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3.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4.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40"/>
  </p:notesMasterIdLst>
  <p:sldIdLst>
    <p:sldId id="257" r:id="rId2"/>
    <p:sldId id="258" r:id="rId3"/>
    <p:sldId id="3351" r:id="rId4"/>
    <p:sldId id="3965" r:id="rId5"/>
    <p:sldId id="3941" r:id="rId6"/>
    <p:sldId id="3974" r:id="rId7"/>
    <p:sldId id="3943" r:id="rId8"/>
    <p:sldId id="3942" r:id="rId9"/>
    <p:sldId id="3944" r:id="rId10"/>
    <p:sldId id="3945" r:id="rId11"/>
    <p:sldId id="3946" r:id="rId12"/>
    <p:sldId id="3972" r:id="rId13"/>
    <p:sldId id="3958" r:id="rId14"/>
    <p:sldId id="3953" r:id="rId15"/>
    <p:sldId id="3982" r:id="rId16"/>
    <p:sldId id="3983" r:id="rId17"/>
    <p:sldId id="3952" r:id="rId18"/>
    <p:sldId id="1447" r:id="rId19"/>
    <p:sldId id="3971" r:id="rId20"/>
    <p:sldId id="3960" r:id="rId21"/>
    <p:sldId id="3979" r:id="rId22"/>
    <p:sldId id="3980" r:id="rId23"/>
    <p:sldId id="1426" r:id="rId24"/>
    <p:sldId id="3984" r:id="rId25"/>
    <p:sldId id="3985" r:id="rId26"/>
    <p:sldId id="3986" r:id="rId27"/>
    <p:sldId id="3987" r:id="rId28"/>
    <p:sldId id="3988" r:id="rId29"/>
    <p:sldId id="1533" r:id="rId30"/>
    <p:sldId id="3959" r:id="rId31"/>
    <p:sldId id="3993" r:id="rId32"/>
    <p:sldId id="4006" r:id="rId33"/>
    <p:sldId id="4007" r:id="rId34"/>
    <p:sldId id="4008" r:id="rId35"/>
    <p:sldId id="264" r:id="rId36"/>
    <p:sldId id="261" r:id="rId37"/>
    <p:sldId id="3992" r:id="rId38"/>
    <p:sldId id="4009"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全体" id="{8C2C0DA4-DE1E-4C75-AC80-65E205D2FA74}">
          <p14:sldIdLst>
            <p14:sldId id="257"/>
            <p14:sldId id="258"/>
            <p14:sldId id="3351"/>
            <p14:sldId id="3965"/>
            <p14:sldId id="3941"/>
          </p14:sldIdLst>
        </p14:section>
        <p14:section name="実験" id="{7925AA7B-9C77-4FFC-8A05-9E95D5DF24F1}">
          <p14:sldIdLst>
            <p14:sldId id="3974"/>
            <p14:sldId id="3943"/>
            <p14:sldId id="3942"/>
            <p14:sldId id="3944"/>
            <p14:sldId id="3945"/>
            <p14:sldId id="3946"/>
            <p14:sldId id="3972"/>
            <p14:sldId id="3958"/>
            <p14:sldId id="3953"/>
            <p14:sldId id="3982"/>
            <p14:sldId id="3983"/>
            <p14:sldId id="3952"/>
            <p14:sldId id="1447"/>
          </p14:sldIdLst>
        </p14:section>
        <p14:section name="補足" id="{C2931B32-4EB1-47D3-95D8-6EA0C7A3AA4E}">
          <p14:sldIdLst>
            <p14:sldId id="3971"/>
            <p14:sldId id="3960"/>
            <p14:sldId id="3979"/>
            <p14:sldId id="3980"/>
            <p14:sldId id="1426"/>
            <p14:sldId id="3984"/>
            <p14:sldId id="3985"/>
            <p14:sldId id="3986"/>
            <p14:sldId id="3987"/>
            <p14:sldId id="3988"/>
            <p14:sldId id="1533"/>
            <p14:sldId id="3959"/>
            <p14:sldId id="3993"/>
            <p14:sldId id="4006"/>
            <p14:sldId id="4007"/>
            <p14:sldId id="4008"/>
            <p14:sldId id="264"/>
            <p14:sldId id="261"/>
            <p14:sldId id="3992"/>
            <p14:sldId id="400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gi, Takeyuki (Takeyuki.Mogi@yokogawa.com)" initials="MT(" lastIdx="2" clrIdx="0">
    <p:extLst>
      <p:ext uri="{19B8F6BF-5375-455C-9EA6-DF929625EA0E}">
        <p15:presenceInfo xmlns:p15="http://schemas.microsoft.com/office/powerpoint/2012/main" userId="Mogi, Takeyuki (Takeyuki.Mogi@yokogawa.com)" providerId="None"/>
      </p:ext>
    </p:extLst>
  </p:cmAuthor>
  <p:cmAuthor id="2" name="Kumagai, Wataru (Wataru.Kumagai@yokogawa.com)" initials="KW(" lastIdx="1" clrIdx="1">
    <p:extLst>
      <p:ext uri="{19B8F6BF-5375-455C-9EA6-DF929625EA0E}">
        <p15:presenceInfo xmlns:p15="http://schemas.microsoft.com/office/powerpoint/2012/main" userId="S::Wataru.Kumagai@yokogawa.com::996f4868-2760-40fd-bb2f-cfc05db50e8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95A0A4"/>
    <a:srgbClr val="8E9393"/>
    <a:srgbClr val="8E93AE"/>
    <a:srgbClr val="3A9A2D"/>
    <a:srgbClr val="5F3F85"/>
    <a:srgbClr val="CA4546"/>
    <a:srgbClr val="B60805"/>
    <a:srgbClr val="9372BC"/>
    <a:srgbClr val="876E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44" autoAdjust="0"/>
    <p:restoredTop sz="83108" autoAdjust="0"/>
  </p:normalViewPr>
  <p:slideViewPr>
    <p:cSldViewPr snapToGrid="0">
      <p:cViewPr varScale="1">
        <p:scale>
          <a:sx n="55" d="100"/>
          <a:sy n="55" d="100"/>
        </p:scale>
        <p:origin x="1052" y="44"/>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embeddings/oleObject1.bin"/></Relationships>
</file>

<file path=ppt/charts/_rels/chart2.xml.rels><?xml version="1.0" encoding="UTF-8" standalone="yes"?>
<Relationships xmlns="http://schemas.openxmlformats.org/package/2006/relationships"><Relationship Id="rId3" Type="http://schemas.openxmlformats.org/officeDocument/2006/relationships/oleObject" Target="file:///C:\Users\30048809\AppData\Local\Temp\Temp1_Ch2_Corona.zip\Ch2_Corona\230224%20KS-801&#8594;SP0810_test%20TrCel7A-1_PASC%20(02).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30048809\AppData\Local\Temp\Temp1_Ch2_Corona.zip\Ch2_Corona\230224%20KS-801&#8594;SP0810_test%20TrCel7A-1_water%20(02).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30048809\AppData\Local\Temp\Temp1_Ch2_Corona.zip\Ch2_Corona\230224%20KS-801&#8594;SP0810_test%20STD-1%20(02).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30048809\Desktop\2023-03-10_&#37237;&#32032;&#27963;&#24615;&#12539;&#32080;&#21512;&#29575;&#12539;&#35336;&#31639;&#12473;&#12467;&#12450;&#27604;&#3661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30048809\Desktop\2023-03-10_&#37237;&#32032;&#27963;&#24615;&#12539;&#32080;&#21512;&#29575;&#12539;&#35336;&#31639;&#12473;&#12467;&#12450;&#27604;&#36611;.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30048809\Desktop\2023-03-10_&#37237;&#32032;&#27963;&#24615;&#12539;&#32080;&#21512;&#29575;&#12539;&#35336;&#31639;&#12473;&#12467;&#12450;&#27604;&#36611;.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2049591783401788"/>
          <c:y val="3.5325770047006086E-2"/>
          <c:w val="0.83019082913666575"/>
          <c:h val="0.83213037458865158"/>
        </c:manualLayout>
      </c:layout>
      <c:scatterChart>
        <c:scatterStyle val="lineMarker"/>
        <c:varyColors val="0"/>
        <c:ser>
          <c:idx val="0"/>
          <c:order val="0"/>
          <c:spPr>
            <a:ln w="25400" cap="rnd">
              <a:noFill/>
              <a:round/>
            </a:ln>
            <a:effectLst/>
          </c:spPr>
          <c:marker>
            <c:symbol val="circle"/>
            <c:size val="5"/>
            <c:spPr>
              <a:solidFill>
                <a:schemeClr val="accent1"/>
              </a:solidFill>
              <a:ln w="9525">
                <a:noFill/>
              </a:ln>
              <a:effectLst/>
            </c:spPr>
          </c:marker>
          <c:dPt>
            <c:idx val="0"/>
            <c:marker>
              <c:symbol val="circle"/>
              <c:size val="5"/>
              <c:spPr>
                <a:solidFill>
                  <a:schemeClr val="accent1">
                    <a:lumMod val="50000"/>
                  </a:schemeClr>
                </a:solidFill>
                <a:ln w="9525">
                  <a:noFill/>
                </a:ln>
                <a:effectLst/>
              </c:spPr>
            </c:marker>
            <c:bubble3D val="0"/>
            <c:extLst>
              <c:ext xmlns:c16="http://schemas.microsoft.com/office/drawing/2014/chart" uri="{C3380CC4-5D6E-409C-BE32-E72D297353CC}">
                <c16:uniqueId val="{00000000-E371-4A8C-9123-FD631EB91D6F}"/>
              </c:ext>
            </c:extLst>
          </c:dPt>
          <c:dPt>
            <c:idx val="1"/>
            <c:marker>
              <c:symbol val="circle"/>
              <c:size val="5"/>
              <c:spPr>
                <a:solidFill>
                  <a:srgbClr val="FF0000"/>
                </a:solidFill>
                <a:ln w="9525">
                  <a:noFill/>
                </a:ln>
                <a:effectLst/>
              </c:spPr>
            </c:marker>
            <c:bubble3D val="0"/>
            <c:extLst>
              <c:ext xmlns:c16="http://schemas.microsoft.com/office/drawing/2014/chart" uri="{C3380CC4-5D6E-409C-BE32-E72D297353CC}">
                <c16:uniqueId val="{00000001-E371-4A8C-9123-FD631EB91D6F}"/>
              </c:ext>
            </c:extLst>
          </c:dPt>
          <c:dPt>
            <c:idx val="2"/>
            <c:marker>
              <c:symbol val="circle"/>
              <c:size val="5"/>
              <c:spPr>
                <a:solidFill>
                  <a:srgbClr val="FF0000"/>
                </a:solidFill>
                <a:ln w="9525">
                  <a:noFill/>
                </a:ln>
                <a:effectLst/>
              </c:spPr>
            </c:marker>
            <c:bubble3D val="0"/>
            <c:extLst>
              <c:ext xmlns:c16="http://schemas.microsoft.com/office/drawing/2014/chart" uri="{C3380CC4-5D6E-409C-BE32-E72D297353CC}">
                <c16:uniqueId val="{00000002-E371-4A8C-9123-FD631EB91D6F}"/>
              </c:ext>
            </c:extLst>
          </c:dPt>
          <c:dPt>
            <c:idx val="3"/>
            <c:marker>
              <c:symbol val="circle"/>
              <c:size val="5"/>
              <c:spPr>
                <a:solidFill>
                  <a:srgbClr val="FF0000"/>
                </a:solidFill>
                <a:ln w="9525">
                  <a:noFill/>
                </a:ln>
                <a:effectLst/>
              </c:spPr>
            </c:marker>
            <c:bubble3D val="0"/>
            <c:extLst>
              <c:ext xmlns:c16="http://schemas.microsoft.com/office/drawing/2014/chart" uri="{C3380CC4-5D6E-409C-BE32-E72D297353CC}">
                <c16:uniqueId val="{00000003-E371-4A8C-9123-FD631EB91D6F}"/>
              </c:ext>
            </c:extLst>
          </c:dPt>
          <c:dPt>
            <c:idx val="4"/>
            <c:marker>
              <c:symbol val="circle"/>
              <c:size val="5"/>
              <c:spPr>
                <a:solidFill>
                  <a:srgbClr val="FF0000"/>
                </a:solidFill>
                <a:ln w="9525">
                  <a:noFill/>
                </a:ln>
                <a:effectLst/>
              </c:spPr>
            </c:marker>
            <c:bubble3D val="0"/>
            <c:extLst>
              <c:ext xmlns:c16="http://schemas.microsoft.com/office/drawing/2014/chart" uri="{C3380CC4-5D6E-409C-BE32-E72D297353CC}">
                <c16:uniqueId val="{00000004-E371-4A8C-9123-FD631EB91D6F}"/>
              </c:ext>
            </c:extLst>
          </c:dPt>
          <c:dPt>
            <c:idx val="5"/>
            <c:marker>
              <c:symbol val="circle"/>
              <c:size val="5"/>
              <c:spPr>
                <a:solidFill>
                  <a:srgbClr val="FF0000"/>
                </a:solidFill>
                <a:ln w="9525">
                  <a:noFill/>
                </a:ln>
                <a:effectLst/>
              </c:spPr>
            </c:marker>
            <c:bubble3D val="0"/>
            <c:extLst>
              <c:ext xmlns:c16="http://schemas.microsoft.com/office/drawing/2014/chart" uri="{C3380CC4-5D6E-409C-BE32-E72D297353CC}">
                <c16:uniqueId val="{00000005-E371-4A8C-9123-FD631EB91D6F}"/>
              </c:ext>
            </c:extLst>
          </c:dPt>
          <c:dPt>
            <c:idx val="6"/>
            <c:marker>
              <c:symbol val="circle"/>
              <c:size val="5"/>
              <c:spPr>
                <a:solidFill>
                  <a:srgbClr val="FF0000"/>
                </a:solidFill>
                <a:ln w="9525">
                  <a:noFill/>
                </a:ln>
                <a:effectLst/>
              </c:spPr>
            </c:marker>
            <c:bubble3D val="0"/>
            <c:extLst>
              <c:ext xmlns:c16="http://schemas.microsoft.com/office/drawing/2014/chart" uri="{C3380CC4-5D6E-409C-BE32-E72D297353CC}">
                <c16:uniqueId val="{00000006-E371-4A8C-9123-FD631EB91D6F}"/>
              </c:ext>
            </c:extLst>
          </c:dPt>
          <c:dPt>
            <c:idx val="7"/>
            <c:marker>
              <c:symbol val="circle"/>
              <c:size val="5"/>
              <c:spPr>
                <a:solidFill>
                  <a:srgbClr val="FF0000"/>
                </a:solidFill>
                <a:ln w="9525">
                  <a:noFill/>
                </a:ln>
                <a:effectLst/>
              </c:spPr>
            </c:marker>
            <c:bubble3D val="0"/>
            <c:extLst>
              <c:ext xmlns:c16="http://schemas.microsoft.com/office/drawing/2014/chart" uri="{C3380CC4-5D6E-409C-BE32-E72D297353CC}">
                <c16:uniqueId val="{00000007-E371-4A8C-9123-FD631EB91D6F}"/>
              </c:ext>
            </c:extLst>
          </c:dPt>
          <c:dPt>
            <c:idx val="8"/>
            <c:marker>
              <c:symbol val="circle"/>
              <c:size val="5"/>
              <c:spPr>
                <a:solidFill>
                  <a:srgbClr val="FF0000"/>
                </a:solidFill>
                <a:ln w="9525">
                  <a:noFill/>
                </a:ln>
                <a:effectLst/>
              </c:spPr>
            </c:marker>
            <c:bubble3D val="0"/>
            <c:extLst>
              <c:ext xmlns:c16="http://schemas.microsoft.com/office/drawing/2014/chart" uri="{C3380CC4-5D6E-409C-BE32-E72D297353CC}">
                <c16:uniqueId val="{00000008-E371-4A8C-9123-FD631EB91D6F}"/>
              </c:ext>
            </c:extLst>
          </c:dPt>
          <c:dPt>
            <c:idx val="9"/>
            <c:marker>
              <c:symbol val="circle"/>
              <c:size val="5"/>
              <c:spPr>
                <a:solidFill>
                  <a:srgbClr val="FF0000"/>
                </a:solidFill>
                <a:ln w="9525">
                  <a:noFill/>
                </a:ln>
                <a:effectLst/>
              </c:spPr>
            </c:marker>
            <c:bubble3D val="0"/>
            <c:extLst>
              <c:ext xmlns:c16="http://schemas.microsoft.com/office/drawing/2014/chart" uri="{C3380CC4-5D6E-409C-BE32-E72D297353CC}">
                <c16:uniqueId val="{00000009-E371-4A8C-9123-FD631EB91D6F}"/>
              </c:ext>
            </c:extLst>
          </c:dPt>
          <c:dPt>
            <c:idx val="10"/>
            <c:marker>
              <c:symbol val="circle"/>
              <c:size val="5"/>
              <c:spPr>
                <a:solidFill>
                  <a:schemeClr val="accent4"/>
                </a:solidFill>
                <a:ln w="9525">
                  <a:noFill/>
                </a:ln>
                <a:effectLst/>
              </c:spPr>
            </c:marker>
            <c:bubble3D val="0"/>
            <c:extLst>
              <c:ext xmlns:c16="http://schemas.microsoft.com/office/drawing/2014/chart" uri="{C3380CC4-5D6E-409C-BE32-E72D297353CC}">
                <c16:uniqueId val="{0000000A-E371-4A8C-9123-FD631EB91D6F}"/>
              </c:ext>
            </c:extLst>
          </c:dPt>
          <c:dPt>
            <c:idx val="11"/>
            <c:marker>
              <c:symbol val="circle"/>
              <c:size val="5"/>
              <c:spPr>
                <a:solidFill>
                  <a:srgbClr val="FF0000"/>
                </a:solidFill>
                <a:ln w="9525">
                  <a:noFill/>
                </a:ln>
                <a:effectLst/>
              </c:spPr>
            </c:marker>
            <c:bubble3D val="0"/>
            <c:extLst>
              <c:ext xmlns:c16="http://schemas.microsoft.com/office/drawing/2014/chart" uri="{C3380CC4-5D6E-409C-BE32-E72D297353CC}">
                <c16:uniqueId val="{0000000B-E371-4A8C-9123-FD631EB91D6F}"/>
              </c:ext>
            </c:extLst>
          </c:dPt>
          <c:dPt>
            <c:idx val="12"/>
            <c:marker>
              <c:symbol val="circle"/>
              <c:size val="5"/>
              <c:spPr>
                <a:solidFill>
                  <a:srgbClr val="FF0000"/>
                </a:solidFill>
                <a:ln w="9525">
                  <a:noFill/>
                </a:ln>
                <a:effectLst/>
              </c:spPr>
            </c:marker>
            <c:bubble3D val="0"/>
            <c:extLst>
              <c:ext xmlns:c16="http://schemas.microsoft.com/office/drawing/2014/chart" uri="{C3380CC4-5D6E-409C-BE32-E72D297353CC}">
                <c16:uniqueId val="{0000000C-E371-4A8C-9123-FD631EB91D6F}"/>
              </c:ext>
            </c:extLst>
          </c:dPt>
          <c:dPt>
            <c:idx val="13"/>
            <c:marker>
              <c:symbol val="circle"/>
              <c:size val="5"/>
              <c:spPr>
                <a:solidFill>
                  <a:srgbClr val="FF0000"/>
                </a:solidFill>
                <a:ln w="9525">
                  <a:noFill/>
                </a:ln>
                <a:effectLst/>
              </c:spPr>
            </c:marker>
            <c:bubble3D val="0"/>
            <c:extLst>
              <c:ext xmlns:c16="http://schemas.microsoft.com/office/drawing/2014/chart" uri="{C3380CC4-5D6E-409C-BE32-E72D297353CC}">
                <c16:uniqueId val="{0000000D-E371-4A8C-9123-FD631EB91D6F}"/>
              </c:ext>
            </c:extLst>
          </c:dPt>
          <c:dPt>
            <c:idx val="14"/>
            <c:marker>
              <c:symbol val="circle"/>
              <c:size val="5"/>
              <c:spPr>
                <a:solidFill>
                  <a:schemeClr val="accent6"/>
                </a:solidFill>
                <a:ln w="9525">
                  <a:noFill/>
                </a:ln>
                <a:effectLst/>
              </c:spPr>
            </c:marker>
            <c:bubble3D val="0"/>
            <c:extLst>
              <c:ext xmlns:c16="http://schemas.microsoft.com/office/drawing/2014/chart" uri="{C3380CC4-5D6E-409C-BE32-E72D297353CC}">
                <c16:uniqueId val="{0000000E-E371-4A8C-9123-FD631EB91D6F}"/>
              </c:ext>
            </c:extLst>
          </c:dPt>
          <c:dPt>
            <c:idx val="15"/>
            <c:marker>
              <c:symbol val="circle"/>
              <c:size val="5"/>
              <c:spPr>
                <a:solidFill>
                  <a:schemeClr val="accent4"/>
                </a:solidFill>
                <a:ln w="9525">
                  <a:noFill/>
                </a:ln>
                <a:effectLst/>
              </c:spPr>
            </c:marker>
            <c:bubble3D val="0"/>
            <c:extLst>
              <c:ext xmlns:c16="http://schemas.microsoft.com/office/drawing/2014/chart" uri="{C3380CC4-5D6E-409C-BE32-E72D297353CC}">
                <c16:uniqueId val="{0000000F-E371-4A8C-9123-FD631EB91D6F}"/>
              </c:ext>
            </c:extLst>
          </c:dPt>
          <c:dPt>
            <c:idx val="16"/>
            <c:marker>
              <c:symbol val="circle"/>
              <c:size val="5"/>
              <c:spPr>
                <a:solidFill>
                  <a:schemeClr val="accent6"/>
                </a:solidFill>
                <a:ln w="9525">
                  <a:noFill/>
                </a:ln>
                <a:effectLst/>
              </c:spPr>
            </c:marker>
            <c:bubble3D val="0"/>
            <c:extLst>
              <c:ext xmlns:c16="http://schemas.microsoft.com/office/drawing/2014/chart" uri="{C3380CC4-5D6E-409C-BE32-E72D297353CC}">
                <c16:uniqueId val="{00000010-E371-4A8C-9123-FD631EB91D6F}"/>
              </c:ext>
            </c:extLst>
          </c:dPt>
          <c:dPt>
            <c:idx val="17"/>
            <c:marker>
              <c:symbol val="circle"/>
              <c:size val="5"/>
              <c:spPr>
                <a:solidFill>
                  <a:schemeClr val="accent6"/>
                </a:solidFill>
                <a:ln w="9525">
                  <a:noFill/>
                </a:ln>
                <a:effectLst/>
              </c:spPr>
            </c:marker>
            <c:bubble3D val="0"/>
            <c:extLst>
              <c:ext xmlns:c16="http://schemas.microsoft.com/office/drawing/2014/chart" uri="{C3380CC4-5D6E-409C-BE32-E72D297353CC}">
                <c16:uniqueId val="{00000011-E371-4A8C-9123-FD631EB91D6F}"/>
              </c:ext>
            </c:extLst>
          </c:dPt>
          <c:dPt>
            <c:idx val="18"/>
            <c:marker>
              <c:symbol val="circle"/>
              <c:size val="5"/>
              <c:spPr>
                <a:solidFill>
                  <a:schemeClr val="accent6"/>
                </a:solidFill>
                <a:ln w="9525">
                  <a:noFill/>
                </a:ln>
                <a:effectLst/>
              </c:spPr>
            </c:marker>
            <c:bubble3D val="0"/>
            <c:extLst>
              <c:ext xmlns:c16="http://schemas.microsoft.com/office/drawing/2014/chart" uri="{C3380CC4-5D6E-409C-BE32-E72D297353CC}">
                <c16:uniqueId val="{00000012-E371-4A8C-9123-FD631EB91D6F}"/>
              </c:ext>
            </c:extLst>
          </c:dPt>
          <c:dPt>
            <c:idx val="19"/>
            <c:marker>
              <c:symbol val="circle"/>
              <c:size val="5"/>
              <c:spPr>
                <a:solidFill>
                  <a:schemeClr val="accent6"/>
                </a:solidFill>
                <a:ln w="9525">
                  <a:noFill/>
                </a:ln>
                <a:effectLst/>
              </c:spPr>
            </c:marker>
            <c:bubble3D val="0"/>
            <c:extLst>
              <c:ext xmlns:c16="http://schemas.microsoft.com/office/drawing/2014/chart" uri="{C3380CC4-5D6E-409C-BE32-E72D297353CC}">
                <c16:uniqueId val="{00000013-E371-4A8C-9123-FD631EB91D6F}"/>
              </c:ext>
            </c:extLst>
          </c:dPt>
          <c:dPt>
            <c:idx val="20"/>
            <c:marker>
              <c:symbol val="circle"/>
              <c:size val="5"/>
              <c:spPr>
                <a:solidFill>
                  <a:schemeClr val="accent6"/>
                </a:solidFill>
                <a:ln w="9525">
                  <a:noFill/>
                </a:ln>
                <a:effectLst/>
              </c:spPr>
            </c:marker>
            <c:bubble3D val="0"/>
            <c:extLst>
              <c:ext xmlns:c16="http://schemas.microsoft.com/office/drawing/2014/chart" uri="{C3380CC4-5D6E-409C-BE32-E72D297353CC}">
                <c16:uniqueId val="{00000014-E371-4A8C-9123-FD631EB91D6F}"/>
              </c:ext>
            </c:extLst>
          </c:dPt>
          <c:dPt>
            <c:idx val="21"/>
            <c:marker>
              <c:symbol val="circle"/>
              <c:size val="5"/>
              <c:spPr>
                <a:solidFill>
                  <a:schemeClr val="accent6"/>
                </a:solidFill>
                <a:ln w="9525">
                  <a:noFill/>
                </a:ln>
                <a:effectLst/>
              </c:spPr>
            </c:marker>
            <c:bubble3D val="0"/>
            <c:extLst>
              <c:ext xmlns:c16="http://schemas.microsoft.com/office/drawing/2014/chart" uri="{C3380CC4-5D6E-409C-BE32-E72D297353CC}">
                <c16:uniqueId val="{00000015-E371-4A8C-9123-FD631EB91D6F}"/>
              </c:ext>
            </c:extLst>
          </c:dPt>
          <c:dPt>
            <c:idx val="22"/>
            <c:marker>
              <c:symbol val="circle"/>
              <c:size val="5"/>
              <c:spPr>
                <a:solidFill>
                  <a:schemeClr val="accent6"/>
                </a:solidFill>
                <a:ln w="9525">
                  <a:noFill/>
                </a:ln>
                <a:effectLst/>
              </c:spPr>
            </c:marker>
            <c:bubble3D val="0"/>
            <c:extLst>
              <c:ext xmlns:c16="http://schemas.microsoft.com/office/drawing/2014/chart" uri="{C3380CC4-5D6E-409C-BE32-E72D297353CC}">
                <c16:uniqueId val="{00000016-E371-4A8C-9123-FD631EB91D6F}"/>
              </c:ext>
            </c:extLst>
          </c:dPt>
          <c:dPt>
            <c:idx val="23"/>
            <c:marker>
              <c:symbol val="circle"/>
              <c:size val="5"/>
              <c:spPr>
                <a:solidFill>
                  <a:srgbClr val="FF0000"/>
                </a:solidFill>
                <a:ln w="9525">
                  <a:noFill/>
                </a:ln>
                <a:effectLst/>
              </c:spPr>
            </c:marker>
            <c:bubble3D val="0"/>
            <c:extLst>
              <c:ext xmlns:c16="http://schemas.microsoft.com/office/drawing/2014/chart" uri="{C3380CC4-5D6E-409C-BE32-E72D297353CC}">
                <c16:uniqueId val="{00000017-E371-4A8C-9123-FD631EB91D6F}"/>
              </c:ext>
            </c:extLst>
          </c:dPt>
          <c:dPt>
            <c:idx val="24"/>
            <c:marker>
              <c:symbol val="circle"/>
              <c:size val="5"/>
              <c:spPr>
                <a:solidFill>
                  <a:srgbClr val="FF0000"/>
                </a:solidFill>
                <a:ln w="9525">
                  <a:noFill/>
                </a:ln>
                <a:effectLst/>
              </c:spPr>
            </c:marker>
            <c:bubble3D val="0"/>
            <c:extLst>
              <c:ext xmlns:c16="http://schemas.microsoft.com/office/drawing/2014/chart" uri="{C3380CC4-5D6E-409C-BE32-E72D297353CC}">
                <c16:uniqueId val="{00000018-E371-4A8C-9123-FD631EB91D6F}"/>
              </c:ext>
            </c:extLst>
          </c:dPt>
          <c:dPt>
            <c:idx val="25"/>
            <c:marker>
              <c:symbol val="circle"/>
              <c:size val="5"/>
              <c:spPr>
                <a:solidFill>
                  <a:schemeClr val="accent5"/>
                </a:solidFill>
                <a:ln w="9525">
                  <a:noFill/>
                </a:ln>
                <a:effectLst/>
              </c:spPr>
            </c:marker>
            <c:bubble3D val="0"/>
            <c:extLst>
              <c:ext xmlns:c16="http://schemas.microsoft.com/office/drawing/2014/chart" uri="{C3380CC4-5D6E-409C-BE32-E72D297353CC}">
                <c16:uniqueId val="{00000019-E371-4A8C-9123-FD631EB91D6F}"/>
              </c:ext>
            </c:extLst>
          </c:dPt>
          <c:dLbls>
            <c:dLbl>
              <c:idx val="0"/>
              <c:layout>
                <c:manualLayout>
                  <c:x val="-2.1796688235963313E-2"/>
                  <c:y val="-3.1467303992542495E-2"/>
                </c:manualLayout>
              </c:layout>
              <c:tx>
                <c:rich>
                  <a:bodyPr/>
                  <a:lstStyle/>
                  <a:p>
                    <a:fld id="{91FA7BF1-8C69-46B2-813F-4D39C24980ED}"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E371-4A8C-9123-FD631EB91D6F}"/>
                </c:ext>
              </c:extLst>
            </c:dLbl>
            <c:dLbl>
              <c:idx val="1"/>
              <c:tx>
                <c:rich>
                  <a:bodyPr/>
                  <a:lstStyle/>
                  <a:p>
                    <a:fld id="{56A15E66-F58B-4EE2-A34B-A1DA9ECDD66B}"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E371-4A8C-9123-FD631EB91D6F}"/>
                </c:ext>
              </c:extLst>
            </c:dLbl>
            <c:dLbl>
              <c:idx val="2"/>
              <c:tx>
                <c:rich>
                  <a:bodyPr/>
                  <a:lstStyle/>
                  <a:p>
                    <a:fld id="{8C78C5C3-906D-4A35-99FE-50A3D2401D28}"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E371-4A8C-9123-FD631EB91D6F}"/>
                </c:ext>
              </c:extLst>
            </c:dLbl>
            <c:dLbl>
              <c:idx val="3"/>
              <c:tx>
                <c:rich>
                  <a:bodyPr/>
                  <a:lstStyle/>
                  <a:p>
                    <a:fld id="{88750571-659C-4A2E-B30C-C820957E274C}"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E371-4A8C-9123-FD631EB91D6F}"/>
                </c:ext>
              </c:extLst>
            </c:dLbl>
            <c:dLbl>
              <c:idx val="4"/>
              <c:tx>
                <c:rich>
                  <a:bodyPr/>
                  <a:lstStyle/>
                  <a:p>
                    <a:fld id="{2CF503DC-7E72-4AE9-8DBB-66E240BE0A26}"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E371-4A8C-9123-FD631EB91D6F}"/>
                </c:ext>
              </c:extLst>
            </c:dLbl>
            <c:dLbl>
              <c:idx val="5"/>
              <c:layout>
                <c:manualLayout>
                  <c:x val="-9.7042696324587414E-3"/>
                  <c:y val="-1.3860923403172146E-2"/>
                </c:manualLayout>
              </c:layout>
              <c:tx>
                <c:rich>
                  <a:bodyPr/>
                  <a:lstStyle/>
                  <a:p>
                    <a:fld id="{166B6916-4769-4ACF-AA82-7573E93CE3EB}"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E371-4A8C-9123-FD631EB91D6F}"/>
                </c:ext>
              </c:extLst>
            </c:dLbl>
            <c:dLbl>
              <c:idx val="6"/>
              <c:layout>
                <c:manualLayout>
                  <c:x val="-2.5961467328396909E-2"/>
                  <c:y val="-1.6389258017810746E-2"/>
                </c:manualLayout>
              </c:layout>
              <c:tx>
                <c:rich>
                  <a:bodyPr/>
                  <a:lstStyle/>
                  <a:p>
                    <a:fld id="{AE2F8F33-2992-4D26-86C3-52882C4ADEE5}"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E371-4A8C-9123-FD631EB91D6F}"/>
                </c:ext>
              </c:extLst>
            </c:dLbl>
            <c:dLbl>
              <c:idx val="7"/>
              <c:tx>
                <c:rich>
                  <a:bodyPr/>
                  <a:lstStyle/>
                  <a:p>
                    <a:fld id="{422F1C7B-7A8B-4FAC-B5AF-15AB06B4D147}"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E371-4A8C-9123-FD631EB91D6F}"/>
                </c:ext>
              </c:extLst>
            </c:dLbl>
            <c:dLbl>
              <c:idx val="8"/>
              <c:tx>
                <c:rich>
                  <a:bodyPr/>
                  <a:lstStyle/>
                  <a:p>
                    <a:fld id="{EC5656D6-9977-4246-A8B2-70A04E1646CD}"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E371-4A8C-9123-FD631EB91D6F}"/>
                </c:ext>
              </c:extLst>
            </c:dLbl>
            <c:dLbl>
              <c:idx val="9"/>
              <c:layout>
                <c:manualLayout>
                  <c:x val="-3.1263203992975809E-2"/>
                  <c:y val="-2.1391737241912772E-2"/>
                </c:manualLayout>
              </c:layout>
              <c:tx>
                <c:rich>
                  <a:bodyPr/>
                  <a:lstStyle/>
                  <a:p>
                    <a:fld id="{6A7595E2-0653-482E-8380-969D65A87F3D}"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9-E371-4A8C-9123-FD631EB91D6F}"/>
                </c:ext>
              </c:extLst>
            </c:dLbl>
            <c:dLbl>
              <c:idx val="10"/>
              <c:layout>
                <c:manualLayout>
                  <c:x val="-8.2425386417955774E-3"/>
                  <c:y val="-1.1346740160038341E-2"/>
                </c:manualLayout>
              </c:layout>
              <c:tx>
                <c:rich>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fld id="{E0FB020D-FACE-48BF-8167-0DA429516894}" type="CELLRANGE">
                      <a:rPr lang="en-US" altLang="ja-JP"/>
                      <a:pPr>
                        <a:defRPr/>
                      </a:pPr>
                      <a:t>[CELLRANGE]</a:t>
                    </a:fld>
                    <a:endParaRPr lang="ja-JP" altLang="en-US"/>
                  </a:p>
                </c:rich>
              </c:tx>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ja-JP"/>
                </a:p>
              </c:txPr>
              <c:dLblPos val="r"/>
              <c:showLegendKey val="0"/>
              <c:showVal val="0"/>
              <c:showCatName val="0"/>
              <c:showSerName val="0"/>
              <c:showPercent val="0"/>
              <c:showBubbleSize val="0"/>
              <c:extLst>
                <c:ext xmlns:c15="http://schemas.microsoft.com/office/drawing/2012/chart" uri="{CE6537A1-D6FC-4f65-9D91-7224C49458BB}">
                  <c15:layout>
                    <c:manualLayout>
                      <c:w val="4.0108204340401722E-2"/>
                      <c:h val="4.530236617148297E-2"/>
                    </c:manualLayout>
                  </c15:layout>
                  <c15:dlblFieldTable/>
                  <c15:showDataLabelsRange val="1"/>
                </c:ext>
                <c:ext xmlns:c16="http://schemas.microsoft.com/office/drawing/2014/chart" uri="{C3380CC4-5D6E-409C-BE32-E72D297353CC}">
                  <c16:uniqueId val="{0000000A-E371-4A8C-9123-FD631EB91D6F}"/>
                </c:ext>
              </c:extLst>
            </c:dLbl>
            <c:dLbl>
              <c:idx val="11"/>
              <c:layout>
                <c:manualLayout>
                  <c:x val="-3.126320399297574E-2"/>
                  <c:y val="-1.8872845554255432E-2"/>
                </c:manualLayout>
              </c:layout>
              <c:tx>
                <c:rich>
                  <a:bodyPr/>
                  <a:lstStyle/>
                  <a:p>
                    <a:fld id="{347B82DA-FBFA-49DE-8574-498D74CA65AB}"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B-E371-4A8C-9123-FD631EB91D6F}"/>
                </c:ext>
              </c:extLst>
            </c:dLbl>
            <c:dLbl>
              <c:idx val="12"/>
              <c:tx>
                <c:rich>
                  <a:bodyPr/>
                  <a:lstStyle/>
                  <a:p>
                    <a:fld id="{D982BA6D-DDC7-4A91-83C2-162B70DC3101}"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E371-4A8C-9123-FD631EB91D6F}"/>
                </c:ext>
              </c:extLst>
            </c:dLbl>
            <c:dLbl>
              <c:idx val="13"/>
              <c:tx>
                <c:rich>
                  <a:bodyPr/>
                  <a:lstStyle/>
                  <a:p>
                    <a:fld id="{38E0078F-ECAE-4232-86B1-E814F92939C9}"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E371-4A8C-9123-FD631EB91D6F}"/>
                </c:ext>
              </c:extLst>
            </c:dLbl>
            <c:dLbl>
              <c:idx val="14"/>
              <c:tx>
                <c:rich>
                  <a:bodyPr/>
                  <a:lstStyle/>
                  <a:p>
                    <a:fld id="{14EB9239-641E-4719-B51D-452C4F14A260}"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E-E371-4A8C-9123-FD631EB91D6F}"/>
                </c:ext>
              </c:extLst>
            </c:dLbl>
            <c:dLbl>
              <c:idx val="15"/>
              <c:layout>
                <c:manualLayout>
                  <c:x val="-1.2302902504749021E-2"/>
                  <c:y val="-2.1431723799715172E-2"/>
                </c:manualLayout>
              </c:layout>
              <c:tx>
                <c:rich>
                  <a:bodyPr/>
                  <a:lstStyle/>
                  <a:p>
                    <a:fld id="{9BD5477C-C50A-4C6E-94FA-D9E68CCA412C}"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F-E371-4A8C-9123-FD631EB91D6F}"/>
                </c:ext>
              </c:extLst>
            </c:dLbl>
            <c:dLbl>
              <c:idx val="16"/>
              <c:layout>
                <c:manualLayout>
                  <c:x val="-3.6704232001608592E-2"/>
                  <c:y val="-2.6474146651064175E-2"/>
                </c:manualLayout>
              </c:layout>
              <c:tx>
                <c:rich>
                  <a:bodyPr/>
                  <a:lstStyle/>
                  <a:p>
                    <a:fld id="{3FC477F4-D5ED-4B43-96E4-FE951955D85B}"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10-E371-4A8C-9123-FD631EB91D6F}"/>
                </c:ext>
              </c:extLst>
            </c:dLbl>
            <c:dLbl>
              <c:idx val="17"/>
              <c:tx>
                <c:rich>
                  <a:bodyPr/>
                  <a:lstStyle/>
                  <a:p>
                    <a:fld id="{1C7547AD-4915-4AD6-867A-9B4D73C71890}"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1-E371-4A8C-9123-FD631EB91D6F}"/>
                </c:ext>
              </c:extLst>
            </c:dLbl>
            <c:dLbl>
              <c:idx val="18"/>
              <c:tx>
                <c:rich>
                  <a:bodyPr/>
                  <a:lstStyle/>
                  <a:p>
                    <a:fld id="{45A8A7A3-57B8-4CFB-A56E-273EEF638FD6}"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2-E371-4A8C-9123-FD631EB91D6F}"/>
                </c:ext>
              </c:extLst>
            </c:dLbl>
            <c:dLbl>
              <c:idx val="19"/>
              <c:layout>
                <c:manualLayout>
                  <c:x val="-3.1263203992975809E-2"/>
                  <c:y val="-2.1391737241912862E-2"/>
                </c:manualLayout>
              </c:layout>
              <c:tx>
                <c:rich>
                  <a:bodyPr/>
                  <a:lstStyle/>
                  <a:p>
                    <a:fld id="{CDDA9E07-7715-4C9B-A38A-7E72DEF555B1}"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13-E371-4A8C-9123-FD631EB91D6F}"/>
                </c:ext>
              </c:extLst>
            </c:dLbl>
            <c:dLbl>
              <c:idx val="20"/>
              <c:tx>
                <c:rich>
                  <a:bodyPr/>
                  <a:lstStyle/>
                  <a:p>
                    <a:fld id="{01118111-2412-4787-914B-DFC4ECF110BB}"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4-E371-4A8C-9123-FD631EB91D6F}"/>
                </c:ext>
              </c:extLst>
            </c:dLbl>
            <c:dLbl>
              <c:idx val="21"/>
              <c:tx>
                <c:rich>
                  <a:bodyPr/>
                  <a:lstStyle/>
                  <a:p>
                    <a:fld id="{6BF3CC7F-597A-4AEB-9DAE-7C2D257CF72A}"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5-E371-4A8C-9123-FD631EB91D6F}"/>
                </c:ext>
              </c:extLst>
            </c:dLbl>
            <c:dLbl>
              <c:idx val="22"/>
              <c:tx>
                <c:rich>
                  <a:bodyPr/>
                  <a:lstStyle/>
                  <a:p>
                    <a:fld id="{D9C9E61B-2696-452D-9B1E-5FBD2D7D8C6B}"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6-E371-4A8C-9123-FD631EB91D6F}"/>
                </c:ext>
              </c:extLst>
            </c:dLbl>
            <c:dLbl>
              <c:idx val="23"/>
              <c:tx>
                <c:rich>
                  <a:bodyPr/>
                  <a:lstStyle/>
                  <a:p>
                    <a:fld id="{B357A28C-11D9-4AE0-893E-7922888B3A2C}"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7-E371-4A8C-9123-FD631EB91D6F}"/>
                </c:ext>
              </c:extLst>
            </c:dLbl>
            <c:dLbl>
              <c:idx val="24"/>
              <c:layout>
                <c:manualLayout>
                  <c:x val="-3.1263203992975809E-2"/>
                  <c:y val="-1.8872845554255339E-2"/>
                </c:manualLayout>
              </c:layout>
              <c:tx>
                <c:rich>
                  <a:bodyPr/>
                  <a:lstStyle/>
                  <a:p>
                    <a:fld id="{B799EC72-AE2D-440B-94DA-6339D6DF7FFA}"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18-E371-4A8C-9123-FD631EB91D6F}"/>
                </c:ext>
              </c:extLst>
            </c:dLbl>
            <c:dLbl>
              <c:idx val="25"/>
              <c:tx>
                <c:rich>
                  <a:bodyPr/>
                  <a:lstStyle/>
                  <a:p>
                    <a:fld id="{E2F0ECB9-9CD6-4954-82AF-8A6E9ED064D0}"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9-E371-4A8C-9123-FD631EB91D6F}"/>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dLblPos val="t"/>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xVal>
            <c:numRef>
              <c:f>'まとめ（nmol ug-protein）'!$D$6:$D$31</c:f>
              <c:numCache>
                <c:formatCode>0.00</c:formatCode>
                <c:ptCount val="26"/>
                <c:pt idx="0">
                  <c:v>8.6868102596499828</c:v>
                </c:pt>
                <c:pt idx="1">
                  <c:v>8.5171050582003431</c:v>
                </c:pt>
                <c:pt idx="2">
                  <c:v>7.2888108166004875</c:v>
                </c:pt>
                <c:pt idx="3">
                  <c:v>9.6926648955652936</c:v>
                </c:pt>
                <c:pt idx="4">
                  <c:v>7.5433312133284192</c:v>
                </c:pt>
                <c:pt idx="5">
                  <c:v>7.8827511762517117</c:v>
                </c:pt>
                <c:pt idx="6">
                  <c:v>8.1320726868798658</c:v>
                </c:pt>
                <c:pt idx="7">
                  <c:v>7.8070438622847442</c:v>
                </c:pt>
                <c:pt idx="8">
                  <c:v>6.4715148972322938</c:v>
                </c:pt>
                <c:pt idx="9">
                  <c:v>6.7063063904661204</c:v>
                </c:pt>
                <c:pt idx="10">
                  <c:v>9.2522435983515461</c:v>
                </c:pt>
                <c:pt idx="11">
                  <c:v>6.6884917756210625</c:v>
                </c:pt>
                <c:pt idx="12">
                  <c:v>7.7786858453865575</c:v>
                </c:pt>
                <c:pt idx="13">
                  <c:v>5.466064517674603</c:v>
                </c:pt>
                <c:pt idx="14">
                  <c:v>8.8654601532931228</c:v>
                </c:pt>
                <c:pt idx="15">
                  <c:v>7.9625060314067824</c:v>
                </c:pt>
                <c:pt idx="16">
                  <c:v>9.4440937032218972</c:v>
                </c:pt>
                <c:pt idx="17">
                  <c:v>9.6983987171052259</c:v>
                </c:pt>
                <c:pt idx="18">
                  <c:v>8.8470263111138596</c:v>
                </c:pt>
                <c:pt idx="19">
                  <c:v>8.6772477588050574</c:v>
                </c:pt>
                <c:pt idx="20">
                  <c:v>13.967141616401156</c:v>
                </c:pt>
                <c:pt idx="21">
                  <c:v>10.249880578210307</c:v>
                </c:pt>
                <c:pt idx="22">
                  <c:v>14.906634831707514</c:v>
                </c:pt>
                <c:pt idx="23">
                  <c:v>10.569416434262495</c:v>
                </c:pt>
                <c:pt idx="24">
                  <c:v>6.7135072426191433</c:v>
                </c:pt>
                <c:pt idx="25">
                  <c:v>12.316429410436733</c:v>
                </c:pt>
              </c:numCache>
            </c:numRef>
          </c:xVal>
          <c:yVal>
            <c:numRef>
              <c:f>'まとめ（nmol ug-protein）'!$F$6:$F$31</c:f>
              <c:numCache>
                <c:formatCode>0.00</c:formatCode>
                <c:ptCount val="26"/>
                <c:pt idx="0">
                  <c:v>3.2068747696648958</c:v>
                </c:pt>
                <c:pt idx="1">
                  <c:v>4.1567771576131562</c:v>
                </c:pt>
                <c:pt idx="2">
                  <c:v>3.6974423939710217</c:v>
                </c:pt>
                <c:pt idx="3">
                  <c:v>5.8492217225208165</c:v>
                </c:pt>
                <c:pt idx="4">
                  <c:v>3.6258541311681314</c:v>
                </c:pt>
                <c:pt idx="5">
                  <c:v>3.4740255032297287</c:v>
                </c:pt>
                <c:pt idx="6">
                  <c:v>3.4503119940366633</c:v>
                </c:pt>
                <c:pt idx="7">
                  <c:v>4.0779730284101072</c:v>
                </c:pt>
                <c:pt idx="8">
                  <c:v>4.1880222636357631</c:v>
                </c:pt>
                <c:pt idx="9">
                  <c:v>3.9105292196546841</c:v>
                </c:pt>
                <c:pt idx="10">
                  <c:v>3.8890199184674805</c:v>
                </c:pt>
                <c:pt idx="11">
                  <c:v>3.2493469344766033</c:v>
                </c:pt>
                <c:pt idx="12">
                  <c:v>2.0250504128653839</c:v>
                </c:pt>
                <c:pt idx="13">
                  <c:v>3.8971318742912584</c:v>
                </c:pt>
                <c:pt idx="14">
                  <c:v>4.7566468254413223</c:v>
                </c:pt>
                <c:pt idx="15">
                  <c:v>3.6071680452159325</c:v>
                </c:pt>
                <c:pt idx="16">
                  <c:v>3.8280167625078931</c:v>
                </c:pt>
                <c:pt idx="17">
                  <c:v>4.3223028407819912</c:v>
                </c:pt>
                <c:pt idx="18">
                  <c:v>4.2634311110887042</c:v>
                </c:pt>
                <c:pt idx="19">
                  <c:v>3.1850445554414826</c:v>
                </c:pt>
                <c:pt idx="20">
                  <c:v>4.2959256863660924</c:v>
                </c:pt>
                <c:pt idx="21">
                  <c:v>3.3755400149545842</c:v>
                </c:pt>
                <c:pt idx="22">
                  <c:v>7.1073183884153437</c:v>
                </c:pt>
                <c:pt idx="23">
                  <c:v>4.8651988786423468</c:v>
                </c:pt>
                <c:pt idx="24">
                  <c:v>3.6545424476302695</c:v>
                </c:pt>
                <c:pt idx="25">
                  <c:v>6.6487819261443235</c:v>
                </c:pt>
              </c:numCache>
            </c:numRef>
          </c:yVal>
          <c:smooth val="0"/>
          <c:extLst>
            <c:ext xmlns:c15="http://schemas.microsoft.com/office/drawing/2012/chart" uri="{02D57815-91ED-43cb-92C2-25804820EDAC}">
              <c15:datalabelsRange>
                <c15:f>'まとめ（nmol ug-protein）'!$A$6:$A$31</c15:f>
                <c15:dlblRangeCache>
                  <c:ptCount val="26"/>
                  <c:pt idx="0">
                    <c:v>TeCel7A-TrCBM1</c:v>
                  </c:pt>
                  <c:pt idx="1">
                    <c:v>20</c:v>
                  </c:pt>
                  <c:pt idx="2">
                    <c:v>32</c:v>
                  </c:pt>
                  <c:pt idx="3">
                    <c:v>58</c:v>
                  </c:pt>
                  <c:pt idx="4">
                    <c:v>67</c:v>
                  </c:pt>
                  <c:pt idx="5">
                    <c:v>180</c:v>
                  </c:pt>
                  <c:pt idx="6">
                    <c:v>188</c:v>
                  </c:pt>
                  <c:pt idx="7">
                    <c:v>192</c:v>
                  </c:pt>
                  <c:pt idx="8">
                    <c:v>194</c:v>
                  </c:pt>
                  <c:pt idx="9">
                    <c:v>211</c:v>
                  </c:pt>
                  <c:pt idx="10">
                    <c:v>231</c:v>
                  </c:pt>
                  <c:pt idx="11">
                    <c:v>241</c:v>
                  </c:pt>
                  <c:pt idx="12">
                    <c:v>260</c:v>
                  </c:pt>
                  <c:pt idx="13">
                    <c:v>274</c:v>
                  </c:pt>
                  <c:pt idx="14">
                    <c:v>272</c:v>
                  </c:pt>
                  <c:pt idx="15">
                    <c:v>64</c:v>
                  </c:pt>
                  <c:pt idx="16">
                    <c:v>209</c:v>
                  </c:pt>
                  <c:pt idx="17">
                    <c:v>33</c:v>
                  </c:pt>
                  <c:pt idx="18">
                    <c:v>51</c:v>
                  </c:pt>
                  <c:pt idx="19">
                    <c:v>111</c:v>
                  </c:pt>
                  <c:pt idx="20">
                    <c:v>153</c:v>
                  </c:pt>
                  <c:pt idx="21">
                    <c:v>200</c:v>
                  </c:pt>
                  <c:pt idx="22">
                    <c:v>216</c:v>
                  </c:pt>
                  <c:pt idx="23">
                    <c:v>257</c:v>
                  </c:pt>
                  <c:pt idx="24">
                    <c:v>283</c:v>
                  </c:pt>
                  <c:pt idx="25">
                    <c:v>TrCel7A</c:v>
                  </c:pt>
                </c15:dlblRangeCache>
              </c15:datalabelsRange>
            </c:ext>
            <c:ext xmlns:c16="http://schemas.microsoft.com/office/drawing/2014/chart" uri="{C3380CC4-5D6E-409C-BE32-E72D297353CC}">
              <c16:uniqueId val="{0000001A-E371-4A8C-9123-FD631EB91D6F}"/>
            </c:ext>
          </c:extLst>
        </c:ser>
        <c:dLbls>
          <c:dLblPos val="t"/>
          <c:showLegendKey val="0"/>
          <c:showVal val="1"/>
          <c:showCatName val="0"/>
          <c:showSerName val="0"/>
          <c:showPercent val="0"/>
          <c:showBubbleSize val="0"/>
        </c:dLbls>
        <c:axId val="645182960"/>
        <c:axId val="645181976"/>
      </c:scatterChart>
      <c:valAx>
        <c:axId val="64518296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altLang="ja-JP" sz="900"/>
                  <a:t>Glucose yield</a:t>
                </a:r>
                <a:r>
                  <a:rPr lang="en-US" altLang="ja-JP" sz="900" baseline="0"/>
                  <a:t> from PASC (nmol/µg-protein)</a:t>
                </a:r>
                <a:endParaRPr lang="ja-JP" altLang="en-US" sz="900"/>
              </a:p>
            </c:rich>
          </c:tx>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645181976"/>
        <c:crosses val="autoZero"/>
        <c:crossBetween val="midCat"/>
      </c:valAx>
      <c:valAx>
        <c:axId val="645181976"/>
        <c:scaling>
          <c:orientation val="minMax"/>
          <c:max val="8"/>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altLang="ja-JP" sz="900"/>
                  <a:t>Glucose</a:t>
                </a:r>
                <a:r>
                  <a:rPr lang="en-US" altLang="ja-JP" sz="900" b="0" i="0" u="none" strike="noStrike" baseline="0">
                    <a:effectLst/>
                  </a:rPr>
                  <a:t> yield </a:t>
                </a:r>
                <a:r>
                  <a:rPr lang="en-US" altLang="ja-JP" sz="900" baseline="0"/>
                  <a:t> from crystalline cellulose (</a:t>
                </a:r>
                <a:r>
                  <a:rPr lang="en-US" altLang="ja-JP" sz="900" b="0" i="0" u="none" strike="noStrike" baseline="0">
                    <a:effectLst/>
                  </a:rPr>
                  <a:t>nmol/µg-protein</a:t>
                </a:r>
                <a:r>
                  <a:rPr lang="en-US" altLang="ja-JP" sz="900" baseline="0"/>
                  <a:t>)</a:t>
                </a:r>
                <a:endParaRPr lang="ja-JP" altLang="en-US" sz="900"/>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64518296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'230224 KS-801→SP0810_test TrCel'!$B$1</c:f>
              <c:strCache>
                <c:ptCount val="1"/>
                <c:pt idx="0">
                  <c:v>Intensity</c:v>
                </c:pt>
              </c:strCache>
            </c:strRef>
          </c:tx>
          <c:spPr>
            <a:ln w="19050" cap="rnd">
              <a:solidFill>
                <a:schemeClr val="accent1"/>
              </a:solidFill>
              <a:round/>
            </a:ln>
            <a:effectLst/>
          </c:spPr>
          <c:marker>
            <c:symbol val="none"/>
          </c:marker>
          <c:xVal>
            <c:numRef>
              <c:f>'230224 KS-801→SP0810_test TrCel'!$A$2:$A$7202</c:f>
              <c:numCache>
                <c:formatCode>General</c:formatCode>
                <c:ptCount val="7201"/>
                <c:pt idx="0">
                  <c:v>0</c:v>
                </c:pt>
                <c:pt idx="1">
                  <c:v>8.3333299999999999E-3</c:v>
                </c:pt>
                <c:pt idx="2">
                  <c:v>1.6666670000000001E-2</c:v>
                </c:pt>
                <c:pt idx="3">
                  <c:v>2.5000000000000001E-2</c:v>
                </c:pt>
                <c:pt idx="4">
                  <c:v>3.3333330000000001E-2</c:v>
                </c:pt>
                <c:pt idx="5">
                  <c:v>4.1666670000000003E-2</c:v>
                </c:pt>
                <c:pt idx="6">
                  <c:v>0.05</c:v>
                </c:pt>
                <c:pt idx="7">
                  <c:v>5.8333330000000003E-2</c:v>
                </c:pt>
                <c:pt idx="8">
                  <c:v>6.6666669999999997E-2</c:v>
                </c:pt>
                <c:pt idx="9">
                  <c:v>7.4999999999999997E-2</c:v>
                </c:pt>
                <c:pt idx="10">
                  <c:v>8.3333329999999997E-2</c:v>
                </c:pt>
                <c:pt idx="11">
                  <c:v>9.1666670000000006E-2</c:v>
                </c:pt>
                <c:pt idx="12">
                  <c:v>0.1</c:v>
                </c:pt>
                <c:pt idx="13">
                  <c:v>0.10833333000000001</c:v>
                </c:pt>
                <c:pt idx="14">
                  <c:v>0.11666667</c:v>
                </c:pt>
                <c:pt idx="15">
                  <c:v>0.125</c:v>
                </c:pt>
                <c:pt idx="16">
                  <c:v>0.13333333</c:v>
                </c:pt>
                <c:pt idx="17">
                  <c:v>0.14166666999999999</c:v>
                </c:pt>
                <c:pt idx="18">
                  <c:v>0.15</c:v>
                </c:pt>
                <c:pt idx="19">
                  <c:v>0.15833332999999999</c:v>
                </c:pt>
                <c:pt idx="20">
                  <c:v>0.16666666999999999</c:v>
                </c:pt>
                <c:pt idx="21">
                  <c:v>0.17499999999999999</c:v>
                </c:pt>
                <c:pt idx="22">
                  <c:v>0.18333332999999999</c:v>
                </c:pt>
                <c:pt idx="23">
                  <c:v>0.19166667000000001</c:v>
                </c:pt>
                <c:pt idx="24">
                  <c:v>0.2</c:v>
                </c:pt>
                <c:pt idx="25">
                  <c:v>0.20833333000000001</c:v>
                </c:pt>
                <c:pt idx="26">
                  <c:v>0.21666667000000001</c:v>
                </c:pt>
                <c:pt idx="27">
                  <c:v>0.22500000000000001</c:v>
                </c:pt>
                <c:pt idx="28">
                  <c:v>0.23333333000000001</c:v>
                </c:pt>
                <c:pt idx="29">
                  <c:v>0.24166667</c:v>
                </c:pt>
                <c:pt idx="30">
                  <c:v>0.25</c:v>
                </c:pt>
                <c:pt idx="31">
                  <c:v>0.25833333000000003</c:v>
                </c:pt>
                <c:pt idx="32">
                  <c:v>0.26666666999999999</c:v>
                </c:pt>
                <c:pt idx="33">
                  <c:v>0.27500000000000002</c:v>
                </c:pt>
                <c:pt idx="34">
                  <c:v>0.28333332999999999</c:v>
                </c:pt>
                <c:pt idx="35">
                  <c:v>0.29166667000000002</c:v>
                </c:pt>
                <c:pt idx="36">
                  <c:v>0.3</c:v>
                </c:pt>
                <c:pt idx="37">
                  <c:v>0.30833333000000002</c:v>
                </c:pt>
                <c:pt idx="38">
                  <c:v>0.31666666999999998</c:v>
                </c:pt>
                <c:pt idx="39">
                  <c:v>0.32500000000000001</c:v>
                </c:pt>
                <c:pt idx="40">
                  <c:v>0.33333332999999998</c:v>
                </c:pt>
                <c:pt idx="41">
                  <c:v>0.34166667000000001</c:v>
                </c:pt>
                <c:pt idx="42">
                  <c:v>0.35</c:v>
                </c:pt>
                <c:pt idx="43">
                  <c:v>0.35833333000000001</c:v>
                </c:pt>
                <c:pt idx="44">
                  <c:v>0.36666666999999997</c:v>
                </c:pt>
                <c:pt idx="45">
                  <c:v>0.375</c:v>
                </c:pt>
                <c:pt idx="46">
                  <c:v>0.38333333000000003</c:v>
                </c:pt>
                <c:pt idx="47">
                  <c:v>0.39166666999999999</c:v>
                </c:pt>
                <c:pt idx="48">
                  <c:v>0.4</c:v>
                </c:pt>
                <c:pt idx="49">
                  <c:v>0.40833332999999999</c:v>
                </c:pt>
                <c:pt idx="50">
                  <c:v>0.41666667000000002</c:v>
                </c:pt>
                <c:pt idx="51">
                  <c:v>0.42499999999999999</c:v>
                </c:pt>
                <c:pt idx="52">
                  <c:v>0.43333333000000002</c:v>
                </c:pt>
                <c:pt idx="53">
                  <c:v>0.44166666999999998</c:v>
                </c:pt>
                <c:pt idx="54">
                  <c:v>0.45</c:v>
                </c:pt>
                <c:pt idx="55">
                  <c:v>0.45833332999999998</c:v>
                </c:pt>
                <c:pt idx="56">
                  <c:v>0.46666667000000001</c:v>
                </c:pt>
                <c:pt idx="57">
                  <c:v>0.47499999999999998</c:v>
                </c:pt>
                <c:pt idx="58">
                  <c:v>0.48333333000000001</c:v>
                </c:pt>
                <c:pt idx="59">
                  <c:v>0.49166666999999997</c:v>
                </c:pt>
                <c:pt idx="60">
                  <c:v>0.5</c:v>
                </c:pt>
                <c:pt idx="61">
                  <c:v>0.50833333000000003</c:v>
                </c:pt>
                <c:pt idx="62">
                  <c:v>0.51666666999999999</c:v>
                </c:pt>
                <c:pt idx="63">
                  <c:v>0.52500000000000002</c:v>
                </c:pt>
                <c:pt idx="64">
                  <c:v>0.53333333000000005</c:v>
                </c:pt>
                <c:pt idx="65">
                  <c:v>0.54166667000000002</c:v>
                </c:pt>
                <c:pt idx="66">
                  <c:v>0.55000000000000004</c:v>
                </c:pt>
                <c:pt idx="67">
                  <c:v>0.55833332999999996</c:v>
                </c:pt>
                <c:pt idx="68">
                  <c:v>0.56666667000000004</c:v>
                </c:pt>
                <c:pt idx="69">
                  <c:v>0.57499999999999996</c:v>
                </c:pt>
                <c:pt idx="70">
                  <c:v>0.58333332999999998</c:v>
                </c:pt>
                <c:pt idx="71">
                  <c:v>0.59166666999999995</c:v>
                </c:pt>
                <c:pt idx="72">
                  <c:v>0.6</c:v>
                </c:pt>
                <c:pt idx="73">
                  <c:v>0.60833333000000001</c:v>
                </c:pt>
                <c:pt idx="74">
                  <c:v>0.61666666999999997</c:v>
                </c:pt>
                <c:pt idx="75">
                  <c:v>0.625</c:v>
                </c:pt>
                <c:pt idx="76">
                  <c:v>0.63333333000000003</c:v>
                </c:pt>
                <c:pt idx="77">
                  <c:v>0.64166666999999999</c:v>
                </c:pt>
                <c:pt idx="78">
                  <c:v>0.65</c:v>
                </c:pt>
                <c:pt idx="79">
                  <c:v>0.65833333000000005</c:v>
                </c:pt>
                <c:pt idx="80">
                  <c:v>0.66666667000000002</c:v>
                </c:pt>
                <c:pt idx="81">
                  <c:v>0.67500000000000004</c:v>
                </c:pt>
                <c:pt idx="82">
                  <c:v>0.68333332999999996</c:v>
                </c:pt>
                <c:pt idx="83">
                  <c:v>0.69166667000000004</c:v>
                </c:pt>
                <c:pt idx="84">
                  <c:v>0.7</c:v>
                </c:pt>
                <c:pt idx="85">
                  <c:v>0.70833332999999998</c:v>
                </c:pt>
                <c:pt idx="86">
                  <c:v>0.71666666999999995</c:v>
                </c:pt>
                <c:pt idx="87">
                  <c:v>0.72499999999999998</c:v>
                </c:pt>
                <c:pt idx="88">
                  <c:v>0.73333333000000001</c:v>
                </c:pt>
                <c:pt idx="89">
                  <c:v>0.74166666999999997</c:v>
                </c:pt>
                <c:pt idx="90">
                  <c:v>0.75</c:v>
                </c:pt>
                <c:pt idx="91">
                  <c:v>0.75833333000000003</c:v>
                </c:pt>
                <c:pt idx="92">
                  <c:v>0.76666666999999999</c:v>
                </c:pt>
                <c:pt idx="93">
                  <c:v>0.77500000000000002</c:v>
                </c:pt>
                <c:pt idx="94">
                  <c:v>0.78333333000000005</c:v>
                </c:pt>
                <c:pt idx="95">
                  <c:v>0.79166667000000002</c:v>
                </c:pt>
                <c:pt idx="96">
                  <c:v>0.8</c:v>
                </c:pt>
                <c:pt idx="97">
                  <c:v>0.80833332999999996</c:v>
                </c:pt>
                <c:pt idx="98">
                  <c:v>0.81666667000000004</c:v>
                </c:pt>
                <c:pt idx="99">
                  <c:v>0.82499999999999996</c:v>
                </c:pt>
                <c:pt idx="100">
                  <c:v>0.83333332999999998</c:v>
                </c:pt>
                <c:pt idx="101">
                  <c:v>0.84166666999999995</c:v>
                </c:pt>
                <c:pt idx="102">
                  <c:v>0.85</c:v>
                </c:pt>
                <c:pt idx="103">
                  <c:v>0.85833333000000001</c:v>
                </c:pt>
                <c:pt idx="104">
                  <c:v>0.86666666999999997</c:v>
                </c:pt>
                <c:pt idx="105">
                  <c:v>0.875</c:v>
                </c:pt>
                <c:pt idx="106">
                  <c:v>0.88333333000000003</c:v>
                </c:pt>
                <c:pt idx="107">
                  <c:v>0.89166666999999999</c:v>
                </c:pt>
                <c:pt idx="108">
                  <c:v>0.9</c:v>
                </c:pt>
                <c:pt idx="109">
                  <c:v>0.90833333000000005</c:v>
                </c:pt>
                <c:pt idx="110">
                  <c:v>0.91666667000000002</c:v>
                </c:pt>
                <c:pt idx="111">
                  <c:v>0.92500000000000004</c:v>
                </c:pt>
                <c:pt idx="112">
                  <c:v>0.93333332999999996</c:v>
                </c:pt>
                <c:pt idx="113">
                  <c:v>0.94166667000000004</c:v>
                </c:pt>
                <c:pt idx="114">
                  <c:v>0.95</c:v>
                </c:pt>
                <c:pt idx="115">
                  <c:v>0.95833332999999998</c:v>
                </c:pt>
                <c:pt idx="116">
                  <c:v>0.96666666999999995</c:v>
                </c:pt>
                <c:pt idx="117">
                  <c:v>0.97499999999999998</c:v>
                </c:pt>
                <c:pt idx="118">
                  <c:v>0.98333333000000001</c:v>
                </c:pt>
                <c:pt idx="119">
                  <c:v>0.99166666999999997</c:v>
                </c:pt>
                <c:pt idx="120">
                  <c:v>1</c:v>
                </c:pt>
                <c:pt idx="121">
                  <c:v>1.0083333299999999</c:v>
                </c:pt>
                <c:pt idx="122">
                  <c:v>1.01666667</c:v>
                </c:pt>
                <c:pt idx="123">
                  <c:v>1.0249999999999999</c:v>
                </c:pt>
                <c:pt idx="124">
                  <c:v>1.03333333</c:v>
                </c:pt>
                <c:pt idx="125">
                  <c:v>1.0416666699999999</c:v>
                </c:pt>
                <c:pt idx="126">
                  <c:v>1.05</c:v>
                </c:pt>
                <c:pt idx="127">
                  <c:v>1.05833333</c:v>
                </c:pt>
                <c:pt idx="128">
                  <c:v>1.06666667</c:v>
                </c:pt>
                <c:pt idx="129">
                  <c:v>1.075</c:v>
                </c:pt>
                <c:pt idx="130">
                  <c:v>1.0833333300000001</c:v>
                </c:pt>
                <c:pt idx="131">
                  <c:v>1.09166667</c:v>
                </c:pt>
                <c:pt idx="132">
                  <c:v>1.1000000000000001</c:v>
                </c:pt>
                <c:pt idx="133">
                  <c:v>1.10833333</c:v>
                </c:pt>
                <c:pt idx="134">
                  <c:v>1.1166666700000001</c:v>
                </c:pt>
                <c:pt idx="135">
                  <c:v>1.125</c:v>
                </c:pt>
                <c:pt idx="136">
                  <c:v>1.1333333299999999</c:v>
                </c:pt>
                <c:pt idx="137">
                  <c:v>1.14166667</c:v>
                </c:pt>
                <c:pt idx="138">
                  <c:v>1.1499999999999999</c:v>
                </c:pt>
                <c:pt idx="139">
                  <c:v>1.15833333</c:v>
                </c:pt>
                <c:pt idx="140">
                  <c:v>1.1666666699999999</c:v>
                </c:pt>
                <c:pt idx="141">
                  <c:v>1.175</c:v>
                </c:pt>
                <c:pt idx="142">
                  <c:v>1.18333333</c:v>
                </c:pt>
                <c:pt idx="143">
                  <c:v>1.19166667</c:v>
                </c:pt>
                <c:pt idx="144">
                  <c:v>1.2</c:v>
                </c:pt>
                <c:pt idx="145">
                  <c:v>1.2083333300000001</c:v>
                </c:pt>
                <c:pt idx="146">
                  <c:v>1.21666667</c:v>
                </c:pt>
                <c:pt idx="147">
                  <c:v>1.2250000000000001</c:v>
                </c:pt>
                <c:pt idx="148">
                  <c:v>1.23333333</c:v>
                </c:pt>
                <c:pt idx="149">
                  <c:v>1.2416666700000001</c:v>
                </c:pt>
                <c:pt idx="150">
                  <c:v>1.25</c:v>
                </c:pt>
                <c:pt idx="151">
                  <c:v>1.2583333299999999</c:v>
                </c:pt>
                <c:pt idx="152">
                  <c:v>1.26666667</c:v>
                </c:pt>
                <c:pt idx="153">
                  <c:v>1.2749999999999999</c:v>
                </c:pt>
                <c:pt idx="154">
                  <c:v>1.28333333</c:v>
                </c:pt>
                <c:pt idx="155">
                  <c:v>1.2916666699999999</c:v>
                </c:pt>
                <c:pt idx="156">
                  <c:v>1.3</c:v>
                </c:pt>
                <c:pt idx="157">
                  <c:v>1.30833333</c:v>
                </c:pt>
                <c:pt idx="158">
                  <c:v>1.31666667</c:v>
                </c:pt>
                <c:pt idx="159">
                  <c:v>1.325</c:v>
                </c:pt>
                <c:pt idx="160">
                  <c:v>1.3333333300000001</c:v>
                </c:pt>
                <c:pt idx="161">
                  <c:v>1.34166667</c:v>
                </c:pt>
                <c:pt idx="162">
                  <c:v>1.35</c:v>
                </c:pt>
                <c:pt idx="163">
                  <c:v>1.35833333</c:v>
                </c:pt>
                <c:pt idx="164">
                  <c:v>1.3666666700000001</c:v>
                </c:pt>
                <c:pt idx="165">
                  <c:v>1.375</c:v>
                </c:pt>
                <c:pt idx="166">
                  <c:v>1.3833333299999999</c:v>
                </c:pt>
                <c:pt idx="167">
                  <c:v>1.39166667</c:v>
                </c:pt>
                <c:pt idx="168">
                  <c:v>1.4</c:v>
                </c:pt>
                <c:pt idx="169">
                  <c:v>1.40833333</c:v>
                </c:pt>
                <c:pt idx="170">
                  <c:v>1.4166666699999999</c:v>
                </c:pt>
                <c:pt idx="171">
                  <c:v>1.425</c:v>
                </c:pt>
                <c:pt idx="172">
                  <c:v>1.43333333</c:v>
                </c:pt>
                <c:pt idx="173">
                  <c:v>1.44166667</c:v>
                </c:pt>
                <c:pt idx="174">
                  <c:v>1.45</c:v>
                </c:pt>
                <c:pt idx="175">
                  <c:v>1.4583333300000001</c:v>
                </c:pt>
                <c:pt idx="176">
                  <c:v>1.46666667</c:v>
                </c:pt>
                <c:pt idx="177">
                  <c:v>1.4750000000000001</c:v>
                </c:pt>
                <c:pt idx="178">
                  <c:v>1.48333333</c:v>
                </c:pt>
                <c:pt idx="179">
                  <c:v>1.4916666700000001</c:v>
                </c:pt>
                <c:pt idx="180">
                  <c:v>1.5</c:v>
                </c:pt>
                <c:pt idx="181">
                  <c:v>1.5083333299999999</c:v>
                </c:pt>
                <c:pt idx="182">
                  <c:v>1.51666667</c:v>
                </c:pt>
                <c:pt idx="183">
                  <c:v>1.5249999999999999</c:v>
                </c:pt>
                <c:pt idx="184">
                  <c:v>1.53333333</c:v>
                </c:pt>
                <c:pt idx="185">
                  <c:v>1.5416666699999999</c:v>
                </c:pt>
                <c:pt idx="186">
                  <c:v>1.55</c:v>
                </c:pt>
                <c:pt idx="187">
                  <c:v>1.55833333</c:v>
                </c:pt>
                <c:pt idx="188">
                  <c:v>1.56666667</c:v>
                </c:pt>
                <c:pt idx="189">
                  <c:v>1.575</c:v>
                </c:pt>
                <c:pt idx="190">
                  <c:v>1.5833333300000001</c:v>
                </c:pt>
                <c:pt idx="191">
                  <c:v>1.59166667</c:v>
                </c:pt>
                <c:pt idx="192">
                  <c:v>1.6</c:v>
                </c:pt>
                <c:pt idx="193">
                  <c:v>1.60833333</c:v>
                </c:pt>
                <c:pt idx="194">
                  <c:v>1.6166666700000001</c:v>
                </c:pt>
                <c:pt idx="195">
                  <c:v>1.625</c:v>
                </c:pt>
                <c:pt idx="196">
                  <c:v>1.6333333299999999</c:v>
                </c:pt>
                <c:pt idx="197">
                  <c:v>1.64166667</c:v>
                </c:pt>
                <c:pt idx="198">
                  <c:v>1.65</c:v>
                </c:pt>
                <c:pt idx="199">
                  <c:v>1.65833333</c:v>
                </c:pt>
                <c:pt idx="200">
                  <c:v>1.6666666699999999</c:v>
                </c:pt>
                <c:pt idx="201">
                  <c:v>1.675</c:v>
                </c:pt>
                <c:pt idx="202">
                  <c:v>1.68333333</c:v>
                </c:pt>
                <c:pt idx="203">
                  <c:v>1.69166667</c:v>
                </c:pt>
                <c:pt idx="204">
                  <c:v>1.7</c:v>
                </c:pt>
                <c:pt idx="205">
                  <c:v>1.7083333300000001</c:v>
                </c:pt>
                <c:pt idx="206">
                  <c:v>1.71666667</c:v>
                </c:pt>
                <c:pt idx="207">
                  <c:v>1.7250000000000001</c:v>
                </c:pt>
                <c:pt idx="208">
                  <c:v>1.73333333</c:v>
                </c:pt>
                <c:pt idx="209">
                  <c:v>1.7416666700000001</c:v>
                </c:pt>
                <c:pt idx="210">
                  <c:v>1.75</c:v>
                </c:pt>
                <c:pt idx="211">
                  <c:v>1.7583333299999999</c:v>
                </c:pt>
                <c:pt idx="212">
                  <c:v>1.76666667</c:v>
                </c:pt>
                <c:pt idx="213">
                  <c:v>1.7749999999999999</c:v>
                </c:pt>
                <c:pt idx="214">
                  <c:v>1.78333333</c:v>
                </c:pt>
                <c:pt idx="215">
                  <c:v>1.7916666699999999</c:v>
                </c:pt>
                <c:pt idx="216">
                  <c:v>1.8</c:v>
                </c:pt>
                <c:pt idx="217">
                  <c:v>1.80833333</c:v>
                </c:pt>
                <c:pt idx="218">
                  <c:v>1.81666667</c:v>
                </c:pt>
                <c:pt idx="219">
                  <c:v>1.825</c:v>
                </c:pt>
                <c:pt idx="220">
                  <c:v>1.8333333300000001</c:v>
                </c:pt>
                <c:pt idx="221">
                  <c:v>1.84166667</c:v>
                </c:pt>
                <c:pt idx="222">
                  <c:v>1.85</c:v>
                </c:pt>
                <c:pt idx="223">
                  <c:v>1.85833333</c:v>
                </c:pt>
                <c:pt idx="224">
                  <c:v>1.8666666700000001</c:v>
                </c:pt>
                <c:pt idx="225">
                  <c:v>1.875</c:v>
                </c:pt>
                <c:pt idx="226">
                  <c:v>1.8833333299999999</c:v>
                </c:pt>
                <c:pt idx="227">
                  <c:v>1.89166667</c:v>
                </c:pt>
                <c:pt idx="228">
                  <c:v>1.9</c:v>
                </c:pt>
                <c:pt idx="229">
                  <c:v>1.90833333</c:v>
                </c:pt>
                <c:pt idx="230">
                  <c:v>1.9166666699999999</c:v>
                </c:pt>
                <c:pt idx="231">
                  <c:v>1.925</c:v>
                </c:pt>
                <c:pt idx="232">
                  <c:v>1.93333333</c:v>
                </c:pt>
                <c:pt idx="233">
                  <c:v>1.94166667</c:v>
                </c:pt>
                <c:pt idx="234">
                  <c:v>1.95</c:v>
                </c:pt>
                <c:pt idx="235">
                  <c:v>1.9583333300000001</c:v>
                </c:pt>
                <c:pt idx="236">
                  <c:v>1.96666667</c:v>
                </c:pt>
                <c:pt idx="237">
                  <c:v>1.9750000000000001</c:v>
                </c:pt>
                <c:pt idx="238">
                  <c:v>1.98333333</c:v>
                </c:pt>
                <c:pt idx="239">
                  <c:v>1.9916666700000001</c:v>
                </c:pt>
                <c:pt idx="240">
                  <c:v>2</c:v>
                </c:pt>
                <c:pt idx="241">
                  <c:v>2.0083333300000001</c:v>
                </c:pt>
                <c:pt idx="242">
                  <c:v>2.0166666700000002</c:v>
                </c:pt>
                <c:pt idx="243">
                  <c:v>2.0249999999999999</c:v>
                </c:pt>
                <c:pt idx="244">
                  <c:v>2.03333333</c:v>
                </c:pt>
                <c:pt idx="245">
                  <c:v>2.0416666700000001</c:v>
                </c:pt>
                <c:pt idx="246">
                  <c:v>2.0499999999999998</c:v>
                </c:pt>
                <c:pt idx="247">
                  <c:v>2.05833333</c:v>
                </c:pt>
                <c:pt idx="248">
                  <c:v>2.06666667</c:v>
                </c:pt>
                <c:pt idx="249">
                  <c:v>2.0750000000000002</c:v>
                </c:pt>
                <c:pt idx="250">
                  <c:v>2.0833333299999999</c:v>
                </c:pt>
                <c:pt idx="251">
                  <c:v>2.09166667</c:v>
                </c:pt>
                <c:pt idx="252">
                  <c:v>2.1</c:v>
                </c:pt>
                <c:pt idx="253">
                  <c:v>2.1083333299999998</c:v>
                </c:pt>
                <c:pt idx="254">
                  <c:v>2.1166666699999999</c:v>
                </c:pt>
                <c:pt idx="255">
                  <c:v>2.125</c:v>
                </c:pt>
                <c:pt idx="256">
                  <c:v>2.1333333300000001</c:v>
                </c:pt>
                <c:pt idx="257">
                  <c:v>2.1416666700000002</c:v>
                </c:pt>
                <c:pt idx="258">
                  <c:v>2.15</c:v>
                </c:pt>
                <c:pt idx="259">
                  <c:v>2.15833333</c:v>
                </c:pt>
                <c:pt idx="260">
                  <c:v>2.1666666700000001</c:v>
                </c:pt>
                <c:pt idx="261">
                  <c:v>2.1749999999999998</c:v>
                </c:pt>
                <c:pt idx="262">
                  <c:v>2.18333333</c:v>
                </c:pt>
                <c:pt idx="263">
                  <c:v>2.19166667</c:v>
                </c:pt>
                <c:pt idx="264">
                  <c:v>2.2000000000000002</c:v>
                </c:pt>
                <c:pt idx="265">
                  <c:v>2.2083333299999999</c:v>
                </c:pt>
                <c:pt idx="266">
                  <c:v>2.21666667</c:v>
                </c:pt>
                <c:pt idx="267">
                  <c:v>2.2250000000000001</c:v>
                </c:pt>
                <c:pt idx="268">
                  <c:v>2.2333333299999998</c:v>
                </c:pt>
                <c:pt idx="269">
                  <c:v>2.2416666699999999</c:v>
                </c:pt>
                <c:pt idx="270">
                  <c:v>2.25</c:v>
                </c:pt>
                <c:pt idx="271">
                  <c:v>2.2583333300000001</c:v>
                </c:pt>
                <c:pt idx="272">
                  <c:v>2.2666666700000002</c:v>
                </c:pt>
                <c:pt idx="273">
                  <c:v>2.2749999999999999</c:v>
                </c:pt>
                <c:pt idx="274">
                  <c:v>2.28333333</c:v>
                </c:pt>
                <c:pt idx="275">
                  <c:v>2.2916666700000001</c:v>
                </c:pt>
                <c:pt idx="276">
                  <c:v>2.2999999999999998</c:v>
                </c:pt>
                <c:pt idx="277">
                  <c:v>2.30833333</c:v>
                </c:pt>
                <c:pt idx="278">
                  <c:v>2.31666667</c:v>
                </c:pt>
                <c:pt idx="279">
                  <c:v>2.3250000000000002</c:v>
                </c:pt>
                <c:pt idx="280">
                  <c:v>2.3333333299999999</c:v>
                </c:pt>
                <c:pt idx="281">
                  <c:v>2.34166667</c:v>
                </c:pt>
                <c:pt idx="282">
                  <c:v>2.35</c:v>
                </c:pt>
                <c:pt idx="283">
                  <c:v>2.3583333299999998</c:v>
                </c:pt>
                <c:pt idx="284">
                  <c:v>2.3666666699999999</c:v>
                </c:pt>
                <c:pt idx="285">
                  <c:v>2.375</c:v>
                </c:pt>
                <c:pt idx="286">
                  <c:v>2.3833333300000001</c:v>
                </c:pt>
                <c:pt idx="287">
                  <c:v>2.3916666700000002</c:v>
                </c:pt>
                <c:pt idx="288">
                  <c:v>2.4</c:v>
                </c:pt>
                <c:pt idx="289">
                  <c:v>2.40833333</c:v>
                </c:pt>
                <c:pt idx="290">
                  <c:v>2.4166666700000001</c:v>
                </c:pt>
                <c:pt idx="291">
                  <c:v>2.4249999999999998</c:v>
                </c:pt>
                <c:pt idx="292">
                  <c:v>2.43333333</c:v>
                </c:pt>
                <c:pt idx="293">
                  <c:v>2.44166667</c:v>
                </c:pt>
                <c:pt idx="294">
                  <c:v>2.4500000000000002</c:v>
                </c:pt>
                <c:pt idx="295">
                  <c:v>2.4583333299999999</c:v>
                </c:pt>
                <c:pt idx="296">
                  <c:v>2.46666667</c:v>
                </c:pt>
                <c:pt idx="297">
                  <c:v>2.4750000000000001</c:v>
                </c:pt>
                <c:pt idx="298">
                  <c:v>2.4833333299999998</c:v>
                </c:pt>
                <c:pt idx="299">
                  <c:v>2.4916666699999999</c:v>
                </c:pt>
                <c:pt idx="300">
                  <c:v>2.5</c:v>
                </c:pt>
                <c:pt idx="301">
                  <c:v>2.5083333300000001</c:v>
                </c:pt>
                <c:pt idx="302">
                  <c:v>2.5166666700000002</c:v>
                </c:pt>
                <c:pt idx="303">
                  <c:v>2.5249999999999999</c:v>
                </c:pt>
                <c:pt idx="304">
                  <c:v>2.53333333</c:v>
                </c:pt>
                <c:pt idx="305">
                  <c:v>2.5416666700000001</c:v>
                </c:pt>
                <c:pt idx="306">
                  <c:v>2.5499999999999998</c:v>
                </c:pt>
                <c:pt idx="307">
                  <c:v>2.55833333</c:v>
                </c:pt>
                <c:pt idx="308">
                  <c:v>2.56666667</c:v>
                </c:pt>
                <c:pt idx="309">
                  <c:v>2.5750000000000002</c:v>
                </c:pt>
                <c:pt idx="310">
                  <c:v>2.5833333299999999</c:v>
                </c:pt>
                <c:pt idx="311">
                  <c:v>2.59166667</c:v>
                </c:pt>
                <c:pt idx="312">
                  <c:v>2.6</c:v>
                </c:pt>
                <c:pt idx="313">
                  <c:v>2.6083333299999998</c:v>
                </c:pt>
                <c:pt idx="314">
                  <c:v>2.6166666699999999</c:v>
                </c:pt>
                <c:pt idx="315">
                  <c:v>2.625</c:v>
                </c:pt>
                <c:pt idx="316">
                  <c:v>2.6333333300000001</c:v>
                </c:pt>
                <c:pt idx="317">
                  <c:v>2.6416666700000002</c:v>
                </c:pt>
                <c:pt idx="318">
                  <c:v>2.65</c:v>
                </c:pt>
                <c:pt idx="319">
                  <c:v>2.65833333</c:v>
                </c:pt>
                <c:pt idx="320">
                  <c:v>2.6666666700000001</c:v>
                </c:pt>
                <c:pt idx="321">
                  <c:v>2.6749999999999998</c:v>
                </c:pt>
                <c:pt idx="322">
                  <c:v>2.68333333</c:v>
                </c:pt>
                <c:pt idx="323">
                  <c:v>2.69166667</c:v>
                </c:pt>
                <c:pt idx="324">
                  <c:v>2.7</c:v>
                </c:pt>
                <c:pt idx="325">
                  <c:v>2.7083333299999999</c:v>
                </c:pt>
                <c:pt idx="326">
                  <c:v>2.71666667</c:v>
                </c:pt>
                <c:pt idx="327">
                  <c:v>2.7250000000000001</c:v>
                </c:pt>
                <c:pt idx="328">
                  <c:v>2.7333333299999998</c:v>
                </c:pt>
                <c:pt idx="329">
                  <c:v>2.7416666699999999</c:v>
                </c:pt>
                <c:pt idx="330">
                  <c:v>2.75</c:v>
                </c:pt>
                <c:pt idx="331">
                  <c:v>2.7583333300000001</c:v>
                </c:pt>
                <c:pt idx="332">
                  <c:v>2.7666666700000002</c:v>
                </c:pt>
                <c:pt idx="333">
                  <c:v>2.7749999999999999</c:v>
                </c:pt>
                <c:pt idx="334">
                  <c:v>2.78333333</c:v>
                </c:pt>
                <c:pt idx="335">
                  <c:v>2.7916666700000001</c:v>
                </c:pt>
                <c:pt idx="336">
                  <c:v>2.8</c:v>
                </c:pt>
                <c:pt idx="337">
                  <c:v>2.80833333</c:v>
                </c:pt>
                <c:pt idx="338">
                  <c:v>2.81666667</c:v>
                </c:pt>
                <c:pt idx="339">
                  <c:v>2.8250000000000002</c:v>
                </c:pt>
                <c:pt idx="340">
                  <c:v>2.8333333299999999</c:v>
                </c:pt>
                <c:pt idx="341">
                  <c:v>2.84166667</c:v>
                </c:pt>
                <c:pt idx="342">
                  <c:v>2.85</c:v>
                </c:pt>
                <c:pt idx="343">
                  <c:v>2.8583333299999998</c:v>
                </c:pt>
                <c:pt idx="344">
                  <c:v>2.8666666699999999</c:v>
                </c:pt>
                <c:pt idx="345">
                  <c:v>2.875</c:v>
                </c:pt>
                <c:pt idx="346">
                  <c:v>2.8833333300000001</c:v>
                </c:pt>
                <c:pt idx="347">
                  <c:v>2.8916666700000002</c:v>
                </c:pt>
                <c:pt idx="348">
                  <c:v>2.9</c:v>
                </c:pt>
                <c:pt idx="349">
                  <c:v>2.90833333</c:v>
                </c:pt>
                <c:pt idx="350">
                  <c:v>2.9166666700000001</c:v>
                </c:pt>
                <c:pt idx="351">
                  <c:v>2.9249999999999998</c:v>
                </c:pt>
                <c:pt idx="352">
                  <c:v>2.93333333</c:v>
                </c:pt>
                <c:pt idx="353">
                  <c:v>2.94166667</c:v>
                </c:pt>
                <c:pt idx="354">
                  <c:v>2.95</c:v>
                </c:pt>
                <c:pt idx="355">
                  <c:v>2.9583333299999999</c:v>
                </c:pt>
                <c:pt idx="356">
                  <c:v>2.96666667</c:v>
                </c:pt>
                <c:pt idx="357">
                  <c:v>2.9750000000000001</c:v>
                </c:pt>
                <c:pt idx="358">
                  <c:v>2.9833333299999998</c:v>
                </c:pt>
                <c:pt idx="359">
                  <c:v>2.9916666699999999</c:v>
                </c:pt>
                <c:pt idx="360">
                  <c:v>3</c:v>
                </c:pt>
                <c:pt idx="361">
                  <c:v>3.0083333300000001</c:v>
                </c:pt>
                <c:pt idx="362">
                  <c:v>3.0166666700000002</c:v>
                </c:pt>
                <c:pt idx="363">
                  <c:v>3.0249999999999999</c:v>
                </c:pt>
                <c:pt idx="364">
                  <c:v>3.03333333</c:v>
                </c:pt>
                <c:pt idx="365">
                  <c:v>3.0416666700000001</c:v>
                </c:pt>
                <c:pt idx="366">
                  <c:v>3.05</c:v>
                </c:pt>
                <c:pt idx="367">
                  <c:v>3.05833333</c:v>
                </c:pt>
                <c:pt idx="368">
                  <c:v>3.06666667</c:v>
                </c:pt>
                <c:pt idx="369">
                  <c:v>3.0750000000000002</c:v>
                </c:pt>
                <c:pt idx="370">
                  <c:v>3.0833333299999999</c:v>
                </c:pt>
                <c:pt idx="371">
                  <c:v>3.09166667</c:v>
                </c:pt>
                <c:pt idx="372">
                  <c:v>3.1</c:v>
                </c:pt>
                <c:pt idx="373">
                  <c:v>3.1083333299999998</c:v>
                </c:pt>
                <c:pt idx="374">
                  <c:v>3.1166666699999999</c:v>
                </c:pt>
                <c:pt idx="375">
                  <c:v>3.125</c:v>
                </c:pt>
                <c:pt idx="376">
                  <c:v>3.1333333300000001</c:v>
                </c:pt>
                <c:pt idx="377">
                  <c:v>3.1416666700000002</c:v>
                </c:pt>
                <c:pt idx="378">
                  <c:v>3.15</c:v>
                </c:pt>
                <c:pt idx="379">
                  <c:v>3.15833333</c:v>
                </c:pt>
                <c:pt idx="380">
                  <c:v>3.1666666700000001</c:v>
                </c:pt>
                <c:pt idx="381">
                  <c:v>3.1749999999999998</c:v>
                </c:pt>
                <c:pt idx="382">
                  <c:v>3.18333333</c:v>
                </c:pt>
                <c:pt idx="383">
                  <c:v>3.19166667</c:v>
                </c:pt>
                <c:pt idx="384">
                  <c:v>3.2</c:v>
                </c:pt>
                <c:pt idx="385">
                  <c:v>3.2083333299999999</c:v>
                </c:pt>
                <c:pt idx="386">
                  <c:v>3.21666667</c:v>
                </c:pt>
                <c:pt idx="387">
                  <c:v>3.2250000000000001</c:v>
                </c:pt>
                <c:pt idx="388">
                  <c:v>3.2333333299999998</c:v>
                </c:pt>
                <c:pt idx="389">
                  <c:v>3.2416666699999999</c:v>
                </c:pt>
                <c:pt idx="390">
                  <c:v>3.25</c:v>
                </c:pt>
                <c:pt idx="391">
                  <c:v>3.2583333300000001</c:v>
                </c:pt>
                <c:pt idx="392">
                  <c:v>3.2666666700000002</c:v>
                </c:pt>
                <c:pt idx="393">
                  <c:v>3.2749999999999999</c:v>
                </c:pt>
                <c:pt idx="394">
                  <c:v>3.28333333</c:v>
                </c:pt>
                <c:pt idx="395">
                  <c:v>3.2916666700000001</c:v>
                </c:pt>
                <c:pt idx="396">
                  <c:v>3.3</c:v>
                </c:pt>
                <c:pt idx="397">
                  <c:v>3.30833333</c:v>
                </c:pt>
                <c:pt idx="398">
                  <c:v>3.31666667</c:v>
                </c:pt>
                <c:pt idx="399">
                  <c:v>3.3250000000000002</c:v>
                </c:pt>
                <c:pt idx="400">
                  <c:v>3.3333333299999999</c:v>
                </c:pt>
                <c:pt idx="401">
                  <c:v>3.34166667</c:v>
                </c:pt>
                <c:pt idx="402">
                  <c:v>3.35</c:v>
                </c:pt>
                <c:pt idx="403">
                  <c:v>3.3583333299999998</c:v>
                </c:pt>
                <c:pt idx="404">
                  <c:v>3.3666666699999999</c:v>
                </c:pt>
                <c:pt idx="405">
                  <c:v>3.375</c:v>
                </c:pt>
                <c:pt idx="406">
                  <c:v>3.3833333300000001</c:v>
                </c:pt>
                <c:pt idx="407">
                  <c:v>3.3916666700000002</c:v>
                </c:pt>
                <c:pt idx="408">
                  <c:v>3.4</c:v>
                </c:pt>
                <c:pt idx="409">
                  <c:v>3.40833333</c:v>
                </c:pt>
                <c:pt idx="410">
                  <c:v>3.4166666700000001</c:v>
                </c:pt>
                <c:pt idx="411">
                  <c:v>3.4249999999999998</c:v>
                </c:pt>
                <c:pt idx="412">
                  <c:v>3.43333333</c:v>
                </c:pt>
                <c:pt idx="413">
                  <c:v>3.44166667</c:v>
                </c:pt>
                <c:pt idx="414">
                  <c:v>3.45</c:v>
                </c:pt>
                <c:pt idx="415">
                  <c:v>3.4583333299999999</c:v>
                </c:pt>
                <c:pt idx="416">
                  <c:v>3.46666667</c:v>
                </c:pt>
                <c:pt idx="417">
                  <c:v>3.4750000000000001</c:v>
                </c:pt>
                <c:pt idx="418">
                  <c:v>3.4833333299999998</c:v>
                </c:pt>
                <c:pt idx="419">
                  <c:v>3.4916666699999999</c:v>
                </c:pt>
                <c:pt idx="420">
                  <c:v>3.5</c:v>
                </c:pt>
                <c:pt idx="421">
                  <c:v>3.5083333300000001</c:v>
                </c:pt>
                <c:pt idx="422">
                  <c:v>3.5166666700000002</c:v>
                </c:pt>
                <c:pt idx="423">
                  <c:v>3.5249999999999999</c:v>
                </c:pt>
                <c:pt idx="424">
                  <c:v>3.53333333</c:v>
                </c:pt>
                <c:pt idx="425">
                  <c:v>3.5416666700000001</c:v>
                </c:pt>
                <c:pt idx="426">
                  <c:v>3.55</c:v>
                </c:pt>
                <c:pt idx="427">
                  <c:v>3.55833333</c:v>
                </c:pt>
                <c:pt idx="428">
                  <c:v>3.56666667</c:v>
                </c:pt>
                <c:pt idx="429">
                  <c:v>3.5750000000000002</c:v>
                </c:pt>
                <c:pt idx="430">
                  <c:v>3.5833333299999999</c:v>
                </c:pt>
                <c:pt idx="431">
                  <c:v>3.59166667</c:v>
                </c:pt>
                <c:pt idx="432">
                  <c:v>3.6</c:v>
                </c:pt>
                <c:pt idx="433">
                  <c:v>3.6083333299999998</c:v>
                </c:pt>
                <c:pt idx="434">
                  <c:v>3.6166666699999999</c:v>
                </c:pt>
                <c:pt idx="435">
                  <c:v>3.625</c:v>
                </c:pt>
                <c:pt idx="436">
                  <c:v>3.6333333300000001</c:v>
                </c:pt>
                <c:pt idx="437">
                  <c:v>3.6416666700000002</c:v>
                </c:pt>
                <c:pt idx="438">
                  <c:v>3.65</c:v>
                </c:pt>
                <c:pt idx="439">
                  <c:v>3.65833333</c:v>
                </c:pt>
                <c:pt idx="440">
                  <c:v>3.6666666700000001</c:v>
                </c:pt>
                <c:pt idx="441">
                  <c:v>3.6749999999999998</c:v>
                </c:pt>
                <c:pt idx="442">
                  <c:v>3.68333333</c:v>
                </c:pt>
                <c:pt idx="443">
                  <c:v>3.69166667</c:v>
                </c:pt>
                <c:pt idx="444">
                  <c:v>3.7</c:v>
                </c:pt>
                <c:pt idx="445">
                  <c:v>3.7083333299999999</c:v>
                </c:pt>
                <c:pt idx="446">
                  <c:v>3.71666667</c:v>
                </c:pt>
                <c:pt idx="447">
                  <c:v>3.7250000000000001</c:v>
                </c:pt>
                <c:pt idx="448">
                  <c:v>3.7333333299999998</c:v>
                </c:pt>
                <c:pt idx="449">
                  <c:v>3.7416666699999999</c:v>
                </c:pt>
                <c:pt idx="450">
                  <c:v>3.75</c:v>
                </c:pt>
                <c:pt idx="451">
                  <c:v>3.7583333300000001</c:v>
                </c:pt>
                <c:pt idx="452">
                  <c:v>3.7666666700000002</c:v>
                </c:pt>
                <c:pt idx="453">
                  <c:v>3.7749999999999999</c:v>
                </c:pt>
                <c:pt idx="454">
                  <c:v>3.78333333</c:v>
                </c:pt>
                <c:pt idx="455">
                  <c:v>3.7916666700000001</c:v>
                </c:pt>
                <c:pt idx="456">
                  <c:v>3.8</c:v>
                </c:pt>
                <c:pt idx="457">
                  <c:v>3.80833333</c:v>
                </c:pt>
                <c:pt idx="458">
                  <c:v>3.81666667</c:v>
                </c:pt>
                <c:pt idx="459">
                  <c:v>3.8250000000000002</c:v>
                </c:pt>
                <c:pt idx="460">
                  <c:v>3.8333333299999999</c:v>
                </c:pt>
                <c:pt idx="461">
                  <c:v>3.84166667</c:v>
                </c:pt>
                <c:pt idx="462">
                  <c:v>3.85</c:v>
                </c:pt>
                <c:pt idx="463">
                  <c:v>3.8583333299999998</c:v>
                </c:pt>
                <c:pt idx="464">
                  <c:v>3.8666666699999999</c:v>
                </c:pt>
                <c:pt idx="465">
                  <c:v>3.875</c:v>
                </c:pt>
                <c:pt idx="466">
                  <c:v>3.8833333300000001</c:v>
                </c:pt>
                <c:pt idx="467">
                  <c:v>3.8916666700000002</c:v>
                </c:pt>
                <c:pt idx="468">
                  <c:v>3.9</c:v>
                </c:pt>
                <c:pt idx="469">
                  <c:v>3.90833333</c:v>
                </c:pt>
                <c:pt idx="470">
                  <c:v>3.9166666700000001</c:v>
                </c:pt>
                <c:pt idx="471">
                  <c:v>3.9249999999999998</c:v>
                </c:pt>
                <c:pt idx="472">
                  <c:v>3.93333333</c:v>
                </c:pt>
                <c:pt idx="473">
                  <c:v>3.94166667</c:v>
                </c:pt>
                <c:pt idx="474">
                  <c:v>3.95</c:v>
                </c:pt>
                <c:pt idx="475">
                  <c:v>3.9583333299999999</c:v>
                </c:pt>
                <c:pt idx="476">
                  <c:v>3.96666667</c:v>
                </c:pt>
                <c:pt idx="477">
                  <c:v>3.9750000000000001</c:v>
                </c:pt>
                <c:pt idx="478">
                  <c:v>3.9833333299999998</c:v>
                </c:pt>
                <c:pt idx="479">
                  <c:v>3.9916666699999999</c:v>
                </c:pt>
                <c:pt idx="480">
                  <c:v>4</c:v>
                </c:pt>
                <c:pt idx="481">
                  <c:v>4.0083333300000001</c:v>
                </c:pt>
                <c:pt idx="482">
                  <c:v>4.0166666700000002</c:v>
                </c:pt>
                <c:pt idx="483">
                  <c:v>4.0250000000000004</c:v>
                </c:pt>
                <c:pt idx="484">
                  <c:v>4.0333333299999996</c:v>
                </c:pt>
                <c:pt idx="485">
                  <c:v>4.0416666699999997</c:v>
                </c:pt>
                <c:pt idx="486">
                  <c:v>4.05</c:v>
                </c:pt>
                <c:pt idx="487">
                  <c:v>4.05833333</c:v>
                </c:pt>
                <c:pt idx="488">
                  <c:v>4.06666667</c:v>
                </c:pt>
                <c:pt idx="489">
                  <c:v>4.0750000000000002</c:v>
                </c:pt>
                <c:pt idx="490">
                  <c:v>4.0833333300000003</c:v>
                </c:pt>
                <c:pt idx="491">
                  <c:v>4.0916666700000004</c:v>
                </c:pt>
                <c:pt idx="492">
                  <c:v>4.0999999999999996</c:v>
                </c:pt>
                <c:pt idx="493">
                  <c:v>4.1083333299999998</c:v>
                </c:pt>
                <c:pt idx="494">
                  <c:v>4.1166666699999999</c:v>
                </c:pt>
                <c:pt idx="495">
                  <c:v>4.125</c:v>
                </c:pt>
                <c:pt idx="496">
                  <c:v>4.1333333300000001</c:v>
                </c:pt>
                <c:pt idx="497">
                  <c:v>4.1416666700000002</c:v>
                </c:pt>
                <c:pt idx="498">
                  <c:v>4.1500000000000004</c:v>
                </c:pt>
                <c:pt idx="499">
                  <c:v>4.1583333299999996</c:v>
                </c:pt>
                <c:pt idx="500">
                  <c:v>4.1666666699999997</c:v>
                </c:pt>
                <c:pt idx="501">
                  <c:v>4.1749999999999998</c:v>
                </c:pt>
                <c:pt idx="502">
                  <c:v>4.18333333</c:v>
                </c:pt>
                <c:pt idx="503">
                  <c:v>4.19166667</c:v>
                </c:pt>
                <c:pt idx="504">
                  <c:v>4.2</c:v>
                </c:pt>
                <c:pt idx="505">
                  <c:v>4.2083333300000003</c:v>
                </c:pt>
                <c:pt idx="506">
                  <c:v>4.2166666700000004</c:v>
                </c:pt>
                <c:pt idx="507">
                  <c:v>4.2249999999999996</c:v>
                </c:pt>
                <c:pt idx="508">
                  <c:v>4.2333333299999998</c:v>
                </c:pt>
                <c:pt idx="509">
                  <c:v>4.2416666699999999</c:v>
                </c:pt>
                <c:pt idx="510">
                  <c:v>4.25</c:v>
                </c:pt>
                <c:pt idx="511">
                  <c:v>4.2583333300000001</c:v>
                </c:pt>
                <c:pt idx="512">
                  <c:v>4.2666666700000002</c:v>
                </c:pt>
                <c:pt idx="513">
                  <c:v>4.2750000000000004</c:v>
                </c:pt>
                <c:pt idx="514">
                  <c:v>4.2833333299999996</c:v>
                </c:pt>
                <c:pt idx="515">
                  <c:v>4.2916666699999997</c:v>
                </c:pt>
                <c:pt idx="516">
                  <c:v>4.3</c:v>
                </c:pt>
                <c:pt idx="517">
                  <c:v>4.30833333</c:v>
                </c:pt>
                <c:pt idx="518">
                  <c:v>4.31666667</c:v>
                </c:pt>
                <c:pt idx="519">
                  <c:v>4.3250000000000002</c:v>
                </c:pt>
                <c:pt idx="520">
                  <c:v>4.3333333300000003</c:v>
                </c:pt>
                <c:pt idx="521">
                  <c:v>4.3416666700000004</c:v>
                </c:pt>
                <c:pt idx="522">
                  <c:v>4.3499999999999996</c:v>
                </c:pt>
                <c:pt idx="523">
                  <c:v>4.3583333299999998</c:v>
                </c:pt>
                <c:pt idx="524">
                  <c:v>4.3666666699999999</c:v>
                </c:pt>
                <c:pt idx="525">
                  <c:v>4.375</c:v>
                </c:pt>
                <c:pt idx="526">
                  <c:v>4.3833333300000001</c:v>
                </c:pt>
                <c:pt idx="527">
                  <c:v>4.3916666700000002</c:v>
                </c:pt>
                <c:pt idx="528">
                  <c:v>4.4000000000000004</c:v>
                </c:pt>
                <c:pt idx="529">
                  <c:v>4.4083333299999996</c:v>
                </c:pt>
                <c:pt idx="530">
                  <c:v>4.4166666699999997</c:v>
                </c:pt>
                <c:pt idx="531">
                  <c:v>4.4249999999999998</c:v>
                </c:pt>
                <c:pt idx="532">
                  <c:v>4.43333333</c:v>
                </c:pt>
                <c:pt idx="533">
                  <c:v>4.44166667</c:v>
                </c:pt>
                <c:pt idx="534">
                  <c:v>4.45</c:v>
                </c:pt>
                <c:pt idx="535">
                  <c:v>4.4583333300000003</c:v>
                </c:pt>
                <c:pt idx="536">
                  <c:v>4.4666666700000004</c:v>
                </c:pt>
                <c:pt idx="537">
                  <c:v>4.4749999999999996</c:v>
                </c:pt>
                <c:pt idx="538">
                  <c:v>4.4833333299999998</c:v>
                </c:pt>
                <c:pt idx="539">
                  <c:v>4.4916666699999999</c:v>
                </c:pt>
                <c:pt idx="540">
                  <c:v>4.5</c:v>
                </c:pt>
                <c:pt idx="541">
                  <c:v>4.5083333300000001</c:v>
                </c:pt>
                <c:pt idx="542">
                  <c:v>4.5166666700000002</c:v>
                </c:pt>
                <c:pt idx="543">
                  <c:v>4.5250000000000004</c:v>
                </c:pt>
                <c:pt idx="544">
                  <c:v>4.5333333299999996</c:v>
                </c:pt>
                <c:pt idx="545">
                  <c:v>4.5416666699999997</c:v>
                </c:pt>
                <c:pt idx="546">
                  <c:v>4.55</c:v>
                </c:pt>
                <c:pt idx="547">
                  <c:v>4.55833333</c:v>
                </c:pt>
                <c:pt idx="548">
                  <c:v>4.56666667</c:v>
                </c:pt>
                <c:pt idx="549">
                  <c:v>4.5750000000000002</c:v>
                </c:pt>
                <c:pt idx="550">
                  <c:v>4.5833333300000003</c:v>
                </c:pt>
                <c:pt idx="551">
                  <c:v>4.5916666700000004</c:v>
                </c:pt>
                <c:pt idx="552">
                  <c:v>4.5999999999999996</c:v>
                </c:pt>
                <c:pt idx="553">
                  <c:v>4.6083333299999998</c:v>
                </c:pt>
                <c:pt idx="554">
                  <c:v>4.6166666699999999</c:v>
                </c:pt>
                <c:pt idx="555">
                  <c:v>4.625</c:v>
                </c:pt>
                <c:pt idx="556">
                  <c:v>4.6333333300000001</c:v>
                </c:pt>
                <c:pt idx="557">
                  <c:v>4.6416666700000002</c:v>
                </c:pt>
                <c:pt idx="558">
                  <c:v>4.6500000000000004</c:v>
                </c:pt>
                <c:pt idx="559">
                  <c:v>4.6583333299999996</c:v>
                </c:pt>
                <c:pt idx="560">
                  <c:v>4.6666666699999997</c:v>
                </c:pt>
                <c:pt idx="561">
                  <c:v>4.6749999999999998</c:v>
                </c:pt>
                <c:pt idx="562">
                  <c:v>4.68333333</c:v>
                </c:pt>
                <c:pt idx="563">
                  <c:v>4.69166667</c:v>
                </c:pt>
                <c:pt idx="564">
                  <c:v>4.7</c:v>
                </c:pt>
                <c:pt idx="565">
                  <c:v>4.7083333300000003</c:v>
                </c:pt>
                <c:pt idx="566">
                  <c:v>4.7166666700000004</c:v>
                </c:pt>
                <c:pt idx="567">
                  <c:v>4.7249999999999996</c:v>
                </c:pt>
                <c:pt idx="568">
                  <c:v>4.7333333299999998</c:v>
                </c:pt>
                <c:pt idx="569">
                  <c:v>4.7416666699999999</c:v>
                </c:pt>
                <c:pt idx="570">
                  <c:v>4.75</c:v>
                </c:pt>
                <c:pt idx="571">
                  <c:v>4.7583333300000001</c:v>
                </c:pt>
                <c:pt idx="572">
                  <c:v>4.7666666700000002</c:v>
                </c:pt>
                <c:pt idx="573">
                  <c:v>4.7750000000000004</c:v>
                </c:pt>
                <c:pt idx="574">
                  <c:v>4.7833333299999996</c:v>
                </c:pt>
                <c:pt idx="575">
                  <c:v>4.7916666699999997</c:v>
                </c:pt>
                <c:pt idx="576">
                  <c:v>4.8</c:v>
                </c:pt>
                <c:pt idx="577">
                  <c:v>4.80833333</c:v>
                </c:pt>
                <c:pt idx="578">
                  <c:v>4.81666667</c:v>
                </c:pt>
                <c:pt idx="579">
                  <c:v>4.8250000000000002</c:v>
                </c:pt>
                <c:pt idx="580">
                  <c:v>4.8333333300000003</c:v>
                </c:pt>
                <c:pt idx="581">
                  <c:v>4.8416666700000004</c:v>
                </c:pt>
                <c:pt idx="582">
                  <c:v>4.8499999999999996</c:v>
                </c:pt>
                <c:pt idx="583">
                  <c:v>4.8583333299999998</c:v>
                </c:pt>
                <c:pt idx="584">
                  <c:v>4.8666666699999999</c:v>
                </c:pt>
                <c:pt idx="585">
                  <c:v>4.875</c:v>
                </c:pt>
                <c:pt idx="586">
                  <c:v>4.8833333300000001</c:v>
                </c:pt>
                <c:pt idx="587">
                  <c:v>4.8916666700000002</c:v>
                </c:pt>
                <c:pt idx="588">
                  <c:v>4.9000000000000004</c:v>
                </c:pt>
                <c:pt idx="589">
                  <c:v>4.9083333299999996</c:v>
                </c:pt>
                <c:pt idx="590">
                  <c:v>4.9166666699999997</c:v>
                </c:pt>
                <c:pt idx="591">
                  <c:v>4.9249999999999998</c:v>
                </c:pt>
                <c:pt idx="592">
                  <c:v>4.93333333</c:v>
                </c:pt>
                <c:pt idx="593">
                  <c:v>4.94166667</c:v>
                </c:pt>
                <c:pt idx="594">
                  <c:v>4.95</c:v>
                </c:pt>
                <c:pt idx="595">
                  <c:v>4.9583333300000003</c:v>
                </c:pt>
                <c:pt idx="596">
                  <c:v>4.9666666700000004</c:v>
                </c:pt>
                <c:pt idx="597">
                  <c:v>4.9749999999999996</c:v>
                </c:pt>
                <c:pt idx="598">
                  <c:v>4.9833333299999998</c:v>
                </c:pt>
                <c:pt idx="599">
                  <c:v>4.9916666699999999</c:v>
                </c:pt>
                <c:pt idx="600">
                  <c:v>5</c:v>
                </c:pt>
                <c:pt idx="601">
                  <c:v>5.0083333300000001</c:v>
                </c:pt>
                <c:pt idx="602">
                  <c:v>5.0166666700000002</c:v>
                </c:pt>
                <c:pt idx="603">
                  <c:v>5.0250000000000004</c:v>
                </c:pt>
                <c:pt idx="604">
                  <c:v>5.0333333299999996</c:v>
                </c:pt>
                <c:pt idx="605">
                  <c:v>5.0416666699999997</c:v>
                </c:pt>
                <c:pt idx="606">
                  <c:v>5.05</c:v>
                </c:pt>
                <c:pt idx="607">
                  <c:v>5.05833333</c:v>
                </c:pt>
                <c:pt idx="608">
                  <c:v>5.06666667</c:v>
                </c:pt>
                <c:pt idx="609">
                  <c:v>5.0750000000000002</c:v>
                </c:pt>
                <c:pt idx="610">
                  <c:v>5.0833333300000003</c:v>
                </c:pt>
                <c:pt idx="611">
                  <c:v>5.0916666700000004</c:v>
                </c:pt>
                <c:pt idx="612">
                  <c:v>5.0999999999999996</c:v>
                </c:pt>
                <c:pt idx="613">
                  <c:v>5.1083333299999998</c:v>
                </c:pt>
                <c:pt idx="614">
                  <c:v>5.1166666699999999</c:v>
                </c:pt>
                <c:pt idx="615">
                  <c:v>5.125</c:v>
                </c:pt>
                <c:pt idx="616">
                  <c:v>5.1333333300000001</c:v>
                </c:pt>
                <c:pt idx="617">
                  <c:v>5.1416666700000002</c:v>
                </c:pt>
                <c:pt idx="618">
                  <c:v>5.15</c:v>
                </c:pt>
                <c:pt idx="619">
                  <c:v>5.1583333299999996</c:v>
                </c:pt>
                <c:pt idx="620">
                  <c:v>5.1666666699999997</c:v>
                </c:pt>
                <c:pt idx="621">
                  <c:v>5.1749999999999998</c:v>
                </c:pt>
                <c:pt idx="622">
                  <c:v>5.18333333</c:v>
                </c:pt>
                <c:pt idx="623">
                  <c:v>5.19166667</c:v>
                </c:pt>
                <c:pt idx="624">
                  <c:v>5.2</c:v>
                </c:pt>
                <c:pt idx="625">
                  <c:v>5.2083333300000003</c:v>
                </c:pt>
                <c:pt idx="626">
                  <c:v>5.2166666700000004</c:v>
                </c:pt>
                <c:pt idx="627">
                  <c:v>5.2249999999999996</c:v>
                </c:pt>
                <c:pt idx="628">
                  <c:v>5.2333333299999998</c:v>
                </c:pt>
                <c:pt idx="629">
                  <c:v>5.2416666699999999</c:v>
                </c:pt>
                <c:pt idx="630">
                  <c:v>5.25</c:v>
                </c:pt>
                <c:pt idx="631">
                  <c:v>5.2583333300000001</c:v>
                </c:pt>
                <c:pt idx="632">
                  <c:v>5.2666666700000002</c:v>
                </c:pt>
                <c:pt idx="633">
                  <c:v>5.2750000000000004</c:v>
                </c:pt>
                <c:pt idx="634">
                  <c:v>5.2833333299999996</c:v>
                </c:pt>
                <c:pt idx="635">
                  <c:v>5.2916666699999997</c:v>
                </c:pt>
                <c:pt idx="636">
                  <c:v>5.3</c:v>
                </c:pt>
                <c:pt idx="637">
                  <c:v>5.30833333</c:v>
                </c:pt>
                <c:pt idx="638">
                  <c:v>5.31666667</c:v>
                </c:pt>
                <c:pt idx="639">
                  <c:v>5.3250000000000002</c:v>
                </c:pt>
                <c:pt idx="640">
                  <c:v>5.3333333300000003</c:v>
                </c:pt>
                <c:pt idx="641">
                  <c:v>5.3416666700000004</c:v>
                </c:pt>
                <c:pt idx="642">
                  <c:v>5.35</c:v>
                </c:pt>
                <c:pt idx="643">
                  <c:v>5.3583333299999998</c:v>
                </c:pt>
                <c:pt idx="644">
                  <c:v>5.3666666699999999</c:v>
                </c:pt>
                <c:pt idx="645">
                  <c:v>5.375</c:v>
                </c:pt>
                <c:pt idx="646">
                  <c:v>5.3833333300000001</c:v>
                </c:pt>
                <c:pt idx="647">
                  <c:v>5.3916666700000002</c:v>
                </c:pt>
                <c:pt idx="648">
                  <c:v>5.4</c:v>
                </c:pt>
                <c:pt idx="649">
                  <c:v>5.4083333299999996</c:v>
                </c:pt>
                <c:pt idx="650">
                  <c:v>5.4166666699999997</c:v>
                </c:pt>
                <c:pt idx="651">
                  <c:v>5.4249999999999998</c:v>
                </c:pt>
                <c:pt idx="652">
                  <c:v>5.43333333</c:v>
                </c:pt>
                <c:pt idx="653">
                  <c:v>5.44166667</c:v>
                </c:pt>
                <c:pt idx="654">
                  <c:v>5.45</c:v>
                </c:pt>
                <c:pt idx="655">
                  <c:v>5.4583333300000003</c:v>
                </c:pt>
                <c:pt idx="656">
                  <c:v>5.4666666700000004</c:v>
                </c:pt>
                <c:pt idx="657">
                  <c:v>5.4749999999999996</c:v>
                </c:pt>
                <c:pt idx="658">
                  <c:v>5.4833333299999998</c:v>
                </c:pt>
                <c:pt idx="659">
                  <c:v>5.4916666699999999</c:v>
                </c:pt>
                <c:pt idx="660">
                  <c:v>5.5</c:v>
                </c:pt>
                <c:pt idx="661">
                  <c:v>5.5083333300000001</c:v>
                </c:pt>
                <c:pt idx="662">
                  <c:v>5.5166666700000002</c:v>
                </c:pt>
                <c:pt idx="663">
                  <c:v>5.5250000000000004</c:v>
                </c:pt>
                <c:pt idx="664">
                  <c:v>5.5333333299999996</c:v>
                </c:pt>
                <c:pt idx="665">
                  <c:v>5.5416666699999997</c:v>
                </c:pt>
                <c:pt idx="666">
                  <c:v>5.55</c:v>
                </c:pt>
                <c:pt idx="667">
                  <c:v>5.55833333</c:v>
                </c:pt>
                <c:pt idx="668">
                  <c:v>5.56666667</c:v>
                </c:pt>
                <c:pt idx="669">
                  <c:v>5.5750000000000002</c:v>
                </c:pt>
                <c:pt idx="670">
                  <c:v>5.5833333300000003</c:v>
                </c:pt>
                <c:pt idx="671">
                  <c:v>5.5916666700000004</c:v>
                </c:pt>
                <c:pt idx="672">
                  <c:v>5.6</c:v>
                </c:pt>
                <c:pt idx="673">
                  <c:v>5.6083333299999998</c:v>
                </c:pt>
                <c:pt idx="674">
                  <c:v>5.6166666699999999</c:v>
                </c:pt>
                <c:pt idx="675">
                  <c:v>5.625</c:v>
                </c:pt>
                <c:pt idx="676">
                  <c:v>5.6333333300000001</c:v>
                </c:pt>
                <c:pt idx="677">
                  <c:v>5.6416666700000002</c:v>
                </c:pt>
                <c:pt idx="678">
                  <c:v>5.65</c:v>
                </c:pt>
                <c:pt idx="679">
                  <c:v>5.6583333299999996</c:v>
                </c:pt>
                <c:pt idx="680">
                  <c:v>5.6666666699999997</c:v>
                </c:pt>
                <c:pt idx="681">
                  <c:v>5.6749999999999998</c:v>
                </c:pt>
                <c:pt idx="682">
                  <c:v>5.68333333</c:v>
                </c:pt>
                <c:pt idx="683">
                  <c:v>5.69166667</c:v>
                </c:pt>
                <c:pt idx="684">
                  <c:v>5.7</c:v>
                </c:pt>
                <c:pt idx="685">
                  <c:v>5.7083333300000003</c:v>
                </c:pt>
                <c:pt idx="686">
                  <c:v>5.7166666700000004</c:v>
                </c:pt>
                <c:pt idx="687">
                  <c:v>5.7249999999999996</c:v>
                </c:pt>
                <c:pt idx="688">
                  <c:v>5.7333333299999998</c:v>
                </c:pt>
                <c:pt idx="689">
                  <c:v>5.7416666699999999</c:v>
                </c:pt>
                <c:pt idx="690">
                  <c:v>5.75</c:v>
                </c:pt>
                <c:pt idx="691">
                  <c:v>5.7583333300000001</c:v>
                </c:pt>
                <c:pt idx="692">
                  <c:v>5.7666666700000002</c:v>
                </c:pt>
                <c:pt idx="693">
                  <c:v>5.7750000000000004</c:v>
                </c:pt>
                <c:pt idx="694">
                  <c:v>5.7833333299999996</c:v>
                </c:pt>
                <c:pt idx="695">
                  <c:v>5.7916666699999997</c:v>
                </c:pt>
                <c:pt idx="696">
                  <c:v>5.8</c:v>
                </c:pt>
                <c:pt idx="697">
                  <c:v>5.80833333</c:v>
                </c:pt>
                <c:pt idx="698">
                  <c:v>5.81666667</c:v>
                </c:pt>
                <c:pt idx="699">
                  <c:v>5.8250000000000002</c:v>
                </c:pt>
                <c:pt idx="700">
                  <c:v>5.8333333300000003</c:v>
                </c:pt>
                <c:pt idx="701">
                  <c:v>5.8416666700000004</c:v>
                </c:pt>
                <c:pt idx="702">
                  <c:v>5.85</c:v>
                </c:pt>
                <c:pt idx="703">
                  <c:v>5.8583333299999998</c:v>
                </c:pt>
                <c:pt idx="704">
                  <c:v>5.8666666699999999</c:v>
                </c:pt>
                <c:pt idx="705">
                  <c:v>5.875</c:v>
                </c:pt>
                <c:pt idx="706">
                  <c:v>5.8833333300000001</c:v>
                </c:pt>
                <c:pt idx="707">
                  <c:v>5.8916666700000002</c:v>
                </c:pt>
                <c:pt idx="708">
                  <c:v>5.9</c:v>
                </c:pt>
                <c:pt idx="709">
                  <c:v>5.9083333299999996</c:v>
                </c:pt>
                <c:pt idx="710">
                  <c:v>5.9166666699999997</c:v>
                </c:pt>
                <c:pt idx="711">
                  <c:v>5.9249999999999998</c:v>
                </c:pt>
                <c:pt idx="712">
                  <c:v>5.93333333</c:v>
                </c:pt>
                <c:pt idx="713">
                  <c:v>5.94166667</c:v>
                </c:pt>
                <c:pt idx="714">
                  <c:v>5.95</c:v>
                </c:pt>
                <c:pt idx="715">
                  <c:v>5.9583333300000003</c:v>
                </c:pt>
                <c:pt idx="716">
                  <c:v>5.9666666700000004</c:v>
                </c:pt>
                <c:pt idx="717">
                  <c:v>5.9749999999999996</c:v>
                </c:pt>
                <c:pt idx="718">
                  <c:v>5.9833333299999998</c:v>
                </c:pt>
                <c:pt idx="719">
                  <c:v>5.9916666699999999</c:v>
                </c:pt>
                <c:pt idx="720">
                  <c:v>6</c:v>
                </c:pt>
                <c:pt idx="721">
                  <c:v>6.0083333300000001</c:v>
                </c:pt>
                <c:pt idx="722">
                  <c:v>6.0166666700000002</c:v>
                </c:pt>
                <c:pt idx="723">
                  <c:v>6.0250000000000004</c:v>
                </c:pt>
                <c:pt idx="724">
                  <c:v>6.0333333299999996</c:v>
                </c:pt>
                <c:pt idx="725">
                  <c:v>6.0416666699999997</c:v>
                </c:pt>
                <c:pt idx="726">
                  <c:v>6.05</c:v>
                </c:pt>
                <c:pt idx="727">
                  <c:v>6.05833333</c:v>
                </c:pt>
                <c:pt idx="728">
                  <c:v>6.06666667</c:v>
                </c:pt>
                <c:pt idx="729">
                  <c:v>6.0750000000000002</c:v>
                </c:pt>
                <c:pt idx="730">
                  <c:v>6.0833333300000003</c:v>
                </c:pt>
                <c:pt idx="731">
                  <c:v>6.0916666700000004</c:v>
                </c:pt>
                <c:pt idx="732">
                  <c:v>6.1</c:v>
                </c:pt>
                <c:pt idx="733">
                  <c:v>6.1083333299999998</c:v>
                </c:pt>
                <c:pt idx="734">
                  <c:v>6.1166666699999999</c:v>
                </c:pt>
                <c:pt idx="735">
                  <c:v>6.125</c:v>
                </c:pt>
                <c:pt idx="736">
                  <c:v>6.1333333300000001</c:v>
                </c:pt>
                <c:pt idx="737">
                  <c:v>6.1416666700000002</c:v>
                </c:pt>
                <c:pt idx="738">
                  <c:v>6.15</c:v>
                </c:pt>
                <c:pt idx="739">
                  <c:v>6.1583333299999996</c:v>
                </c:pt>
                <c:pt idx="740">
                  <c:v>6.1666666699999997</c:v>
                </c:pt>
                <c:pt idx="741">
                  <c:v>6.1749999999999998</c:v>
                </c:pt>
                <c:pt idx="742">
                  <c:v>6.18333333</c:v>
                </c:pt>
                <c:pt idx="743">
                  <c:v>6.19166667</c:v>
                </c:pt>
                <c:pt idx="744">
                  <c:v>6.2</c:v>
                </c:pt>
                <c:pt idx="745">
                  <c:v>6.2083333300000003</c:v>
                </c:pt>
                <c:pt idx="746">
                  <c:v>6.2166666700000004</c:v>
                </c:pt>
                <c:pt idx="747">
                  <c:v>6.2249999999999996</c:v>
                </c:pt>
                <c:pt idx="748">
                  <c:v>6.2333333299999998</c:v>
                </c:pt>
                <c:pt idx="749">
                  <c:v>6.2416666699999999</c:v>
                </c:pt>
                <c:pt idx="750">
                  <c:v>6.25</c:v>
                </c:pt>
                <c:pt idx="751">
                  <c:v>6.2583333300000001</c:v>
                </c:pt>
                <c:pt idx="752">
                  <c:v>6.2666666700000002</c:v>
                </c:pt>
                <c:pt idx="753">
                  <c:v>6.2750000000000004</c:v>
                </c:pt>
                <c:pt idx="754">
                  <c:v>6.2833333299999996</c:v>
                </c:pt>
                <c:pt idx="755">
                  <c:v>6.2916666699999997</c:v>
                </c:pt>
                <c:pt idx="756">
                  <c:v>6.3</c:v>
                </c:pt>
                <c:pt idx="757">
                  <c:v>6.30833333</c:v>
                </c:pt>
                <c:pt idx="758">
                  <c:v>6.31666667</c:v>
                </c:pt>
                <c:pt idx="759">
                  <c:v>6.3250000000000002</c:v>
                </c:pt>
                <c:pt idx="760">
                  <c:v>6.3333333300000003</c:v>
                </c:pt>
                <c:pt idx="761">
                  <c:v>6.3416666700000004</c:v>
                </c:pt>
                <c:pt idx="762">
                  <c:v>6.35</c:v>
                </c:pt>
                <c:pt idx="763">
                  <c:v>6.3583333299999998</c:v>
                </c:pt>
                <c:pt idx="764">
                  <c:v>6.3666666699999999</c:v>
                </c:pt>
                <c:pt idx="765">
                  <c:v>6.375</c:v>
                </c:pt>
                <c:pt idx="766">
                  <c:v>6.3833333300000001</c:v>
                </c:pt>
                <c:pt idx="767">
                  <c:v>6.3916666700000002</c:v>
                </c:pt>
                <c:pt idx="768">
                  <c:v>6.4</c:v>
                </c:pt>
                <c:pt idx="769">
                  <c:v>6.4083333299999996</c:v>
                </c:pt>
                <c:pt idx="770">
                  <c:v>6.4166666699999997</c:v>
                </c:pt>
                <c:pt idx="771">
                  <c:v>6.4249999999999998</c:v>
                </c:pt>
                <c:pt idx="772">
                  <c:v>6.43333333</c:v>
                </c:pt>
                <c:pt idx="773">
                  <c:v>6.44166667</c:v>
                </c:pt>
                <c:pt idx="774">
                  <c:v>6.45</c:v>
                </c:pt>
                <c:pt idx="775">
                  <c:v>6.4583333300000003</c:v>
                </c:pt>
                <c:pt idx="776">
                  <c:v>6.4666666700000004</c:v>
                </c:pt>
                <c:pt idx="777">
                  <c:v>6.4749999999999996</c:v>
                </c:pt>
                <c:pt idx="778">
                  <c:v>6.4833333299999998</c:v>
                </c:pt>
                <c:pt idx="779">
                  <c:v>6.4916666699999999</c:v>
                </c:pt>
                <c:pt idx="780">
                  <c:v>6.5</c:v>
                </c:pt>
                <c:pt idx="781">
                  <c:v>6.5083333300000001</c:v>
                </c:pt>
                <c:pt idx="782">
                  <c:v>6.5166666700000002</c:v>
                </c:pt>
                <c:pt idx="783">
                  <c:v>6.5250000000000004</c:v>
                </c:pt>
                <c:pt idx="784">
                  <c:v>6.5333333299999996</c:v>
                </c:pt>
                <c:pt idx="785">
                  <c:v>6.5416666699999997</c:v>
                </c:pt>
                <c:pt idx="786">
                  <c:v>6.55</c:v>
                </c:pt>
                <c:pt idx="787">
                  <c:v>6.55833333</c:v>
                </c:pt>
                <c:pt idx="788">
                  <c:v>6.56666667</c:v>
                </c:pt>
                <c:pt idx="789">
                  <c:v>6.5750000000000002</c:v>
                </c:pt>
                <c:pt idx="790">
                  <c:v>6.5833333300000003</c:v>
                </c:pt>
                <c:pt idx="791">
                  <c:v>6.5916666700000004</c:v>
                </c:pt>
                <c:pt idx="792">
                  <c:v>6.6</c:v>
                </c:pt>
                <c:pt idx="793">
                  <c:v>6.6083333299999998</c:v>
                </c:pt>
                <c:pt idx="794">
                  <c:v>6.6166666699999999</c:v>
                </c:pt>
                <c:pt idx="795">
                  <c:v>6.625</c:v>
                </c:pt>
                <c:pt idx="796">
                  <c:v>6.6333333300000001</c:v>
                </c:pt>
                <c:pt idx="797">
                  <c:v>6.6416666700000002</c:v>
                </c:pt>
                <c:pt idx="798">
                  <c:v>6.65</c:v>
                </c:pt>
                <c:pt idx="799">
                  <c:v>6.6583333299999996</c:v>
                </c:pt>
                <c:pt idx="800">
                  <c:v>6.6666666699999997</c:v>
                </c:pt>
                <c:pt idx="801">
                  <c:v>6.6749999999999998</c:v>
                </c:pt>
                <c:pt idx="802">
                  <c:v>6.68333333</c:v>
                </c:pt>
                <c:pt idx="803">
                  <c:v>6.69166667</c:v>
                </c:pt>
                <c:pt idx="804">
                  <c:v>6.7</c:v>
                </c:pt>
                <c:pt idx="805">
                  <c:v>6.7083333300000003</c:v>
                </c:pt>
                <c:pt idx="806">
                  <c:v>6.7166666700000004</c:v>
                </c:pt>
                <c:pt idx="807">
                  <c:v>6.7249999999999996</c:v>
                </c:pt>
                <c:pt idx="808">
                  <c:v>6.7333333299999998</c:v>
                </c:pt>
                <c:pt idx="809">
                  <c:v>6.7416666699999999</c:v>
                </c:pt>
                <c:pt idx="810">
                  <c:v>6.75</c:v>
                </c:pt>
                <c:pt idx="811">
                  <c:v>6.7583333300000001</c:v>
                </c:pt>
                <c:pt idx="812">
                  <c:v>6.7666666700000002</c:v>
                </c:pt>
                <c:pt idx="813">
                  <c:v>6.7750000000000004</c:v>
                </c:pt>
                <c:pt idx="814">
                  <c:v>6.7833333299999996</c:v>
                </c:pt>
                <c:pt idx="815">
                  <c:v>6.7916666699999997</c:v>
                </c:pt>
                <c:pt idx="816">
                  <c:v>6.8</c:v>
                </c:pt>
                <c:pt idx="817">
                  <c:v>6.80833333</c:v>
                </c:pt>
                <c:pt idx="818">
                  <c:v>6.81666667</c:v>
                </c:pt>
                <c:pt idx="819">
                  <c:v>6.8250000000000002</c:v>
                </c:pt>
                <c:pt idx="820">
                  <c:v>6.8333333300000003</c:v>
                </c:pt>
                <c:pt idx="821">
                  <c:v>6.8416666700000004</c:v>
                </c:pt>
                <c:pt idx="822">
                  <c:v>6.85</c:v>
                </c:pt>
                <c:pt idx="823">
                  <c:v>6.8583333299999998</c:v>
                </c:pt>
                <c:pt idx="824">
                  <c:v>6.8666666699999999</c:v>
                </c:pt>
                <c:pt idx="825">
                  <c:v>6.875</c:v>
                </c:pt>
                <c:pt idx="826">
                  <c:v>6.8833333300000001</c:v>
                </c:pt>
                <c:pt idx="827">
                  <c:v>6.8916666700000002</c:v>
                </c:pt>
                <c:pt idx="828">
                  <c:v>6.9</c:v>
                </c:pt>
                <c:pt idx="829">
                  <c:v>6.9083333299999996</c:v>
                </c:pt>
                <c:pt idx="830">
                  <c:v>6.9166666699999997</c:v>
                </c:pt>
                <c:pt idx="831">
                  <c:v>6.9249999999999998</c:v>
                </c:pt>
                <c:pt idx="832">
                  <c:v>6.93333333</c:v>
                </c:pt>
                <c:pt idx="833">
                  <c:v>6.94166667</c:v>
                </c:pt>
                <c:pt idx="834">
                  <c:v>6.95</c:v>
                </c:pt>
                <c:pt idx="835">
                  <c:v>6.9583333300000003</c:v>
                </c:pt>
                <c:pt idx="836">
                  <c:v>6.9666666700000004</c:v>
                </c:pt>
                <c:pt idx="837">
                  <c:v>6.9749999999999996</c:v>
                </c:pt>
                <c:pt idx="838">
                  <c:v>6.9833333299999998</c:v>
                </c:pt>
                <c:pt idx="839">
                  <c:v>6.9916666699999999</c:v>
                </c:pt>
                <c:pt idx="840">
                  <c:v>7</c:v>
                </c:pt>
                <c:pt idx="841">
                  <c:v>7.0083333300000001</c:v>
                </c:pt>
                <c:pt idx="842">
                  <c:v>7.0166666700000002</c:v>
                </c:pt>
                <c:pt idx="843">
                  <c:v>7.0250000000000004</c:v>
                </c:pt>
                <c:pt idx="844">
                  <c:v>7.0333333299999996</c:v>
                </c:pt>
                <c:pt idx="845">
                  <c:v>7.0416666699999997</c:v>
                </c:pt>
                <c:pt idx="846">
                  <c:v>7.05</c:v>
                </c:pt>
                <c:pt idx="847">
                  <c:v>7.05833333</c:v>
                </c:pt>
                <c:pt idx="848">
                  <c:v>7.06666667</c:v>
                </c:pt>
                <c:pt idx="849">
                  <c:v>7.0750000000000002</c:v>
                </c:pt>
                <c:pt idx="850">
                  <c:v>7.0833333300000003</c:v>
                </c:pt>
                <c:pt idx="851">
                  <c:v>7.0916666700000004</c:v>
                </c:pt>
                <c:pt idx="852">
                  <c:v>7.1</c:v>
                </c:pt>
                <c:pt idx="853">
                  <c:v>7.1083333299999998</c:v>
                </c:pt>
                <c:pt idx="854">
                  <c:v>7.1166666699999999</c:v>
                </c:pt>
                <c:pt idx="855">
                  <c:v>7.125</c:v>
                </c:pt>
                <c:pt idx="856">
                  <c:v>7.1333333300000001</c:v>
                </c:pt>
                <c:pt idx="857">
                  <c:v>7.1416666700000002</c:v>
                </c:pt>
                <c:pt idx="858">
                  <c:v>7.15</c:v>
                </c:pt>
                <c:pt idx="859">
                  <c:v>7.1583333299999996</c:v>
                </c:pt>
                <c:pt idx="860">
                  <c:v>7.1666666699999997</c:v>
                </c:pt>
                <c:pt idx="861">
                  <c:v>7.1749999999999998</c:v>
                </c:pt>
                <c:pt idx="862">
                  <c:v>7.18333333</c:v>
                </c:pt>
                <c:pt idx="863">
                  <c:v>7.19166667</c:v>
                </c:pt>
                <c:pt idx="864">
                  <c:v>7.2</c:v>
                </c:pt>
                <c:pt idx="865">
                  <c:v>7.2083333300000003</c:v>
                </c:pt>
                <c:pt idx="866">
                  <c:v>7.2166666700000004</c:v>
                </c:pt>
                <c:pt idx="867">
                  <c:v>7.2249999999999996</c:v>
                </c:pt>
                <c:pt idx="868">
                  <c:v>7.2333333299999998</c:v>
                </c:pt>
                <c:pt idx="869">
                  <c:v>7.2416666699999999</c:v>
                </c:pt>
                <c:pt idx="870">
                  <c:v>7.25</c:v>
                </c:pt>
                <c:pt idx="871">
                  <c:v>7.2583333300000001</c:v>
                </c:pt>
                <c:pt idx="872">
                  <c:v>7.2666666700000002</c:v>
                </c:pt>
                <c:pt idx="873">
                  <c:v>7.2750000000000004</c:v>
                </c:pt>
                <c:pt idx="874">
                  <c:v>7.2833333299999996</c:v>
                </c:pt>
                <c:pt idx="875">
                  <c:v>7.2916666699999997</c:v>
                </c:pt>
                <c:pt idx="876">
                  <c:v>7.3</c:v>
                </c:pt>
                <c:pt idx="877">
                  <c:v>7.30833333</c:v>
                </c:pt>
                <c:pt idx="878">
                  <c:v>7.31666667</c:v>
                </c:pt>
                <c:pt idx="879">
                  <c:v>7.3250000000000002</c:v>
                </c:pt>
                <c:pt idx="880">
                  <c:v>7.3333333300000003</c:v>
                </c:pt>
                <c:pt idx="881">
                  <c:v>7.3416666700000004</c:v>
                </c:pt>
                <c:pt idx="882">
                  <c:v>7.35</c:v>
                </c:pt>
                <c:pt idx="883">
                  <c:v>7.3583333299999998</c:v>
                </c:pt>
                <c:pt idx="884">
                  <c:v>7.3666666699999999</c:v>
                </c:pt>
                <c:pt idx="885">
                  <c:v>7.375</c:v>
                </c:pt>
                <c:pt idx="886">
                  <c:v>7.3833333300000001</c:v>
                </c:pt>
                <c:pt idx="887">
                  <c:v>7.3916666700000002</c:v>
                </c:pt>
                <c:pt idx="888">
                  <c:v>7.4</c:v>
                </c:pt>
                <c:pt idx="889">
                  <c:v>7.4083333299999996</c:v>
                </c:pt>
                <c:pt idx="890">
                  <c:v>7.4166666699999997</c:v>
                </c:pt>
                <c:pt idx="891">
                  <c:v>7.4249999999999998</c:v>
                </c:pt>
                <c:pt idx="892">
                  <c:v>7.43333333</c:v>
                </c:pt>
                <c:pt idx="893">
                  <c:v>7.44166667</c:v>
                </c:pt>
                <c:pt idx="894">
                  <c:v>7.45</c:v>
                </c:pt>
                <c:pt idx="895">
                  <c:v>7.4583333300000003</c:v>
                </c:pt>
                <c:pt idx="896">
                  <c:v>7.4666666700000004</c:v>
                </c:pt>
                <c:pt idx="897">
                  <c:v>7.4749999999999996</c:v>
                </c:pt>
                <c:pt idx="898">
                  <c:v>7.4833333299999998</c:v>
                </c:pt>
                <c:pt idx="899">
                  <c:v>7.4916666699999999</c:v>
                </c:pt>
                <c:pt idx="900">
                  <c:v>7.5</c:v>
                </c:pt>
                <c:pt idx="901">
                  <c:v>7.5083333300000001</c:v>
                </c:pt>
                <c:pt idx="902">
                  <c:v>7.5166666700000002</c:v>
                </c:pt>
                <c:pt idx="903">
                  <c:v>7.5250000000000004</c:v>
                </c:pt>
                <c:pt idx="904">
                  <c:v>7.5333333299999996</c:v>
                </c:pt>
                <c:pt idx="905">
                  <c:v>7.5416666699999997</c:v>
                </c:pt>
                <c:pt idx="906">
                  <c:v>7.55</c:v>
                </c:pt>
                <c:pt idx="907">
                  <c:v>7.55833333</c:v>
                </c:pt>
                <c:pt idx="908">
                  <c:v>7.56666667</c:v>
                </c:pt>
                <c:pt idx="909">
                  <c:v>7.5750000000000002</c:v>
                </c:pt>
                <c:pt idx="910">
                  <c:v>7.5833333300000003</c:v>
                </c:pt>
                <c:pt idx="911">
                  <c:v>7.5916666700000004</c:v>
                </c:pt>
                <c:pt idx="912">
                  <c:v>7.6</c:v>
                </c:pt>
                <c:pt idx="913">
                  <c:v>7.6083333299999998</c:v>
                </c:pt>
                <c:pt idx="914">
                  <c:v>7.6166666699999999</c:v>
                </c:pt>
                <c:pt idx="915">
                  <c:v>7.625</c:v>
                </c:pt>
                <c:pt idx="916">
                  <c:v>7.6333333300000001</c:v>
                </c:pt>
                <c:pt idx="917">
                  <c:v>7.6416666700000002</c:v>
                </c:pt>
                <c:pt idx="918">
                  <c:v>7.65</c:v>
                </c:pt>
                <c:pt idx="919">
                  <c:v>7.6583333299999996</c:v>
                </c:pt>
                <c:pt idx="920">
                  <c:v>7.6666666699999997</c:v>
                </c:pt>
                <c:pt idx="921">
                  <c:v>7.6749999999999998</c:v>
                </c:pt>
                <c:pt idx="922">
                  <c:v>7.68333333</c:v>
                </c:pt>
                <c:pt idx="923">
                  <c:v>7.69166667</c:v>
                </c:pt>
                <c:pt idx="924">
                  <c:v>7.7</c:v>
                </c:pt>
                <c:pt idx="925">
                  <c:v>7.7083333300000003</c:v>
                </c:pt>
                <c:pt idx="926">
                  <c:v>7.7166666700000004</c:v>
                </c:pt>
                <c:pt idx="927">
                  <c:v>7.7249999999999996</c:v>
                </c:pt>
                <c:pt idx="928">
                  <c:v>7.7333333299999998</c:v>
                </c:pt>
                <c:pt idx="929">
                  <c:v>7.7416666699999999</c:v>
                </c:pt>
                <c:pt idx="930">
                  <c:v>7.75</c:v>
                </c:pt>
                <c:pt idx="931">
                  <c:v>7.7583333300000001</c:v>
                </c:pt>
                <c:pt idx="932">
                  <c:v>7.7666666700000002</c:v>
                </c:pt>
                <c:pt idx="933">
                  <c:v>7.7750000000000004</c:v>
                </c:pt>
                <c:pt idx="934">
                  <c:v>7.7833333299999996</c:v>
                </c:pt>
                <c:pt idx="935">
                  <c:v>7.7916666699999997</c:v>
                </c:pt>
                <c:pt idx="936">
                  <c:v>7.8</c:v>
                </c:pt>
                <c:pt idx="937">
                  <c:v>7.80833333</c:v>
                </c:pt>
                <c:pt idx="938">
                  <c:v>7.81666667</c:v>
                </c:pt>
                <c:pt idx="939">
                  <c:v>7.8250000000000002</c:v>
                </c:pt>
                <c:pt idx="940">
                  <c:v>7.8333333300000003</c:v>
                </c:pt>
                <c:pt idx="941">
                  <c:v>7.8416666700000004</c:v>
                </c:pt>
                <c:pt idx="942">
                  <c:v>7.85</c:v>
                </c:pt>
                <c:pt idx="943">
                  <c:v>7.8583333299999998</c:v>
                </c:pt>
                <c:pt idx="944">
                  <c:v>7.8666666699999999</c:v>
                </c:pt>
                <c:pt idx="945">
                  <c:v>7.875</c:v>
                </c:pt>
                <c:pt idx="946">
                  <c:v>7.8833333300000001</c:v>
                </c:pt>
                <c:pt idx="947">
                  <c:v>7.8916666700000002</c:v>
                </c:pt>
                <c:pt idx="948">
                  <c:v>7.9</c:v>
                </c:pt>
                <c:pt idx="949">
                  <c:v>7.9083333299999996</c:v>
                </c:pt>
                <c:pt idx="950">
                  <c:v>7.9166666699999997</c:v>
                </c:pt>
                <c:pt idx="951">
                  <c:v>7.9249999999999998</c:v>
                </c:pt>
                <c:pt idx="952">
                  <c:v>7.93333333</c:v>
                </c:pt>
                <c:pt idx="953">
                  <c:v>7.94166667</c:v>
                </c:pt>
                <c:pt idx="954">
                  <c:v>7.95</c:v>
                </c:pt>
                <c:pt idx="955">
                  <c:v>7.9583333300000003</c:v>
                </c:pt>
                <c:pt idx="956">
                  <c:v>7.9666666700000004</c:v>
                </c:pt>
                <c:pt idx="957">
                  <c:v>7.9749999999999996</c:v>
                </c:pt>
                <c:pt idx="958">
                  <c:v>7.9833333299999998</c:v>
                </c:pt>
                <c:pt idx="959">
                  <c:v>7.9916666699999999</c:v>
                </c:pt>
                <c:pt idx="960">
                  <c:v>8</c:v>
                </c:pt>
                <c:pt idx="961">
                  <c:v>8.0083333299999993</c:v>
                </c:pt>
                <c:pt idx="962">
                  <c:v>8.0166666699999993</c:v>
                </c:pt>
                <c:pt idx="963">
                  <c:v>8.0250000000000004</c:v>
                </c:pt>
                <c:pt idx="964">
                  <c:v>8.0333333299999996</c:v>
                </c:pt>
                <c:pt idx="965">
                  <c:v>8.0416666699999997</c:v>
                </c:pt>
                <c:pt idx="966">
                  <c:v>8.0500000000000007</c:v>
                </c:pt>
                <c:pt idx="967">
                  <c:v>8.05833333</c:v>
                </c:pt>
                <c:pt idx="968">
                  <c:v>8.06666667</c:v>
                </c:pt>
                <c:pt idx="969">
                  <c:v>8.0749999999999993</c:v>
                </c:pt>
                <c:pt idx="970">
                  <c:v>8.0833333300000003</c:v>
                </c:pt>
                <c:pt idx="971">
                  <c:v>8.0916666700000004</c:v>
                </c:pt>
                <c:pt idx="972">
                  <c:v>8.1</c:v>
                </c:pt>
                <c:pt idx="973">
                  <c:v>8.1083333300000007</c:v>
                </c:pt>
                <c:pt idx="974">
                  <c:v>8.1166666700000007</c:v>
                </c:pt>
                <c:pt idx="975">
                  <c:v>8.125</c:v>
                </c:pt>
                <c:pt idx="976">
                  <c:v>8.1333333299999993</c:v>
                </c:pt>
                <c:pt idx="977">
                  <c:v>8.1416666699999993</c:v>
                </c:pt>
                <c:pt idx="978">
                  <c:v>8.15</c:v>
                </c:pt>
                <c:pt idx="979">
                  <c:v>8.1583333299999996</c:v>
                </c:pt>
                <c:pt idx="980">
                  <c:v>8.1666666699999997</c:v>
                </c:pt>
                <c:pt idx="981">
                  <c:v>8.1750000000000007</c:v>
                </c:pt>
                <c:pt idx="982">
                  <c:v>8.18333333</c:v>
                </c:pt>
                <c:pt idx="983">
                  <c:v>8.19166667</c:v>
                </c:pt>
                <c:pt idx="984">
                  <c:v>8.1999999999999993</c:v>
                </c:pt>
                <c:pt idx="985">
                  <c:v>8.2083333300000003</c:v>
                </c:pt>
                <c:pt idx="986">
                  <c:v>8.2166666700000004</c:v>
                </c:pt>
                <c:pt idx="987">
                  <c:v>8.2249999999999996</c:v>
                </c:pt>
                <c:pt idx="988">
                  <c:v>8.2333333300000007</c:v>
                </c:pt>
                <c:pt idx="989">
                  <c:v>8.2416666700000007</c:v>
                </c:pt>
                <c:pt idx="990">
                  <c:v>8.25</c:v>
                </c:pt>
                <c:pt idx="991">
                  <c:v>8.2583333299999993</c:v>
                </c:pt>
                <c:pt idx="992">
                  <c:v>8.2666666699999993</c:v>
                </c:pt>
                <c:pt idx="993">
                  <c:v>8.2750000000000004</c:v>
                </c:pt>
                <c:pt idx="994">
                  <c:v>8.2833333299999996</c:v>
                </c:pt>
                <c:pt idx="995">
                  <c:v>8.2916666699999997</c:v>
                </c:pt>
                <c:pt idx="996">
                  <c:v>8.3000000000000007</c:v>
                </c:pt>
                <c:pt idx="997">
                  <c:v>8.30833333</c:v>
                </c:pt>
                <c:pt idx="998">
                  <c:v>8.31666667</c:v>
                </c:pt>
                <c:pt idx="999">
                  <c:v>8.3249999999999993</c:v>
                </c:pt>
                <c:pt idx="1000">
                  <c:v>8.3333333300000003</c:v>
                </c:pt>
                <c:pt idx="1001">
                  <c:v>8.3416666700000004</c:v>
                </c:pt>
                <c:pt idx="1002">
                  <c:v>8.35</c:v>
                </c:pt>
                <c:pt idx="1003">
                  <c:v>8.3583333300000007</c:v>
                </c:pt>
                <c:pt idx="1004">
                  <c:v>8.3666666700000007</c:v>
                </c:pt>
                <c:pt idx="1005">
                  <c:v>8.375</c:v>
                </c:pt>
                <c:pt idx="1006">
                  <c:v>8.3833333299999993</c:v>
                </c:pt>
                <c:pt idx="1007">
                  <c:v>8.3916666699999993</c:v>
                </c:pt>
                <c:pt idx="1008">
                  <c:v>8.4</c:v>
                </c:pt>
                <c:pt idx="1009">
                  <c:v>8.4083333299999996</c:v>
                </c:pt>
                <c:pt idx="1010">
                  <c:v>8.4166666699999997</c:v>
                </c:pt>
                <c:pt idx="1011">
                  <c:v>8.4250000000000007</c:v>
                </c:pt>
                <c:pt idx="1012">
                  <c:v>8.43333333</c:v>
                </c:pt>
                <c:pt idx="1013">
                  <c:v>8.44166667</c:v>
                </c:pt>
                <c:pt idx="1014">
                  <c:v>8.4499999999999993</c:v>
                </c:pt>
                <c:pt idx="1015">
                  <c:v>8.4583333300000003</c:v>
                </c:pt>
                <c:pt idx="1016">
                  <c:v>8.4666666700000004</c:v>
                </c:pt>
                <c:pt idx="1017">
                  <c:v>8.4749999999999996</c:v>
                </c:pt>
                <c:pt idx="1018">
                  <c:v>8.4833333300000007</c:v>
                </c:pt>
                <c:pt idx="1019">
                  <c:v>8.4916666700000007</c:v>
                </c:pt>
                <c:pt idx="1020">
                  <c:v>8.5</c:v>
                </c:pt>
                <c:pt idx="1021">
                  <c:v>8.5083333299999993</c:v>
                </c:pt>
                <c:pt idx="1022">
                  <c:v>8.5166666699999993</c:v>
                </c:pt>
                <c:pt idx="1023">
                  <c:v>8.5250000000000004</c:v>
                </c:pt>
                <c:pt idx="1024">
                  <c:v>8.5333333299999996</c:v>
                </c:pt>
                <c:pt idx="1025">
                  <c:v>8.5416666699999997</c:v>
                </c:pt>
                <c:pt idx="1026">
                  <c:v>8.5500000000000007</c:v>
                </c:pt>
                <c:pt idx="1027">
                  <c:v>8.55833333</c:v>
                </c:pt>
                <c:pt idx="1028">
                  <c:v>8.56666667</c:v>
                </c:pt>
                <c:pt idx="1029">
                  <c:v>8.5749999999999993</c:v>
                </c:pt>
                <c:pt idx="1030">
                  <c:v>8.5833333300000003</c:v>
                </c:pt>
                <c:pt idx="1031">
                  <c:v>8.5916666700000004</c:v>
                </c:pt>
                <c:pt idx="1032">
                  <c:v>8.6</c:v>
                </c:pt>
                <c:pt idx="1033">
                  <c:v>8.6083333300000007</c:v>
                </c:pt>
                <c:pt idx="1034">
                  <c:v>8.6166666700000007</c:v>
                </c:pt>
                <c:pt idx="1035">
                  <c:v>8.625</c:v>
                </c:pt>
                <c:pt idx="1036">
                  <c:v>8.6333333299999993</c:v>
                </c:pt>
                <c:pt idx="1037">
                  <c:v>8.6416666699999993</c:v>
                </c:pt>
                <c:pt idx="1038">
                  <c:v>8.65</c:v>
                </c:pt>
                <c:pt idx="1039">
                  <c:v>8.6583333299999996</c:v>
                </c:pt>
                <c:pt idx="1040">
                  <c:v>8.6666666699999997</c:v>
                </c:pt>
                <c:pt idx="1041">
                  <c:v>8.6750000000000007</c:v>
                </c:pt>
                <c:pt idx="1042">
                  <c:v>8.68333333</c:v>
                </c:pt>
                <c:pt idx="1043">
                  <c:v>8.69166667</c:v>
                </c:pt>
                <c:pt idx="1044">
                  <c:v>8.6999999999999993</c:v>
                </c:pt>
                <c:pt idx="1045">
                  <c:v>8.7083333300000003</c:v>
                </c:pt>
                <c:pt idx="1046">
                  <c:v>8.7166666700000004</c:v>
                </c:pt>
                <c:pt idx="1047">
                  <c:v>8.7249999999999996</c:v>
                </c:pt>
                <c:pt idx="1048">
                  <c:v>8.7333333300000007</c:v>
                </c:pt>
                <c:pt idx="1049">
                  <c:v>8.7416666700000007</c:v>
                </c:pt>
                <c:pt idx="1050">
                  <c:v>8.75</c:v>
                </c:pt>
                <c:pt idx="1051">
                  <c:v>8.7583333299999993</c:v>
                </c:pt>
                <c:pt idx="1052">
                  <c:v>8.7666666699999993</c:v>
                </c:pt>
                <c:pt idx="1053">
                  <c:v>8.7750000000000004</c:v>
                </c:pt>
                <c:pt idx="1054">
                  <c:v>8.7833333299999996</c:v>
                </c:pt>
                <c:pt idx="1055">
                  <c:v>8.7916666699999997</c:v>
                </c:pt>
                <c:pt idx="1056">
                  <c:v>8.8000000000000007</c:v>
                </c:pt>
                <c:pt idx="1057">
                  <c:v>8.80833333</c:v>
                </c:pt>
                <c:pt idx="1058">
                  <c:v>8.81666667</c:v>
                </c:pt>
                <c:pt idx="1059">
                  <c:v>8.8249999999999993</c:v>
                </c:pt>
                <c:pt idx="1060">
                  <c:v>8.8333333300000003</c:v>
                </c:pt>
                <c:pt idx="1061">
                  <c:v>8.8416666700000004</c:v>
                </c:pt>
                <c:pt idx="1062">
                  <c:v>8.85</c:v>
                </c:pt>
                <c:pt idx="1063">
                  <c:v>8.8583333300000007</c:v>
                </c:pt>
                <c:pt idx="1064">
                  <c:v>8.8666666700000007</c:v>
                </c:pt>
                <c:pt idx="1065">
                  <c:v>8.875</c:v>
                </c:pt>
                <c:pt idx="1066">
                  <c:v>8.8833333299999993</c:v>
                </c:pt>
                <c:pt idx="1067">
                  <c:v>8.8916666699999993</c:v>
                </c:pt>
                <c:pt idx="1068">
                  <c:v>8.9</c:v>
                </c:pt>
                <c:pt idx="1069">
                  <c:v>8.9083333299999996</c:v>
                </c:pt>
                <c:pt idx="1070">
                  <c:v>8.9166666699999997</c:v>
                </c:pt>
                <c:pt idx="1071">
                  <c:v>8.9250000000000007</c:v>
                </c:pt>
                <c:pt idx="1072">
                  <c:v>8.93333333</c:v>
                </c:pt>
                <c:pt idx="1073">
                  <c:v>8.94166667</c:v>
                </c:pt>
                <c:pt idx="1074">
                  <c:v>8.9499999999999993</c:v>
                </c:pt>
                <c:pt idx="1075">
                  <c:v>8.9583333300000003</c:v>
                </c:pt>
                <c:pt idx="1076">
                  <c:v>8.9666666700000004</c:v>
                </c:pt>
                <c:pt idx="1077">
                  <c:v>8.9749999999999996</c:v>
                </c:pt>
                <c:pt idx="1078">
                  <c:v>8.9833333300000007</c:v>
                </c:pt>
                <c:pt idx="1079">
                  <c:v>8.9916666700000007</c:v>
                </c:pt>
                <c:pt idx="1080">
                  <c:v>9</c:v>
                </c:pt>
                <c:pt idx="1081">
                  <c:v>9.0083333299999993</c:v>
                </c:pt>
                <c:pt idx="1082">
                  <c:v>9.0166666699999993</c:v>
                </c:pt>
                <c:pt idx="1083">
                  <c:v>9.0250000000000004</c:v>
                </c:pt>
                <c:pt idx="1084">
                  <c:v>9.0333333299999996</c:v>
                </c:pt>
                <c:pt idx="1085">
                  <c:v>9.0416666699999997</c:v>
                </c:pt>
                <c:pt idx="1086">
                  <c:v>9.0500000000000007</c:v>
                </c:pt>
                <c:pt idx="1087">
                  <c:v>9.05833333</c:v>
                </c:pt>
                <c:pt idx="1088">
                  <c:v>9.06666667</c:v>
                </c:pt>
                <c:pt idx="1089">
                  <c:v>9.0749999999999993</c:v>
                </c:pt>
                <c:pt idx="1090">
                  <c:v>9.0833333300000003</c:v>
                </c:pt>
                <c:pt idx="1091">
                  <c:v>9.0916666700000004</c:v>
                </c:pt>
                <c:pt idx="1092">
                  <c:v>9.1</c:v>
                </c:pt>
                <c:pt idx="1093">
                  <c:v>9.1083333300000007</c:v>
                </c:pt>
                <c:pt idx="1094">
                  <c:v>9.1166666700000007</c:v>
                </c:pt>
                <c:pt idx="1095">
                  <c:v>9.125</c:v>
                </c:pt>
                <c:pt idx="1096">
                  <c:v>9.1333333299999993</c:v>
                </c:pt>
                <c:pt idx="1097">
                  <c:v>9.1416666699999993</c:v>
                </c:pt>
                <c:pt idx="1098">
                  <c:v>9.15</c:v>
                </c:pt>
                <c:pt idx="1099">
                  <c:v>9.1583333299999996</c:v>
                </c:pt>
                <c:pt idx="1100">
                  <c:v>9.1666666699999997</c:v>
                </c:pt>
                <c:pt idx="1101">
                  <c:v>9.1750000000000007</c:v>
                </c:pt>
                <c:pt idx="1102">
                  <c:v>9.18333333</c:v>
                </c:pt>
                <c:pt idx="1103">
                  <c:v>9.19166667</c:v>
                </c:pt>
                <c:pt idx="1104">
                  <c:v>9.1999999999999993</c:v>
                </c:pt>
                <c:pt idx="1105">
                  <c:v>9.2083333300000003</c:v>
                </c:pt>
                <c:pt idx="1106">
                  <c:v>9.2166666700000004</c:v>
                </c:pt>
                <c:pt idx="1107">
                  <c:v>9.2249999999999996</c:v>
                </c:pt>
                <c:pt idx="1108">
                  <c:v>9.2333333300000007</c:v>
                </c:pt>
                <c:pt idx="1109">
                  <c:v>9.2416666700000007</c:v>
                </c:pt>
                <c:pt idx="1110">
                  <c:v>9.25</c:v>
                </c:pt>
                <c:pt idx="1111">
                  <c:v>9.2583333299999993</c:v>
                </c:pt>
                <c:pt idx="1112">
                  <c:v>9.2666666699999993</c:v>
                </c:pt>
                <c:pt idx="1113">
                  <c:v>9.2750000000000004</c:v>
                </c:pt>
                <c:pt idx="1114">
                  <c:v>9.2833333299999996</c:v>
                </c:pt>
                <c:pt idx="1115">
                  <c:v>9.2916666699999997</c:v>
                </c:pt>
                <c:pt idx="1116">
                  <c:v>9.3000000000000007</c:v>
                </c:pt>
                <c:pt idx="1117">
                  <c:v>9.30833333</c:v>
                </c:pt>
                <c:pt idx="1118">
                  <c:v>9.31666667</c:v>
                </c:pt>
                <c:pt idx="1119">
                  <c:v>9.3249999999999993</c:v>
                </c:pt>
                <c:pt idx="1120">
                  <c:v>9.3333333300000003</c:v>
                </c:pt>
                <c:pt idx="1121">
                  <c:v>9.3416666700000004</c:v>
                </c:pt>
                <c:pt idx="1122">
                  <c:v>9.35</c:v>
                </c:pt>
                <c:pt idx="1123">
                  <c:v>9.3583333300000007</c:v>
                </c:pt>
                <c:pt idx="1124">
                  <c:v>9.3666666700000007</c:v>
                </c:pt>
                <c:pt idx="1125">
                  <c:v>9.375</c:v>
                </c:pt>
                <c:pt idx="1126">
                  <c:v>9.3833333299999993</c:v>
                </c:pt>
                <c:pt idx="1127">
                  <c:v>9.3916666699999993</c:v>
                </c:pt>
                <c:pt idx="1128">
                  <c:v>9.4</c:v>
                </c:pt>
                <c:pt idx="1129">
                  <c:v>9.4083333299999996</c:v>
                </c:pt>
                <c:pt idx="1130">
                  <c:v>9.4166666699999997</c:v>
                </c:pt>
                <c:pt idx="1131">
                  <c:v>9.4250000000000007</c:v>
                </c:pt>
                <c:pt idx="1132">
                  <c:v>9.43333333</c:v>
                </c:pt>
                <c:pt idx="1133">
                  <c:v>9.44166667</c:v>
                </c:pt>
                <c:pt idx="1134">
                  <c:v>9.4499999999999993</c:v>
                </c:pt>
                <c:pt idx="1135">
                  <c:v>9.4583333300000003</c:v>
                </c:pt>
                <c:pt idx="1136">
                  <c:v>9.4666666700000004</c:v>
                </c:pt>
                <c:pt idx="1137">
                  <c:v>9.4749999999999996</c:v>
                </c:pt>
                <c:pt idx="1138">
                  <c:v>9.4833333300000007</c:v>
                </c:pt>
                <c:pt idx="1139">
                  <c:v>9.4916666700000007</c:v>
                </c:pt>
                <c:pt idx="1140">
                  <c:v>9.5</c:v>
                </c:pt>
                <c:pt idx="1141">
                  <c:v>9.5083333299999993</c:v>
                </c:pt>
                <c:pt idx="1142">
                  <c:v>9.5166666699999993</c:v>
                </c:pt>
                <c:pt idx="1143">
                  <c:v>9.5250000000000004</c:v>
                </c:pt>
                <c:pt idx="1144">
                  <c:v>9.5333333299999996</c:v>
                </c:pt>
                <c:pt idx="1145">
                  <c:v>9.5416666699999997</c:v>
                </c:pt>
                <c:pt idx="1146">
                  <c:v>9.5500000000000007</c:v>
                </c:pt>
                <c:pt idx="1147">
                  <c:v>9.55833333</c:v>
                </c:pt>
                <c:pt idx="1148">
                  <c:v>9.56666667</c:v>
                </c:pt>
                <c:pt idx="1149">
                  <c:v>9.5749999999999993</c:v>
                </c:pt>
                <c:pt idx="1150">
                  <c:v>9.5833333300000003</c:v>
                </c:pt>
                <c:pt idx="1151">
                  <c:v>9.5916666700000004</c:v>
                </c:pt>
                <c:pt idx="1152">
                  <c:v>9.6</c:v>
                </c:pt>
                <c:pt idx="1153">
                  <c:v>9.6083333300000007</c:v>
                </c:pt>
                <c:pt idx="1154">
                  <c:v>9.6166666700000007</c:v>
                </c:pt>
                <c:pt idx="1155">
                  <c:v>9.625</c:v>
                </c:pt>
                <c:pt idx="1156">
                  <c:v>9.6333333299999993</c:v>
                </c:pt>
                <c:pt idx="1157">
                  <c:v>9.6416666699999993</c:v>
                </c:pt>
                <c:pt idx="1158">
                  <c:v>9.65</c:v>
                </c:pt>
                <c:pt idx="1159">
                  <c:v>9.6583333299999996</c:v>
                </c:pt>
                <c:pt idx="1160">
                  <c:v>9.6666666699999997</c:v>
                </c:pt>
                <c:pt idx="1161">
                  <c:v>9.6750000000000007</c:v>
                </c:pt>
                <c:pt idx="1162">
                  <c:v>9.68333333</c:v>
                </c:pt>
                <c:pt idx="1163">
                  <c:v>9.69166667</c:v>
                </c:pt>
                <c:pt idx="1164">
                  <c:v>9.6999999999999993</c:v>
                </c:pt>
                <c:pt idx="1165">
                  <c:v>9.7083333300000003</c:v>
                </c:pt>
                <c:pt idx="1166">
                  <c:v>9.7166666700000004</c:v>
                </c:pt>
                <c:pt idx="1167">
                  <c:v>9.7249999999999996</c:v>
                </c:pt>
                <c:pt idx="1168">
                  <c:v>9.7333333300000007</c:v>
                </c:pt>
                <c:pt idx="1169">
                  <c:v>9.7416666700000007</c:v>
                </c:pt>
                <c:pt idx="1170">
                  <c:v>9.75</c:v>
                </c:pt>
                <c:pt idx="1171">
                  <c:v>9.7583333299999993</c:v>
                </c:pt>
                <c:pt idx="1172">
                  <c:v>9.7666666699999993</c:v>
                </c:pt>
                <c:pt idx="1173">
                  <c:v>9.7750000000000004</c:v>
                </c:pt>
                <c:pt idx="1174">
                  <c:v>9.7833333299999996</c:v>
                </c:pt>
                <c:pt idx="1175">
                  <c:v>9.7916666699999997</c:v>
                </c:pt>
                <c:pt idx="1176">
                  <c:v>9.8000000000000007</c:v>
                </c:pt>
                <c:pt idx="1177">
                  <c:v>9.80833333</c:v>
                </c:pt>
                <c:pt idx="1178">
                  <c:v>9.81666667</c:v>
                </c:pt>
                <c:pt idx="1179">
                  <c:v>9.8249999999999993</c:v>
                </c:pt>
                <c:pt idx="1180">
                  <c:v>9.8333333300000003</c:v>
                </c:pt>
                <c:pt idx="1181">
                  <c:v>9.8416666700000004</c:v>
                </c:pt>
                <c:pt idx="1182">
                  <c:v>9.85</c:v>
                </c:pt>
                <c:pt idx="1183">
                  <c:v>9.8583333300000007</c:v>
                </c:pt>
                <c:pt idx="1184">
                  <c:v>9.8666666700000007</c:v>
                </c:pt>
                <c:pt idx="1185">
                  <c:v>9.875</c:v>
                </c:pt>
                <c:pt idx="1186">
                  <c:v>9.8833333299999993</c:v>
                </c:pt>
                <c:pt idx="1187">
                  <c:v>9.8916666699999993</c:v>
                </c:pt>
                <c:pt idx="1188">
                  <c:v>9.9</c:v>
                </c:pt>
                <c:pt idx="1189">
                  <c:v>9.9083333299999996</c:v>
                </c:pt>
                <c:pt idx="1190">
                  <c:v>9.9166666699999997</c:v>
                </c:pt>
                <c:pt idx="1191">
                  <c:v>9.9250000000000007</c:v>
                </c:pt>
                <c:pt idx="1192">
                  <c:v>9.93333333</c:v>
                </c:pt>
                <c:pt idx="1193">
                  <c:v>9.94166667</c:v>
                </c:pt>
                <c:pt idx="1194">
                  <c:v>9.9499999999999993</c:v>
                </c:pt>
                <c:pt idx="1195">
                  <c:v>9.9583333300000003</c:v>
                </c:pt>
                <c:pt idx="1196">
                  <c:v>9.9666666700000004</c:v>
                </c:pt>
                <c:pt idx="1197">
                  <c:v>9.9749999999999996</c:v>
                </c:pt>
                <c:pt idx="1198">
                  <c:v>9.9833333300000007</c:v>
                </c:pt>
                <c:pt idx="1199">
                  <c:v>9.9916666700000007</c:v>
                </c:pt>
                <c:pt idx="1200">
                  <c:v>10</c:v>
                </c:pt>
                <c:pt idx="1201">
                  <c:v>10.008333329999999</c:v>
                </c:pt>
                <c:pt idx="1202">
                  <c:v>10.016666669999999</c:v>
                </c:pt>
                <c:pt idx="1203">
                  <c:v>10.025</c:v>
                </c:pt>
                <c:pt idx="1204">
                  <c:v>10.03333333</c:v>
                </c:pt>
                <c:pt idx="1205">
                  <c:v>10.04166667</c:v>
                </c:pt>
                <c:pt idx="1206">
                  <c:v>10.050000000000001</c:v>
                </c:pt>
                <c:pt idx="1207">
                  <c:v>10.05833333</c:v>
                </c:pt>
                <c:pt idx="1208">
                  <c:v>10.06666667</c:v>
                </c:pt>
                <c:pt idx="1209">
                  <c:v>10.074999999999999</c:v>
                </c:pt>
                <c:pt idx="1210">
                  <c:v>10.08333333</c:v>
                </c:pt>
                <c:pt idx="1211">
                  <c:v>10.09166667</c:v>
                </c:pt>
                <c:pt idx="1212">
                  <c:v>10.1</c:v>
                </c:pt>
                <c:pt idx="1213">
                  <c:v>10.108333330000001</c:v>
                </c:pt>
                <c:pt idx="1214">
                  <c:v>10.116666670000001</c:v>
                </c:pt>
                <c:pt idx="1215">
                  <c:v>10.125</c:v>
                </c:pt>
                <c:pt idx="1216">
                  <c:v>10.133333329999999</c:v>
                </c:pt>
                <c:pt idx="1217">
                  <c:v>10.141666669999999</c:v>
                </c:pt>
                <c:pt idx="1218">
                  <c:v>10.15</c:v>
                </c:pt>
                <c:pt idx="1219">
                  <c:v>10.15833333</c:v>
                </c:pt>
                <c:pt idx="1220">
                  <c:v>10.16666667</c:v>
                </c:pt>
                <c:pt idx="1221">
                  <c:v>10.175000000000001</c:v>
                </c:pt>
                <c:pt idx="1222">
                  <c:v>10.18333333</c:v>
                </c:pt>
                <c:pt idx="1223">
                  <c:v>10.19166667</c:v>
                </c:pt>
                <c:pt idx="1224">
                  <c:v>10.199999999999999</c:v>
                </c:pt>
                <c:pt idx="1225">
                  <c:v>10.20833333</c:v>
                </c:pt>
                <c:pt idx="1226">
                  <c:v>10.21666667</c:v>
                </c:pt>
                <c:pt idx="1227">
                  <c:v>10.225</c:v>
                </c:pt>
                <c:pt idx="1228">
                  <c:v>10.233333330000001</c:v>
                </c:pt>
                <c:pt idx="1229">
                  <c:v>10.241666670000001</c:v>
                </c:pt>
                <c:pt idx="1230">
                  <c:v>10.25</c:v>
                </c:pt>
                <c:pt idx="1231">
                  <c:v>10.258333329999999</c:v>
                </c:pt>
                <c:pt idx="1232">
                  <c:v>10.266666669999999</c:v>
                </c:pt>
                <c:pt idx="1233">
                  <c:v>10.275</c:v>
                </c:pt>
                <c:pt idx="1234">
                  <c:v>10.28333333</c:v>
                </c:pt>
                <c:pt idx="1235">
                  <c:v>10.29166667</c:v>
                </c:pt>
                <c:pt idx="1236">
                  <c:v>10.3</c:v>
                </c:pt>
                <c:pt idx="1237">
                  <c:v>10.30833333</c:v>
                </c:pt>
                <c:pt idx="1238">
                  <c:v>10.31666667</c:v>
                </c:pt>
                <c:pt idx="1239">
                  <c:v>10.324999999999999</c:v>
                </c:pt>
                <c:pt idx="1240">
                  <c:v>10.33333333</c:v>
                </c:pt>
                <c:pt idx="1241">
                  <c:v>10.34166667</c:v>
                </c:pt>
                <c:pt idx="1242">
                  <c:v>10.35</c:v>
                </c:pt>
                <c:pt idx="1243">
                  <c:v>10.358333330000001</c:v>
                </c:pt>
                <c:pt idx="1244">
                  <c:v>10.366666670000001</c:v>
                </c:pt>
                <c:pt idx="1245">
                  <c:v>10.375</c:v>
                </c:pt>
                <c:pt idx="1246">
                  <c:v>10.383333329999999</c:v>
                </c:pt>
                <c:pt idx="1247">
                  <c:v>10.391666669999999</c:v>
                </c:pt>
                <c:pt idx="1248">
                  <c:v>10.4</c:v>
                </c:pt>
                <c:pt idx="1249">
                  <c:v>10.40833333</c:v>
                </c:pt>
                <c:pt idx="1250">
                  <c:v>10.41666667</c:v>
                </c:pt>
                <c:pt idx="1251">
                  <c:v>10.425000000000001</c:v>
                </c:pt>
                <c:pt idx="1252">
                  <c:v>10.43333333</c:v>
                </c:pt>
                <c:pt idx="1253">
                  <c:v>10.44166667</c:v>
                </c:pt>
                <c:pt idx="1254">
                  <c:v>10.45</c:v>
                </c:pt>
                <c:pt idx="1255">
                  <c:v>10.45833333</c:v>
                </c:pt>
                <c:pt idx="1256">
                  <c:v>10.46666667</c:v>
                </c:pt>
                <c:pt idx="1257">
                  <c:v>10.475</c:v>
                </c:pt>
                <c:pt idx="1258">
                  <c:v>10.483333330000001</c:v>
                </c:pt>
                <c:pt idx="1259">
                  <c:v>10.491666670000001</c:v>
                </c:pt>
                <c:pt idx="1260">
                  <c:v>10.5</c:v>
                </c:pt>
                <c:pt idx="1261">
                  <c:v>10.508333329999999</c:v>
                </c:pt>
                <c:pt idx="1262">
                  <c:v>10.516666669999999</c:v>
                </c:pt>
                <c:pt idx="1263">
                  <c:v>10.525</c:v>
                </c:pt>
                <c:pt idx="1264">
                  <c:v>10.53333333</c:v>
                </c:pt>
                <c:pt idx="1265">
                  <c:v>10.54166667</c:v>
                </c:pt>
                <c:pt idx="1266">
                  <c:v>10.55</c:v>
                </c:pt>
                <c:pt idx="1267">
                  <c:v>10.55833333</c:v>
                </c:pt>
                <c:pt idx="1268">
                  <c:v>10.56666667</c:v>
                </c:pt>
                <c:pt idx="1269">
                  <c:v>10.574999999999999</c:v>
                </c:pt>
                <c:pt idx="1270">
                  <c:v>10.58333333</c:v>
                </c:pt>
                <c:pt idx="1271">
                  <c:v>10.59166667</c:v>
                </c:pt>
                <c:pt idx="1272">
                  <c:v>10.6</c:v>
                </c:pt>
                <c:pt idx="1273">
                  <c:v>10.608333330000001</c:v>
                </c:pt>
                <c:pt idx="1274">
                  <c:v>10.616666670000001</c:v>
                </c:pt>
                <c:pt idx="1275">
                  <c:v>10.625</c:v>
                </c:pt>
                <c:pt idx="1276">
                  <c:v>10.633333329999999</c:v>
                </c:pt>
                <c:pt idx="1277">
                  <c:v>10.641666669999999</c:v>
                </c:pt>
                <c:pt idx="1278">
                  <c:v>10.65</c:v>
                </c:pt>
                <c:pt idx="1279">
                  <c:v>10.65833333</c:v>
                </c:pt>
                <c:pt idx="1280">
                  <c:v>10.66666667</c:v>
                </c:pt>
                <c:pt idx="1281">
                  <c:v>10.675000000000001</c:v>
                </c:pt>
                <c:pt idx="1282">
                  <c:v>10.68333333</c:v>
                </c:pt>
                <c:pt idx="1283">
                  <c:v>10.69166667</c:v>
                </c:pt>
                <c:pt idx="1284">
                  <c:v>10.7</c:v>
                </c:pt>
                <c:pt idx="1285">
                  <c:v>10.70833333</c:v>
                </c:pt>
                <c:pt idx="1286">
                  <c:v>10.71666667</c:v>
                </c:pt>
                <c:pt idx="1287">
                  <c:v>10.725</c:v>
                </c:pt>
                <c:pt idx="1288">
                  <c:v>10.733333330000001</c:v>
                </c:pt>
                <c:pt idx="1289">
                  <c:v>10.741666670000001</c:v>
                </c:pt>
                <c:pt idx="1290">
                  <c:v>10.75</c:v>
                </c:pt>
                <c:pt idx="1291">
                  <c:v>10.758333329999999</c:v>
                </c:pt>
                <c:pt idx="1292">
                  <c:v>10.766666669999999</c:v>
                </c:pt>
                <c:pt idx="1293">
                  <c:v>10.775</c:v>
                </c:pt>
                <c:pt idx="1294">
                  <c:v>10.78333333</c:v>
                </c:pt>
                <c:pt idx="1295">
                  <c:v>10.79166667</c:v>
                </c:pt>
                <c:pt idx="1296">
                  <c:v>10.8</c:v>
                </c:pt>
                <c:pt idx="1297">
                  <c:v>10.80833333</c:v>
                </c:pt>
                <c:pt idx="1298">
                  <c:v>10.81666667</c:v>
                </c:pt>
                <c:pt idx="1299">
                  <c:v>10.824999999999999</c:v>
                </c:pt>
                <c:pt idx="1300">
                  <c:v>10.83333333</c:v>
                </c:pt>
                <c:pt idx="1301">
                  <c:v>10.84166667</c:v>
                </c:pt>
                <c:pt idx="1302">
                  <c:v>10.85</c:v>
                </c:pt>
                <c:pt idx="1303">
                  <c:v>10.858333330000001</c:v>
                </c:pt>
                <c:pt idx="1304">
                  <c:v>10.866666670000001</c:v>
                </c:pt>
                <c:pt idx="1305">
                  <c:v>10.875</c:v>
                </c:pt>
                <c:pt idx="1306">
                  <c:v>10.883333329999999</c:v>
                </c:pt>
                <c:pt idx="1307">
                  <c:v>10.891666669999999</c:v>
                </c:pt>
                <c:pt idx="1308">
                  <c:v>10.9</c:v>
                </c:pt>
                <c:pt idx="1309">
                  <c:v>10.90833333</c:v>
                </c:pt>
                <c:pt idx="1310">
                  <c:v>10.91666667</c:v>
                </c:pt>
                <c:pt idx="1311">
                  <c:v>10.925000000000001</c:v>
                </c:pt>
                <c:pt idx="1312">
                  <c:v>10.93333333</c:v>
                </c:pt>
                <c:pt idx="1313">
                  <c:v>10.94166667</c:v>
                </c:pt>
                <c:pt idx="1314">
                  <c:v>10.95</c:v>
                </c:pt>
                <c:pt idx="1315">
                  <c:v>10.95833333</c:v>
                </c:pt>
                <c:pt idx="1316">
                  <c:v>10.96666667</c:v>
                </c:pt>
                <c:pt idx="1317">
                  <c:v>10.975</c:v>
                </c:pt>
                <c:pt idx="1318">
                  <c:v>10.983333330000001</c:v>
                </c:pt>
                <c:pt idx="1319">
                  <c:v>10.991666670000001</c:v>
                </c:pt>
                <c:pt idx="1320">
                  <c:v>11</c:v>
                </c:pt>
                <c:pt idx="1321">
                  <c:v>11.008333329999999</c:v>
                </c:pt>
                <c:pt idx="1322">
                  <c:v>11.016666669999999</c:v>
                </c:pt>
                <c:pt idx="1323">
                  <c:v>11.025</c:v>
                </c:pt>
                <c:pt idx="1324">
                  <c:v>11.03333333</c:v>
                </c:pt>
                <c:pt idx="1325">
                  <c:v>11.04166667</c:v>
                </c:pt>
                <c:pt idx="1326">
                  <c:v>11.05</c:v>
                </c:pt>
                <c:pt idx="1327">
                  <c:v>11.05833333</c:v>
                </c:pt>
                <c:pt idx="1328">
                  <c:v>11.06666667</c:v>
                </c:pt>
                <c:pt idx="1329">
                  <c:v>11.074999999999999</c:v>
                </c:pt>
                <c:pt idx="1330">
                  <c:v>11.08333333</c:v>
                </c:pt>
                <c:pt idx="1331">
                  <c:v>11.09166667</c:v>
                </c:pt>
                <c:pt idx="1332">
                  <c:v>11.1</c:v>
                </c:pt>
                <c:pt idx="1333">
                  <c:v>11.108333330000001</c:v>
                </c:pt>
                <c:pt idx="1334">
                  <c:v>11.116666670000001</c:v>
                </c:pt>
                <c:pt idx="1335">
                  <c:v>11.125</c:v>
                </c:pt>
                <c:pt idx="1336">
                  <c:v>11.133333329999999</c:v>
                </c:pt>
                <c:pt idx="1337">
                  <c:v>11.141666669999999</c:v>
                </c:pt>
                <c:pt idx="1338">
                  <c:v>11.15</c:v>
                </c:pt>
                <c:pt idx="1339">
                  <c:v>11.15833333</c:v>
                </c:pt>
                <c:pt idx="1340">
                  <c:v>11.16666667</c:v>
                </c:pt>
                <c:pt idx="1341">
                  <c:v>11.175000000000001</c:v>
                </c:pt>
                <c:pt idx="1342">
                  <c:v>11.18333333</c:v>
                </c:pt>
                <c:pt idx="1343">
                  <c:v>11.19166667</c:v>
                </c:pt>
                <c:pt idx="1344">
                  <c:v>11.2</c:v>
                </c:pt>
                <c:pt idx="1345">
                  <c:v>11.20833333</c:v>
                </c:pt>
                <c:pt idx="1346">
                  <c:v>11.21666667</c:v>
                </c:pt>
                <c:pt idx="1347">
                  <c:v>11.225</c:v>
                </c:pt>
                <c:pt idx="1348">
                  <c:v>11.233333330000001</c:v>
                </c:pt>
                <c:pt idx="1349">
                  <c:v>11.241666670000001</c:v>
                </c:pt>
                <c:pt idx="1350">
                  <c:v>11.25</c:v>
                </c:pt>
                <c:pt idx="1351">
                  <c:v>11.258333329999999</c:v>
                </c:pt>
                <c:pt idx="1352">
                  <c:v>11.266666669999999</c:v>
                </c:pt>
                <c:pt idx="1353">
                  <c:v>11.275</c:v>
                </c:pt>
                <c:pt idx="1354">
                  <c:v>11.28333333</c:v>
                </c:pt>
                <c:pt idx="1355">
                  <c:v>11.29166667</c:v>
                </c:pt>
                <c:pt idx="1356">
                  <c:v>11.3</c:v>
                </c:pt>
                <c:pt idx="1357">
                  <c:v>11.30833333</c:v>
                </c:pt>
                <c:pt idx="1358">
                  <c:v>11.31666667</c:v>
                </c:pt>
                <c:pt idx="1359">
                  <c:v>11.324999999999999</c:v>
                </c:pt>
                <c:pt idx="1360">
                  <c:v>11.33333333</c:v>
                </c:pt>
                <c:pt idx="1361">
                  <c:v>11.34166667</c:v>
                </c:pt>
                <c:pt idx="1362">
                  <c:v>11.35</c:v>
                </c:pt>
                <c:pt idx="1363">
                  <c:v>11.358333330000001</c:v>
                </c:pt>
                <c:pt idx="1364">
                  <c:v>11.366666670000001</c:v>
                </c:pt>
                <c:pt idx="1365">
                  <c:v>11.375</c:v>
                </c:pt>
                <c:pt idx="1366">
                  <c:v>11.383333329999999</c:v>
                </c:pt>
                <c:pt idx="1367">
                  <c:v>11.391666669999999</c:v>
                </c:pt>
                <c:pt idx="1368">
                  <c:v>11.4</c:v>
                </c:pt>
                <c:pt idx="1369">
                  <c:v>11.40833333</c:v>
                </c:pt>
                <c:pt idx="1370">
                  <c:v>11.41666667</c:v>
                </c:pt>
                <c:pt idx="1371">
                  <c:v>11.425000000000001</c:v>
                </c:pt>
                <c:pt idx="1372">
                  <c:v>11.43333333</c:v>
                </c:pt>
                <c:pt idx="1373">
                  <c:v>11.44166667</c:v>
                </c:pt>
                <c:pt idx="1374">
                  <c:v>11.45</c:v>
                </c:pt>
                <c:pt idx="1375">
                  <c:v>11.45833333</c:v>
                </c:pt>
                <c:pt idx="1376">
                  <c:v>11.46666667</c:v>
                </c:pt>
                <c:pt idx="1377">
                  <c:v>11.475</c:v>
                </c:pt>
                <c:pt idx="1378">
                  <c:v>11.483333330000001</c:v>
                </c:pt>
                <c:pt idx="1379">
                  <c:v>11.491666670000001</c:v>
                </c:pt>
                <c:pt idx="1380">
                  <c:v>11.5</c:v>
                </c:pt>
                <c:pt idx="1381">
                  <c:v>11.508333329999999</c:v>
                </c:pt>
                <c:pt idx="1382">
                  <c:v>11.516666669999999</c:v>
                </c:pt>
                <c:pt idx="1383">
                  <c:v>11.525</c:v>
                </c:pt>
                <c:pt idx="1384">
                  <c:v>11.53333333</c:v>
                </c:pt>
                <c:pt idx="1385">
                  <c:v>11.54166667</c:v>
                </c:pt>
                <c:pt idx="1386">
                  <c:v>11.55</c:v>
                </c:pt>
                <c:pt idx="1387">
                  <c:v>11.55833333</c:v>
                </c:pt>
                <c:pt idx="1388">
                  <c:v>11.56666667</c:v>
                </c:pt>
                <c:pt idx="1389">
                  <c:v>11.574999999999999</c:v>
                </c:pt>
                <c:pt idx="1390">
                  <c:v>11.58333333</c:v>
                </c:pt>
                <c:pt idx="1391">
                  <c:v>11.59166667</c:v>
                </c:pt>
                <c:pt idx="1392">
                  <c:v>11.6</c:v>
                </c:pt>
                <c:pt idx="1393">
                  <c:v>11.608333330000001</c:v>
                </c:pt>
                <c:pt idx="1394">
                  <c:v>11.616666670000001</c:v>
                </c:pt>
                <c:pt idx="1395">
                  <c:v>11.625</c:v>
                </c:pt>
                <c:pt idx="1396">
                  <c:v>11.633333329999999</c:v>
                </c:pt>
                <c:pt idx="1397">
                  <c:v>11.641666669999999</c:v>
                </c:pt>
                <c:pt idx="1398">
                  <c:v>11.65</c:v>
                </c:pt>
                <c:pt idx="1399">
                  <c:v>11.65833333</c:v>
                </c:pt>
                <c:pt idx="1400">
                  <c:v>11.66666667</c:v>
                </c:pt>
                <c:pt idx="1401">
                  <c:v>11.675000000000001</c:v>
                </c:pt>
                <c:pt idx="1402">
                  <c:v>11.68333333</c:v>
                </c:pt>
                <c:pt idx="1403">
                  <c:v>11.69166667</c:v>
                </c:pt>
                <c:pt idx="1404">
                  <c:v>11.7</c:v>
                </c:pt>
                <c:pt idx="1405">
                  <c:v>11.70833333</c:v>
                </c:pt>
                <c:pt idx="1406">
                  <c:v>11.71666667</c:v>
                </c:pt>
                <c:pt idx="1407">
                  <c:v>11.725</c:v>
                </c:pt>
                <c:pt idx="1408">
                  <c:v>11.733333330000001</c:v>
                </c:pt>
                <c:pt idx="1409">
                  <c:v>11.741666670000001</c:v>
                </c:pt>
                <c:pt idx="1410">
                  <c:v>11.75</c:v>
                </c:pt>
                <c:pt idx="1411">
                  <c:v>11.758333329999999</c:v>
                </c:pt>
                <c:pt idx="1412">
                  <c:v>11.766666669999999</c:v>
                </c:pt>
                <c:pt idx="1413">
                  <c:v>11.775</c:v>
                </c:pt>
                <c:pt idx="1414">
                  <c:v>11.78333333</c:v>
                </c:pt>
                <c:pt idx="1415">
                  <c:v>11.79166667</c:v>
                </c:pt>
                <c:pt idx="1416">
                  <c:v>11.8</c:v>
                </c:pt>
                <c:pt idx="1417">
                  <c:v>11.80833333</c:v>
                </c:pt>
                <c:pt idx="1418">
                  <c:v>11.81666667</c:v>
                </c:pt>
                <c:pt idx="1419">
                  <c:v>11.824999999999999</c:v>
                </c:pt>
                <c:pt idx="1420">
                  <c:v>11.83333333</c:v>
                </c:pt>
                <c:pt idx="1421">
                  <c:v>11.84166667</c:v>
                </c:pt>
                <c:pt idx="1422">
                  <c:v>11.85</c:v>
                </c:pt>
                <c:pt idx="1423">
                  <c:v>11.858333330000001</c:v>
                </c:pt>
                <c:pt idx="1424">
                  <c:v>11.866666670000001</c:v>
                </c:pt>
                <c:pt idx="1425">
                  <c:v>11.875</c:v>
                </c:pt>
                <c:pt idx="1426">
                  <c:v>11.883333329999999</c:v>
                </c:pt>
                <c:pt idx="1427">
                  <c:v>11.891666669999999</c:v>
                </c:pt>
                <c:pt idx="1428">
                  <c:v>11.9</c:v>
                </c:pt>
                <c:pt idx="1429">
                  <c:v>11.90833333</c:v>
                </c:pt>
                <c:pt idx="1430">
                  <c:v>11.91666667</c:v>
                </c:pt>
                <c:pt idx="1431">
                  <c:v>11.925000000000001</c:v>
                </c:pt>
                <c:pt idx="1432">
                  <c:v>11.93333333</c:v>
                </c:pt>
                <c:pt idx="1433">
                  <c:v>11.94166667</c:v>
                </c:pt>
                <c:pt idx="1434">
                  <c:v>11.95</c:v>
                </c:pt>
                <c:pt idx="1435">
                  <c:v>11.95833333</c:v>
                </c:pt>
                <c:pt idx="1436">
                  <c:v>11.96666667</c:v>
                </c:pt>
                <c:pt idx="1437">
                  <c:v>11.975</c:v>
                </c:pt>
                <c:pt idx="1438">
                  <c:v>11.983333330000001</c:v>
                </c:pt>
                <c:pt idx="1439">
                  <c:v>11.991666670000001</c:v>
                </c:pt>
                <c:pt idx="1440">
                  <c:v>12</c:v>
                </c:pt>
                <c:pt idx="1441">
                  <c:v>12.008333329999999</c:v>
                </c:pt>
                <c:pt idx="1442">
                  <c:v>12.016666669999999</c:v>
                </c:pt>
                <c:pt idx="1443">
                  <c:v>12.025</c:v>
                </c:pt>
                <c:pt idx="1444">
                  <c:v>12.03333333</c:v>
                </c:pt>
                <c:pt idx="1445">
                  <c:v>12.04166667</c:v>
                </c:pt>
                <c:pt idx="1446">
                  <c:v>12.05</c:v>
                </c:pt>
                <c:pt idx="1447">
                  <c:v>12.05833333</c:v>
                </c:pt>
                <c:pt idx="1448">
                  <c:v>12.06666667</c:v>
                </c:pt>
                <c:pt idx="1449">
                  <c:v>12.074999999999999</c:v>
                </c:pt>
                <c:pt idx="1450">
                  <c:v>12.08333333</c:v>
                </c:pt>
                <c:pt idx="1451">
                  <c:v>12.09166667</c:v>
                </c:pt>
                <c:pt idx="1452">
                  <c:v>12.1</c:v>
                </c:pt>
                <c:pt idx="1453">
                  <c:v>12.108333330000001</c:v>
                </c:pt>
                <c:pt idx="1454">
                  <c:v>12.116666670000001</c:v>
                </c:pt>
                <c:pt idx="1455">
                  <c:v>12.125</c:v>
                </c:pt>
                <c:pt idx="1456">
                  <c:v>12.133333329999999</c:v>
                </c:pt>
                <c:pt idx="1457">
                  <c:v>12.141666669999999</c:v>
                </c:pt>
                <c:pt idx="1458">
                  <c:v>12.15</c:v>
                </c:pt>
                <c:pt idx="1459">
                  <c:v>12.15833333</c:v>
                </c:pt>
                <c:pt idx="1460">
                  <c:v>12.16666667</c:v>
                </c:pt>
                <c:pt idx="1461">
                  <c:v>12.175000000000001</c:v>
                </c:pt>
                <c:pt idx="1462">
                  <c:v>12.18333333</c:v>
                </c:pt>
                <c:pt idx="1463">
                  <c:v>12.19166667</c:v>
                </c:pt>
                <c:pt idx="1464">
                  <c:v>12.2</c:v>
                </c:pt>
                <c:pt idx="1465">
                  <c:v>12.20833333</c:v>
                </c:pt>
                <c:pt idx="1466">
                  <c:v>12.21666667</c:v>
                </c:pt>
                <c:pt idx="1467">
                  <c:v>12.225</c:v>
                </c:pt>
                <c:pt idx="1468">
                  <c:v>12.233333330000001</c:v>
                </c:pt>
                <c:pt idx="1469">
                  <c:v>12.241666670000001</c:v>
                </c:pt>
                <c:pt idx="1470">
                  <c:v>12.25</c:v>
                </c:pt>
                <c:pt idx="1471">
                  <c:v>12.258333329999999</c:v>
                </c:pt>
                <c:pt idx="1472">
                  <c:v>12.266666669999999</c:v>
                </c:pt>
                <c:pt idx="1473">
                  <c:v>12.275</c:v>
                </c:pt>
                <c:pt idx="1474">
                  <c:v>12.28333333</c:v>
                </c:pt>
                <c:pt idx="1475">
                  <c:v>12.29166667</c:v>
                </c:pt>
                <c:pt idx="1476">
                  <c:v>12.3</c:v>
                </c:pt>
                <c:pt idx="1477">
                  <c:v>12.30833333</c:v>
                </c:pt>
                <c:pt idx="1478">
                  <c:v>12.31666667</c:v>
                </c:pt>
                <c:pt idx="1479">
                  <c:v>12.324999999999999</c:v>
                </c:pt>
                <c:pt idx="1480">
                  <c:v>12.33333333</c:v>
                </c:pt>
                <c:pt idx="1481">
                  <c:v>12.34166667</c:v>
                </c:pt>
                <c:pt idx="1482">
                  <c:v>12.35</c:v>
                </c:pt>
                <c:pt idx="1483">
                  <c:v>12.358333330000001</c:v>
                </c:pt>
                <c:pt idx="1484">
                  <c:v>12.366666670000001</c:v>
                </c:pt>
                <c:pt idx="1485">
                  <c:v>12.375</c:v>
                </c:pt>
                <c:pt idx="1486">
                  <c:v>12.383333329999999</c:v>
                </c:pt>
                <c:pt idx="1487">
                  <c:v>12.391666669999999</c:v>
                </c:pt>
                <c:pt idx="1488">
                  <c:v>12.4</c:v>
                </c:pt>
                <c:pt idx="1489">
                  <c:v>12.40833333</c:v>
                </c:pt>
                <c:pt idx="1490">
                  <c:v>12.41666667</c:v>
                </c:pt>
                <c:pt idx="1491">
                  <c:v>12.425000000000001</c:v>
                </c:pt>
                <c:pt idx="1492">
                  <c:v>12.43333333</c:v>
                </c:pt>
                <c:pt idx="1493">
                  <c:v>12.44166667</c:v>
                </c:pt>
                <c:pt idx="1494">
                  <c:v>12.45</c:v>
                </c:pt>
                <c:pt idx="1495">
                  <c:v>12.45833333</c:v>
                </c:pt>
                <c:pt idx="1496">
                  <c:v>12.46666667</c:v>
                </c:pt>
                <c:pt idx="1497">
                  <c:v>12.475</c:v>
                </c:pt>
                <c:pt idx="1498">
                  <c:v>12.483333330000001</c:v>
                </c:pt>
                <c:pt idx="1499">
                  <c:v>12.491666670000001</c:v>
                </c:pt>
                <c:pt idx="1500">
                  <c:v>12.5</c:v>
                </c:pt>
                <c:pt idx="1501">
                  <c:v>12.508333329999999</c:v>
                </c:pt>
                <c:pt idx="1502">
                  <c:v>12.516666669999999</c:v>
                </c:pt>
                <c:pt idx="1503">
                  <c:v>12.525</c:v>
                </c:pt>
                <c:pt idx="1504">
                  <c:v>12.53333333</c:v>
                </c:pt>
                <c:pt idx="1505">
                  <c:v>12.54166667</c:v>
                </c:pt>
                <c:pt idx="1506">
                  <c:v>12.55</c:v>
                </c:pt>
                <c:pt idx="1507">
                  <c:v>12.55833333</c:v>
                </c:pt>
                <c:pt idx="1508">
                  <c:v>12.56666667</c:v>
                </c:pt>
                <c:pt idx="1509">
                  <c:v>12.574999999999999</c:v>
                </c:pt>
                <c:pt idx="1510">
                  <c:v>12.58333333</c:v>
                </c:pt>
                <c:pt idx="1511">
                  <c:v>12.59166667</c:v>
                </c:pt>
                <c:pt idx="1512">
                  <c:v>12.6</c:v>
                </c:pt>
                <c:pt idx="1513">
                  <c:v>12.608333330000001</c:v>
                </c:pt>
                <c:pt idx="1514">
                  <c:v>12.616666670000001</c:v>
                </c:pt>
                <c:pt idx="1515">
                  <c:v>12.625</c:v>
                </c:pt>
                <c:pt idx="1516">
                  <c:v>12.633333329999999</c:v>
                </c:pt>
                <c:pt idx="1517">
                  <c:v>12.641666669999999</c:v>
                </c:pt>
                <c:pt idx="1518">
                  <c:v>12.65</c:v>
                </c:pt>
                <c:pt idx="1519">
                  <c:v>12.65833333</c:v>
                </c:pt>
                <c:pt idx="1520">
                  <c:v>12.66666667</c:v>
                </c:pt>
                <c:pt idx="1521">
                  <c:v>12.675000000000001</c:v>
                </c:pt>
                <c:pt idx="1522">
                  <c:v>12.68333333</c:v>
                </c:pt>
                <c:pt idx="1523">
                  <c:v>12.69166667</c:v>
                </c:pt>
                <c:pt idx="1524">
                  <c:v>12.7</c:v>
                </c:pt>
                <c:pt idx="1525">
                  <c:v>12.70833333</c:v>
                </c:pt>
                <c:pt idx="1526">
                  <c:v>12.71666667</c:v>
                </c:pt>
                <c:pt idx="1527">
                  <c:v>12.725</c:v>
                </c:pt>
                <c:pt idx="1528">
                  <c:v>12.733333330000001</c:v>
                </c:pt>
                <c:pt idx="1529">
                  <c:v>12.741666670000001</c:v>
                </c:pt>
                <c:pt idx="1530">
                  <c:v>12.75</c:v>
                </c:pt>
                <c:pt idx="1531">
                  <c:v>12.758333329999999</c:v>
                </c:pt>
                <c:pt idx="1532">
                  <c:v>12.766666669999999</c:v>
                </c:pt>
                <c:pt idx="1533">
                  <c:v>12.775</c:v>
                </c:pt>
                <c:pt idx="1534">
                  <c:v>12.78333333</c:v>
                </c:pt>
                <c:pt idx="1535">
                  <c:v>12.79166667</c:v>
                </c:pt>
                <c:pt idx="1536">
                  <c:v>12.8</c:v>
                </c:pt>
                <c:pt idx="1537">
                  <c:v>12.80833333</c:v>
                </c:pt>
                <c:pt idx="1538">
                  <c:v>12.81666667</c:v>
                </c:pt>
                <c:pt idx="1539">
                  <c:v>12.824999999999999</c:v>
                </c:pt>
                <c:pt idx="1540">
                  <c:v>12.83333333</c:v>
                </c:pt>
                <c:pt idx="1541">
                  <c:v>12.84166667</c:v>
                </c:pt>
                <c:pt idx="1542">
                  <c:v>12.85</c:v>
                </c:pt>
                <c:pt idx="1543">
                  <c:v>12.858333330000001</c:v>
                </c:pt>
                <c:pt idx="1544">
                  <c:v>12.866666670000001</c:v>
                </c:pt>
                <c:pt idx="1545">
                  <c:v>12.875</c:v>
                </c:pt>
                <c:pt idx="1546">
                  <c:v>12.883333329999999</c:v>
                </c:pt>
                <c:pt idx="1547">
                  <c:v>12.891666669999999</c:v>
                </c:pt>
                <c:pt idx="1548">
                  <c:v>12.9</c:v>
                </c:pt>
                <c:pt idx="1549">
                  <c:v>12.90833333</c:v>
                </c:pt>
                <c:pt idx="1550">
                  <c:v>12.91666667</c:v>
                </c:pt>
                <c:pt idx="1551">
                  <c:v>12.925000000000001</c:v>
                </c:pt>
                <c:pt idx="1552">
                  <c:v>12.93333333</c:v>
                </c:pt>
                <c:pt idx="1553">
                  <c:v>12.94166667</c:v>
                </c:pt>
                <c:pt idx="1554">
                  <c:v>12.95</c:v>
                </c:pt>
                <c:pt idx="1555">
                  <c:v>12.95833333</c:v>
                </c:pt>
                <c:pt idx="1556">
                  <c:v>12.96666667</c:v>
                </c:pt>
                <c:pt idx="1557">
                  <c:v>12.975</c:v>
                </c:pt>
                <c:pt idx="1558">
                  <c:v>12.983333330000001</c:v>
                </c:pt>
                <c:pt idx="1559">
                  <c:v>12.991666670000001</c:v>
                </c:pt>
                <c:pt idx="1560">
                  <c:v>13</c:v>
                </c:pt>
                <c:pt idx="1561">
                  <c:v>13.008333329999999</c:v>
                </c:pt>
                <c:pt idx="1562">
                  <c:v>13.016666669999999</c:v>
                </c:pt>
                <c:pt idx="1563">
                  <c:v>13.025</c:v>
                </c:pt>
                <c:pt idx="1564">
                  <c:v>13.03333333</c:v>
                </c:pt>
                <c:pt idx="1565">
                  <c:v>13.04166667</c:v>
                </c:pt>
                <c:pt idx="1566">
                  <c:v>13.05</c:v>
                </c:pt>
                <c:pt idx="1567">
                  <c:v>13.05833333</c:v>
                </c:pt>
                <c:pt idx="1568">
                  <c:v>13.06666667</c:v>
                </c:pt>
                <c:pt idx="1569">
                  <c:v>13.074999999999999</c:v>
                </c:pt>
                <c:pt idx="1570">
                  <c:v>13.08333333</c:v>
                </c:pt>
                <c:pt idx="1571">
                  <c:v>13.09166667</c:v>
                </c:pt>
                <c:pt idx="1572">
                  <c:v>13.1</c:v>
                </c:pt>
                <c:pt idx="1573">
                  <c:v>13.108333330000001</c:v>
                </c:pt>
                <c:pt idx="1574">
                  <c:v>13.116666670000001</c:v>
                </c:pt>
                <c:pt idx="1575">
                  <c:v>13.125</c:v>
                </c:pt>
                <c:pt idx="1576">
                  <c:v>13.133333329999999</c:v>
                </c:pt>
                <c:pt idx="1577">
                  <c:v>13.141666669999999</c:v>
                </c:pt>
                <c:pt idx="1578">
                  <c:v>13.15</c:v>
                </c:pt>
                <c:pt idx="1579">
                  <c:v>13.15833333</c:v>
                </c:pt>
                <c:pt idx="1580">
                  <c:v>13.16666667</c:v>
                </c:pt>
                <c:pt idx="1581">
                  <c:v>13.175000000000001</c:v>
                </c:pt>
                <c:pt idx="1582">
                  <c:v>13.18333333</c:v>
                </c:pt>
                <c:pt idx="1583">
                  <c:v>13.19166667</c:v>
                </c:pt>
                <c:pt idx="1584">
                  <c:v>13.2</c:v>
                </c:pt>
                <c:pt idx="1585">
                  <c:v>13.20833333</c:v>
                </c:pt>
                <c:pt idx="1586">
                  <c:v>13.21666667</c:v>
                </c:pt>
                <c:pt idx="1587">
                  <c:v>13.225</c:v>
                </c:pt>
                <c:pt idx="1588">
                  <c:v>13.233333330000001</c:v>
                </c:pt>
                <c:pt idx="1589">
                  <c:v>13.241666670000001</c:v>
                </c:pt>
                <c:pt idx="1590">
                  <c:v>13.25</c:v>
                </c:pt>
                <c:pt idx="1591">
                  <c:v>13.258333329999999</c:v>
                </c:pt>
                <c:pt idx="1592">
                  <c:v>13.266666669999999</c:v>
                </c:pt>
                <c:pt idx="1593">
                  <c:v>13.275</c:v>
                </c:pt>
                <c:pt idx="1594">
                  <c:v>13.28333333</c:v>
                </c:pt>
                <c:pt idx="1595">
                  <c:v>13.29166667</c:v>
                </c:pt>
                <c:pt idx="1596">
                  <c:v>13.3</c:v>
                </c:pt>
                <c:pt idx="1597">
                  <c:v>13.30833333</c:v>
                </c:pt>
                <c:pt idx="1598">
                  <c:v>13.31666667</c:v>
                </c:pt>
                <c:pt idx="1599">
                  <c:v>13.324999999999999</c:v>
                </c:pt>
                <c:pt idx="1600">
                  <c:v>13.33333333</c:v>
                </c:pt>
                <c:pt idx="1601">
                  <c:v>13.34166667</c:v>
                </c:pt>
                <c:pt idx="1602">
                  <c:v>13.35</c:v>
                </c:pt>
                <c:pt idx="1603">
                  <c:v>13.358333330000001</c:v>
                </c:pt>
                <c:pt idx="1604">
                  <c:v>13.366666670000001</c:v>
                </c:pt>
                <c:pt idx="1605">
                  <c:v>13.375</c:v>
                </c:pt>
                <c:pt idx="1606">
                  <c:v>13.383333329999999</c:v>
                </c:pt>
                <c:pt idx="1607">
                  <c:v>13.391666669999999</c:v>
                </c:pt>
                <c:pt idx="1608">
                  <c:v>13.4</c:v>
                </c:pt>
                <c:pt idx="1609">
                  <c:v>13.40833333</c:v>
                </c:pt>
                <c:pt idx="1610">
                  <c:v>13.41666667</c:v>
                </c:pt>
                <c:pt idx="1611">
                  <c:v>13.425000000000001</c:v>
                </c:pt>
                <c:pt idx="1612">
                  <c:v>13.43333333</c:v>
                </c:pt>
                <c:pt idx="1613">
                  <c:v>13.44166667</c:v>
                </c:pt>
                <c:pt idx="1614">
                  <c:v>13.45</c:v>
                </c:pt>
                <c:pt idx="1615">
                  <c:v>13.45833333</c:v>
                </c:pt>
                <c:pt idx="1616">
                  <c:v>13.46666667</c:v>
                </c:pt>
                <c:pt idx="1617">
                  <c:v>13.475</c:v>
                </c:pt>
                <c:pt idx="1618">
                  <c:v>13.483333330000001</c:v>
                </c:pt>
                <c:pt idx="1619">
                  <c:v>13.491666670000001</c:v>
                </c:pt>
                <c:pt idx="1620">
                  <c:v>13.5</c:v>
                </c:pt>
                <c:pt idx="1621">
                  <c:v>13.508333329999999</c:v>
                </c:pt>
                <c:pt idx="1622">
                  <c:v>13.516666669999999</c:v>
                </c:pt>
                <c:pt idx="1623">
                  <c:v>13.525</c:v>
                </c:pt>
                <c:pt idx="1624">
                  <c:v>13.53333333</c:v>
                </c:pt>
                <c:pt idx="1625">
                  <c:v>13.54166667</c:v>
                </c:pt>
                <c:pt idx="1626">
                  <c:v>13.55</c:v>
                </c:pt>
                <c:pt idx="1627">
                  <c:v>13.55833333</c:v>
                </c:pt>
                <c:pt idx="1628">
                  <c:v>13.56666667</c:v>
                </c:pt>
                <c:pt idx="1629">
                  <c:v>13.574999999999999</c:v>
                </c:pt>
                <c:pt idx="1630">
                  <c:v>13.58333333</c:v>
                </c:pt>
                <c:pt idx="1631">
                  <c:v>13.59166667</c:v>
                </c:pt>
                <c:pt idx="1632">
                  <c:v>13.6</c:v>
                </c:pt>
                <c:pt idx="1633">
                  <c:v>13.608333330000001</c:v>
                </c:pt>
                <c:pt idx="1634">
                  <c:v>13.616666670000001</c:v>
                </c:pt>
                <c:pt idx="1635">
                  <c:v>13.625</c:v>
                </c:pt>
                <c:pt idx="1636">
                  <c:v>13.633333329999999</c:v>
                </c:pt>
                <c:pt idx="1637">
                  <c:v>13.641666669999999</c:v>
                </c:pt>
                <c:pt idx="1638">
                  <c:v>13.65</c:v>
                </c:pt>
                <c:pt idx="1639">
                  <c:v>13.65833333</c:v>
                </c:pt>
                <c:pt idx="1640">
                  <c:v>13.66666667</c:v>
                </c:pt>
                <c:pt idx="1641">
                  <c:v>13.675000000000001</c:v>
                </c:pt>
                <c:pt idx="1642">
                  <c:v>13.68333333</c:v>
                </c:pt>
                <c:pt idx="1643">
                  <c:v>13.69166667</c:v>
                </c:pt>
                <c:pt idx="1644">
                  <c:v>13.7</c:v>
                </c:pt>
                <c:pt idx="1645">
                  <c:v>13.70833333</c:v>
                </c:pt>
                <c:pt idx="1646">
                  <c:v>13.71666667</c:v>
                </c:pt>
                <c:pt idx="1647">
                  <c:v>13.725</c:v>
                </c:pt>
                <c:pt idx="1648">
                  <c:v>13.733333330000001</c:v>
                </c:pt>
                <c:pt idx="1649">
                  <c:v>13.741666670000001</c:v>
                </c:pt>
                <c:pt idx="1650">
                  <c:v>13.75</c:v>
                </c:pt>
                <c:pt idx="1651">
                  <c:v>13.758333329999999</c:v>
                </c:pt>
                <c:pt idx="1652">
                  <c:v>13.766666669999999</c:v>
                </c:pt>
                <c:pt idx="1653">
                  <c:v>13.775</c:v>
                </c:pt>
                <c:pt idx="1654">
                  <c:v>13.78333333</c:v>
                </c:pt>
                <c:pt idx="1655">
                  <c:v>13.79166667</c:v>
                </c:pt>
                <c:pt idx="1656">
                  <c:v>13.8</c:v>
                </c:pt>
                <c:pt idx="1657">
                  <c:v>13.80833333</c:v>
                </c:pt>
                <c:pt idx="1658">
                  <c:v>13.81666667</c:v>
                </c:pt>
                <c:pt idx="1659">
                  <c:v>13.824999999999999</c:v>
                </c:pt>
                <c:pt idx="1660">
                  <c:v>13.83333333</c:v>
                </c:pt>
                <c:pt idx="1661">
                  <c:v>13.84166667</c:v>
                </c:pt>
                <c:pt idx="1662">
                  <c:v>13.85</c:v>
                </c:pt>
                <c:pt idx="1663">
                  <c:v>13.858333330000001</c:v>
                </c:pt>
                <c:pt idx="1664">
                  <c:v>13.866666670000001</c:v>
                </c:pt>
                <c:pt idx="1665">
                  <c:v>13.875</c:v>
                </c:pt>
                <c:pt idx="1666">
                  <c:v>13.883333329999999</c:v>
                </c:pt>
                <c:pt idx="1667">
                  <c:v>13.891666669999999</c:v>
                </c:pt>
                <c:pt idx="1668">
                  <c:v>13.9</c:v>
                </c:pt>
                <c:pt idx="1669">
                  <c:v>13.90833333</c:v>
                </c:pt>
                <c:pt idx="1670">
                  <c:v>13.91666667</c:v>
                </c:pt>
                <c:pt idx="1671">
                  <c:v>13.925000000000001</c:v>
                </c:pt>
                <c:pt idx="1672">
                  <c:v>13.93333333</c:v>
                </c:pt>
                <c:pt idx="1673">
                  <c:v>13.94166667</c:v>
                </c:pt>
                <c:pt idx="1674">
                  <c:v>13.95</c:v>
                </c:pt>
                <c:pt idx="1675">
                  <c:v>13.95833333</c:v>
                </c:pt>
                <c:pt idx="1676">
                  <c:v>13.96666667</c:v>
                </c:pt>
                <c:pt idx="1677">
                  <c:v>13.975</c:v>
                </c:pt>
                <c:pt idx="1678">
                  <c:v>13.983333330000001</c:v>
                </c:pt>
                <c:pt idx="1679">
                  <c:v>13.991666670000001</c:v>
                </c:pt>
                <c:pt idx="1680">
                  <c:v>14</c:v>
                </c:pt>
                <c:pt idx="1681">
                  <c:v>14.008333329999999</c:v>
                </c:pt>
                <c:pt idx="1682">
                  <c:v>14.016666669999999</c:v>
                </c:pt>
                <c:pt idx="1683">
                  <c:v>14.025</c:v>
                </c:pt>
                <c:pt idx="1684">
                  <c:v>14.03333333</c:v>
                </c:pt>
                <c:pt idx="1685">
                  <c:v>14.04166667</c:v>
                </c:pt>
                <c:pt idx="1686">
                  <c:v>14.05</c:v>
                </c:pt>
                <c:pt idx="1687">
                  <c:v>14.05833333</c:v>
                </c:pt>
                <c:pt idx="1688">
                  <c:v>14.06666667</c:v>
                </c:pt>
                <c:pt idx="1689">
                  <c:v>14.074999999999999</c:v>
                </c:pt>
                <c:pt idx="1690">
                  <c:v>14.08333333</c:v>
                </c:pt>
                <c:pt idx="1691">
                  <c:v>14.09166667</c:v>
                </c:pt>
                <c:pt idx="1692">
                  <c:v>14.1</c:v>
                </c:pt>
                <c:pt idx="1693">
                  <c:v>14.108333330000001</c:v>
                </c:pt>
                <c:pt idx="1694">
                  <c:v>14.116666670000001</c:v>
                </c:pt>
                <c:pt idx="1695">
                  <c:v>14.125</c:v>
                </c:pt>
                <c:pt idx="1696">
                  <c:v>14.133333329999999</c:v>
                </c:pt>
                <c:pt idx="1697">
                  <c:v>14.141666669999999</c:v>
                </c:pt>
                <c:pt idx="1698">
                  <c:v>14.15</c:v>
                </c:pt>
                <c:pt idx="1699">
                  <c:v>14.15833333</c:v>
                </c:pt>
                <c:pt idx="1700">
                  <c:v>14.16666667</c:v>
                </c:pt>
                <c:pt idx="1701">
                  <c:v>14.175000000000001</c:v>
                </c:pt>
                <c:pt idx="1702">
                  <c:v>14.18333333</c:v>
                </c:pt>
                <c:pt idx="1703">
                  <c:v>14.19166667</c:v>
                </c:pt>
                <c:pt idx="1704">
                  <c:v>14.2</c:v>
                </c:pt>
                <c:pt idx="1705">
                  <c:v>14.20833333</c:v>
                </c:pt>
                <c:pt idx="1706">
                  <c:v>14.21666667</c:v>
                </c:pt>
                <c:pt idx="1707">
                  <c:v>14.225</c:v>
                </c:pt>
                <c:pt idx="1708">
                  <c:v>14.233333330000001</c:v>
                </c:pt>
                <c:pt idx="1709">
                  <c:v>14.241666670000001</c:v>
                </c:pt>
                <c:pt idx="1710">
                  <c:v>14.25</c:v>
                </c:pt>
                <c:pt idx="1711">
                  <c:v>14.258333329999999</c:v>
                </c:pt>
                <c:pt idx="1712">
                  <c:v>14.266666669999999</c:v>
                </c:pt>
                <c:pt idx="1713">
                  <c:v>14.275</c:v>
                </c:pt>
                <c:pt idx="1714">
                  <c:v>14.28333333</c:v>
                </c:pt>
                <c:pt idx="1715">
                  <c:v>14.29166667</c:v>
                </c:pt>
                <c:pt idx="1716">
                  <c:v>14.3</c:v>
                </c:pt>
                <c:pt idx="1717">
                  <c:v>14.30833333</c:v>
                </c:pt>
                <c:pt idx="1718">
                  <c:v>14.31666667</c:v>
                </c:pt>
                <c:pt idx="1719">
                  <c:v>14.324999999999999</c:v>
                </c:pt>
                <c:pt idx="1720">
                  <c:v>14.33333333</c:v>
                </c:pt>
                <c:pt idx="1721">
                  <c:v>14.34166667</c:v>
                </c:pt>
                <c:pt idx="1722">
                  <c:v>14.35</c:v>
                </c:pt>
                <c:pt idx="1723">
                  <c:v>14.358333330000001</c:v>
                </c:pt>
                <c:pt idx="1724">
                  <c:v>14.366666670000001</c:v>
                </c:pt>
                <c:pt idx="1725">
                  <c:v>14.375</c:v>
                </c:pt>
                <c:pt idx="1726">
                  <c:v>14.383333329999999</c:v>
                </c:pt>
                <c:pt idx="1727">
                  <c:v>14.391666669999999</c:v>
                </c:pt>
                <c:pt idx="1728">
                  <c:v>14.4</c:v>
                </c:pt>
                <c:pt idx="1729">
                  <c:v>14.40833333</c:v>
                </c:pt>
                <c:pt idx="1730">
                  <c:v>14.41666667</c:v>
                </c:pt>
                <c:pt idx="1731">
                  <c:v>14.425000000000001</c:v>
                </c:pt>
                <c:pt idx="1732">
                  <c:v>14.43333333</c:v>
                </c:pt>
                <c:pt idx="1733">
                  <c:v>14.44166667</c:v>
                </c:pt>
                <c:pt idx="1734">
                  <c:v>14.45</c:v>
                </c:pt>
                <c:pt idx="1735">
                  <c:v>14.45833333</c:v>
                </c:pt>
                <c:pt idx="1736">
                  <c:v>14.46666667</c:v>
                </c:pt>
                <c:pt idx="1737">
                  <c:v>14.475</c:v>
                </c:pt>
                <c:pt idx="1738">
                  <c:v>14.483333330000001</c:v>
                </c:pt>
                <c:pt idx="1739">
                  <c:v>14.491666670000001</c:v>
                </c:pt>
                <c:pt idx="1740">
                  <c:v>14.5</c:v>
                </c:pt>
                <c:pt idx="1741">
                  <c:v>14.508333329999999</c:v>
                </c:pt>
                <c:pt idx="1742">
                  <c:v>14.516666669999999</c:v>
                </c:pt>
                <c:pt idx="1743">
                  <c:v>14.525</c:v>
                </c:pt>
                <c:pt idx="1744">
                  <c:v>14.53333333</c:v>
                </c:pt>
                <c:pt idx="1745">
                  <c:v>14.54166667</c:v>
                </c:pt>
                <c:pt idx="1746">
                  <c:v>14.55</c:v>
                </c:pt>
                <c:pt idx="1747">
                  <c:v>14.55833333</c:v>
                </c:pt>
                <c:pt idx="1748">
                  <c:v>14.56666667</c:v>
                </c:pt>
                <c:pt idx="1749">
                  <c:v>14.574999999999999</c:v>
                </c:pt>
                <c:pt idx="1750">
                  <c:v>14.58333333</c:v>
                </c:pt>
                <c:pt idx="1751">
                  <c:v>14.59166667</c:v>
                </c:pt>
                <c:pt idx="1752">
                  <c:v>14.6</c:v>
                </c:pt>
                <c:pt idx="1753">
                  <c:v>14.608333330000001</c:v>
                </c:pt>
                <c:pt idx="1754">
                  <c:v>14.616666670000001</c:v>
                </c:pt>
                <c:pt idx="1755">
                  <c:v>14.625</c:v>
                </c:pt>
                <c:pt idx="1756">
                  <c:v>14.633333329999999</c:v>
                </c:pt>
                <c:pt idx="1757">
                  <c:v>14.641666669999999</c:v>
                </c:pt>
                <c:pt idx="1758">
                  <c:v>14.65</c:v>
                </c:pt>
                <c:pt idx="1759">
                  <c:v>14.65833333</c:v>
                </c:pt>
                <c:pt idx="1760">
                  <c:v>14.66666667</c:v>
                </c:pt>
                <c:pt idx="1761">
                  <c:v>14.675000000000001</c:v>
                </c:pt>
                <c:pt idx="1762">
                  <c:v>14.68333333</c:v>
                </c:pt>
                <c:pt idx="1763">
                  <c:v>14.69166667</c:v>
                </c:pt>
                <c:pt idx="1764">
                  <c:v>14.7</c:v>
                </c:pt>
                <c:pt idx="1765">
                  <c:v>14.70833333</c:v>
                </c:pt>
                <c:pt idx="1766">
                  <c:v>14.71666667</c:v>
                </c:pt>
                <c:pt idx="1767">
                  <c:v>14.725</c:v>
                </c:pt>
                <c:pt idx="1768">
                  <c:v>14.733333330000001</c:v>
                </c:pt>
                <c:pt idx="1769">
                  <c:v>14.741666670000001</c:v>
                </c:pt>
                <c:pt idx="1770">
                  <c:v>14.75</c:v>
                </c:pt>
                <c:pt idx="1771">
                  <c:v>14.758333329999999</c:v>
                </c:pt>
                <c:pt idx="1772">
                  <c:v>14.766666669999999</c:v>
                </c:pt>
                <c:pt idx="1773">
                  <c:v>14.775</c:v>
                </c:pt>
                <c:pt idx="1774">
                  <c:v>14.78333333</c:v>
                </c:pt>
                <c:pt idx="1775">
                  <c:v>14.79166667</c:v>
                </c:pt>
                <c:pt idx="1776">
                  <c:v>14.8</c:v>
                </c:pt>
                <c:pt idx="1777">
                  <c:v>14.80833333</c:v>
                </c:pt>
                <c:pt idx="1778">
                  <c:v>14.81666667</c:v>
                </c:pt>
                <c:pt idx="1779">
                  <c:v>14.824999999999999</c:v>
                </c:pt>
                <c:pt idx="1780">
                  <c:v>14.83333333</c:v>
                </c:pt>
                <c:pt idx="1781">
                  <c:v>14.84166667</c:v>
                </c:pt>
                <c:pt idx="1782">
                  <c:v>14.85</c:v>
                </c:pt>
                <c:pt idx="1783">
                  <c:v>14.858333330000001</c:v>
                </c:pt>
                <c:pt idx="1784">
                  <c:v>14.866666670000001</c:v>
                </c:pt>
                <c:pt idx="1785">
                  <c:v>14.875</c:v>
                </c:pt>
                <c:pt idx="1786">
                  <c:v>14.883333329999999</c:v>
                </c:pt>
                <c:pt idx="1787">
                  <c:v>14.891666669999999</c:v>
                </c:pt>
                <c:pt idx="1788">
                  <c:v>14.9</c:v>
                </c:pt>
                <c:pt idx="1789">
                  <c:v>14.90833333</c:v>
                </c:pt>
                <c:pt idx="1790">
                  <c:v>14.91666667</c:v>
                </c:pt>
                <c:pt idx="1791">
                  <c:v>14.925000000000001</c:v>
                </c:pt>
                <c:pt idx="1792">
                  <c:v>14.93333333</c:v>
                </c:pt>
                <c:pt idx="1793">
                  <c:v>14.94166667</c:v>
                </c:pt>
                <c:pt idx="1794">
                  <c:v>14.95</c:v>
                </c:pt>
                <c:pt idx="1795">
                  <c:v>14.95833333</c:v>
                </c:pt>
                <c:pt idx="1796">
                  <c:v>14.96666667</c:v>
                </c:pt>
                <c:pt idx="1797">
                  <c:v>14.975</c:v>
                </c:pt>
                <c:pt idx="1798">
                  <c:v>14.983333330000001</c:v>
                </c:pt>
                <c:pt idx="1799">
                  <c:v>14.991666670000001</c:v>
                </c:pt>
                <c:pt idx="1800">
                  <c:v>15</c:v>
                </c:pt>
                <c:pt idx="1801">
                  <c:v>15.008333329999999</c:v>
                </c:pt>
                <c:pt idx="1802">
                  <c:v>15.016666669999999</c:v>
                </c:pt>
                <c:pt idx="1803">
                  <c:v>15.025</c:v>
                </c:pt>
                <c:pt idx="1804">
                  <c:v>15.03333333</c:v>
                </c:pt>
                <c:pt idx="1805">
                  <c:v>15.04166667</c:v>
                </c:pt>
                <c:pt idx="1806">
                  <c:v>15.05</c:v>
                </c:pt>
                <c:pt idx="1807">
                  <c:v>15.05833333</c:v>
                </c:pt>
                <c:pt idx="1808">
                  <c:v>15.06666667</c:v>
                </c:pt>
                <c:pt idx="1809">
                  <c:v>15.074999999999999</c:v>
                </c:pt>
                <c:pt idx="1810">
                  <c:v>15.08333333</c:v>
                </c:pt>
                <c:pt idx="1811">
                  <c:v>15.09166667</c:v>
                </c:pt>
                <c:pt idx="1812">
                  <c:v>15.1</c:v>
                </c:pt>
                <c:pt idx="1813">
                  <c:v>15.108333330000001</c:v>
                </c:pt>
                <c:pt idx="1814">
                  <c:v>15.116666670000001</c:v>
                </c:pt>
                <c:pt idx="1815">
                  <c:v>15.125</c:v>
                </c:pt>
                <c:pt idx="1816">
                  <c:v>15.133333329999999</c:v>
                </c:pt>
                <c:pt idx="1817">
                  <c:v>15.141666669999999</c:v>
                </c:pt>
                <c:pt idx="1818">
                  <c:v>15.15</c:v>
                </c:pt>
                <c:pt idx="1819">
                  <c:v>15.15833333</c:v>
                </c:pt>
                <c:pt idx="1820">
                  <c:v>15.16666667</c:v>
                </c:pt>
                <c:pt idx="1821">
                  <c:v>15.175000000000001</c:v>
                </c:pt>
                <c:pt idx="1822">
                  <c:v>15.18333333</c:v>
                </c:pt>
                <c:pt idx="1823">
                  <c:v>15.19166667</c:v>
                </c:pt>
                <c:pt idx="1824">
                  <c:v>15.2</c:v>
                </c:pt>
                <c:pt idx="1825">
                  <c:v>15.20833333</c:v>
                </c:pt>
                <c:pt idx="1826">
                  <c:v>15.21666667</c:v>
                </c:pt>
                <c:pt idx="1827">
                  <c:v>15.225</c:v>
                </c:pt>
                <c:pt idx="1828">
                  <c:v>15.233333330000001</c:v>
                </c:pt>
                <c:pt idx="1829">
                  <c:v>15.241666670000001</c:v>
                </c:pt>
                <c:pt idx="1830">
                  <c:v>15.25</c:v>
                </c:pt>
                <c:pt idx="1831">
                  <c:v>15.258333329999999</c:v>
                </c:pt>
                <c:pt idx="1832">
                  <c:v>15.266666669999999</c:v>
                </c:pt>
                <c:pt idx="1833">
                  <c:v>15.275</c:v>
                </c:pt>
                <c:pt idx="1834">
                  <c:v>15.28333333</c:v>
                </c:pt>
                <c:pt idx="1835">
                  <c:v>15.29166667</c:v>
                </c:pt>
                <c:pt idx="1836">
                  <c:v>15.3</c:v>
                </c:pt>
                <c:pt idx="1837">
                  <c:v>15.30833333</c:v>
                </c:pt>
                <c:pt idx="1838">
                  <c:v>15.31666667</c:v>
                </c:pt>
                <c:pt idx="1839">
                  <c:v>15.324999999999999</c:v>
                </c:pt>
                <c:pt idx="1840">
                  <c:v>15.33333333</c:v>
                </c:pt>
                <c:pt idx="1841">
                  <c:v>15.34166667</c:v>
                </c:pt>
                <c:pt idx="1842">
                  <c:v>15.35</c:v>
                </c:pt>
                <c:pt idx="1843">
                  <c:v>15.358333330000001</c:v>
                </c:pt>
                <c:pt idx="1844">
                  <c:v>15.366666670000001</c:v>
                </c:pt>
                <c:pt idx="1845">
                  <c:v>15.375</c:v>
                </c:pt>
                <c:pt idx="1846">
                  <c:v>15.383333329999999</c:v>
                </c:pt>
                <c:pt idx="1847">
                  <c:v>15.391666669999999</c:v>
                </c:pt>
                <c:pt idx="1848">
                  <c:v>15.4</c:v>
                </c:pt>
                <c:pt idx="1849">
                  <c:v>15.40833333</c:v>
                </c:pt>
                <c:pt idx="1850">
                  <c:v>15.41666667</c:v>
                </c:pt>
                <c:pt idx="1851">
                  <c:v>15.425000000000001</c:v>
                </c:pt>
                <c:pt idx="1852">
                  <c:v>15.43333333</c:v>
                </c:pt>
                <c:pt idx="1853">
                  <c:v>15.44166667</c:v>
                </c:pt>
                <c:pt idx="1854">
                  <c:v>15.45</c:v>
                </c:pt>
                <c:pt idx="1855">
                  <c:v>15.45833333</c:v>
                </c:pt>
                <c:pt idx="1856">
                  <c:v>15.46666667</c:v>
                </c:pt>
                <c:pt idx="1857">
                  <c:v>15.475</c:v>
                </c:pt>
                <c:pt idx="1858">
                  <c:v>15.483333330000001</c:v>
                </c:pt>
                <c:pt idx="1859">
                  <c:v>15.491666670000001</c:v>
                </c:pt>
                <c:pt idx="1860">
                  <c:v>15.5</c:v>
                </c:pt>
                <c:pt idx="1861">
                  <c:v>15.508333329999999</c:v>
                </c:pt>
                <c:pt idx="1862">
                  <c:v>15.516666669999999</c:v>
                </c:pt>
                <c:pt idx="1863">
                  <c:v>15.525</c:v>
                </c:pt>
                <c:pt idx="1864">
                  <c:v>15.53333333</c:v>
                </c:pt>
                <c:pt idx="1865">
                  <c:v>15.54166667</c:v>
                </c:pt>
                <c:pt idx="1866">
                  <c:v>15.55</c:v>
                </c:pt>
                <c:pt idx="1867">
                  <c:v>15.55833333</c:v>
                </c:pt>
                <c:pt idx="1868">
                  <c:v>15.56666667</c:v>
                </c:pt>
                <c:pt idx="1869">
                  <c:v>15.574999999999999</c:v>
                </c:pt>
                <c:pt idx="1870">
                  <c:v>15.58333333</c:v>
                </c:pt>
                <c:pt idx="1871">
                  <c:v>15.59166667</c:v>
                </c:pt>
                <c:pt idx="1872">
                  <c:v>15.6</c:v>
                </c:pt>
                <c:pt idx="1873">
                  <c:v>15.608333330000001</c:v>
                </c:pt>
                <c:pt idx="1874">
                  <c:v>15.616666670000001</c:v>
                </c:pt>
                <c:pt idx="1875">
                  <c:v>15.625</c:v>
                </c:pt>
                <c:pt idx="1876">
                  <c:v>15.633333329999999</c:v>
                </c:pt>
                <c:pt idx="1877">
                  <c:v>15.641666669999999</c:v>
                </c:pt>
                <c:pt idx="1878">
                  <c:v>15.65</c:v>
                </c:pt>
                <c:pt idx="1879">
                  <c:v>15.65833333</c:v>
                </c:pt>
                <c:pt idx="1880">
                  <c:v>15.66666667</c:v>
                </c:pt>
                <c:pt idx="1881">
                  <c:v>15.675000000000001</c:v>
                </c:pt>
                <c:pt idx="1882">
                  <c:v>15.68333333</c:v>
                </c:pt>
                <c:pt idx="1883">
                  <c:v>15.69166667</c:v>
                </c:pt>
                <c:pt idx="1884">
                  <c:v>15.7</c:v>
                </c:pt>
                <c:pt idx="1885">
                  <c:v>15.70833333</c:v>
                </c:pt>
                <c:pt idx="1886">
                  <c:v>15.71666667</c:v>
                </c:pt>
                <c:pt idx="1887">
                  <c:v>15.725</c:v>
                </c:pt>
                <c:pt idx="1888">
                  <c:v>15.733333330000001</c:v>
                </c:pt>
                <c:pt idx="1889">
                  <c:v>15.741666670000001</c:v>
                </c:pt>
                <c:pt idx="1890">
                  <c:v>15.75</c:v>
                </c:pt>
                <c:pt idx="1891">
                  <c:v>15.758333329999999</c:v>
                </c:pt>
                <c:pt idx="1892">
                  <c:v>15.766666669999999</c:v>
                </c:pt>
                <c:pt idx="1893">
                  <c:v>15.775</c:v>
                </c:pt>
                <c:pt idx="1894">
                  <c:v>15.78333333</c:v>
                </c:pt>
                <c:pt idx="1895">
                  <c:v>15.79166667</c:v>
                </c:pt>
                <c:pt idx="1896">
                  <c:v>15.8</c:v>
                </c:pt>
                <c:pt idx="1897">
                  <c:v>15.80833333</c:v>
                </c:pt>
                <c:pt idx="1898">
                  <c:v>15.81666667</c:v>
                </c:pt>
                <c:pt idx="1899">
                  <c:v>15.824999999999999</c:v>
                </c:pt>
                <c:pt idx="1900">
                  <c:v>15.83333333</c:v>
                </c:pt>
                <c:pt idx="1901">
                  <c:v>15.84166667</c:v>
                </c:pt>
                <c:pt idx="1902">
                  <c:v>15.85</c:v>
                </c:pt>
                <c:pt idx="1903">
                  <c:v>15.858333330000001</c:v>
                </c:pt>
                <c:pt idx="1904">
                  <c:v>15.866666670000001</c:v>
                </c:pt>
                <c:pt idx="1905">
                  <c:v>15.875</c:v>
                </c:pt>
                <c:pt idx="1906">
                  <c:v>15.883333329999999</c:v>
                </c:pt>
                <c:pt idx="1907">
                  <c:v>15.891666669999999</c:v>
                </c:pt>
                <c:pt idx="1908">
                  <c:v>15.9</c:v>
                </c:pt>
                <c:pt idx="1909">
                  <c:v>15.90833333</c:v>
                </c:pt>
                <c:pt idx="1910">
                  <c:v>15.91666667</c:v>
                </c:pt>
                <c:pt idx="1911">
                  <c:v>15.925000000000001</c:v>
                </c:pt>
                <c:pt idx="1912">
                  <c:v>15.93333333</c:v>
                </c:pt>
                <c:pt idx="1913">
                  <c:v>15.94166667</c:v>
                </c:pt>
                <c:pt idx="1914">
                  <c:v>15.95</c:v>
                </c:pt>
                <c:pt idx="1915">
                  <c:v>15.95833333</c:v>
                </c:pt>
                <c:pt idx="1916">
                  <c:v>15.96666667</c:v>
                </c:pt>
                <c:pt idx="1917">
                  <c:v>15.975</c:v>
                </c:pt>
                <c:pt idx="1918">
                  <c:v>15.983333330000001</c:v>
                </c:pt>
                <c:pt idx="1919">
                  <c:v>15.991666670000001</c:v>
                </c:pt>
                <c:pt idx="1920">
                  <c:v>16</c:v>
                </c:pt>
                <c:pt idx="1921">
                  <c:v>16.008333329999999</c:v>
                </c:pt>
                <c:pt idx="1922">
                  <c:v>16.016666669999999</c:v>
                </c:pt>
                <c:pt idx="1923">
                  <c:v>16.024999999999999</c:v>
                </c:pt>
                <c:pt idx="1924">
                  <c:v>16.033333330000001</c:v>
                </c:pt>
                <c:pt idx="1925">
                  <c:v>16.041666670000001</c:v>
                </c:pt>
                <c:pt idx="1926">
                  <c:v>16.05</c:v>
                </c:pt>
                <c:pt idx="1927">
                  <c:v>16.05833333</c:v>
                </c:pt>
                <c:pt idx="1928">
                  <c:v>16.06666667</c:v>
                </c:pt>
                <c:pt idx="1929">
                  <c:v>16.074999999999999</c:v>
                </c:pt>
                <c:pt idx="1930">
                  <c:v>16.083333329999999</c:v>
                </c:pt>
                <c:pt idx="1931">
                  <c:v>16.091666669999999</c:v>
                </c:pt>
                <c:pt idx="1932">
                  <c:v>16.100000000000001</c:v>
                </c:pt>
                <c:pt idx="1933">
                  <c:v>16.108333330000001</c:v>
                </c:pt>
                <c:pt idx="1934">
                  <c:v>16.116666670000001</c:v>
                </c:pt>
                <c:pt idx="1935">
                  <c:v>16.125</c:v>
                </c:pt>
                <c:pt idx="1936">
                  <c:v>16.133333329999999</c:v>
                </c:pt>
                <c:pt idx="1937">
                  <c:v>16.141666669999999</c:v>
                </c:pt>
                <c:pt idx="1938">
                  <c:v>16.149999999999999</c:v>
                </c:pt>
                <c:pt idx="1939">
                  <c:v>16.158333330000001</c:v>
                </c:pt>
                <c:pt idx="1940">
                  <c:v>16.166666670000001</c:v>
                </c:pt>
                <c:pt idx="1941">
                  <c:v>16.175000000000001</c:v>
                </c:pt>
                <c:pt idx="1942">
                  <c:v>16.18333333</c:v>
                </c:pt>
                <c:pt idx="1943">
                  <c:v>16.19166667</c:v>
                </c:pt>
                <c:pt idx="1944">
                  <c:v>16.2</c:v>
                </c:pt>
                <c:pt idx="1945">
                  <c:v>16.208333329999999</c:v>
                </c:pt>
                <c:pt idx="1946">
                  <c:v>16.216666669999999</c:v>
                </c:pt>
                <c:pt idx="1947">
                  <c:v>16.225000000000001</c:v>
                </c:pt>
                <c:pt idx="1948">
                  <c:v>16.233333330000001</c:v>
                </c:pt>
                <c:pt idx="1949">
                  <c:v>16.241666670000001</c:v>
                </c:pt>
                <c:pt idx="1950">
                  <c:v>16.25</c:v>
                </c:pt>
                <c:pt idx="1951">
                  <c:v>16.258333329999999</c:v>
                </c:pt>
                <c:pt idx="1952">
                  <c:v>16.266666669999999</c:v>
                </c:pt>
                <c:pt idx="1953">
                  <c:v>16.274999999999999</c:v>
                </c:pt>
                <c:pt idx="1954">
                  <c:v>16.283333330000001</c:v>
                </c:pt>
                <c:pt idx="1955">
                  <c:v>16.291666670000001</c:v>
                </c:pt>
                <c:pt idx="1956">
                  <c:v>16.3</c:v>
                </c:pt>
                <c:pt idx="1957">
                  <c:v>16.30833333</c:v>
                </c:pt>
                <c:pt idx="1958">
                  <c:v>16.31666667</c:v>
                </c:pt>
                <c:pt idx="1959">
                  <c:v>16.324999999999999</c:v>
                </c:pt>
                <c:pt idx="1960">
                  <c:v>16.333333329999999</c:v>
                </c:pt>
                <c:pt idx="1961">
                  <c:v>16.341666669999999</c:v>
                </c:pt>
                <c:pt idx="1962">
                  <c:v>16.350000000000001</c:v>
                </c:pt>
                <c:pt idx="1963">
                  <c:v>16.358333330000001</c:v>
                </c:pt>
                <c:pt idx="1964">
                  <c:v>16.366666670000001</c:v>
                </c:pt>
                <c:pt idx="1965">
                  <c:v>16.375</c:v>
                </c:pt>
                <c:pt idx="1966">
                  <c:v>16.383333329999999</c:v>
                </c:pt>
                <c:pt idx="1967">
                  <c:v>16.391666669999999</c:v>
                </c:pt>
                <c:pt idx="1968">
                  <c:v>16.399999999999999</c:v>
                </c:pt>
                <c:pt idx="1969">
                  <c:v>16.408333330000001</c:v>
                </c:pt>
                <c:pt idx="1970">
                  <c:v>16.416666670000001</c:v>
                </c:pt>
                <c:pt idx="1971">
                  <c:v>16.425000000000001</c:v>
                </c:pt>
                <c:pt idx="1972">
                  <c:v>16.43333333</c:v>
                </c:pt>
                <c:pt idx="1973">
                  <c:v>16.44166667</c:v>
                </c:pt>
                <c:pt idx="1974">
                  <c:v>16.45</c:v>
                </c:pt>
                <c:pt idx="1975">
                  <c:v>16.458333329999999</c:v>
                </c:pt>
                <c:pt idx="1976">
                  <c:v>16.466666669999999</c:v>
                </c:pt>
                <c:pt idx="1977">
                  <c:v>16.475000000000001</c:v>
                </c:pt>
                <c:pt idx="1978">
                  <c:v>16.483333330000001</c:v>
                </c:pt>
                <c:pt idx="1979">
                  <c:v>16.491666670000001</c:v>
                </c:pt>
                <c:pt idx="1980">
                  <c:v>16.5</c:v>
                </c:pt>
                <c:pt idx="1981">
                  <c:v>16.508333329999999</c:v>
                </c:pt>
                <c:pt idx="1982">
                  <c:v>16.516666669999999</c:v>
                </c:pt>
                <c:pt idx="1983">
                  <c:v>16.524999999999999</c:v>
                </c:pt>
                <c:pt idx="1984">
                  <c:v>16.533333330000001</c:v>
                </c:pt>
                <c:pt idx="1985">
                  <c:v>16.541666670000001</c:v>
                </c:pt>
                <c:pt idx="1986">
                  <c:v>16.55</c:v>
                </c:pt>
                <c:pt idx="1987">
                  <c:v>16.55833333</c:v>
                </c:pt>
                <c:pt idx="1988">
                  <c:v>16.56666667</c:v>
                </c:pt>
                <c:pt idx="1989">
                  <c:v>16.574999999999999</c:v>
                </c:pt>
                <c:pt idx="1990">
                  <c:v>16.583333329999999</c:v>
                </c:pt>
                <c:pt idx="1991">
                  <c:v>16.591666669999999</c:v>
                </c:pt>
                <c:pt idx="1992">
                  <c:v>16.600000000000001</c:v>
                </c:pt>
                <c:pt idx="1993">
                  <c:v>16.608333330000001</c:v>
                </c:pt>
                <c:pt idx="1994">
                  <c:v>16.616666670000001</c:v>
                </c:pt>
                <c:pt idx="1995">
                  <c:v>16.625</c:v>
                </c:pt>
                <c:pt idx="1996">
                  <c:v>16.633333329999999</c:v>
                </c:pt>
                <c:pt idx="1997">
                  <c:v>16.641666669999999</c:v>
                </c:pt>
                <c:pt idx="1998">
                  <c:v>16.649999999999999</c:v>
                </c:pt>
                <c:pt idx="1999">
                  <c:v>16.658333330000001</c:v>
                </c:pt>
                <c:pt idx="2000">
                  <c:v>16.666666670000001</c:v>
                </c:pt>
                <c:pt idx="2001">
                  <c:v>16.675000000000001</c:v>
                </c:pt>
                <c:pt idx="2002">
                  <c:v>16.68333333</c:v>
                </c:pt>
                <c:pt idx="2003">
                  <c:v>16.69166667</c:v>
                </c:pt>
                <c:pt idx="2004">
                  <c:v>16.7</c:v>
                </c:pt>
                <c:pt idx="2005">
                  <c:v>16.708333329999999</c:v>
                </c:pt>
                <c:pt idx="2006">
                  <c:v>16.716666669999999</c:v>
                </c:pt>
                <c:pt idx="2007">
                  <c:v>16.725000000000001</c:v>
                </c:pt>
                <c:pt idx="2008">
                  <c:v>16.733333330000001</c:v>
                </c:pt>
                <c:pt idx="2009">
                  <c:v>16.741666670000001</c:v>
                </c:pt>
                <c:pt idx="2010">
                  <c:v>16.75</c:v>
                </c:pt>
                <c:pt idx="2011">
                  <c:v>16.758333329999999</c:v>
                </c:pt>
                <c:pt idx="2012">
                  <c:v>16.766666669999999</c:v>
                </c:pt>
                <c:pt idx="2013">
                  <c:v>16.774999999999999</c:v>
                </c:pt>
                <c:pt idx="2014">
                  <c:v>16.783333330000001</c:v>
                </c:pt>
                <c:pt idx="2015">
                  <c:v>16.791666670000001</c:v>
                </c:pt>
                <c:pt idx="2016">
                  <c:v>16.8</c:v>
                </c:pt>
                <c:pt idx="2017">
                  <c:v>16.80833333</c:v>
                </c:pt>
                <c:pt idx="2018">
                  <c:v>16.81666667</c:v>
                </c:pt>
                <c:pt idx="2019">
                  <c:v>16.824999999999999</c:v>
                </c:pt>
                <c:pt idx="2020">
                  <c:v>16.833333329999999</c:v>
                </c:pt>
                <c:pt idx="2021">
                  <c:v>16.841666669999999</c:v>
                </c:pt>
                <c:pt idx="2022">
                  <c:v>16.850000000000001</c:v>
                </c:pt>
                <c:pt idx="2023">
                  <c:v>16.858333330000001</c:v>
                </c:pt>
                <c:pt idx="2024">
                  <c:v>16.866666670000001</c:v>
                </c:pt>
                <c:pt idx="2025">
                  <c:v>16.875</c:v>
                </c:pt>
                <c:pt idx="2026">
                  <c:v>16.883333329999999</c:v>
                </c:pt>
                <c:pt idx="2027">
                  <c:v>16.891666669999999</c:v>
                </c:pt>
                <c:pt idx="2028">
                  <c:v>16.899999999999999</c:v>
                </c:pt>
                <c:pt idx="2029">
                  <c:v>16.908333330000001</c:v>
                </c:pt>
                <c:pt idx="2030">
                  <c:v>16.916666670000001</c:v>
                </c:pt>
                <c:pt idx="2031">
                  <c:v>16.925000000000001</c:v>
                </c:pt>
                <c:pt idx="2032">
                  <c:v>16.93333333</c:v>
                </c:pt>
                <c:pt idx="2033">
                  <c:v>16.94166667</c:v>
                </c:pt>
                <c:pt idx="2034">
                  <c:v>16.95</c:v>
                </c:pt>
                <c:pt idx="2035">
                  <c:v>16.958333329999999</c:v>
                </c:pt>
                <c:pt idx="2036">
                  <c:v>16.966666669999999</c:v>
                </c:pt>
                <c:pt idx="2037">
                  <c:v>16.975000000000001</c:v>
                </c:pt>
                <c:pt idx="2038">
                  <c:v>16.983333330000001</c:v>
                </c:pt>
                <c:pt idx="2039">
                  <c:v>16.991666670000001</c:v>
                </c:pt>
                <c:pt idx="2040">
                  <c:v>17</c:v>
                </c:pt>
                <c:pt idx="2041">
                  <c:v>17.008333329999999</c:v>
                </c:pt>
                <c:pt idx="2042">
                  <c:v>17.016666669999999</c:v>
                </c:pt>
                <c:pt idx="2043">
                  <c:v>17.024999999999999</c:v>
                </c:pt>
                <c:pt idx="2044">
                  <c:v>17.033333330000001</c:v>
                </c:pt>
                <c:pt idx="2045">
                  <c:v>17.041666670000001</c:v>
                </c:pt>
                <c:pt idx="2046">
                  <c:v>17.05</c:v>
                </c:pt>
                <c:pt idx="2047">
                  <c:v>17.05833333</c:v>
                </c:pt>
                <c:pt idx="2048">
                  <c:v>17.06666667</c:v>
                </c:pt>
                <c:pt idx="2049">
                  <c:v>17.074999999999999</c:v>
                </c:pt>
                <c:pt idx="2050">
                  <c:v>17.083333329999999</c:v>
                </c:pt>
                <c:pt idx="2051">
                  <c:v>17.091666669999999</c:v>
                </c:pt>
                <c:pt idx="2052">
                  <c:v>17.100000000000001</c:v>
                </c:pt>
                <c:pt idx="2053">
                  <c:v>17.108333330000001</c:v>
                </c:pt>
                <c:pt idx="2054">
                  <c:v>17.116666670000001</c:v>
                </c:pt>
                <c:pt idx="2055">
                  <c:v>17.125</c:v>
                </c:pt>
                <c:pt idx="2056">
                  <c:v>17.133333329999999</c:v>
                </c:pt>
                <c:pt idx="2057">
                  <c:v>17.141666669999999</c:v>
                </c:pt>
                <c:pt idx="2058">
                  <c:v>17.149999999999999</c:v>
                </c:pt>
                <c:pt idx="2059">
                  <c:v>17.158333330000001</c:v>
                </c:pt>
                <c:pt idx="2060">
                  <c:v>17.166666670000001</c:v>
                </c:pt>
                <c:pt idx="2061">
                  <c:v>17.175000000000001</c:v>
                </c:pt>
                <c:pt idx="2062">
                  <c:v>17.18333333</c:v>
                </c:pt>
                <c:pt idx="2063">
                  <c:v>17.19166667</c:v>
                </c:pt>
                <c:pt idx="2064">
                  <c:v>17.2</c:v>
                </c:pt>
                <c:pt idx="2065">
                  <c:v>17.208333329999999</c:v>
                </c:pt>
                <c:pt idx="2066">
                  <c:v>17.216666669999999</c:v>
                </c:pt>
                <c:pt idx="2067">
                  <c:v>17.225000000000001</c:v>
                </c:pt>
                <c:pt idx="2068">
                  <c:v>17.233333330000001</c:v>
                </c:pt>
                <c:pt idx="2069">
                  <c:v>17.241666670000001</c:v>
                </c:pt>
                <c:pt idx="2070">
                  <c:v>17.25</c:v>
                </c:pt>
                <c:pt idx="2071">
                  <c:v>17.258333329999999</c:v>
                </c:pt>
                <c:pt idx="2072">
                  <c:v>17.266666669999999</c:v>
                </c:pt>
                <c:pt idx="2073">
                  <c:v>17.274999999999999</c:v>
                </c:pt>
                <c:pt idx="2074">
                  <c:v>17.283333330000001</c:v>
                </c:pt>
                <c:pt idx="2075">
                  <c:v>17.291666670000001</c:v>
                </c:pt>
                <c:pt idx="2076">
                  <c:v>17.3</c:v>
                </c:pt>
                <c:pt idx="2077">
                  <c:v>17.30833333</c:v>
                </c:pt>
                <c:pt idx="2078">
                  <c:v>17.31666667</c:v>
                </c:pt>
                <c:pt idx="2079">
                  <c:v>17.324999999999999</c:v>
                </c:pt>
                <c:pt idx="2080">
                  <c:v>17.333333329999999</c:v>
                </c:pt>
                <c:pt idx="2081">
                  <c:v>17.341666669999999</c:v>
                </c:pt>
                <c:pt idx="2082">
                  <c:v>17.350000000000001</c:v>
                </c:pt>
                <c:pt idx="2083">
                  <c:v>17.358333330000001</c:v>
                </c:pt>
                <c:pt idx="2084">
                  <c:v>17.366666670000001</c:v>
                </c:pt>
                <c:pt idx="2085">
                  <c:v>17.375</c:v>
                </c:pt>
                <c:pt idx="2086">
                  <c:v>17.383333329999999</c:v>
                </c:pt>
                <c:pt idx="2087">
                  <c:v>17.391666669999999</c:v>
                </c:pt>
                <c:pt idx="2088">
                  <c:v>17.399999999999999</c:v>
                </c:pt>
                <c:pt idx="2089">
                  <c:v>17.408333330000001</c:v>
                </c:pt>
                <c:pt idx="2090">
                  <c:v>17.416666670000001</c:v>
                </c:pt>
                <c:pt idx="2091">
                  <c:v>17.425000000000001</c:v>
                </c:pt>
                <c:pt idx="2092">
                  <c:v>17.43333333</c:v>
                </c:pt>
                <c:pt idx="2093">
                  <c:v>17.44166667</c:v>
                </c:pt>
                <c:pt idx="2094">
                  <c:v>17.45</c:v>
                </c:pt>
                <c:pt idx="2095">
                  <c:v>17.458333329999999</c:v>
                </c:pt>
                <c:pt idx="2096">
                  <c:v>17.466666669999999</c:v>
                </c:pt>
                <c:pt idx="2097">
                  <c:v>17.475000000000001</c:v>
                </c:pt>
                <c:pt idx="2098">
                  <c:v>17.483333330000001</c:v>
                </c:pt>
                <c:pt idx="2099">
                  <c:v>17.491666670000001</c:v>
                </c:pt>
                <c:pt idx="2100">
                  <c:v>17.5</c:v>
                </c:pt>
                <c:pt idx="2101">
                  <c:v>17.508333329999999</c:v>
                </c:pt>
                <c:pt idx="2102">
                  <c:v>17.516666669999999</c:v>
                </c:pt>
                <c:pt idx="2103">
                  <c:v>17.524999999999999</c:v>
                </c:pt>
                <c:pt idx="2104">
                  <c:v>17.533333330000001</c:v>
                </c:pt>
                <c:pt idx="2105">
                  <c:v>17.541666670000001</c:v>
                </c:pt>
                <c:pt idx="2106">
                  <c:v>17.55</c:v>
                </c:pt>
                <c:pt idx="2107">
                  <c:v>17.55833333</c:v>
                </c:pt>
                <c:pt idx="2108">
                  <c:v>17.56666667</c:v>
                </c:pt>
                <c:pt idx="2109">
                  <c:v>17.574999999999999</c:v>
                </c:pt>
                <c:pt idx="2110">
                  <c:v>17.583333329999999</c:v>
                </c:pt>
                <c:pt idx="2111">
                  <c:v>17.591666669999999</c:v>
                </c:pt>
                <c:pt idx="2112">
                  <c:v>17.600000000000001</c:v>
                </c:pt>
                <c:pt idx="2113">
                  <c:v>17.608333330000001</c:v>
                </c:pt>
                <c:pt idx="2114">
                  <c:v>17.616666670000001</c:v>
                </c:pt>
                <c:pt idx="2115">
                  <c:v>17.625</c:v>
                </c:pt>
                <c:pt idx="2116">
                  <c:v>17.633333329999999</c:v>
                </c:pt>
                <c:pt idx="2117">
                  <c:v>17.641666669999999</c:v>
                </c:pt>
                <c:pt idx="2118">
                  <c:v>17.649999999999999</c:v>
                </c:pt>
                <c:pt idx="2119">
                  <c:v>17.658333330000001</c:v>
                </c:pt>
                <c:pt idx="2120">
                  <c:v>17.666666670000001</c:v>
                </c:pt>
                <c:pt idx="2121">
                  <c:v>17.675000000000001</c:v>
                </c:pt>
                <c:pt idx="2122">
                  <c:v>17.68333333</c:v>
                </c:pt>
                <c:pt idx="2123">
                  <c:v>17.69166667</c:v>
                </c:pt>
                <c:pt idx="2124">
                  <c:v>17.7</c:v>
                </c:pt>
                <c:pt idx="2125">
                  <c:v>17.708333329999999</c:v>
                </c:pt>
                <c:pt idx="2126">
                  <c:v>17.716666669999999</c:v>
                </c:pt>
                <c:pt idx="2127">
                  <c:v>17.725000000000001</c:v>
                </c:pt>
                <c:pt idx="2128">
                  <c:v>17.733333330000001</c:v>
                </c:pt>
                <c:pt idx="2129">
                  <c:v>17.741666670000001</c:v>
                </c:pt>
                <c:pt idx="2130">
                  <c:v>17.75</c:v>
                </c:pt>
                <c:pt idx="2131">
                  <c:v>17.758333329999999</c:v>
                </c:pt>
                <c:pt idx="2132">
                  <c:v>17.766666669999999</c:v>
                </c:pt>
                <c:pt idx="2133">
                  <c:v>17.774999999999999</c:v>
                </c:pt>
                <c:pt idx="2134">
                  <c:v>17.783333330000001</c:v>
                </c:pt>
                <c:pt idx="2135">
                  <c:v>17.791666670000001</c:v>
                </c:pt>
                <c:pt idx="2136">
                  <c:v>17.8</c:v>
                </c:pt>
                <c:pt idx="2137">
                  <c:v>17.80833333</c:v>
                </c:pt>
                <c:pt idx="2138">
                  <c:v>17.81666667</c:v>
                </c:pt>
                <c:pt idx="2139">
                  <c:v>17.824999999999999</c:v>
                </c:pt>
                <c:pt idx="2140">
                  <c:v>17.833333329999999</c:v>
                </c:pt>
                <c:pt idx="2141">
                  <c:v>17.841666669999999</c:v>
                </c:pt>
                <c:pt idx="2142">
                  <c:v>17.850000000000001</c:v>
                </c:pt>
                <c:pt idx="2143">
                  <c:v>17.858333330000001</c:v>
                </c:pt>
                <c:pt idx="2144">
                  <c:v>17.866666670000001</c:v>
                </c:pt>
                <c:pt idx="2145">
                  <c:v>17.875</c:v>
                </c:pt>
                <c:pt idx="2146">
                  <c:v>17.883333329999999</c:v>
                </c:pt>
                <c:pt idx="2147">
                  <c:v>17.891666669999999</c:v>
                </c:pt>
                <c:pt idx="2148">
                  <c:v>17.899999999999999</c:v>
                </c:pt>
                <c:pt idx="2149">
                  <c:v>17.908333330000001</c:v>
                </c:pt>
                <c:pt idx="2150">
                  <c:v>17.916666670000001</c:v>
                </c:pt>
                <c:pt idx="2151">
                  <c:v>17.925000000000001</c:v>
                </c:pt>
                <c:pt idx="2152">
                  <c:v>17.93333333</c:v>
                </c:pt>
                <c:pt idx="2153">
                  <c:v>17.94166667</c:v>
                </c:pt>
                <c:pt idx="2154">
                  <c:v>17.95</c:v>
                </c:pt>
                <c:pt idx="2155">
                  <c:v>17.958333329999999</c:v>
                </c:pt>
                <c:pt idx="2156">
                  <c:v>17.966666669999999</c:v>
                </c:pt>
                <c:pt idx="2157">
                  <c:v>17.975000000000001</c:v>
                </c:pt>
                <c:pt idx="2158">
                  <c:v>17.983333330000001</c:v>
                </c:pt>
                <c:pt idx="2159">
                  <c:v>17.991666670000001</c:v>
                </c:pt>
                <c:pt idx="2160">
                  <c:v>18</c:v>
                </c:pt>
                <c:pt idx="2161">
                  <c:v>18.008333329999999</c:v>
                </c:pt>
                <c:pt idx="2162">
                  <c:v>18.016666669999999</c:v>
                </c:pt>
                <c:pt idx="2163">
                  <c:v>18.024999999999999</c:v>
                </c:pt>
                <c:pt idx="2164">
                  <c:v>18.033333330000001</c:v>
                </c:pt>
                <c:pt idx="2165">
                  <c:v>18.041666670000001</c:v>
                </c:pt>
                <c:pt idx="2166">
                  <c:v>18.05</c:v>
                </c:pt>
                <c:pt idx="2167">
                  <c:v>18.05833333</c:v>
                </c:pt>
                <c:pt idx="2168">
                  <c:v>18.06666667</c:v>
                </c:pt>
                <c:pt idx="2169">
                  <c:v>18.074999999999999</c:v>
                </c:pt>
                <c:pt idx="2170">
                  <c:v>18.083333329999999</c:v>
                </c:pt>
                <c:pt idx="2171">
                  <c:v>18.091666669999999</c:v>
                </c:pt>
                <c:pt idx="2172">
                  <c:v>18.100000000000001</c:v>
                </c:pt>
                <c:pt idx="2173">
                  <c:v>18.108333330000001</c:v>
                </c:pt>
                <c:pt idx="2174">
                  <c:v>18.116666670000001</c:v>
                </c:pt>
                <c:pt idx="2175">
                  <c:v>18.125</c:v>
                </c:pt>
                <c:pt idx="2176">
                  <c:v>18.133333329999999</c:v>
                </c:pt>
                <c:pt idx="2177">
                  <c:v>18.141666669999999</c:v>
                </c:pt>
                <c:pt idx="2178">
                  <c:v>18.149999999999999</c:v>
                </c:pt>
                <c:pt idx="2179">
                  <c:v>18.158333330000001</c:v>
                </c:pt>
                <c:pt idx="2180">
                  <c:v>18.166666670000001</c:v>
                </c:pt>
                <c:pt idx="2181">
                  <c:v>18.175000000000001</c:v>
                </c:pt>
                <c:pt idx="2182">
                  <c:v>18.18333333</c:v>
                </c:pt>
                <c:pt idx="2183">
                  <c:v>18.19166667</c:v>
                </c:pt>
                <c:pt idx="2184">
                  <c:v>18.2</c:v>
                </c:pt>
                <c:pt idx="2185">
                  <c:v>18.208333329999999</c:v>
                </c:pt>
                <c:pt idx="2186">
                  <c:v>18.216666669999999</c:v>
                </c:pt>
                <c:pt idx="2187">
                  <c:v>18.225000000000001</c:v>
                </c:pt>
                <c:pt idx="2188">
                  <c:v>18.233333330000001</c:v>
                </c:pt>
                <c:pt idx="2189">
                  <c:v>18.241666670000001</c:v>
                </c:pt>
                <c:pt idx="2190">
                  <c:v>18.25</c:v>
                </c:pt>
                <c:pt idx="2191">
                  <c:v>18.258333329999999</c:v>
                </c:pt>
                <c:pt idx="2192">
                  <c:v>18.266666669999999</c:v>
                </c:pt>
                <c:pt idx="2193">
                  <c:v>18.274999999999999</c:v>
                </c:pt>
                <c:pt idx="2194">
                  <c:v>18.283333330000001</c:v>
                </c:pt>
                <c:pt idx="2195">
                  <c:v>18.291666670000001</c:v>
                </c:pt>
                <c:pt idx="2196">
                  <c:v>18.3</c:v>
                </c:pt>
                <c:pt idx="2197">
                  <c:v>18.30833333</c:v>
                </c:pt>
                <c:pt idx="2198">
                  <c:v>18.31666667</c:v>
                </c:pt>
                <c:pt idx="2199">
                  <c:v>18.324999999999999</c:v>
                </c:pt>
                <c:pt idx="2200">
                  <c:v>18.333333329999999</c:v>
                </c:pt>
                <c:pt idx="2201">
                  <c:v>18.341666669999999</c:v>
                </c:pt>
                <c:pt idx="2202">
                  <c:v>18.350000000000001</c:v>
                </c:pt>
                <c:pt idx="2203">
                  <c:v>18.358333330000001</c:v>
                </c:pt>
                <c:pt idx="2204">
                  <c:v>18.366666670000001</c:v>
                </c:pt>
                <c:pt idx="2205">
                  <c:v>18.375</c:v>
                </c:pt>
                <c:pt idx="2206">
                  <c:v>18.383333329999999</c:v>
                </c:pt>
                <c:pt idx="2207">
                  <c:v>18.391666669999999</c:v>
                </c:pt>
                <c:pt idx="2208">
                  <c:v>18.399999999999999</c:v>
                </c:pt>
                <c:pt idx="2209">
                  <c:v>18.408333330000001</c:v>
                </c:pt>
                <c:pt idx="2210">
                  <c:v>18.416666670000001</c:v>
                </c:pt>
                <c:pt idx="2211">
                  <c:v>18.425000000000001</c:v>
                </c:pt>
                <c:pt idx="2212">
                  <c:v>18.43333333</c:v>
                </c:pt>
                <c:pt idx="2213">
                  <c:v>18.44166667</c:v>
                </c:pt>
                <c:pt idx="2214">
                  <c:v>18.45</c:v>
                </c:pt>
                <c:pt idx="2215">
                  <c:v>18.458333329999999</c:v>
                </c:pt>
                <c:pt idx="2216">
                  <c:v>18.466666669999999</c:v>
                </c:pt>
                <c:pt idx="2217">
                  <c:v>18.475000000000001</c:v>
                </c:pt>
                <c:pt idx="2218">
                  <c:v>18.483333330000001</c:v>
                </c:pt>
                <c:pt idx="2219">
                  <c:v>18.491666670000001</c:v>
                </c:pt>
                <c:pt idx="2220">
                  <c:v>18.5</c:v>
                </c:pt>
                <c:pt idx="2221">
                  <c:v>18.508333329999999</c:v>
                </c:pt>
                <c:pt idx="2222">
                  <c:v>18.516666669999999</c:v>
                </c:pt>
                <c:pt idx="2223">
                  <c:v>18.524999999999999</c:v>
                </c:pt>
                <c:pt idx="2224">
                  <c:v>18.533333330000001</c:v>
                </c:pt>
                <c:pt idx="2225">
                  <c:v>18.541666670000001</c:v>
                </c:pt>
                <c:pt idx="2226">
                  <c:v>18.55</c:v>
                </c:pt>
                <c:pt idx="2227">
                  <c:v>18.55833333</c:v>
                </c:pt>
                <c:pt idx="2228">
                  <c:v>18.56666667</c:v>
                </c:pt>
                <c:pt idx="2229">
                  <c:v>18.574999999999999</c:v>
                </c:pt>
                <c:pt idx="2230">
                  <c:v>18.583333329999999</c:v>
                </c:pt>
                <c:pt idx="2231">
                  <c:v>18.591666669999999</c:v>
                </c:pt>
                <c:pt idx="2232">
                  <c:v>18.600000000000001</c:v>
                </c:pt>
                <c:pt idx="2233">
                  <c:v>18.608333330000001</c:v>
                </c:pt>
                <c:pt idx="2234">
                  <c:v>18.616666670000001</c:v>
                </c:pt>
                <c:pt idx="2235">
                  <c:v>18.625</c:v>
                </c:pt>
                <c:pt idx="2236">
                  <c:v>18.633333329999999</c:v>
                </c:pt>
                <c:pt idx="2237">
                  <c:v>18.641666669999999</c:v>
                </c:pt>
                <c:pt idx="2238">
                  <c:v>18.649999999999999</c:v>
                </c:pt>
                <c:pt idx="2239">
                  <c:v>18.658333330000001</c:v>
                </c:pt>
                <c:pt idx="2240">
                  <c:v>18.666666670000001</c:v>
                </c:pt>
                <c:pt idx="2241">
                  <c:v>18.675000000000001</c:v>
                </c:pt>
                <c:pt idx="2242">
                  <c:v>18.68333333</c:v>
                </c:pt>
                <c:pt idx="2243">
                  <c:v>18.69166667</c:v>
                </c:pt>
                <c:pt idx="2244">
                  <c:v>18.7</c:v>
                </c:pt>
                <c:pt idx="2245">
                  <c:v>18.708333329999999</c:v>
                </c:pt>
                <c:pt idx="2246">
                  <c:v>18.716666669999999</c:v>
                </c:pt>
                <c:pt idx="2247">
                  <c:v>18.725000000000001</c:v>
                </c:pt>
                <c:pt idx="2248">
                  <c:v>18.733333330000001</c:v>
                </c:pt>
                <c:pt idx="2249">
                  <c:v>18.741666670000001</c:v>
                </c:pt>
                <c:pt idx="2250">
                  <c:v>18.75</c:v>
                </c:pt>
                <c:pt idx="2251">
                  <c:v>18.758333329999999</c:v>
                </c:pt>
                <c:pt idx="2252">
                  <c:v>18.766666669999999</c:v>
                </c:pt>
                <c:pt idx="2253">
                  <c:v>18.774999999999999</c:v>
                </c:pt>
                <c:pt idx="2254">
                  <c:v>18.783333330000001</c:v>
                </c:pt>
                <c:pt idx="2255">
                  <c:v>18.791666670000001</c:v>
                </c:pt>
                <c:pt idx="2256">
                  <c:v>18.8</c:v>
                </c:pt>
                <c:pt idx="2257">
                  <c:v>18.80833333</c:v>
                </c:pt>
                <c:pt idx="2258">
                  <c:v>18.81666667</c:v>
                </c:pt>
                <c:pt idx="2259">
                  <c:v>18.824999999999999</c:v>
                </c:pt>
                <c:pt idx="2260">
                  <c:v>18.833333329999999</c:v>
                </c:pt>
                <c:pt idx="2261">
                  <c:v>18.841666669999999</c:v>
                </c:pt>
                <c:pt idx="2262">
                  <c:v>18.850000000000001</c:v>
                </c:pt>
                <c:pt idx="2263">
                  <c:v>18.858333330000001</c:v>
                </c:pt>
                <c:pt idx="2264">
                  <c:v>18.866666670000001</c:v>
                </c:pt>
                <c:pt idx="2265">
                  <c:v>18.875</c:v>
                </c:pt>
                <c:pt idx="2266">
                  <c:v>18.883333329999999</c:v>
                </c:pt>
                <c:pt idx="2267">
                  <c:v>18.891666669999999</c:v>
                </c:pt>
                <c:pt idx="2268">
                  <c:v>18.899999999999999</c:v>
                </c:pt>
                <c:pt idx="2269">
                  <c:v>18.908333330000001</c:v>
                </c:pt>
                <c:pt idx="2270">
                  <c:v>18.916666670000001</c:v>
                </c:pt>
                <c:pt idx="2271">
                  <c:v>18.925000000000001</c:v>
                </c:pt>
                <c:pt idx="2272">
                  <c:v>18.93333333</c:v>
                </c:pt>
                <c:pt idx="2273">
                  <c:v>18.94166667</c:v>
                </c:pt>
                <c:pt idx="2274">
                  <c:v>18.95</c:v>
                </c:pt>
                <c:pt idx="2275">
                  <c:v>18.958333329999999</c:v>
                </c:pt>
                <c:pt idx="2276">
                  <c:v>18.966666669999999</c:v>
                </c:pt>
                <c:pt idx="2277">
                  <c:v>18.975000000000001</c:v>
                </c:pt>
                <c:pt idx="2278">
                  <c:v>18.983333330000001</c:v>
                </c:pt>
                <c:pt idx="2279">
                  <c:v>18.991666670000001</c:v>
                </c:pt>
                <c:pt idx="2280">
                  <c:v>19</c:v>
                </c:pt>
                <c:pt idx="2281">
                  <c:v>19.008333329999999</c:v>
                </c:pt>
                <c:pt idx="2282">
                  <c:v>19.016666669999999</c:v>
                </c:pt>
                <c:pt idx="2283">
                  <c:v>19.024999999999999</c:v>
                </c:pt>
                <c:pt idx="2284">
                  <c:v>19.033333330000001</c:v>
                </c:pt>
                <c:pt idx="2285">
                  <c:v>19.041666670000001</c:v>
                </c:pt>
                <c:pt idx="2286">
                  <c:v>19.05</c:v>
                </c:pt>
                <c:pt idx="2287">
                  <c:v>19.05833333</c:v>
                </c:pt>
                <c:pt idx="2288">
                  <c:v>19.06666667</c:v>
                </c:pt>
                <c:pt idx="2289">
                  <c:v>19.074999999999999</c:v>
                </c:pt>
                <c:pt idx="2290">
                  <c:v>19.083333329999999</c:v>
                </c:pt>
                <c:pt idx="2291">
                  <c:v>19.091666669999999</c:v>
                </c:pt>
                <c:pt idx="2292">
                  <c:v>19.100000000000001</c:v>
                </c:pt>
                <c:pt idx="2293">
                  <c:v>19.108333330000001</c:v>
                </c:pt>
                <c:pt idx="2294">
                  <c:v>19.116666670000001</c:v>
                </c:pt>
                <c:pt idx="2295">
                  <c:v>19.125</c:v>
                </c:pt>
                <c:pt idx="2296">
                  <c:v>19.133333329999999</c:v>
                </c:pt>
                <c:pt idx="2297">
                  <c:v>19.141666669999999</c:v>
                </c:pt>
                <c:pt idx="2298">
                  <c:v>19.149999999999999</c:v>
                </c:pt>
                <c:pt idx="2299">
                  <c:v>19.158333330000001</c:v>
                </c:pt>
                <c:pt idx="2300">
                  <c:v>19.166666670000001</c:v>
                </c:pt>
                <c:pt idx="2301">
                  <c:v>19.175000000000001</c:v>
                </c:pt>
                <c:pt idx="2302">
                  <c:v>19.18333333</c:v>
                </c:pt>
                <c:pt idx="2303">
                  <c:v>19.19166667</c:v>
                </c:pt>
                <c:pt idx="2304">
                  <c:v>19.2</c:v>
                </c:pt>
                <c:pt idx="2305">
                  <c:v>19.208333329999999</c:v>
                </c:pt>
                <c:pt idx="2306">
                  <c:v>19.216666669999999</c:v>
                </c:pt>
                <c:pt idx="2307">
                  <c:v>19.225000000000001</c:v>
                </c:pt>
                <c:pt idx="2308">
                  <c:v>19.233333330000001</c:v>
                </c:pt>
                <c:pt idx="2309">
                  <c:v>19.241666670000001</c:v>
                </c:pt>
                <c:pt idx="2310">
                  <c:v>19.25</c:v>
                </c:pt>
                <c:pt idx="2311">
                  <c:v>19.258333329999999</c:v>
                </c:pt>
                <c:pt idx="2312">
                  <c:v>19.266666669999999</c:v>
                </c:pt>
                <c:pt idx="2313">
                  <c:v>19.274999999999999</c:v>
                </c:pt>
                <c:pt idx="2314">
                  <c:v>19.283333330000001</c:v>
                </c:pt>
                <c:pt idx="2315">
                  <c:v>19.291666670000001</c:v>
                </c:pt>
                <c:pt idx="2316">
                  <c:v>19.3</c:v>
                </c:pt>
                <c:pt idx="2317">
                  <c:v>19.30833333</c:v>
                </c:pt>
                <c:pt idx="2318">
                  <c:v>19.31666667</c:v>
                </c:pt>
                <c:pt idx="2319">
                  <c:v>19.324999999999999</c:v>
                </c:pt>
                <c:pt idx="2320">
                  <c:v>19.333333329999999</c:v>
                </c:pt>
                <c:pt idx="2321">
                  <c:v>19.341666669999999</c:v>
                </c:pt>
                <c:pt idx="2322">
                  <c:v>19.350000000000001</c:v>
                </c:pt>
                <c:pt idx="2323">
                  <c:v>19.358333330000001</c:v>
                </c:pt>
                <c:pt idx="2324">
                  <c:v>19.366666670000001</c:v>
                </c:pt>
                <c:pt idx="2325">
                  <c:v>19.375</c:v>
                </c:pt>
                <c:pt idx="2326">
                  <c:v>19.383333329999999</c:v>
                </c:pt>
                <c:pt idx="2327">
                  <c:v>19.391666669999999</c:v>
                </c:pt>
                <c:pt idx="2328">
                  <c:v>19.399999999999999</c:v>
                </c:pt>
                <c:pt idx="2329">
                  <c:v>19.408333330000001</c:v>
                </c:pt>
                <c:pt idx="2330">
                  <c:v>19.416666670000001</c:v>
                </c:pt>
                <c:pt idx="2331">
                  <c:v>19.425000000000001</c:v>
                </c:pt>
                <c:pt idx="2332">
                  <c:v>19.43333333</c:v>
                </c:pt>
                <c:pt idx="2333">
                  <c:v>19.44166667</c:v>
                </c:pt>
                <c:pt idx="2334">
                  <c:v>19.45</c:v>
                </c:pt>
                <c:pt idx="2335">
                  <c:v>19.458333329999999</c:v>
                </c:pt>
                <c:pt idx="2336">
                  <c:v>19.466666669999999</c:v>
                </c:pt>
                <c:pt idx="2337">
                  <c:v>19.475000000000001</c:v>
                </c:pt>
                <c:pt idx="2338">
                  <c:v>19.483333330000001</c:v>
                </c:pt>
                <c:pt idx="2339">
                  <c:v>19.491666670000001</c:v>
                </c:pt>
                <c:pt idx="2340">
                  <c:v>19.5</c:v>
                </c:pt>
                <c:pt idx="2341">
                  <c:v>19.508333329999999</c:v>
                </c:pt>
                <c:pt idx="2342">
                  <c:v>19.516666669999999</c:v>
                </c:pt>
                <c:pt idx="2343">
                  <c:v>19.524999999999999</c:v>
                </c:pt>
                <c:pt idx="2344">
                  <c:v>19.533333330000001</c:v>
                </c:pt>
                <c:pt idx="2345">
                  <c:v>19.541666670000001</c:v>
                </c:pt>
                <c:pt idx="2346">
                  <c:v>19.55</c:v>
                </c:pt>
                <c:pt idx="2347">
                  <c:v>19.55833333</c:v>
                </c:pt>
                <c:pt idx="2348">
                  <c:v>19.56666667</c:v>
                </c:pt>
                <c:pt idx="2349">
                  <c:v>19.574999999999999</c:v>
                </c:pt>
                <c:pt idx="2350">
                  <c:v>19.583333329999999</c:v>
                </c:pt>
                <c:pt idx="2351">
                  <c:v>19.591666669999999</c:v>
                </c:pt>
                <c:pt idx="2352">
                  <c:v>19.600000000000001</c:v>
                </c:pt>
                <c:pt idx="2353">
                  <c:v>19.608333330000001</c:v>
                </c:pt>
                <c:pt idx="2354">
                  <c:v>19.616666670000001</c:v>
                </c:pt>
                <c:pt idx="2355">
                  <c:v>19.625</c:v>
                </c:pt>
                <c:pt idx="2356">
                  <c:v>19.633333329999999</c:v>
                </c:pt>
                <c:pt idx="2357">
                  <c:v>19.641666669999999</c:v>
                </c:pt>
                <c:pt idx="2358">
                  <c:v>19.649999999999999</c:v>
                </c:pt>
                <c:pt idx="2359">
                  <c:v>19.658333330000001</c:v>
                </c:pt>
                <c:pt idx="2360">
                  <c:v>19.666666670000001</c:v>
                </c:pt>
                <c:pt idx="2361">
                  <c:v>19.675000000000001</c:v>
                </c:pt>
                <c:pt idx="2362">
                  <c:v>19.68333333</c:v>
                </c:pt>
                <c:pt idx="2363">
                  <c:v>19.69166667</c:v>
                </c:pt>
                <c:pt idx="2364">
                  <c:v>19.7</c:v>
                </c:pt>
                <c:pt idx="2365">
                  <c:v>19.708333329999999</c:v>
                </c:pt>
                <c:pt idx="2366">
                  <c:v>19.716666669999999</c:v>
                </c:pt>
                <c:pt idx="2367">
                  <c:v>19.725000000000001</c:v>
                </c:pt>
                <c:pt idx="2368">
                  <c:v>19.733333330000001</c:v>
                </c:pt>
                <c:pt idx="2369">
                  <c:v>19.741666670000001</c:v>
                </c:pt>
                <c:pt idx="2370">
                  <c:v>19.75</c:v>
                </c:pt>
                <c:pt idx="2371">
                  <c:v>19.758333329999999</c:v>
                </c:pt>
                <c:pt idx="2372">
                  <c:v>19.766666669999999</c:v>
                </c:pt>
                <c:pt idx="2373">
                  <c:v>19.774999999999999</c:v>
                </c:pt>
                <c:pt idx="2374">
                  <c:v>19.783333330000001</c:v>
                </c:pt>
                <c:pt idx="2375">
                  <c:v>19.791666670000001</c:v>
                </c:pt>
                <c:pt idx="2376">
                  <c:v>19.8</c:v>
                </c:pt>
                <c:pt idx="2377">
                  <c:v>19.80833333</c:v>
                </c:pt>
                <c:pt idx="2378">
                  <c:v>19.81666667</c:v>
                </c:pt>
                <c:pt idx="2379">
                  <c:v>19.824999999999999</c:v>
                </c:pt>
                <c:pt idx="2380">
                  <c:v>19.833333329999999</c:v>
                </c:pt>
                <c:pt idx="2381">
                  <c:v>19.841666669999999</c:v>
                </c:pt>
                <c:pt idx="2382">
                  <c:v>19.850000000000001</c:v>
                </c:pt>
                <c:pt idx="2383">
                  <c:v>19.858333330000001</c:v>
                </c:pt>
                <c:pt idx="2384">
                  <c:v>19.866666670000001</c:v>
                </c:pt>
                <c:pt idx="2385">
                  <c:v>19.875</c:v>
                </c:pt>
                <c:pt idx="2386">
                  <c:v>19.883333329999999</c:v>
                </c:pt>
                <c:pt idx="2387">
                  <c:v>19.891666669999999</c:v>
                </c:pt>
                <c:pt idx="2388">
                  <c:v>19.899999999999999</c:v>
                </c:pt>
                <c:pt idx="2389">
                  <c:v>19.908333330000001</c:v>
                </c:pt>
                <c:pt idx="2390">
                  <c:v>19.916666670000001</c:v>
                </c:pt>
                <c:pt idx="2391">
                  <c:v>19.925000000000001</c:v>
                </c:pt>
                <c:pt idx="2392">
                  <c:v>19.93333333</c:v>
                </c:pt>
                <c:pt idx="2393">
                  <c:v>19.94166667</c:v>
                </c:pt>
                <c:pt idx="2394">
                  <c:v>19.95</c:v>
                </c:pt>
                <c:pt idx="2395">
                  <c:v>19.958333329999999</c:v>
                </c:pt>
                <c:pt idx="2396">
                  <c:v>19.966666669999999</c:v>
                </c:pt>
                <c:pt idx="2397">
                  <c:v>19.975000000000001</c:v>
                </c:pt>
                <c:pt idx="2398">
                  <c:v>19.983333330000001</c:v>
                </c:pt>
                <c:pt idx="2399">
                  <c:v>19.991666670000001</c:v>
                </c:pt>
                <c:pt idx="2400">
                  <c:v>20</c:v>
                </c:pt>
                <c:pt idx="2401">
                  <c:v>20.008333329999999</c:v>
                </c:pt>
                <c:pt idx="2402">
                  <c:v>20.016666669999999</c:v>
                </c:pt>
                <c:pt idx="2403">
                  <c:v>20.024999999999999</c:v>
                </c:pt>
                <c:pt idx="2404">
                  <c:v>20.033333330000001</c:v>
                </c:pt>
                <c:pt idx="2405">
                  <c:v>20.041666670000001</c:v>
                </c:pt>
                <c:pt idx="2406">
                  <c:v>20.05</c:v>
                </c:pt>
                <c:pt idx="2407">
                  <c:v>20.05833333</c:v>
                </c:pt>
                <c:pt idx="2408">
                  <c:v>20.06666667</c:v>
                </c:pt>
                <c:pt idx="2409">
                  <c:v>20.074999999999999</c:v>
                </c:pt>
                <c:pt idx="2410">
                  <c:v>20.083333329999999</c:v>
                </c:pt>
                <c:pt idx="2411">
                  <c:v>20.091666669999999</c:v>
                </c:pt>
                <c:pt idx="2412">
                  <c:v>20.100000000000001</c:v>
                </c:pt>
                <c:pt idx="2413">
                  <c:v>20.108333330000001</c:v>
                </c:pt>
                <c:pt idx="2414">
                  <c:v>20.116666670000001</c:v>
                </c:pt>
                <c:pt idx="2415">
                  <c:v>20.125</c:v>
                </c:pt>
                <c:pt idx="2416">
                  <c:v>20.133333329999999</c:v>
                </c:pt>
                <c:pt idx="2417">
                  <c:v>20.141666669999999</c:v>
                </c:pt>
                <c:pt idx="2418">
                  <c:v>20.149999999999999</c:v>
                </c:pt>
                <c:pt idx="2419">
                  <c:v>20.158333330000001</c:v>
                </c:pt>
                <c:pt idx="2420">
                  <c:v>20.166666670000001</c:v>
                </c:pt>
                <c:pt idx="2421">
                  <c:v>20.175000000000001</c:v>
                </c:pt>
                <c:pt idx="2422">
                  <c:v>20.18333333</c:v>
                </c:pt>
                <c:pt idx="2423">
                  <c:v>20.19166667</c:v>
                </c:pt>
                <c:pt idx="2424">
                  <c:v>20.2</c:v>
                </c:pt>
                <c:pt idx="2425">
                  <c:v>20.208333329999999</c:v>
                </c:pt>
                <c:pt idx="2426">
                  <c:v>20.216666669999999</c:v>
                </c:pt>
                <c:pt idx="2427">
                  <c:v>20.225000000000001</c:v>
                </c:pt>
                <c:pt idx="2428">
                  <c:v>20.233333330000001</c:v>
                </c:pt>
                <c:pt idx="2429">
                  <c:v>20.241666670000001</c:v>
                </c:pt>
                <c:pt idx="2430">
                  <c:v>20.25</c:v>
                </c:pt>
                <c:pt idx="2431">
                  <c:v>20.258333329999999</c:v>
                </c:pt>
                <c:pt idx="2432">
                  <c:v>20.266666669999999</c:v>
                </c:pt>
                <c:pt idx="2433">
                  <c:v>20.274999999999999</c:v>
                </c:pt>
                <c:pt idx="2434">
                  <c:v>20.283333330000001</c:v>
                </c:pt>
                <c:pt idx="2435">
                  <c:v>20.291666670000001</c:v>
                </c:pt>
                <c:pt idx="2436">
                  <c:v>20.3</c:v>
                </c:pt>
                <c:pt idx="2437">
                  <c:v>20.30833333</c:v>
                </c:pt>
                <c:pt idx="2438">
                  <c:v>20.31666667</c:v>
                </c:pt>
                <c:pt idx="2439">
                  <c:v>20.324999999999999</c:v>
                </c:pt>
                <c:pt idx="2440">
                  <c:v>20.333333329999999</c:v>
                </c:pt>
                <c:pt idx="2441">
                  <c:v>20.341666669999999</c:v>
                </c:pt>
                <c:pt idx="2442">
                  <c:v>20.350000000000001</c:v>
                </c:pt>
                <c:pt idx="2443">
                  <c:v>20.358333330000001</c:v>
                </c:pt>
                <c:pt idx="2444">
                  <c:v>20.366666670000001</c:v>
                </c:pt>
                <c:pt idx="2445">
                  <c:v>20.375</c:v>
                </c:pt>
                <c:pt idx="2446">
                  <c:v>20.383333329999999</c:v>
                </c:pt>
                <c:pt idx="2447">
                  <c:v>20.391666669999999</c:v>
                </c:pt>
                <c:pt idx="2448">
                  <c:v>20.399999999999999</c:v>
                </c:pt>
                <c:pt idx="2449">
                  <c:v>20.408333330000001</c:v>
                </c:pt>
                <c:pt idx="2450">
                  <c:v>20.416666670000001</c:v>
                </c:pt>
                <c:pt idx="2451">
                  <c:v>20.425000000000001</c:v>
                </c:pt>
                <c:pt idx="2452">
                  <c:v>20.43333333</c:v>
                </c:pt>
                <c:pt idx="2453">
                  <c:v>20.44166667</c:v>
                </c:pt>
                <c:pt idx="2454">
                  <c:v>20.45</c:v>
                </c:pt>
                <c:pt idx="2455">
                  <c:v>20.458333329999999</c:v>
                </c:pt>
                <c:pt idx="2456">
                  <c:v>20.466666669999999</c:v>
                </c:pt>
                <c:pt idx="2457">
                  <c:v>20.475000000000001</c:v>
                </c:pt>
                <c:pt idx="2458">
                  <c:v>20.483333330000001</c:v>
                </c:pt>
                <c:pt idx="2459">
                  <c:v>20.491666670000001</c:v>
                </c:pt>
                <c:pt idx="2460">
                  <c:v>20.5</c:v>
                </c:pt>
                <c:pt idx="2461">
                  <c:v>20.508333329999999</c:v>
                </c:pt>
                <c:pt idx="2462">
                  <c:v>20.516666669999999</c:v>
                </c:pt>
                <c:pt idx="2463">
                  <c:v>20.524999999999999</c:v>
                </c:pt>
                <c:pt idx="2464">
                  <c:v>20.533333330000001</c:v>
                </c:pt>
                <c:pt idx="2465">
                  <c:v>20.541666670000001</c:v>
                </c:pt>
                <c:pt idx="2466">
                  <c:v>20.55</c:v>
                </c:pt>
                <c:pt idx="2467">
                  <c:v>20.55833333</c:v>
                </c:pt>
                <c:pt idx="2468">
                  <c:v>20.56666667</c:v>
                </c:pt>
                <c:pt idx="2469">
                  <c:v>20.574999999999999</c:v>
                </c:pt>
                <c:pt idx="2470">
                  <c:v>20.583333329999999</c:v>
                </c:pt>
                <c:pt idx="2471">
                  <c:v>20.591666669999999</c:v>
                </c:pt>
                <c:pt idx="2472">
                  <c:v>20.6</c:v>
                </c:pt>
                <c:pt idx="2473">
                  <c:v>20.608333330000001</c:v>
                </c:pt>
                <c:pt idx="2474">
                  <c:v>20.616666670000001</c:v>
                </c:pt>
                <c:pt idx="2475">
                  <c:v>20.625</c:v>
                </c:pt>
                <c:pt idx="2476">
                  <c:v>20.633333329999999</c:v>
                </c:pt>
                <c:pt idx="2477">
                  <c:v>20.641666669999999</c:v>
                </c:pt>
                <c:pt idx="2478">
                  <c:v>20.65</c:v>
                </c:pt>
                <c:pt idx="2479">
                  <c:v>20.658333330000001</c:v>
                </c:pt>
                <c:pt idx="2480">
                  <c:v>20.666666670000001</c:v>
                </c:pt>
                <c:pt idx="2481">
                  <c:v>20.675000000000001</c:v>
                </c:pt>
                <c:pt idx="2482">
                  <c:v>20.68333333</c:v>
                </c:pt>
                <c:pt idx="2483">
                  <c:v>20.69166667</c:v>
                </c:pt>
                <c:pt idx="2484">
                  <c:v>20.7</c:v>
                </c:pt>
                <c:pt idx="2485">
                  <c:v>20.708333329999999</c:v>
                </c:pt>
                <c:pt idx="2486">
                  <c:v>20.716666669999999</c:v>
                </c:pt>
                <c:pt idx="2487">
                  <c:v>20.725000000000001</c:v>
                </c:pt>
                <c:pt idx="2488">
                  <c:v>20.733333330000001</c:v>
                </c:pt>
                <c:pt idx="2489">
                  <c:v>20.741666670000001</c:v>
                </c:pt>
                <c:pt idx="2490">
                  <c:v>20.75</c:v>
                </c:pt>
                <c:pt idx="2491">
                  <c:v>20.758333329999999</c:v>
                </c:pt>
                <c:pt idx="2492">
                  <c:v>20.766666669999999</c:v>
                </c:pt>
                <c:pt idx="2493">
                  <c:v>20.774999999999999</c:v>
                </c:pt>
                <c:pt idx="2494">
                  <c:v>20.783333330000001</c:v>
                </c:pt>
                <c:pt idx="2495">
                  <c:v>20.791666670000001</c:v>
                </c:pt>
                <c:pt idx="2496">
                  <c:v>20.8</c:v>
                </c:pt>
                <c:pt idx="2497">
                  <c:v>20.80833333</c:v>
                </c:pt>
                <c:pt idx="2498">
                  <c:v>20.81666667</c:v>
                </c:pt>
                <c:pt idx="2499">
                  <c:v>20.824999999999999</c:v>
                </c:pt>
                <c:pt idx="2500">
                  <c:v>20.833333329999999</c:v>
                </c:pt>
                <c:pt idx="2501">
                  <c:v>20.841666669999999</c:v>
                </c:pt>
                <c:pt idx="2502">
                  <c:v>20.85</c:v>
                </c:pt>
                <c:pt idx="2503">
                  <c:v>20.858333330000001</c:v>
                </c:pt>
                <c:pt idx="2504">
                  <c:v>20.866666670000001</c:v>
                </c:pt>
                <c:pt idx="2505">
                  <c:v>20.875</c:v>
                </c:pt>
                <c:pt idx="2506">
                  <c:v>20.883333329999999</c:v>
                </c:pt>
                <c:pt idx="2507">
                  <c:v>20.891666669999999</c:v>
                </c:pt>
                <c:pt idx="2508">
                  <c:v>20.9</c:v>
                </c:pt>
                <c:pt idx="2509">
                  <c:v>20.908333330000001</c:v>
                </c:pt>
                <c:pt idx="2510">
                  <c:v>20.916666670000001</c:v>
                </c:pt>
                <c:pt idx="2511">
                  <c:v>20.925000000000001</c:v>
                </c:pt>
                <c:pt idx="2512">
                  <c:v>20.93333333</c:v>
                </c:pt>
                <c:pt idx="2513">
                  <c:v>20.94166667</c:v>
                </c:pt>
                <c:pt idx="2514">
                  <c:v>20.95</c:v>
                </c:pt>
                <c:pt idx="2515">
                  <c:v>20.958333329999999</c:v>
                </c:pt>
                <c:pt idx="2516">
                  <c:v>20.966666669999999</c:v>
                </c:pt>
                <c:pt idx="2517">
                  <c:v>20.975000000000001</c:v>
                </c:pt>
                <c:pt idx="2518">
                  <c:v>20.983333330000001</c:v>
                </c:pt>
                <c:pt idx="2519">
                  <c:v>20.991666670000001</c:v>
                </c:pt>
                <c:pt idx="2520">
                  <c:v>21</c:v>
                </c:pt>
                <c:pt idx="2521">
                  <c:v>21.008333329999999</c:v>
                </c:pt>
                <c:pt idx="2522">
                  <c:v>21.016666669999999</c:v>
                </c:pt>
                <c:pt idx="2523">
                  <c:v>21.024999999999999</c:v>
                </c:pt>
                <c:pt idx="2524">
                  <c:v>21.033333330000001</c:v>
                </c:pt>
                <c:pt idx="2525">
                  <c:v>21.041666670000001</c:v>
                </c:pt>
                <c:pt idx="2526">
                  <c:v>21.05</c:v>
                </c:pt>
                <c:pt idx="2527">
                  <c:v>21.05833333</c:v>
                </c:pt>
                <c:pt idx="2528">
                  <c:v>21.06666667</c:v>
                </c:pt>
                <c:pt idx="2529">
                  <c:v>21.074999999999999</c:v>
                </c:pt>
                <c:pt idx="2530">
                  <c:v>21.083333329999999</c:v>
                </c:pt>
                <c:pt idx="2531">
                  <c:v>21.091666669999999</c:v>
                </c:pt>
                <c:pt idx="2532">
                  <c:v>21.1</c:v>
                </c:pt>
                <c:pt idx="2533">
                  <c:v>21.108333330000001</c:v>
                </c:pt>
                <c:pt idx="2534">
                  <c:v>21.116666670000001</c:v>
                </c:pt>
                <c:pt idx="2535">
                  <c:v>21.125</c:v>
                </c:pt>
                <c:pt idx="2536">
                  <c:v>21.133333329999999</c:v>
                </c:pt>
                <c:pt idx="2537">
                  <c:v>21.141666669999999</c:v>
                </c:pt>
                <c:pt idx="2538">
                  <c:v>21.15</c:v>
                </c:pt>
                <c:pt idx="2539">
                  <c:v>21.158333330000001</c:v>
                </c:pt>
                <c:pt idx="2540">
                  <c:v>21.166666670000001</c:v>
                </c:pt>
                <c:pt idx="2541">
                  <c:v>21.175000000000001</c:v>
                </c:pt>
                <c:pt idx="2542">
                  <c:v>21.18333333</c:v>
                </c:pt>
                <c:pt idx="2543">
                  <c:v>21.19166667</c:v>
                </c:pt>
                <c:pt idx="2544">
                  <c:v>21.2</c:v>
                </c:pt>
                <c:pt idx="2545">
                  <c:v>21.208333329999999</c:v>
                </c:pt>
                <c:pt idx="2546">
                  <c:v>21.216666669999999</c:v>
                </c:pt>
                <c:pt idx="2547">
                  <c:v>21.225000000000001</c:v>
                </c:pt>
                <c:pt idx="2548">
                  <c:v>21.233333330000001</c:v>
                </c:pt>
                <c:pt idx="2549">
                  <c:v>21.241666670000001</c:v>
                </c:pt>
                <c:pt idx="2550">
                  <c:v>21.25</c:v>
                </c:pt>
                <c:pt idx="2551">
                  <c:v>21.258333329999999</c:v>
                </c:pt>
                <c:pt idx="2552">
                  <c:v>21.266666669999999</c:v>
                </c:pt>
                <c:pt idx="2553">
                  <c:v>21.274999999999999</c:v>
                </c:pt>
                <c:pt idx="2554">
                  <c:v>21.283333330000001</c:v>
                </c:pt>
                <c:pt idx="2555">
                  <c:v>21.291666670000001</c:v>
                </c:pt>
                <c:pt idx="2556">
                  <c:v>21.3</c:v>
                </c:pt>
                <c:pt idx="2557">
                  <c:v>21.30833333</c:v>
                </c:pt>
                <c:pt idx="2558">
                  <c:v>21.31666667</c:v>
                </c:pt>
                <c:pt idx="2559">
                  <c:v>21.324999999999999</c:v>
                </c:pt>
                <c:pt idx="2560">
                  <c:v>21.333333329999999</c:v>
                </c:pt>
                <c:pt idx="2561">
                  <c:v>21.341666669999999</c:v>
                </c:pt>
                <c:pt idx="2562">
                  <c:v>21.35</c:v>
                </c:pt>
                <c:pt idx="2563">
                  <c:v>21.358333330000001</c:v>
                </c:pt>
                <c:pt idx="2564">
                  <c:v>21.366666670000001</c:v>
                </c:pt>
                <c:pt idx="2565">
                  <c:v>21.375</c:v>
                </c:pt>
                <c:pt idx="2566">
                  <c:v>21.383333329999999</c:v>
                </c:pt>
                <c:pt idx="2567">
                  <c:v>21.391666669999999</c:v>
                </c:pt>
                <c:pt idx="2568">
                  <c:v>21.4</c:v>
                </c:pt>
                <c:pt idx="2569">
                  <c:v>21.408333330000001</c:v>
                </c:pt>
                <c:pt idx="2570">
                  <c:v>21.416666670000001</c:v>
                </c:pt>
                <c:pt idx="2571">
                  <c:v>21.425000000000001</c:v>
                </c:pt>
                <c:pt idx="2572">
                  <c:v>21.43333333</c:v>
                </c:pt>
                <c:pt idx="2573">
                  <c:v>21.44166667</c:v>
                </c:pt>
                <c:pt idx="2574">
                  <c:v>21.45</c:v>
                </c:pt>
                <c:pt idx="2575">
                  <c:v>21.458333329999999</c:v>
                </c:pt>
                <c:pt idx="2576">
                  <c:v>21.466666669999999</c:v>
                </c:pt>
                <c:pt idx="2577">
                  <c:v>21.475000000000001</c:v>
                </c:pt>
                <c:pt idx="2578">
                  <c:v>21.483333330000001</c:v>
                </c:pt>
                <c:pt idx="2579">
                  <c:v>21.491666670000001</c:v>
                </c:pt>
                <c:pt idx="2580">
                  <c:v>21.5</c:v>
                </c:pt>
                <c:pt idx="2581">
                  <c:v>21.508333329999999</c:v>
                </c:pt>
                <c:pt idx="2582">
                  <c:v>21.516666669999999</c:v>
                </c:pt>
                <c:pt idx="2583">
                  <c:v>21.524999999999999</c:v>
                </c:pt>
                <c:pt idx="2584">
                  <c:v>21.533333330000001</c:v>
                </c:pt>
                <c:pt idx="2585">
                  <c:v>21.541666670000001</c:v>
                </c:pt>
                <c:pt idx="2586">
                  <c:v>21.55</c:v>
                </c:pt>
                <c:pt idx="2587">
                  <c:v>21.55833333</c:v>
                </c:pt>
                <c:pt idx="2588">
                  <c:v>21.56666667</c:v>
                </c:pt>
                <c:pt idx="2589">
                  <c:v>21.574999999999999</c:v>
                </c:pt>
                <c:pt idx="2590">
                  <c:v>21.583333329999999</c:v>
                </c:pt>
                <c:pt idx="2591">
                  <c:v>21.591666669999999</c:v>
                </c:pt>
                <c:pt idx="2592">
                  <c:v>21.6</c:v>
                </c:pt>
                <c:pt idx="2593">
                  <c:v>21.608333330000001</c:v>
                </c:pt>
                <c:pt idx="2594">
                  <c:v>21.616666670000001</c:v>
                </c:pt>
                <c:pt idx="2595">
                  <c:v>21.625</c:v>
                </c:pt>
                <c:pt idx="2596">
                  <c:v>21.633333329999999</c:v>
                </c:pt>
                <c:pt idx="2597">
                  <c:v>21.641666669999999</c:v>
                </c:pt>
                <c:pt idx="2598">
                  <c:v>21.65</c:v>
                </c:pt>
                <c:pt idx="2599">
                  <c:v>21.658333330000001</c:v>
                </c:pt>
                <c:pt idx="2600">
                  <c:v>21.666666670000001</c:v>
                </c:pt>
                <c:pt idx="2601">
                  <c:v>21.675000000000001</c:v>
                </c:pt>
                <c:pt idx="2602">
                  <c:v>21.68333333</c:v>
                </c:pt>
                <c:pt idx="2603">
                  <c:v>21.69166667</c:v>
                </c:pt>
                <c:pt idx="2604">
                  <c:v>21.7</c:v>
                </c:pt>
                <c:pt idx="2605">
                  <c:v>21.708333329999999</c:v>
                </c:pt>
                <c:pt idx="2606">
                  <c:v>21.716666669999999</c:v>
                </c:pt>
                <c:pt idx="2607">
                  <c:v>21.725000000000001</c:v>
                </c:pt>
                <c:pt idx="2608">
                  <c:v>21.733333330000001</c:v>
                </c:pt>
                <c:pt idx="2609">
                  <c:v>21.741666670000001</c:v>
                </c:pt>
                <c:pt idx="2610">
                  <c:v>21.75</c:v>
                </c:pt>
                <c:pt idx="2611">
                  <c:v>21.758333329999999</c:v>
                </c:pt>
                <c:pt idx="2612">
                  <c:v>21.766666669999999</c:v>
                </c:pt>
                <c:pt idx="2613">
                  <c:v>21.774999999999999</c:v>
                </c:pt>
                <c:pt idx="2614">
                  <c:v>21.783333330000001</c:v>
                </c:pt>
                <c:pt idx="2615">
                  <c:v>21.791666670000001</c:v>
                </c:pt>
                <c:pt idx="2616">
                  <c:v>21.8</c:v>
                </c:pt>
                <c:pt idx="2617">
                  <c:v>21.80833333</c:v>
                </c:pt>
                <c:pt idx="2618">
                  <c:v>21.81666667</c:v>
                </c:pt>
                <c:pt idx="2619">
                  <c:v>21.824999999999999</c:v>
                </c:pt>
                <c:pt idx="2620">
                  <c:v>21.833333329999999</c:v>
                </c:pt>
                <c:pt idx="2621">
                  <c:v>21.841666669999999</c:v>
                </c:pt>
                <c:pt idx="2622">
                  <c:v>21.85</c:v>
                </c:pt>
                <c:pt idx="2623">
                  <c:v>21.858333330000001</c:v>
                </c:pt>
                <c:pt idx="2624">
                  <c:v>21.866666670000001</c:v>
                </c:pt>
                <c:pt idx="2625">
                  <c:v>21.875</c:v>
                </c:pt>
                <c:pt idx="2626">
                  <c:v>21.883333329999999</c:v>
                </c:pt>
                <c:pt idx="2627">
                  <c:v>21.891666669999999</c:v>
                </c:pt>
                <c:pt idx="2628">
                  <c:v>21.9</c:v>
                </c:pt>
                <c:pt idx="2629">
                  <c:v>21.908333330000001</c:v>
                </c:pt>
                <c:pt idx="2630">
                  <c:v>21.916666670000001</c:v>
                </c:pt>
                <c:pt idx="2631">
                  <c:v>21.925000000000001</c:v>
                </c:pt>
                <c:pt idx="2632">
                  <c:v>21.93333333</c:v>
                </c:pt>
                <c:pt idx="2633">
                  <c:v>21.94166667</c:v>
                </c:pt>
                <c:pt idx="2634">
                  <c:v>21.95</c:v>
                </c:pt>
                <c:pt idx="2635">
                  <c:v>21.958333329999999</c:v>
                </c:pt>
                <c:pt idx="2636">
                  <c:v>21.966666669999999</c:v>
                </c:pt>
                <c:pt idx="2637">
                  <c:v>21.975000000000001</c:v>
                </c:pt>
                <c:pt idx="2638">
                  <c:v>21.983333330000001</c:v>
                </c:pt>
                <c:pt idx="2639">
                  <c:v>21.991666670000001</c:v>
                </c:pt>
                <c:pt idx="2640">
                  <c:v>22</c:v>
                </c:pt>
                <c:pt idx="2641">
                  <c:v>22.008333329999999</c:v>
                </c:pt>
                <c:pt idx="2642">
                  <c:v>22.016666669999999</c:v>
                </c:pt>
                <c:pt idx="2643">
                  <c:v>22.024999999999999</c:v>
                </c:pt>
                <c:pt idx="2644">
                  <c:v>22.033333330000001</c:v>
                </c:pt>
                <c:pt idx="2645">
                  <c:v>22.041666670000001</c:v>
                </c:pt>
                <c:pt idx="2646">
                  <c:v>22.05</c:v>
                </c:pt>
                <c:pt idx="2647">
                  <c:v>22.05833333</c:v>
                </c:pt>
                <c:pt idx="2648">
                  <c:v>22.06666667</c:v>
                </c:pt>
                <c:pt idx="2649">
                  <c:v>22.074999999999999</c:v>
                </c:pt>
                <c:pt idx="2650">
                  <c:v>22.083333329999999</c:v>
                </c:pt>
                <c:pt idx="2651">
                  <c:v>22.091666669999999</c:v>
                </c:pt>
                <c:pt idx="2652">
                  <c:v>22.1</c:v>
                </c:pt>
                <c:pt idx="2653">
                  <c:v>22.108333330000001</c:v>
                </c:pt>
                <c:pt idx="2654">
                  <c:v>22.116666670000001</c:v>
                </c:pt>
                <c:pt idx="2655">
                  <c:v>22.125</c:v>
                </c:pt>
                <c:pt idx="2656">
                  <c:v>22.133333329999999</c:v>
                </c:pt>
                <c:pt idx="2657">
                  <c:v>22.141666669999999</c:v>
                </c:pt>
                <c:pt idx="2658">
                  <c:v>22.15</c:v>
                </c:pt>
                <c:pt idx="2659">
                  <c:v>22.158333330000001</c:v>
                </c:pt>
                <c:pt idx="2660">
                  <c:v>22.166666670000001</c:v>
                </c:pt>
                <c:pt idx="2661">
                  <c:v>22.175000000000001</c:v>
                </c:pt>
                <c:pt idx="2662">
                  <c:v>22.18333333</c:v>
                </c:pt>
                <c:pt idx="2663">
                  <c:v>22.19166667</c:v>
                </c:pt>
                <c:pt idx="2664">
                  <c:v>22.2</c:v>
                </c:pt>
                <c:pt idx="2665">
                  <c:v>22.208333329999999</c:v>
                </c:pt>
                <c:pt idx="2666">
                  <c:v>22.216666669999999</c:v>
                </c:pt>
                <c:pt idx="2667">
                  <c:v>22.225000000000001</c:v>
                </c:pt>
                <c:pt idx="2668">
                  <c:v>22.233333330000001</c:v>
                </c:pt>
                <c:pt idx="2669">
                  <c:v>22.241666670000001</c:v>
                </c:pt>
                <c:pt idx="2670">
                  <c:v>22.25</c:v>
                </c:pt>
                <c:pt idx="2671">
                  <c:v>22.258333329999999</c:v>
                </c:pt>
                <c:pt idx="2672">
                  <c:v>22.266666669999999</c:v>
                </c:pt>
                <c:pt idx="2673">
                  <c:v>22.274999999999999</c:v>
                </c:pt>
                <c:pt idx="2674">
                  <c:v>22.283333330000001</c:v>
                </c:pt>
                <c:pt idx="2675">
                  <c:v>22.291666670000001</c:v>
                </c:pt>
                <c:pt idx="2676">
                  <c:v>22.3</c:v>
                </c:pt>
                <c:pt idx="2677">
                  <c:v>22.30833333</c:v>
                </c:pt>
                <c:pt idx="2678">
                  <c:v>22.31666667</c:v>
                </c:pt>
                <c:pt idx="2679">
                  <c:v>22.324999999999999</c:v>
                </c:pt>
                <c:pt idx="2680">
                  <c:v>22.333333329999999</c:v>
                </c:pt>
                <c:pt idx="2681">
                  <c:v>22.341666669999999</c:v>
                </c:pt>
                <c:pt idx="2682">
                  <c:v>22.35</c:v>
                </c:pt>
                <c:pt idx="2683">
                  <c:v>22.358333330000001</c:v>
                </c:pt>
                <c:pt idx="2684">
                  <c:v>22.366666670000001</c:v>
                </c:pt>
                <c:pt idx="2685">
                  <c:v>22.375</c:v>
                </c:pt>
                <c:pt idx="2686">
                  <c:v>22.383333329999999</c:v>
                </c:pt>
                <c:pt idx="2687">
                  <c:v>22.391666669999999</c:v>
                </c:pt>
                <c:pt idx="2688">
                  <c:v>22.4</c:v>
                </c:pt>
                <c:pt idx="2689">
                  <c:v>22.408333330000001</c:v>
                </c:pt>
                <c:pt idx="2690">
                  <c:v>22.416666670000001</c:v>
                </c:pt>
                <c:pt idx="2691">
                  <c:v>22.425000000000001</c:v>
                </c:pt>
                <c:pt idx="2692">
                  <c:v>22.43333333</c:v>
                </c:pt>
                <c:pt idx="2693">
                  <c:v>22.44166667</c:v>
                </c:pt>
                <c:pt idx="2694">
                  <c:v>22.45</c:v>
                </c:pt>
                <c:pt idx="2695">
                  <c:v>22.458333329999999</c:v>
                </c:pt>
                <c:pt idx="2696">
                  <c:v>22.466666669999999</c:v>
                </c:pt>
                <c:pt idx="2697">
                  <c:v>22.475000000000001</c:v>
                </c:pt>
                <c:pt idx="2698">
                  <c:v>22.483333330000001</c:v>
                </c:pt>
                <c:pt idx="2699">
                  <c:v>22.491666670000001</c:v>
                </c:pt>
                <c:pt idx="2700">
                  <c:v>22.5</c:v>
                </c:pt>
                <c:pt idx="2701">
                  <c:v>22.508333329999999</c:v>
                </c:pt>
                <c:pt idx="2702">
                  <c:v>22.516666669999999</c:v>
                </c:pt>
                <c:pt idx="2703">
                  <c:v>22.524999999999999</c:v>
                </c:pt>
                <c:pt idx="2704">
                  <c:v>22.533333330000001</c:v>
                </c:pt>
                <c:pt idx="2705">
                  <c:v>22.541666670000001</c:v>
                </c:pt>
                <c:pt idx="2706">
                  <c:v>22.55</c:v>
                </c:pt>
                <c:pt idx="2707">
                  <c:v>22.55833333</c:v>
                </c:pt>
                <c:pt idx="2708">
                  <c:v>22.56666667</c:v>
                </c:pt>
                <c:pt idx="2709">
                  <c:v>22.574999999999999</c:v>
                </c:pt>
                <c:pt idx="2710">
                  <c:v>22.583333329999999</c:v>
                </c:pt>
                <c:pt idx="2711">
                  <c:v>22.591666669999999</c:v>
                </c:pt>
                <c:pt idx="2712">
                  <c:v>22.6</c:v>
                </c:pt>
                <c:pt idx="2713">
                  <c:v>22.608333330000001</c:v>
                </c:pt>
                <c:pt idx="2714">
                  <c:v>22.616666670000001</c:v>
                </c:pt>
                <c:pt idx="2715">
                  <c:v>22.625</c:v>
                </c:pt>
                <c:pt idx="2716">
                  <c:v>22.633333329999999</c:v>
                </c:pt>
                <c:pt idx="2717">
                  <c:v>22.641666669999999</c:v>
                </c:pt>
                <c:pt idx="2718">
                  <c:v>22.65</c:v>
                </c:pt>
                <c:pt idx="2719">
                  <c:v>22.658333330000001</c:v>
                </c:pt>
                <c:pt idx="2720">
                  <c:v>22.666666670000001</c:v>
                </c:pt>
                <c:pt idx="2721">
                  <c:v>22.675000000000001</c:v>
                </c:pt>
                <c:pt idx="2722">
                  <c:v>22.68333333</c:v>
                </c:pt>
                <c:pt idx="2723">
                  <c:v>22.69166667</c:v>
                </c:pt>
                <c:pt idx="2724">
                  <c:v>22.7</c:v>
                </c:pt>
                <c:pt idx="2725">
                  <c:v>22.708333329999999</c:v>
                </c:pt>
                <c:pt idx="2726">
                  <c:v>22.716666669999999</c:v>
                </c:pt>
                <c:pt idx="2727">
                  <c:v>22.725000000000001</c:v>
                </c:pt>
                <c:pt idx="2728">
                  <c:v>22.733333330000001</c:v>
                </c:pt>
                <c:pt idx="2729">
                  <c:v>22.741666670000001</c:v>
                </c:pt>
                <c:pt idx="2730">
                  <c:v>22.75</c:v>
                </c:pt>
                <c:pt idx="2731">
                  <c:v>22.758333329999999</c:v>
                </c:pt>
                <c:pt idx="2732">
                  <c:v>22.766666669999999</c:v>
                </c:pt>
                <c:pt idx="2733">
                  <c:v>22.774999999999999</c:v>
                </c:pt>
                <c:pt idx="2734">
                  <c:v>22.783333330000001</c:v>
                </c:pt>
                <c:pt idx="2735">
                  <c:v>22.791666670000001</c:v>
                </c:pt>
                <c:pt idx="2736">
                  <c:v>22.8</c:v>
                </c:pt>
                <c:pt idx="2737">
                  <c:v>22.80833333</c:v>
                </c:pt>
                <c:pt idx="2738">
                  <c:v>22.81666667</c:v>
                </c:pt>
                <c:pt idx="2739">
                  <c:v>22.824999999999999</c:v>
                </c:pt>
                <c:pt idx="2740">
                  <c:v>22.833333329999999</c:v>
                </c:pt>
                <c:pt idx="2741">
                  <c:v>22.841666669999999</c:v>
                </c:pt>
                <c:pt idx="2742">
                  <c:v>22.85</c:v>
                </c:pt>
                <c:pt idx="2743">
                  <c:v>22.858333330000001</c:v>
                </c:pt>
                <c:pt idx="2744">
                  <c:v>22.866666670000001</c:v>
                </c:pt>
                <c:pt idx="2745">
                  <c:v>22.875</c:v>
                </c:pt>
                <c:pt idx="2746">
                  <c:v>22.883333329999999</c:v>
                </c:pt>
                <c:pt idx="2747">
                  <c:v>22.891666669999999</c:v>
                </c:pt>
                <c:pt idx="2748">
                  <c:v>22.9</c:v>
                </c:pt>
                <c:pt idx="2749">
                  <c:v>22.908333330000001</c:v>
                </c:pt>
                <c:pt idx="2750">
                  <c:v>22.916666670000001</c:v>
                </c:pt>
                <c:pt idx="2751">
                  <c:v>22.925000000000001</c:v>
                </c:pt>
                <c:pt idx="2752">
                  <c:v>22.93333333</c:v>
                </c:pt>
                <c:pt idx="2753">
                  <c:v>22.94166667</c:v>
                </c:pt>
                <c:pt idx="2754">
                  <c:v>22.95</c:v>
                </c:pt>
                <c:pt idx="2755">
                  <c:v>22.958333329999999</c:v>
                </c:pt>
                <c:pt idx="2756">
                  <c:v>22.966666669999999</c:v>
                </c:pt>
                <c:pt idx="2757">
                  <c:v>22.975000000000001</c:v>
                </c:pt>
                <c:pt idx="2758">
                  <c:v>22.983333330000001</c:v>
                </c:pt>
                <c:pt idx="2759">
                  <c:v>22.991666670000001</c:v>
                </c:pt>
                <c:pt idx="2760">
                  <c:v>23</c:v>
                </c:pt>
                <c:pt idx="2761">
                  <c:v>23.008333329999999</c:v>
                </c:pt>
                <c:pt idx="2762">
                  <c:v>23.016666669999999</c:v>
                </c:pt>
                <c:pt idx="2763">
                  <c:v>23.024999999999999</c:v>
                </c:pt>
                <c:pt idx="2764">
                  <c:v>23.033333330000001</c:v>
                </c:pt>
                <c:pt idx="2765">
                  <c:v>23.041666670000001</c:v>
                </c:pt>
                <c:pt idx="2766">
                  <c:v>23.05</c:v>
                </c:pt>
                <c:pt idx="2767">
                  <c:v>23.05833333</c:v>
                </c:pt>
                <c:pt idx="2768">
                  <c:v>23.06666667</c:v>
                </c:pt>
                <c:pt idx="2769">
                  <c:v>23.074999999999999</c:v>
                </c:pt>
                <c:pt idx="2770">
                  <c:v>23.083333329999999</c:v>
                </c:pt>
                <c:pt idx="2771">
                  <c:v>23.091666669999999</c:v>
                </c:pt>
                <c:pt idx="2772">
                  <c:v>23.1</c:v>
                </c:pt>
                <c:pt idx="2773">
                  <c:v>23.108333330000001</c:v>
                </c:pt>
                <c:pt idx="2774">
                  <c:v>23.116666670000001</c:v>
                </c:pt>
                <c:pt idx="2775">
                  <c:v>23.125</c:v>
                </c:pt>
                <c:pt idx="2776">
                  <c:v>23.133333329999999</c:v>
                </c:pt>
                <c:pt idx="2777">
                  <c:v>23.141666669999999</c:v>
                </c:pt>
                <c:pt idx="2778">
                  <c:v>23.15</c:v>
                </c:pt>
                <c:pt idx="2779">
                  <c:v>23.158333330000001</c:v>
                </c:pt>
                <c:pt idx="2780">
                  <c:v>23.166666670000001</c:v>
                </c:pt>
                <c:pt idx="2781">
                  <c:v>23.175000000000001</c:v>
                </c:pt>
                <c:pt idx="2782">
                  <c:v>23.18333333</c:v>
                </c:pt>
                <c:pt idx="2783">
                  <c:v>23.19166667</c:v>
                </c:pt>
                <c:pt idx="2784">
                  <c:v>23.2</c:v>
                </c:pt>
                <c:pt idx="2785">
                  <c:v>23.208333329999999</c:v>
                </c:pt>
                <c:pt idx="2786">
                  <c:v>23.216666669999999</c:v>
                </c:pt>
                <c:pt idx="2787">
                  <c:v>23.225000000000001</c:v>
                </c:pt>
                <c:pt idx="2788">
                  <c:v>23.233333330000001</c:v>
                </c:pt>
                <c:pt idx="2789">
                  <c:v>23.241666670000001</c:v>
                </c:pt>
                <c:pt idx="2790">
                  <c:v>23.25</c:v>
                </c:pt>
                <c:pt idx="2791">
                  <c:v>23.258333329999999</c:v>
                </c:pt>
                <c:pt idx="2792">
                  <c:v>23.266666669999999</c:v>
                </c:pt>
                <c:pt idx="2793">
                  <c:v>23.274999999999999</c:v>
                </c:pt>
                <c:pt idx="2794">
                  <c:v>23.283333330000001</c:v>
                </c:pt>
                <c:pt idx="2795">
                  <c:v>23.291666670000001</c:v>
                </c:pt>
                <c:pt idx="2796">
                  <c:v>23.3</c:v>
                </c:pt>
                <c:pt idx="2797">
                  <c:v>23.30833333</c:v>
                </c:pt>
                <c:pt idx="2798">
                  <c:v>23.31666667</c:v>
                </c:pt>
                <c:pt idx="2799">
                  <c:v>23.324999999999999</c:v>
                </c:pt>
                <c:pt idx="2800">
                  <c:v>23.333333329999999</c:v>
                </c:pt>
                <c:pt idx="2801">
                  <c:v>23.341666669999999</c:v>
                </c:pt>
                <c:pt idx="2802">
                  <c:v>23.35</c:v>
                </c:pt>
                <c:pt idx="2803">
                  <c:v>23.358333330000001</c:v>
                </c:pt>
                <c:pt idx="2804">
                  <c:v>23.366666670000001</c:v>
                </c:pt>
                <c:pt idx="2805">
                  <c:v>23.375</c:v>
                </c:pt>
                <c:pt idx="2806">
                  <c:v>23.383333329999999</c:v>
                </c:pt>
                <c:pt idx="2807">
                  <c:v>23.391666669999999</c:v>
                </c:pt>
                <c:pt idx="2808">
                  <c:v>23.4</c:v>
                </c:pt>
                <c:pt idx="2809">
                  <c:v>23.408333330000001</c:v>
                </c:pt>
                <c:pt idx="2810">
                  <c:v>23.416666670000001</c:v>
                </c:pt>
                <c:pt idx="2811">
                  <c:v>23.425000000000001</c:v>
                </c:pt>
                <c:pt idx="2812">
                  <c:v>23.43333333</c:v>
                </c:pt>
                <c:pt idx="2813">
                  <c:v>23.44166667</c:v>
                </c:pt>
                <c:pt idx="2814">
                  <c:v>23.45</c:v>
                </c:pt>
                <c:pt idx="2815">
                  <c:v>23.458333329999999</c:v>
                </c:pt>
                <c:pt idx="2816">
                  <c:v>23.466666669999999</c:v>
                </c:pt>
                <c:pt idx="2817">
                  <c:v>23.475000000000001</c:v>
                </c:pt>
                <c:pt idx="2818">
                  <c:v>23.483333330000001</c:v>
                </c:pt>
                <c:pt idx="2819">
                  <c:v>23.491666670000001</c:v>
                </c:pt>
                <c:pt idx="2820">
                  <c:v>23.5</c:v>
                </c:pt>
                <c:pt idx="2821">
                  <c:v>23.508333329999999</c:v>
                </c:pt>
                <c:pt idx="2822">
                  <c:v>23.516666669999999</c:v>
                </c:pt>
                <c:pt idx="2823">
                  <c:v>23.524999999999999</c:v>
                </c:pt>
                <c:pt idx="2824">
                  <c:v>23.533333330000001</c:v>
                </c:pt>
                <c:pt idx="2825">
                  <c:v>23.541666670000001</c:v>
                </c:pt>
                <c:pt idx="2826">
                  <c:v>23.55</c:v>
                </c:pt>
                <c:pt idx="2827">
                  <c:v>23.55833333</c:v>
                </c:pt>
                <c:pt idx="2828">
                  <c:v>23.56666667</c:v>
                </c:pt>
                <c:pt idx="2829">
                  <c:v>23.574999999999999</c:v>
                </c:pt>
                <c:pt idx="2830">
                  <c:v>23.583333329999999</c:v>
                </c:pt>
                <c:pt idx="2831">
                  <c:v>23.591666669999999</c:v>
                </c:pt>
                <c:pt idx="2832">
                  <c:v>23.6</c:v>
                </c:pt>
                <c:pt idx="2833">
                  <c:v>23.608333330000001</c:v>
                </c:pt>
                <c:pt idx="2834">
                  <c:v>23.616666670000001</c:v>
                </c:pt>
                <c:pt idx="2835">
                  <c:v>23.625</c:v>
                </c:pt>
                <c:pt idx="2836">
                  <c:v>23.633333329999999</c:v>
                </c:pt>
                <c:pt idx="2837">
                  <c:v>23.641666669999999</c:v>
                </c:pt>
                <c:pt idx="2838">
                  <c:v>23.65</c:v>
                </c:pt>
                <c:pt idx="2839">
                  <c:v>23.658333330000001</c:v>
                </c:pt>
                <c:pt idx="2840">
                  <c:v>23.666666670000001</c:v>
                </c:pt>
                <c:pt idx="2841">
                  <c:v>23.675000000000001</c:v>
                </c:pt>
                <c:pt idx="2842">
                  <c:v>23.68333333</c:v>
                </c:pt>
                <c:pt idx="2843">
                  <c:v>23.69166667</c:v>
                </c:pt>
                <c:pt idx="2844">
                  <c:v>23.7</c:v>
                </c:pt>
                <c:pt idx="2845">
                  <c:v>23.708333329999999</c:v>
                </c:pt>
                <c:pt idx="2846">
                  <c:v>23.716666669999999</c:v>
                </c:pt>
                <c:pt idx="2847">
                  <c:v>23.725000000000001</c:v>
                </c:pt>
                <c:pt idx="2848">
                  <c:v>23.733333330000001</c:v>
                </c:pt>
                <c:pt idx="2849">
                  <c:v>23.741666670000001</c:v>
                </c:pt>
                <c:pt idx="2850">
                  <c:v>23.75</c:v>
                </c:pt>
                <c:pt idx="2851">
                  <c:v>23.758333329999999</c:v>
                </c:pt>
                <c:pt idx="2852">
                  <c:v>23.766666669999999</c:v>
                </c:pt>
                <c:pt idx="2853">
                  <c:v>23.774999999999999</c:v>
                </c:pt>
                <c:pt idx="2854">
                  <c:v>23.783333330000001</c:v>
                </c:pt>
                <c:pt idx="2855">
                  <c:v>23.791666670000001</c:v>
                </c:pt>
                <c:pt idx="2856">
                  <c:v>23.8</c:v>
                </c:pt>
                <c:pt idx="2857">
                  <c:v>23.80833333</c:v>
                </c:pt>
                <c:pt idx="2858">
                  <c:v>23.81666667</c:v>
                </c:pt>
                <c:pt idx="2859">
                  <c:v>23.824999999999999</c:v>
                </c:pt>
                <c:pt idx="2860">
                  <c:v>23.833333329999999</c:v>
                </c:pt>
                <c:pt idx="2861">
                  <c:v>23.841666669999999</c:v>
                </c:pt>
                <c:pt idx="2862">
                  <c:v>23.85</c:v>
                </c:pt>
                <c:pt idx="2863">
                  <c:v>23.858333330000001</c:v>
                </c:pt>
                <c:pt idx="2864">
                  <c:v>23.866666670000001</c:v>
                </c:pt>
                <c:pt idx="2865">
                  <c:v>23.875</c:v>
                </c:pt>
                <c:pt idx="2866">
                  <c:v>23.883333329999999</c:v>
                </c:pt>
                <c:pt idx="2867">
                  <c:v>23.891666669999999</c:v>
                </c:pt>
                <c:pt idx="2868">
                  <c:v>23.9</c:v>
                </c:pt>
                <c:pt idx="2869">
                  <c:v>23.908333330000001</c:v>
                </c:pt>
                <c:pt idx="2870">
                  <c:v>23.916666670000001</c:v>
                </c:pt>
                <c:pt idx="2871">
                  <c:v>23.925000000000001</c:v>
                </c:pt>
                <c:pt idx="2872">
                  <c:v>23.93333333</c:v>
                </c:pt>
                <c:pt idx="2873">
                  <c:v>23.94166667</c:v>
                </c:pt>
                <c:pt idx="2874">
                  <c:v>23.95</c:v>
                </c:pt>
                <c:pt idx="2875">
                  <c:v>23.958333329999999</c:v>
                </c:pt>
                <c:pt idx="2876">
                  <c:v>23.966666669999999</c:v>
                </c:pt>
                <c:pt idx="2877">
                  <c:v>23.975000000000001</c:v>
                </c:pt>
                <c:pt idx="2878">
                  <c:v>23.983333330000001</c:v>
                </c:pt>
                <c:pt idx="2879">
                  <c:v>23.991666670000001</c:v>
                </c:pt>
                <c:pt idx="2880">
                  <c:v>24</c:v>
                </c:pt>
                <c:pt idx="2881">
                  <c:v>24.008333329999999</c:v>
                </c:pt>
                <c:pt idx="2882">
                  <c:v>24.016666669999999</c:v>
                </c:pt>
                <c:pt idx="2883">
                  <c:v>24.024999999999999</c:v>
                </c:pt>
                <c:pt idx="2884">
                  <c:v>24.033333330000001</c:v>
                </c:pt>
                <c:pt idx="2885">
                  <c:v>24.041666670000001</c:v>
                </c:pt>
                <c:pt idx="2886">
                  <c:v>24.05</c:v>
                </c:pt>
                <c:pt idx="2887">
                  <c:v>24.05833333</c:v>
                </c:pt>
                <c:pt idx="2888">
                  <c:v>24.06666667</c:v>
                </c:pt>
                <c:pt idx="2889">
                  <c:v>24.074999999999999</c:v>
                </c:pt>
                <c:pt idx="2890">
                  <c:v>24.083333329999999</c:v>
                </c:pt>
                <c:pt idx="2891">
                  <c:v>24.091666669999999</c:v>
                </c:pt>
                <c:pt idx="2892">
                  <c:v>24.1</c:v>
                </c:pt>
                <c:pt idx="2893">
                  <c:v>24.108333330000001</c:v>
                </c:pt>
                <c:pt idx="2894">
                  <c:v>24.116666670000001</c:v>
                </c:pt>
                <c:pt idx="2895">
                  <c:v>24.125</c:v>
                </c:pt>
                <c:pt idx="2896">
                  <c:v>24.133333329999999</c:v>
                </c:pt>
                <c:pt idx="2897">
                  <c:v>24.141666669999999</c:v>
                </c:pt>
                <c:pt idx="2898">
                  <c:v>24.15</c:v>
                </c:pt>
                <c:pt idx="2899">
                  <c:v>24.158333330000001</c:v>
                </c:pt>
                <c:pt idx="2900">
                  <c:v>24.166666670000001</c:v>
                </c:pt>
                <c:pt idx="2901">
                  <c:v>24.175000000000001</c:v>
                </c:pt>
                <c:pt idx="2902">
                  <c:v>24.18333333</c:v>
                </c:pt>
                <c:pt idx="2903">
                  <c:v>24.19166667</c:v>
                </c:pt>
                <c:pt idx="2904">
                  <c:v>24.2</c:v>
                </c:pt>
                <c:pt idx="2905">
                  <c:v>24.208333329999999</c:v>
                </c:pt>
                <c:pt idx="2906">
                  <c:v>24.216666669999999</c:v>
                </c:pt>
                <c:pt idx="2907">
                  <c:v>24.225000000000001</c:v>
                </c:pt>
                <c:pt idx="2908">
                  <c:v>24.233333330000001</c:v>
                </c:pt>
                <c:pt idx="2909">
                  <c:v>24.241666670000001</c:v>
                </c:pt>
                <c:pt idx="2910">
                  <c:v>24.25</c:v>
                </c:pt>
                <c:pt idx="2911">
                  <c:v>24.258333329999999</c:v>
                </c:pt>
                <c:pt idx="2912">
                  <c:v>24.266666669999999</c:v>
                </c:pt>
                <c:pt idx="2913">
                  <c:v>24.274999999999999</c:v>
                </c:pt>
                <c:pt idx="2914">
                  <c:v>24.283333330000001</c:v>
                </c:pt>
                <c:pt idx="2915">
                  <c:v>24.291666670000001</c:v>
                </c:pt>
                <c:pt idx="2916">
                  <c:v>24.3</c:v>
                </c:pt>
                <c:pt idx="2917">
                  <c:v>24.30833333</c:v>
                </c:pt>
                <c:pt idx="2918">
                  <c:v>24.31666667</c:v>
                </c:pt>
                <c:pt idx="2919">
                  <c:v>24.324999999999999</c:v>
                </c:pt>
                <c:pt idx="2920">
                  <c:v>24.333333329999999</c:v>
                </c:pt>
                <c:pt idx="2921">
                  <c:v>24.341666669999999</c:v>
                </c:pt>
                <c:pt idx="2922">
                  <c:v>24.35</c:v>
                </c:pt>
                <c:pt idx="2923">
                  <c:v>24.358333330000001</c:v>
                </c:pt>
                <c:pt idx="2924">
                  <c:v>24.366666670000001</c:v>
                </c:pt>
                <c:pt idx="2925">
                  <c:v>24.375</c:v>
                </c:pt>
                <c:pt idx="2926">
                  <c:v>24.383333329999999</c:v>
                </c:pt>
                <c:pt idx="2927">
                  <c:v>24.391666669999999</c:v>
                </c:pt>
                <c:pt idx="2928">
                  <c:v>24.4</c:v>
                </c:pt>
                <c:pt idx="2929">
                  <c:v>24.408333330000001</c:v>
                </c:pt>
                <c:pt idx="2930">
                  <c:v>24.416666670000001</c:v>
                </c:pt>
                <c:pt idx="2931">
                  <c:v>24.425000000000001</c:v>
                </c:pt>
                <c:pt idx="2932">
                  <c:v>24.43333333</c:v>
                </c:pt>
                <c:pt idx="2933">
                  <c:v>24.44166667</c:v>
                </c:pt>
                <c:pt idx="2934">
                  <c:v>24.45</c:v>
                </c:pt>
                <c:pt idx="2935">
                  <c:v>24.458333329999999</c:v>
                </c:pt>
                <c:pt idx="2936">
                  <c:v>24.466666669999999</c:v>
                </c:pt>
                <c:pt idx="2937">
                  <c:v>24.475000000000001</c:v>
                </c:pt>
                <c:pt idx="2938">
                  <c:v>24.483333330000001</c:v>
                </c:pt>
                <c:pt idx="2939">
                  <c:v>24.491666670000001</c:v>
                </c:pt>
                <c:pt idx="2940">
                  <c:v>24.5</c:v>
                </c:pt>
                <c:pt idx="2941">
                  <c:v>24.508333329999999</c:v>
                </c:pt>
                <c:pt idx="2942">
                  <c:v>24.516666669999999</c:v>
                </c:pt>
                <c:pt idx="2943">
                  <c:v>24.524999999999999</c:v>
                </c:pt>
                <c:pt idx="2944">
                  <c:v>24.533333330000001</c:v>
                </c:pt>
                <c:pt idx="2945">
                  <c:v>24.541666670000001</c:v>
                </c:pt>
                <c:pt idx="2946">
                  <c:v>24.55</c:v>
                </c:pt>
                <c:pt idx="2947">
                  <c:v>24.55833333</c:v>
                </c:pt>
                <c:pt idx="2948">
                  <c:v>24.56666667</c:v>
                </c:pt>
                <c:pt idx="2949">
                  <c:v>24.574999999999999</c:v>
                </c:pt>
                <c:pt idx="2950">
                  <c:v>24.583333329999999</c:v>
                </c:pt>
                <c:pt idx="2951">
                  <c:v>24.591666669999999</c:v>
                </c:pt>
                <c:pt idx="2952">
                  <c:v>24.6</c:v>
                </c:pt>
                <c:pt idx="2953">
                  <c:v>24.608333330000001</c:v>
                </c:pt>
                <c:pt idx="2954">
                  <c:v>24.616666670000001</c:v>
                </c:pt>
                <c:pt idx="2955">
                  <c:v>24.625</c:v>
                </c:pt>
                <c:pt idx="2956">
                  <c:v>24.633333329999999</c:v>
                </c:pt>
                <c:pt idx="2957">
                  <c:v>24.641666669999999</c:v>
                </c:pt>
                <c:pt idx="2958">
                  <c:v>24.65</c:v>
                </c:pt>
                <c:pt idx="2959">
                  <c:v>24.658333330000001</c:v>
                </c:pt>
                <c:pt idx="2960">
                  <c:v>24.666666670000001</c:v>
                </c:pt>
                <c:pt idx="2961">
                  <c:v>24.675000000000001</c:v>
                </c:pt>
                <c:pt idx="2962">
                  <c:v>24.68333333</c:v>
                </c:pt>
                <c:pt idx="2963">
                  <c:v>24.69166667</c:v>
                </c:pt>
                <c:pt idx="2964">
                  <c:v>24.7</c:v>
                </c:pt>
                <c:pt idx="2965">
                  <c:v>24.708333329999999</c:v>
                </c:pt>
                <c:pt idx="2966">
                  <c:v>24.716666669999999</c:v>
                </c:pt>
                <c:pt idx="2967">
                  <c:v>24.725000000000001</c:v>
                </c:pt>
                <c:pt idx="2968">
                  <c:v>24.733333330000001</c:v>
                </c:pt>
                <c:pt idx="2969">
                  <c:v>24.741666670000001</c:v>
                </c:pt>
                <c:pt idx="2970">
                  <c:v>24.75</c:v>
                </c:pt>
                <c:pt idx="2971">
                  <c:v>24.758333329999999</c:v>
                </c:pt>
                <c:pt idx="2972">
                  <c:v>24.766666669999999</c:v>
                </c:pt>
                <c:pt idx="2973">
                  <c:v>24.774999999999999</c:v>
                </c:pt>
                <c:pt idx="2974">
                  <c:v>24.783333330000001</c:v>
                </c:pt>
                <c:pt idx="2975">
                  <c:v>24.791666670000001</c:v>
                </c:pt>
                <c:pt idx="2976">
                  <c:v>24.8</c:v>
                </c:pt>
                <c:pt idx="2977">
                  <c:v>24.80833333</c:v>
                </c:pt>
                <c:pt idx="2978">
                  <c:v>24.81666667</c:v>
                </c:pt>
                <c:pt idx="2979">
                  <c:v>24.824999999999999</c:v>
                </c:pt>
                <c:pt idx="2980">
                  <c:v>24.833333329999999</c:v>
                </c:pt>
                <c:pt idx="2981">
                  <c:v>24.841666669999999</c:v>
                </c:pt>
                <c:pt idx="2982">
                  <c:v>24.85</c:v>
                </c:pt>
                <c:pt idx="2983">
                  <c:v>24.858333330000001</c:v>
                </c:pt>
                <c:pt idx="2984">
                  <c:v>24.866666670000001</c:v>
                </c:pt>
                <c:pt idx="2985">
                  <c:v>24.875</c:v>
                </c:pt>
                <c:pt idx="2986">
                  <c:v>24.883333329999999</c:v>
                </c:pt>
                <c:pt idx="2987">
                  <c:v>24.891666669999999</c:v>
                </c:pt>
                <c:pt idx="2988">
                  <c:v>24.9</c:v>
                </c:pt>
                <c:pt idx="2989">
                  <c:v>24.908333330000001</c:v>
                </c:pt>
                <c:pt idx="2990">
                  <c:v>24.916666670000001</c:v>
                </c:pt>
                <c:pt idx="2991">
                  <c:v>24.925000000000001</c:v>
                </c:pt>
                <c:pt idx="2992">
                  <c:v>24.93333333</c:v>
                </c:pt>
                <c:pt idx="2993">
                  <c:v>24.94166667</c:v>
                </c:pt>
                <c:pt idx="2994">
                  <c:v>24.95</c:v>
                </c:pt>
                <c:pt idx="2995">
                  <c:v>24.958333329999999</c:v>
                </c:pt>
                <c:pt idx="2996">
                  <c:v>24.966666669999999</c:v>
                </c:pt>
                <c:pt idx="2997">
                  <c:v>24.975000000000001</c:v>
                </c:pt>
                <c:pt idx="2998">
                  <c:v>24.983333330000001</c:v>
                </c:pt>
                <c:pt idx="2999">
                  <c:v>24.991666670000001</c:v>
                </c:pt>
                <c:pt idx="3000">
                  <c:v>25</c:v>
                </c:pt>
                <c:pt idx="3001">
                  <c:v>25.008333329999999</c:v>
                </c:pt>
                <c:pt idx="3002">
                  <c:v>25.016666669999999</c:v>
                </c:pt>
                <c:pt idx="3003">
                  <c:v>25.024999999999999</c:v>
                </c:pt>
                <c:pt idx="3004">
                  <c:v>25.033333330000001</c:v>
                </c:pt>
                <c:pt idx="3005">
                  <c:v>25.041666670000001</c:v>
                </c:pt>
                <c:pt idx="3006">
                  <c:v>25.05</c:v>
                </c:pt>
                <c:pt idx="3007">
                  <c:v>25.05833333</c:v>
                </c:pt>
                <c:pt idx="3008">
                  <c:v>25.06666667</c:v>
                </c:pt>
                <c:pt idx="3009">
                  <c:v>25.074999999999999</c:v>
                </c:pt>
                <c:pt idx="3010">
                  <c:v>25.083333329999999</c:v>
                </c:pt>
                <c:pt idx="3011">
                  <c:v>25.091666669999999</c:v>
                </c:pt>
                <c:pt idx="3012">
                  <c:v>25.1</c:v>
                </c:pt>
                <c:pt idx="3013">
                  <c:v>25.108333330000001</c:v>
                </c:pt>
                <c:pt idx="3014">
                  <c:v>25.116666670000001</c:v>
                </c:pt>
                <c:pt idx="3015">
                  <c:v>25.125</c:v>
                </c:pt>
                <c:pt idx="3016">
                  <c:v>25.133333329999999</c:v>
                </c:pt>
                <c:pt idx="3017">
                  <c:v>25.141666669999999</c:v>
                </c:pt>
                <c:pt idx="3018">
                  <c:v>25.15</c:v>
                </c:pt>
                <c:pt idx="3019">
                  <c:v>25.158333330000001</c:v>
                </c:pt>
                <c:pt idx="3020">
                  <c:v>25.166666670000001</c:v>
                </c:pt>
                <c:pt idx="3021">
                  <c:v>25.175000000000001</c:v>
                </c:pt>
                <c:pt idx="3022">
                  <c:v>25.18333333</c:v>
                </c:pt>
                <c:pt idx="3023">
                  <c:v>25.19166667</c:v>
                </c:pt>
                <c:pt idx="3024">
                  <c:v>25.2</c:v>
                </c:pt>
                <c:pt idx="3025">
                  <c:v>25.208333329999999</c:v>
                </c:pt>
                <c:pt idx="3026">
                  <c:v>25.216666669999999</c:v>
                </c:pt>
                <c:pt idx="3027">
                  <c:v>25.225000000000001</c:v>
                </c:pt>
                <c:pt idx="3028">
                  <c:v>25.233333330000001</c:v>
                </c:pt>
                <c:pt idx="3029">
                  <c:v>25.241666670000001</c:v>
                </c:pt>
                <c:pt idx="3030">
                  <c:v>25.25</c:v>
                </c:pt>
                <c:pt idx="3031">
                  <c:v>25.258333329999999</c:v>
                </c:pt>
                <c:pt idx="3032">
                  <c:v>25.266666669999999</c:v>
                </c:pt>
                <c:pt idx="3033">
                  <c:v>25.274999999999999</c:v>
                </c:pt>
                <c:pt idx="3034">
                  <c:v>25.283333330000001</c:v>
                </c:pt>
                <c:pt idx="3035">
                  <c:v>25.291666670000001</c:v>
                </c:pt>
                <c:pt idx="3036">
                  <c:v>25.3</c:v>
                </c:pt>
                <c:pt idx="3037">
                  <c:v>25.30833333</c:v>
                </c:pt>
                <c:pt idx="3038">
                  <c:v>25.31666667</c:v>
                </c:pt>
                <c:pt idx="3039">
                  <c:v>25.324999999999999</c:v>
                </c:pt>
                <c:pt idx="3040">
                  <c:v>25.333333329999999</c:v>
                </c:pt>
                <c:pt idx="3041">
                  <c:v>25.341666669999999</c:v>
                </c:pt>
                <c:pt idx="3042">
                  <c:v>25.35</c:v>
                </c:pt>
                <c:pt idx="3043">
                  <c:v>25.358333330000001</c:v>
                </c:pt>
                <c:pt idx="3044">
                  <c:v>25.366666670000001</c:v>
                </c:pt>
                <c:pt idx="3045">
                  <c:v>25.375</c:v>
                </c:pt>
                <c:pt idx="3046">
                  <c:v>25.383333329999999</c:v>
                </c:pt>
                <c:pt idx="3047">
                  <c:v>25.391666669999999</c:v>
                </c:pt>
                <c:pt idx="3048">
                  <c:v>25.4</c:v>
                </c:pt>
                <c:pt idx="3049">
                  <c:v>25.408333330000001</c:v>
                </c:pt>
                <c:pt idx="3050">
                  <c:v>25.416666670000001</c:v>
                </c:pt>
                <c:pt idx="3051">
                  <c:v>25.425000000000001</c:v>
                </c:pt>
                <c:pt idx="3052">
                  <c:v>25.43333333</c:v>
                </c:pt>
                <c:pt idx="3053">
                  <c:v>25.44166667</c:v>
                </c:pt>
                <c:pt idx="3054">
                  <c:v>25.45</c:v>
                </c:pt>
                <c:pt idx="3055">
                  <c:v>25.458333329999999</c:v>
                </c:pt>
                <c:pt idx="3056">
                  <c:v>25.466666669999999</c:v>
                </c:pt>
                <c:pt idx="3057">
                  <c:v>25.475000000000001</c:v>
                </c:pt>
                <c:pt idx="3058">
                  <c:v>25.483333330000001</c:v>
                </c:pt>
                <c:pt idx="3059">
                  <c:v>25.491666670000001</c:v>
                </c:pt>
                <c:pt idx="3060">
                  <c:v>25.5</c:v>
                </c:pt>
                <c:pt idx="3061">
                  <c:v>25.508333329999999</c:v>
                </c:pt>
                <c:pt idx="3062">
                  <c:v>25.516666669999999</c:v>
                </c:pt>
                <c:pt idx="3063">
                  <c:v>25.524999999999999</c:v>
                </c:pt>
                <c:pt idx="3064">
                  <c:v>25.533333330000001</c:v>
                </c:pt>
                <c:pt idx="3065">
                  <c:v>25.541666670000001</c:v>
                </c:pt>
                <c:pt idx="3066">
                  <c:v>25.55</c:v>
                </c:pt>
                <c:pt idx="3067">
                  <c:v>25.55833333</c:v>
                </c:pt>
                <c:pt idx="3068">
                  <c:v>25.56666667</c:v>
                </c:pt>
                <c:pt idx="3069">
                  <c:v>25.574999999999999</c:v>
                </c:pt>
                <c:pt idx="3070">
                  <c:v>25.583333329999999</c:v>
                </c:pt>
                <c:pt idx="3071">
                  <c:v>25.591666669999999</c:v>
                </c:pt>
                <c:pt idx="3072">
                  <c:v>25.6</c:v>
                </c:pt>
                <c:pt idx="3073">
                  <c:v>25.608333330000001</c:v>
                </c:pt>
                <c:pt idx="3074">
                  <c:v>25.616666670000001</c:v>
                </c:pt>
                <c:pt idx="3075">
                  <c:v>25.625</c:v>
                </c:pt>
                <c:pt idx="3076">
                  <c:v>25.633333329999999</c:v>
                </c:pt>
                <c:pt idx="3077">
                  <c:v>25.641666669999999</c:v>
                </c:pt>
                <c:pt idx="3078">
                  <c:v>25.65</c:v>
                </c:pt>
                <c:pt idx="3079">
                  <c:v>25.658333330000001</c:v>
                </c:pt>
                <c:pt idx="3080">
                  <c:v>25.666666670000001</c:v>
                </c:pt>
                <c:pt idx="3081">
                  <c:v>25.675000000000001</c:v>
                </c:pt>
                <c:pt idx="3082">
                  <c:v>25.68333333</c:v>
                </c:pt>
                <c:pt idx="3083">
                  <c:v>25.69166667</c:v>
                </c:pt>
                <c:pt idx="3084">
                  <c:v>25.7</c:v>
                </c:pt>
                <c:pt idx="3085">
                  <c:v>25.708333329999999</c:v>
                </c:pt>
                <c:pt idx="3086">
                  <c:v>25.716666669999999</c:v>
                </c:pt>
                <c:pt idx="3087">
                  <c:v>25.725000000000001</c:v>
                </c:pt>
                <c:pt idx="3088">
                  <c:v>25.733333330000001</c:v>
                </c:pt>
                <c:pt idx="3089">
                  <c:v>25.741666670000001</c:v>
                </c:pt>
                <c:pt idx="3090">
                  <c:v>25.75</c:v>
                </c:pt>
                <c:pt idx="3091">
                  <c:v>25.758333329999999</c:v>
                </c:pt>
                <c:pt idx="3092">
                  <c:v>25.766666669999999</c:v>
                </c:pt>
                <c:pt idx="3093">
                  <c:v>25.774999999999999</c:v>
                </c:pt>
                <c:pt idx="3094">
                  <c:v>25.783333330000001</c:v>
                </c:pt>
                <c:pt idx="3095">
                  <c:v>25.791666670000001</c:v>
                </c:pt>
                <c:pt idx="3096">
                  <c:v>25.8</c:v>
                </c:pt>
                <c:pt idx="3097">
                  <c:v>25.80833333</c:v>
                </c:pt>
                <c:pt idx="3098">
                  <c:v>25.81666667</c:v>
                </c:pt>
                <c:pt idx="3099">
                  <c:v>25.824999999999999</c:v>
                </c:pt>
                <c:pt idx="3100">
                  <c:v>25.833333329999999</c:v>
                </c:pt>
                <c:pt idx="3101">
                  <c:v>25.841666669999999</c:v>
                </c:pt>
                <c:pt idx="3102">
                  <c:v>25.85</c:v>
                </c:pt>
                <c:pt idx="3103">
                  <c:v>25.858333330000001</c:v>
                </c:pt>
                <c:pt idx="3104">
                  <c:v>25.866666670000001</c:v>
                </c:pt>
                <c:pt idx="3105">
                  <c:v>25.875</c:v>
                </c:pt>
                <c:pt idx="3106">
                  <c:v>25.883333329999999</c:v>
                </c:pt>
                <c:pt idx="3107">
                  <c:v>25.891666669999999</c:v>
                </c:pt>
                <c:pt idx="3108">
                  <c:v>25.9</c:v>
                </c:pt>
                <c:pt idx="3109">
                  <c:v>25.908333330000001</c:v>
                </c:pt>
                <c:pt idx="3110">
                  <c:v>25.916666670000001</c:v>
                </c:pt>
                <c:pt idx="3111">
                  <c:v>25.925000000000001</c:v>
                </c:pt>
                <c:pt idx="3112">
                  <c:v>25.93333333</c:v>
                </c:pt>
                <c:pt idx="3113">
                  <c:v>25.94166667</c:v>
                </c:pt>
                <c:pt idx="3114">
                  <c:v>25.95</c:v>
                </c:pt>
                <c:pt idx="3115">
                  <c:v>25.958333329999999</c:v>
                </c:pt>
                <c:pt idx="3116">
                  <c:v>25.966666669999999</c:v>
                </c:pt>
                <c:pt idx="3117">
                  <c:v>25.975000000000001</c:v>
                </c:pt>
                <c:pt idx="3118">
                  <c:v>25.983333330000001</c:v>
                </c:pt>
                <c:pt idx="3119">
                  <c:v>25.991666670000001</c:v>
                </c:pt>
                <c:pt idx="3120">
                  <c:v>26</c:v>
                </c:pt>
                <c:pt idx="3121">
                  <c:v>26.008333329999999</c:v>
                </c:pt>
                <c:pt idx="3122">
                  <c:v>26.016666669999999</c:v>
                </c:pt>
                <c:pt idx="3123">
                  <c:v>26.024999999999999</c:v>
                </c:pt>
                <c:pt idx="3124">
                  <c:v>26.033333330000001</c:v>
                </c:pt>
                <c:pt idx="3125">
                  <c:v>26.041666670000001</c:v>
                </c:pt>
                <c:pt idx="3126">
                  <c:v>26.05</c:v>
                </c:pt>
                <c:pt idx="3127">
                  <c:v>26.05833333</c:v>
                </c:pt>
                <c:pt idx="3128">
                  <c:v>26.06666667</c:v>
                </c:pt>
                <c:pt idx="3129">
                  <c:v>26.074999999999999</c:v>
                </c:pt>
                <c:pt idx="3130">
                  <c:v>26.083333329999999</c:v>
                </c:pt>
                <c:pt idx="3131">
                  <c:v>26.091666669999999</c:v>
                </c:pt>
                <c:pt idx="3132">
                  <c:v>26.1</c:v>
                </c:pt>
                <c:pt idx="3133">
                  <c:v>26.108333330000001</c:v>
                </c:pt>
                <c:pt idx="3134">
                  <c:v>26.116666670000001</c:v>
                </c:pt>
                <c:pt idx="3135">
                  <c:v>26.125</c:v>
                </c:pt>
                <c:pt idx="3136">
                  <c:v>26.133333329999999</c:v>
                </c:pt>
                <c:pt idx="3137">
                  <c:v>26.141666669999999</c:v>
                </c:pt>
                <c:pt idx="3138">
                  <c:v>26.15</c:v>
                </c:pt>
                <c:pt idx="3139">
                  <c:v>26.158333330000001</c:v>
                </c:pt>
                <c:pt idx="3140">
                  <c:v>26.166666670000001</c:v>
                </c:pt>
                <c:pt idx="3141">
                  <c:v>26.175000000000001</c:v>
                </c:pt>
                <c:pt idx="3142">
                  <c:v>26.18333333</c:v>
                </c:pt>
                <c:pt idx="3143">
                  <c:v>26.19166667</c:v>
                </c:pt>
                <c:pt idx="3144">
                  <c:v>26.2</c:v>
                </c:pt>
                <c:pt idx="3145">
                  <c:v>26.208333329999999</c:v>
                </c:pt>
                <c:pt idx="3146">
                  <c:v>26.216666669999999</c:v>
                </c:pt>
                <c:pt idx="3147">
                  <c:v>26.225000000000001</c:v>
                </c:pt>
                <c:pt idx="3148">
                  <c:v>26.233333330000001</c:v>
                </c:pt>
                <c:pt idx="3149">
                  <c:v>26.241666670000001</c:v>
                </c:pt>
                <c:pt idx="3150">
                  <c:v>26.25</c:v>
                </c:pt>
                <c:pt idx="3151">
                  <c:v>26.258333329999999</c:v>
                </c:pt>
                <c:pt idx="3152">
                  <c:v>26.266666669999999</c:v>
                </c:pt>
                <c:pt idx="3153">
                  <c:v>26.274999999999999</c:v>
                </c:pt>
                <c:pt idx="3154">
                  <c:v>26.283333330000001</c:v>
                </c:pt>
                <c:pt idx="3155">
                  <c:v>26.291666670000001</c:v>
                </c:pt>
                <c:pt idx="3156">
                  <c:v>26.3</c:v>
                </c:pt>
                <c:pt idx="3157">
                  <c:v>26.30833333</c:v>
                </c:pt>
                <c:pt idx="3158">
                  <c:v>26.31666667</c:v>
                </c:pt>
                <c:pt idx="3159">
                  <c:v>26.324999999999999</c:v>
                </c:pt>
                <c:pt idx="3160">
                  <c:v>26.333333329999999</c:v>
                </c:pt>
                <c:pt idx="3161">
                  <c:v>26.341666669999999</c:v>
                </c:pt>
                <c:pt idx="3162">
                  <c:v>26.35</c:v>
                </c:pt>
                <c:pt idx="3163">
                  <c:v>26.358333330000001</c:v>
                </c:pt>
                <c:pt idx="3164">
                  <c:v>26.366666670000001</c:v>
                </c:pt>
                <c:pt idx="3165">
                  <c:v>26.375</c:v>
                </c:pt>
                <c:pt idx="3166">
                  <c:v>26.383333329999999</c:v>
                </c:pt>
                <c:pt idx="3167">
                  <c:v>26.391666669999999</c:v>
                </c:pt>
                <c:pt idx="3168">
                  <c:v>26.4</c:v>
                </c:pt>
                <c:pt idx="3169">
                  <c:v>26.408333330000001</c:v>
                </c:pt>
                <c:pt idx="3170">
                  <c:v>26.416666670000001</c:v>
                </c:pt>
                <c:pt idx="3171">
                  <c:v>26.425000000000001</c:v>
                </c:pt>
                <c:pt idx="3172">
                  <c:v>26.43333333</c:v>
                </c:pt>
                <c:pt idx="3173">
                  <c:v>26.44166667</c:v>
                </c:pt>
                <c:pt idx="3174">
                  <c:v>26.45</c:v>
                </c:pt>
                <c:pt idx="3175">
                  <c:v>26.458333329999999</c:v>
                </c:pt>
                <c:pt idx="3176">
                  <c:v>26.466666669999999</c:v>
                </c:pt>
                <c:pt idx="3177">
                  <c:v>26.475000000000001</c:v>
                </c:pt>
                <c:pt idx="3178">
                  <c:v>26.483333330000001</c:v>
                </c:pt>
                <c:pt idx="3179">
                  <c:v>26.491666670000001</c:v>
                </c:pt>
                <c:pt idx="3180">
                  <c:v>26.5</c:v>
                </c:pt>
                <c:pt idx="3181">
                  <c:v>26.508333329999999</c:v>
                </c:pt>
                <c:pt idx="3182">
                  <c:v>26.516666669999999</c:v>
                </c:pt>
                <c:pt idx="3183">
                  <c:v>26.524999999999999</c:v>
                </c:pt>
                <c:pt idx="3184">
                  <c:v>26.533333330000001</c:v>
                </c:pt>
                <c:pt idx="3185">
                  <c:v>26.541666670000001</c:v>
                </c:pt>
                <c:pt idx="3186">
                  <c:v>26.55</c:v>
                </c:pt>
                <c:pt idx="3187">
                  <c:v>26.55833333</c:v>
                </c:pt>
                <c:pt idx="3188">
                  <c:v>26.56666667</c:v>
                </c:pt>
                <c:pt idx="3189">
                  <c:v>26.574999999999999</c:v>
                </c:pt>
                <c:pt idx="3190">
                  <c:v>26.583333329999999</c:v>
                </c:pt>
                <c:pt idx="3191">
                  <c:v>26.591666669999999</c:v>
                </c:pt>
                <c:pt idx="3192">
                  <c:v>26.6</c:v>
                </c:pt>
                <c:pt idx="3193">
                  <c:v>26.608333330000001</c:v>
                </c:pt>
                <c:pt idx="3194">
                  <c:v>26.616666670000001</c:v>
                </c:pt>
                <c:pt idx="3195">
                  <c:v>26.625</c:v>
                </c:pt>
                <c:pt idx="3196">
                  <c:v>26.633333329999999</c:v>
                </c:pt>
                <c:pt idx="3197">
                  <c:v>26.641666669999999</c:v>
                </c:pt>
                <c:pt idx="3198">
                  <c:v>26.65</c:v>
                </c:pt>
                <c:pt idx="3199">
                  <c:v>26.658333330000001</c:v>
                </c:pt>
                <c:pt idx="3200">
                  <c:v>26.666666670000001</c:v>
                </c:pt>
                <c:pt idx="3201">
                  <c:v>26.675000000000001</c:v>
                </c:pt>
                <c:pt idx="3202">
                  <c:v>26.68333333</c:v>
                </c:pt>
                <c:pt idx="3203">
                  <c:v>26.69166667</c:v>
                </c:pt>
                <c:pt idx="3204">
                  <c:v>26.7</c:v>
                </c:pt>
                <c:pt idx="3205">
                  <c:v>26.708333329999999</c:v>
                </c:pt>
                <c:pt idx="3206">
                  <c:v>26.716666669999999</c:v>
                </c:pt>
                <c:pt idx="3207">
                  <c:v>26.725000000000001</c:v>
                </c:pt>
                <c:pt idx="3208">
                  <c:v>26.733333330000001</c:v>
                </c:pt>
                <c:pt idx="3209">
                  <c:v>26.741666670000001</c:v>
                </c:pt>
                <c:pt idx="3210">
                  <c:v>26.75</c:v>
                </c:pt>
                <c:pt idx="3211">
                  <c:v>26.758333329999999</c:v>
                </c:pt>
                <c:pt idx="3212">
                  <c:v>26.766666669999999</c:v>
                </c:pt>
                <c:pt idx="3213">
                  <c:v>26.774999999999999</c:v>
                </c:pt>
                <c:pt idx="3214">
                  <c:v>26.783333330000001</c:v>
                </c:pt>
                <c:pt idx="3215">
                  <c:v>26.791666670000001</c:v>
                </c:pt>
                <c:pt idx="3216">
                  <c:v>26.8</c:v>
                </c:pt>
                <c:pt idx="3217">
                  <c:v>26.80833333</c:v>
                </c:pt>
                <c:pt idx="3218">
                  <c:v>26.81666667</c:v>
                </c:pt>
                <c:pt idx="3219">
                  <c:v>26.824999999999999</c:v>
                </c:pt>
                <c:pt idx="3220">
                  <c:v>26.833333329999999</c:v>
                </c:pt>
                <c:pt idx="3221">
                  <c:v>26.841666669999999</c:v>
                </c:pt>
                <c:pt idx="3222">
                  <c:v>26.85</c:v>
                </c:pt>
                <c:pt idx="3223">
                  <c:v>26.858333330000001</c:v>
                </c:pt>
                <c:pt idx="3224">
                  <c:v>26.866666670000001</c:v>
                </c:pt>
                <c:pt idx="3225">
                  <c:v>26.875</c:v>
                </c:pt>
                <c:pt idx="3226">
                  <c:v>26.883333329999999</c:v>
                </c:pt>
                <c:pt idx="3227">
                  <c:v>26.891666669999999</c:v>
                </c:pt>
                <c:pt idx="3228">
                  <c:v>26.9</c:v>
                </c:pt>
                <c:pt idx="3229">
                  <c:v>26.908333330000001</c:v>
                </c:pt>
                <c:pt idx="3230">
                  <c:v>26.916666670000001</c:v>
                </c:pt>
                <c:pt idx="3231">
                  <c:v>26.925000000000001</c:v>
                </c:pt>
                <c:pt idx="3232">
                  <c:v>26.93333333</c:v>
                </c:pt>
                <c:pt idx="3233">
                  <c:v>26.94166667</c:v>
                </c:pt>
                <c:pt idx="3234">
                  <c:v>26.95</c:v>
                </c:pt>
                <c:pt idx="3235">
                  <c:v>26.958333329999999</c:v>
                </c:pt>
                <c:pt idx="3236">
                  <c:v>26.966666669999999</c:v>
                </c:pt>
                <c:pt idx="3237">
                  <c:v>26.975000000000001</c:v>
                </c:pt>
                <c:pt idx="3238">
                  <c:v>26.983333330000001</c:v>
                </c:pt>
                <c:pt idx="3239">
                  <c:v>26.991666670000001</c:v>
                </c:pt>
                <c:pt idx="3240">
                  <c:v>27</c:v>
                </c:pt>
                <c:pt idx="3241">
                  <c:v>27.008333329999999</c:v>
                </c:pt>
                <c:pt idx="3242">
                  <c:v>27.016666669999999</c:v>
                </c:pt>
                <c:pt idx="3243">
                  <c:v>27.024999999999999</c:v>
                </c:pt>
                <c:pt idx="3244">
                  <c:v>27.033333330000001</c:v>
                </c:pt>
                <c:pt idx="3245">
                  <c:v>27.041666670000001</c:v>
                </c:pt>
                <c:pt idx="3246">
                  <c:v>27.05</c:v>
                </c:pt>
                <c:pt idx="3247">
                  <c:v>27.05833333</c:v>
                </c:pt>
                <c:pt idx="3248">
                  <c:v>27.06666667</c:v>
                </c:pt>
                <c:pt idx="3249">
                  <c:v>27.074999999999999</c:v>
                </c:pt>
                <c:pt idx="3250">
                  <c:v>27.083333329999999</c:v>
                </c:pt>
                <c:pt idx="3251">
                  <c:v>27.091666669999999</c:v>
                </c:pt>
                <c:pt idx="3252">
                  <c:v>27.1</c:v>
                </c:pt>
                <c:pt idx="3253">
                  <c:v>27.108333330000001</c:v>
                </c:pt>
                <c:pt idx="3254">
                  <c:v>27.116666670000001</c:v>
                </c:pt>
                <c:pt idx="3255">
                  <c:v>27.125</c:v>
                </c:pt>
                <c:pt idx="3256">
                  <c:v>27.133333329999999</c:v>
                </c:pt>
                <c:pt idx="3257">
                  <c:v>27.141666669999999</c:v>
                </c:pt>
                <c:pt idx="3258">
                  <c:v>27.15</c:v>
                </c:pt>
                <c:pt idx="3259">
                  <c:v>27.158333330000001</c:v>
                </c:pt>
                <c:pt idx="3260">
                  <c:v>27.166666670000001</c:v>
                </c:pt>
                <c:pt idx="3261">
                  <c:v>27.175000000000001</c:v>
                </c:pt>
                <c:pt idx="3262">
                  <c:v>27.18333333</c:v>
                </c:pt>
                <c:pt idx="3263">
                  <c:v>27.19166667</c:v>
                </c:pt>
                <c:pt idx="3264">
                  <c:v>27.2</c:v>
                </c:pt>
                <c:pt idx="3265">
                  <c:v>27.208333329999999</c:v>
                </c:pt>
                <c:pt idx="3266">
                  <c:v>27.216666669999999</c:v>
                </c:pt>
                <c:pt idx="3267">
                  <c:v>27.225000000000001</c:v>
                </c:pt>
                <c:pt idx="3268">
                  <c:v>27.233333330000001</c:v>
                </c:pt>
                <c:pt idx="3269">
                  <c:v>27.241666670000001</c:v>
                </c:pt>
                <c:pt idx="3270">
                  <c:v>27.25</c:v>
                </c:pt>
                <c:pt idx="3271">
                  <c:v>27.258333329999999</c:v>
                </c:pt>
                <c:pt idx="3272">
                  <c:v>27.266666669999999</c:v>
                </c:pt>
                <c:pt idx="3273">
                  <c:v>27.274999999999999</c:v>
                </c:pt>
                <c:pt idx="3274">
                  <c:v>27.283333330000001</c:v>
                </c:pt>
                <c:pt idx="3275">
                  <c:v>27.291666670000001</c:v>
                </c:pt>
                <c:pt idx="3276">
                  <c:v>27.3</c:v>
                </c:pt>
                <c:pt idx="3277">
                  <c:v>27.30833333</c:v>
                </c:pt>
                <c:pt idx="3278">
                  <c:v>27.31666667</c:v>
                </c:pt>
                <c:pt idx="3279">
                  <c:v>27.324999999999999</c:v>
                </c:pt>
                <c:pt idx="3280">
                  <c:v>27.333333329999999</c:v>
                </c:pt>
                <c:pt idx="3281">
                  <c:v>27.341666669999999</c:v>
                </c:pt>
                <c:pt idx="3282">
                  <c:v>27.35</c:v>
                </c:pt>
                <c:pt idx="3283">
                  <c:v>27.358333330000001</c:v>
                </c:pt>
                <c:pt idx="3284">
                  <c:v>27.366666670000001</c:v>
                </c:pt>
                <c:pt idx="3285">
                  <c:v>27.375</c:v>
                </c:pt>
                <c:pt idx="3286">
                  <c:v>27.383333329999999</c:v>
                </c:pt>
                <c:pt idx="3287">
                  <c:v>27.391666669999999</c:v>
                </c:pt>
                <c:pt idx="3288">
                  <c:v>27.4</c:v>
                </c:pt>
                <c:pt idx="3289">
                  <c:v>27.408333330000001</c:v>
                </c:pt>
                <c:pt idx="3290">
                  <c:v>27.416666670000001</c:v>
                </c:pt>
                <c:pt idx="3291">
                  <c:v>27.425000000000001</c:v>
                </c:pt>
                <c:pt idx="3292">
                  <c:v>27.43333333</c:v>
                </c:pt>
                <c:pt idx="3293">
                  <c:v>27.44166667</c:v>
                </c:pt>
                <c:pt idx="3294">
                  <c:v>27.45</c:v>
                </c:pt>
                <c:pt idx="3295">
                  <c:v>27.458333329999999</c:v>
                </c:pt>
                <c:pt idx="3296">
                  <c:v>27.466666669999999</c:v>
                </c:pt>
                <c:pt idx="3297">
                  <c:v>27.475000000000001</c:v>
                </c:pt>
                <c:pt idx="3298">
                  <c:v>27.483333330000001</c:v>
                </c:pt>
                <c:pt idx="3299">
                  <c:v>27.491666670000001</c:v>
                </c:pt>
                <c:pt idx="3300">
                  <c:v>27.5</c:v>
                </c:pt>
                <c:pt idx="3301">
                  <c:v>27.508333329999999</c:v>
                </c:pt>
                <c:pt idx="3302">
                  <c:v>27.516666669999999</c:v>
                </c:pt>
                <c:pt idx="3303">
                  <c:v>27.524999999999999</c:v>
                </c:pt>
                <c:pt idx="3304">
                  <c:v>27.533333330000001</c:v>
                </c:pt>
                <c:pt idx="3305">
                  <c:v>27.541666670000001</c:v>
                </c:pt>
                <c:pt idx="3306">
                  <c:v>27.55</c:v>
                </c:pt>
                <c:pt idx="3307">
                  <c:v>27.55833333</c:v>
                </c:pt>
                <c:pt idx="3308">
                  <c:v>27.56666667</c:v>
                </c:pt>
                <c:pt idx="3309">
                  <c:v>27.574999999999999</c:v>
                </c:pt>
                <c:pt idx="3310">
                  <c:v>27.583333329999999</c:v>
                </c:pt>
                <c:pt idx="3311">
                  <c:v>27.591666669999999</c:v>
                </c:pt>
                <c:pt idx="3312">
                  <c:v>27.6</c:v>
                </c:pt>
                <c:pt idx="3313">
                  <c:v>27.608333330000001</c:v>
                </c:pt>
                <c:pt idx="3314">
                  <c:v>27.616666670000001</c:v>
                </c:pt>
                <c:pt idx="3315">
                  <c:v>27.625</c:v>
                </c:pt>
                <c:pt idx="3316">
                  <c:v>27.633333329999999</c:v>
                </c:pt>
                <c:pt idx="3317">
                  <c:v>27.641666669999999</c:v>
                </c:pt>
                <c:pt idx="3318">
                  <c:v>27.65</c:v>
                </c:pt>
                <c:pt idx="3319">
                  <c:v>27.658333330000001</c:v>
                </c:pt>
                <c:pt idx="3320">
                  <c:v>27.666666670000001</c:v>
                </c:pt>
                <c:pt idx="3321">
                  <c:v>27.675000000000001</c:v>
                </c:pt>
                <c:pt idx="3322">
                  <c:v>27.68333333</c:v>
                </c:pt>
                <c:pt idx="3323">
                  <c:v>27.69166667</c:v>
                </c:pt>
                <c:pt idx="3324">
                  <c:v>27.7</c:v>
                </c:pt>
                <c:pt idx="3325">
                  <c:v>27.708333329999999</c:v>
                </c:pt>
                <c:pt idx="3326">
                  <c:v>27.716666669999999</c:v>
                </c:pt>
                <c:pt idx="3327">
                  <c:v>27.725000000000001</c:v>
                </c:pt>
                <c:pt idx="3328">
                  <c:v>27.733333330000001</c:v>
                </c:pt>
                <c:pt idx="3329">
                  <c:v>27.741666670000001</c:v>
                </c:pt>
                <c:pt idx="3330">
                  <c:v>27.75</c:v>
                </c:pt>
                <c:pt idx="3331">
                  <c:v>27.758333329999999</c:v>
                </c:pt>
                <c:pt idx="3332">
                  <c:v>27.766666669999999</c:v>
                </c:pt>
                <c:pt idx="3333">
                  <c:v>27.774999999999999</c:v>
                </c:pt>
                <c:pt idx="3334">
                  <c:v>27.783333330000001</c:v>
                </c:pt>
                <c:pt idx="3335">
                  <c:v>27.791666670000001</c:v>
                </c:pt>
                <c:pt idx="3336">
                  <c:v>27.8</c:v>
                </c:pt>
                <c:pt idx="3337">
                  <c:v>27.80833333</c:v>
                </c:pt>
                <c:pt idx="3338">
                  <c:v>27.81666667</c:v>
                </c:pt>
                <c:pt idx="3339">
                  <c:v>27.824999999999999</c:v>
                </c:pt>
                <c:pt idx="3340">
                  <c:v>27.833333329999999</c:v>
                </c:pt>
                <c:pt idx="3341">
                  <c:v>27.841666669999999</c:v>
                </c:pt>
                <c:pt idx="3342">
                  <c:v>27.85</c:v>
                </c:pt>
                <c:pt idx="3343">
                  <c:v>27.858333330000001</c:v>
                </c:pt>
                <c:pt idx="3344">
                  <c:v>27.866666670000001</c:v>
                </c:pt>
                <c:pt idx="3345">
                  <c:v>27.875</c:v>
                </c:pt>
                <c:pt idx="3346">
                  <c:v>27.883333329999999</c:v>
                </c:pt>
                <c:pt idx="3347">
                  <c:v>27.891666669999999</c:v>
                </c:pt>
                <c:pt idx="3348">
                  <c:v>27.9</c:v>
                </c:pt>
                <c:pt idx="3349">
                  <c:v>27.908333330000001</c:v>
                </c:pt>
                <c:pt idx="3350">
                  <c:v>27.916666670000001</c:v>
                </c:pt>
                <c:pt idx="3351">
                  <c:v>27.925000000000001</c:v>
                </c:pt>
                <c:pt idx="3352">
                  <c:v>27.93333333</c:v>
                </c:pt>
                <c:pt idx="3353">
                  <c:v>27.94166667</c:v>
                </c:pt>
                <c:pt idx="3354">
                  <c:v>27.95</c:v>
                </c:pt>
                <c:pt idx="3355">
                  <c:v>27.958333329999999</c:v>
                </c:pt>
                <c:pt idx="3356">
                  <c:v>27.966666669999999</c:v>
                </c:pt>
                <c:pt idx="3357">
                  <c:v>27.975000000000001</c:v>
                </c:pt>
                <c:pt idx="3358">
                  <c:v>27.983333330000001</c:v>
                </c:pt>
                <c:pt idx="3359">
                  <c:v>27.991666670000001</c:v>
                </c:pt>
                <c:pt idx="3360">
                  <c:v>28</c:v>
                </c:pt>
                <c:pt idx="3361">
                  <c:v>28.008333329999999</c:v>
                </c:pt>
                <c:pt idx="3362">
                  <c:v>28.016666669999999</c:v>
                </c:pt>
                <c:pt idx="3363">
                  <c:v>28.024999999999999</c:v>
                </c:pt>
                <c:pt idx="3364">
                  <c:v>28.033333330000001</c:v>
                </c:pt>
                <c:pt idx="3365">
                  <c:v>28.041666670000001</c:v>
                </c:pt>
                <c:pt idx="3366">
                  <c:v>28.05</c:v>
                </c:pt>
                <c:pt idx="3367">
                  <c:v>28.05833333</c:v>
                </c:pt>
                <c:pt idx="3368">
                  <c:v>28.06666667</c:v>
                </c:pt>
                <c:pt idx="3369">
                  <c:v>28.074999999999999</c:v>
                </c:pt>
                <c:pt idx="3370">
                  <c:v>28.083333329999999</c:v>
                </c:pt>
                <c:pt idx="3371">
                  <c:v>28.091666669999999</c:v>
                </c:pt>
                <c:pt idx="3372">
                  <c:v>28.1</c:v>
                </c:pt>
                <c:pt idx="3373">
                  <c:v>28.108333330000001</c:v>
                </c:pt>
                <c:pt idx="3374">
                  <c:v>28.116666670000001</c:v>
                </c:pt>
                <c:pt idx="3375">
                  <c:v>28.125</c:v>
                </c:pt>
                <c:pt idx="3376">
                  <c:v>28.133333329999999</c:v>
                </c:pt>
                <c:pt idx="3377">
                  <c:v>28.141666669999999</c:v>
                </c:pt>
                <c:pt idx="3378">
                  <c:v>28.15</c:v>
                </c:pt>
                <c:pt idx="3379">
                  <c:v>28.158333330000001</c:v>
                </c:pt>
                <c:pt idx="3380">
                  <c:v>28.166666670000001</c:v>
                </c:pt>
                <c:pt idx="3381">
                  <c:v>28.175000000000001</c:v>
                </c:pt>
                <c:pt idx="3382">
                  <c:v>28.18333333</c:v>
                </c:pt>
                <c:pt idx="3383">
                  <c:v>28.19166667</c:v>
                </c:pt>
                <c:pt idx="3384">
                  <c:v>28.2</c:v>
                </c:pt>
                <c:pt idx="3385">
                  <c:v>28.208333329999999</c:v>
                </c:pt>
                <c:pt idx="3386">
                  <c:v>28.216666669999999</c:v>
                </c:pt>
                <c:pt idx="3387">
                  <c:v>28.225000000000001</c:v>
                </c:pt>
                <c:pt idx="3388">
                  <c:v>28.233333330000001</c:v>
                </c:pt>
                <c:pt idx="3389">
                  <c:v>28.241666670000001</c:v>
                </c:pt>
                <c:pt idx="3390">
                  <c:v>28.25</c:v>
                </c:pt>
                <c:pt idx="3391">
                  <c:v>28.258333329999999</c:v>
                </c:pt>
                <c:pt idx="3392">
                  <c:v>28.266666669999999</c:v>
                </c:pt>
                <c:pt idx="3393">
                  <c:v>28.274999999999999</c:v>
                </c:pt>
                <c:pt idx="3394">
                  <c:v>28.283333330000001</c:v>
                </c:pt>
                <c:pt idx="3395">
                  <c:v>28.291666670000001</c:v>
                </c:pt>
                <c:pt idx="3396">
                  <c:v>28.3</c:v>
                </c:pt>
                <c:pt idx="3397">
                  <c:v>28.30833333</c:v>
                </c:pt>
                <c:pt idx="3398">
                  <c:v>28.31666667</c:v>
                </c:pt>
                <c:pt idx="3399">
                  <c:v>28.324999999999999</c:v>
                </c:pt>
                <c:pt idx="3400">
                  <c:v>28.333333329999999</c:v>
                </c:pt>
                <c:pt idx="3401">
                  <c:v>28.341666669999999</c:v>
                </c:pt>
                <c:pt idx="3402">
                  <c:v>28.35</c:v>
                </c:pt>
                <c:pt idx="3403">
                  <c:v>28.358333330000001</c:v>
                </c:pt>
                <c:pt idx="3404">
                  <c:v>28.366666670000001</c:v>
                </c:pt>
                <c:pt idx="3405">
                  <c:v>28.375</c:v>
                </c:pt>
                <c:pt idx="3406">
                  <c:v>28.383333329999999</c:v>
                </c:pt>
                <c:pt idx="3407">
                  <c:v>28.391666669999999</c:v>
                </c:pt>
                <c:pt idx="3408">
                  <c:v>28.4</c:v>
                </c:pt>
                <c:pt idx="3409">
                  <c:v>28.408333330000001</c:v>
                </c:pt>
                <c:pt idx="3410">
                  <c:v>28.416666670000001</c:v>
                </c:pt>
                <c:pt idx="3411">
                  <c:v>28.425000000000001</c:v>
                </c:pt>
                <c:pt idx="3412">
                  <c:v>28.43333333</c:v>
                </c:pt>
                <c:pt idx="3413">
                  <c:v>28.44166667</c:v>
                </c:pt>
                <c:pt idx="3414">
                  <c:v>28.45</c:v>
                </c:pt>
                <c:pt idx="3415">
                  <c:v>28.458333329999999</c:v>
                </c:pt>
                <c:pt idx="3416">
                  <c:v>28.466666669999999</c:v>
                </c:pt>
                <c:pt idx="3417">
                  <c:v>28.475000000000001</c:v>
                </c:pt>
                <c:pt idx="3418">
                  <c:v>28.483333330000001</c:v>
                </c:pt>
                <c:pt idx="3419">
                  <c:v>28.491666670000001</c:v>
                </c:pt>
                <c:pt idx="3420">
                  <c:v>28.5</c:v>
                </c:pt>
                <c:pt idx="3421">
                  <c:v>28.508333329999999</c:v>
                </c:pt>
                <c:pt idx="3422">
                  <c:v>28.516666669999999</c:v>
                </c:pt>
                <c:pt idx="3423">
                  <c:v>28.524999999999999</c:v>
                </c:pt>
                <c:pt idx="3424">
                  <c:v>28.533333330000001</c:v>
                </c:pt>
                <c:pt idx="3425">
                  <c:v>28.541666670000001</c:v>
                </c:pt>
                <c:pt idx="3426">
                  <c:v>28.55</c:v>
                </c:pt>
                <c:pt idx="3427">
                  <c:v>28.55833333</c:v>
                </c:pt>
                <c:pt idx="3428">
                  <c:v>28.56666667</c:v>
                </c:pt>
                <c:pt idx="3429">
                  <c:v>28.574999999999999</c:v>
                </c:pt>
                <c:pt idx="3430">
                  <c:v>28.583333329999999</c:v>
                </c:pt>
                <c:pt idx="3431">
                  <c:v>28.591666669999999</c:v>
                </c:pt>
                <c:pt idx="3432">
                  <c:v>28.6</c:v>
                </c:pt>
                <c:pt idx="3433">
                  <c:v>28.608333330000001</c:v>
                </c:pt>
                <c:pt idx="3434">
                  <c:v>28.616666670000001</c:v>
                </c:pt>
                <c:pt idx="3435">
                  <c:v>28.625</c:v>
                </c:pt>
                <c:pt idx="3436">
                  <c:v>28.633333329999999</c:v>
                </c:pt>
                <c:pt idx="3437">
                  <c:v>28.641666669999999</c:v>
                </c:pt>
                <c:pt idx="3438">
                  <c:v>28.65</c:v>
                </c:pt>
                <c:pt idx="3439">
                  <c:v>28.658333330000001</c:v>
                </c:pt>
                <c:pt idx="3440">
                  <c:v>28.666666670000001</c:v>
                </c:pt>
                <c:pt idx="3441">
                  <c:v>28.675000000000001</c:v>
                </c:pt>
                <c:pt idx="3442">
                  <c:v>28.68333333</c:v>
                </c:pt>
                <c:pt idx="3443">
                  <c:v>28.69166667</c:v>
                </c:pt>
                <c:pt idx="3444">
                  <c:v>28.7</c:v>
                </c:pt>
                <c:pt idx="3445">
                  <c:v>28.708333329999999</c:v>
                </c:pt>
                <c:pt idx="3446">
                  <c:v>28.716666669999999</c:v>
                </c:pt>
                <c:pt idx="3447">
                  <c:v>28.725000000000001</c:v>
                </c:pt>
                <c:pt idx="3448">
                  <c:v>28.733333330000001</c:v>
                </c:pt>
                <c:pt idx="3449">
                  <c:v>28.741666670000001</c:v>
                </c:pt>
                <c:pt idx="3450">
                  <c:v>28.75</c:v>
                </c:pt>
                <c:pt idx="3451">
                  <c:v>28.758333329999999</c:v>
                </c:pt>
                <c:pt idx="3452">
                  <c:v>28.766666669999999</c:v>
                </c:pt>
                <c:pt idx="3453">
                  <c:v>28.774999999999999</c:v>
                </c:pt>
                <c:pt idx="3454">
                  <c:v>28.783333330000001</c:v>
                </c:pt>
                <c:pt idx="3455">
                  <c:v>28.791666670000001</c:v>
                </c:pt>
                <c:pt idx="3456">
                  <c:v>28.8</c:v>
                </c:pt>
                <c:pt idx="3457">
                  <c:v>28.80833333</c:v>
                </c:pt>
                <c:pt idx="3458">
                  <c:v>28.81666667</c:v>
                </c:pt>
                <c:pt idx="3459">
                  <c:v>28.824999999999999</c:v>
                </c:pt>
                <c:pt idx="3460">
                  <c:v>28.833333329999999</c:v>
                </c:pt>
                <c:pt idx="3461">
                  <c:v>28.841666669999999</c:v>
                </c:pt>
                <c:pt idx="3462">
                  <c:v>28.85</c:v>
                </c:pt>
                <c:pt idx="3463">
                  <c:v>28.858333330000001</c:v>
                </c:pt>
                <c:pt idx="3464">
                  <c:v>28.866666670000001</c:v>
                </c:pt>
                <c:pt idx="3465">
                  <c:v>28.875</c:v>
                </c:pt>
                <c:pt idx="3466">
                  <c:v>28.883333329999999</c:v>
                </c:pt>
                <c:pt idx="3467">
                  <c:v>28.891666669999999</c:v>
                </c:pt>
                <c:pt idx="3468">
                  <c:v>28.9</c:v>
                </c:pt>
                <c:pt idx="3469">
                  <c:v>28.908333330000001</c:v>
                </c:pt>
                <c:pt idx="3470">
                  <c:v>28.916666670000001</c:v>
                </c:pt>
                <c:pt idx="3471">
                  <c:v>28.925000000000001</c:v>
                </c:pt>
                <c:pt idx="3472">
                  <c:v>28.93333333</c:v>
                </c:pt>
                <c:pt idx="3473">
                  <c:v>28.94166667</c:v>
                </c:pt>
                <c:pt idx="3474">
                  <c:v>28.95</c:v>
                </c:pt>
                <c:pt idx="3475">
                  <c:v>28.958333329999999</c:v>
                </c:pt>
                <c:pt idx="3476">
                  <c:v>28.966666669999999</c:v>
                </c:pt>
                <c:pt idx="3477">
                  <c:v>28.975000000000001</c:v>
                </c:pt>
                <c:pt idx="3478">
                  <c:v>28.983333330000001</c:v>
                </c:pt>
                <c:pt idx="3479">
                  <c:v>28.991666670000001</c:v>
                </c:pt>
                <c:pt idx="3480">
                  <c:v>29</c:v>
                </c:pt>
                <c:pt idx="3481">
                  <c:v>29.008333329999999</c:v>
                </c:pt>
                <c:pt idx="3482">
                  <c:v>29.016666669999999</c:v>
                </c:pt>
                <c:pt idx="3483">
                  <c:v>29.024999999999999</c:v>
                </c:pt>
                <c:pt idx="3484">
                  <c:v>29.033333330000001</c:v>
                </c:pt>
                <c:pt idx="3485">
                  <c:v>29.041666670000001</c:v>
                </c:pt>
                <c:pt idx="3486">
                  <c:v>29.05</c:v>
                </c:pt>
                <c:pt idx="3487">
                  <c:v>29.05833333</c:v>
                </c:pt>
                <c:pt idx="3488">
                  <c:v>29.06666667</c:v>
                </c:pt>
                <c:pt idx="3489">
                  <c:v>29.074999999999999</c:v>
                </c:pt>
                <c:pt idx="3490">
                  <c:v>29.083333329999999</c:v>
                </c:pt>
                <c:pt idx="3491">
                  <c:v>29.091666669999999</c:v>
                </c:pt>
                <c:pt idx="3492">
                  <c:v>29.1</c:v>
                </c:pt>
                <c:pt idx="3493">
                  <c:v>29.108333330000001</c:v>
                </c:pt>
                <c:pt idx="3494">
                  <c:v>29.116666670000001</c:v>
                </c:pt>
                <c:pt idx="3495">
                  <c:v>29.125</c:v>
                </c:pt>
                <c:pt idx="3496">
                  <c:v>29.133333329999999</c:v>
                </c:pt>
                <c:pt idx="3497">
                  <c:v>29.141666669999999</c:v>
                </c:pt>
                <c:pt idx="3498">
                  <c:v>29.15</c:v>
                </c:pt>
                <c:pt idx="3499">
                  <c:v>29.158333330000001</c:v>
                </c:pt>
                <c:pt idx="3500">
                  <c:v>29.166666670000001</c:v>
                </c:pt>
                <c:pt idx="3501">
                  <c:v>29.175000000000001</c:v>
                </c:pt>
                <c:pt idx="3502">
                  <c:v>29.18333333</c:v>
                </c:pt>
                <c:pt idx="3503">
                  <c:v>29.19166667</c:v>
                </c:pt>
                <c:pt idx="3504">
                  <c:v>29.2</c:v>
                </c:pt>
                <c:pt idx="3505">
                  <c:v>29.208333329999999</c:v>
                </c:pt>
                <c:pt idx="3506">
                  <c:v>29.216666669999999</c:v>
                </c:pt>
                <c:pt idx="3507">
                  <c:v>29.225000000000001</c:v>
                </c:pt>
                <c:pt idx="3508">
                  <c:v>29.233333330000001</c:v>
                </c:pt>
                <c:pt idx="3509">
                  <c:v>29.241666670000001</c:v>
                </c:pt>
                <c:pt idx="3510">
                  <c:v>29.25</c:v>
                </c:pt>
                <c:pt idx="3511">
                  <c:v>29.258333329999999</c:v>
                </c:pt>
                <c:pt idx="3512">
                  <c:v>29.266666669999999</c:v>
                </c:pt>
                <c:pt idx="3513">
                  <c:v>29.274999999999999</c:v>
                </c:pt>
                <c:pt idx="3514">
                  <c:v>29.283333330000001</c:v>
                </c:pt>
                <c:pt idx="3515">
                  <c:v>29.291666670000001</c:v>
                </c:pt>
                <c:pt idx="3516">
                  <c:v>29.3</c:v>
                </c:pt>
                <c:pt idx="3517">
                  <c:v>29.30833333</c:v>
                </c:pt>
                <c:pt idx="3518">
                  <c:v>29.31666667</c:v>
                </c:pt>
                <c:pt idx="3519">
                  <c:v>29.324999999999999</c:v>
                </c:pt>
                <c:pt idx="3520">
                  <c:v>29.333333329999999</c:v>
                </c:pt>
                <c:pt idx="3521">
                  <c:v>29.341666669999999</c:v>
                </c:pt>
                <c:pt idx="3522">
                  <c:v>29.35</c:v>
                </c:pt>
                <c:pt idx="3523">
                  <c:v>29.358333330000001</c:v>
                </c:pt>
                <c:pt idx="3524">
                  <c:v>29.366666670000001</c:v>
                </c:pt>
                <c:pt idx="3525">
                  <c:v>29.375</c:v>
                </c:pt>
                <c:pt idx="3526">
                  <c:v>29.383333329999999</c:v>
                </c:pt>
                <c:pt idx="3527">
                  <c:v>29.391666669999999</c:v>
                </c:pt>
                <c:pt idx="3528">
                  <c:v>29.4</c:v>
                </c:pt>
                <c:pt idx="3529">
                  <c:v>29.408333330000001</c:v>
                </c:pt>
                <c:pt idx="3530">
                  <c:v>29.416666670000001</c:v>
                </c:pt>
                <c:pt idx="3531">
                  <c:v>29.425000000000001</c:v>
                </c:pt>
                <c:pt idx="3532">
                  <c:v>29.43333333</c:v>
                </c:pt>
                <c:pt idx="3533">
                  <c:v>29.44166667</c:v>
                </c:pt>
                <c:pt idx="3534">
                  <c:v>29.45</c:v>
                </c:pt>
                <c:pt idx="3535">
                  <c:v>29.458333329999999</c:v>
                </c:pt>
                <c:pt idx="3536">
                  <c:v>29.466666669999999</c:v>
                </c:pt>
                <c:pt idx="3537">
                  <c:v>29.475000000000001</c:v>
                </c:pt>
                <c:pt idx="3538">
                  <c:v>29.483333330000001</c:v>
                </c:pt>
                <c:pt idx="3539">
                  <c:v>29.491666670000001</c:v>
                </c:pt>
                <c:pt idx="3540">
                  <c:v>29.5</c:v>
                </c:pt>
                <c:pt idx="3541">
                  <c:v>29.508333329999999</c:v>
                </c:pt>
                <c:pt idx="3542">
                  <c:v>29.516666669999999</c:v>
                </c:pt>
                <c:pt idx="3543">
                  <c:v>29.524999999999999</c:v>
                </c:pt>
                <c:pt idx="3544">
                  <c:v>29.533333330000001</c:v>
                </c:pt>
                <c:pt idx="3545">
                  <c:v>29.541666670000001</c:v>
                </c:pt>
                <c:pt idx="3546">
                  <c:v>29.55</c:v>
                </c:pt>
                <c:pt idx="3547">
                  <c:v>29.55833333</c:v>
                </c:pt>
                <c:pt idx="3548">
                  <c:v>29.56666667</c:v>
                </c:pt>
                <c:pt idx="3549">
                  <c:v>29.574999999999999</c:v>
                </c:pt>
                <c:pt idx="3550">
                  <c:v>29.583333329999999</c:v>
                </c:pt>
                <c:pt idx="3551">
                  <c:v>29.591666669999999</c:v>
                </c:pt>
                <c:pt idx="3552">
                  <c:v>29.6</c:v>
                </c:pt>
                <c:pt idx="3553">
                  <c:v>29.608333330000001</c:v>
                </c:pt>
                <c:pt idx="3554">
                  <c:v>29.616666670000001</c:v>
                </c:pt>
                <c:pt idx="3555">
                  <c:v>29.625</c:v>
                </c:pt>
                <c:pt idx="3556">
                  <c:v>29.633333329999999</c:v>
                </c:pt>
                <c:pt idx="3557">
                  <c:v>29.641666669999999</c:v>
                </c:pt>
                <c:pt idx="3558">
                  <c:v>29.65</c:v>
                </c:pt>
                <c:pt idx="3559">
                  <c:v>29.658333330000001</c:v>
                </c:pt>
                <c:pt idx="3560">
                  <c:v>29.666666670000001</c:v>
                </c:pt>
                <c:pt idx="3561">
                  <c:v>29.675000000000001</c:v>
                </c:pt>
                <c:pt idx="3562">
                  <c:v>29.68333333</c:v>
                </c:pt>
                <c:pt idx="3563">
                  <c:v>29.69166667</c:v>
                </c:pt>
                <c:pt idx="3564">
                  <c:v>29.7</c:v>
                </c:pt>
                <c:pt idx="3565">
                  <c:v>29.708333329999999</c:v>
                </c:pt>
                <c:pt idx="3566">
                  <c:v>29.716666669999999</c:v>
                </c:pt>
                <c:pt idx="3567">
                  <c:v>29.725000000000001</c:v>
                </c:pt>
                <c:pt idx="3568">
                  <c:v>29.733333330000001</c:v>
                </c:pt>
                <c:pt idx="3569">
                  <c:v>29.741666670000001</c:v>
                </c:pt>
                <c:pt idx="3570">
                  <c:v>29.75</c:v>
                </c:pt>
                <c:pt idx="3571">
                  <c:v>29.758333329999999</c:v>
                </c:pt>
                <c:pt idx="3572">
                  <c:v>29.766666669999999</c:v>
                </c:pt>
                <c:pt idx="3573">
                  <c:v>29.774999999999999</c:v>
                </c:pt>
                <c:pt idx="3574">
                  <c:v>29.783333330000001</c:v>
                </c:pt>
                <c:pt idx="3575">
                  <c:v>29.791666670000001</c:v>
                </c:pt>
                <c:pt idx="3576">
                  <c:v>29.8</c:v>
                </c:pt>
                <c:pt idx="3577">
                  <c:v>29.80833333</c:v>
                </c:pt>
                <c:pt idx="3578">
                  <c:v>29.81666667</c:v>
                </c:pt>
                <c:pt idx="3579">
                  <c:v>29.824999999999999</c:v>
                </c:pt>
                <c:pt idx="3580">
                  <c:v>29.833333329999999</c:v>
                </c:pt>
                <c:pt idx="3581">
                  <c:v>29.841666669999999</c:v>
                </c:pt>
                <c:pt idx="3582">
                  <c:v>29.85</c:v>
                </c:pt>
                <c:pt idx="3583">
                  <c:v>29.858333330000001</c:v>
                </c:pt>
                <c:pt idx="3584">
                  <c:v>29.866666670000001</c:v>
                </c:pt>
                <c:pt idx="3585">
                  <c:v>29.875</c:v>
                </c:pt>
                <c:pt idx="3586">
                  <c:v>29.883333329999999</c:v>
                </c:pt>
                <c:pt idx="3587">
                  <c:v>29.891666669999999</c:v>
                </c:pt>
                <c:pt idx="3588">
                  <c:v>29.9</c:v>
                </c:pt>
                <c:pt idx="3589">
                  <c:v>29.908333330000001</c:v>
                </c:pt>
                <c:pt idx="3590">
                  <c:v>29.916666670000001</c:v>
                </c:pt>
                <c:pt idx="3591">
                  <c:v>29.925000000000001</c:v>
                </c:pt>
                <c:pt idx="3592">
                  <c:v>29.93333333</c:v>
                </c:pt>
                <c:pt idx="3593">
                  <c:v>29.94166667</c:v>
                </c:pt>
                <c:pt idx="3594">
                  <c:v>29.95</c:v>
                </c:pt>
                <c:pt idx="3595">
                  <c:v>29.958333329999999</c:v>
                </c:pt>
                <c:pt idx="3596">
                  <c:v>29.966666669999999</c:v>
                </c:pt>
                <c:pt idx="3597">
                  <c:v>29.975000000000001</c:v>
                </c:pt>
                <c:pt idx="3598">
                  <c:v>29.983333330000001</c:v>
                </c:pt>
                <c:pt idx="3599">
                  <c:v>29.991666670000001</c:v>
                </c:pt>
                <c:pt idx="3600">
                  <c:v>30</c:v>
                </c:pt>
                <c:pt idx="3601">
                  <c:v>30.008333329999999</c:v>
                </c:pt>
                <c:pt idx="3602">
                  <c:v>30.016666669999999</c:v>
                </c:pt>
                <c:pt idx="3603">
                  <c:v>30.024999999999999</c:v>
                </c:pt>
                <c:pt idx="3604">
                  <c:v>30.033333330000001</c:v>
                </c:pt>
                <c:pt idx="3605">
                  <c:v>30.041666670000001</c:v>
                </c:pt>
                <c:pt idx="3606">
                  <c:v>30.05</c:v>
                </c:pt>
                <c:pt idx="3607">
                  <c:v>30.05833333</c:v>
                </c:pt>
                <c:pt idx="3608">
                  <c:v>30.06666667</c:v>
                </c:pt>
                <c:pt idx="3609">
                  <c:v>30.074999999999999</c:v>
                </c:pt>
                <c:pt idx="3610">
                  <c:v>30.083333329999999</c:v>
                </c:pt>
                <c:pt idx="3611">
                  <c:v>30.091666669999999</c:v>
                </c:pt>
                <c:pt idx="3612">
                  <c:v>30.1</c:v>
                </c:pt>
                <c:pt idx="3613">
                  <c:v>30.108333330000001</c:v>
                </c:pt>
                <c:pt idx="3614">
                  <c:v>30.116666670000001</c:v>
                </c:pt>
                <c:pt idx="3615">
                  <c:v>30.125</c:v>
                </c:pt>
                <c:pt idx="3616">
                  <c:v>30.133333329999999</c:v>
                </c:pt>
                <c:pt idx="3617">
                  <c:v>30.141666669999999</c:v>
                </c:pt>
                <c:pt idx="3618">
                  <c:v>30.15</c:v>
                </c:pt>
                <c:pt idx="3619">
                  <c:v>30.158333330000001</c:v>
                </c:pt>
                <c:pt idx="3620">
                  <c:v>30.166666670000001</c:v>
                </c:pt>
                <c:pt idx="3621">
                  <c:v>30.175000000000001</c:v>
                </c:pt>
                <c:pt idx="3622">
                  <c:v>30.18333333</c:v>
                </c:pt>
                <c:pt idx="3623">
                  <c:v>30.19166667</c:v>
                </c:pt>
                <c:pt idx="3624">
                  <c:v>30.2</c:v>
                </c:pt>
                <c:pt idx="3625">
                  <c:v>30.208333329999999</c:v>
                </c:pt>
                <c:pt idx="3626">
                  <c:v>30.216666669999999</c:v>
                </c:pt>
                <c:pt idx="3627">
                  <c:v>30.225000000000001</c:v>
                </c:pt>
                <c:pt idx="3628">
                  <c:v>30.233333330000001</c:v>
                </c:pt>
                <c:pt idx="3629">
                  <c:v>30.241666670000001</c:v>
                </c:pt>
                <c:pt idx="3630">
                  <c:v>30.25</c:v>
                </c:pt>
                <c:pt idx="3631">
                  <c:v>30.258333329999999</c:v>
                </c:pt>
                <c:pt idx="3632">
                  <c:v>30.266666669999999</c:v>
                </c:pt>
                <c:pt idx="3633">
                  <c:v>30.274999999999999</c:v>
                </c:pt>
                <c:pt idx="3634">
                  <c:v>30.283333330000001</c:v>
                </c:pt>
                <c:pt idx="3635">
                  <c:v>30.291666670000001</c:v>
                </c:pt>
                <c:pt idx="3636">
                  <c:v>30.3</c:v>
                </c:pt>
                <c:pt idx="3637">
                  <c:v>30.30833333</c:v>
                </c:pt>
                <c:pt idx="3638">
                  <c:v>30.31666667</c:v>
                </c:pt>
                <c:pt idx="3639">
                  <c:v>30.324999999999999</c:v>
                </c:pt>
                <c:pt idx="3640">
                  <c:v>30.333333329999999</c:v>
                </c:pt>
                <c:pt idx="3641">
                  <c:v>30.341666669999999</c:v>
                </c:pt>
                <c:pt idx="3642">
                  <c:v>30.35</c:v>
                </c:pt>
                <c:pt idx="3643">
                  <c:v>30.358333330000001</c:v>
                </c:pt>
                <c:pt idx="3644">
                  <c:v>30.366666670000001</c:v>
                </c:pt>
                <c:pt idx="3645">
                  <c:v>30.375</c:v>
                </c:pt>
                <c:pt idx="3646">
                  <c:v>30.383333329999999</c:v>
                </c:pt>
                <c:pt idx="3647">
                  <c:v>30.391666669999999</c:v>
                </c:pt>
                <c:pt idx="3648">
                  <c:v>30.4</c:v>
                </c:pt>
                <c:pt idx="3649">
                  <c:v>30.408333330000001</c:v>
                </c:pt>
                <c:pt idx="3650">
                  <c:v>30.416666670000001</c:v>
                </c:pt>
                <c:pt idx="3651">
                  <c:v>30.425000000000001</c:v>
                </c:pt>
                <c:pt idx="3652">
                  <c:v>30.43333333</c:v>
                </c:pt>
                <c:pt idx="3653">
                  <c:v>30.44166667</c:v>
                </c:pt>
                <c:pt idx="3654">
                  <c:v>30.45</c:v>
                </c:pt>
                <c:pt idx="3655">
                  <c:v>30.458333329999999</c:v>
                </c:pt>
                <c:pt idx="3656">
                  <c:v>30.466666669999999</c:v>
                </c:pt>
                <c:pt idx="3657">
                  <c:v>30.475000000000001</c:v>
                </c:pt>
                <c:pt idx="3658">
                  <c:v>30.483333330000001</c:v>
                </c:pt>
                <c:pt idx="3659">
                  <c:v>30.491666670000001</c:v>
                </c:pt>
                <c:pt idx="3660">
                  <c:v>30.5</c:v>
                </c:pt>
                <c:pt idx="3661">
                  <c:v>30.508333329999999</c:v>
                </c:pt>
                <c:pt idx="3662">
                  <c:v>30.516666669999999</c:v>
                </c:pt>
                <c:pt idx="3663">
                  <c:v>30.524999999999999</c:v>
                </c:pt>
                <c:pt idx="3664">
                  <c:v>30.533333330000001</c:v>
                </c:pt>
                <c:pt idx="3665">
                  <c:v>30.541666670000001</c:v>
                </c:pt>
                <c:pt idx="3666">
                  <c:v>30.55</c:v>
                </c:pt>
                <c:pt idx="3667">
                  <c:v>30.55833333</c:v>
                </c:pt>
                <c:pt idx="3668">
                  <c:v>30.56666667</c:v>
                </c:pt>
                <c:pt idx="3669">
                  <c:v>30.574999999999999</c:v>
                </c:pt>
                <c:pt idx="3670">
                  <c:v>30.583333329999999</c:v>
                </c:pt>
                <c:pt idx="3671">
                  <c:v>30.591666669999999</c:v>
                </c:pt>
                <c:pt idx="3672">
                  <c:v>30.6</c:v>
                </c:pt>
                <c:pt idx="3673">
                  <c:v>30.608333330000001</c:v>
                </c:pt>
                <c:pt idx="3674">
                  <c:v>30.616666670000001</c:v>
                </c:pt>
                <c:pt idx="3675">
                  <c:v>30.625</c:v>
                </c:pt>
                <c:pt idx="3676">
                  <c:v>30.633333329999999</c:v>
                </c:pt>
                <c:pt idx="3677">
                  <c:v>30.641666669999999</c:v>
                </c:pt>
                <c:pt idx="3678">
                  <c:v>30.65</c:v>
                </c:pt>
                <c:pt idx="3679">
                  <c:v>30.658333330000001</c:v>
                </c:pt>
                <c:pt idx="3680">
                  <c:v>30.666666670000001</c:v>
                </c:pt>
                <c:pt idx="3681">
                  <c:v>30.675000000000001</c:v>
                </c:pt>
                <c:pt idx="3682">
                  <c:v>30.68333333</c:v>
                </c:pt>
                <c:pt idx="3683">
                  <c:v>30.69166667</c:v>
                </c:pt>
                <c:pt idx="3684">
                  <c:v>30.7</c:v>
                </c:pt>
                <c:pt idx="3685">
                  <c:v>30.708333329999999</c:v>
                </c:pt>
                <c:pt idx="3686">
                  <c:v>30.716666669999999</c:v>
                </c:pt>
                <c:pt idx="3687">
                  <c:v>30.725000000000001</c:v>
                </c:pt>
                <c:pt idx="3688">
                  <c:v>30.733333330000001</c:v>
                </c:pt>
                <c:pt idx="3689">
                  <c:v>30.741666670000001</c:v>
                </c:pt>
                <c:pt idx="3690">
                  <c:v>30.75</c:v>
                </c:pt>
                <c:pt idx="3691">
                  <c:v>30.758333329999999</c:v>
                </c:pt>
                <c:pt idx="3692">
                  <c:v>30.766666669999999</c:v>
                </c:pt>
                <c:pt idx="3693">
                  <c:v>30.774999999999999</c:v>
                </c:pt>
                <c:pt idx="3694">
                  <c:v>30.783333330000001</c:v>
                </c:pt>
                <c:pt idx="3695">
                  <c:v>30.791666670000001</c:v>
                </c:pt>
                <c:pt idx="3696">
                  <c:v>30.8</c:v>
                </c:pt>
                <c:pt idx="3697">
                  <c:v>30.80833333</c:v>
                </c:pt>
                <c:pt idx="3698">
                  <c:v>30.81666667</c:v>
                </c:pt>
                <c:pt idx="3699">
                  <c:v>30.824999999999999</c:v>
                </c:pt>
                <c:pt idx="3700">
                  <c:v>30.833333329999999</c:v>
                </c:pt>
                <c:pt idx="3701">
                  <c:v>30.841666669999999</c:v>
                </c:pt>
                <c:pt idx="3702">
                  <c:v>30.85</c:v>
                </c:pt>
                <c:pt idx="3703">
                  <c:v>30.858333330000001</c:v>
                </c:pt>
                <c:pt idx="3704">
                  <c:v>30.866666670000001</c:v>
                </c:pt>
                <c:pt idx="3705">
                  <c:v>30.875</c:v>
                </c:pt>
                <c:pt idx="3706">
                  <c:v>30.883333329999999</c:v>
                </c:pt>
                <c:pt idx="3707">
                  <c:v>30.891666669999999</c:v>
                </c:pt>
                <c:pt idx="3708">
                  <c:v>30.9</c:v>
                </c:pt>
                <c:pt idx="3709">
                  <c:v>30.908333330000001</c:v>
                </c:pt>
                <c:pt idx="3710">
                  <c:v>30.916666670000001</c:v>
                </c:pt>
                <c:pt idx="3711">
                  <c:v>30.925000000000001</c:v>
                </c:pt>
                <c:pt idx="3712">
                  <c:v>30.93333333</c:v>
                </c:pt>
                <c:pt idx="3713">
                  <c:v>30.94166667</c:v>
                </c:pt>
                <c:pt idx="3714">
                  <c:v>30.95</c:v>
                </c:pt>
                <c:pt idx="3715">
                  <c:v>30.958333329999999</c:v>
                </c:pt>
                <c:pt idx="3716">
                  <c:v>30.966666669999999</c:v>
                </c:pt>
                <c:pt idx="3717">
                  <c:v>30.975000000000001</c:v>
                </c:pt>
                <c:pt idx="3718">
                  <c:v>30.983333330000001</c:v>
                </c:pt>
                <c:pt idx="3719">
                  <c:v>30.991666670000001</c:v>
                </c:pt>
                <c:pt idx="3720">
                  <c:v>31</c:v>
                </c:pt>
                <c:pt idx="3721">
                  <c:v>31.008333329999999</c:v>
                </c:pt>
                <c:pt idx="3722">
                  <c:v>31.016666669999999</c:v>
                </c:pt>
                <c:pt idx="3723">
                  <c:v>31.024999999999999</c:v>
                </c:pt>
                <c:pt idx="3724">
                  <c:v>31.033333330000001</c:v>
                </c:pt>
                <c:pt idx="3725">
                  <c:v>31.041666670000001</c:v>
                </c:pt>
                <c:pt idx="3726">
                  <c:v>31.05</c:v>
                </c:pt>
                <c:pt idx="3727">
                  <c:v>31.05833333</c:v>
                </c:pt>
                <c:pt idx="3728">
                  <c:v>31.06666667</c:v>
                </c:pt>
                <c:pt idx="3729">
                  <c:v>31.074999999999999</c:v>
                </c:pt>
                <c:pt idx="3730">
                  <c:v>31.083333329999999</c:v>
                </c:pt>
                <c:pt idx="3731">
                  <c:v>31.091666669999999</c:v>
                </c:pt>
                <c:pt idx="3732">
                  <c:v>31.1</c:v>
                </c:pt>
                <c:pt idx="3733">
                  <c:v>31.108333330000001</c:v>
                </c:pt>
                <c:pt idx="3734">
                  <c:v>31.116666670000001</c:v>
                </c:pt>
                <c:pt idx="3735">
                  <c:v>31.125</c:v>
                </c:pt>
                <c:pt idx="3736">
                  <c:v>31.133333329999999</c:v>
                </c:pt>
                <c:pt idx="3737">
                  <c:v>31.141666669999999</c:v>
                </c:pt>
                <c:pt idx="3738">
                  <c:v>31.15</c:v>
                </c:pt>
                <c:pt idx="3739">
                  <c:v>31.158333330000001</c:v>
                </c:pt>
                <c:pt idx="3740">
                  <c:v>31.166666670000001</c:v>
                </c:pt>
                <c:pt idx="3741">
                  <c:v>31.175000000000001</c:v>
                </c:pt>
                <c:pt idx="3742">
                  <c:v>31.18333333</c:v>
                </c:pt>
                <c:pt idx="3743">
                  <c:v>31.19166667</c:v>
                </c:pt>
                <c:pt idx="3744">
                  <c:v>31.2</c:v>
                </c:pt>
                <c:pt idx="3745">
                  <c:v>31.208333329999999</c:v>
                </c:pt>
                <c:pt idx="3746">
                  <c:v>31.216666669999999</c:v>
                </c:pt>
                <c:pt idx="3747">
                  <c:v>31.225000000000001</c:v>
                </c:pt>
                <c:pt idx="3748">
                  <c:v>31.233333330000001</c:v>
                </c:pt>
                <c:pt idx="3749">
                  <c:v>31.241666670000001</c:v>
                </c:pt>
                <c:pt idx="3750">
                  <c:v>31.25</c:v>
                </c:pt>
                <c:pt idx="3751">
                  <c:v>31.258333329999999</c:v>
                </c:pt>
                <c:pt idx="3752">
                  <c:v>31.266666669999999</c:v>
                </c:pt>
                <c:pt idx="3753">
                  <c:v>31.274999999999999</c:v>
                </c:pt>
                <c:pt idx="3754">
                  <c:v>31.283333330000001</c:v>
                </c:pt>
                <c:pt idx="3755">
                  <c:v>31.291666670000001</c:v>
                </c:pt>
                <c:pt idx="3756">
                  <c:v>31.3</c:v>
                </c:pt>
                <c:pt idx="3757">
                  <c:v>31.30833333</c:v>
                </c:pt>
                <c:pt idx="3758">
                  <c:v>31.31666667</c:v>
                </c:pt>
                <c:pt idx="3759">
                  <c:v>31.324999999999999</c:v>
                </c:pt>
                <c:pt idx="3760">
                  <c:v>31.333333329999999</c:v>
                </c:pt>
                <c:pt idx="3761">
                  <c:v>31.341666669999999</c:v>
                </c:pt>
                <c:pt idx="3762">
                  <c:v>31.35</c:v>
                </c:pt>
                <c:pt idx="3763">
                  <c:v>31.358333330000001</c:v>
                </c:pt>
                <c:pt idx="3764">
                  <c:v>31.366666670000001</c:v>
                </c:pt>
                <c:pt idx="3765">
                  <c:v>31.375</c:v>
                </c:pt>
                <c:pt idx="3766">
                  <c:v>31.383333329999999</c:v>
                </c:pt>
                <c:pt idx="3767">
                  <c:v>31.391666669999999</c:v>
                </c:pt>
                <c:pt idx="3768">
                  <c:v>31.4</c:v>
                </c:pt>
                <c:pt idx="3769">
                  <c:v>31.408333330000001</c:v>
                </c:pt>
                <c:pt idx="3770">
                  <c:v>31.416666670000001</c:v>
                </c:pt>
                <c:pt idx="3771">
                  <c:v>31.425000000000001</c:v>
                </c:pt>
                <c:pt idx="3772">
                  <c:v>31.43333333</c:v>
                </c:pt>
                <c:pt idx="3773">
                  <c:v>31.44166667</c:v>
                </c:pt>
                <c:pt idx="3774">
                  <c:v>31.45</c:v>
                </c:pt>
                <c:pt idx="3775">
                  <c:v>31.458333329999999</c:v>
                </c:pt>
                <c:pt idx="3776">
                  <c:v>31.466666669999999</c:v>
                </c:pt>
                <c:pt idx="3777">
                  <c:v>31.475000000000001</c:v>
                </c:pt>
                <c:pt idx="3778">
                  <c:v>31.483333330000001</c:v>
                </c:pt>
                <c:pt idx="3779">
                  <c:v>31.491666670000001</c:v>
                </c:pt>
                <c:pt idx="3780">
                  <c:v>31.5</c:v>
                </c:pt>
                <c:pt idx="3781">
                  <c:v>31.508333329999999</c:v>
                </c:pt>
                <c:pt idx="3782">
                  <c:v>31.516666669999999</c:v>
                </c:pt>
                <c:pt idx="3783">
                  <c:v>31.524999999999999</c:v>
                </c:pt>
                <c:pt idx="3784">
                  <c:v>31.533333330000001</c:v>
                </c:pt>
                <c:pt idx="3785">
                  <c:v>31.541666670000001</c:v>
                </c:pt>
                <c:pt idx="3786">
                  <c:v>31.55</c:v>
                </c:pt>
                <c:pt idx="3787">
                  <c:v>31.55833333</c:v>
                </c:pt>
                <c:pt idx="3788">
                  <c:v>31.56666667</c:v>
                </c:pt>
                <c:pt idx="3789">
                  <c:v>31.574999999999999</c:v>
                </c:pt>
                <c:pt idx="3790">
                  <c:v>31.583333329999999</c:v>
                </c:pt>
                <c:pt idx="3791">
                  <c:v>31.591666669999999</c:v>
                </c:pt>
                <c:pt idx="3792">
                  <c:v>31.6</c:v>
                </c:pt>
                <c:pt idx="3793">
                  <c:v>31.608333330000001</c:v>
                </c:pt>
                <c:pt idx="3794">
                  <c:v>31.616666670000001</c:v>
                </c:pt>
                <c:pt idx="3795">
                  <c:v>31.625</c:v>
                </c:pt>
                <c:pt idx="3796">
                  <c:v>31.633333329999999</c:v>
                </c:pt>
                <c:pt idx="3797">
                  <c:v>31.641666669999999</c:v>
                </c:pt>
                <c:pt idx="3798">
                  <c:v>31.65</c:v>
                </c:pt>
                <c:pt idx="3799">
                  <c:v>31.658333330000001</c:v>
                </c:pt>
                <c:pt idx="3800">
                  <c:v>31.666666670000001</c:v>
                </c:pt>
                <c:pt idx="3801">
                  <c:v>31.675000000000001</c:v>
                </c:pt>
                <c:pt idx="3802">
                  <c:v>31.68333333</c:v>
                </c:pt>
                <c:pt idx="3803">
                  <c:v>31.69166667</c:v>
                </c:pt>
                <c:pt idx="3804">
                  <c:v>31.7</c:v>
                </c:pt>
                <c:pt idx="3805">
                  <c:v>31.708333329999999</c:v>
                </c:pt>
                <c:pt idx="3806">
                  <c:v>31.716666669999999</c:v>
                </c:pt>
                <c:pt idx="3807">
                  <c:v>31.725000000000001</c:v>
                </c:pt>
                <c:pt idx="3808">
                  <c:v>31.733333330000001</c:v>
                </c:pt>
                <c:pt idx="3809">
                  <c:v>31.741666670000001</c:v>
                </c:pt>
                <c:pt idx="3810">
                  <c:v>31.75</c:v>
                </c:pt>
                <c:pt idx="3811">
                  <c:v>31.758333329999999</c:v>
                </c:pt>
                <c:pt idx="3812">
                  <c:v>31.766666669999999</c:v>
                </c:pt>
                <c:pt idx="3813">
                  <c:v>31.774999999999999</c:v>
                </c:pt>
                <c:pt idx="3814">
                  <c:v>31.783333330000001</c:v>
                </c:pt>
                <c:pt idx="3815">
                  <c:v>31.791666670000001</c:v>
                </c:pt>
                <c:pt idx="3816">
                  <c:v>31.8</c:v>
                </c:pt>
                <c:pt idx="3817">
                  <c:v>31.80833333</c:v>
                </c:pt>
                <c:pt idx="3818">
                  <c:v>31.81666667</c:v>
                </c:pt>
                <c:pt idx="3819">
                  <c:v>31.824999999999999</c:v>
                </c:pt>
                <c:pt idx="3820">
                  <c:v>31.833333329999999</c:v>
                </c:pt>
                <c:pt idx="3821">
                  <c:v>31.841666669999999</c:v>
                </c:pt>
                <c:pt idx="3822">
                  <c:v>31.85</c:v>
                </c:pt>
                <c:pt idx="3823">
                  <c:v>31.858333330000001</c:v>
                </c:pt>
                <c:pt idx="3824">
                  <c:v>31.866666670000001</c:v>
                </c:pt>
                <c:pt idx="3825">
                  <c:v>31.875</c:v>
                </c:pt>
                <c:pt idx="3826">
                  <c:v>31.883333329999999</c:v>
                </c:pt>
                <c:pt idx="3827">
                  <c:v>31.891666669999999</c:v>
                </c:pt>
                <c:pt idx="3828">
                  <c:v>31.9</c:v>
                </c:pt>
                <c:pt idx="3829">
                  <c:v>31.908333330000001</c:v>
                </c:pt>
                <c:pt idx="3830">
                  <c:v>31.916666670000001</c:v>
                </c:pt>
                <c:pt idx="3831">
                  <c:v>31.925000000000001</c:v>
                </c:pt>
                <c:pt idx="3832">
                  <c:v>31.93333333</c:v>
                </c:pt>
                <c:pt idx="3833">
                  <c:v>31.94166667</c:v>
                </c:pt>
                <c:pt idx="3834">
                  <c:v>31.95</c:v>
                </c:pt>
                <c:pt idx="3835">
                  <c:v>31.958333329999999</c:v>
                </c:pt>
                <c:pt idx="3836">
                  <c:v>31.966666669999999</c:v>
                </c:pt>
                <c:pt idx="3837">
                  <c:v>31.975000000000001</c:v>
                </c:pt>
                <c:pt idx="3838">
                  <c:v>31.983333330000001</c:v>
                </c:pt>
                <c:pt idx="3839">
                  <c:v>31.991666670000001</c:v>
                </c:pt>
                <c:pt idx="3840">
                  <c:v>32</c:v>
                </c:pt>
                <c:pt idx="3841">
                  <c:v>32.008333329999999</c:v>
                </c:pt>
                <c:pt idx="3842">
                  <c:v>32.016666669999999</c:v>
                </c:pt>
                <c:pt idx="3843">
                  <c:v>32.024999999999999</c:v>
                </c:pt>
                <c:pt idx="3844">
                  <c:v>32.033333329999998</c:v>
                </c:pt>
                <c:pt idx="3845">
                  <c:v>32.041666669999998</c:v>
                </c:pt>
                <c:pt idx="3846">
                  <c:v>32.049999999999997</c:v>
                </c:pt>
                <c:pt idx="3847">
                  <c:v>32.058333330000004</c:v>
                </c:pt>
                <c:pt idx="3848">
                  <c:v>32.066666669999996</c:v>
                </c:pt>
                <c:pt idx="3849">
                  <c:v>32.075000000000003</c:v>
                </c:pt>
                <c:pt idx="3850">
                  <c:v>32.083333330000002</c:v>
                </c:pt>
                <c:pt idx="3851">
                  <c:v>32.091666670000002</c:v>
                </c:pt>
                <c:pt idx="3852">
                  <c:v>32.1</c:v>
                </c:pt>
                <c:pt idx="3853">
                  <c:v>32.108333330000001</c:v>
                </c:pt>
                <c:pt idx="3854">
                  <c:v>32.116666670000001</c:v>
                </c:pt>
                <c:pt idx="3855">
                  <c:v>32.125</c:v>
                </c:pt>
                <c:pt idx="3856">
                  <c:v>32.133333329999999</c:v>
                </c:pt>
                <c:pt idx="3857">
                  <c:v>32.141666669999999</c:v>
                </c:pt>
                <c:pt idx="3858">
                  <c:v>32.15</c:v>
                </c:pt>
                <c:pt idx="3859">
                  <c:v>32.158333329999998</c:v>
                </c:pt>
                <c:pt idx="3860">
                  <c:v>32.166666669999998</c:v>
                </c:pt>
                <c:pt idx="3861">
                  <c:v>32.174999999999997</c:v>
                </c:pt>
                <c:pt idx="3862">
                  <c:v>32.183333330000004</c:v>
                </c:pt>
                <c:pt idx="3863">
                  <c:v>32.191666669999996</c:v>
                </c:pt>
                <c:pt idx="3864">
                  <c:v>32.200000000000003</c:v>
                </c:pt>
                <c:pt idx="3865">
                  <c:v>32.208333330000002</c:v>
                </c:pt>
                <c:pt idx="3866">
                  <c:v>32.216666670000002</c:v>
                </c:pt>
                <c:pt idx="3867">
                  <c:v>32.225000000000001</c:v>
                </c:pt>
                <c:pt idx="3868">
                  <c:v>32.233333330000001</c:v>
                </c:pt>
                <c:pt idx="3869">
                  <c:v>32.241666670000001</c:v>
                </c:pt>
                <c:pt idx="3870">
                  <c:v>32.25</c:v>
                </c:pt>
                <c:pt idx="3871">
                  <c:v>32.258333329999999</c:v>
                </c:pt>
                <c:pt idx="3872">
                  <c:v>32.266666669999999</c:v>
                </c:pt>
                <c:pt idx="3873">
                  <c:v>32.274999999999999</c:v>
                </c:pt>
                <c:pt idx="3874">
                  <c:v>32.283333329999998</c:v>
                </c:pt>
                <c:pt idx="3875">
                  <c:v>32.291666669999998</c:v>
                </c:pt>
                <c:pt idx="3876">
                  <c:v>32.299999999999997</c:v>
                </c:pt>
                <c:pt idx="3877">
                  <c:v>32.308333330000004</c:v>
                </c:pt>
                <c:pt idx="3878">
                  <c:v>32.316666669999996</c:v>
                </c:pt>
                <c:pt idx="3879">
                  <c:v>32.325000000000003</c:v>
                </c:pt>
                <c:pt idx="3880">
                  <c:v>32.333333330000002</c:v>
                </c:pt>
                <c:pt idx="3881">
                  <c:v>32.341666670000002</c:v>
                </c:pt>
                <c:pt idx="3882">
                  <c:v>32.35</c:v>
                </c:pt>
                <c:pt idx="3883">
                  <c:v>32.358333330000001</c:v>
                </c:pt>
                <c:pt idx="3884">
                  <c:v>32.366666670000001</c:v>
                </c:pt>
                <c:pt idx="3885">
                  <c:v>32.375</c:v>
                </c:pt>
                <c:pt idx="3886">
                  <c:v>32.383333329999999</c:v>
                </c:pt>
                <c:pt idx="3887">
                  <c:v>32.391666669999999</c:v>
                </c:pt>
                <c:pt idx="3888">
                  <c:v>32.4</c:v>
                </c:pt>
                <c:pt idx="3889">
                  <c:v>32.408333329999998</c:v>
                </c:pt>
                <c:pt idx="3890">
                  <c:v>32.416666669999998</c:v>
                </c:pt>
                <c:pt idx="3891">
                  <c:v>32.424999999999997</c:v>
                </c:pt>
                <c:pt idx="3892">
                  <c:v>32.433333330000004</c:v>
                </c:pt>
                <c:pt idx="3893">
                  <c:v>32.441666669999996</c:v>
                </c:pt>
                <c:pt idx="3894">
                  <c:v>32.450000000000003</c:v>
                </c:pt>
                <c:pt idx="3895">
                  <c:v>32.458333330000002</c:v>
                </c:pt>
                <c:pt idx="3896">
                  <c:v>32.466666670000002</c:v>
                </c:pt>
                <c:pt idx="3897">
                  <c:v>32.475000000000001</c:v>
                </c:pt>
                <c:pt idx="3898">
                  <c:v>32.483333330000001</c:v>
                </c:pt>
                <c:pt idx="3899">
                  <c:v>32.491666670000001</c:v>
                </c:pt>
                <c:pt idx="3900">
                  <c:v>32.5</c:v>
                </c:pt>
                <c:pt idx="3901">
                  <c:v>32.508333329999999</c:v>
                </c:pt>
                <c:pt idx="3902">
                  <c:v>32.516666669999999</c:v>
                </c:pt>
                <c:pt idx="3903">
                  <c:v>32.524999999999999</c:v>
                </c:pt>
                <c:pt idx="3904">
                  <c:v>32.533333329999998</c:v>
                </c:pt>
                <c:pt idx="3905">
                  <c:v>32.541666669999998</c:v>
                </c:pt>
                <c:pt idx="3906">
                  <c:v>32.549999999999997</c:v>
                </c:pt>
                <c:pt idx="3907">
                  <c:v>32.558333330000004</c:v>
                </c:pt>
                <c:pt idx="3908">
                  <c:v>32.566666669999996</c:v>
                </c:pt>
                <c:pt idx="3909">
                  <c:v>32.575000000000003</c:v>
                </c:pt>
                <c:pt idx="3910">
                  <c:v>32.583333330000002</c:v>
                </c:pt>
                <c:pt idx="3911">
                  <c:v>32.591666670000002</c:v>
                </c:pt>
                <c:pt idx="3912">
                  <c:v>32.6</c:v>
                </c:pt>
                <c:pt idx="3913">
                  <c:v>32.608333330000001</c:v>
                </c:pt>
                <c:pt idx="3914">
                  <c:v>32.616666670000001</c:v>
                </c:pt>
                <c:pt idx="3915">
                  <c:v>32.625</c:v>
                </c:pt>
                <c:pt idx="3916">
                  <c:v>32.633333329999999</c:v>
                </c:pt>
                <c:pt idx="3917">
                  <c:v>32.641666669999999</c:v>
                </c:pt>
                <c:pt idx="3918">
                  <c:v>32.65</c:v>
                </c:pt>
                <c:pt idx="3919">
                  <c:v>32.658333329999998</c:v>
                </c:pt>
                <c:pt idx="3920">
                  <c:v>32.666666669999998</c:v>
                </c:pt>
                <c:pt idx="3921">
                  <c:v>32.674999999999997</c:v>
                </c:pt>
                <c:pt idx="3922">
                  <c:v>32.683333330000004</c:v>
                </c:pt>
                <c:pt idx="3923">
                  <c:v>32.691666669999996</c:v>
                </c:pt>
                <c:pt idx="3924">
                  <c:v>32.700000000000003</c:v>
                </c:pt>
                <c:pt idx="3925">
                  <c:v>32.708333330000002</c:v>
                </c:pt>
                <c:pt idx="3926">
                  <c:v>32.716666670000002</c:v>
                </c:pt>
                <c:pt idx="3927">
                  <c:v>32.725000000000001</c:v>
                </c:pt>
                <c:pt idx="3928">
                  <c:v>32.733333330000001</c:v>
                </c:pt>
                <c:pt idx="3929">
                  <c:v>32.741666670000001</c:v>
                </c:pt>
                <c:pt idx="3930">
                  <c:v>32.75</c:v>
                </c:pt>
                <c:pt idx="3931">
                  <c:v>32.758333329999999</c:v>
                </c:pt>
                <c:pt idx="3932">
                  <c:v>32.766666669999999</c:v>
                </c:pt>
                <c:pt idx="3933">
                  <c:v>32.774999999999999</c:v>
                </c:pt>
                <c:pt idx="3934">
                  <c:v>32.783333329999998</c:v>
                </c:pt>
                <c:pt idx="3935">
                  <c:v>32.791666669999998</c:v>
                </c:pt>
                <c:pt idx="3936">
                  <c:v>32.799999999999997</c:v>
                </c:pt>
                <c:pt idx="3937">
                  <c:v>32.808333330000004</c:v>
                </c:pt>
                <c:pt idx="3938">
                  <c:v>32.816666669999996</c:v>
                </c:pt>
                <c:pt idx="3939">
                  <c:v>32.825000000000003</c:v>
                </c:pt>
                <c:pt idx="3940">
                  <c:v>32.833333330000002</c:v>
                </c:pt>
                <c:pt idx="3941">
                  <c:v>32.841666670000002</c:v>
                </c:pt>
                <c:pt idx="3942">
                  <c:v>32.85</c:v>
                </c:pt>
                <c:pt idx="3943">
                  <c:v>32.858333330000001</c:v>
                </c:pt>
                <c:pt idx="3944">
                  <c:v>32.866666670000001</c:v>
                </c:pt>
                <c:pt idx="3945">
                  <c:v>32.875</c:v>
                </c:pt>
                <c:pt idx="3946">
                  <c:v>32.883333329999999</c:v>
                </c:pt>
                <c:pt idx="3947">
                  <c:v>32.891666669999999</c:v>
                </c:pt>
                <c:pt idx="3948">
                  <c:v>32.9</c:v>
                </c:pt>
                <c:pt idx="3949">
                  <c:v>32.908333329999998</c:v>
                </c:pt>
                <c:pt idx="3950">
                  <c:v>32.916666669999998</c:v>
                </c:pt>
                <c:pt idx="3951">
                  <c:v>32.924999999999997</c:v>
                </c:pt>
                <c:pt idx="3952">
                  <c:v>32.933333330000004</c:v>
                </c:pt>
                <c:pt idx="3953">
                  <c:v>32.941666669999996</c:v>
                </c:pt>
                <c:pt idx="3954">
                  <c:v>32.950000000000003</c:v>
                </c:pt>
                <c:pt idx="3955">
                  <c:v>32.958333330000002</c:v>
                </c:pt>
                <c:pt idx="3956">
                  <c:v>32.966666670000002</c:v>
                </c:pt>
                <c:pt idx="3957">
                  <c:v>32.975000000000001</c:v>
                </c:pt>
                <c:pt idx="3958">
                  <c:v>32.983333330000001</c:v>
                </c:pt>
                <c:pt idx="3959">
                  <c:v>32.991666670000001</c:v>
                </c:pt>
                <c:pt idx="3960">
                  <c:v>33</c:v>
                </c:pt>
                <c:pt idx="3961">
                  <c:v>33.008333329999999</c:v>
                </c:pt>
                <c:pt idx="3962">
                  <c:v>33.016666669999999</c:v>
                </c:pt>
                <c:pt idx="3963">
                  <c:v>33.024999999999999</c:v>
                </c:pt>
                <c:pt idx="3964">
                  <c:v>33.033333329999998</c:v>
                </c:pt>
                <c:pt idx="3965">
                  <c:v>33.041666669999998</c:v>
                </c:pt>
                <c:pt idx="3966">
                  <c:v>33.049999999999997</c:v>
                </c:pt>
                <c:pt idx="3967">
                  <c:v>33.058333330000004</c:v>
                </c:pt>
                <c:pt idx="3968">
                  <c:v>33.066666669999996</c:v>
                </c:pt>
                <c:pt idx="3969">
                  <c:v>33.075000000000003</c:v>
                </c:pt>
                <c:pt idx="3970">
                  <c:v>33.083333330000002</c:v>
                </c:pt>
                <c:pt idx="3971">
                  <c:v>33.091666670000002</c:v>
                </c:pt>
                <c:pt idx="3972">
                  <c:v>33.1</c:v>
                </c:pt>
                <c:pt idx="3973">
                  <c:v>33.108333330000001</c:v>
                </c:pt>
                <c:pt idx="3974">
                  <c:v>33.116666670000001</c:v>
                </c:pt>
                <c:pt idx="3975">
                  <c:v>33.125</c:v>
                </c:pt>
                <c:pt idx="3976">
                  <c:v>33.133333329999999</c:v>
                </c:pt>
                <c:pt idx="3977">
                  <c:v>33.141666669999999</c:v>
                </c:pt>
                <c:pt idx="3978">
                  <c:v>33.15</c:v>
                </c:pt>
                <c:pt idx="3979">
                  <c:v>33.158333329999998</c:v>
                </c:pt>
                <c:pt idx="3980">
                  <c:v>33.166666669999998</c:v>
                </c:pt>
                <c:pt idx="3981">
                  <c:v>33.174999999999997</c:v>
                </c:pt>
                <c:pt idx="3982">
                  <c:v>33.183333330000004</c:v>
                </c:pt>
                <c:pt idx="3983">
                  <c:v>33.191666669999996</c:v>
                </c:pt>
                <c:pt idx="3984">
                  <c:v>33.200000000000003</c:v>
                </c:pt>
                <c:pt idx="3985">
                  <c:v>33.208333330000002</c:v>
                </c:pt>
                <c:pt idx="3986">
                  <c:v>33.216666670000002</c:v>
                </c:pt>
                <c:pt idx="3987">
                  <c:v>33.225000000000001</c:v>
                </c:pt>
                <c:pt idx="3988">
                  <c:v>33.233333330000001</c:v>
                </c:pt>
                <c:pt idx="3989">
                  <c:v>33.241666670000001</c:v>
                </c:pt>
                <c:pt idx="3990">
                  <c:v>33.25</c:v>
                </c:pt>
                <c:pt idx="3991">
                  <c:v>33.258333329999999</c:v>
                </c:pt>
                <c:pt idx="3992">
                  <c:v>33.266666669999999</c:v>
                </c:pt>
                <c:pt idx="3993">
                  <c:v>33.274999999999999</c:v>
                </c:pt>
                <c:pt idx="3994">
                  <c:v>33.283333329999998</c:v>
                </c:pt>
                <c:pt idx="3995">
                  <c:v>33.291666669999998</c:v>
                </c:pt>
                <c:pt idx="3996">
                  <c:v>33.299999999999997</c:v>
                </c:pt>
                <c:pt idx="3997">
                  <c:v>33.308333330000004</c:v>
                </c:pt>
                <c:pt idx="3998">
                  <c:v>33.316666669999996</c:v>
                </c:pt>
                <c:pt idx="3999">
                  <c:v>33.325000000000003</c:v>
                </c:pt>
                <c:pt idx="4000">
                  <c:v>33.333333330000002</c:v>
                </c:pt>
                <c:pt idx="4001">
                  <c:v>33.341666670000002</c:v>
                </c:pt>
                <c:pt idx="4002">
                  <c:v>33.35</c:v>
                </c:pt>
                <c:pt idx="4003">
                  <c:v>33.358333330000001</c:v>
                </c:pt>
                <c:pt idx="4004">
                  <c:v>33.366666670000001</c:v>
                </c:pt>
                <c:pt idx="4005">
                  <c:v>33.375</c:v>
                </c:pt>
                <c:pt idx="4006">
                  <c:v>33.383333329999999</c:v>
                </c:pt>
                <c:pt idx="4007">
                  <c:v>33.391666669999999</c:v>
                </c:pt>
                <c:pt idx="4008">
                  <c:v>33.4</c:v>
                </c:pt>
                <c:pt idx="4009">
                  <c:v>33.408333329999998</c:v>
                </c:pt>
                <c:pt idx="4010">
                  <c:v>33.416666669999998</c:v>
                </c:pt>
                <c:pt idx="4011">
                  <c:v>33.424999999999997</c:v>
                </c:pt>
                <c:pt idx="4012">
                  <c:v>33.433333330000004</c:v>
                </c:pt>
                <c:pt idx="4013">
                  <c:v>33.441666669999996</c:v>
                </c:pt>
                <c:pt idx="4014">
                  <c:v>33.450000000000003</c:v>
                </c:pt>
                <c:pt idx="4015">
                  <c:v>33.458333330000002</c:v>
                </c:pt>
                <c:pt idx="4016">
                  <c:v>33.466666670000002</c:v>
                </c:pt>
                <c:pt idx="4017">
                  <c:v>33.475000000000001</c:v>
                </c:pt>
                <c:pt idx="4018">
                  <c:v>33.483333330000001</c:v>
                </c:pt>
                <c:pt idx="4019">
                  <c:v>33.491666670000001</c:v>
                </c:pt>
                <c:pt idx="4020">
                  <c:v>33.5</c:v>
                </c:pt>
                <c:pt idx="4021">
                  <c:v>33.508333329999999</c:v>
                </c:pt>
                <c:pt idx="4022">
                  <c:v>33.516666669999999</c:v>
                </c:pt>
                <c:pt idx="4023">
                  <c:v>33.524999999999999</c:v>
                </c:pt>
                <c:pt idx="4024">
                  <c:v>33.533333329999998</c:v>
                </c:pt>
                <c:pt idx="4025">
                  <c:v>33.541666669999998</c:v>
                </c:pt>
                <c:pt idx="4026">
                  <c:v>33.549999999999997</c:v>
                </c:pt>
                <c:pt idx="4027">
                  <c:v>33.558333330000004</c:v>
                </c:pt>
                <c:pt idx="4028">
                  <c:v>33.566666669999996</c:v>
                </c:pt>
                <c:pt idx="4029">
                  <c:v>33.575000000000003</c:v>
                </c:pt>
                <c:pt idx="4030">
                  <c:v>33.583333330000002</c:v>
                </c:pt>
                <c:pt idx="4031">
                  <c:v>33.591666670000002</c:v>
                </c:pt>
                <c:pt idx="4032">
                  <c:v>33.6</c:v>
                </c:pt>
                <c:pt idx="4033">
                  <c:v>33.608333330000001</c:v>
                </c:pt>
                <c:pt idx="4034">
                  <c:v>33.616666670000001</c:v>
                </c:pt>
                <c:pt idx="4035">
                  <c:v>33.625</c:v>
                </c:pt>
                <c:pt idx="4036">
                  <c:v>33.633333329999999</c:v>
                </c:pt>
                <c:pt idx="4037">
                  <c:v>33.641666669999999</c:v>
                </c:pt>
                <c:pt idx="4038">
                  <c:v>33.65</c:v>
                </c:pt>
                <c:pt idx="4039">
                  <c:v>33.658333329999998</c:v>
                </c:pt>
                <c:pt idx="4040">
                  <c:v>33.666666669999998</c:v>
                </c:pt>
                <c:pt idx="4041">
                  <c:v>33.674999999999997</c:v>
                </c:pt>
                <c:pt idx="4042">
                  <c:v>33.683333330000004</c:v>
                </c:pt>
                <c:pt idx="4043">
                  <c:v>33.691666669999996</c:v>
                </c:pt>
                <c:pt idx="4044">
                  <c:v>33.700000000000003</c:v>
                </c:pt>
                <c:pt idx="4045">
                  <c:v>33.708333330000002</c:v>
                </c:pt>
                <c:pt idx="4046">
                  <c:v>33.716666670000002</c:v>
                </c:pt>
                <c:pt idx="4047">
                  <c:v>33.725000000000001</c:v>
                </c:pt>
                <c:pt idx="4048">
                  <c:v>33.733333330000001</c:v>
                </c:pt>
                <c:pt idx="4049">
                  <c:v>33.741666670000001</c:v>
                </c:pt>
                <c:pt idx="4050">
                  <c:v>33.75</c:v>
                </c:pt>
                <c:pt idx="4051">
                  <c:v>33.758333329999999</c:v>
                </c:pt>
                <c:pt idx="4052">
                  <c:v>33.766666669999999</c:v>
                </c:pt>
                <c:pt idx="4053">
                  <c:v>33.774999999999999</c:v>
                </c:pt>
                <c:pt idx="4054">
                  <c:v>33.783333329999998</c:v>
                </c:pt>
                <c:pt idx="4055">
                  <c:v>33.791666669999998</c:v>
                </c:pt>
                <c:pt idx="4056">
                  <c:v>33.799999999999997</c:v>
                </c:pt>
                <c:pt idx="4057">
                  <c:v>33.808333330000004</c:v>
                </c:pt>
                <c:pt idx="4058">
                  <c:v>33.816666669999996</c:v>
                </c:pt>
                <c:pt idx="4059">
                  <c:v>33.825000000000003</c:v>
                </c:pt>
                <c:pt idx="4060">
                  <c:v>33.833333330000002</c:v>
                </c:pt>
                <c:pt idx="4061">
                  <c:v>33.841666670000002</c:v>
                </c:pt>
                <c:pt idx="4062">
                  <c:v>33.85</c:v>
                </c:pt>
                <c:pt idx="4063">
                  <c:v>33.858333330000001</c:v>
                </c:pt>
                <c:pt idx="4064">
                  <c:v>33.866666670000001</c:v>
                </c:pt>
                <c:pt idx="4065">
                  <c:v>33.875</c:v>
                </c:pt>
                <c:pt idx="4066">
                  <c:v>33.883333329999999</c:v>
                </c:pt>
                <c:pt idx="4067">
                  <c:v>33.891666669999999</c:v>
                </c:pt>
                <c:pt idx="4068">
                  <c:v>33.9</c:v>
                </c:pt>
                <c:pt idx="4069">
                  <c:v>33.908333329999998</c:v>
                </c:pt>
                <c:pt idx="4070">
                  <c:v>33.916666669999998</c:v>
                </c:pt>
                <c:pt idx="4071">
                  <c:v>33.924999999999997</c:v>
                </c:pt>
                <c:pt idx="4072">
                  <c:v>33.933333330000004</c:v>
                </c:pt>
                <c:pt idx="4073">
                  <c:v>33.941666669999996</c:v>
                </c:pt>
                <c:pt idx="4074">
                  <c:v>33.950000000000003</c:v>
                </c:pt>
                <c:pt idx="4075">
                  <c:v>33.958333330000002</c:v>
                </c:pt>
                <c:pt idx="4076">
                  <c:v>33.966666670000002</c:v>
                </c:pt>
                <c:pt idx="4077">
                  <c:v>33.975000000000001</c:v>
                </c:pt>
                <c:pt idx="4078">
                  <c:v>33.983333330000001</c:v>
                </c:pt>
                <c:pt idx="4079">
                  <c:v>33.991666670000001</c:v>
                </c:pt>
                <c:pt idx="4080">
                  <c:v>34</c:v>
                </c:pt>
                <c:pt idx="4081">
                  <c:v>34.008333329999999</c:v>
                </c:pt>
                <c:pt idx="4082">
                  <c:v>34.016666669999999</c:v>
                </c:pt>
                <c:pt idx="4083">
                  <c:v>34.024999999999999</c:v>
                </c:pt>
                <c:pt idx="4084">
                  <c:v>34.033333329999998</c:v>
                </c:pt>
                <c:pt idx="4085">
                  <c:v>34.041666669999998</c:v>
                </c:pt>
                <c:pt idx="4086">
                  <c:v>34.049999999999997</c:v>
                </c:pt>
                <c:pt idx="4087">
                  <c:v>34.058333330000004</c:v>
                </c:pt>
                <c:pt idx="4088">
                  <c:v>34.066666669999996</c:v>
                </c:pt>
                <c:pt idx="4089">
                  <c:v>34.075000000000003</c:v>
                </c:pt>
                <c:pt idx="4090">
                  <c:v>34.083333330000002</c:v>
                </c:pt>
                <c:pt idx="4091">
                  <c:v>34.091666670000002</c:v>
                </c:pt>
                <c:pt idx="4092">
                  <c:v>34.1</c:v>
                </c:pt>
                <c:pt idx="4093">
                  <c:v>34.108333330000001</c:v>
                </c:pt>
                <c:pt idx="4094">
                  <c:v>34.116666670000001</c:v>
                </c:pt>
                <c:pt idx="4095">
                  <c:v>34.125</c:v>
                </c:pt>
                <c:pt idx="4096">
                  <c:v>34.133333329999999</c:v>
                </c:pt>
                <c:pt idx="4097">
                  <c:v>34.141666669999999</c:v>
                </c:pt>
                <c:pt idx="4098">
                  <c:v>34.15</c:v>
                </c:pt>
                <c:pt idx="4099">
                  <c:v>34.158333329999998</c:v>
                </c:pt>
                <c:pt idx="4100">
                  <c:v>34.166666669999998</c:v>
                </c:pt>
                <c:pt idx="4101">
                  <c:v>34.174999999999997</c:v>
                </c:pt>
                <c:pt idx="4102">
                  <c:v>34.183333330000004</c:v>
                </c:pt>
                <c:pt idx="4103">
                  <c:v>34.191666669999996</c:v>
                </c:pt>
                <c:pt idx="4104">
                  <c:v>34.200000000000003</c:v>
                </c:pt>
                <c:pt idx="4105">
                  <c:v>34.208333330000002</c:v>
                </c:pt>
                <c:pt idx="4106">
                  <c:v>34.216666670000002</c:v>
                </c:pt>
                <c:pt idx="4107">
                  <c:v>34.225000000000001</c:v>
                </c:pt>
                <c:pt idx="4108">
                  <c:v>34.233333330000001</c:v>
                </c:pt>
                <c:pt idx="4109">
                  <c:v>34.241666670000001</c:v>
                </c:pt>
                <c:pt idx="4110">
                  <c:v>34.25</c:v>
                </c:pt>
                <c:pt idx="4111">
                  <c:v>34.258333329999999</c:v>
                </c:pt>
                <c:pt idx="4112">
                  <c:v>34.266666669999999</c:v>
                </c:pt>
                <c:pt idx="4113">
                  <c:v>34.274999999999999</c:v>
                </c:pt>
                <c:pt idx="4114">
                  <c:v>34.283333329999998</c:v>
                </c:pt>
                <c:pt idx="4115">
                  <c:v>34.291666669999998</c:v>
                </c:pt>
                <c:pt idx="4116">
                  <c:v>34.299999999999997</c:v>
                </c:pt>
                <c:pt idx="4117">
                  <c:v>34.308333330000004</c:v>
                </c:pt>
                <c:pt idx="4118">
                  <c:v>34.316666669999996</c:v>
                </c:pt>
                <c:pt idx="4119">
                  <c:v>34.325000000000003</c:v>
                </c:pt>
                <c:pt idx="4120">
                  <c:v>34.333333330000002</c:v>
                </c:pt>
                <c:pt idx="4121">
                  <c:v>34.341666670000002</c:v>
                </c:pt>
                <c:pt idx="4122">
                  <c:v>34.35</c:v>
                </c:pt>
                <c:pt idx="4123">
                  <c:v>34.358333330000001</c:v>
                </c:pt>
                <c:pt idx="4124">
                  <c:v>34.366666670000001</c:v>
                </c:pt>
                <c:pt idx="4125">
                  <c:v>34.375</c:v>
                </c:pt>
                <c:pt idx="4126">
                  <c:v>34.383333329999999</c:v>
                </c:pt>
                <c:pt idx="4127">
                  <c:v>34.391666669999999</c:v>
                </c:pt>
                <c:pt idx="4128">
                  <c:v>34.4</c:v>
                </c:pt>
                <c:pt idx="4129">
                  <c:v>34.408333329999998</c:v>
                </c:pt>
                <c:pt idx="4130">
                  <c:v>34.416666669999998</c:v>
                </c:pt>
                <c:pt idx="4131">
                  <c:v>34.424999999999997</c:v>
                </c:pt>
                <c:pt idx="4132">
                  <c:v>34.433333330000004</c:v>
                </c:pt>
                <c:pt idx="4133">
                  <c:v>34.441666669999996</c:v>
                </c:pt>
                <c:pt idx="4134">
                  <c:v>34.450000000000003</c:v>
                </c:pt>
                <c:pt idx="4135">
                  <c:v>34.458333330000002</c:v>
                </c:pt>
                <c:pt idx="4136">
                  <c:v>34.466666670000002</c:v>
                </c:pt>
                <c:pt idx="4137">
                  <c:v>34.475000000000001</c:v>
                </c:pt>
                <c:pt idx="4138">
                  <c:v>34.483333330000001</c:v>
                </c:pt>
                <c:pt idx="4139">
                  <c:v>34.491666670000001</c:v>
                </c:pt>
                <c:pt idx="4140">
                  <c:v>34.5</c:v>
                </c:pt>
                <c:pt idx="4141">
                  <c:v>34.508333329999999</c:v>
                </c:pt>
                <c:pt idx="4142">
                  <c:v>34.516666669999999</c:v>
                </c:pt>
                <c:pt idx="4143">
                  <c:v>34.524999999999999</c:v>
                </c:pt>
                <c:pt idx="4144">
                  <c:v>34.533333329999998</c:v>
                </c:pt>
                <c:pt idx="4145">
                  <c:v>34.541666669999998</c:v>
                </c:pt>
                <c:pt idx="4146">
                  <c:v>34.549999999999997</c:v>
                </c:pt>
                <c:pt idx="4147">
                  <c:v>34.558333330000004</c:v>
                </c:pt>
                <c:pt idx="4148">
                  <c:v>34.566666669999996</c:v>
                </c:pt>
                <c:pt idx="4149">
                  <c:v>34.575000000000003</c:v>
                </c:pt>
                <c:pt idx="4150">
                  <c:v>34.583333330000002</c:v>
                </c:pt>
                <c:pt idx="4151">
                  <c:v>34.591666670000002</c:v>
                </c:pt>
                <c:pt idx="4152">
                  <c:v>34.6</c:v>
                </c:pt>
                <c:pt idx="4153">
                  <c:v>34.608333330000001</c:v>
                </c:pt>
                <c:pt idx="4154">
                  <c:v>34.616666670000001</c:v>
                </c:pt>
                <c:pt idx="4155">
                  <c:v>34.625</c:v>
                </c:pt>
                <c:pt idx="4156">
                  <c:v>34.633333329999999</c:v>
                </c:pt>
                <c:pt idx="4157">
                  <c:v>34.641666669999999</c:v>
                </c:pt>
                <c:pt idx="4158">
                  <c:v>34.65</c:v>
                </c:pt>
                <c:pt idx="4159">
                  <c:v>34.658333329999998</c:v>
                </c:pt>
                <c:pt idx="4160">
                  <c:v>34.666666669999998</c:v>
                </c:pt>
                <c:pt idx="4161">
                  <c:v>34.674999999999997</c:v>
                </c:pt>
                <c:pt idx="4162">
                  <c:v>34.683333330000004</c:v>
                </c:pt>
                <c:pt idx="4163">
                  <c:v>34.691666669999996</c:v>
                </c:pt>
                <c:pt idx="4164">
                  <c:v>34.700000000000003</c:v>
                </c:pt>
                <c:pt idx="4165">
                  <c:v>34.708333330000002</c:v>
                </c:pt>
                <c:pt idx="4166">
                  <c:v>34.716666670000002</c:v>
                </c:pt>
                <c:pt idx="4167">
                  <c:v>34.725000000000001</c:v>
                </c:pt>
                <c:pt idx="4168">
                  <c:v>34.733333330000001</c:v>
                </c:pt>
                <c:pt idx="4169">
                  <c:v>34.741666670000001</c:v>
                </c:pt>
                <c:pt idx="4170">
                  <c:v>34.75</c:v>
                </c:pt>
                <c:pt idx="4171">
                  <c:v>34.758333329999999</c:v>
                </c:pt>
                <c:pt idx="4172">
                  <c:v>34.766666669999999</c:v>
                </c:pt>
                <c:pt idx="4173">
                  <c:v>34.774999999999999</c:v>
                </c:pt>
                <c:pt idx="4174">
                  <c:v>34.783333329999998</c:v>
                </c:pt>
                <c:pt idx="4175">
                  <c:v>34.791666669999998</c:v>
                </c:pt>
                <c:pt idx="4176">
                  <c:v>34.799999999999997</c:v>
                </c:pt>
                <c:pt idx="4177">
                  <c:v>34.808333330000004</c:v>
                </c:pt>
                <c:pt idx="4178">
                  <c:v>34.816666669999996</c:v>
                </c:pt>
                <c:pt idx="4179">
                  <c:v>34.825000000000003</c:v>
                </c:pt>
                <c:pt idx="4180">
                  <c:v>34.833333330000002</c:v>
                </c:pt>
                <c:pt idx="4181">
                  <c:v>34.841666670000002</c:v>
                </c:pt>
                <c:pt idx="4182">
                  <c:v>34.85</c:v>
                </c:pt>
                <c:pt idx="4183">
                  <c:v>34.858333330000001</c:v>
                </c:pt>
                <c:pt idx="4184">
                  <c:v>34.866666670000001</c:v>
                </c:pt>
                <c:pt idx="4185">
                  <c:v>34.875</c:v>
                </c:pt>
                <c:pt idx="4186">
                  <c:v>34.883333329999999</c:v>
                </c:pt>
                <c:pt idx="4187">
                  <c:v>34.891666669999999</c:v>
                </c:pt>
                <c:pt idx="4188">
                  <c:v>34.9</c:v>
                </c:pt>
                <c:pt idx="4189">
                  <c:v>34.908333329999998</c:v>
                </c:pt>
                <c:pt idx="4190">
                  <c:v>34.916666669999998</c:v>
                </c:pt>
                <c:pt idx="4191">
                  <c:v>34.924999999999997</c:v>
                </c:pt>
                <c:pt idx="4192">
                  <c:v>34.933333330000004</c:v>
                </c:pt>
                <c:pt idx="4193">
                  <c:v>34.941666669999996</c:v>
                </c:pt>
                <c:pt idx="4194">
                  <c:v>34.950000000000003</c:v>
                </c:pt>
                <c:pt idx="4195">
                  <c:v>34.958333330000002</c:v>
                </c:pt>
                <c:pt idx="4196">
                  <c:v>34.966666670000002</c:v>
                </c:pt>
                <c:pt idx="4197">
                  <c:v>34.975000000000001</c:v>
                </c:pt>
                <c:pt idx="4198">
                  <c:v>34.983333330000001</c:v>
                </c:pt>
                <c:pt idx="4199">
                  <c:v>34.991666670000001</c:v>
                </c:pt>
                <c:pt idx="4200">
                  <c:v>35</c:v>
                </c:pt>
                <c:pt idx="4201">
                  <c:v>35.008333329999999</c:v>
                </c:pt>
                <c:pt idx="4202">
                  <c:v>35.016666669999999</c:v>
                </c:pt>
                <c:pt idx="4203">
                  <c:v>35.024999999999999</c:v>
                </c:pt>
                <c:pt idx="4204">
                  <c:v>35.033333329999998</c:v>
                </c:pt>
                <c:pt idx="4205">
                  <c:v>35.041666669999998</c:v>
                </c:pt>
                <c:pt idx="4206">
                  <c:v>35.049999999999997</c:v>
                </c:pt>
                <c:pt idx="4207">
                  <c:v>35.058333330000004</c:v>
                </c:pt>
                <c:pt idx="4208">
                  <c:v>35.066666669999996</c:v>
                </c:pt>
                <c:pt idx="4209">
                  <c:v>35.075000000000003</c:v>
                </c:pt>
                <c:pt idx="4210">
                  <c:v>35.083333330000002</c:v>
                </c:pt>
                <c:pt idx="4211">
                  <c:v>35.091666670000002</c:v>
                </c:pt>
                <c:pt idx="4212">
                  <c:v>35.1</c:v>
                </c:pt>
                <c:pt idx="4213">
                  <c:v>35.108333330000001</c:v>
                </c:pt>
                <c:pt idx="4214">
                  <c:v>35.116666670000001</c:v>
                </c:pt>
                <c:pt idx="4215">
                  <c:v>35.125</c:v>
                </c:pt>
                <c:pt idx="4216">
                  <c:v>35.133333329999999</c:v>
                </c:pt>
                <c:pt idx="4217">
                  <c:v>35.141666669999999</c:v>
                </c:pt>
                <c:pt idx="4218">
                  <c:v>35.15</c:v>
                </c:pt>
                <c:pt idx="4219">
                  <c:v>35.158333329999998</c:v>
                </c:pt>
                <c:pt idx="4220">
                  <c:v>35.166666669999998</c:v>
                </c:pt>
                <c:pt idx="4221">
                  <c:v>35.174999999999997</c:v>
                </c:pt>
                <c:pt idx="4222">
                  <c:v>35.183333330000004</c:v>
                </c:pt>
                <c:pt idx="4223">
                  <c:v>35.191666669999996</c:v>
                </c:pt>
                <c:pt idx="4224">
                  <c:v>35.200000000000003</c:v>
                </c:pt>
                <c:pt idx="4225">
                  <c:v>35.208333330000002</c:v>
                </c:pt>
                <c:pt idx="4226">
                  <c:v>35.216666670000002</c:v>
                </c:pt>
                <c:pt idx="4227">
                  <c:v>35.225000000000001</c:v>
                </c:pt>
                <c:pt idx="4228">
                  <c:v>35.233333330000001</c:v>
                </c:pt>
                <c:pt idx="4229">
                  <c:v>35.241666670000001</c:v>
                </c:pt>
                <c:pt idx="4230">
                  <c:v>35.25</c:v>
                </c:pt>
                <c:pt idx="4231">
                  <c:v>35.258333329999999</c:v>
                </c:pt>
                <c:pt idx="4232">
                  <c:v>35.266666669999999</c:v>
                </c:pt>
                <c:pt idx="4233">
                  <c:v>35.274999999999999</c:v>
                </c:pt>
                <c:pt idx="4234">
                  <c:v>35.283333329999998</c:v>
                </c:pt>
                <c:pt idx="4235">
                  <c:v>35.291666669999998</c:v>
                </c:pt>
                <c:pt idx="4236">
                  <c:v>35.299999999999997</c:v>
                </c:pt>
                <c:pt idx="4237">
                  <c:v>35.308333330000004</c:v>
                </c:pt>
                <c:pt idx="4238">
                  <c:v>35.316666669999996</c:v>
                </c:pt>
                <c:pt idx="4239">
                  <c:v>35.325000000000003</c:v>
                </c:pt>
                <c:pt idx="4240">
                  <c:v>35.333333330000002</c:v>
                </c:pt>
                <c:pt idx="4241">
                  <c:v>35.341666670000002</c:v>
                </c:pt>
                <c:pt idx="4242">
                  <c:v>35.35</c:v>
                </c:pt>
                <c:pt idx="4243">
                  <c:v>35.358333330000001</c:v>
                </c:pt>
                <c:pt idx="4244">
                  <c:v>35.366666670000001</c:v>
                </c:pt>
                <c:pt idx="4245">
                  <c:v>35.375</c:v>
                </c:pt>
                <c:pt idx="4246">
                  <c:v>35.383333329999999</c:v>
                </c:pt>
                <c:pt idx="4247">
                  <c:v>35.391666669999999</c:v>
                </c:pt>
                <c:pt idx="4248">
                  <c:v>35.4</c:v>
                </c:pt>
                <c:pt idx="4249">
                  <c:v>35.408333329999998</c:v>
                </c:pt>
                <c:pt idx="4250">
                  <c:v>35.416666669999998</c:v>
                </c:pt>
                <c:pt idx="4251">
                  <c:v>35.424999999999997</c:v>
                </c:pt>
                <c:pt idx="4252">
                  <c:v>35.433333330000004</c:v>
                </c:pt>
                <c:pt idx="4253">
                  <c:v>35.441666669999996</c:v>
                </c:pt>
                <c:pt idx="4254">
                  <c:v>35.450000000000003</c:v>
                </c:pt>
                <c:pt idx="4255">
                  <c:v>35.458333330000002</c:v>
                </c:pt>
                <c:pt idx="4256">
                  <c:v>35.466666670000002</c:v>
                </c:pt>
                <c:pt idx="4257">
                  <c:v>35.475000000000001</c:v>
                </c:pt>
                <c:pt idx="4258">
                  <c:v>35.483333330000001</c:v>
                </c:pt>
                <c:pt idx="4259">
                  <c:v>35.491666670000001</c:v>
                </c:pt>
                <c:pt idx="4260">
                  <c:v>35.5</c:v>
                </c:pt>
                <c:pt idx="4261">
                  <c:v>35.508333329999999</c:v>
                </c:pt>
                <c:pt idx="4262">
                  <c:v>35.516666669999999</c:v>
                </c:pt>
                <c:pt idx="4263">
                  <c:v>35.524999999999999</c:v>
                </c:pt>
                <c:pt idx="4264">
                  <c:v>35.533333329999998</c:v>
                </c:pt>
                <c:pt idx="4265">
                  <c:v>35.541666669999998</c:v>
                </c:pt>
                <c:pt idx="4266">
                  <c:v>35.549999999999997</c:v>
                </c:pt>
                <c:pt idx="4267">
                  <c:v>35.558333330000004</c:v>
                </c:pt>
                <c:pt idx="4268">
                  <c:v>35.566666669999996</c:v>
                </c:pt>
                <c:pt idx="4269">
                  <c:v>35.575000000000003</c:v>
                </c:pt>
                <c:pt idx="4270">
                  <c:v>35.583333330000002</c:v>
                </c:pt>
                <c:pt idx="4271">
                  <c:v>35.591666670000002</c:v>
                </c:pt>
                <c:pt idx="4272">
                  <c:v>35.6</c:v>
                </c:pt>
                <c:pt idx="4273">
                  <c:v>35.608333330000001</c:v>
                </c:pt>
                <c:pt idx="4274">
                  <c:v>35.616666670000001</c:v>
                </c:pt>
                <c:pt idx="4275">
                  <c:v>35.625</c:v>
                </c:pt>
                <c:pt idx="4276">
                  <c:v>35.633333329999999</c:v>
                </c:pt>
                <c:pt idx="4277">
                  <c:v>35.641666669999999</c:v>
                </c:pt>
                <c:pt idx="4278">
                  <c:v>35.65</c:v>
                </c:pt>
                <c:pt idx="4279">
                  <c:v>35.658333329999998</c:v>
                </c:pt>
                <c:pt idx="4280">
                  <c:v>35.666666669999998</c:v>
                </c:pt>
                <c:pt idx="4281">
                  <c:v>35.674999999999997</c:v>
                </c:pt>
                <c:pt idx="4282">
                  <c:v>35.683333330000004</c:v>
                </c:pt>
                <c:pt idx="4283">
                  <c:v>35.691666669999996</c:v>
                </c:pt>
                <c:pt idx="4284">
                  <c:v>35.700000000000003</c:v>
                </c:pt>
                <c:pt idx="4285">
                  <c:v>35.708333330000002</c:v>
                </c:pt>
                <c:pt idx="4286">
                  <c:v>35.716666670000002</c:v>
                </c:pt>
                <c:pt idx="4287">
                  <c:v>35.725000000000001</c:v>
                </c:pt>
                <c:pt idx="4288">
                  <c:v>35.733333330000001</c:v>
                </c:pt>
                <c:pt idx="4289">
                  <c:v>35.741666670000001</c:v>
                </c:pt>
                <c:pt idx="4290">
                  <c:v>35.75</c:v>
                </c:pt>
                <c:pt idx="4291">
                  <c:v>35.758333329999999</c:v>
                </c:pt>
                <c:pt idx="4292">
                  <c:v>35.766666669999999</c:v>
                </c:pt>
                <c:pt idx="4293">
                  <c:v>35.774999999999999</c:v>
                </c:pt>
                <c:pt idx="4294">
                  <c:v>35.783333329999998</c:v>
                </c:pt>
                <c:pt idx="4295">
                  <c:v>35.791666669999998</c:v>
                </c:pt>
                <c:pt idx="4296">
                  <c:v>35.799999999999997</c:v>
                </c:pt>
                <c:pt idx="4297">
                  <c:v>35.808333330000004</c:v>
                </c:pt>
                <c:pt idx="4298">
                  <c:v>35.816666669999996</c:v>
                </c:pt>
                <c:pt idx="4299">
                  <c:v>35.825000000000003</c:v>
                </c:pt>
                <c:pt idx="4300">
                  <c:v>35.833333330000002</c:v>
                </c:pt>
                <c:pt idx="4301">
                  <c:v>35.841666670000002</c:v>
                </c:pt>
                <c:pt idx="4302">
                  <c:v>35.85</c:v>
                </c:pt>
                <c:pt idx="4303">
                  <c:v>35.858333330000001</c:v>
                </c:pt>
                <c:pt idx="4304">
                  <c:v>35.866666670000001</c:v>
                </c:pt>
                <c:pt idx="4305">
                  <c:v>35.875</c:v>
                </c:pt>
                <c:pt idx="4306">
                  <c:v>35.883333329999999</c:v>
                </c:pt>
                <c:pt idx="4307">
                  <c:v>35.891666669999999</c:v>
                </c:pt>
                <c:pt idx="4308">
                  <c:v>35.9</c:v>
                </c:pt>
                <c:pt idx="4309">
                  <c:v>35.908333329999998</c:v>
                </c:pt>
                <c:pt idx="4310">
                  <c:v>35.916666669999998</c:v>
                </c:pt>
                <c:pt idx="4311">
                  <c:v>35.924999999999997</c:v>
                </c:pt>
                <c:pt idx="4312">
                  <c:v>35.933333330000004</c:v>
                </c:pt>
                <c:pt idx="4313">
                  <c:v>35.941666669999996</c:v>
                </c:pt>
                <c:pt idx="4314">
                  <c:v>35.950000000000003</c:v>
                </c:pt>
                <c:pt idx="4315">
                  <c:v>35.958333330000002</c:v>
                </c:pt>
                <c:pt idx="4316">
                  <c:v>35.966666670000002</c:v>
                </c:pt>
                <c:pt idx="4317">
                  <c:v>35.975000000000001</c:v>
                </c:pt>
                <c:pt idx="4318">
                  <c:v>35.983333330000001</c:v>
                </c:pt>
                <c:pt idx="4319">
                  <c:v>35.991666670000001</c:v>
                </c:pt>
                <c:pt idx="4320">
                  <c:v>36</c:v>
                </c:pt>
                <c:pt idx="4321">
                  <c:v>36.008333329999999</c:v>
                </c:pt>
                <c:pt idx="4322">
                  <c:v>36.016666669999999</c:v>
                </c:pt>
                <c:pt idx="4323">
                  <c:v>36.024999999999999</c:v>
                </c:pt>
                <c:pt idx="4324">
                  <c:v>36.033333329999998</c:v>
                </c:pt>
                <c:pt idx="4325">
                  <c:v>36.041666669999998</c:v>
                </c:pt>
                <c:pt idx="4326">
                  <c:v>36.049999999999997</c:v>
                </c:pt>
                <c:pt idx="4327">
                  <c:v>36.058333330000004</c:v>
                </c:pt>
                <c:pt idx="4328">
                  <c:v>36.066666669999996</c:v>
                </c:pt>
                <c:pt idx="4329">
                  <c:v>36.075000000000003</c:v>
                </c:pt>
                <c:pt idx="4330">
                  <c:v>36.083333330000002</c:v>
                </c:pt>
                <c:pt idx="4331">
                  <c:v>36.091666670000002</c:v>
                </c:pt>
                <c:pt idx="4332">
                  <c:v>36.1</c:v>
                </c:pt>
                <c:pt idx="4333">
                  <c:v>36.108333330000001</c:v>
                </c:pt>
                <c:pt idx="4334">
                  <c:v>36.116666670000001</c:v>
                </c:pt>
                <c:pt idx="4335">
                  <c:v>36.125</c:v>
                </c:pt>
                <c:pt idx="4336">
                  <c:v>36.133333329999999</c:v>
                </c:pt>
                <c:pt idx="4337">
                  <c:v>36.141666669999999</c:v>
                </c:pt>
                <c:pt idx="4338">
                  <c:v>36.15</c:v>
                </c:pt>
                <c:pt idx="4339">
                  <c:v>36.158333329999998</c:v>
                </c:pt>
                <c:pt idx="4340">
                  <c:v>36.166666669999998</c:v>
                </c:pt>
                <c:pt idx="4341">
                  <c:v>36.174999999999997</c:v>
                </c:pt>
                <c:pt idx="4342">
                  <c:v>36.183333330000004</c:v>
                </c:pt>
                <c:pt idx="4343">
                  <c:v>36.191666669999996</c:v>
                </c:pt>
                <c:pt idx="4344">
                  <c:v>36.200000000000003</c:v>
                </c:pt>
                <c:pt idx="4345">
                  <c:v>36.208333330000002</c:v>
                </c:pt>
                <c:pt idx="4346">
                  <c:v>36.216666670000002</c:v>
                </c:pt>
                <c:pt idx="4347">
                  <c:v>36.225000000000001</c:v>
                </c:pt>
                <c:pt idx="4348">
                  <c:v>36.233333330000001</c:v>
                </c:pt>
                <c:pt idx="4349">
                  <c:v>36.241666670000001</c:v>
                </c:pt>
                <c:pt idx="4350">
                  <c:v>36.25</c:v>
                </c:pt>
                <c:pt idx="4351">
                  <c:v>36.258333329999999</c:v>
                </c:pt>
                <c:pt idx="4352">
                  <c:v>36.266666669999999</c:v>
                </c:pt>
                <c:pt idx="4353">
                  <c:v>36.274999999999999</c:v>
                </c:pt>
                <c:pt idx="4354">
                  <c:v>36.283333329999998</c:v>
                </c:pt>
                <c:pt idx="4355">
                  <c:v>36.291666669999998</c:v>
                </c:pt>
                <c:pt idx="4356">
                  <c:v>36.299999999999997</c:v>
                </c:pt>
                <c:pt idx="4357">
                  <c:v>36.308333330000004</c:v>
                </c:pt>
                <c:pt idx="4358">
                  <c:v>36.316666669999996</c:v>
                </c:pt>
                <c:pt idx="4359">
                  <c:v>36.325000000000003</c:v>
                </c:pt>
                <c:pt idx="4360">
                  <c:v>36.333333330000002</c:v>
                </c:pt>
                <c:pt idx="4361">
                  <c:v>36.341666670000002</c:v>
                </c:pt>
                <c:pt idx="4362">
                  <c:v>36.35</c:v>
                </c:pt>
                <c:pt idx="4363">
                  <c:v>36.358333330000001</c:v>
                </c:pt>
                <c:pt idx="4364">
                  <c:v>36.366666670000001</c:v>
                </c:pt>
                <c:pt idx="4365">
                  <c:v>36.375</c:v>
                </c:pt>
                <c:pt idx="4366">
                  <c:v>36.383333329999999</c:v>
                </c:pt>
                <c:pt idx="4367">
                  <c:v>36.391666669999999</c:v>
                </c:pt>
                <c:pt idx="4368">
                  <c:v>36.4</c:v>
                </c:pt>
                <c:pt idx="4369">
                  <c:v>36.408333329999998</c:v>
                </c:pt>
                <c:pt idx="4370">
                  <c:v>36.416666669999998</c:v>
                </c:pt>
                <c:pt idx="4371">
                  <c:v>36.424999999999997</c:v>
                </c:pt>
                <c:pt idx="4372">
                  <c:v>36.433333330000004</c:v>
                </c:pt>
                <c:pt idx="4373">
                  <c:v>36.441666669999996</c:v>
                </c:pt>
                <c:pt idx="4374">
                  <c:v>36.450000000000003</c:v>
                </c:pt>
                <c:pt idx="4375">
                  <c:v>36.458333330000002</c:v>
                </c:pt>
                <c:pt idx="4376">
                  <c:v>36.466666670000002</c:v>
                </c:pt>
                <c:pt idx="4377">
                  <c:v>36.475000000000001</c:v>
                </c:pt>
                <c:pt idx="4378">
                  <c:v>36.483333330000001</c:v>
                </c:pt>
                <c:pt idx="4379">
                  <c:v>36.491666670000001</c:v>
                </c:pt>
                <c:pt idx="4380">
                  <c:v>36.5</c:v>
                </c:pt>
                <c:pt idx="4381">
                  <c:v>36.508333329999999</c:v>
                </c:pt>
                <c:pt idx="4382">
                  <c:v>36.516666669999999</c:v>
                </c:pt>
                <c:pt idx="4383">
                  <c:v>36.524999999999999</c:v>
                </c:pt>
                <c:pt idx="4384">
                  <c:v>36.533333329999998</c:v>
                </c:pt>
                <c:pt idx="4385">
                  <c:v>36.541666669999998</c:v>
                </c:pt>
                <c:pt idx="4386">
                  <c:v>36.549999999999997</c:v>
                </c:pt>
                <c:pt idx="4387">
                  <c:v>36.558333330000004</c:v>
                </c:pt>
                <c:pt idx="4388">
                  <c:v>36.566666669999996</c:v>
                </c:pt>
                <c:pt idx="4389">
                  <c:v>36.575000000000003</c:v>
                </c:pt>
                <c:pt idx="4390">
                  <c:v>36.583333330000002</c:v>
                </c:pt>
                <c:pt idx="4391">
                  <c:v>36.591666670000002</c:v>
                </c:pt>
                <c:pt idx="4392">
                  <c:v>36.6</c:v>
                </c:pt>
                <c:pt idx="4393">
                  <c:v>36.608333330000001</c:v>
                </c:pt>
                <c:pt idx="4394">
                  <c:v>36.616666670000001</c:v>
                </c:pt>
                <c:pt idx="4395">
                  <c:v>36.625</c:v>
                </c:pt>
                <c:pt idx="4396">
                  <c:v>36.633333329999999</c:v>
                </c:pt>
                <c:pt idx="4397">
                  <c:v>36.641666669999999</c:v>
                </c:pt>
                <c:pt idx="4398">
                  <c:v>36.65</c:v>
                </c:pt>
                <c:pt idx="4399">
                  <c:v>36.658333329999998</c:v>
                </c:pt>
                <c:pt idx="4400">
                  <c:v>36.666666669999998</c:v>
                </c:pt>
                <c:pt idx="4401">
                  <c:v>36.674999999999997</c:v>
                </c:pt>
                <c:pt idx="4402">
                  <c:v>36.683333330000004</c:v>
                </c:pt>
                <c:pt idx="4403">
                  <c:v>36.691666669999996</c:v>
                </c:pt>
                <c:pt idx="4404">
                  <c:v>36.700000000000003</c:v>
                </c:pt>
                <c:pt idx="4405">
                  <c:v>36.708333330000002</c:v>
                </c:pt>
                <c:pt idx="4406">
                  <c:v>36.716666670000002</c:v>
                </c:pt>
                <c:pt idx="4407">
                  <c:v>36.725000000000001</c:v>
                </c:pt>
                <c:pt idx="4408">
                  <c:v>36.733333330000001</c:v>
                </c:pt>
                <c:pt idx="4409">
                  <c:v>36.741666670000001</c:v>
                </c:pt>
                <c:pt idx="4410">
                  <c:v>36.75</c:v>
                </c:pt>
                <c:pt idx="4411">
                  <c:v>36.758333329999999</c:v>
                </c:pt>
                <c:pt idx="4412">
                  <c:v>36.766666669999999</c:v>
                </c:pt>
                <c:pt idx="4413">
                  <c:v>36.774999999999999</c:v>
                </c:pt>
                <c:pt idx="4414">
                  <c:v>36.783333329999998</c:v>
                </c:pt>
                <c:pt idx="4415">
                  <c:v>36.791666669999998</c:v>
                </c:pt>
                <c:pt idx="4416">
                  <c:v>36.799999999999997</c:v>
                </c:pt>
                <c:pt idx="4417">
                  <c:v>36.808333330000004</c:v>
                </c:pt>
                <c:pt idx="4418">
                  <c:v>36.816666669999996</c:v>
                </c:pt>
                <c:pt idx="4419">
                  <c:v>36.825000000000003</c:v>
                </c:pt>
                <c:pt idx="4420">
                  <c:v>36.833333330000002</c:v>
                </c:pt>
                <c:pt idx="4421">
                  <c:v>36.841666670000002</c:v>
                </c:pt>
                <c:pt idx="4422">
                  <c:v>36.85</c:v>
                </c:pt>
                <c:pt idx="4423">
                  <c:v>36.858333330000001</c:v>
                </c:pt>
                <c:pt idx="4424">
                  <c:v>36.866666670000001</c:v>
                </c:pt>
                <c:pt idx="4425">
                  <c:v>36.875</c:v>
                </c:pt>
                <c:pt idx="4426">
                  <c:v>36.883333329999999</c:v>
                </c:pt>
                <c:pt idx="4427">
                  <c:v>36.891666669999999</c:v>
                </c:pt>
                <c:pt idx="4428">
                  <c:v>36.9</c:v>
                </c:pt>
                <c:pt idx="4429">
                  <c:v>36.908333329999998</c:v>
                </c:pt>
                <c:pt idx="4430">
                  <c:v>36.916666669999998</c:v>
                </c:pt>
                <c:pt idx="4431">
                  <c:v>36.924999999999997</c:v>
                </c:pt>
                <c:pt idx="4432">
                  <c:v>36.933333330000004</c:v>
                </c:pt>
                <c:pt idx="4433">
                  <c:v>36.941666669999996</c:v>
                </c:pt>
                <c:pt idx="4434">
                  <c:v>36.950000000000003</c:v>
                </c:pt>
                <c:pt idx="4435">
                  <c:v>36.958333330000002</c:v>
                </c:pt>
                <c:pt idx="4436">
                  <c:v>36.966666670000002</c:v>
                </c:pt>
                <c:pt idx="4437">
                  <c:v>36.975000000000001</c:v>
                </c:pt>
                <c:pt idx="4438">
                  <c:v>36.983333330000001</c:v>
                </c:pt>
                <c:pt idx="4439">
                  <c:v>36.991666670000001</c:v>
                </c:pt>
                <c:pt idx="4440">
                  <c:v>37</c:v>
                </c:pt>
                <c:pt idx="4441">
                  <c:v>37.008333329999999</c:v>
                </c:pt>
                <c:pt idx="4442">
                  <c:v>37.016666669999999</c:v>
                </c:pt>
                <c:pt idx="4443">
                  <c:v>37.024999999999999</c:v>
                </c:pt>
                <c:pt idx="4444">
                  <c:v>37.033333329999998</c:v>
                </c:pt>
                <c:pt idx="4445">
                  <c:v>37.041666669999998</c:v>
                </c:pt>
                <c:pt idx="4446">
                  <c:v>37.049999999999997</c:v>
                </c:pt>
                <c:pt idx="4447">
                  <c:v>37.058333330000004</c:v>
                </c:pt>
                <c:pt idx="4448">
                  <c:v>37.066666669999996</c:v>
                </c:pt>
                <c:pt idx="4449">
                  <c:v>37.075000000000003</c:v>
                </c:pt>
                <c:pt idx="4450">
                  <c:v>37.083333330000002</c:v>
                </c:pt>
                <c:pt idx="4451">
                  <c:v>37.091666670000002</c:v>
                </c:pt>
                <c:pt idx="4452">
                  <c:v>37.1</c:v>
                </c:pt>
                <c:pt idx="4453">
                  <c:v>37.108333330000001</c:v>
                </c:pt>
                <c:pt idx="4454">
                  <c:v>37.116666670000001</c:v>
                </c:pt>
                <c:pt idx="4455">
                  <c:v>37.125</c:v>
                </c:pt>
                <c:pt idx="4456">
                  <c:v>37.133333329999999</c:v>
                </c:pt>
                <c:pt idx="4457">
                  <c:v>37.141666669999999</c:v>
                </c:pt>
                <c:pt idx="4458">
                  <c:v>37.15</c:v>
                </c:pt>
                <c:pt idx="4459">
                  <c:v>37.158333329999998</c:v>
                </c:pt>
                <c:pt idx="4460">
                  <c:v>37.166666669999998</c:v>
                </c:pt>
                <c:pt idx="4461">
                  <c:v>37.174999999999997</c:v>
                </c:pt>
                <c:pt idx="4462">
                  <c:v>37.183333330000004</c:v>
                </c:pt>
                <c:pt idx="4463">
                  <c:v>37.191666669999996</c:v>
                </c:pt>
                <c:pt idx="4464">
                  <c:v>37.200000000000003</c:v>
                </c:pt>
                <c:pt idx="4465">
                  <c:v>37.208333330000002</c:v>
                </c:pt>
                <c:pt idx="4466">
                  <c:v>37.216666670000002</c:v>
                </c:pt>
                <c:pt idx="4467">
                  <c:v>37.225000000000001</c:v>
                </c:pt>
                <c:pt idx="4468">
                  <c:v>37.233333330000001</c:v>
                </c:pt>
                <c:pt idx="4469">
                  <c:v>37.241666670000001</c:v>
                </c:pt>
                <c:pt idx="4470">
                  <c:v>37.25</c:v>
                </c:pt>
                <c:pt idx="4471">
                  <c:v>37.258333329999999</c:v>
                </c:pt>
                <c:pt idx="4472">
                  <c:v>37.266666669999999</c:v>
                </c:pt>
                <c:pt idx="4473">
                  <c:v>37.274999999999999</c:v>
                </c:pt>
                <c:pt idx="4474">
                  <c:v>37.283333329999998</c:v>
                </c:pt>
                <c:pt idx="4475">
                  <c:v>37.291666669999998</c:v>
                </c:pt>
                <c:pt idx="4476">
                  <c:v>37.299999999999997</c:v>
                </c:pt>
                <c:pt idx="4477">
                  <c:v>37.308333330000004</c:v>
                </c:pt>
                <c:pt idx="4478">
                  <c:v>37.316666669999996</c:v>
                </c:pt>
                <c:pt idx="4479">
                  <c:v>37.325000000000003</c:v>
                </c:pt>
                <c:pt idx="4480">
                  <c:v>37.333333330000002</c:v>
                </c:pt>
                <c:pt idx="4481">
                  <c:v>37.341666670000002</c:v>
                </c:pt>
                <c:pt idx="4482">
                  <c:v>37.35</c:v>
                </c:pt>
                <c:pt idx="4483">
                  <c:v>37.358333330000001</c:v>
                </c:pt>
                <c:pt idx="4484">
                  <c:v>37.366666670000001</c:v>
                </c:pt>
                <c:pt idx="4485">
                  <c:v>37.375</c:v>
                </c:pt>
                <c:pt idx="4486">
                  <c:v>37.383333329999999</c:v>
                </c:pt>
                <c:pt idx="4487">
                  <c:v>37.391666669999999</c:v>
                </c:pt>
                <c:pt idx="4488">
                  <c:v>37.4</c:v>
                </c:pt>
                <c:pt idx="4489">
                  <c:v>37.408333329999998</c:v>
                </c:pt>
                <c:pt idx="4490">
                  <c:v>37.416666669999998</c:v>
                </c:pt>
                <c:pt idx="4491">
                  <c:v>37.424999999999997</c:v>
                </c:pt>
                <c:pt idx="4492">
                  <c:v>37.433333330000004</c:v>
                </c:pt>
                <c:pt idx="4493">
                  <c:v>37.441666669999996</c:v>
                </c:pt>
                <c:pt idx="4494">
                  <c:v>37.450000000000003</c:v>
                </c:pt>
                <c:pt idx="4495">
                  <c:v>37.458333330000002</c:v>
                </c:pt>
                <c:pt idx="4496">
                  <c:v>37.466666670000002</c:v>
                </c:pt>
                <c:pt idx="4497">
                  <c:v>37.475000000000001</c:v>
                </c:pt>
                <c:pt idx="4498">
                  <c:v>37.483333330000001</c:v>
                </c:pt>
                <c:pt idx="4499">
                  <c:v>37.491666670000001</c:v>
                </c:pt>
                <c:pt idx="4500">
                  <c:v>37.5</c:v>
                </c:pt>
                <c:pt idx="4501">
                  <c:v>37.508333329999999</c:v>
                </c:pt>
                <c:pt idx="4502">
                  <c:v>37.516666669999999</c:v>
                </c:pt>
                <c:pt idx="4503">
                  <c:v>37.524999999999999</c:v>
                </c:pt>
                <c:pt idx="4504">
                  <c:v>37.533333329999998</c:v>
                </c:pt>
                <c:pt idx="4505">
                  <c:v>37.541666669999998</c:v>
                </c:pt>
                <c:pt idx="4506">
                  <c:v>37.549999999999997</c:v>
                </c:pt>
                <c:pt idx="4507">
                  <c:v>37.558333330000004</c:v>
                </c:pt>
                <c:pt idx="4508">
                  <c:v>37.566666669999996</c:v>
                </c:pt>
                <c:pt idx="4509">
                  <c:v>37.575000000000003</c:v>
                </c:pt>
                <c:pt idx="4510">
                  <c:v>37.583333330000002</c:v>
                </c:pt>
                <c:pt idx="4511">
                  <c:v>37.591666670000002</c:v>
                </c:pt>
                <c:pt idx="4512">
                  <c:v>37.6</c:v>
                </c:pt>
                <c:pt idx="4513">
                  <c:v>37.608333330000001</c:v>
                </c:pt>
                <c:pt idx="4514">
                  <c:v>37.616666670000001</c:v>
                </c:pt>
                <c:pt idx="4515">
                  <c:v>37.625</c:v>
                </c:pt>
                <c:pt idx="4516">
                  <c:v>37.633333329999999</c:v>
                </c:pt>
                <c:pt idx="4517">
                  <c:v>37.641666669999999</c:v>
                </c:pt>
                <c:pt idx="4518">
                  <c:v>37.65</c:v>
                </c:pt>
                <c:pt idx="4519">
                  <c:v>37.658333329999998</c:v>
                </c:pt>
                <c:pt idx="4520">
                  <c:v>37.666666669999998</c:v>
                </c:pt>
                <c:pt idx="4521">
                  <c:v>37.674999999999997</c:v>
                </c:pt>
                <c:pt idx="4522">
                  <c:v>37.683333330000004</c:v>
                </c:pt>
                <c:pt idx="4523">
                  <c:v>37.691666669999996</c:v>
                </c:pt>
                <c:pt idx="4524">
                  <c:v>37.700000000000003</c:v>
                </c:pt>
                <c:pt idx="4525">
                  <c:v>37.708333330000002</c:v>
                </c:pt>
                <c:pt idx="4526">
                  <c:v>37.716666670000002</c:v>
                </c:pt>
                <c:pt idx="4527">
                  <c:v>37.725000000000001</c:v>
                </c:pt>
                <c:pt idx="4528">
                  <c:v>37.733333330000001</c:v>
                </c:pt>
                <c:pt idx="4529">
                  <c:v>37.741666670000001</c:v>
                </c:pt>
                <c:pt idx="4530">
                  <c:v>37.75</c:v>
                </c:pt>
                <c:pt idx="4531">
                  <c:v>37.758333329999999</c:v>
                </c:pt>
                <c:pt idx="4532">
                  <c:v>37.766666669999999</c:v>
                </c:pt>
                <c:pt idx="4533">
                  <c:v>37.774999999999999</c:v>
                </c:pt>
                <c:pt idx="4534">
                  <c:v>37.783333329999998</c:v>
                </c:pt>
                <c:pt idx="4535">
                  <c:v>37.791666669999998</c:v>
                </c:pt>
                <c:pt idx="4536">
                  <c:v>37.799999999999997</c:v>
                </c:pt>
                <c:pt idx="4537">
                  <c:v>37.808333330000004</c:v>
                </c:pt>
                <c:pt idx="4538">
                  <c:v>37.816666669999996</c:v>
                </c:pt>
                <c:pt idx="4539">
                  <c:v>37.825000000000003</c:v>
                </c:pt>
                <c:pt idx="4540">
                  <c:v>37.833333330000002</c:v>
                </c:pt>
                <c:pt idx="4541">
                  <c:v>37.841666670000002</c:v>
                </c:pt>
                <c:pt idx="4542">
                  <c:v>37.85</c:v>
                </c:pt>
                <c:pt idx="4543">
                  <c:v>37.858333330000001</c:v>
                </c:pt>
                <c:pt idx="4544">
                  <c:v>37.866666670000001</c:v>
                </c:pt>
                <c:pt idx="4545">
                  <c:v>37.875</c:v>
                </c:pt>
                <c:pt idx="4546">
                  <c:v>37.883333329999999</c:v>
                </c:pt>
                <c:pt idx="4547">
                  <c:v>37.891666669999999</c:v>
                </c:pt>
                <c:pt idx="4548">
                  <c:v>37.9</c:v>
                </c:pt>
                <c:pt idx="4549">
                  <c:v>37.908333329999998</c:v>
                </c:pt>
                <c:pt idx="4550">
                  <c:v>37.916666669999998</c:v>
                </c:pt>
                <c:pt idx="4551">
                  <c:v>37.924999999999997</c:v>
                </c:pt>
                <c:pt idx="4552">
                  <c:v>37.933333330000004</c:v>
                </c:pt>
                <c:pt idx="4553">
                  <c:v>37.941666669999996</c:v>
                </c:pt>
                <c:pt idx="4554">
                  <c:v>37.950000000000003</c:v>
                </c:pt>
                <c:pt idx="4555">
                  <c:v>37.958333330000002</c:v>
                </c:pt>
                <c:pt idx="4556">
                  <c:v>37.966666670000002</c:v>
                </c:pt>
                <c:pt idx="4557">
                  <c:v>37.975000000000001</c:v>
                </c:pt>
                <c:pt idx="4558">
                  <c:v>37.983333330000001</c:v>
                </c:pt>
                <c:pt idx="4559">
                  <c:v>37.991666670000001</c:v>
                </c:pt>
                <c:pt idx="4560">
                  <c:v>38</c:v>
                </c:pt>
                <c:pt idx="4561">
                  <c:v>38.008333329999999</c:v>
                </c:pt>
                <c:pt idx="4562">
                  <c:v>38.016666669999999</c:v>
                </c:pt>
                <c:pt idx="4563">
                  <c:v>38.024999999999999</c:v>
                </c:pt>
                <c:pt idx="4564">
                  <c:v>38.033333329999998</c:v>
                </c:pt>
                <c:pt idx="4565">
                  <c:v>38.041666669999998</c:v>
                </c:pt>
                <c:pt idx="4566">
                  <c:v>38.049999999999997</c:v>
                </c:pt>
                <c:pt idx="4567">
                  <c:v>38.058333330000004</c:v>
                </c:pt>
                <c:pt idx="4568">
                  <c:v>38.066666669999996</c:v>
                </c:pt>
                <c:pt idx="4569">
                  <c:v>38.075000000000003</c:v>
                </c:pt>
                <c:pt idx="4570">
                  <c:v>38.083333330000002</c:v>
                </c:pt>
                <c:pt idx="4571">
                  <c:v>38.091666670000002</c:v>
                </c:pt>
                <c:pt idx="4572">
                  <c:v>38.1</c:v>
                </c:pt>
                <c:pt idx="4573">
                  <c:v>38.108333330000001</c:v>
                </c:pt>
                <c:pt idx="4574">
                  <c:v>38.116666670000001</c:v>
                </c:pt>
                <c:pt idx="4575">
                  <c:v>38.125</c:v>
                </c:pt>
                <c:pt idx="4576">
                  <c:v>38.133333329999999</c:v>
                </c:pt>
                <c:pt idx="4577">
                  <c:v>38.141666669999999</c:v>
                </c:pt>
                <c:pt idx="4578">
                  <c:v>38.15</c:v>
                </c:pt>
                <c:pt idx="4579">
                  <c:v>38.158333329999998</c:v>
                </c:pt>
                <c:pt idx="4580">
                  <c:v>38.166666669999998</c:v>
                </c:pt>
                <c:pt idx="4581">
                  <c:v>38.174999999999997</c:v>
                </c:pt>
                <c:pt idx="4582">
                  <c:v>38.183333330000004</c:v>
                </c:pt>
                <c:pt idx="4583">
                  <c:v>38.191666669999996</c:v>
                </c:pt>
                <c:pt idx="4584">
                  <c:v>38.200000000000003</c:v>
                </c:pt>
                <c:pt idx="4585">
                  <c:v>38.208333330000002</c:v>
                </c:pt>
                <c:pt idx="4586">
                  <c:v>38.216666670000002</c:v>
                </c:pt>
                <c:pt idx="4587">
                  <c:v>38.225000000000001</c:v>
                </c:pt>
                <c:pt idx="4588">
                  <c:v>38.233333330000001</c:v>
                </c:pt>
                <c:pt idx="4589">
                  <c:v>38.241666670000001</c:v>
                </c:pt>
                <c:pt idx="4590">
                  <c:v>38.25</c:v>
                </c:pt>
                <c:pt idx="4591">
                  <c:v>38.258333329999999</c:v>
                </c:pt>
                <c:pt idx="4592">
                  <c:v>38.266666669999999</c:v>
                </c:pt>
                <c:pt idx="4593">
                  <c:v>38.274999999999999</c:v>
                </c:pt>
                <c:pt idx="4594">
                  <c:v>38.283333329999998</c:v>
                </c:pt>
                <c:pt idx="4595">
                  <c:v>38.291666669999998</c:v>
                </c:pt>
                <c:pt idx="4596">
                  <c:v>38.299999999999997</c:v>
                </c:pt>
                <c:pt idx="4597">
                  <c:v>38.308333330000004</c:v>
                </c:pt>
                <c:pt idx="4598">
                  <c:v>38.316666669999996</c:v>
                </c:pt>
                <c:pt idx="4599">
                  <c:v>38.325000000000003</c:v>
                </c:pt>
                <c:pt idx="4600">
                  <c:v>38.333333330000002</c:v>
                </c:pt>
                <c:pt idx="4601">
                  <c:v>38.341666670000002</c:v>
                </c:pt>
                <c:pt idx="4602">
                  <c:v>38.35</c:v>
                </c:pt>
                <c:pt idx="4603">
                  <c:v>38.358333330000001</c:v>
                </c:pt>
                <c:pt idx="4604">
                  <c:v>38.366666670000001</c:v>
                </c:pt>
                <c:pt idx="4605">
                  <c:v>38.375</c:v>
                </c:pt>
                <c:pt idx="4606">
                  <c:v>38.383333329999999</c:v>
                </c:pt>
                <c:pt idx="4607">
                  <c:v>38.391666669999999</c:v>
                </c:pt>
                <c:pt idx="4608">
                  <c:v>38.4</c:v>
                </c:pt>
                <c:pt idx="4609">
                  <c:v>38.408333329999998</c:v>
                </c:pt>
                <c:pt idx="4610">
                  <c:v>38.416666669999998</c:v>
                </c:pt>
                <c:pt idx="4611">
                  <c:v>38.424999999999997</c:v>
                </c:pt>
                <c:pt idx="4612">
                  <c:v>38.433333330000004</c:v>
                </c:pt>
                <c:pt idx="4613">
                  <c:v>38.441666669999996</c:v>
                </c:pt>
                <c:pt idx="4614">
                  <c:v>38.450000000000003</c:v>
                </c:pt>
                <c:pt idx="4615">
                  <c:v>38.458333330000002</c:v>
                </c:pt>
                <c:pt idx="4616">
                  <c:v>38.466666670000002</c:v>
                </c:pt>
                <c:pt idx="4617">
                  <c:v>38.475000000000001</c:v>
                </c:pt>
                <c:pt idx="4618">
                  <c:v>38.483333330000001</c:v>
                </c:pt>
                <c:pt idx="4619">
                  <c:v>38.491666670000001</c:v>
                </c:pt>
                <c:pt idx="4620">
                  <c:v>38.5</c:v>
                </c:pt>
                <c:pt idx="4621">
                  <c:v>38.508333329999999</c:v>
                </c:pt>
                <c:pt idx="4622">
                  <c:v>38.516666669999999</c:v>
                </c:pt>
                <c:pt idx="4623">
                  <c:v>38.524999999999999</c:v>
                </c:pt>
                <c:pt idx="4624">
                  <c:v>38.533333329999998</c:v>
                </c:pt>
                <c:pt idx="4625">
                  <c:v>38.541666669999998</c:v>
                </c:pt>
                <c:pt idx="4626">
                  <c:v>38.549999999999997</c:v>
                </c:pt>
                <c:pt idx="4627">
                  <c:v>38.558333330000004</c:v>
                </c:pt>
                <c:pt idx="4628">
                  <c:v>38.566666669999996</c:v>
                </c:pt>
                <c:pt idx="4629">
                  <c:v>38.575000000000003</c:v>
                </c:pt>
                <c:pt idx="4630">
                  <c:v>38.583333330000002</c:v>
                </c:pt>
                <c:pt idx="4631">
                  <c:v>38.591666670000002</c:v>
                </c:pt>
                <c:pt idx="4632">
                  <c:v>38.6</c:v>
                </c:pt>
                <c:pt idx="4633">
                  <c:v>38.608333330000001</c:v>
                </c:pt>
                <c:pt idx="4634">
                  <c:v>38.616666670000001</c:v>
                </c:pt>
                <c:pt idx="4635">
                  <c:v>38.625</c:v>
                </c:pt>
                <c:pt idx="4636">
                  <c:v>38.633333329999999</c:v>
                </c:pt>
                <c:pt idx="4637">
                  <c:v>38.641666669999999</c:v>
                </c:pt>
                <c:pt idx="4638">
                  <c:v>38.65</c:v>
                </c:pt>
                <c:pt idx="4639">
                  <c:v>38.658333329999998</c:v>
                </c:pt>
                <c:pt idx="4640">
                  <c:v>38.666666669999998</c:v>
                </c:pt>
                <c:pt idx="4641">
                  <c:v>38.674999999999997</c:v>
                </c:pt>
                <c:pt idx="4642">
                  <c:v>38.683333330000004</c:v>
                </c:pt>
                <c:pt idx="4643">
                  <c:v>38.691666669999996</c:v>
                </c:pt>
                <c:pt idx="4644">
                  <c:v>38.700000000000003</c:v>
                </c:pt>
                <c:pt idx="4645">
                  <c:v>38.708333330000002</c:v>
                </c:pt>
                <c:pt idx="4646">
                  <c:v>38.716666670000002</c:v>
                </c:pt>
                <c:pt idx="4647">
                  <c:v>38.725000000000001</c:v>
                </c:pt>
                <c:pt idx="4648">
                  <c:v>38.733333330000001</c:v>
                </c:pt>
                <c:pt idx="4649">
                  <c:v>38.741666670000001</c:v>
                </c:pt>
                <c:pt idx="4650">
                  <c:v>38.75</c:v>
                </c:pt>
                <c:pt idx="4651">
                  <c:v>38.758333329999999</c:v>
                </c:pt>
                <c:pt idx="4652">
                  <c:v>38.766666669999999</c:v>
                </c:pt>
                <c:pt idx="4653">
                  <c:v>38.774999999999999</c:v>
                </c:pt>
                <c:pt idx="4654">
                  <c:v>38.783333329999998</c:v>
                </c:pt>
                <c:pt idx="4655">
                  <c:v>38.791666669999998</c:v>
                </c:pt>
                <c:pt idx="4656">
                  <c:v>38.799999999999997</c:v>
                </c:pt>
                <c:pt idx="4657">
                  <c:v>38.808333330000004</c:v>
                </c:pt>
                <c:pt idx="4658">
                  <c:v>38.816666669999996</c:v>
                </c:pt>
                <c:pt idx="4659">
                  <c:v>38.825000000000003</c:v>
                </c:pt>
                <c:pt idx="4660">
                  <c:v>38.833333330000002</c:v>
                </c:pt>
                <c:pt idx="4661">
                  <c:v>38.841666670000002</c:v>
                </c:pt>
                <c:pt idx="4662">
                  <c:v>38.85</c:v>
                </c:pt>
                <c:pt idx="4663">
                  <c:v>38.858333330000001</c:v>
                </c:pt>
                <c:pt idx="4664">
                  <c:v>38.866666670000001</c:v>
                </c:pt>
                <c:pt idx="4665">
                  <c:v>38.875</c:v>
                </c:pt>
                <c:pt idx="4666">
                  <c:v>38.883333329999999</c:v>
                </c:pt>
                <c:pt idx="4667">
                  <c:v>38.891666669999999</c:v>
                </c:pt>
                <c:pt idx="4668">
                  <c:v>38.9</c:v>
                </c:pt>
                <c:pt idx="4669">
                  <c:v>38.908333329999998</c:v>
                </c:pt>
                <c:pt idx="4670">
                  <c:v>38.916666669999998</c:v>
                </c:pt>
                <c:pt idx="4671">
                  <c:v>38.924999999999997</c:v>
                </c:pt>
                <c:pt idx="4672">
                  <c:v>38.933333330000004</c:v>
                </c:pt>
                <c:pt idx="4673">
                  <c:v>38.941666669999996</c:v>
                </c:pt>
                <c:pt idx="4674">
                  <c:v>38.950000000000003</c:v>
                </c:pt>
                <c:pt idx="4675">
                  <c:v>38.958333330000002</c:v>
                </c:pt>
                <c:pt idx="4676">
                  <c:v>38.966666670000002</c:v>
                </c:pt>
                <c:pt idx="4677">
                  <c:v>38.975000000000001</c:v>
                </c:pt>
                <c:pt idx="4678">
                  <c:v>38.983333330000001</c:v>
                </c:pt>
                <c:pt idx="4679">
                  <c:v>38.991666670000001</c:v>
                </c:pt>
                <c:pt idx="4680">
                  <c:v>39</c:v>
                </c:pt>
                <c:pt idx="4681">
                  <c:v>39.008333329999999</c:v>
                </c:pt>
                <c:pt idx="4682">
                  <c:v>39.016666669999999</c:v>
                </c:pt>
                <c:pt idx="4683">
                  <c:v>39.024999999999999</c:v>
                </c:pt>
                <c:pt idx="4684">
                  <c:v>39.033333329999998</c:v>
                </c:pt>
                <c:pt idx="4685">
                  <c:v>39.041666669999998</c:v>
                </c:pt>
                <c:pt idx="4686">
                  <c:v>39.049999999999997</c:v>
                </c:pt>
                <c:pt idx="4687">
                  <c:v>39.058333330000004</c:v>
                </c:pt>
                <c:pt idx="4688">
                  <c:v>39.066666669999996</c:v>
                </c:pt>
                <c:pt idx="4689">
                  <c:v>39.075000000000003</c:v>
                </c:pt>
                <c:pt idx="4690">
                  <c:v>39.083333330000002</c:v>
                </c:pt>
                <c:pt idx="4691">
                  <c:v>39.091666670000002</c:v>
                </c:pt>
                <c:pt idx="4692">
                  <c:v>39.1</c:v>
                </c:pt>
                <c:pt idx="4693">
                  <c:v>39.108333330000001</c:v>
                </c:pt>
                <c:pt idx="4694">
                  <c:v>39.116666670000001</c:v>
                </c:pt>
                <c:pt idx="4695">
                  <c:v>39.125</c:v>
                </c:pt>
                <c:pt idx="4696">
                  <c:v>39.133333329999999</c:v>
                </c:pt>
                <c:pt idx="4697">
                  <c:v>39.141666669999999</c:v>
                </c:pt>
                <c:pt idx="4698">
                  <c:v>39.15</c:v>
                </c:pt>
                <c:pt idx="4699">
                  <c:v>39.158333329999998</c:v>
                </c:pt>
                <c:pt idx="4700">
                  <c:v>39.166666669999998</c:v>
                </c:pt>
                <c:pt idx="4701">
                  <c:v>39.174999999999997</c:v>
                </c:pt>
                <c:pt idx="4702">
                  <c:v>39.183333330000004</c:v>
                </c:pt>
                <c:pt idx="4703">
                  <c:v>39.191666669999996</c:v>
                </c:pt>
                <c:pt idx="4704">
                  <c:v>39.200000000000003</c:v>
                </c:pt>
                <c:pt idx="4705">
                  <c:v>39.208333330000002</c:v>
                </c:pt>
                <c:pt idx="4706">
                  <c:v>39.216666670000002</c:v>
                </c:pt>
                <c:pt idx="4707">
                  <c:v>39.225000000000001</c:v>
                </c:pt>
                <c:pt idx="4708">
                  <c:v>39.233333330000001</c:v>
                </c:pt>
                <c:pt idx="4709">
                  <c:v>39.241666670000001</c:v>
                </c:pt>
                <c:pt idx="4710">
                  <c:v>39.25</c:v>
                </c:pt>
                <c:pt idx="4711">
                  <c:v>39.258333329999999</c:v>
                </c:pt>
                <c:pt idx="4712">
                  <c:v>39.266666669999999</c:v>
                </c:pt>
                <c:pt idx="4713">
                  <c:v>39.274999999999999</c:v>
                </c:pt>
                <c:pt idx="4714">
                  <c:v>39.283333329999998</c:v>
                </c:pt>
                <c:pt idx="4715">
                  <c:v>39.291666669999998</c:v>
                </c:pt>
                <c:pt idx="4716">
                  <c:v>39.299999999999997</c:v>
                </c:pt>
                <c:pt idx="4717">
                  <c:v>39.308333330000004</c:v>
                </c:pt>
                <c:pt idx="4718">
                  <c:v>39.316666669999996</c:v>
                </c:pt>
                <c:pt idx="4719">
                  <c:v>39.325000000000003</c:v>
                </c:pt>
                <c:pt idx="4720">
                  <c:v>39.333333330000002</c:v>
                </c:pt>
                <c:pt idx="4721">
                  <c:v>39.341666670000002</c:v>
                </c:pt>
                <c:pt idx="4722">
                  <c:v>39.35</c:v>
                </c:pt>
                <c:pt idx="4723">
                  <c:v>39.358333330000001</c:v>
                </c:pt>
                <c:pt idx="4724">
                  <c:v>39.366666670000001</c:v>
                </c:pt>
                <c:pt idx="4725">
                  <c:v>39.375</c:v>
                </c:pt>
                <c:pt idx="4726">
                  <c:v>39.383333329999999</c:v>
                </c:pt>
                <c:pt idx="4727">
                  <c:v>39.391666669999999</c:v>
                </c:pt>
                <c:pt idx="4728">
                  <c:v>39.4</c:v>
                </c:pt>
                <c:pt idx="4729">
                  <c:v>39.408333329999998</c:v>
                </c:pt>
                <c:pt idx="4730">
                  <c:v>39.416666669999998</c:v>
                </c:pt>
                <c:pt idx="4731">
                  <c:v>39.424999999999997</c:v>
                </c:pt>
                <c:pt idx="4732">
                  <c:v>39.433333330000004</c:v>
                </c:pt>
                <c:pt idx="4733">
                  <c:v>39.441666669999996</c:v>
                </c:pt>
                <c:pt idx="4734">
                  <c:v>39.450000000000003</c:v>
                </c:pt>
                <c:pt idx="4735">
                  <c:v>39.458333330000002</c:v>
                </c:pt>
                <c:pt idx="4736">
                  <c:v>39.466666670000002</c:v>
                </c:pt>
                <c:pt idx="4737">
                  <c:v>39.475000000000001</c:v>
                </c:pt>
                <c:pt idx="4738">
                  <c:v>39.483333330000001</c:v>
                </c:pt>
                <c:pt idx="4739">
                  <c:v>39.491666670000001</c:v>
                </c:pt>
                <c:pt idx="4740">
                  <c:v>39.5</c:v>
                </c:pt>
                <c:pt idx="4741">
                  <c:v>39.508333329999999</c:v>
                </c:pt>
                <c:pt idx="4742">
                  <c:v>39.516666669999999</c:v>
                </c:pt>
                <c:pt idx="4743">
                  <c:v>39.524999999999999</c:v>
                </c:pt>
                <c:pt idx="4744">
                  <c:v>39.533333329999998</c:v>
                </c:pt>
                <c:pt idx="4745">
                  <c:v>39.541666669999998</c:v>
                </c:pt>
                <c:pt idx="4746">
                  <c:v>39.549999999999997</c:v>
                </c:pt>
                <c:pt idx="4747">
                  <c:v>39.558333330000004</c:v>
                </c:pt>
                <c:pt idx="4748">
                  <c:v>39.566666669999996</c:v>
                </c:pt>
                <c:pt idx="4749">
                  <c:v>39.575000000000003</c:v>
                </c:pt>
                <c:pt idx="4750">
                  <c:v>39.583333330000002</c:v>
                </c:pt>
                <c:pt idx="4751">
                  <c:v>39.591666670000002</c:v>
                </c:pt>
                <c:pt idx="4752">
                  <c:v>39.6</c:v>
                </c:pt>
                <c:pt idx="4753">
                  <c:v>39.608333330000001</c:v>
                </c:pt>
                <c:pt idx="4754">
                  <c:v>39.616666670000001</c:v>
                </c:pt>
                <c:pt idx="4755">
                  <c:v>39.625</c:v>
                </c:pt>
                <c:pt idx="4756">
                  <c:v>39.633333329999999</c:v>
                </c:pt>
                <c:pt idx="4757">
                  <c:v>39.641666669999999</c:v>
                </c:pt>
                <c:pt idx="4758">
                  <c:v>39.65</c:v>
                </c:pt>
                <c:pt idx="4759">
                  <c:v>39.658333329999998</c:v>
                </c:pt>
                <c:pt idx="4760">
                  <c:v>39.666666669999998</c:v>
                </c:pt>
                <c:pt idx="4761">
                  <c:v>39.674999999999997</c:v>
                </c:pt>
                <c:pt idx="4762">
                  <c:v>39.683333330000004</c:v>
                </c:pt>
                <c:pt idx="4763">
                  <c:v>39.691666669999996</c:v>
                </c:pt>
                <c:pt idx="4764">
                  <c:v>39.700000000000003</c:v>
                </c:pt>
                <c:pt idx="4765">
                  <c:v>39.708333330000002</c:v>
                </c:pt>
                <c:pt idx="4766">
                  <c:v>39.716666670000002</c:v>
                </c:pt>
                <c:pt idx="4767">
                  <c:v>39.725000000000001</c:v>
                </c:pt>
                <c:pt idx="4768">
                  <c:v>39.733333330000001</c:v>
                </c:pt>
                <c:pt idx="4769">
                  <c:v>39.741666670000001</c:v>
                </c:pt>
                <c:pt idx="4770">
                  <c:v>39.75</c:v>
                </c:pt>
                <c:pt idx="4771">
                  <c:v>39.758333329999999</c:v>
                </c:pt>
                <c:pt idx="4772">
                  <c:v>39.766666669999999</c:v>
                </c:pt>
                <c:pt idx="4773">
                  <c:v>39.774999999999999</c:v>
                </c:pt>
                <c:pt idx="4774">
                  <c:v>39.783333329999998</c:v>
                </c:pt>
                <c:pt idx="4775">
                  <c:v>39.791666669999998</c:v>
                </c:pt>
                <c:pt idx="4776">
                  <c:v>39.799999999999997</c:v>
                </c:pt>
                <c:pt idx="4777">
                  <c:v>39.808333330000004</c:v>
                </c:pt>
                <c:pt idx="4778">
                  <c:v>39.816666669999996</c:v>
                </c:pt>
                <c:pt idx="4779">
                  <c:v>39.825000000000003</c:v>
                </c:pt>
                <c:pt idx="4780">
                  <c:v>39.833333330000002</c:v>
                </c:pt>
                <c:pt idx="4781">
                  <c:v>39.841666670000002</c:v>
                </c:pt>
                <c:pt idx="4782">
                  <c:v>39.85</c:v>
                </c:pt>
                <c:pt idx="4783">
                  <c:v>39.858333330000001</c:v>
                </c:pt>
                <c:pt idx="4784">
                  <c:v>39.866666670000001</c:v>
                </c:pt>
                <c:pt idx="4785">
                  <c:v>39.875</c:v>
                </c:pt>
                <c:pt idx="4786">
                  <c:v>39.883333329999999</c:v>
                </c:pt>
                <c:pt idx="4787">
                  <c:v>39.891666669999999</c:v>
                </c:pt>
                <c:pt idx="4788">
                  <c:v>39.9</c:v>
                </c:pt>
                <c:pt idx="4789">
                  <c:v>39.908333329999998</c:v>
                </c:pt>
                <c:pt idx="4790">
                  <c:v>39.916666669999998</c:v>
                </c:pt>
                <c:pt idx="4791">
                  <c:v>39.924999999999997</c:v>
                </c:pt>
                <c:pt idx="4792">
                  <c:v>39.933333330000004</c:v>
                </c:pt>
                <c:pt idx="4793">
                  <c:v>39.941666669999996</c:v>
                </c:pt>
                <c:pt idx="4794">
                  <c:v>39.950000000000003</c:v>
                </c:pt>
                <c:pt idx="4795">
                  <c:v>39.958333330000002</c:v>
                </c:pt>
                <c:pt idx="4796">
                  <c:v>39.966666670000002</c:v>
                </c:pt>
                <c:pt idx="4797">
                  <c:v>39.975000000000001</c:v>
                </c:pt>
                <c:pt idx="4798">
                  <c:v>39.983333330000001</c:v>
                </c:pt>
                <c:pt idx="4799">
                  <c:v>39.991666670000001</c:v>
                </c:pt>
                <c:pt idx="4800">
                  <c:v>40</c:v>
                </c:pt>
                <c:pt idx="4801">
                  <c:v>40.008333329999999</c:v>
                </c:pt>
                <c:pt idx="4802">
                  <c:v>40.016666669999999</c:v>
                </c:pt>
                <c:pt idx="4803">
                  <c:v>40.024999999999999</c:v>
                </c:pt>
                <c:pt idx="4804">
                  <c:v>40.033333329999998</c:v>
                </c:pt>
                <c:pt idx="4805">
                  <c:v>40.041666669999998</c:v>
                </c:pt>
                <c:pt idx="4806">
                  <c:v>40.049999999999997</c:v>
                </c:pt>
                <c:pt idx="4807">
                  <c:v>40.058333330000004</c:v>
                </c:pt>
                <c:pt idx="4808">
                  <c:v>40.066666669999996</c:v>
                </c:pt>
                <c:pt idx="4809">
                  <c:v>40.075000000000003</c:v>
                </c:pt>
                <c:pt idx="4810">
                  <c:v>40.083333330000002</c:v>
                </c:pt>
                <c:pt idx="4811">
                  <c:v>40.091666670000002</c:v>
                </c:pt>
                <c:pt idx="4812">
                  <c:v>40.1</c:v>
                </c:pt>
                <c:pt idx="4813">
                  <c:v>40.108333330000001</c:v>
                </c:pt>
                <c:pt idx="4814">
                  <c:v>40.116666670000001</c:v>
                </c:pt>
                <c:pt idx="4815">
                  <c:v>40.125</c:v>
                </c:pt>
                <c:pt idx="4816">
                  <c:v>40.133333329999999</c:v>
                </c:pt>
                <c:pt idx="4817">
                  <c:v>40.141666669999999</c:v>
                </c:pt>
                <c:pt idx="4818">
                  <c:v>40.15</c:v>
                </c:pt>
                <c:pt idx="4819">
                  <c:v>40.158333329999998</c:v>
                </c:pt>
                <c:pt idx="4820">
                  <c:v>40.166666669999998</c:v>
                </c:pt>
                <c:pt idx="4821">
                  <c:v>40.174999999999997</c:v>
                </c:pt>
                <c:pt idx="4822">
                  <c:v>40.183333330000004</c:v>
                </c:pt>
                <c:pt idx="4823">
                  <c:v>40.191666669999996</c:v>
                </c:pt>
                <c:pt idx="4824">
                  <c:v>40.200000000000003</c:v>
                </c:pt>
                <c:pt idx="4825">
                  <c:v>40.208333330000002</c:v>
                </c:pt>
                <c:pt idx="4826">
                  <c:v>40.216666670000002</c:v>
                </c:pt>
                <c:pt idx="4827">
                  <c:v>40.225000000000001</c:v>
                </c:pt>
                <c:pt idx="4828">
                  <c:v>40.233333330000001</c:v>
                </c:pt>
                <c:pt idx="4829">
                  <c:v>40.241666670000001</c:v>
                </c:pt>
                <c:pt idx="4830">
                  <c:v>40.25</c:v>
                </c:pt>
                <c:pt idx="4831">
                  <c:v>40.258333329999999</c:v>
                </c:pt>
                <c:pt idx="4832">
                  <c:v>40.266666669999999</c:v>
                </c:pt>
                <c:pt idx="4833">
                  <c:v>40.274999999999999</c:v>
                </c:pt>
                <c:pt idx="4834">
                  <c:v>40.283333329999998</c:v>
                </c:pt>
                <c:pt idx="4835">
                  <c:v>40.291666669999998</c:v>
                </c:pt>
                <c:pt idx="4836">
                  <c:v>40.299999999999997</c:v>
                </c:pt>
                <c:pt idx="4837">
                  <c:v>40.308333330000004</c:v>
                </c:pt>
                <c:pt idx="4838">
                  <c:v>40.316666669999996</c:v>
                </c:pt>
                <c:pt idx="4839">
                  <c:v>40.325000000000003</c:v>
                </c:pt>
                <c:pt idx="4840">
                  <c:v>40.333333330000002</c:v>
                </c:pt>
                <c:pt idx="4841">
                  <c:v>40.341666670000002</c:v>
                </c:pt>
                <c:pt idx="4842">
                  <c:v>40.35</c:v>
                </c:pt>
                <c:pt idx="4843">
                  <c:v>40.358333330000001</c:v>
                </c:pt>
                <c:pt idx="4844">
                  <c:v>40.366666670000001</c:v>
                </c:pt>
                <c:pt idx="4845">
                  <c:v>40.375</c:v>
                </c:pt>
                <c:pt idx="4846">
                  <c:v>40.383333329999999</c:v>
                </c:pt>
                <c:pt idx="4847">
                  <c:v>40.391666669999999</c:v>
                </c:pt>
                <c:pt idx="4848">
                  <c:v>40.4</c:v>
                </c:pt>
                <c:pt idx="4849">
                  <c:v>40.408333329999998</c:v>
                </c:pt>
                <c:pt idx="4850">
                  <c:v>40.416666669999998</c:v>
                </c:pt>
                <c:pt idx="4851">
                  <c:v>40.424999999999997</c:v>
                </c:pt>
                <c:pt idx="4852">
                  <c:v>40.433333330000004</c:v>
                </c:pt>
                <c:pt idx="4853">
                  <c:v>40.441666669999996</c:v>
                </c:pt>
                <c:pt idx="4854">
                  <c:v>40.450000000000003</c:v>
                </c:pt>
                <c:pt idx="4855">
                  <c:v>40.458333330000002</c:v>
                </c:pt>
                <c:pt idx="4856">
                  <c:v>40.466666670000002</c:v>
                </c:pt>
                <c:pt idx="4857">
                  <c:v>40.475000000000001</c:v>
                </c:pt>
                <c:pt idx="4858">
                  <c:v>40.483333330000001</c:v>
                </c:pt>
                <c:pt idx="4859">
                  <c:v>40.491666670000001</c:v>
                </c:pt>
                <c:pt idx="4860">
                  <c:v>40.5</c:v>
                </c:pt>
                <c:pt idx="4861">
                  <c:v>40.508333329999999</c:v>
                </c:pt>
                <c:pt idx="4862">
                  <c:v>40.516666669999999</c:v>
                </c:pt>
                <c:pt idx="4863">
                  <c:v>40.524999999999999</c:v>
                </c:pt>
                <c:pt idx="4864">
                  <c:v>40.533333329999998</c:v>
                </c:pt>
                <c:pt idx="4865">
                  <c:v>40.541666669999998</c:v>
                </c:pt>
                <c:pt idx="4866">
                  <c:v>40.549999999999997</c:v>
                </c:pt>
                <c:pt idx="4867">
                  <c:v>40.558333330000004</c:v>
                </c:pt>
                <c:pt idx="4868">
                  <c:v>40.566666669999996</c:v>
                </c:pt>
                <c:pt idx="4869">
                  <c:v>40.575000000000003</c:v>
                </c:pt>
                <c:pt idx="4870">
                  <c:v>40.583333330000002</c:v>
                </c:pt>
                <c:pt idx="4871">
                  <c:v>40.591666670000002</c:v>
                </c:pt>
                <c:pt idx="4872">
                  <c:v>40.6</c:v>
                </c:pt>
                <c:pt idx="4873">
                  <c:v>40.608333330000001</c:v>
                </c:pt>
                <c:pt idx="4874">
                  <c:v>40.616666670000001</c:v>
                </c:pt>
                <c:pt idx="4875">
                  <c:v>40.625</c:v>
                </c:pt>
                <c:pt idx="4876">
                  <c:v>40.633333329999999</c:v>
                </c:pt>
                <c:pt idx="4877">
                  <c:v>40.641666669999999</c:v>
                </c:pt>
                <c:pt idx="4878">
                  <c:v>40.65</c:v>
                </c:pt>
                <c:pt idx="4879">
                  <c:v>40.658333329999998</c:v>
                </c:pt>
                <c:pt idx="4880">
                  <c:v>40.666666669999998</c:v>
                </c:pt>
                <c:pt idx="4881">
                  <c:v>40.674999999999997</c:v>
                </c:pt>
                <c:pt idx="4882">
                  <c:v>40.683333330000004</c:v>
                </c:pt>
                <c:pt idx="4883">
                  <c:v>40.691666669999996</c:v>
                </c:pt>
                <c:pt idx="4884">
                  <c:v>40.700000000000003</c:v>
                </c:pt>
                <c:pt idx="4885">
                  <c:v>40.708333330000002</c:v>
                </c:pt>
                <c:pt idx="4886">
                  <c:v>40.716666670000002</c:v>
                </c:pt>
                <c:pt idx="4887">
                  <c:v>40.725000000000001</c:v>
                </c:pt>
                <c:pt idx="4888">
                  <c:v>40.733333330000001</c:v>
                </c:pt>
                <c:pt idx="4889">
                  <c:v>40.741666670000001</c:v>
                </c:pt>
                <c:pt idx="4890">
                  <c:v>40.75</c:v>
                </c:pt>
                <c:pt idx="4891">
                  <c:v>40.758333329999999</c:v>
                </c:pt>
                <c:pt idx="4892">
                  <c:v>40.766666669999999</c:v>
                </c:pt>
                <c:pt idx="4893">
                  <c:v>40.774999999999999</c:v>
                </c:pt>
                <c:pt idx="4894">
                  <c:v>40.783333329999998</c:v>
                </c:pt>
                <c:pt idx="4895">
                  <c:v>40.791666669999998</c:v>
                </c:pt>
                <c:pt idx="4896">
                  <c:v>40.799999999999997</c:v>
                </c:pt>
                <c:pt idx="4897">
                  <c:v>40.808333330000004</c:v>
                </c:pt>
                <c:pt idx="4898">
                  <c:v>40.816666669999996</c:v>
                </c:pt>
                <c:pt idx="4899">
                  <c:v>40.825000000000003</c:v>
                </c:pt>
                <c:pt idx="4900">
                  <c:v>40.833333330000002</c:v>
                </c:pt>
                <c:pt idx="4901">
                  <c:v>40.841666670000002</c:v>
                </c:pt>
                <c:pt idx="4902">
                  <c:v>40.85</c:v>
                </c:pt>
                <c:pt idx="4903">
                  <c:v>40.858333330000001</c:v>
                </c:pt>
                <c:pt idx="4904">
                  <c:v>40.866666670000001</c:v>
                </c:pt>
                <c:pt idx="4905">
                  <c:v>40.875</c:v>
                </c:pt>
                <c:pt idx="4906">
                  <c:v>40.883333329999999</c:v>
                </c:pt>
                <c:pt idx="4907">
                  <c:v>40.891666669999999</c:v>
                </c:pt>
                <c:pt idx="4908">
                  <c:v>40.9</c:v>
                </c:pt>
                <c:pt idx="4909">
                  <c:v>40.908333329999998</c:v>
                </c:pt>
                <c:pt idx="4910">
                  <c:v>40.916666669999998</c:v>
                </c:pt>
                <c:pt idx="4911">
                  <c:v>40.924999999999997</c:v>
                </c:pt>
                <c:pt idx="4912">
                  <c:v>40.933333330000004</c:v>
                </c:pt>
                <c:pt idx="4913">
                  <c:v>40.941666669999996</c:v>
                </c:pt>
                <c:pt idx="4914">
                  <c:v>40.950000000000003</c:v>
                </c:pt>
                <c:pt idx="4915">
                  <c:v>40.958333330000002</c:v>
                </c:pt>
                <c:pt idx="4916">
                  <c:v>40.966666670000002</c:v>
                </c:pt>
                <c:pt idx="4917">
                  <c:v>40.975000000000001</c:v>
                </c:pt>
                <c:pt idx="4918">
                  <c:v>40.983333330000001</c:v>
                </c:pt>
                <c:pt idx="4919">
                  <c:v>40.991666670000001</c:v>
                </c:pt>
                <c:pt idx="4920">
                  <c:v>41</c:v>
                </c:pt>
                <c:pt idx="4921">
                  <c:v>41.008333329999999</c:v>
                </c:pt>
                <c:pt idx="4922">
                  <c:v>41.016666669999999</c:v>
                </c:pt>
                <c:pt idx="4923">
                  <c:v>41.024999999999999</c:v>
                </c:pt>
                <c:pt idx="4924">
                  <c:v>41.033333329999998</c:v>
                </c:pt>
                <c:pt idx="4925">
                  <c:v>41.041666669999998</c:v>
                </c:pt>
                <c:pt idx="4926">
                  <c:v>41.05</c:v>
                </c:pt>
                <c:pt idx="4927">
                  <c:v>41.058333330000004</c:v>
                </c:pt>
                <c:pt idx="4928">
                  <c:v>41.066666669999996</c:v>
                </c:pt>
                <c:pt idx="4929">
                  <c:v>41.075000000000003</c:v>
                </c:pt>
                <c:pt idx="4930">
                  <c:v>41.083333330000002</c:v>
                </c:pt>
                <c:pt idx="4931">
                  <c:v>41.091666670000002</c:v>
                </c:pt>
                <c:pt idx="4932">
                  <c:v>41.1</c:v>
                </c:pt>
                <c:pt idx="4933">
                  <c:v>41.108333330000001</c:v>
                </c:pt>
                <c:pt idx="4934">
                  <c:v>41.116666670000001</c:v>
                </c:pt>
                <c:pt idx="4935">
                  <c:v>41.125</c:v>
                </c:pt>
                <c:pt idx="4936">
                  <c:v>41.133333329999999</c:v>
                </c:pt>
                <c:pt idx="4937">
                  <c:v>41.141666669999999</c:v>
                </c:pt>
                <c:pt idx="4938">
                  <c:v>41.15</c:v>
                </c:pt>
                <c:pt idx="4939">
                  <c:v>41.158333329999998</c:v>
                </c:pt>
                <c:pt idx="4940">
                  <c:v>41.166666669999998</c:v>
                </c:pt>
                <c:pt idx="4941">
                  <c:v>41.174999999999997</c:v>
                </c:pt>
                <c:pt idx="4942">
                  <c:v>41.183333330000004</c:v>
                </c:pt>
                <c:pt idx="4943">
                  <c:v>41.191666669999996</c:v>
                </c:pt>
                <c:pt idx="4944">
                  <c:v>41.2</c:v>
                </c:pt>
                <c:pt idx="4945">
                  <c:v>41.208333330000002</c:v>
                </c:pt>
                <c:pt idx="4946">
                  <c:v>41.216666670000002</c:v>
                </c:pt>
                <c:pt idx="4947">
                  <c:v>41.225000000000001</c:v>
                </c:pt>
                <c:pt idx="4948">
                  <c:v>41.233333330000001</c:v>
                </c:pt>
                <c:pt idx="4949">
                  <c:v>41.241666670000001</c:v>
                </c:pt>
                <c:pt idx="4950">
                  <c:v>41.25</c:v>
                </c:pt>
                <c:pt idx="4951">
                  <c:v>41.258333329999999</c:v>
                </c:pt>
                <c:pt idx="4952">
                  <c:v>41.266666669999999</c:v>
                </c:pt>
                <c:pt idx="4953">
                  <c:v>41.274999999999999</c:v>
                </c:pt>
                <c:pt idx="4954">
                  <c:v>41.283333329999998</c:v>
                </c:pt>
                <c:pt idx="4955">
                  <c:v>41.291666669999998</c:v>
                </c:pt>
                <c:pt idx="4956">
                  <c:v>41.3</c:v>
                </c:pt>
                <c:pt idx="4957">
                  <c:v>41.308333330000004</c:v>
                </c:pt>
                <c:pt idx="4958">
                  <c:v>41.316666669999996</c:v>
                </c:pt>
                <c:pt idx="4959">
                  <c:v>41.325000000000003</c:v>
                </c:pt>
                <c:pt idx="4960">
                  <c:v>41.333333330000002</c:v>
                </c:pt>
                <c:pt idx="4961">
                  <c:v>41.341666670000002</c:v>
                </c:pt>
                <c:pt idx="4962">
                  <c:v>41.35</c:v>
                </c:pt>
                <c:pt idx="4963">
                  <c:v>41.358333330000001</c:v>
                </c:pt>
                <c:pt idx="4964">
                  <c:v>41.366666670000001</c:v>
                </c:pt>
                <c:pt idx="4965">
                  <c:v>41.375</c:v>
                </c:pt>
                <c:pt idx="4966">
                  <c:v>41.383333329999999</c:v>
                </c:pt>
                <c:pt idx="4967">
                  <c:v>41.391666669999999</c:v>
                </c:pt>
                <c:pt idx="4968">
                  <c:v>41.4</c:v>
                </c:pt>
                <c:pt idx="4969">
                  <c:v>41.408333329999998</c:v>
                </c:pt>
                <c:pt idx="4970">
                  <c:v>41.416666669999998</c:v>
                </c:pt>
                <c:pt idx="4971">
                  <c:v>41.424999999999997</c:v>
                </c:pt>
                <c:pt idx="4972">
                  <c:v>41.433333330000004</c:v>
                </c:pt>
                <c:pt idx="4973">
                  <c:v>41.441666669999996</c:v>
                </c:pt>
                <c:pt idx="4974">
                  <c:v>41.45</c:v>
                </c:pt>
                <c:pt idx="4975">
                  <c:v>41.458333330000002</c:v>
                </c:pt>
                <c:pt idx="4976">
                  <c:v>41.466666670000002</c:v>
                </c:pt>
                <c:pt idx="4977">
                  <c:v>41.475000000000001</c:v>
                </c:pt>
                <c:pt idx="4978">
                  <c:v>41.483333330000001</c:v>
                </c:pt>
                <c:pt idx="4979">
                  <c:v>41.491666670000001</c:v>
                </c:pt>
                <c:pt idx="4980">
                  <c:v>41.5</c:v>
                </c:pt>
                <c:pt idx="4981">
                  <c:v>41.508333329999999</c:v>
                </c:pt>
                <c:pt idx="4982">
                  <c:v>41.516666669999999</c:v>
                </c:pt>
                <c:pt idx="4983">
                  <c:v>41.524999999999999</c:v>
                </c:pt>
                <c:pt idx="4984">
                  <c:v>41.533333329999998</c:v>
                </c:pt>
                <c:pt idx="4985">
                  <c:v>41.541666669999998</c:v>
                </c:pt>
                <c:pt idx="4986">
                  <c:v>41.55</c:v>
                </c:pt>
                <c:pt idx="4987">
                  <c:v>41.558333330000004</c:v>
                </c:pt>
                <c:pt idx="4988">
                  <c:v>41.566666669999996</c:v>
                </c:pt>
                <c:pt idx="4989">
                  <c:v>41.575000000000003</c:v>
                </c:pt>
                <c:pt idx="4990">
                  <c:v>41.583333330000002</c:v>
                </c:pt>
                <c:pt idx="4991">
                  <c:v>41.591666670000002</c:v>
                </c:pt>
                <c:pt idx="4992">
                  <c:v>41.6</c:v>
                </c:pt>
                <c:pt idx="4993">
                  <c:v>41.608333330000001</c:v>
                </c:pt>
                <c:pt idx="4994">
                  <c:v>41.616666670000001</c:v>
                </c:pt>
                <c:pt idx="4995">
                  <c:v>41.625</c:v>
                </c:pt>
                <c:pt idx="4996">
                  <c:v>41.633333329999999</c:v>
                </c:pt>
                <c:pt idx="4997">
                  <c:v>41.641666669999999</c:v>
                </c:pt>
                <c:pt idx="4998">
                  <c:v>41.65</c:v>
                </c:pt>
                <c:pt idx="4999">
                  <c:v>41.658333329999998</c:v>
                </c:pt>
                <c:pt idx="5000">
                  <c:v>41.666666669999998</c:v>
                </c:pt>
                <c:pt idx="5001">
                  <c:v>41.674999999999997</c:v>
                </c:pt>
                <c:pt idx="5002">
                  <c:v>41.683333330000004</c:v>
                </c:pt>
                <c:pt idx="5003">
                  <c:v>41.691666669999996</c:v>
                </c:pt>
                <c:pt idx="5004">
                  <c:v>41.7</c:v>
                </c:pt>
                <c:pt idx="5005">
                  <c:v>41.708333330000002</c:v>
                </c:pt>
                <c:pt idx="5006">
                  <c:v>41.716666670000002</c:v>
                </c:pt>
                <c:pt idx="5007">
                  <c:v>41.725000000000001</c:v>
                </c:pt>
                <c:pt idx="5008">
                  <c:v>41.733333330000001</c:v>
                </c:pt>
                <c:pt idx="5009">
                  <c:v>41.741666670000001</c:v>
                </c:pt>
                <c:pt idx="5010">
                  <c:v>41.75</c:v>
                </c:pt>
                <c:pt idx="5011">
                  <c:v>41.758333329999999</c:v>
                </c:pt>
                <c:pt idx="5012">
                  <c:v>41.766666669999999</c:v>
                </c:pt>
                <c:pt idx="5013">
                  <c:v>41.774999999999999</c:v>
                </c:pt>
                <c:pt idx="5014">
                  <c:v>41.783333329999998</c:v>
                </c:pt>
                <c:pt idx="5015">
                  <c:v>41.791666669999998</c:v>
                </c:pt>
                <c:pt idx="5016">
                  <c:v>41.8</c:v>
                </c:pt>
                <c:pt idx="5017">
                  <c:v>41.808333330000004</c:v>
                </c:pt>
                <c:pt idx="5018">
                  <c:v>41.816666669999996</c:v>
                </c:pt>
                <c:pt idx="5019">
                  <c:v>41.825000000000003</c:v>
                </c:pt>
                <c:pt idx="5020">
                  <c:v>41.833333330000002</c:v>
                </c:pt>
                <c:pt idx="5021">
                  <c:v>41.841666670000002</c:v>
                </c:pt>
                <c:pt idx="5022">
                  <c:v>41.85</c:v>
                </c:pt>
                <c:pt idx="5023">
                  <c:v>41.858333330000001</c:v>
                </c:pt>
                <c:pt idx="5024">
                  <c:v>41.866666670000001</c:v>
                </c:pt>
                <c:pt idx="5025">
                  <c:v>41.875</c:v>
                </c:pt>
                <c:pt idx="5026">
                  <c:v>41.883333329999999</c:v>
                </c:pt>
                <c:pt idx="5027">
                  <c:v>41.891666669999999</c:v>
                </c:pt>
                <c:pt idx="5028">
                  <c:v>41.9</c:v>
                </c:pt>
                <c:pt idx="5029">
                  <c:v>41.908333329999998</c:v>
                </c:pt>
                <c:pt idx="5030">
                  <c:v>41.916666669999998</c:v>
                </c:pt>
                <c:pt idx="5031">
                  <c:v>41.924999999999997</c:v>
                </c:pt>
                <c:pt idx="5032">
                  <c:v>41.933333330000004</c:v>
                </c:pt>
                <c:pt idx="5033">
                  <c:v>41.941666669999996</c:v>
                </c:pt>
                <c:pt idx="5034">
                  <c:v>41.95</c:v>
                </c:pt>
                <c:pt idx="5035">
                  <c:v>41.958333330000002</c:v>
                </c:pt>
                <c:pt idx="5036">
                  <c:v>41.966666670000002</c:v>
                </c:pt>
                <c:pt idx="5037">
                  <c:v>41.975000000000001</c:v>
                </c:pt>
                <c:pt idx="5038">
                  <c:v>41.983333330000001</c:v>
                </c:pt>
                <c:pt idx="5039">
                  <c:v>41.991666670000001</c:v>
                </c:pt>
                <c:pt idx="5040">
                  <c:v>42</c:v>
                </c:pt>
                <c:pt idx="5041">
                  <c:v>42.008333329999999</c:v>
                </c:pt>
                <c:pt idx="5042">
                  <c:v>42.016666669999999</c:v>
                </c:pt>
                <c:pt idx="5043">
                  <c:v>42.024999999999999</c:v>
                </c:pt>
                <c:pt idx="5044">
                  <c:v>42.033333329999998</c:v>
                </c:pt>
                <c:pt idx="5045">
                  <c:v>42.041666669999998</c:v>
                </c:pt>
                <c:pt idx="5046">
                  <c:v>42.05</c:v>
                </c:pt>
                <c:pt idx="5047">
                  <c:v>42.058333330000004</c:v>
                </c:pt>
                <c:pt idx="5048">
                  <c:v>42.066666669999996</c:v>
                </c:pt>
                <c:pt idx="5049">
                  <c:v>42.075000000000003</c:v>
                </c:pt>
                <c:pt idx="5050">
                  <c:v>42.083333330000002</c:v>
                </c:pt>
                <c:pt idx="5051">
                  <c:v>42.091666670000002</c:v>
                </c:pt>
                <c:pt idx="5052">
                  <c:v>42.1</c:v>
                </c:pt>
                <c:pt idx="5053">
                  <c:v>42.108333330000001</c:v>
                </c:pt>
                <c:pt idx="5054">
                  <c:v>42.116666670000001</c:v>
                </c:pt>
                <c:pt idx="5055">
                  <c:v>42.125</c:v>
                </c:pt>
                <c:pt idx="5056">
                  <c:v>42.133333329999999</c:v>
                </c:pt>
                <c:pt idx="5057">
                  <c:v>42.141666669999999</c:v>
                </c:pt>
                <c:pt idx="5058">
                  <c:v>42.15</c:v>
                </c:pt>
                <c:pt idx="5059">
                  <c:v>42.158333329999998</c:v>
                </c:pt>
                <c:pt idx="5060">
                  <c:v>42.166666669999998</c:v>
                </c:pt>
                <c:pt idx="5061">
                  <c:v>42.174999999999997</c:v>
                </c:pt>
                <c:pt idx="5062">
                  <c:v>42.183333330000004</c:v>
                </c:pt>
                <c:pt idx="5063">
                  <c:v>42.191666669999996</c:v>
                </c:pt>
                <c:pt idx="5064">
                  <c:v>42.2</c:v>
                </c:pt>
                <c:pt idx="5065">
                  <c:v>42.208333330000002</c:v>
                </c:pt>
                <c:pt idx="5066">
                  <c:v>42.216666670000002</c:v>
                </c:pt>
                <c:pt idx="5067">
                  <c:v>42.225000000000001</c:v>
                </c:pt>
                <c:pt idx="5068">
                  <c:v>42.233333330000001</c:v>
                </c:pt>
                <c:pt idx="5069">
                  <c:v>42.241666670000001</c:v>
                </c:pt>
                <c:pt idx="5070">
                  <c:v>42.25</c:v>
                </c:pt>
                <c:pt idx="5071">
                  <c:v>42.258333329999999</c:v>
                </c:pt>
                <c:pt idx="5072">
                  <c:v>42.266666669999999</c:v>
                </c:pt>
                <c:pt idx="5073">
                  <c:v>42.274999999999999</c:v>
                </c:pt>
                <c:pt idx="5074">
                  <c:v>42.283333329999998</c:v>
                </c:pt>
                <c:pt idx="5075">
                  <c:v>42.291666669999998</c:v>
                </c:pt>
                <c:pt idx="5076">
                  <c:v>42.3</c:v>
                </c:pt>
                <c:pt idx="5077">
                  <c:v>42.308333330000004</c:v>
                </c:pt>
                <c:pt idx="5078">
                  <c:v>42.316666669999996</c:v>
                </c:pt>
                <c:pt idx="5079">
                  <c:v>42.325000000000003</c:v>
                </c:pt>
                <c:pt idx="5080">
                  <c:v>42.333333330000002</c:v>
                </c:pt>
                <c:pt idx="5081">
                  <c:v>42.341666670000002</c:v>
                </c:pt>
                <c:pt idx="5082">
                  <c:v>42.35</c:v>
                </c:pt>
                <c:pt idx="5083">
                  <c:v>42.358333330000001</c:v>
                </c:pt>
                <c:pt idx="5084">
                  <c:v>42.366666670000001</c:v>
                </c:pt>
                <c:pt idx="5085">
                  <c:v>42.375</c:v>
                </c:pt>
                <c:pt idx="5086">
                  <c:v>42.383333329999999</c:v>
                </c:pt>
                <c:pt idx="5087">
                  <c:v>42.391666669999999</c:v>
                </c:pt>
                <c:pt idx="5088">
                  <c:v>42.4</c:v>
                </c:pt>
                <c:pt idx="5089">
                  <c:v>42.408333329999998</c:v>
                </c:pt>
                <c:pt idx="5090">
                  <c:v>42.416666669999998</c:v>
                </c:pt>
                <c:pt idx="5091">
                  <c:v>42.424999999999997</c:v>
                </c:pt>
                <c:pt idx="5092">
                  <c:v>42.433333330000004</c:v>
                </c:pt>
                <c:pt idx="5093">
                  <c:v>42.441666669999996</c:v>
                </c:pt>
                <c:pt idx="5094">
                  <c:v>42.45</c:v>
                </c:pt>
                <c:pt idx="5095">
                  <c:v>42.458333330000002</c:v>
                </c:pt>
                <c:pt idx="5096">
                  <c:v>42.466666670000002</c:v>
                </c:pt>
                <c:pt idx="5097">
                  <c:v>42.475000000000001</c:v>
                </c:pt>
                <c:pt idx="5098">
                  <c:v>42.483333330000001</c:v>
                </c:pt>
                <c:pt idx="5099">
                  <c:v>42.491666670000001</c:v>
                </c:pt>
                <c:pt idx="5100">
                  <c:v>42.5</c:v>
                </c:pt>
                <c:pt idx="5101">
                  <c:v>42.508333329999999</c:v>
                </c:pt>
                <c:pt idx="5102">
                  <c:v>42.516666669999999</c:v>
                </c:pt>
                <c:pt idx="5103">
                  <c:v>42.524999999999999</c:v>
                </c:pt>
                <c:pt idx="5104">
                  <c:v>42.533333329999998</c:v>
                </c:pt>
                <c:pt idx="5105">
                  <c:v>42.541666669999998</c:v>
                </c:pt>
                <c:pt idx="5106">
                  <c:v>42.55</c:v>
                </c:pt>
                <c:pt idx="5107">
                  <c:v>42.558333330000004</c:v>
                </c:pt>
                <c:pt idx="5108">
                  <c:v>42.566666669999996</c:v>
                </c:pt>
                <c:pt idx="5109">
                  <c:v>42.575000000000003</c:v>
                </c:pt>
                <c:pt idx="5110">
                  <c:v>42.583333330000002</c:v>
                </c:pt>
                <c:pt idx="5111">
                  <c:v>42.591666670000002</c:v>
                </c:pt>
                <c:pt idx="5112">
                  <c:v>42.6</c:v>
                </c:pt>
                <c:pt idx="5113">
                  <c:v>42.608333330000001</c:v>
                </c:pt>
                <c:pt idx="5114">
                  <c:v>42.616666670000001</c:v>
                </c:pt>
                <c:pt idx="5115">
                  <c:v>42.625</c:v>
                </c:pt>
                <c:pt idx="5116">
                  <c:v>42.633333329999999</c:v>
                </c:pt>
                <c:pt idx="5117">
                  <c:v>42.641666669999999</c:v>
                </c:pt>
                <c:pt idx="5118">
                  <c:v>42.65</c:v>
                </c:pt>
                <c:pt idx="5119">
                  <c:v>42.658333329999998</c:v>
                </c:pt>
                <c:pt idx="5120">
                  <c:v>42.666666669999998</c:v>
                </c:pt>
                <c:pt idx="5121">
                  <c:v>42.674999999999997</c:v>
                </c:pt>
                <c:pt idx="5122">
                  <c:v>42.683333330000004</c:v>
                </c:pt>
                <c:pt idx="5123">
                  <c:v>42.691666669999996</c:v>
                </c:pt>
                <c:pt idx="5124">
                  <c:v>42.7</c:v>
                </c:pt>
                <c:pt idx="5125">
                  <c:v>42.708333330000002</c:v>
                </c:pt>
                <c:pt idx="5126">
                  <c:v>42.716666670000002</c:v>
                </c:pt>
                <c:pt idx="5127">
                  <c:v>42.725000000000001</c:v>
                </c:pt>
                <c:pt idx="5128">
                  <c:v>42.733333330000001</c:v>
                </c:pt>
                <c:pt idx="5129">
                  <c:v>42.741666670000001</c:v>
                </c:pt>
                <c:pt idx="5130">
                  <c:v>42.75</c:v>
                </c:pt>
                <c:pt idx="5131">
                  <c:v>42.758333329999999</c:v>
                </c:pt>
                <c:pt idx="5132">
                  <c:v>42.766666669999999</c:v>
                </c:pt>
                <c:pt idx="5133">
                  <c:v>42.774999999999999</c:v>
                </c:pt>
                <c:pt idx="5134">
                  <c:v>42.783333329999998</c:v>
                </c:pt>
                <c:pt idx="5135">
                  <c:v>42.791666669999998</c:v>
                </c:pt>
                <c:pt idx="5136">
                  <c:v>42.8</c:v>
                </c:pt>
                <c:pt idx="5137">
                  <c:v>42.808333330000004</c:v>
                </c:pt>
                <c:pt idx="5138">
                  <c:v>42.816666669999996</c:v>
                </c:pt>
                <c:pt idx="5139">
                  <c:v>42.825000000000003</c:v>
                </c:pt>
                <c:pt idx="5140">
                  <c:v>42.833333330000002</c:v>
                </c:pt>
                <c:pt idx="5141">
                  <c:v>42.841666670000002</c:v>
                </c:pt>
                <c:pt idx="5142">
                  <c:v>42.85</c:v>
                </c:pt>
                <c:pt idx="5143">
                  <c:v>42.858333330000001</c:v>
                </c:pt>
                <c:pt idx="5144">
                  <c:v>42.866666670000001</c:v>
                </c:pt>
                <c:pt idx="5145">
                  <c:v>42.875</c:v>
                </c:pt>
                <c:pt idx="5146">
                  <c:v>42.883333329999999</c:v>
                </c:pt>
                <c:pt idx="5147">
                  <c:v>42.891666669999999</c:v>
                </c:pt>
                <c:pt idx="5148">
                  <c:v>42.9</c:v>
                </c:pt>
                <c:pt idx="5149">
                  <c:v>42.908333329999998</c:v>
                </c:pt>
                <c:pt idx="5150">
                  <c:v>42.916666669999998</c:v>
                </c:pt>
                <c:pt idx="5151">
                  <c:v>42.924999999999997</c:v>
                </c:pt>
                <c:pt idx="5152">
                  <c:v>42.933333330000004</c:v>
                </c:pt>
                <c:pt idx="5153">
                  <c:v>42.941666669999996</c:v>
                </c:pt>
                <c:pt idx="5154">
                  <c:v>42.95</c:v>
                </c:pt>
                <c:pt idx="5155">
                  <c:v>42.958333330000002</c:v>
                </c:pt>
                <c:pt idx="5156">
                  <c:v>42.966666670000002</c:v>
                </c:pt>
                <c:pt idx="5157">
                  <c:v>42.975000000000001</c:v>
                </c:pt>
                <c:pt idx="5158">
                  <c:v>42.983333330000001</c:v>
                </c:pt>
                <c:pt idx="5159">
                  <c:v>42.991666670000001</c:v>
                </c:pt>
                <c:pt idx="5160">
                  <c:v>43</c:v>
                </c:pt>
                <c:pt idx="5161">
                  <c:v>43.008333329999999</c:v>
                </c:pt>
                <c:pt idx="5162">
                  <c:v>43.016666669999999</c:v>
                </c:pt>
                <c:pt idx="5163">
                  <c:v>43.024999999999999</c:v>
                </c:pt>
                <c:pt idx="5164">
                  <c:v>43.033333329999998</c:v>
                </c:pt>
                <c:pt idx="5165">
                  <c:v>43.041666669999998</c:v>
                </c:pt>
                <c:pt idx="5166">
                  <c:v>43.05</c:v>
                </c:pt>
                <c:pt idx="5167">
                  <c:v>43.058333330000004</c:v>
                </c:pt>
                <c:pt idx="5168">
                  <c:v>43.066666669999996</c:v>
                </c:pt>
                <c:pt idx="5169">
                  <c:v>43.075000000000003</c:v>
                </c:pt>
                <c:pt idx="5170">
                  <c:v>43.083333330000002</c:v>
                </c:pt>
                <c:pt idx="5171">
                  <c:v>43.091666670000002</c:v>
                </c:pt>
                <c:pt idx="5172">
                  <c:v>43.1</c:v>
                </c:pt>
                <c:pt idx="5173">
                  <c:v>43.108333330000001</c:v>
                </c:pt>
                <c:pt idx="5174">
                  <c:v>43.116666670000001</c:v>
                </c:pt>
                <c:pt idx="5175">
                  <c:v>43.125</c:v>
                </c:pt>
                <c:pt idx="5176">
                  <c:v>43.133333329999999</c:v>
                </c:pt>
                <c:pt idx="5177">
                  <c:v>43.141666669999999</c:v>
                </c:pt>
                <c:pt idx="5178">
                  <c:v>43.15</c:v>
                </c:pt>
                <c:pt idx="5179">
                  <c:v>43.158333329999998</c:v>
                </c:pt>
                <c:pt idx="5180">
                  <c:v>43.166666669999998</c:v>
                </c:pt>
                <c:pt idx="5181">
                  <c:v>43.174999999999997</c:v>
                </c:pt>
                <c:pt idx="5182">
                  <c:v>43.183333330000004</c:v>
                </c:pt>
                <c:pt idx="5183">
                  <c:v>43.191666669999996</c:v>
                </c:pt>
                <c:pt idx="5184">
                  <c:v>43.2</c:v>
                </c:pt>
                <c:pt idx="5185">
                  <c:v>43.208333330000002</c:v>
                </c:pt>
                <c:pt idx="5186">
                  <c:v>43.216666670000002</c:v>
                </c:pt>
                <c:pt idx="5187">
                  <c:v>43.225000000000001</c:v>
                </c:pt>
                <c:pt idx="5188">
                  <c:v>43.233333330000001</c:v>
                </c:pt>
                <c:pt idx="5189">
                  <c:v>43.241666670000001</c:v>
                </c:pt>
                <c:pt idx="5190">
                  <c:v>43.25</c:v>
                </c:pt>
                <c:pt idx="5191">
                  <c:v>43.258333329999999</c:v>
                </c:pt>
                <c:pt idx="5192">
                  <c:v>43.266666669999999</c:v>
                </c:pt>
                <c:pt idx="5193">
                  <c:v>43.274999999999999</c:v>
                </c:pt>
                <c:pt idx="5194">
                  <c:v>43.283333329999998</c:v>
                </c:pt>
                <c:pt idx="5195">
                  <c:v>43.291666669999998</c:v>
                </c:pt>
                <c:pt idx="5196">
                  <c:v>43.3</c:v>
                </c:pt>
                <c:pt idx="5197">
                  <c:v>43.308333330000004</c:v>
                </c:pt>
                <c:pt idx="5198">
                  <c:v>43.316666669999996</c:v>
                </c:pt>
                <c:pt idx="5199">
                  <c:v>43.325000000000003</c:v>
                </c:pt>
                <c:pt idx="5200">
                  <c:v>43.333333330000002</c:v>
                </c:pt>
                <c:pt idx="5201">
                  <c:v>43.341666670000002</c:v>
                </c:pt>
                <c:pt idx="5202">
                  <c:v>43.35</c:v>
                </c:pt>
                <c:pt idx="5203">
                  <c:v>43.358333330000001</c:v>
                </c:pt>
                <c:pt idx="5204">
                  <c:v>43.366666670000001</c:v>
                </c:pt>
                <c:pt idx="5205">
                  <c:v>43.375</c:v>
                </c:pt>
                <c:pt idx="5206">
                  <c:v>43.383333329999999</c:v>
                </c:pt>
                <c:pt idx="5207">
                  <c:v>43.391666669999999</c:v>
                </c:pt>
                <c:pt idx="5208">
                  <c:v>43.4</c:v>
                </c:pt>
                <c:pt idx="5209">
                  <c:v>43.408333329999998</c:v>
                </c:pt>
                <c:pt idx="5210">
                  <c:v>43.416666669999998</c:v>
                </c:pt>
                <c:pt idx="5211">
                  <c:v>43.424999999999997</c:v>
                </c:pt>
                <c:pt idx="5212">
                  <c:v>43.433333330000004</c:v>
                </c:pt>
                <c:pt idx="5213">
                  <c:v>43.441666669999996</c:v>
                </c:pt>
                <c:pt idx="5214">
                  <c:v>43.45</c:v>
                </c:pt>
                <c:pt idx="5215">
                  <c:v>43.458333330000002</c:v>
                </c:pt>
                <c:pt idx="5216">
                  <c:v>43.466666670000002</c:v>
                </c:pt>
                <c:pt idx="5217">
                  <c:v>43.475000000000001</c:v>
                </c:pt>
                <c:pt idx="5218">
                  <c:v>43.483333330000001</c:v>
                </c:pt>
                <c:pt idx="5219">
                  <c:v>43.491666670000001</c:v>
                </c:pt>
                <c:pt idx="5220">
                  <c:v>43.5</c:v>
                </c:pt>
                <c:pt idx="5221">
                  <c:v>43.508333329999999</c:v>
                </c:pt>
                <c:pt idx="5222">
                  <c:v>43.516666669999999</c:v>
                </c:pt>
                <c:pt idx="5223">
                  <c:v>43.524999999999999</c:v>
                </c:pt>
                <c:pt idx="5224">
                  <c:v>43.533333329999998</c:v>
                </c:pt>
                <c:pt idx="5225">
                  <c:v>43.541666669999998</c:v>
                </c:pt>
                <c:pt idx="5226">
                  <c:v>43.55</c:v>
                </c:pt>
                <c:pt idx="5227">
                  <c:v>43.558333330000004</c:v>
                </c:pt>
                <c:pt idx="5228">
                  <c:v>43.566666669999996</c:v>
                </c:pt>
                <c:pt idx="5229">
                  <c:v>43.575000000000003</c:v>
                </c:pt>
                <c:pt idx="5230">
                  <c:v>43.583333330000002</c:v>
                </c:pt>
                <c:pt idx="5231">
                  <c:v>43.591666670000002</c:v>
                </c:pt>
                <c:pt idx="5232">
                  <c:v>43.6</c:v>
                </c:pt>
                <c:pt idx="5233">
                  <c:v>43.608333330000001</c:v>
                </c:pt>
                <c:pt idx="5234">
                  <c:v>43.616666670000001</c:v>
                </c:pt>
                <c:pt idx="5235">
                  <c:v>43.625</c:v>
                </c:pt>
                <c:pt idx="5236">
                  <c:v>43.633333329999999</c:v>
                </c:pt>
                <c:pt idx="5237">
                  <c:v>43.641666669999999</c:v>
                </c:pt>
                <c:pt idx="5238">
                  <c:v>43.65</c:v>
                </c:pt>
                <c:pt idx="5239">
                  <c:v>43.658333329999998</c:v>
                </c:pt>
                <c:pt idx="5240">
                  <c:v>43.666666669999998</c:v>
                </c:pt>
                <c:pt idx="5241">
                  <c:v>43.674999999999997</c:v>
                </c:pt>
                <c:pt idx="5242">
                  <c:v>43.683333330000004</c:v>
                </c:pt>
                <c:pt idx="5243">
                  <c:v>43.691666669999996</c:v>
                </c:pt>
                <c:pt idx="5244">
                  <c:v>43.7</c:v>
                </c:pt>
                <c:pt idx="5245">
                  <c:v>43.708333330000002</c:v>
                </c:pt>
                <c:pt idx="5246">
                  <c:v>43.716666670000002</c:v>
                </c:pt>
                <c:pt idx="5247">
                  <c:v>43.725000000000001</c:v>
                </c:pt>
                <c:pt idx="5248">
                  <c:v>43.733333330000001</c:v>
                </c:pt>
                <c:pt idx="5249">
                  <c:v>43.741666670000001</c:v>
                </c:pt>
                <c:pt idx="5250">
                  <c:v>43.75</c:v>
                </c:pt>
                <c:pt idx="5251">
                  <c:v>43.758333329999999</c:v>
                </c:pt>
                <c:pt idx="5252">
                  <c:v>43.766666669999999</c:v>
                </c:pt>
                <c:pt idx="5253">
                  <c:v>43.774999999999999</c:v>
                </c:pt>
                <c:pt idx="5254">
                  <c:v>43.783333329999998</c:v>
                </c:pt>
                <c:pt idx="5255">
                  <c:v>43.791666669999998</c:v>
                </c:pt>
                <c:pt idx="5256">
                  <c:v>43.8</c:v>
                </c:pt>
                <c:pt idx="5257">
                  <c:v>43.808333330000004</c:v>
                </c:pt>
                <c:pt idx="5258">
                  <c:v>43.816666669999996</c:v>
                </c:pt>
                <c:pt idx="5259">
                  <c:v>43.825000000000003</c:v>
                </c:pt>
                <c:pt idx="5260">
                  <c:v>43.833333330000002</c:v>
                </c:pt>
                <c:pt idx="5261">
                  <c:v>43.841666670000002</c:v>
                </c:pt>
                <c:pt idx="5262">
                  <c:v>43.85</c:v>
                </c:pt>
                <c:pt idx="5263">
                  <c:v>43.858333330000001</c:v>
                </c:pt>
                <c:pt idx="5264">
                  <c:v>43.866666670000001</c:v>
                </c:pt>
                <c:pt idx="5265">
                  <c:v>43.875</c:v>
                </c:pt>
                <c:pt idx="5266">
                  <c:v>43.883333329999999</c:v>
                </c:pt>
                <c:pt idx="5267">
                  <c:v>43.891666669999999</c:v>
                </c:pt>
                <c:pt idx="5268">
                  <c:v>43.9</c:v>
                </c:pt>
                <c:pt idx="5269">
                  <c:v>43.908333329999998</c:v>
                </c:pt>
                <c:pt idx="5270">
                  <c:v>43.916666669999998</c:v>
                </c:pt>
                <c:pt idx="5271">
                  <c:v>43.924999999999997</c:v>
                </c:pt>
                <c:pt idx="5272">
                  <c:v>43.933333330000004</c:v>
                </c:pt>
                <c:pt idx="5273">
                  <c:v>43.941666669999996</c:v>
                </c:pt>
                <c:pt idx="5274">
                  <c:v>43.95</c:v>
                </c:pt>
                <c:pt idx="5275">
                  <c:v>43.958333330000002</c:v>
                </c:pt>
                <c:pt idx="5276">
                  <c:v>43.966666670000002</c:v>
                </c:pt>
                <c:pt idx="5277">
                  <c:v>43.975000000000001</c:v>
                </c:pt>
                <c:pt idx="5278">
                  <c:v>43.983333330000001</c:v>
                </c:pt>
                <c:pt idx="5279">
                  <c:v>43.991666670000001</c:v>
                </c:pt>
                <c:pt idx="5280">
                  <c:v>44</c:v>
                </c:pt>
                <c:pt idx="5281">
                  <c:v>44.008333329999999</c:v>
                </c:pt>
                <c:pt idx="5282">
                  <c:v>44.016666669999999</c:v>
                </c:pt>
                <c:pt idx="5283">
                  <c:v>44.024999999999999</c:v>
                </c:pt>
                <c:pt idx="5284">
                  <c:v>44.033333329999998</c:v>
                </c:pt>
                <c:pt idx="5285">
                  <c:v>44.041666669999998</c:v>
                </c:pt>
                <c:pt idx="5286">
                  <c:v>44.05</c:v>
                </c:pt>
                <c:pt idx="5287">
                  <c:v>44.058333330000004</c:v>
                </c:pt>
                <c:pt idx="5288">
                  <c:v>44.066666669999996</c:v>
                </c:pt>
                <c:pt idx="5289">
                  <c:v>44.075000000000003</c:v>
                </c:pt>
                <c:pt idx="5290">
                  <c:v>44.083333330000002</c:v>
                </c:pt>
                <c:pt idx="5291">
                  <c:v>44.091666670000002</c:v>
                </c:pt>
                <c:pt idx="5292">
                  <c:v>44.1</c:v>
                </c:pt>
                <c:pt idx="5293">
                  <c:v>44.108333330000001</c:v>
                </c:pt>
                <c:pt idx="5294">
                  <c:v>44.116666670000001</c:v>
                </c:pt>
                <c:pt idx="5295">
                  <c:v>44.125</c:v>
                </c:pt>
                <c:pt idx="5296">
                  <c:v>44.133333329999999</c:v>
                </c:pt>
                <c:pt idx="5297">
                  <c:v>44.141666669999999</c:v>
                </c:pt>
                <c:pt idx="5298">
                  <c:v>44.15</c:v>
                </c:pt>
                <c:pt idx="5299">
                  <c:v>44.158333329999998</c:v>
                </c:pt>
                <c:pt idx="5300">
                  <c:v>44.166666669999998</c:v>
                </c:pt>
                <c:pt idx="5301">
                  <c:v>44.174999999999997</c:v>
                </c:pt>
                <c:pt idx="5302">
                  <c:v>44.183333330000004</c:v>
                </c:pt>
                <c:pt idx="5303">
                  <c:v>44.191666669999996</c:v>
                </c:pt>
                <c:pt idx="5304">
                  <c:v>44.2</c:v>
                </c:pt>
                <c:pt idx="5305">
                  <c:v>44.208333330000002</c:v>
                </c:pt>
                <c:pt idx="5306">
                  <c:v>44.216666670000002</c:v>
                </c:pt>
                <c:pt idx="5307">
                  <c:v>44.225000000000001</c:v>
                </c:pt>
                <c:pt idx="5308">
                  <c:v>44.233333330000001</c:v>
                </c:pt>
                <c:pt idx="5309">
                  <c:v>44.241666670000001</c:v>
                </c:pt>
                <c:pt idx="5310">
                  <c:v>44.25</c:v>
                </c:pt>
                <c:pt idx="5311">
                  <c:v>44.258333329999999</c:v>
                </c:pt>
                <c:pt idx="5312">
                  <c:v>44.266666669999999</c:v>
                </c:pt>
                <c:pt idx="5313">
                  <c:v>44.274999999999999</c:v>
                </c:pt>
                <c:pt idx="5314">
                  <c:v>44.283333329999998</c:v>
                </c:pt>
                <c:pt idx="5315">
                  <c:v>44.291666669999998</c:v>
                </c:pt>
                <c:pt idx="5316">
                  <c:v>44.3</c:v>
                </c:pt>
                <c:pt idx="5317">
                  <c:v>44.308333330000004</c:v>
                </c:pt>
                <c:pt idx="5318">
                  <c:v>44.316666669999996</c:v>
                </c:pt>
                <c:pt idx="5319">
                  <c:v>44.325000000000003</c:v>
                </c:pt>
                <c:pt idx="5320">
                  <c:v>44.333333330000002</c:v>
                </c:pt>
                <c:pt idx="5321">
                  <c:v>44.341666670000002</c:v>
                </c:pt>
                <c:pt idx="5322">
                  <c:v>44.35</c:v>
                </c:pt>
                <c:pt idx="5323">
                  <c:v>44.358333330000001</c:v>
                </c:pt>
                <c:pt idx="5324">
                  <c:v>44.366666670000001</c:v>
                </c:pt>
                <c:pt idx="5325">
                  <c:v>44.375</c:v>
                </c:pt>
                <c:pt idx="5326">
                  <c:v>44.383333329999999</c:v>
                </c:pt>
                <c:pt idx="5327">
                  <c:v>44.391666669999999</c:v>
                </c:pt>
                <c:pt idx="5328">
                  <c:v>44.4</c:v>
                </c:pt>
                <c:pt idx="5329">
                  <c:v>44.408333329999998</c:v>
                </c:pt>
                <c:pt idx="5330">
                  <c:v>44.416666669999998</c:v>
                </c:pt>
                <c:pt idx="5331">
                  <c:v>44.424999999999997</c:v>
                </c:pt>
                <c:pt idx="5332">
                  <c:v>44.433333330000004</c:v>
                </c:pt>
                <c:pt idx="5333">
                  <c:v>44.441666669999996</c:v>
                </c:pt>
                <c:pt idx="5334">
                  <c:v>44.45</c:v>
                </c:pt>
                <c:pt idx="5335">
                  <c:v>44.458333330000002</c:v>
                </c:pt>
                <c:pt idx="5336">
                  <c:v>44.466666670000002</c:v>
                </c:pt>
                <c:pt idx="5337">
                  <c:v>44.475000000000001</c:v>
                </c:pt>
                <c:pt idx="5338">
                  <c:v>44.483333330000001</c:v>
                </c:pt>
                <c:pt idx="5339">
                  <c:v>44.491666670000001</c:v>
                </c:pt>
                <c:pt idx="5340">
                  <c:v>44.5</c:v>
                </c:pt>
                <c:pt idx="5341">
                  <c:v>44.508333329999999</c:v>
                </c:pt>
                <c:pt idx="5342">
                  <c:v>44.516666669999999</c:v>
                </c:pt>
                <c:pt idx="5343">
                  <c:v>44.524999999999999</c:v>
                </c:pt>
                <c:pt idx="5344">
                  <c:v>44.533333329999998</c:v>
                </c:pt>
                <c:pt idx="5345">
                  <c:v>44.541666669999998</c:v>
                </c:pt>
                <c:pt idx="5346">
                  <c:v>44.55</c:v>
                </c:pt>
                <c:pt idx="5347">
                  <c:v>44.558333330000004</c:v>
                </c:pt>
                <c:pt idx="5348">
                  <c:v>44.566666669999996</c:v>
                </c:pt>
                <c:pt idx="5349">
                  <c:v>44.575000000000003</c:v>
                </c:pt>
                <c:pt idx="5350">
                  <c:v>44.583333330000002</c:v>
                </c:pt>
                <c:pt idx="5351">
                  <c:v>44.591666670000002</c:v>
                </c:pt>
                <c:pt idx="5352">
                  <c:v>44.6</c:v>
                </c:pt>
                <c:pt idx="5353">
                  <c:v>44.608333330000001</c:v>
                </c:pt>
                <c:pt idx="5354">
                  <c:v>44.616666670000001</c:v>
                </c:pt>
                <c:pt idx="5355">
                  <c:v>44.625</c:v>
                </c:pt>
                <c:pt idx="5356">
                  <c:v>44.633333329999999</c:v>
                </c:pt>
                <c:pt idx="5357">
                  <c:v>44.641666669999999</c:v>
                </c:pt>
                <c:pt idx="5358">
                  <c:v>44.65</c:v>
                </c:pt>
                <c:pt idx="5359">
                  <c:v>44.658333329999998</c:v>
                </c:pt>
                <c:pt idx="5360">
                  <c:v>44.666666669999998</c:v>
                </c:pt>
                <c:pt idx="5361">
                  <c:v>44.674999999999997</c:v>
                </c:pt>
                <c:pt idx="5362">
                  <c:v>44.683333330000004</c:v>
                </c:pt>
                <c:pt idx="5363">
                  <c:v>44.691666669999996</c:v>
                </c:pt>
                <c:pt idx="5364">
                  <c:v>44.7</c:v>
                </c:pt>
                <c:pt idx="5365">
                  <c:v>44.708333330000002</c:v>
                </c:pt>
                <c:pt idx="5366">
                  <c:v>44.716666670000002</c:v>
                </c:pt>
                <c:pt idx="5367">
                  <c:v>44.725000000000001</c:v>
                </c:pt>
                <c:pt idx="5368">
                  <c:v>44.733333330000001</c:v>
                </c:pt>
                <c:pt idx="5369">
                  <c:v>44.741666670000001</c:v>
                </c:pt>
                <c:pt idx="5370">
                  <c:v>44.75</c:v>
                </c:pt>
                <c:pt idx="5371">
                  <c:v>44.758333329999999</c:v>
                </c:pt>
                <c:pt idx="5372">
                  <c:v>44.766666669999999</c:v>
                </c:pt>
                <c:pt idx="5373">
                  <c:v>44.774999999999999</c:v>
                </c:pt>
                <c:pt idx="5374">
                  <c:v>44.783333329999998</c:v>
                </c:pt>
                <c:pt idx="5375">
                  <c:v>44.791666669999998</c:v>
                </c:pt>
                <c:pt idx="5376">
                  <c:v>44.8</c:v>
                </c:pt>
                <c:pt idx="5377">
                  <c:v>44.808333330000004</c:v>
                </c:pt>
                <c:pt idx="5378">
                  <c:v>44.816666669999996</c:v>
                </c:pt>
                <c:pt idx="5379">
                  <c:v>44.825000000000003</c:v>
                </c:pt>
                <c:pt idx="5380">
                  <c:v>44.833333330000002</c:v>
                </c:pt>
                <c:pt idx="5381">
                  <c:v>44.841666670000002</c:v>
                </c:pt>
                <c:pt idx="5382">
                  <c:v>44.85</c:v>
                </c:pt>
                <c:pt idx="5383">
                  <c:v>44.858333330000001</c:v>
                </c:pt>
                <c:pt idx="5384">
                  <c:v>44.866666670000001</c:v>
                </c:pt>
                <c:pt idx="5385">
                  <c:v>44.875</c:v>
                </c:pt>
                <c:pt idx="5386">
                  <c:v>44.883333329999999</c:v>
                </c:pt>
                <c:pt idx="5387">
                  <c:v>44.891666669999999</c:v>
                </c:pt>
                <c:pt idx="5388">
                  <c:v>44.9</c:v>
                </c:pt>
                <c:pt idx="5389">
                  <c:v>44.908333329999998</c:v>
                </c:pt>
                <c:pt idx="5390">
                  <c:v>44.916666669999998</c:v>
                </c:pt>
                <c:pt idx="5391">
                  <c:v>44.924999999999997</c:v>
                </c:pt>
                <c:pt idx="5392">
                  <c:v>44.933333330000004</c:v>
                </c:pt>
                <c:pt idx="5393">
                  <c:v>44.941666669999996</c:v>
                </c:pt>
                <c:pt idx="5394">
                  <c:v>44.95</c:v>
                </c:pt>
                <c:pt idx="5395">
                  <c:v>44.958333330000002</c:v>
                </c:pt>
                <c:pt idx="5396">
                  <c:v>44.966666670000002</c:v>
                </c:pt>
                <c:pt idx="5397">
                  <c:v>44.975000000000001</c:v>
                </c:pt>
                <c:pt idx="5398">
                  <c:v>44.983333330000001</c:v>
                </c:pt>
                <c:pt idx="5399">
                  <c:v>44.991666670000001</c:v>
                </c:pt>
                <c:pt idx="5400">
                  <c:v>45</c:v>
                </c:pt>
                <c:pt idx="5401">
                  <c:v>45.008333329999999</c:v>
                </c:pt>
                <c:pt idx="5402">
                  <c:v>45.016666669999999</c:v>
                </c:pt>
                <c:pt idx="5403">
                  <c:v>45.024999999999999</c:v>
                </c:pt>
                <c:pt idx="5404">
                  <c:v>45.033333329999998</c:v>
                </c:pt>
                <c:pt idx="5405">
                  <c:v>45.041666669999998</c:v>
                </c:pt>
                <c:pt idx="5406">
                  <c:v>45.05</c:v>
                </c:pt>
                <c:pt idx="5407">
                  <c:v>45.058333330000004</c:v>
                </c:pt>
                <c:pt idx="5408">
                  <c:v>45.066666669999996</c:v>
                </c:pt>
                <c:pt idx="5409">
                  <c:v>45.075000000000003</c:v>
                </c:pt>
                <c:pt idx="5410">
                  <c:v>45.083333330000002</c:v>
                </c:pt>
                <c:pt idx="5411">
                  <c:v>45.091666670000002</c:v>
                </c:pt>
                <c:pt idx="5412">
                  <c:v>45.1</c:v>
                </c:pt>
                <c:pt idx="5413">
                  <c:v>45.108333330000001</c:v>
                </c:pt>
                <c:pt idx="5414">
                  <c:v>45.116666670000001</c:v>
                </c:pt>
                <c:pt idx="5415">
                  <c:v>45.125</c:v>
                </c:pt>
                <c:pt idx="5416">
                  <c:v>45.133333329999999</c:v>
                </c:pt>
                <c:pt idx="5417">
                  <c:v>45.141666669999999</c:v>
                </c:pt>
                <c:pt idx="5418">
                  <c:v>45.15</c:v>
                </c:pt>
                <c:pt idx="5419">
                  <c:v>45.158333329999998</c:v>
                </c:pt>
                <c:pt idx="5420">
                  <c:v>45.166666669999998</c:v>
                </c:pt>
                <c:pt idx="5421">
                  <c:v>45.174999999999997</c:v>
                </c:pt>
                <c:pt idx="5422">
                  <c:v>45.183333330000004</c:v>
                </c:pt>
                <c:pt idx="5423">
                  <c:v>45.191666669999996</c:v>
                </c:pt>
                <c:pt idx="5424">
                  <c:v>45.2</c:v>
                </c:pt>
                <c:pt idx="5425">
                  <c:v>45.208333330000002</c:v>
                </c:pt>
                <c:pt idx="5426">
                  <c:v>45.216666670000002</c:v>
                </c:pt>
                <c:pt idx="5427">
                  <c:v>45.225000000000001</c:v>
                </c:pt>
                <c:pt idx="5428">
                  <c:v>45.233333330000001</c:v>
                </c:pt>
                <c:pt idx="5429">
                  <c:v>45.241666670000001</c:v>
                </c:pt>
                <c:pt idx="5430">
                  <c:v>45.25</c:v>
                </c:pt>
                <c:pt idx="5431">
                  <c:v>45.258333329999999</c:v>
                </c:pt>
                <c:pt idx="5432">
                  <c:v>45.266666669999999</c:v>
                </c:pt>
                <c:pt idx="5433">
                  <c:v>45.274999999999999</c:v>
                </c:pt>
                <c:pt idx="5434">
                  <c:v>45.283333329999998</c:v>
                </c:pt>
                <c:pt idx="5435">
                  <c:v>45.291666669999998</c:v>
                </c:pt>
                <c:pt idx="5436">
                  <c:v>45.3</c:v>
                </c:pt>
                <c:pt idx="5437">
                  <c:v>45.308333330000004</c:v>
                </c:pt>
                <c:pt idx="5438">
                  <c:v>45.316666669999996</c:v>
                </c:pt>
                <c:pt idx="5439">
                  <c:v>45.325000000000003</c:v>
                </c:pt>
                <c:pt idx="5440">
                  <c:v>45.333333330000002</c:v>
                </c:pt>
                <c:pt idx="5441">
                  <c:v>45.341666670000002</c:v>
                </c:pt>
                <c:pt idx="5442">
                  <c:v>45.35</c:v>
                </c:pt>
                <c:pt idx="5443">
                  <c:v>45.358333330000001</c:v>
                </c:pt>
                <c:pt idx="5444">
                  <c:v>45.366666670000001</c:v>
                </c:pt>
                <c:pt idx="5445">
                  <c:v>45.375</c:v>
                </c:pt>
                <c:pt idx="5446">
                  <c:v>45.383333329999999</c:v>
                </c:pt>
                <c:pt idx="5447">
                  <c:v>45.391666669999999</c:v>
                </c:pt>
                <c:pt idx="5448">
                  <c:v>45.4</c:v>
                </c:pt>
                <c:pt idx="5449">
                  <c:v>45.408333329999998</c:v>
                </c:pt>
                <c:pt idx="5450">
                  <c:v>45.416666669999998</c:v>
                </c:pt>
                <c:pt idx="5451">
                  <c:v>45.424999999999997</c:v>
                </c:pt>
                <c:pt idx="5452">
                  <c:v>45.433333330000004</c:v>
                </c:pt>
                <c:pt idx="5453">
                  <c:v>45.441666669999996</c:v>
                </c:pt>
                <c:pt idx="5454">
                  <c:v>45.45</c:v>
                </c:pt>
                <c:pt idx="5455">
                  <c:v>45.458333330000002</c:v>
                </c:pt>
                <c:pt idx="5456">
                  <c:v>45.466666670000002</c:v>
                </c:pt>
                <c:pt idx="5457">
                  <c:v>45.475000000000001</c:v>
                </c:pt>
                <c:pt idx="5458">
                  <c:v>45.483333330000001</c:v>
                </c:pt>
                <c:pt idx="5459">
                  <c:v>45.491666670000001</c:v>
                </c:pt>
                <c:pt idx="5460">
                  <c:v>45.5</c:v>
                </c:pt>
                <c:pt idx="5461">
                  <c:v>45.508333329999999</c:v>
                </c:pt>
                <c:pt idx="5462">
                  <c:v>45.516666669999999</c:v>
                </c:pt>
                <c:pt idx="5463">
                  <c:v>45.524999999999999</c:v>
                </c:pt>
                <c:pt idx="5464">
                  <c:v>45.533333329999998</c:v>
                </c:pt>
                <c:pt idx="5465">
                  <c:v>45.541666669999998</c:v>
                </c:pt>
                <c:pt idx="5466">
                  <c:v>45.55</c:v>
                </c:pt>
                <c:pt idx="5467">
                  <c:v>45.558333330000004</c:v>
                </c:pt>
                <c:pt idx="5468">
                  <c:v>45.566666669999996</c:v>
                </c:pt>
                <c:pt idx="5469">
                  <c:v>45.575000000000003</c:v>
                </c:pt>
                <c:pt idx="5470">
                  <c:v>45.583333330000002</c:v>
                </c:pt>
                <c:pt idx="5471">
                  <c:v>45.591666670000002</c:v>
                </c:pt>
                <c:pt idx="5472">
                  <c:v>45.6</c:v>
                </c:pt>
                <c:pt idx="5473">
                  <c:v>45.608333330000001</c:v>
                </c:pt>
                <c:pt idx="5474">
                  <c:v>45.616666670000001</c:v>
                </c:pt>
                <c:pt idx="5475">
                  <c:v>45.625</c:v>
                </c:pt>
                <c:pt idx="5476">
                  <c:v>45.633333329999999</c:v>
                </c:pt>
                <c:pt idx="5477">
                  <c:v>45.641666669999999</c:v>
                </c:pt>
                <c:pt idx="5478">
                  <c:v>45.65</c:v>
                </c:pt>
                <c:pt idx="5479">
                  <c:v>45.658333329999998</c:v>
                </c:pt>
                <c:pt idx="5480">
                  <c:v>45.666666669999998</c:v>
                </c:pt>
                <c:pt idx="5481">
                  <c:v>45.674999999999997</c:v>
                </c:pt>
                <c:pt idx="5482">
                  <c:v>45.683333330000004</c:v>
                </c:pt>
                <c:pt idx="5483">
                  <c:v>45.691666669999996</c:v>
                </c:pt>
                <c:pt idx="5484">
                  <c:v>45.7</c:v>
                </c:pt>
                <c:pt idx="5485">
                  <c:v>45.708333330000002</c:v>
                </c:pt>
                <c:pt idx="5486">
                  <c:v>45.716666670000002</c:v>
                </c:pt>
                <c:pt idx="5487">
                  <c:v>45.725000000000001</c:v>
                </c:pt>
                <c:pt idx="5488">
                  <c:v>45.733333330000001</c:v>
                </c:pt>
                <c:pt idx="5489">
                  <c:v>45.741666670000001</c:v>
                </c:pt>
                <c:pt idx="5490">
                  <c:v>45.75</c:v>
                </c:pt>
                <c:pt idx="5491">
                  <c:v>45.758333329999999</c:v>
                </c:pt>
                <c:pt idx="5492">
                  <c:v>45.766666669999999</c:v>
                </c:pt>
                <c:pt idx="5493">
                  <c:v>45.774999999999999</c:v>
                </c:pt>
                <c:pt idx="5494">
                  <c:v>45.783333329999998</c:v>
                </c:pt>
                <c:pt idx="5495">
                  <c:v>45.791666669999998</c:v>
                </c:pt>
                <c:pt idx="5496">
                  <c:v>45.8</c:v>
                </c:pt>
                <c:pt idx="5497">
                  <c:v>45.808333330000004</c:v>
                </c:pt>
                <c:pt idx="5498">
                  <c:v>45.816666669999996</c:v>
                </c:pt>
                <c:pt idx="5499">
                  <c:v>45.825000000000003</c:v>
                </c:pt>
                <c:pt idx="5500">
                  <c:v>45.833333330000002</c:v>
                </c:pt>
                <c:pt idx="5501">
                  <c:v>45.841666670000002</c:v>
                </c:pt>
                <c:pt idx="5502">
                  <c:v>45.85</c:v>
                </c:pt>
                <c:pt idx="5503">
                  <c:v>45.858333330000001</c:v>
                </c:pt>
                <c:pt idx="5504">
                  <c:v>45.866666670000001</c:v>
                </c:pt>
                <c:pt idx="5505">
                  <c:v>45.875</c:v>
                </c:pt>
                <c:pt idx="5506">
                  <c:v>45.883333329999999</c:v>
                </c:pt>
                <c:pt idx="5507">
                  <c:v>45.891666669999999</c:v>
                </c:pt>
                <c:pt idx="5508">
                  <c:v>45.9</c:v>
                </c:pt>
                <c:pt idx="5509">
                  <c:v>45.908333329999998</c:v>
                </c:pt>
                <c:pt idx="5510">
                  <c:v>45.916666669999998</c:v>
                </c:pt>
                <c:pt idx="5511">
                  <c:v>45.924999999999997</c:v>
                </c:pt>
                <c:pt idx="5512">
                  <c:v>45.933333330000004</c:v>
                </c:pt>
                <c:pt idx="5513">
                  <c:v>45.941666669999996</c:v>
                </c:pt>
                <c:pt idx="5514">
                  <c:v>45.95</c:v>
                </c:pt>
                <c:pt idx="5515">
                  <c:v>45.958333330000002</c:v>
                </c:pt>
                <c:pt idx="5516">
                  <c:v>45.966666670000002</c:v>
                </c:pt>
                <c:pt idx="5517">
                  <c:v>45.975000000000001</c:v>
                </c:pt>
                <c:pt idx="5518">
                  <c:v>45.983333330000001</c:v>
                </c:pt>
                <c:pt idx="5519">
                  <c:v>45.991666670000001</c:v>
                </c:pt>
                <c:pt idx="5520">
                  <c:v>46</c:v>
                </c:pt>
                <c:pt idx="5521">
                  <c:v>46.008333329999999</c:v>
                </c:pt>
                <c:pt idx="5522">
                  <c:v>46.016666669999999</c:v>
                </c:pt>
                <c:pt idx="5523">
                  <c:v>46.024999999999999</c:v>
                </c:pt>
                <c:pt idx="5524">
                  <c:v>46.033333329999998</c:v>
                </c:pt>
                <c:pt idx="5525">
                  <c:v>46.041666669999998</c:v>
                </c:pt>
                <c:pt idx="5526">
                  <c:v>46.05</c:v>
                </c:pt>
                <c:pt idx="5527">
                  <c:v>46.058333330000004</c:v>
                </c:pt>
                <c:pt idx="5528">
                  <c:v>46.066666669999996</c:v>
                </c:pt>
                <c:pt idx="5529">
                  <c:v>46.075000000000003</c:v>
                </c:pt>
                <c:pt idx="5530">
                  <c:v>46.083333330000002</c:v>
                </c:pt>
                <c:pt idx="5531">
                  <c:v>46.091666670000002</c:v>
                </c:pt>
                <c:pt idx="5532">
                  <c:v>46.1</c:v>
                </c:pt>
                <c:pt idx="5533">
                  <c:v>46.108333330000001</c:v>
                </c:pt>
                <c:pt idx="5534">
                  <c:v>46.116666670000001</c:v>
                </c:pt>
                <c:pt idx="5535">
                  <c:v>46.125</c:v>
                </c:pt>
                <c:pt idx="5536">
                  <c:v>46.133333329999999</c:v>
                </c:pt>
                <c:pt idx="5537">
                  <c:v>46.141666669999999</c:v>
                </c:pt>
                <c:pt idx="5538">
                  <c:v>46.15</c:v>
                </c:pt>
                <c:pt idx="5539">
                  <c:v>46.158333329999998</c:v>
                </c:pt>
                <c:pt idx="5540">
                  <c:v>46.166666669999998</c:v>
                </c:pt>
                <c:pt idx="5541">
                  <c:v>46.174999999999997</c:v>
                </c:pt>
                <c:pt idx="5542">
                  <c:v>46.183333330000004</c:v>
                </c:pt>
                <c:pt idx="5543">
                  <c:v>46.191666669999996</c:v>
                </c:pt>
                <c:pt idx="5544">
                  <c:v>46.2</c:v>
                </c:pt>
                <c:pt idx="5545">
                  <c:v>46.208333330000002</c:v>
                </c:pt>
                <c:pt idx="5546">
                  <c:v>46.216666670000002</c:v>
                </c:pt>
                <c:pt idx="5547">
                  <c:v>46.225000000000001</c:v>
                </c:pt>
                <c:pt idx="5548">
                  <c:v>46.233333330000001</c:v>
                </c:pt>
                <c:pt idx="5549">
                  <c:v>46.241666670000001</c:v>
                </c:pt>
                <c:pt idx="5550">
                  <c:v>46.25</c:v>
                </c:pt>
                <c:pt idx="5551">
                  <c:v>46.258333329999999</c:v>
                </c:pt>
                <c:pt idx="5552">
                  <c:v>46.266666669999999</c:v>
                </c:pt>
                <c:pt idx="5553">
                  <c:v>46.274999999999999</c:v>
                </c:pt>
                <c:pt idx="5554">
                  <c:v>46.283333329999998</c:v>
                </c:pt>
                <c:pt idx="5555">
                  <c:v>46.291666669999998</c:v>
                </c:pt>
                <c:pt idx="5556">
                  <c:v>46.3</c:v>
                </c:pt>
                <c:pt idx="5557">
                  <c:v>46.308333330000004</c:v>
                </c:pt>
                <c:pt idx="5558">
                  <c:v>46.316666669999996</c:v>
                </c:pt>
                <c:pt idx="5559">
                  <c:v>46.325000000000003</c:v>
                </c:pt>
                <c:pt idx="5560">
                  <c:v>46.333333330000002</c:v>
                </c:pt>
                <c:pt idx="5561">
                  <c:v>46.341666670000002</c:v>
                </c:pt>
                <c:pt idx="5562">
                  <c:v>46.35</c:v>
                </c:pt>
                <c:pt idx="5563">
                  <c:v>46.358333330000001</c:v>
                </c:pt>
                <c:pt idx="5564">
                  <c:v>46.366666670000001</c:v>
                </c:pt>
                <c:pt idx="5565">
                  <c:v>46.375</c:v>
                </c:pt>
                <c:pt idx="5566">
                  <c:v>46.383333329999999</c:v>
                </c:pt>
                <c:pt idx="5567">
                  <c:v>46.391666669999999</c:v>
                </c:pt>
                <c:pt idx="5568">
                  <c:v>46.4</c:v>
                </c:pt>
                <c:pt idx="5569">
                  <c:v>46.408333329999998</c:v>
                </c:pt>
                <c:pt idx="5570">
                  <c:v>46.416666669999998</c:v>
                </c:pt>
                <c:pt idx="5571">
                  <c:v>46.424999999999997</c:v>
                </c:pt>
                <c:pt idx="5572">
                  <c:v>46.433333330000004</c:v>
                </c:pt>
                <c:pt idx="5573">
                  <c:v>46.441666669999996</c:v>
                </c:pt>
                <c:pt idx="5574">
                  <c:v>46.45</c:v>
                </c:pt>
                <c:pt idx="5575">
                  <c:v>46.458333330000002</c:v>
                </c:pt>
                <c:pt idx="5576">
                  <c:v>46.466666670000002</c:v>
                </c:pt>
                <c:pt idx="5577">
                  <c:v>46.475000000000001</c:v>
                </c:pt>
                <c:pt idx="5578">
                  <c:v>46.483333330000001</c:v>
                </c:pt>
                <c:pt idx="5579">
                  <c:v>46.491666670000001</c:v>
                </c:pt>
                <c:pt idx="5580">
                  <c:v>46.5</c:v>
                </c:pt>
                <c:pt idx="5581">
                  <c:v>46.508333329999999</c:v>
                </c:pt>
                <c:pt idx="5582">
                  <c:v>46.516666669999999</c:v>
                </c:pt>
                <c:pt idx="5583">
                  <c:v>46.524999999999999</c:v>
                </c:pt>
                <c:pt idx="5584">
                  <c:v>46.533333329999998</c:v>
                </c:pt>
                <c:pt idx="5585">
                  <c:v>46.541666669999998</c:v>
                </c:pt>
                <c:pt idx="5586">
                  <c:v>46.55</c:v>
                </c:pt>
                <c:pt idx="5587">
                  <c:v>46.558333330000004</c:v>
                </c:pt>
                <c:pt idx="5588">
                  <c:v>46.566666669999996</c:v>
                </c:pt>
                <c:pt idx="5589">
                  <c:v>46.575000000000003</c:v>
                </c:pt>
                <c:pt idx="5590">
                  <c:v>46.583333330000002</c:v>
                </c:pt>
                <c:pt idx="5591">
                  <c:v>46.591666670000002</c:v>
                </c:pt>
                <c:pt idx="5592">
                  <c:v>46.6</c:v>
                </c:pt>
                <c:pt idx="5593">
                  <c:v>46.608333330000001</c:v>
                </c:pt>
                <c:pt idx="5594">
                  <c:v>46.616666670000001</c:v>
                </c:pt>
                <c:pt idx="5595">
                  <c:v>46.625</c:v>
                </c:pt>
                <c:pt idx="5596">
                  <c:v>46.633333329999999</c:v>
                </c:pt>
                <c:pt idx="5597">
                  <c:v>46.641666669999999</c:v>
                </c:pt>
                <c:pt idx="5598">
                  <c:v>46.65</c:v>
                </c:pt>
                <c:pt idx="5599">
                  <c:v>46.658333329999998</c:v>
                </c:pt>
                <c:pt idx="5600">
                  <c:v>46.666666669999998</c:v>
                </c:pt>
                <c:pt idx="5601">
                  <c:v>46.674999999999997</c:v>
                </c:pt>
                <c:pt idx="5602">
                  <c:v>46.683333330000004</c:v>
                </c:pt>
                <c:pt idx="5603">
                  <c:v>46.691666669999996</c:v>
                </c:pt>
                <c:pt idx="5604">
                  <c:v>46.7</c:v>
                </c:pt>
                <c:pt idx="5605">
                  <c:v>46.708333330000002</c:v>
                </c:pt>
                <c:pt idx="5606">
                  <c:v>46.716666670000002</c:v>
                </c:pt>
                <c:pt idx="5607">
                  <c:v>46.725000000000001</c:v>
                </c:pt>
                <c:pt idx="5608">
                  <c:v>46.733333330000001</c:v>
                </c:pt>
                <c:pt idx="5609">
                  <c:v>46.741666670000001</c:v>
                </c:pt>
                <c:pt idx="5610">
                  <c:v>46.75</c:v>
                </c:pt>
                <c:pt idx="5611">
                  <c:v>46.758333329999999</c:v>
                </c:pt>
                <c:pt idx="5612">
                  <c:v>46.766666669999999</c:v>
                </c:pt>
                <c:pt idx="5613">
                  <c:v>46.774999999999999</c:v>
                </c:pt>
                <c:pt idx="5614">
                  <c:v>46.783333329999998</c:v>
                </c:pt>
                <c:pt idx="5615">
                  <c:v>46.791666669999998</c:v>
                </c:pt>
                <c:pt idx="5616">
                  <c:v>46.8</c:v>
                </c:pt>
                <c:pt idx="5617">
                  <c:v>46.808333330000004</c:v>
                </c:pt>
                <c:pt idx="5618">
                  <c:v>46.816666669999996</c:v>
                </c:pt>
                <c:pt idx="5619">
                  <c:v>46.825000000000003</c:v>
                </c:pt>
                <c:pt idx="5620">
                  <c:v>46.833333330000002</c:v>
                </c:pt>
                <c:pt idx="5621">
                  <c:v>46.841666670000002</c:v>
                </c:pt>
                <c:pt idx="5622">
                  <c:v>46.85</c:v>
                </c:pt>
                <c:pt idx="5623">
                  <c:v>46.858333330000001</c:v>
                </c:pt>
                <c:pt idx="5624">
                  <c:v>46.866666670000001</c:v>
                </c:pt>
                <c:pt idx="5625">
                  <c:v>46.875</c:v>
                </c:pt>
                <c:pt idx="5626">
                  <c:v>46.883333329999999</c:v>
                </c:pt>
                <c:pt idx="5627">
                  <c:v>46.891666669999999</c:v>
                </c:pt>
                <c:pt idx="5628">
                  <c:v>46.9</c:v>
                </c:pt>
                <c:pt idx="5629">
                  <c:v>46.908333329999998</c:v>
                </c:pt>
                <c:pt idx="5630">
                  <c:v>46.916666669999998</c:v>
                </c:pt>
                <c:pt idx="5631">
                  <c:v>46.924999999999997</c:v>
                </c:pt>
                <c:pt idx="5632">
                  <c:v>46.933333330000004</c:v>
                </c:pt>
                <c:pt idx="5633">
                  <c:v>46.941666669999996</c:v>
                </c:pt>
                <c:pt idx="5634">
                  <c:v>46.95</c:v>
                </c:pt>
                <c:pt idx="5635">
                  <c:v>46.958333330000002</c:v>
                </c:pt>
                <c:pt idx="5636">
                  <c:v>46.966666670000002</c:v>
                </c:pt>
                <c:pt idx="5637">
                  <c:v>46.975000000000001</c:v>
                </c:pt>
                <c:pt idx="5638">
                  <c:v>46.983333330000001</c:v>
                </c:pt>
                <c:pt idx="5639">
                  <c:v>46.991666670000001</c:v>
                </c:pt>
                <c:pt idx="5640">
                  <c:v>47</c:v>
                </c:pt>
                <c:pt idx="5641">
                  <c:v>47.008333329999999</c:v>
                </c:pt>
                <c:pt idx="5642">
                  <c:v>47.016666669999999</c:v>
                </c:pt>
                <c:pt idx="5643">
                  <c:v>47.024999999999999</c:v>
                </c:pt>
                <c:pt idx="5644">
                  <c:v>47.033333329999998</c:v>
                </c:pt>
                <c:pt idx="5645">
                  <c:v>47.041666669999998</c:v>
                </c:pt>
                <c:pt idx="5646">
                  <c:v>47.05</c:v>
                </c:pt>
                <c:pt idx="5647">
                  <c:v>47.058333330000004</c:v>
                </c:pt>
                <c:pt idx="5648">
                  <c:v>47.066666669999996</c:v>
                </c:pt>
                <c:pt idx="5649">
                  <c:v>47.075000000000003</c:v>
                </c:pt>
                <c:pt idx="5650">
                  <c:v>47.083333330000002</c:v>
                </c:pt>
                <c:pt idx="5651">
                  <c:v>47.091666670000002</c:v>
                </c:pt>
                <c:pt idx="5652">
                  <c:v>47.1</c:v>
                </c:pt>
                <c:pt idx="5653">
                  <c:v>47.108333330000001</c:v>
                </c:pt>
                <c:pt idx="5654">
                  <c:v>47.116666670000001</c:v>
                </c:pt>
                <c:pt idx="5655">
                  <c:v>47.125</c:v>
                </c:pt>
                <c:pt idx="5656">
                  <c:v>47.133333329999999</c:v>
                </c:pt>
                <c:pt idx="5657">
                  <c:v>47.141666669999999</c:v>
                </c:pt>
                <c:pt idx="5658">
                  <c:v>47.15</c:v>
                </c:pt>
                <c:pt idx="5659">
                  <c:v>47.158333329999998</c:v>
                </c:pt>
                <c:pt idx="5660">
                  <c:v>47.166666669999998</c:v>
                </c:pt>
                <c:pt idx="5661">
                  <c:v>47.174999999999997</c:v>
                </c:pt>
                <c:pt idx="5662">
                  <c:v>47.183333330000004</c:v>
                </c:pt>
                <c:pt idx="5663">
                  <c:v>47.191666669999996</c:v>
                </c:pt>
                <c:pt idx="5664">
                  <c:v>47.2</c:v>
                </c:pt>
                <c:pt idx="5665">
                  <c:v>47.208333330000002</c:v>
                </c:pt>
                <c:pt idx="5666">
                  <c:v>47.216666670000002</c:v>
                </c:pt>
                <c:pt idx="5667">
                  <c:v>47.225000000000001</c:v>
                </c:pt>
                <c:pt idx="5668">
                  <c:v>47.233333330000001</c:v>
                </c:pt>
                <c:pt idx="5669">
                  <c:v>47.241666670000001</c:v>
                </c:pt>
                <c:pt idx="5670">
                  <c:v>47.25</c:v>
                </c:pt>
                <c:pt idx="5671">
                  <c:v>47.258333329999999</c:v>
                </c:pt>
                <c:pt idx="5672">
                  <c:v>47.266666669999999</c:v>
                </c:pt>
                <c:pt idx="5673">
                  <c:v>47.274999999999999</c:v>
                </c:pt>
                <c:pt idx="5674">
                  <c:v>47.283333329999998</c:v>
                </c:pt>
                <c:pt idx="5675">
                  <c:v>47.291666669999998</c:v>
                </c:pt>
                <c:pt idx="5676">
                  <c:v>47.3</c:v>
                </c:pt>
                <c:pt idx="5677">
                  <c:v>47.308333330000004</c:v>
                </c:pt>
                <c:pt idx="5678">
                  <c:v>47.316666669999996</c:v>
                </c:pt>
                <c:pt idx="5679">
                  <c:v>47.325000000000003</c:v>
                </c:pt>
                <c:pt idx="5680">
                  <c:v>47.333333330000002</c:v>
                </c:pt>
                <c:pt idx="5681">
                  <c:v>47.341666670000002</c:v>
                </c:pt>
                <c:pt idx="5682">
                  <c:v>47.35</c:v>
                </c:pt>
                <c:pt idx="5683">
                  <c:v>47.358333330000001</c:v>
                </c:pt>
                <c:pt idx="5684">
                  <c:v>47.366666670000001</c:v>
                </c:pt>
                <c:pt idx="5685">
                  <c:v>47.375</c:v>
                </c:pt>
                <c:pt idx="5686">
                  <c:v>47.383333329999999</c:v>
                </c:pt>
                <c:pt idx="5687">
                  <c:v>47.391666669999999</c:v>
                </c:pt>
                <c:pt idx="5688">
                  <c:v>47.4</c:v>
                </c:pt>
                <c:pt idx="5689">
                  <c:v>47.408333329999998</c:v>
                </c:pt>
                <c:pt idx="5690">
                  <c:v>47.416666669999998</c:v>
                </c:pt>
                <c:pt idx="5691">
                  <c:v>47.424999999999997</c:v>
                </c:pt>
                <c:pt idx="5692">
                  <c:v>47.433333330000004</c:v>
                </c:pt>
                <c:pt idx="5693">
                  <c:v>47.441666669999996</c:v>
                </c:pt>
                <c:pt idx="5694">
                  <c:v>47.45</c:v>
                </c:pt>
                <c:pt idx="5695">
                  <c:v>47.458333330000002</c:v>
                </c:pt>
                <c:pt idx="5696">
                  <c:v>47.466666670000002</c:v>
                </c:pt>
                <c:pt idx="5697">
                  <c:v>47.475000000000001</c:v>
                </c:pt>
                <c:pt idx="5698">
                  <c:v>47.483333330000001</c:v>
                </c:pt>
                <c:pt idx="5699">
                  <c:v>47.491666670000001</c:v>
                </c:pt>
                <c:pt idx="5700">
                  <c:v>47.5</c:v>
                </c:pt>
                <c:pt idx="5701">
                  <c:v>47.508333329999999</c:v>
                </c:pt>
                <c:pt idx="5702">
                  <c:v>47.516666669999999</c:v>
                </c:pt>
                <c:pt idx="5703">
                  <c:v>47.524999999999999</c:v>
                </c:pt>
                <c:pt idx="5704">
                  <c:v>47.533333329999998</c:v>
                </c:pt>
                <c:pt idx="5705">
                  <c:v>47.541666669999998</c:v>
                </c:pt>
                <c:pt idx="5706">
                  <c:v>47.55</c:v>
                </c:pt>
                <c:pt idx="5707">
                  <c:v>47.558333330000004</c:v>
                </c:pt>
                <c:pt idx="5708">
                  <c:v>47.566666669999996</c:v>
                </c:pt>
                <c:pt idx="5709">
                  <c:v>47.575000000000003</c:v>
                </c:pt>
                <c:pt idx="5710">
                  <c:v>47.583333330000002</c:v>
                </c:pt>
                <c:pt idx="5711">
                  <c:v>47.591666670000002</c:v>
                </c:pt>
                <c:pt idx="5712">
                  <c:v>47.6</c:v>
                </c:pt>
                <c:pt idx="5713">
                  <c:v>47.608333330000001</c:v>
                </c:pt>
                <c:pt idx="5714">
                  <c:v>47.616666670000001</c:v>
                </c:pt>
                <c:pt idx="5715">
                  <c:v>47.625</c:v>
                </c:pt>
                <c:pt idx="5716">
                  <c:v>47.633333329999999</c:v>
                </c:pt>
                <c:pt idx="5717">
                  <c:v>47.641666669999999</c:v>
                </c:pt>
                <c:pt idx="5718">
                  <c:v>47.65</c:v>
                </c:pt>
                <c:pt idx="5719">
                  <c:v>47.658333329999998</c:v>
                </c:pt>
                <c:pt idx="5720">
                  <c:v>47.666666669999998</c:v>
                </c:pt>
                <c:pt idx="5721">
                  <c:v>47.674999999999997</c:v>
                </c:pt>
                <c:pt idx="5722">
                  <c:v>47.683333330000004</c:v>
                </c:pt>
                <c:pt idx="5723">
                  <c:v>47.691666669999996</c:v>
                </c:pt>
                <c:pt idx="5724">
                  <c:v>47.7</c:v>
                </c:pt>
                <c:pt idx="5725">
                  <c:v>47.708333330000002</c:v>
                </c:pt>
                <c:pt idx="5726">
                  <c:v>47.716666670000002</c:v>
                </c:pt>
                <c:pt idx="5727">
                  <c:v>47.725000000000001</c:v>
                </c:pt>
                <c:pt idx="5728">
                  <c:v>47.733333330000001</c:v>
                </c:pt>
                <c:pt idx="5729">
                  <c:v>47.741666670000001</c:v>
                </c:pt>
                <c:pt idx="5730">
                  <c:v>47.75</c:v>
                </c:pt>
                <c:pt idx="5731">
                  <c:v>47.758333329999999</c:v>
                </c:pt>
                <c:pt idx="5732">
                  <c:v>47.766666669999999</c:v>
                </c:pt>
                <c:pt idx="5733">
                  <c:v>47.774999999999999</c:v>
                </c:pt>
                <c:pt idx="5734">
                  <c:v>47.783333329999998</c:v>
                </c:pt>
                <c:pt idx="5735">
                  <c:v>47.791666669999998</c:v>
                </c:pt>
                <c:pt idx="5736">
                  <c:v>47.8</c:v>
                </c:pt>
                <c:pt idx="5737">
                  <c:v>47.808333330000004</c:v>
                </c:pt>
                <c:pt idx="5738">
                  <c:v>47.816666669999996</c:v>
                </c:pt>
                <c:pt idx="5739">
                  <c:v>47.825000000000003</c:v>
                </c:pt>
                <c:pt idx="5740">
                  <c:v>47.833333330000002</c:v>
                </c:pt>
                <c:pt idx="5741">
                  <c:v>47.841666670000002</c:v>
                </c:pt>
                <c:pt idx="5742">
                  <c:v>47.85</c:v>
                </c:pt>
                <c:pt idx="5743">
                  <c:v>47.858333330000001</c:v>
                </c:pt>
                <c:pt idx="5744">
                  <c:v>47.866666670000001</c:v>
                </c:pt>
                <c:pt idx="5745">
                  <c:v>47.875</c:v>
                </c:pt>
                <c:pt idx="5746">
                  <c:v>47.883333329999999</c:v>
                </c:pt>
                <c:pt idx="5747">
                  <c:v>47.891666669999999</c:v>
                </c:pt>
                <c:pt idx="5748">
                  <c:v>47.9</c:v>
                </c:pt>
                <c:pt idx="5749">
                  <c:v>47.908333329999998</c:v>
                </c:pt>
                <c:pt idx="5750">
                  <c:v>47.916666669999998</c:v>
                </c:pt>
                <c:pt idx="5751">
                  <c:v>47.924999999999997</c:v>
                </c:pt>
                <c:pt idx="5752">
                  <c:v>47.933333330000004</c:v>
                </c:pt>
                <c:pt idx="5753">
                  <c:v>47.941666669999996</c:v>
                </c:pt>
                <c:pt idx="5754">
                  <c:v>47.95</c:v>
                </c:pt>
                <c:pt idx="5755">
                  <c:v>47.958333330000002</c:v>
                </c:pt>
                <c:pt idx="5756">
                  <c:v>47.966666670000002</c:v>
                </c:pt>
                <c:pt idx="5757">
                  <c:v>47.975000000000001</c:v>
                </c:pt>
                <c:pt idx="5758">
                  <c:v>47.983333330000001</c:v>
                </c:pt>
                <c:pt idx="5759">
                  <c:v>47.991666670000001</c:v>
                </c:pt>
                <c:pt idx="5760">
                  <c:v>48</c:v>
                </c:pt>
                <c:pt idx="5761">
                  <c:v>48.008333329999999</c:v>
                </c:pt>
                <c:pt idx="5762">
                  <c:v>48.016666669999999</c:v>
                </c:pt>
                <c:pt idx="5763">
                  <c:v>48.024999999999999</c:v>
                </c:pt>
                <c:pt idx="5764">
                  <c:v>48.033333329999998</c:v>
                </c:pt>
                <c:pt idx="5765">
                  <c:v>48.041666669999998</c:v>
                </c:pt>
                <c:pt idx="5766">
                  <c:v>48.05</c:v>
                </c:pt>
                <c:pt idx="5767">
                  <c:v>48.058333330000004</c:v>
                </c:pt>
                <c:pt idx="5768">
                  <c:v>48.066666669999996</c:v>
                </c:pt>
                <c:pt idx="5769">
                  <c:v>48.075000000000003</c:v>
                </c:pt>
                <c:pt idx="5770">
                  <c:v>48.083333330000002</c:v>
                </c:pt>
                <c:pt idx="5771">
                  <c:v>48.091666670000002</c:v>
                </c:pt>
                <c:pt idx="5772">
                  <c:v>48.1</c:v>
                </c:pt>
                <c:pt idx="5773">
                  <c:v>48.108333330000001</c:v>
                </c:pt>
                <c:pt idx="5774">
                  <c:v>48.116666670000001</c:v>
                </c:pt>
                <c:pt idx="5775">
                  <c:v>48.125</c:v>
                </c:pt>
                <c:pt idx="5776">
                  <c:v>48.133333329999999</c:v>
                </c:pt>
                <c:pt idx="5777">
                  <c:v>48.141666669999999</c:v>
                </c:pt>
                <c:pt idx="5778">
                  <c:v>48.15</c:v>
                </c:pt>
                <c:pt idx="5779">
                  <c:v>48.158333329999998</c:v>
                </c:pt>
                <c:pt idx="5780">
                  <c:v>48.166666669999998</c:v>
                </c:pt>
                <c:pt idx="5781">
                  <c:v>48.174999999999997</c:v>
                </c:pt>
                <c:pt idx="5782">
                  <c:v>48.183333330000004</c:v>
                </c:pt>
                <c:pt idx="5783">
                  <c:v>48.191666669999996</c:v>
                </c:pt>
                <c:pt idx="5784">
                  <c:v>48.2</c:v>
                </c:pt>
                <c:pt idx="5785">
                  <c:v>48.208333330000002</c:v>
                </c:pt>
                <c:pt idx="5786">
                  <c:v>48.216666670000002</c:v>
                </c:pt>
                <c:pt idx="5787">
                  <c:v>48.225000000000001</c:v>
                </c:pt>
                <c:pt idx="5788">
                  <c:v>48.233333330000001</c:v>
                </c:pt>
                <c:pt idx="5789">
                  <c:v>48.241666670000001</c:v>
                </c:pt>
                <c:pt idx="5790">
                  <c:v>48.25</c:v>
                </c:pt>
                <c:pt idx="5791">
                  <c:v>48.258333329999999</c:v>
                </c:pt>
                <c:pt idx="5792">
                  <c:v>48.266666669999999</c:v>
                </c:pt>
                <c:pt idx="5793">
                  <c:v>48.274999999999999</c:v>
                </c:pt>
                <c:pt idx="5794">
                  <c:v>48.283333329999998</c:v>
                </c:pt>
                <c:pt idx="5795">
                  <c:v>48.291666669999998</c:v>
                </c:pt>
                <c:pt idx="5796">
                  <c:v>48.3</c:v>
                </c:pt>
                <c:pt idx="5797">
                  <c:v>48.308333330000004</c:v>
                </c:pt>
                <c:pt idx="5798">
                  <c:v>48.316666669999996</c:v>
                </c:pt>
                <c:pt idx="5799">
                  <c:v>48.325000000000003</c:v>
                </c:pt>
                <c:pt idx="5800">
                  <c:v>48.333333330000002</c:v>
                </c:pt>
                <c:pt idx="5801">
                  <c:v>48.341666670000002</c:v>
                </c:pt>
                <c:pt idx="5802">
                  <c:v>48.35</c:v>
                </c:pt>
                <c:pt idx="5803">
                  <c:v>48.358333330000001</c:v>
                </c:pt>
                <c:pt idx="5804">
                  <c:v>48.366666670000001</c:v>
                </c:pt>
                <c:pt idx="5805">
                  <c:v>48.375</c:v>
                </c:pt>
                <c:pt idx="5806">
                  <c:v>48.383333329999999</c:v>
                </c:pt>
                <c:pt idx="5807">
                  <c:v>48.391666669999999</c:v>
                </c:pt>
                <c:pt idx="5808">
                  <c:v>48.4</c:v>
                </c:pt>
                <c:pt idx="5809">
                  <c:v>48.408333329999998</c:v>
                </c:pt>
                <c:pt idx="5810">
                  <c:v>48.416666669999998</c:v>
                </c:pt>
                <c:pt idx="5811">
                  <c:v>48.424999999999997</c:v>
                </c:pt>
                <c:pt idx="5812">
                  <c:v>48.433333330000004</c:v>
                </c:pt>
                <c:pt idx="5813">
                  <c:v>48.441666669999996</c:v>
                </c:pt>
                <c:pt idx="5814">
                  <c:v>48.45</c:v>
                </c:pt>
                <c:pt idx="5815">
                  <c:v>48.458333330000002</c:v>
                </c:pt>
                <c:pt idx="5816">
                  <c:v>48.466666670000002</c:v>
                </c:pt>
                <c:pt idx="5817">
                  <c:v>48.475000000000001</c:v>
                </c:pt>
                <c:pt idx="5818">
                  <c:v>48.483333330000001</c:v>
                </c:pt>
                <c:pt idx="5819">
                  <c:v>48.491666670000001</c:v>
                </c:pt>
                <c:pt idx="5820">
                  <c:v>48.5</c:v>
                </c:pt>
                <c:pt idx="5821">
                  <c:v>48.508333329999999</c:v>
                </c:pt>
                <c:pt idx="5822">
                  <c:v>48.516666669999999</c:v>
                </c:pt>
                <c:pt idx="5823">
                  <c:v>48.524999999999999</c:v>
                </c:pt>
                <c:pt idx="5824">
                  <c:v>48.533333329999998</c:v>
                </c:pt>
                <c:pt idx="5825">
                  <c:v>48.541666669999998</c:v>
                </c:pt>
                <c:pt idx="5826">
                  <c:v>48.55</c:v>
                </c:pt>
                <c:pt idx="5827">
                  <c:v>48.558333330000004</c:v>
                </c:pt>
                <c:pt idx="5828">
                  <c:v>48.566666669999996</c:v>
                </c:pt>
                <c:pt idx="5829">
                  <c:v>48.575000000000003</c:v>
                </c:pt>
                <c:pt idx="5830">
                  <c:v>48.583333330000002</c:v>
                </c:pt>
                <c:pt idx="5831">
                  <c:v>48.591666670000002</c:v>
                </c:pt>
                <c:pt idx="5832">
                  <c:v>48.6</c:v>
                </c:pt>
                <c:pt idx="5833">
                  <c:v>48.608333330000001</c:v>
                </c:pt>
                <c:pt idx="5834">
                  <c:v>48.616666670000001</c:v>
                </c:pt>
                <c:pt idx="5835">
                  <c:v>48.625</c:v>
                </c:pt>
                <c:pt idx="5836">
                  <c:v>48.633333329999999</c:v>
                </c:pt>
                <c:pt idx="5837">
                  <c:v>48.641666669999999</c:v>
                </c:pt>
                <c:pt idx="5838">
                  <c:v>48.65</c:v>
                </c:pt>
                <c:pt idx="5839">
                  <c:v>48.658333329999998</c:v>
                </c:pt>
                <c:pt idx="5840">
                  <c:v>48.666666669999998</c:v>
                </c:pt>
                <c:pt idx="5841">
                  <c:v>48.674999999999997</c:v>
                </c:pt>
                <c:pt idx="5842">
                  <c:v>48.683333330000004</c:v>
                </c:pt>
                <c:pt idx="5843">
                  <c:v>48.691666669999996</c:v>
                </c:pt>
                <c:pt idx="5844">
                  <c:v>48.7</c:v>
                </c:pt>
                <c:pt idx="5845">
                  <c:v>48.708333330000002</c:v>
                </c:pt>
                <c:pt idx="5846">
                  <c:v>48.716666670000002</c:v>
                </c:pt>
                <c:pt idx="5847">
                  <c:v>48.725000000000001</c:v>
                </c:pt>
                <c:pt idx="5848">
                  <c:v>48.733333330000001</c:v>
                </c:pt>
                <c:pt idx="5849">
                  <c:v>48.741666670000001</c:v>
                </c:pt>
                <c:pt idx="5850">
                  <c:v>48.75</c:v>
                </c:pt>
                <c:pt idx="5851">
                  <c:v>48.758333329999999</c:v>
                </c:pt>
                <c:pt idx="5852">
                  <c:v>48.766666669999999</c:v>
                </c:pt>
                <c:pt idx="5853">
                  <c:v>48.774999999999999</c:v>
                </c:pt>
                <c:pt idx="5854">
                  <c:v>48.783333329999998</c:v>
                </c:pt>
                <c:pt idx="5855">
                  <c:v>48.791666669999998</c:v>
                </c:pt>
                <c:pt idx="5856">
                  <c:v>48.8</c:v>
                </c:pt>
                <c:pt idx="5857">
                  <c:v>48.808333330000004</c:v>
                </c:pt>
                <c:pt idx="5858">
                  <c:v>48.816666669999996</c:v>
                </c:pt>
                <c:pt idx="5859">
                  <c:v>48.825000000000003</c:v>
                </c:pt>
                <c:pt idx="5860">
                  <c:v>48.833333330000002</c:v>
                </c:pt>
                <c:pt idx="5861">
                  <c:v>48.841666670000002</c:v>
                </c:pt>
                <c:pt idx="5862">
                  <c:v>48.85</c:v>
                </c:pt>
                <c:pt idx="5863">
                  <c:v>48.858333330000001</c:v>
                </c:pt>
                <c:pt idx="5864">
                  <c:v>48.866666670000001</c:v>
                </c:pt>
                <c:pt idx="5865">
                  <c:v>48.875</c:v>
                </c:pt>
                <c:pt idx="5866">
                  <c:v>48.883333329999999</c:v>
                </c:pt>
                <c:pt idx="5867">
                  <c:v>48.891666669999999</c:v>
                </c:pt>
                <c:pt idx="5868">
                  <c:v>48.9</c:v>
                </c:pt>
                <c:pt idx="5869">
                  <c:v>48.908333329999998</c:v>
                </c:pt>
                <c:pt idx="5870">
                  <c:v>48.916666669999998</c:v>
                </c:pt>
                <c:pt idx="5871">
                  <c:v>48.924999999999997</c:v>
                </c:pt>
                <c:pt idx="5872">
                  <c:v>48.933333330000004</c:v>
                </c:pt>
                <c:pt idx="5873">
                  <c:v>48.941666669999996</c:v>
                </c:pt>
                <c:pt idx="5874">
                  <c:v>48.95</c:v>
                </c:pt>
                <c:pt idx="5875">
                  <c:v>48.958333330000002</c:v>
                </c:pt>
                <c:pt idx="5876">
                  <c:v>48.966666670000002</c:v>
                </c:pt>
                <c:pt idx="5877">
                  <c:v>48.975000000000001</c:v>
                </c:pt>
                <c:pt idx="5878">
                  <c:v>48.983333330000001</c:v>
                </c:pt>
                <c:pt idx="5879">
                  <c:v>48.991666670000001</c:v>
                </c:pt>
                <c:pt idx="5880">
                  <c:v>49</c:v>
                </c:pt>
                <c:pt idx="5881">
                  <c:v>49.008333329999999</c:v>
                </c:pt>
                <c:pt idx="5882">
                  <c:v>49.016666669999999</c:v>
                </c:pt>
                <c:pt idx="5883">
                  <c:v>49.024999999999999</c:v>
                </c:pt>
                <c:pt idx="5884">
                  <c:v>49.033333329999998</c:v>
                </c:pt>
                <c:pt idx="5885">
                  <c:v>49.041666669999998</c:v>
                </c:pt>
                <c:pt idx="5886">
                  <c:v>49.05</c:v>
                </c:pt>
                <c:pt idx="5887">
                  <c:v>49.058333330000004</c:v>
                </c:pt>
                <c:pt idx="5888">
                  <c:v>49.066666669999996</c:v>
                </c:pt>
                <c:pt idx="5889">
                  <c:v>49.075000000000003</c:v>
                </c:pt>
                <c:pt idx="5890">
                  <c:v>49.083333330000002</c:v>
                </c:pt>
                <c:pt idx="5891">
                  <c:v>49.091666670000002</c:v>
                </c:pt>
                <c:pt idx="5892">
                  <c:v>49.1</c:v>
                </c:pt>
                <c:pt idx="5893">
                  <c:v>49.108333330000001</c:v>
                </c:pt>
                <c:pt idx="5894">
                  <c:v>49.116666670000001</c:v>
                </c:pt>
                <c:pt idx="5895">
                  <c:v>49.125</c:v>
                </c:pt>
                <c:pt idx="5896">
                  <c:v>49.133333329999999</c:v>
                </c:pt>
                <c:pt idx="5897">
                  <c:v>49.141666669999999</c:v>
                </c:pt>
                <c:pt idx="5898">
                  <c:v>49.15</c:v>
                </c:pt>
                <c:pt idx="5899">
                  <c:v>49.158333329999998</c:v>
                </c:pt>
                <c:pt idx="5900">
                  <c:v>49.166666669999998</c:v>
                </c:pt>
                <c:pt idx="5901">
                  <c:v>49.174999999999997</c:v>
                </c:pt>
                <c:pt idx="5902">
                  <c:v>49.183333330000004</c:v>
                </c:pt>
                <c:pt idx="5903">
                  <c:v>49.191666669999996</c:v>
                </c:pt>
                <c:pt idx="5904">
                  <c:v>49.2</c:v>
                </c:pt>
                <c:pt idx="5905">
                  <c:v>49.208333330000002</c:v>
                </c:pt>
                <c:pt idx="5906">
                  <c:v>49.216666670000002</c:v>
                </c:pt>
                <c:pt idx="5907">
                  <c:v>49.225000000000001</c:v>
                </c:pt>
                <c:pt idx="5908">
                  <c:v>49.233333330000001</c:v>
                </c:pt>
                <c:pt idx="5909">
                  <c:v>49.241666670000001</c:v>
                </c:pt>
                <c:pt idx="5910">
                  <c:v>49.25</c:v>
                </c:pt>
                <c:pt idx="5911">
                  <c:v>49.258333329999999</c:v>
                </c:pt>
                <c:pt idx="5912">
                  <c:v>49.266666669999999</c:v>
                </c:pt>
                <c:pt idx="5913">
                  <c:v>49.274999999999999</c:v>
                </c:pt>
                <c:pt idx="5914">
                  <c:v>49.283333329999998</c:v>
                </c:pt>
                <c:pt idx="5915">
                  <c:v>49.291666669999998</c:v>
                </c:pt>
                <c:pt idx="5916">
                  <c:v>49.3</c:v>
                </c:pt>
                <c:pt idx="5917">
                  <c:v>49.308333330000004</c:v>
                </c:pt>
                <c:pt idx="5918">
                  <c:v>49.316666669999996</c:v>
                </c:pt>
                <c:pt idx="5919">
                  <c:v>49.325000000000003</c:v>
                </c:pt>
                <c:pt idx="5920">
                  <c:v>49.333333330000002</c:v>
                </c:pt>
                <c:pt idx="5921">
                  <c:v>49.341666670000002</c:v>
                </c:pt>
                <c:pt idx="5922">
                  <c:v>49.35</c:v>
                </c:pt>
                <c:pt idx="5923">
                  <c:v>49.358333330000001</c:v>
                </c:pt>
                <c:pt idx="5924">
                  <c:v>49.366666670000001</c:v>
                </c:pt>
                <c:pt idx="5925">
                  <c:v>49.375</c:v>
                </c:pt>
                <c:pt idx="5926">
                  <c:v>49.383333329999999</c:v>
                </c:pt>
                <c:pt idx="5927">
                  <c:v>49.391666669999999</c:v>
                </c:pt>
                <c:pt idx="5928">
                  <c:v>49.4</c:v>
                </c:pt>
                <c:pt idx="5929">
                  <c:v>49.408333329999998</c:v>
                </c:pt>
                <c:pt idx="5930">
                  <c:v>49.416666669999998</c:v>
                </c:pt>
                <c:pt idx="5931">
                  <c:v>49.424999999999997</c:v>
                </c:pt>
                <c:pt idx="5932">
                  <c:v>49.433333330000004</c:v>
                </c:pt>
                <c:pt idx="5933">
                  <c:v>49.441666669999996</c:v>
                </c:pt>
                <c:pt idx="5934">
                  <c:v>49.45</c:v>
                </c:pt>
                <c:pt idx="5935">
                  <c:v>49.458333330000002</c:v>
                </c:pt>
                <c:pt idx="5936">
                  <c:v>49.466666670000002</c:v>
                </c:pt>
                <c:pt idx="5937">
                  <c:v>49.475000000000001</c:v>
                </c:pt>
                <c:pt idx="5938">
                  <c:v>49.483333330000001</c:v>
                </c:pt>
                <c:pt idx="5939">
                  <c:v>49.491666670000001</c:v>
                </c:pt>
                <c:pt idx="5940">
                  <c:v>49.5</c:v>
                </c:pt>
                <c:pt idx="5941">
                  <c:v>49.508333329999999</c:v>
                </c:pt>
                <c:pt idx="5942">
                  <c:v>49.516666669999999</c:v>
                </c:pt>
                <c:pt idx="5943">
                  <c:v>49.524999999999999</c:v>
                </c:pt>
                <c:pt idx="5944">
                  <c:v>49.533333329999998</c:v>
                </c:pt>
                <c:pt idx="5945">
                  <c:v>49.541666669999998</c:v>
                </c:pt>
                <c:pt idx="5946">
                  <c:v>49.55</c:v>
                </c:pt>
                <c:pt idx="5947">
                  <c:v>49.558333330000004</c:v>
                </c:pt>
                <c:pt idx="5948">
                  <c:v>49.566666669999996</c:v>
                </c:pt>
                <c:pt idx="5949">
                  <c:v>49.575000000000003</c:v>
                </c:pt>
                <c:pt idx="5950">
                  <c:v>49.583333330000002</c:v>
                </c:pt>
                <c:pt idx="5951">
                  <c:v>49.591666670000002</c:v>
                </c:pt>
                <c:pt idx="5952">
                  <c:v>49.6</c:v>
                </c:pt>
                <c:pt idx="5953">
                  <c:v>49.608333330000001</c:v>
                </c:pt>
                <c:pt idx="5954">
                  <c:v>49.616666670000001</c:v>
                </c:pt>
                <c:pt idx="5955">
                  <c:v>49.625</c:v>
                </c:pt>
                <c:pt idx="5956">
                  <c:v>49.633333329999999</c:v>
                </c:pt>
                <c:pt idx="5957">
                  <c:v>49.641666669999999</c:v>
                </c:pt>
                <c:pt idx="5958">
                  <c:v>49.65</c:v>
                </c:pt>
                <c:pt idx="5959">
                  <c:v>49.658333329999998</c:v>
                </c:pt>
                <c:pt idx="5960">
                  <c:v>49.666666669999998</c:v>
                </c:pt>
                <c:pt idx="5961">
                  <c:v>49.674999999999997</c:v>
                </c:pt>
                <c:pt idx="5962">
                  <c:v>49.683333330000004</c:v>
                </c:pt>
                <c:pt idx="5963">
                  <c:v>49.691666669999996</c:v>
                </c:pt>
                <c:pt idx="5964">
                  <c:v>49.7</c:v>
                </c:pt>
                <c:pt idx="5965">
                  <c:v>49.708333330000002</c:v>
                </c:pt>
                <c:pt idx="5966">
                  <c:v>49.716666670000002</c:v>
                </c:pt>
                <c:pt idx="5967">
                  <c:v>49.725000000000001</c:v>
                </c:pt>
                <c:pt idx="5968">
                  <c:v>49.733333330000001</c:v>
                </c:pt>
                <c:pt idx="5969">
                  <c:v>49.741666670000001</c:v>
                </c:pt>
                <c:pt idx="5970">
                  <c:v>49.75</c:v>
                </c:pt>
                <c:pt idx="5971">
                  <c:v>49.758333329999999</c:v>
                </c:pt>
                <c:pt idx="5972">
                  <c:v>49.766666669999999</c:v>
                </c:pt>
                <c:pt idx="5973">
                  <c:v>49.774999999999999</c:v>
                </c:pt>
                <c:pt idx="5974">
                  <c:v>49.783333329999998</c:v>
                </c:pt>
                <c:pt idx="5975">
                  <c:v>49.791666669999998</c:v>
                </c:pt>
                <c:pt idx="5976">
                  <c:v>49.8</c:v>
                </c:pt>
                <c:pt idx="5977">
                  <c:v>49.808333330000004</c:v>
                </c:pt>
                <c:pt idx="5978">
                  <c:v>49.816666669999996</c:v>
                </c:pt>
                <c:pt idx="5979">
                  <c:v>49.825000000000003</c:v>
                </c:pt>
                <c:pt idx="5980">
                  <c:v>49.833333330000002</c:v>
                </c:pt>
                <c:pt idx="5981">
                  <c:v>49.841666670000002</c:v>
                </c:pt>
                <c:pt idx="5982">
                  <c:v>49.85</c:v>
                </c:pt>
                <c:pt idx="5983">
                  <c:v>49.858333330000001</c:v>
                </c:pt>
                <c:pt idx="5984">
                  <c:v>49.866666670000001</c:v>
                </c:pt>
                <c:pt idx="5985">
                  <c:v>49.875</c:v>
                </c:pt>
                <c:pt idx="5986">
                  <c:v>49.883333329999999</c:v>
                </c:pt>
                <c:pt idx="5987">
                  <c:v>49.891666669999999</c:v>
                </c:pt>
                <c:pt idx="5988">
                  <c:v>49.9</c:v>
                </c:pt>
                <c:pt idx="5989">
                  <c:v>49.908333329999998</c:v>
                </c:pt>
                <c:pt idx="5990">
                  <c:v>49.916666669999998</c:v>
                </c:pt>
                <c:pt idx="5991">
                  <c:v>49.924999999999997</c:v>
                </c:pt>
                <c:pt idx="5992">
                  <c:v>49.933333330000004</c:v>
                </c:pt>
                <c:pt idx="5993">
                  <c:v>49.941666669999996</c:v>
                </c:pt>
                <c:pt idx="5994">
                  <c:v>49.95</c:v>
                </c:pt>
                <c:pt idx="5995">
                  <c:v>49.958333330000002</c:v>
                </c:pt>
                <c:pt idx="5996">
                  <c:v>49.966666670000002</c:v>
                </c:pt>
                <c:pt idx="5997">
                  <c:v>49.975000000000001</c:v>
                </c:pt>
                <c:pt idx="5998">
                  <c:v>49.983333330000001</c:v>
                </c:pt>
                <c:pt idx="5999">
                  <c:v>49.991666670000001</c:v>
                </c:pt>
                <c:pt idx="6000">
                  <c:v>50</c:v>
                </c:pt>
                <c:pt idx="6001">
                  <c:v>50.008333329999999</c:v>
                </c:pt>
                <c:pt idx="6002">
                  <c:v>50.016666669999999</c:v>
                </c:pt>
                <c:pt idx="6003">
                  <c:v>50.024999999999999</c:v>
                </c:pt>
                <c:pt idx="6004">
                  <c:v>50.033333329999998</c:v>
                </c:pt>
                <c:pt idx="6005">
                  <c:v>50.041666669999998</c:v>
                </c:pt>
                <c:pt idx="6006">
                  <c:v>50.05</c:v>
                </c:pt>
                <c:pt idx="6007">
                  <c:v>50.058333330000004</c:v>
                </c:pt>
                <c:pt idx="6008">
                  <c:v>50.066666669999996</c:v>
                </c:pt>
                <c:pt idx="6009">
                  <c:v>50.075000000000003</c:v>
                </c:pt>
                <c:pt idx="6010">
                  <c:v>50.083333330000002</c:v>
                </c:pt>
                <c:pt idx="6011">
                  <c:v>50.091666670000002</c:v>
                </c:pt>
                <c:pt idx="6012">
                  <c:v>50.1</c:v>
                </c:pt>
                <c:pt idx="6013">
                  <c:v>50.108333330000001</c:v>
                </c:pt>
                <c:pt idx="6014">
                  <c:v>50.116666670000001</c:v>
                </c:pt>
                <c:pt idx="6015">
                  <c:v>50.125</c:v>
                </c:pt>
                <c:pt idx="6016">
                  <c:v>50.133333329999999</c:v>
                </c:pt>
                <c:pt idx="6017">
                  <c:v>50.141666669999999</c:v>
                </c:pt>
                <c:pt idx="6018">
                  <c:v>50.15</c:v>
                </c:pt>
                <c:pt idx="6019">
                  <c:v>50.158333329999998</c:v>
                </c:pt>
                <c:pt idx="6020">
                  <c:v>50.166666669999998</c:v>
                </c:pt>
                <c:pt idx="6021">
                  <c:v>50.174999999999997</c:v>
                </c:pt>
                <c:pt idx="6022">
                  <c:v>50.183333330000004</c:v>
                </c:pt>
                <c:pt idx="6023">
                  <c:v>50.191666669999996</c:v>
                </c:pt>
                <c:pt idx="6024">
                  <c:v>50.2</c:v>
                </c:pt>
                <c:pt idx="6025">
                  <c:v>50.208333330000002</c:v>
                </c:pt>
                <c:pt idx="6026">
                  <c:v>50.216666670000002</c:v>
                </c:pt>
                <c:pt idx="6027">
                  <c:v>50.225000000000001</c:v>
                </c:pt>
                <c:pt idx="6028">
                  <c:v>50.233333330000001</c:v>
                </c:pt>
                <c:pt idx="6029">
                  <c:v>50.241666670000001</c:v>
                </c:pt>
                <c:pt idx="6030">
                  <c:v>50.25</c:v>
                </c:pt>
                <c:pt idx="6031">
                  <c:v>50.258333329999999</c:v>
                </c:pt>
                <c:pt idx="6032">
                  <c:v>50.266666669999999</c:v>
                </c:pt>
                <c:pt idx="6033">
                  <c:v>50.274999999999999</c:v>
                </c:pt>
                <c:pt idx="6034">
                  <c:v>50.283333329999998</c:v>
                </c:pt>
                <c:pt idx="6035">
                  <c:v>50.291666669999998</c:v>
                </c:pt>
                <c:pt idx="6036">
                  <c:v>50.3</c:v>
                </c:pt>
                <c:pt idx="6037">
                  <c:v>50.308333330000004</c:v>
                </c:pt>
                <c:pt idx="6038">
                  <c:v>50.316666669999996</c:v>
                </c:pt>
                <c:pt idx="6039">
                  <c:v>50.325000000000003</c:v>
                </c:pt>
                <c:pt idx="6040">
                  <c:v>50.333333330000002</c:v>
                </c:pt>
                <c:pt idx="6041">
                  <c:v>50.341666670000002</c:v>
                </c:pt>
                <c:pt idx="6042">
                  <c:v>50.35</c:v>
                </c:pt>
                <c:pt idx="6043">
                  <c:v>50.358333330000001</c:v>
                </c:pt>
                <c:pt idx="6044">
                  <c:v>50.366666670000001</c:v>
                </c:pt>
                <c:pt idx="6045">
                  <c:v>50.375</c:v>
                </c:pt>
                <c:pt idx="6046">
                  <c:v>50.383333329999999</c:v>
                </c:pt>
                <c:pt idx="6047">
                  <c:v>50.391666669999999</c:v>
                </c:pt>
                <c:pt idx="6048">
                  <c:v>50.4</c:v>
                </c:pt>
                <c:pt idx="6049">
                  <c:v>50.408333329999998</c:v>
                </c:pt>
                <c:pt idx="6050">
                  <c:v>50.416666669999998</c:v>
                </c:pt>
                <c:pt idx="6051">
                  <c:v>50.424999999999997</c:v>
                </c:pt>
                <c:pt idx="6052">
                  <c:v>50.433333330000004</c:v>
                </c:pt>
                <c:pt idx="6053">
                  <c:v>50.441666669999996</c:v>
                </c:pt>
                <c:pt idx="6054">
                  <c:v>50.45</c:v>
                </c:pt>
                <c:pt idx="6055">
                  <c:v>50.458333330000002</c:v>
                </c:pt>
                <c:pt idx="6056">
                  <c:v>50.466666670000002</c:v>
                </c:pt>
                <c:pt idx="6057">
                  <c:v>50.475000000000001</c:v>
                </c:pt>
                <c:pt idx="6058">
                  <c:v>50.483333330000001</c:v>
                </c:pt>
                <c:pt idx="6059">
                  <c:v>50.491666670000001</c:v>
                </c:pt>
                <c:pt idx="6060">
                  <c:v>50.5</c:v>
                </c:pt>
                <c:pt idx="6061">
                  <c:v>50.508333329999999</c:v>
                </c:pt>
                <c:pt idx="6062">
                  <c:v>50.516666669999999</c:v>
                </c:pt>
                <c:pt idx="6063">
                  <c:v>50.524999999999999</c:v>
                </c:pt>
                <c:pt idx="6064">
                  <c:v>50.533333329999998</c:v>
                </c:pt>
                <c:pt idx="6065">
                  <c:v>50.541666669999998</c:v>
                </c:pt>
                <c:pt idx="6066">
                  <c:v>50.55</c:v>
                </c:pt>
                <c:pt idx="6067">
                  <c:v>50.558333330000004</c:v>
                </c:pt>
                <c:pt idx="6068">
                  <c:v>50.566666669999996</c:v>
                </c:pt>
                <c:pt idx="6069">
                  <c:v>50.575000000000003</c:v>
                </c:pt>
                <c:pt idx="6070">
                  <c:v>50.583333330000002</c:v>
                </c:pt>
                <c:pt idx="6071">
                  <c:v>50.591666670000002</c:v>
                </c:pt>
                <c:pt idx="6072">
                  <c:v>50.6</c:v>
                </c:pt>
                <c:pt idx="6073">
                  <c:v>50.608333330000001</c:v>
                </c:pt>
                <c:pt idx="6074">
                  <c:v>50.616666670000001</c:v>
                </c:pt>
                <c:pt idx="6075">
                  <c:v>50.625</c:v>
                </c:pt>
                <c:pt idx="6076">
                  <c:v>50.633333329999999</c:v>
                </c:pt>
                <c:pt idx="6077">
                  <c:v>50.641666669999999</c:v>
                </c:pt>
                <c:pt idx="6078">
                  <c:v>50.65</c:v>
                </c:pt>
                <c:pt idx="6079">
                  <c:v>50.658333329999998</c:v>
                </c:pt>
                <c:pt idx="6080">
                  <c:v>50.666666669999998</c:v>
                </c:pt>
                <c:pt idx="6081">
                  <c:v>50.674999999999997</c:v>
                </c:pt>
                <c:pt idx="6082">
                  <c:v>50.683333330000004</c:v>
                </c:pt>
                <c:pt idx="6083">
                  <c:v>50.691666669999996</c:v>
                </c:pt>
                <c:pt idx="6084">
                  <c:v>50.7</c:v>
                </c:pt>
                <c:pt idx="6085">
                  <c:v>50.708333330000002</c:v>
                </c:pt>
                <c:pt idx="6086">
                  <c:v>50.716666670000002</c:v>
                </c:pt>
                <c:pt idx="6087">
                  <c:v>50.725000000000001</c:v>
                </c:pt>
                <c:pt idx="6088">
                  <c:v>50.733333330000001</c:v>
                </c:pt>
                <c:pt idx="6089">
                  <c:v>50.741666670000001</c:v>
                </c:pt>
                <c:pt idx="6090">
                  <c:v>50.75</c:v>
                </c:pt>
                <c:pt idx="6091">
                  <c:v>50.758333329999999</c:v>
                </c:pt>
                <c:pt idx="6092">
                  <c:v>50.766666669999999</c:v>
                </c:pt>
                <c:pt idx="6093">
                  <c:v>50.774999999999999</c:v>
                </c:pt>
                <c:pt idx="6094">
                  <c:v>50.783333329999998</c:v>
                </c:pt>
                <c:pt idx="6095">
                  <c:v>50.791666669999998</c:v>
                </c:pt>
                <c:pt idx="6096">
                  <c:v>50.8</c:v>
                </c:pt>
                <c:pt idx="6097">
                  <c:v>50.808333330000004</c:v>
                </c:pt>
                <c:pt idx="6098">
                  <c:v>50.816666669999996</c:v>
                </c:pt>
                <c:pt idx="6099">
                  <c:v>50.825000000000003</c:v>
                </c:pt>
                <c:pt idx="6100">
                  <c:v>50.833333330000002</c:v>
                </c:pt>
                <c:pt idx="6101">
                  <c:v>50.841666670000002</c:v>
                </c:pt>
                <c:pt idx="6102">
                  <c:v>50.85</c:v>
                </c:pt>
                <c:pt idx="6103">
                  <c:v>50.858333330000001</c:v>
                </c:pt>
                <c:pt idx="6104">
                  <c:v>50.866666670000001</c:v>
                </c:pt>
                <c:pt idx="6105">
                  <c:v>50.875</c:v>
                </c:pt>
                <c:pt idx="6106">
                  <c:v>50.883333329999999</c:v>
                </c:pt>
                <c:pt idx="6107">
                  <c:v>50.891666669999999</c:v>
                </c:pt>
                <c:pt idx="6108">
                  <c:v>50.9</c:v>
                </c:pt>
                <c:pt idx="6109">
                  <c:v>50.908333329999998</c:v>
                </c:pt>
                <c:pt idx="6110">
                  <c:v>50.916666669999998</c:v>
                </c:pt>
                <c:pt idx="6111">
                  <c:v>50.924999999999997</c:v>
                </c:pt>
                <c:pt idx="6112">
                  <c:v>50.933333330000004</c:v>
                </c:pt>
                <c:pt idx="6113">
                  <c:v>50.941666669999996</c:v>
                </c:pt>
                <c:pt idx="6114">
                  <c:v>50.95</c:v>
                </c:pt>
                <c:pt idx="6115">
                  <c:v>50.958333330000002</c:v>
                </c:pt>
                <c:pt idx="6116">
                  <c:v>50.966666670000002</c:v>
                </c:pt>
                <c:pt idx="6117">
                  <c:v>50.975000000000001</c:v>
                </c:pt>
                <c:pt idx="6118">
                  <c:v>50.983333330000001</c:v>
                </c:pt>
                <c:pt idx="6119">
                  <c:v>50.991666670000001</c:v>
                </c:pt>
                <c:pt idx="6120">
                  <c:v>51</c:v>
                </c:pt>
                <c:pt idx="6121">
                  <c:v>51.008333329999999</c:v>
                </c:pt>
                <c:pt idx="6122">
                  <c:v>51.016666669999999</c:v>
                </c:pt>
                <c:pt idx="6123">
                  <c:v>51.024999999999999</c:v>
                </c:pt>
                <c:pt idx="6124">
                  <c:v>51.033333329999998</c:v>
                </c:pt>
                <c:pt idx="6125">
                  <c:v>51.041666669999998</c:v>
                </c:pt>
                <c:pt idx="6126">
                  <c:v>51.05</c:v>
                </c:pt>
                <c:pt idx="6127">
                  <c:v>51.058333330000004</c:v>
                </c:pt>
                <c:pt idx="6128">
                  <c:v>51.066666669999996</c:v>
                </c:pt>
                <c:pt idx="6129">
                  <c:v>51.075000000000003</c:v>
                </c:pt>
                <c:pt idx="6130">
                  <c:v>51.083333330000002</c:v>
                </c:pt>
                <c:pt idx="6131">
                  <c:v>51.091666670000002</c:v>
                </c:pt>
                <c:pt idx="6132">
                  <c:v>51.1</c:v>
                </c:pt>
                <c:pt idx="6133">
                  <c:v>51.108333330000001</c:v>
                </c:pt>
                <c:pt idx="6134">
                  <c:v>51.116666670000001</c:v>
                </c:pt>
                <c:pt idx="6135">
                  <c:v>51.125</c:v>
                </c:pt>
                <c:pt idx="6136">
                  <c:v>51.133333329999999</c:v>
                </c:pt>
                <c:pt idx="6137">
                  <c:v>51.141666669999999</c:v>
                </c:pt>
                <c:pt idx="6138">
                  <c:v>51.15</c:v>
                </c:pt>
                <c:pt idx="6139">
                  <c:v>51.158333329999998</c:v>
                </c:pt>
                <c:pt idx="6140">
                  <c:v>51.166666669999998</c:v>
                </c:pt>
                <c:pt idx="6141">
                  <c:v>51.174999999999997</c:v>
                </c:pt>
                <c:pt idx="6142">
                  <c:v>51.183333330000004</c:v>
                </c:pt>
                <c:pt idx="6143">
                  <c:v>51.191666669999996</c:v>
                </c:pt>
                <c:pt idx="6144">
                  <c:v>51.2</c:v>
                </c:pt>
                <c:pt idx="6145">
                  <c:v>51.208333330000002</c:v>
                </c:pt>
                <c:pt idx="6146">
                  <c:v>51.216666670000002</c:v>
                </c:pt>
                <c:pt idx="6147">
                  <c:v>51.225000000000001</c:v>
                </c:pt>
                <c:pt idx="6148">
                  <c:v>51.233333330000001</c:v>
                </c:pt>
                <c:pt idx="6149">
                  <c:v>51.241666670000001</c:v>
                </c:pt>
                <c:pt idx="6150">
                  <c:v>51.25</c:v>
                </c:pt>
                <c:pt idx="6151">
                  <c:v>51.258333329999999</c:v>
                </c:pt>
                <c:pt idx="6152">
                  <c:v>51.266666669999999</c:v>
                </c:pt>
                <c:pt idx="6153">
                  <c:v>51.274999999999999</c:v>
                </c:pt>
                <c:pt idx="6154">
                  <c:v>51.283333329999998</c:v>
                </c:pt>
                <c:pt idx="6155">
                  <c:v>51.291666669999998</c:v>
                </c:pt>
                <c:pt idx="6156">
                  <c:v>51.3</c:v>
                </c:pt>
                <c:pt idx="6157">
                  <c:v>51.308333330000004</c:v>
                </c:pt>
                <c:pt idx="6158">
                  <c:v>51.316666669999996</c:v>
                </c:pt>
                <c:pt idx="6159">
                  <c:v>51.325000000000003</c:v>
                </c:pt>
                <c:pt idx="6160">
                  <c:v>51.333333330000002</c:v>
                </c:pt>
                <c:pt idx="6161">
                  <c:v>51.341666670000002</c:v>
                </c:pt>
                <c:pt idx="6162">
                  <c:v>51.35</c:v>
                </c:pt>
                <c:pt idx="6163">
                  <c:v>51.358333330000001</c:v>
                </c:pt>
                <c:pt idx="6164">
                  <c:v>51.366666670000001</c:v>
                </c:pt>
                <c:pt idx="6165">
                  <c:v>51.375</c:v>
                </c:pt>
                <c:pt idx="6166">
                  <c:v>51.383333329999999</c:v>
                </c:pt>
                <c:pt idx="6167">
                  <c:v>51.391666669999999</c:v>
                </c:pt>
                <c:pt idx="6168">
                  <c:v>51.4</c:v>
                </c:pt>
                <c:pt idx="6169">
                  <c:v>51.408333329999998</c:v>
                </c:pt>
                <c:pt idx="6170">
                  <c:v>51.416666669999998</c:v>
                </c:pt>
                <c:pt idx="6171">
                  <c:v>51.424999999999997</c:v>
                </c:pt>
                <c:pt idx="6172">
                  <c:v>51.433333330000004</c:v>
                </c:pt>
                <c:pt idx="6173">
                  <c:v>51.441666669999996</c:v>
                </c:pt>
                <c:pt idx="6174">
                  <c:v>51.45</c:v>
                </c:pt>
                <c:pt idx="6175">
                  <c:v>51.458333330000002</c:v>
                </c:pt>
                <c:pt idx="6176">
                  <c:v>51.466666670000002</c:v>
                </c:pt>
                <c:pt idx="6177">
                  <c:v>51.475000000000001</c:v>
                </c:pt>
                <c:pt idx="6178">
                  <c:v>51.483333330000001</c:v>
                </c:pt>
                <c:pt idx="6179">
                  <c:v>51.491666670000001</c:v>
                </c:pt>
                <c:pt idx="6180">
                  <c:v>51.5</c:v>
                </c:pt>
                <c:pt idx="6181">
                  <c:v>51.508333329999999</c:v>
                </c:pt>
                <c:pt idx="6182">
                  <c:v>51.516666669999999</c:v>
                </c:pt>
                <c:pt idx="6183">
                  <c:v>51.524999999999999</c:v>
                </c:pt>
                <c:pt idx="6184">
                  <c:v>51.533333329999998</c:v>
                </c:pt>
                <c:pt idx="6185">
                  <c:v>51.541666669999998</c:v>
                </c:pt>
                <c:pt idx="6186">
                  <c:v>51.55</c:v>
                </c:pt>
                <c:pt idx="6187">
                  <c:v>51.558333330000004</c:v>
                </c:pt>
                <c:pt idx="6188">
                  <c:v>51.566666669999996</c:v>
                </c:pt>
                <c:pt idx="6189">
                  <c:v>51.575000000000003</c:v>
                </c:pt>
                <c:pt idx="6190">
                  <c:v>51.583333330000002</c:v>
                </c:pt>
                <c:pt idx="6191">
                  <c:v>51.591666670000002</c:v>
                </c:pt>
                <c:pt idx="6192">
                  <c:v>51.6</c:v>
                </c:pt>
                <c:pt idx="6193">
                  <c:v>51.608333330000001</c:v>
                </c:pt>
                <c:pt idx="6194">
                  <c:v>51.616666670000001</c:v>
                </c:pt>
                <c:pt idx="6195">
                  <c:v>51.625</c:v>
                </c:pt>
                <c:pt idx="6196">
                  <c:v>51.633333329999999</c:v>
                </c:pt>
                <c:pt idx="6197">
                  <c:v>51.641666669999999</c:v>
                </c:pt>
                <c:pt idx="6198">
                  <c:v>51.65</c:v>
                </c:pt>
                <c:pt idx="6199">
                  <c:v>51.658333329999998</c:v>
                </c:pt>
                <c:pt idx="6200">
                  <c:v>51.666666669999998</c:v>
                </c:pt>
                <c:pt idx="6201">
                  <c:v>51.674999999999997</c:v>
                </c:pt>
                <c:pt idx="6202">
                  <c:v>51.683333330000004</c:v>
                </c:pt>
                <c:pt idx="6203">
                  <c:v>51.691666669999996</c:v>
                </c:pt>
                <c:pt idx="6204">
                  <c:v>51.7</c:v>
                </c:pt>
                <c:pt idx="6205">
                  <c:v>51.708333330000002</c:v>
                </c:pt>
                <c:pt idx="6206">
                  <c:v>51.716666670000002</c:v>
                </c:pt>
                <c:pt idx="6207">
                  <c:v>51.725000000000001</c:v>
                </c:pt>
                <c:pt idx="6208">
                  <c:v>51.733333330000001</c:v>
                </c:pt>
                <c:pt idx="6209">
                  <c:v>51.741666670000001</c:v>
                </c:pt>
                <c:pt idx="6210">
                  <c:v>51.75</c:v>
                </c:pt>
                <c:pt idx="6211">
                  <c:v>51.758333329999999</c:v>
                </c:pt>
                <c:pt idx="6212">
                  <c:v>51.766666669999999</c:v>
                </c:pt>
                <c:pt idx="6213">
                  <c:v>51.774999999999999</c:v>
                </c:pt>
                <c:pt idx="6214">
                  <c:v>51.783333329999998</c:v>
                </c:pt>
                <c:pt idx="6215">
                  <c:v>51.791666669999998</c:v>
                </c:pt>
                <c:pt idx="6216">
                  <c:v>51.8</c:v>
                </c:pt>
                <c:pt idx="6217">
                  <c:v>51.808333330000004</c:v>
                </c:pt>
                <c:pt idx="6218">
                  <c:v>51.816666669999996</c:v>
                </c:pt>
                <c:pt idx="6219">
                  <c:v>51.825000000000003</c:v>
                </c:pt>
                <c:pt idx="6220">
                  <c:v>51.833333330000002</c:v>
                </c:pt>
                <c:pt idx="6221">
                  <c:v>51.841666670000002</c:v>
                </c:pt>
                <c:pt idx="6222">
                  <c:v>51.85</c:v>
                </c:pt>
                <c:pt idx="6223">
                  <c:v>51.858333330000001</c:v>
                </c:pt>
                <c:pt idx="6224">
                  <c:v>51.866666670000001</c:v>
                </c:pt>
                <c:pt idx="6225">
                  <c:v>51.875</c:v>
                </c:pt>
                <c:pt idx="6226">
                  <c:v>51.883333329999999</c:v>
                </c:pt>
                <c:pt idx="6227">
                  <c:v>51.891666669999999</c:v>
                </c:pt>
                <c:pt idx="6228">
                  <c:v>51.9</c:v>
                </c:pt>
                <c:pt idx="6229">
                  <c:v>51.908333329999998</c:v>
                </c:pt>
                <c:pt idx="6230">
                  <c:v>51.916666669999998</c:v>
                </c:pt>
                <c:pt idx="6231">
                  <c:v>51.924999999999997</c:v>
                </c:pt>
                <c:pt idx="6232">
                  <c:v>51.933333330000004</c:v>
                </c:pt>
                <c:pt idx="6233">
                  <c:v>51.941666669999996</c:v>
                </c:pt>
                <c:pt idx="6234">
                  <c:v>51.95</c:v>
                </c:pt>
                <c:pt idx="6235">
                  <c:v>51.958333330000002</c:v>
                </c:pt>
                <c:pt idx="6236">
                  <c:v>51.966666670000002</c:v>
                </c:pt>
                <c:pt idx="6237">
                  <c:v>51.975000000000001</c:v>
                </c:pt>
                <c:pt idx="6238">
                  <c:v>51.983333330000001</c:v>
                </c:pt>
                <c:pt idx="6239">
                  <c:v>51.991666670000001</c:v>
                </c:pt>
                <c:pt idx="6240">
                  <c:v>52</c:v>
                </c:pt>
                <c:pt idx="6241">
                  <c:v>52.008333329999999</c:v>
                </c:pt>
                <c:pt idx="6242">
                  <c:v>52.016666669999999</c:v>
                </c:pt>
                <c:pt idx="6243">
                  <c:v>52.024999999999999</c:v>
                </c:pt>
                <c:pt idx="6244">
                  <c:v>52.033333329999998</c:v>
                </c:pt>
                <c:pt idx="6245">
                  <c:v>52.041666669999998</c:v>
                </c:pt>
                <c:pt idx="6246">
                  <c:v>52.05</c:v>
                </c:pt>
                <c:pt idx="6247">
                  <c:v>52.058333330000004</c:v>
                </c:pt>
                <c:pt idx="6248">
                  <c:v>52.066666669999996</c:v>
                </c:pt>
                <c:pt idx="6249">
                  <c:v>52.075000000000003</c:v>
                </c:pt>
                <c:pt idx="6250">
                  <c:v>52.083333330000002</c:v>
                </c:pt>
                <c:pt idx="6251">
                  <c:v>52.091666670000002</c:v>
                </c:pt>
                <c:pt idx="6252">
                  <c:v>52.1</c:v>
                </c:pt>
                <c:pt idx="6253">
                  <c:v>52.108333330000001</c:v>
                </c:pt>
                <c:pt idx="6254">
                  <c:v>52.116666670000001</c:v>
                </c:pt>
                <c:pt idx="6255">
                  <c:v>52.125</c:v>
                </c:pt>
                <c:pt idx="6256">
                  <c:v>52.133333329999999</c:v>
                </c:pt>
                <c:pt idx="6257">
                  <c:v>52.141666669999999</c:v>
                </c:pt>
                <c:pt idx="6258">
                  <c:v>52.15</c:v>
                </c:pt>
                <c:pt idx="6259">
                  <c:v>52.158333329999998</c:v>
                </c:pt>
                <c:pt idx="6260">
                  <c:v>52.166666669999998</c:v>
                </c:pt>
                <c:pt idx="6261">
                  <c:v>52.174999999999997</c:v>
                </c:pt>
                <c:pt idx="6262">
                  <c:v>52.183333330000004</c:v>
                </c:pt>
                <c:pt idx="6263">
                  <c:v>52.191666669999996</c:v>
                </c:pt>
                <c:pt idx="6264">
                  <c:v>52.2</c:v>
                </c:pt>
                <c:pt idx="6265">
                  <c:v>52.208333330000002</c:v>
                </c:pt>
                <c:pt idx="6266">
                  <c:v>52.216666670000002</c:v>
                </c:pt>
                <c:pt idx="6267">
                  <c:v>52.225000000000001</c:v>
                </c:pt>
                <c:pt idx="6268">
                  <c:v>52.233333330000001</c:v>
                </c:pt>
                <c:pt idx="6269">
                  <c:v>52.241666670000001</c:v>
                </c:pt>
                <c:pt idx="6270">
                  <c:v>52.25</c:v>
                </c:pt>
                <c:pt idx="6271">
                  <c:v>52.258333329999999</c:v>
                </c:pt>
                <c:pt idx="6272">
                  <c:v>52.266666669999999</c:v>
                </c:pt>
                <c:pt idx="6273">
                  <c:v>52.274999999999999</c:v>
                </c:pt>
                <c:pt idx="6274">
                  <c:v>52.283333329999998</c:v>
                </c:pt>
                <c:pt idx="6275">
                  <c:v>52.291666669999998</c:v>
                </c:pt>
                <c:pt idx="6276">
                  <c:v>52.3</c:v>
                </c:pt>
                <c:pt idx="6277">
                  <c:v>52.308333330000004</c:v>
                </c:pt>
                <c:pt idx="6278">
                  <c:v>52.316666669999996</c:v>
                </c:pt>
                <c:pt idx="6279">
                  <c:v>52.325000000000003</c:v>
                </c:pt>
                <c:pt idx="6280">
                  <c:v>52.333333330000002</c:v>
                </c:pt>
                <c:pt idx="6281">
                  <c:v>52.341666670000002</c:v>
                </c:pt>
                <c:pt idx="6282">
                  <c:v>52.35</c:v>
                </c:pt>
                <c:pt idx="6283">
                  <c:v>52.358333330000001</c:v>
                </c:pt>
                <c:pt idx="6284">
                  <c:v>52.366666670000001</c:v>
                </c:pt>
                <c:pt idx="6285">
                  <c:v>52.375</c:v>
                </c:pt>
                <c:pt idx="6286">
                  <c:v>52.383333329999999</c:v>
                </c:pt>
                <c:pt idx="6287">
                  <c:v>52.391666669999999</c:v>
                </c:pt>
                <c:pt idx="6288">
                  <c:v>52.4</c:v>
                </c:pt>
                <c:pt idx="6289">
                  <c:v>52.408333329999998</c:v>
                </c:pt>
                <c:pt idx="6290">
                  <c:v>52.416666669999998</c:v>
                </c:pt>
                <c:pt idx="6291">
                  <c:v>52.424999999999997</c:v>
                </c:pt>
                <c:pt idx="6292">
                  <c:v>52.433333330000004</c:v>
                </c:pt>
                <c:pt idx="6293">
                  <c:v>52.441666669999996</c:v>
                </c:pt>
                <c:pt idx="6294">
                  <c:v>52.45</c:v>
                </c:pt>
                <c:pt idx="6295">
                  <c:v>52.458333330000002</c:v>
                </c:pt>
                <c:pt idx="6296">
                  <c:v>52.466666670000002</c:v>
                </c:pt>
                <c:pt idx="6297">
                  <c:v>52.475000000000001</c:v>
                </c:pt>
                <c:pt idx="6298">
                  <c:v>52.483333330000001</c:v>
                </c:pt>
                <c:pt idx="6299">
                  <c:v>52.491666670000001</c:v>
                </c:pt>
                <c:pt idx="6300">
                  <c:v>52.5</c:v>
                </c:pt>
                <c:pt idx="6301">
                  <c:v>52.508333329999999</c:v>
                </c:pt>
                <c:pt idx="6302">
                  <c:v>52.516666669999999</c:v>
                </c:pt>
                <c:pt idx="6303">
                  <c:v>52.524999999999999</c:v>
                </c:pt>
                <c:pt idx="6304">
                  <c:v>52.533333329999998</c:v>
                </c:pt>
                <c:pt idx="6305">
                  <c:v>52.541666669999998</c:v>
                </c:pt>
                <c:pt idx="6306">
                  <c:v>52.55</c:v>
                </c:pt>
                <c:pt idx="6307">
                  <c:v>52.558333330000004</c:v>
                </c:pt>
                <c:pt idx="6308">
                  <c:v>52.566666669999996</c:v>
                </c:pt>
                <c:pt idx="6309">
                  <c:v>52.575000000000003</c:v>
                </c:pt>
                <c:pt idx="6310">
                  <c:v>52.583333330000002</c:v>
                </c:pt>
                <c:pt idx="6311">
                  <c:v>52.591666670000002</c:v>
                </c:pt>
                <c:pt idx="6312">
                  <c:v>52.6</c:v>
                </c:pt>
                <c:pt idx="6313">
                  <c:v>52.608333330000001</c:v>
                </c:pt>
                <c:pt idx="6314">
                  <c:v>52.616666670000001</c:v>
                </c:pt>
                <c:pt idx="6315">
                  <c:v>52.625</c:v>
                </c:pt>
                <c:pt idx="6316">
                  <c:v>52.633333329999999</c:v>
                </c:pt>
                <c:pt idx="6317">
                  <c:v>52.641666669999999</c:v>
                </c:pt>
                <c:pt idx="6318">
                  <c:v>52.65</c:v>
                </c:pt>
                <c:pt idx="6319">
                  <c:v>52.658333329999998</c:v>
                </c:pt>
                <c:pt idx="6320">
                  <c:v>52.666666669999998</c:v>
                </c:pt>
                <c:pt idx="6321">
                  <c:v>52.674999999999997</c:v>
                </c:pt>
                <c:pt idx="6322">
                  <c:v>52.683333330000004</c:v>
                </c:pt>
                <c:pt idx="6323">
                  <c:v>52.691666669999996</c:v>
                </c:pt>
                <c:pt idx="6324">
                  <c:v>52.7</c:v>
                </c:pt>
                <c:pt idx="6325">
                  <c:v>52.708333330000002</c:v>
                </c:pt>
                <c:pt idx="6326">
                  <c:v>52.716666670000002</c:v>
                </c:pt>
                <c:pt idx="6327">
                  <c:v>52.725000000000001</c:v>
                </c:pt>
                <c:pt idx="6328">
                  <c:v>52.733333330000001</c:v>
                </c:pt>
                <c:pt idx="6329">
                  <c:v>52.741666670000001</c:v>
                </c:pt>
                <c:pt idx="6330">
                  <c:v>52.75</c:v>
                </c:pt>
                <c:pt idx="6331">
                  <c:v>52.758333329999999</c:v>
                </c:pt>
                <c:pt idx="6332">
                  <c:v>52.766666669999999</c:v>
                </c:pt>
                <c:pt idx="6333">
                  <c:v>52.774999999999999</c:v>
                </c:pt>
                <c:pt idx="6334">
                  <c:v>52.783333329999998</c:v>
                </c:pt>
                <c:pt idx="6335">
                  <c:v>52.791666669999998</c:v>
                </c:pt>
                <c:pt idx="6336">
                  <c:v>52.8</c:v>
                </c:pt>
                <c:pt idx="6337">
                  <c:v>52.808333330000004</c:v>
                </c:pt>
                <c:pt idx="6338">
                  <c:v>52.816666669999996</c:v>
                </c:pt>
                <c:pt idx="6339">
                  <c:v>52.825000000000003</c:v>
                </c:pt>
                <c:pt idx="6340">
                  <c:v>52.833333330000002</c:v>
                </c:pt>
                <c:pt idx="6341">
                  <c:v>52.841666670000002</c:v>
                </c:pt>
                <c:pt idx="6342">
                  <c:v>52.85</c:v>
                </c:pt>
                <c:pt idx="6343">
                  <c:v>52.858333330000001</c:v>
                </c:pt>
                <c:pt idx="6344">
                  <c:v>52.866666670000001</c:v>
                </c:pt>
                <c:pt idx="6345">
                  <c:v>52.875</c:v>
                </c:pt>
                <c:pt idx="6346">
                  <c:v>52.883333329999999</c:v>
                </c:pt>
                <c:pt idx="6347">
                  <c:v>52.891666669999999</c:v>
                </c:pt>
                <c:pt idx="6348">
                  <c:v>52.9</c:v>
                </c:pt>
                <c:pt idx="6349">
                  <c:v>52.908333329999998</c:v>
                </c:pt>
                <c:pt idx="6350">
                  <c:v>52.916666669999998</c:v>
                </c:pt>
                <c:pt idx="6351">
                  <c:v>52.924999999999997</c:v>
                </c:pt>
                <c:pt idx="6352">
                  <c:v>52.933333330000004</c:v>
                </c:pt>
                <c:pt idx="6353">
                  <c:v>52.941666669999996</c:v>
                </c:pt>
                <c:pt idx="6354">
                  <c:v>52.95</c:v>
                </c:pt>
                <c:pt idx="6355">
                  <c:v>52.958333330000002</c:v>
                </c:pt>
                <c:pt idx="6356">
                  <c:v>52.966666670000002</c:v>
                </c:pt>
                <c:pt idx="6357">
                  <c:v>52.975000000000001</c:v>
                </c:pt>
                <c:pt idx="6358">
                  <c:v>52.983333330000001</c:v>
                </c:pt>
                <c:pt idx="6359">
                  <c:v>52.991666670000001</c:v>
                </c:pt>
                <c:pt idx="6360">
                  <c:v>53</c:v>
                </c:pt>
                <c:pt idx="6361">
                  <c:v>53.008333329999999</c:v>
                </c:pt>
                <c:pt idx="6362">
                  <c:v>53.016666669999999</c:v>
                </c:pt>
                <c:pt idx="6363">
                  <c:v>53.024999999999999</c:v>
                </c:pt>
                <c:pt idx="6364">
                  <c:v>53.033333329999998</c:v>
                </c:pt>
                <c:pt idx="6365">
                  <c:v>53.041666669999998</c:v>
                </c:pt>
                <c:pt idx="6366">
                  <c:v>53.05</c:v>
                </c:pt>
                <c:pt idx="6367">
                  <c:v>53.058333330000004</c:v>
                </c:pt>
                <c:pt idx="6368">
                  <c:v>53.066666669999996</c:v>
                </c:pt>
                <c:pt idx="6369">
                  <c:v>53.075000000000003</c:v>
                </c:pt>
                <c:pt idx="6370">
                  <c:v>53.083333330000002</c:v>
                </c:pt>
                <c:pt idx="6371">
                  <c:v>53.091666670000002</c:v>
                </c:pt>
                <c:pt idx="6372">
                  <c:v>53.1</c:v>
                </c:pt>
                <c:pt idx="6373">
                  <c:v>53.108333330000001</c:v>
                </c:pt>
                <c:pt idx="6374">
                  <c:v>53.116666670000001</c:v>
                </c:pt>
                <c:pt idx="6375">
                  <c:v>53.125</c:v>
                </c:pt>
                <c:pt idx="6376">
                  <c:v>53.133333329999999</c:v>
                </c:pt>
                <c:pt idx="6377">
                  <c:v>53.141666669999999</c:v>
                </c:pt>
                <c:pt idx="6378">
                  <c:v>53.15</c:v>
                </c:pt>
                <c:pt idx="6379">
                  <c:v>53.158333329999998</c:v>
                </c:pt>
                <c:pt idx="6380">
                  <c:v>53.166666669999998</c:v>
                </c:pt>
                <c:pt idx="6381">
                  <c:v>53.174999999999997</c:v>
                </c:pt>
                <c:pt idx="6382">
                  <c:v>53.183333330000004</c:v>
                </c:pt>
                <c:pt idx="6383">
                  <c:v>53.191666669999996</c:v>
                </c:pt>
                <c:pt idx="6384">
                  <c:v>53.2</c:v>
                </c:pt>
                <c:pt idx="6385">
                  <c:v>53.208333330000002</c:v>
                </c:pt>
                <c:pt idx="6386">
                  <c:v>53.216666670000002</c:v>
                </c:pt>
                <c:pt idx="6387">
                  <c:v>53.225000000000001</c:v>
                </c:pt>
                <c:pt idx="6388">
                  <c:v>53.233333330000001</c:v>
                </c:pt>
                <c:pt idx="6389">
                  <c:v>53.241666670000001</c:v>
                </c:pt>
                <c:pt idx="6390">
                  <c:v>53.25</c:v>
                </c:pt>
                <c:pt idx="6391">
                  <c:v>53.258333329999999</c:v>
                </c:pt>
                <c:pt idx="6392">
                  <c:v>53.266666669999999</c:v>
                </c:pt>
                <c:pt idx="6393">
                  <c:v>53.274999999999999</c:v>
                </c:pt>
                <c:pt idx="6394">
                  <c:v>53.283333329999998</c:v>
                </c:pt>
                <c:pt idx="6395">
                  <c:v>53.291666669999998</c:v>
                </c:pt>
                <c:pt idx="6396">
                  <c:v>53.3</c:v>
                </c:pt>
                <c:pt idx="6397">
                  <c:v>53.308333330000004</c:v>
                </c:pt>
                <c:pt idx="6398">
                  <c:v>53.316666669999996</c:v>
                </c:pt>
                <c:pt idx="6399">
                  <c:v>53.325000000000003</c:v>
                </c:pt>
                <c:pt idx="6400">
                  <c:v>53.333333330000002</c:v>
                </c:pt>
                <c:pt idx="6401">
                  <c:v>53.341666670000002</c:v>
                </c:pt>
                <c:pt idx="6402">
                  <c:v>53.35</c:v>
                </c:pt>
                <c:pt idx="6403">
                  <c:v>53.358333330000001</c:v>
                </c:pt>
                <c:pt idx="6404">
                  <c:v>53.366666670000001</c:v>
                </c:pt>
                <c:pt idx="6405">
                  <c:v>53.375</c:v>
                </c:pt>
                <c:pt idx="6406">
                  <c:v>53.383333329999999</c:v>
                </c:pt>
                <c:pt idx="6407">
                  <c:v>53.391666669999999</c:v>
                </c:pt>
                <c:pt idx="6408">
                  <c:v>53.4</c:v>
                </c:pt>
                <c:pt idx="6409">
                  <c:v>53.408333329999998</c:v>
                </c:pt>
                <c:pt idx="6410">
                  <c:v>53.416666669999998</c:v>
                </c:pt>
                <c:pt idx="6411">
                  <c:v>53.424999999999997</c:v>
                </c:pt>
                <c:pt idx="6412">
                  <c:v>53.433333330000004</c:v>
                </c:pt>
                <c:pt idx="6413">
                  <c:v>53.441666669999996</c:v>
                </c:pt>
                <c:pt idx="6414">
                  <c:v>53.45</c:v>
                </c:pt>
                <c:pt idx="6415">
                  <c:v>53.458333330000002</c:v>
                </c:pt>
                <c:pt idx="6416">
                  <c:v>53.466666670000002</c:v>
                </c:pt>
                <c:pt idx="6417">
                  <c:v>53.475000000000001</c:v>
                </c:pt>
                <c:pt idx="6418">
                  <c:v>53.483333330000001</c:v>
                </c:pt>
                <c:pt idx="6419">
                  <c:v>53.491666670000001</c:v>
                </c:pt>
                <c:pt idx="6420">
                  <c:v>53.5</c:v>
                </c:pt>
                <c:pt idx="6421">
                  <c:v>53.508333329999999</c:v>
                </c:pt>
                <c:pt idx="6422">
                  <c:v>53.516666669999999</c:v>
                </c:pt>
                <c:pt idx="6423">
                  <c:v>53.524999999999999</c:v>
                </c:pt>
                <c:pt idx="6424">
                  <c:v>53.533333329999998</c:v>
                </c:pt>
                <c:pt idx="6425">
                  <c:v>53.541666669999998</c:v>
                </c:pt>
                <c:pt idx="6426">
                  <c:v>53.55</c:v>
                </c:pt>
                <c:pt idx="6427">
                  <c:v>53.558333330000004</c:v>
                </c:pt>
                <c:pt idx="6428">
                  <c:v>53.566666669999996</c:v>
                </c:pt>
                <c:pt idx="6429">
                  <c:v>53.575000000000003</c:v>
                </c:pt>
                <c:pt idx="6430">
                  <c:v>53.583333330000002</c:v>
                </c:pt>
                <c:pt idx="6431">
                  <c:v>53.591666670000002</c:v>
                </c:pt>
                <c:pt idx="6432">
                  <c:v>53.6</c:v>
                </c:pt>
                <c:pt idx="6433">
                  <c:v>53.608333330000001</c:v>
                </c:pt>
                <c:pt idx="6434">
                  <c:v>53.616666670000001</c:v>
                </c:pt>
                <c:pt idx="6435">
                  <c:v>53.625</c:v>
                </c:pt>
                <c:pt idx="6436">
                  <c:v>53.633333329999999</c:v>
                </c:pt>
                <c:pt idx="6437">
                  <c:v>53.641666669999999</c:v>
                </c:pt>
                <c:pt idx="6438">
                  <c:v>53.65</c:v>
                </c:pt>
                <c:pt idx="6439">
                  <c:v>53.658333329999998</c:v>
                </c:pt>
                <c:pt idx="6440">
                  <c:v>53.666666669999998</c:v>
                </c:pt>
                <c:pt idx="6441">
                  <c:v>53.674999999999997</c:v>
                </c:pt>
                <c:pt idx="6442">
                  <c:v>53.683333330000004</c:v>
                </c:pt>
                <c:pt idx="6443">
                  <c:v>53.691666669999996</c:v>
                </c:pt>
                <c:pt idx="6444">
                  <c:v>53.7</c:v>
                </c:pt>
                <c:pt idx="6445">
                  <c:v>53.708333330000002</c:v>
                </c:pt>
                <c:pt idx="6446">
                  <c:v>53.716666670000002</c:v>
                </c:pt>
                <c:pt idx="6447">
                  <c:v>53.725000000000001</c:v>
                </c:pt>
                <c:pt idx="6448">
                  <c:v>53.733333330000001</c:v>
                </c:pt>
                <c:pt idx="6449">
                  <c:v>53.741666670000001</c:v>
                </c:pt>
                <c:pt idx="6450">
                  <c:v>53.75</c:v>
                </c:pt>
                <c:pt idx="6451">
                  <c:v>53.758333329999999</c:v>
                </c:pt>
                <c:pt idx="6452">
                  <c:v>53.766666669999999</c:v>
                </c:pt>
                <c:pt idx="6453">
                  <c:v>53.774999999999999</c:v>
                </c:pt>
                <c:pt idx="6454">
                  <c:v>53.783333329999998</c:v>
                </c:pt>
                <c:pt idx="6455">
                  <c:v>53.791666669999998</c:v>
                </c:pt>
                <c:pt idx="6456">
                  <c:v>53.8</c:v>
                </c:pt>
                <c:pt idx="6457">
                  <c:v>53.808333330000004</c:v>
                </c:pt>
                <c:pt idx="6458">
                  <c:v>53.816666669999996</c:v>
                </c:pt>
                <c:pt idx="6459">
                  <c:v>53.825000000000003</c:v>
                </c:pt>
                <c:pt idx="6460">
                  <c:v>53.833333330000002</c:v>
                </c:pt>
                <c:pt idx="6461">
                  <c:v>53.841666670000002</c:v>
                </c:pt>
                <c:pt idx="6462">
                  <c:v>53.85</c:v>
                </c:pt>
                <c:pt idx="6463">
                  <c:v>53.858333330000001</c:v>
                </c:pt>
                <c:pt idx="6464">
                  <c:v>53.866666670000001</c:v>
                </c:pt>
                <c:pt idx="6465">
                  <c:v>53.875</c:v>
                </c:pt>
                <c:pt idx="6466">
                  <c:v>53.883333329999999</c:v>
                </c:pt>
                <c:pt idx="6467">
                  <c:v>53.891666669999999</c:v>
                </c:pt>
                <c:pt idx="6468">
                  <c:v>53.9</c:v>
                </c:pt>
                <c:pt idx="6469">
                  <c:v>53.908333329999998</c:v>
                </c:pt>
                <c:pt idx="6470">
                  <c:v>53.916666669999998</c:v>
                </c:pt>
                <c:pt idx="6471">
                  <c:v>53.924999999999997</c:v>
                </c:pt>
                <c:pt idx="6472">
                  <c:v>53.933333330000004</c:v>
                </c:pt>
                <c:pt idx="6473">
                  <c:v>53.941666669999996</c:v>
                </c:pt>
                <c:pt idx="6474">
                  <c:v>53.95</c:v>
                </c:pt>
                <c:pt idx="6475">
                  <c:v>53.958333330000002</c:v>
                </c:pt>
                <c:pt idx="6476">
                  <c:v>53.966666670000002</c:v>
                </c:pt>
                <c:pt idx="6477">
                  <c:v>53.975000000000001</c:v>
                </c:pt>
                <c:pt idx="6478">
                  <c:v>53.983333330000001</c:v>
                </c:pt>
                <c:pt idx="6479">
                  <c:v>53.991666670000001</c:v>
                </c:pt>
                <c:pt idx="6480">
                  <c:v>54</c:v>
                </c:pt>
                <c:pt idx="6481">
                  <c:v>54.008333329999999</c:v>
                </c:pt>
                <c:pt idx="6482">
                  <c:v>54.016666669999999</c:v>
                </c:pt>
                <c:pt idx="6483">
                  <c:v>54.024999999999999</c:v>
                </c:pt>
                <c:pt idx="6484">
                  <c:v>54.033333329999998</c:v>
                </c:pt>
                <c:pt idx="6485">
                  <c:v>54.041666669999998</c:v>
                </c:pt>
                <c:pt idx="6486">
                  <c:v>54.05</c:v>
                </c:pt>
                <c:pt idx="6487">
                  <c:v>54.058333330000004</c:v>
                </c:pt>
                <c:pt idx="6488">
                  <c:v>54.066666669999996</c:v>
                </c:pt>
                <c:pt idx="6489">
                  <c:v>54.075000000000003</c:v>
                </c:pt>
                <c:pt idx="6490">
                  <c:v>54.083333330000002</c:v>
                </c:pt>
                <c:pt idx="6491">
                  <c:v>54.091666670000002</c:v>
                </c:pt>
                <c:pt idx="6492">
                  <c:v>54.1</c:v>
                </c:pt>
                <c:pt idx="6493">
                  <c:v>54.108333330000001</c:v>
                </c:pt>
                <c:pt idx="6494">
                  <c:v>54.116666670000001</c:v>
                </c:pt>
                <c:pt idx="6495">
                  <c:v>54.125</c:v>
                </c:pt>
                <c:pt idx="6496">
                  <c:v>54.133333329999999</c:v>
                </c:pt>
                <c:pt idx="6497">
                  <c:v>54.141666669999999</c:v>
                </c:pt>
                <c:pt idx="6498">
                  <c:v>54.15</c:v>
                </c:pt>
                <c:pt idx="6499">
                  <c:v>54.158333329999998</c:v>
                </c:pt>
                <c:pt idx="6500">
                  <c:v>54.166666669999998</c:v>
                </c:pt>
                <c:pt idx="6501">
                  <c:v>54.174999999999997</c:v>
                </c:pt>
                <c:pt idx="6502">
                  <c:v>54.183333330000004</c:v>
                </c:pt>
                <c:pt idx="6503">
                  <c:v>54.191666669999996</c:v>
                </c:pt>
                <c:pt idx="6504">
                  <c:v>54.2</c:v>
                </c:pt>
                <c:pt idx="6505">
                  <c:v>54.208333330000002</c:v>
                </c:pt>
                <c:pt idx="6506">
                  <c:v>54.216666670000002</c:v>
                </c:pt>
                <c:pt idx="6507">
                  <c:v>54.225000000000001</c:v>
                </c:pt>
                <c:pt idx="6508">
                  <c:v>54.233333330000001</c:v>
                </c:pt>
                <c:pt idx="6509">
                  <c:v>54.241666670000001</c:v>
                </c:pt>
                <c:pt idx="6510">
                  <c:v>54.25</c:v>
                </c:pt>
                <c:pt idx="6511">
                  <c:v>54.258333329999999</c:v>
                </c:pt>
                <c:pt idx="6512">
                  <c:v>54.266666669999999</c:v>
                </c:pt>
                <c:pt idx="6513">
                  <c:v>54.274999999999999</c:v>
                </c:pt>
                <c:pt idx="6514">
                  <c:v>54.283333329999998</c:v>
                </c:pt>
                <c:pt idx="6515">
                  <c:v>54.291666669999998</c:v>
                </c:pt>
                <c:pt idx="6516">
                  <c:v>54.3</c:v>
                </c:pt>
                <c:pt idx="6517">
                  <c:v>54.308333330000004</c:v>
                </c:pt>
                <c:pt idx="6518">
                  <c:v>54.316666669999996</c:v>
                </c:pt>
                <c:pt idx="6519">
                  <c:v>54.325000000000003</c:v>
                </c:pt>
                <c:pt idx="6520">
                  <c:v>54.333333330000002</c:v>
                </c:pt>
                <c:pt idx="6521">
                  <c:v>54.341666670000002</c:v>
                </c:pt>
                <c:pt idx="6522">
                  <c:v>54.35</c:v>
                </c:pt>
                <c:pt idx="6523">
                  <c:v>54.358333330000001</c:v>
                </c:pt>
                <c:pt idx="6524">
                  <c:v>54.366666670000001</c:v>
                </c:pt>
                <c:pt idx="6525">
                  <c:v>54.375</c:v>
                </c:pt>
                <c:pt idx="6526">
                  <c:v>54.383333329999999</c:v>
                </c:pt>
                <c:pt idx="6527">
                  <c:v>54.391666669999999</c:v>
                </c:pt>
                <c:pt idx="6528">
                  <c:v>54.4</c:v>
                </c:pt>
                <c:pt idx="6529">
                  <c:v>54.408333329999998</c:v>
                </c:pt>
                <c:pt idx="6530">
                  <c:v>54.416666669999998</c:v>
                </c:pt>
                <c:pt idx="6531">
                  <c:v>54.424999999999997</c:v>
                </c:pt>
                <c:pt idx="6532">
                  <c:v>54.433333330000004</c:v>
                </c:pt>
                <c:pt idx="6533">
                  <c:v>54.441666669999996</c:v>
                </c:pt>
                <c:pt idx="6534">
                  <c:v>54.45</c:v>
                </c:pt>
                <c:pt idx="6535">
                  <c:v>54.458333330000002</c:v>
                </c:pt>
                <c:pt idx="6536">
                  <c:v>54.466666670000002</c:v>
                </c:pt>
                <c:pt idx="6537">
                  <c:v>54.475000000000001</c:v>
                </c:pt>
                <c:pt idx="6538">
                  <c:v>54.483333330000001</c:v>
                </c:pt>
                <c:pt idx="6539">
                  <c:v>54.491666670000001</c:v>
                </c:pt>
                <c:pt idx="6540">
                  <c:v>54.5</c:v>
                </c:pt>
                <c:pt idx="6541">
                  <c:v>54.508333329999999</c:v>
                </c:pt>
                <c:pt idx="6542">
                  <c:v>54.516666669999999</c:v>
                </c:pt>
                <c:pt idx="6543">
                  <c:v>54.524999999999999</c:v>
                </c:pt>
                <c:pt idx="6544">
                  <c:v>54.533333329999998</c:v>
                </c:pt>
                <c:pt idx="6545">
                  <c:v>54.541666669999998</c:v>
                </c:pt>
                <c:pt idx="6546">
                  <c:v>54.55</c:v>
                </c:pt>
                <c:pt idx="6547">
                  <c:v>54.558333330000004</c:v>
                </c:pt>
                <c:pt idx="6548">
                  <c:v>54.566666669999996</c:v>
                </c:pt>
                <c:pt idx="6549">
                  <c:v>54.575000000000003</c:v>
                </c:pt>
                <c:pt idx="6550">
                  <c:v>54.583333330000002</c:v>
                </c:pt>
                <c:pt idx="6551">
                  <c:v>54.591666670000002</c:v>
                </c:pt>
                <c:pt idx="6552">
                  <c:v>54.6</c:v>
                </c:pt>
                <c:pt idx="6553">
                  <c:v>54.608333330000001</c:v>
                </c:pt>
                <c:pt idx="6554">
                  <c:v>54.616666670000001</c:v>
                </c:pt>
                <c:pt idx="6555">
                  <c:v>54.625</c:v>
                </c:pt>
                <c:pt idx="6556">
                  <c:v>54.633333329999999</c:v>
                </c:pt>
                <c:pt idx="6557">
                  <c:v>54.641666669999999</c:v>
                </c:pt>
                <c:pt idx="6558">
                  <c:v>54.65</c:v>
                </c:pt>
                <c:pt idx="6559">
                  <c:v>54.658333329999998</c:v>
                </c:pt>
                <c:pt idx="6560">
                  <c:v>54.666666669999998</c:v>
                </c:pt>
                <c:pt idx="6561">
                  <c:v>54.674999999999997</c:v>
                </c:pt>
                <c:pt idx="6562">
                  <c:v>54.683333330000004</c:v>
                </c:pt>
                <c:pt idx="6563">
                  <c:v>54.691666669999996</c:v>
                </c:pt>
                <c:pt idx="6564">
                  <c:v>54.7</c:v>
                </c:pt>
                <c:pt idx="6565">
                  <c:v>54.708333330000002</c:v>
                </c:pt>
                <c:pt idx="6566">
                  <c:v>54.716666670000002</c:v>
                </c:pt>
                <c:pt idx="6567">
                  <c:v>54.725000000000001</c:v>
                </c:pt>
                <c:pt idx="6568">
                  <c:v>54.733333330000001</c:v>
                </c:pt>
                <c:pt idx="6569">
                  <c:v>54.741666670000001</c:v>
                </c:pt>
                <c:pt idx="6570">
                  <c:v>54.75</c:v>
                </c:pt>
                <c:pt idx="6571">
                  <c:v>54.758333329999999</c:v>
                </c:pt>
                <c:pt idx="6572">
                  <c:v>54.766666669999999</c:v>
                </c:pt>
                <c:pt idx="6573">
                  <c:v>54.774999999999999</c:v>
                </c:pt>
                <c:pt idx="6574">
                  <c:v>54.783333329999998</c:v>
                </c:pt>
                <c:pt idx="6575">
                  <c:v>54.791666669999998</c:v>
                </c:pt>
                <c:pt idx="6576">
                  <c:v>54.8</c:v>
                </c:pt>
                <c:pt idx="6577">
                  <c:v>54.808333330000004</c:v>
                </c:pt>
                <c:pt idx="6578">
                  <c:v>54.816666669999996</c:v>
                </c:pt>
                <c:pt idx="6579">
                  <c:v>54.825000000000003</c:v>
                </c:pt>
                <c:pt idx="6580">
                  <c:v>54.833333330000002</c:v>
                </c:pt>
                <c:pt idx="6581">
                  <c:v>54.841666670000002</c:v>
                </c:pt>
                <c:pt idx="6582">
                  <c:v>54.85</c:v>
                </c:pt>
                <c:pt idx="6583">
                  <c:v>54.858333330000001</c:v>
                </c:pt>
                <c:pt idx="6584">
                  <c:v>54.866666670000001</c:v>
                </c:pt>
                <c:pt idx="6585">
                  <c:v>54.875</c:v>
                </c:pt>
                <c:pt idx="6586">
                  <c:v>54.883333329999999</c:v>
                </c:pt>
                <c:pt idx="6587">
                  <c:v>54.891666669999999</c:v>
                </c:pt>
                <c:pt idx="6588">
                  <c:v>54.9</c:v>
                </c:pt>
                <c:pt idx="6589">
                  <c:v>54.908333329999998</c:v>
                </c:pt>
                <c:pt idx="6590">
                  <c:v>54.916666669999998</c:v>
                </c:pt>
                <c:pt idx="6591">
                  <c:v>54.924999999999997</c:v>
                </c:pt>
                <c:pt idx="6592">
                  <c:v>54.933333330000004</c:v>
                </c:pt>
                <c:pt idx="6593">
                  <c:v>54.941666669999996</c:v>
                </c:pt>
                <c:pt idx="6594">
                  <c:v>54.95</c:v>
                </c:pt>
                <c:pt idx="6595">
                  <c:v>54.958333330000002</c:v>
                </c:pt>
                <c:pt idx="6596">
                  <c:v>54.966666670000002</c:v>
                </c:pt>
                <c:pt idx="6597">
                  <c:v>54.975000000000001</c:v>
                </c:pt>
                <c:pt idx="6598">
                  <c:v>54.983333330000001</c:v>
                </c:pt>
                <c:pt idx="6599">
                  <c:v>54.991666670000001</c:v>
                </c:pt>
                <c:pt idx="6600">
                  <c:v>55</c:v>
                </c:pt>
                <c:pt idx="6601">
                  <c:v>55.008333329999999</c:v>
                </c:pt>
                <c:pt idx="6602">
                  <c:v>55.016666669999999</c:v>
                </c:pt>
                <c:pt idx="6603">
                  <c:v>55.024999999999999</c:v>
                </c:pt>
                <c:pt idx="6604">
                  <c:v>55.033333329999998</c:v>
                </c:pt>
                <c:pt idx="6605">
                  <c:v>55.041666669999998</c:v>
                </c:pt>
                <c:pt idx="6606">
                  <c:v>55.05</c:v>
                </c:pt>
                <c:pt idx="6607">
                  <c:v>55.058333330000004</c:v>
                </c:pt>
                <c:pt idx="6608">
                  <c:v>55.066666669999996</c:v>
                </c:pt>
                <c:pt idx="6609">
                  <c:v>55.075000000000003</c:v>
                </c:pt>
                <c:pt idx="6610">
                  <c:v>55.083333330000002</c:v>
                </c:pt>
                <c:pt idx="6611">
                  <c:v>55.091666670000002</c:v>
                </c:pt>
                <c:pt idx="6612">
                  <c:v>55.1</c:v>
                </c:pt>
                <c:pt idx="6613">
                  <c:v>55.108333330000001</c:v>
                </c:pt>
                <c:pt idx="6614">
                  <c:v>55.116666670000001</c:v>
                </c:pt>
                <c:pt idx="6615">
                  <c:v>55.125</c:v>
                </c:pt>
                <c:pt idx="6616">
                  <c:v>55.133333329999999</c:v>
                </c:pt>
                <c:pt idx="6617">
                  <c:v>55.141666669999999</c:v>
                </c:pt>
                <c:pt idx="6618">
                  <c:v>55.15</c:v>
                </c:pt>
                <c:pt idx="6619">
                  <c:v>55.158333329999998</c:v>
                </c:pt>
                <c:pt idx="6620">
                  <c:v>55.166666669999998</c:v>
                </c:pt>
                <c:pt idx="6621">
                  <c:v>55.174999999999997</c:v>
                </c:pt>
                <c:pt idx="6622">
                  <c:v>55.183333330000004</c:v>
                </c:pt>
                <c:pt idx="6623">
                  <c:v>55.191666669999996</c:v>
                </c:pt>
                <c:pt idx="6624">
                  <c:v>55.2</c:v>
                </c:pt>
                <c:pt idx="6625">
                  <c:v>55.208333330000002</c:v>
                </c:pt>
                <c:pt idx="6626">
                  <c:v>55.216666670000002</c:v>
                </c:pt>
                <c:pt idx="6627">
                  <c:v>55.225000000000001</c:v>
                </c:pt>
                <c:pt idx="6628">
                  <c:v>55.233333330000001</c:v>
                </c:pt>
                <c:pt idx="6629">
                  <c:v>55.241666670000001</c:v>
                </c:pt>
                <c:pt idx="6630">
                  <c:v>55.25</c:v>
                </c:pt>
                <c:pt idx="6631">
                  <c:v>55.258333329999999</c:v>
                </c:pt>
                <c:pt idx="6632">
                  <c:v>55.266666669999999</c:v>
                </c:pt>
                <c:pt idx="6633">
                  <c:v>55.274999999999999</c:v>
                </c:pt>
                <c:pt idx="6634">
                  <c:v>55.283333329999998</c:v>
                </c:pt>
                <c:pt idx="6635">
                  <c:v>55.291666669999998</c:v>
                </c:pt>
                <c:pt idx="6636">
                  <c:v>55.3</c:v>
                </c:pt>
                <c:pt idx="6637">
                  <c:v>55.308333330000004</c:v>
                </c:pt>
                <c:pt idx="6638">
                  <c:v>55.316666669999996</c:v>
                </c:pt>
                <c:pt idx="6639">
                  <c:v>55.325000000000003</c:v>
                </c:pt>
                <c:pt idx="6640">
                  <c:v>55.333333330000002</c:v>
                </c:pt>
                <c:pt idx="6641">
                  <c:v>55.341666670000002</c:v>
                </c:pt>
                <c:pt idx="6642">
                  <c:v>55.35</c:v>
                </c:pt>
                <c:pt idx="6643">
                  <c:v>55.358333330000001</c:v>
                </c:pt>
                <c:pt idx="6644">
                  <c:v>55.366666670000001</c:v>
                </c:pt>
                <c:pt idx="6645">
                  <c:v>55.375</c:v>
                </c:pt>
                <c:pt idx="6646">
                  <c:v>55.383333329999999</c:v>
                </c:pt>
                <c:pt idx="6647">
                  <c:v>55.391666669999999</c:v>
                </c:pt>
                <c:pt idx="6648">
                  <c:v>55.4</c:v>
                </c:pt>
                <c:pt idx="6649">
                  <c:v>55.408333329999998</c:v>
                </c:pt>
                <c:pt idx="6650">
                  <c:v>55.416666669999998</c:v>
                </c:pt>
                <c:pt idx="6651">
                  <c:v>55.424999999999997</c:v>
                </c:pt>
                <c:pt idx="6652">
                  <c:v>55.433333330000004</c:v>
                </c:pt>
                <c:pt idx="6653">
                  <c:v>55.441666669999996</c:v>
                </c:pt>
                <c:pt idx="6654">
                  <c:v>55.45</c:v>
                </c:pt>
                <c:pt idx="6655">
                  <c:v>55.458333330000002</c:v>
                </c:pt>
                <c:pt idx="6656">
                  <c:v>55.466666670000002</c:v>
                </c:pt>
                <c:pt idx="6657">
                  <c:v>55.475000000000001</c:v>
                </c:pt>
                <c:pt idx="6658">
                  <c:v>55.483333330000001</c:v>
                </c:pt>
                <c:pt idx="6659">
                  <c:v>55.491666670000001</c:v>
                </c:pt>
                <c:pt idx="6660">
                  <c:v>55.5</c:v>
                </c:pt>
                <c:pt idx="6661">
                  <c:v>55.508333329999999</c:v>
                </c:pt>
                <c:pt idx="6662">
                  <c:v>55.516666669999999</c:v>
                </c:pt>
                <c:pt idx="6663">
                  <c:v>55.524999999999999</c:v>
                </c:pt>
                <c:pt idx="6664">
                  <c:v>55.533333329999998</c:v>
                </c:pt>
                <c:pt idx="6665">
                  <c:v>55.541666669999998</c:v>
                </c:pt>
                <c:pt idx="6666">
                  <c:v>55.55</c:v>
                </c:pt>
                <c:pt idx="6667">
                  <c:v>55.558333330000004</c:v>
                </c:pt>
                <c:pt idx="6668">
                  <c:v>55.566666669999996</c:v>
                </c:pt>
                <c:pt idx="6669">
                  <c:v>55.575000000000003</c:v>
                </c:pt>
                <c:pt idx="6670">
                  <c:v>55.583333330000002</c:v>
                </c:pt>
                <c:pt idx="6671">
                  <c:v>55.591666670000002</c:v>
                </c:pt>
                <c:pt idx="6672">
                  <c:v>55.6</c:v>
                </c:pt>
                <c:pt idx="6673">
                  <c:v>55.608333330000001</c:v>
                </c:pt>
                <c:pt idx="6674">
                  <c:v>55.616666670000001</c:v>
                </c:pt>
                <c:pt idx="6675">
                  <c:v>55.625</c:v>
                </c:pt>
                <c:pt idx="6676">
                  <c:v>55.633333329999999</c:v>
                </c:pt>
                <c:pt idx="6677">
                  <c:v>55.641666669999999</c:v>
                </c:pt>
                <c:pt idx="6678">
                  <c:v>55.65</c:v>
                </c:pt>
                <c:pt idx="6679">
                  <c:v>55.658333329999998</c:v>
                </c:pt>
                <c:pt idx="6680">
                  <c:v>55.666666669999998</c:v>
                </c:pt>
                <c:pt idx="6681">
                  <c:v>55.674999999999997</c:v>
                </c:pt>
                <c:pt idx="6682">
                  <c:v>55.683333330000004</c:v>
                </c:pt>
                <c:pt idx="6683">
                  <c:v>55.691666669999996</c:v>
                </c:pt>
                <c:pt idx="6684">
                  <c:v>55.7</c:v>
                </c:pt>
                <c:pt idx="6685">
                  <c:v>55.708333330000002</c:v>
                </c:pt>
                <c:pt idx="6686">
                  <c:v>55.716666670000002</c:v>
                </c:pt>
                <c:pt idx="6687">
                  <c:v>55.725000000000001</c:v>
                </c:pt>
                <c:pt idx="6688">
                  <c:v>55.733333330000001</c:v>
                </c:pt>
                <c:pt idx="6689">
                  <c:v>55.741666670000001</c:v>
                </c:pt>
                <c:pt idx="6690">
                  <c:v>55.75</c:v>
                </c:pt>
                <c:pt idx="6691">
                  <c:v>55.758333329999999</c:v>
                </c:pt>
                <c:pt idx="6692">
                  <c:v>55.766666669999999</c:v>
                </c:pt>
                <c:pt idx="6693">
                  <c:v>55.774999999999999</c:v>
                </c:pt>
                <c:pt idx="6694">
                  <c:v>55.783333329999998</c:v>
                </c:pt>
                <c:pt idx="6695">
                  <c:v>55.791666669999998</c:v>
                </c:pt>
                <c:pt idx="6696">
                  <c:v>55.8</c:v>
                </c:pt>
                <c:pt idx="6697">
                  <c:v>55.808333330000004</c:v>
                </c:pt>
                <c:pt idx="6698">
                  <c:v>55.816666669999996</c:v>
                </c:pt>
                <c:pt idx="6699">
                  <c:v>55.825000000000003</c:v>
                </c:pt>
                <c:pt idx="6700">
                  <c:v>55.833333330000002</c:v>
                </c:pt>
                <c:pt idx="6701">
                  <c:v>55.841666670000002</c:v>
                </c:pt>
                <c:pt idx="6702">
                  <c:v>55.85</c:v>
                </c:pt>
                <c:pt idx="6703">
                  <c:v>55.858333330000001</c:v>
                </c:pt>
                <c:pt idx="6704">
                  <c:v>55.866666670000001</c:v>
                </c:pt>
                <c:pt idx="6705">
                  <c:v>55.875</c:v>
                </c:pt>
                <c:pt idx="6706">
                  <c:v>55.883333329999999</c:v>
                </c:pt>
                <c:pt idx="6707">
                  <c:v>55.891666669999999</c:v>
                </c:pt>
                <c:pt idx="6708">
                  <c:v>55.9</c:v>
                </c:pt>
                <c:pt idx="6709">
                  <c:v>55.908333329999998</c:v>
                </c:pt>
                <c:pt idx="6710">
                  <c:v>55.916666669999998</c:v>
                </c:pt>
                <c:pt idx="6711">
                  <c:v>55.924999999999997</c:v>
                </c:pt>
                <c:pt idx="6712">
                  <c:v>55.933333330000004</c:v>
                </c:pt>
                <c:pt idx="6713">
                  <c:v>55.941666669999996</c:v>
                </c:pt>
                <c:pt idx="6714">
                  <c:v>55.95</c:v>
                </c:pt>
                <c:pt idx="6715">
                  <c:v>55.958333330000002</c:v>
                </c:pt>
                <c:pt idx="6716">
                  <c:v>55.966666670000002</c:v>
                </c:pt>
                <c:pt idx="6717">
                  <c:v>55.975000000000001</c:v>
                </c:pt>
                <c:pt idx="6718">
                  <c:v>55.983333330000001</c:v>
                </c:pt>
                <c:pt idx="6719">
                  <c:v>55.991666670000001</c:v>
                </c:pt>
                <c:pt idx="6720">
                  <c:v>56</c:v>
                </c:pt>
                <c:pt idx="6721">
                  <c:v>56.008333329999999</c:v>
                </c:pt>
                <c:pt idx="6722">
                  <c:v>56.016666669999999</c:v>
                </c:pt>
                <c:pt idx="6723">
                  <c:v>56.024999999999999</c:v>
                </c:pt>
                <c:pt idx="6724">
                  <c:v>56.033333329999998</c:v>
                </c:pt>
                <c:pt idx="6725">
                  <c:v>56.041666669999998</c:v>
                </c:pt>
                <c:pt idx="6726">
                  <c:v>56.05</c:v>
                </c:pt>
                <c:pt idx="6727">
                  <c:v>56.058333330000004</c:v>
                </c:pt>
                <c:pt idx="6728">
                  <c:v>56.066666669999996</c:v>
                </c:pt>
                <c:pt idx="6729">
                  <c:v>56.075000000000003</c:v>
                </c:pt>
                <c:pt idx="6730">
                  <c:v>56.083333330000002</c:v>
                </c:pt>
                <c:pt idx="6731">
                  <c:v>56.091666670000002</c:v>
                </c:pt>
                <c:pt idx="6732">
                  <c:v>56.1</c:v>
                </c:pt>
                <c:pt idx="6733">
                  <c:v>56.108333330000001</c:v>
                </c:pt>
                <c:pt idx="6734">
                  <c:v>56.116666670000001</c:v>
                </c:pt>
                <c:pt idx="6735">
                  <c:v>56.125</c:v>
                </c:pt>
                <c:pt idx="6736">
                  <c:v>56.133333329999999</c:v>
                </c:pt>
                <c:pt idx="6737">
                  <c:v>56.141666669999999</c:v>
                </c:pt>
                <c:pt idx="6738">
                  <c:v>56.15</c:v>
                </c:pt>
                <c:pt idx="6739">
                  <c:v>56.158333329999998</c:v>
                </c:pt>
                <c:pt idx="6740">
                  <c:v>56.166666669999998</c:v>
                </c:pt>
                <c:pt idx="6741">
                  <c:v>56.174999999999997</c:v>
                </c:pt>
                <c:pt idx="6742">
                  <c:v>56.183333330000004</c:v>
                </c:pt>
                <c:pt idx="6743">
                  <c:v>56.191666669999996</c:v>
                </c:pt>
                <c:pt idx="6744">
                  <c:v>56.2</c:v>
                </c:pt>
                <c:pt idx="6745">
                  <c:v>56.208333330000002</c:v>
                </c:pt>
                <c:pt idx="6746">
                  <c:v>56.216666670000002</c:v>
                </c:pt>
                <c:pt idx="6747">
                  <c:v>56.225000000000001</c:v>
                </c:pt>
                <c:pt idx="6748">
                  <c:v>56.233333330000001</c:v>
                </c:pt>
                <c:pt idx="6749">
                  <c:v>56.241666670000001</c:v>
                </c:pt>
                <c:pt idx="6750">
                  <c:v>56.25</c:v>
                </c:pt>
                <c:pt idx="6751">
                  <c:v>56.258333329999999</c:v>
                </c:pt>
                <c:pt idx="6752">
                  <c:v>56.266666669999999</c:v>
                </c:pt>
                <c:pt idx="6753">
                  <c:v>56.274999999999999</c:v>
                </c:pt>
                <c:pt idx="6754">
                  <c:v>56.283333329999998</c:v>
                </c:pt>
                <c:pt idx="6755">
                  <c:v>56.291666669999998</c:v>
                </c:pt>
                <c:pt idx="6756">
                  <c:v>56.3</c:v>
                </c:pt>
                <c:pt idx="6757">
                  <c:v>56.308333330000004</c:v>
                </c:pt>
                <c:pt idx="6758">
                  <c:v>56.316666669999996</c:v>
                </c:pt>
                <c:pt idx="6759">
                  <c:v>56.325000000000003</c:v>
                </c:pt>
                <c:pt idx="6760">
                  <c:v>56.333333330000002</c:v>
                </c:pt>
                <c:pt idx="6761">
                  <c:v>56.341666670000002</c:v>
                </c:pt>
                <c:pt idx="6762">
                  <c:v>56.35</c:v>
                </c:pt>
                <c:pt idx="6763">
                  <c:v>56.358333330000001</c:v>
                </c:pt>
                <c:pt idx="6764">
                  <c:v>56.366666670000001</c:v>
                </c:pt>
                <c:pt idx="6765">
                  <c:v>56.375</c:v>
                </c:pt>
                <c:pt idx="6766">
                  <c:v>56.383333329999999</c:v>
                </c:pt>
                <c:pt idx="6767">
                  <c:v>56.391666669999999</c:v>
                </c:pt>
                <c:pt idx="6768">
                  <c:v>56.4</c:v>
                </c:pt>
                <c:pt idx="6769">
                  <c:v>56.408333329999998</c:v>
                </c:pt>
                <c:pt idx="6770">
                  <c:v>56.416666669999998</c:v>
                </c:pt>
                <c:pt idx="6771">
                  <c:v>56.424999999999997</c:v>
                </c:pt>
                <c:pt idx="6772">
                  <c:v>56.433333330000004</c:v>
                </c:pt>
                <c:pt idx="6773">
                  <c:v>56.441666669999996</c:v>
                </c:pt>
                <c:pt idx="6774">
                  <c:v>56.45</c:v>
                </c:pt>
                <c:pt idx="6775">
                  <c:v>56.458333330000002</c:v>
                </c:pt>
                <c:pt idx="6776">
                  <c:v>56.466666670000002</c:v>
                </c:pt>
                <c:pt idx="6777">
                  <c:v>56.475000000000001</c:v>
                </c:pt>
                <c:pt idx="6778">
                  <c:v>56.483333330000001</c:v>
                </c:pt>
                <c:pt idx="6779">
                  <c:v>56.491666670000001</c:v>
                </c:pt>
                <c:pt idx="6780">
                  <c:v>56.5</c:v>
                </c:pt>
                <c:pt idx="6781">
                  <c:v>56.508333329999999</c:v>
                </c:pt>
                <c:pt idx="6782">
                  <c:v>56.516666669999999</c:v>
                </c:pt>
                <c:pt idx="6783">
                  <c:v>56.524999999999999</c:v>
                </c:pt>
                <c:pt idx="6784">
                  <c:v>56.533333329999998</c:v>
                </c:pt>
                <c:pt idx="6785">
                  <c:v>56.541666669999998</c:v>
                </c:pt>
                <c:pt idx="6786">
                  <c:v>56.55</c:v>
                </c:pt>
                <c:pt idx="6787">
                  <c:v>56.558333330000004</c:v>
                </c:pt>
                <c:pt idx="6788">
                  <c:v>56.566666669999996</c:v>
                </c:pt>
                <c:pt idx="6789">
                  <c:v>56.575000000000003</c:v>
                </c:pt>
                <c:pt idx="6790">
                  <c:v>56.583333330000002</c:v>
                </c:pt>
                <c:pt idx="6791">
                  <c:v>56.591666670000002</c:v>
                </c:pt>
                <c:pt idx="6792">
                  <c:v>56.6</c:v>
                </c:pt>
                <c:pt idx="6793">
                  <c:v>56.608333330000001</c:v>
                </c:pt>
                <c:pt idx="6794">
                  <c:v>56.616666670000001</c:v>
                </c:pt>
                <c:pt idx="6795">
                  <c:v>56.625</c:v>
                </c:pt>
                <c:pt idx="6796">
                  <c:v>56.633333329999999</c:v>
                </c:pt>
                <c:pt idx="6797">
                  <c:v>56.641666669999999</c:v>
                </c:pt>
                <c:pt idx="6798">
                  <c:v>56.65</c:v>
                </c:pt>
                <c:pt idx="6799">
                  <c:v>56.658333329999998</c:v>
                </c:pt>
                <c:pt idx="6800">
                  <c:v>56.666666669999998</c:v>
                </c:pt>
                <c:pt idx="6801">
                  <c:v>56.674999999999997</c:v>
                </c:pt>
                <c:pt idx="6802">
                  <c:v>56.683333330000004</c:v>
                </c:pt>
                <c:pt idx="6803">
                  <c:v>56.691666669999996</c:v>
                </c:pt>
                <c:pt idx="6804">
                  <c:v>56.7</c:v>
                </c:pt>
                <c:pt idx="6805">
                  <c:v>56.708333330000002</c:v>
                </c:pt>
                <c:pt idx="6806">
                  <c:v>56.716666670000002</c:v>
                </c:pt>
                <c:pt idx="6807">
                  <c:v>56.725000000000001</c:v>
                </c:pt>
                <c:pt idx="6808">
                  <c:v>56.733333330000001</c:v>
                </c:pt>
                <c:pt idx="6809">
                  <c:v>56.741666670000001</c:v>
                </c:pt>
                <c:pt idx="6810">
                  <c:v>56.75</c:v>
                </c:pt>
                <c:pt idx="6811">
                  <c:v>56.758333329999999</c:v>
                </c:pt>
                <c:pt idx="6812">
                  <c:v>56.766666669999999</c:v>
                </c:pt>
                <c:pt idx="6813">
                  <c:v>56.774999999999999</c:v>
                </c:pt>
                <c:pt idx="6814">
                  <c:v>56.783333329999998</c:v>
                </c:pt>
                <c:pt idx="6815">
                  <c:v>56.791666669999998</c:v>
                </c:pt>
                <c:pt idx="6816">
                  <c:v>56.8</c:v>
                </c:pt>
                <c:pt idx="6817">
                  <c:v>56.808333330000004</c:v>
                </c:pt>
                <c:pt idx="6818">
                  <c:v>56.816666669999996</c:v>
                </c:pt>
                <c:pt idx="6819">
                  <c:v>56.825000000000003</c:v>
                </c:pt>
                <c:pt idx="6820">
                  <c:v>56.833333330000002</c:v>
                </c:pt>
                <c:pt idx="6821">
                  <c:v>56.841666670000002</c:v>
                </c:pt>
                <c:pt idx="6822">
                  <c:v>56.85</c:v>
                </c:pt>
                <c:pt idx="6823">
                  <c:v>56.858333330000001</c:v>
                </c:pt>
                <c:pt idx="6824">
                  <c:v>56.866666670000001</c:v>
                </c:pt>
                <c:pt idx="6825">
                  <c:v>56.875</c:v>
                </c:pt>
                <c:pt idx="6826">
                  <c:v>56.883333329999999</c:v>
                </c:pt>
                <c:pt idx="6827">
                  <c:v>56.891666669999999</c:v>
                </c:pt>
                <c:pt idx="6828">
                  <c:v>56.9</c:v>
                </c:pt>
                <c:pt idx="6829">
                  <c:v>56.908333329999998</c:v>
                </c:pt>
                <c:pt idx="6830">
                  <c:v>56.916666669999998</c:v>
                </c:pt>
                <c:pt idx="6831">
                  <c:v>56.924999999999997</c:v>
                </c:pt>
                <c:pt idx="6832">
                  <c:v>56.933333330000004</c:v>
                </c:pt>
                <c:pt idx="6833">
                  <c:v>56.941666669999996</c:v>
                </c:pt>
                <c:pt idx="6834">
                  <c:v>56.95</c:v>
                </c:pt>
                <c:pt idx="6835">
                  <c:v>56.958333330000002</c:v>
                </c:pt>
                <c:pt idx="6836">
                  <c:v>56.966666670000002</c:v>
                </c:pt>
                <c:pt idx="6837">
                  <c:v>56.975000000000001</c:v>
                </c:pt>
                <c:pt idx="6838">
                  <c:v>56.983333330000001</c:v>
                </c:pt>
                <c:pt idx="6839">
                  <c:v>56.991666670000001</c:v>
                </c:pt>
                <c:pt idx="6840">
                  <c:v>57</c:v>
                </c:pt>
                <c:pt idx="6841">
                  <c:v>57.008333329999999</c:v>
                </c:pt>
                <c:pt idx="6842">
                  <c:v>57.016666669999999</c:v>
                </c:pt>
                <c:pt idx="6843">
                  <c:v>57.024999999999999</c:v>
                </c:pt>
                <c:pt idx="6844">
                  <c:v>57.033333329999998</c:v>
                </c:pt>
                <c:pt idx="6845">
                  <c:v>57.041666669999998</c:v>
                </c:pt>
                <c:pt idx="6846">
                  <c:v>57.05</c:v>
                </c:pt>
                <c:pt idx="6847">
                  <c:v>57.058333330000004</c:v>
                </c:pt>
                <c:pt idx="6848">
                  <c:v>57.066666669999996</c:v>
                </c:pt>
                <c:pt idx="6849">
                  <c:v>57.075000000000003</c:v>
                </c:pt>
                <c:pt idx="6850">
                  <c:v>57.083333330000002</c:v>
                </c:pt>
                <c:pt idx="6851">
                  <c:v>57.091666670000002</c:v>
                </c:pt>
                <c:pt idx="6852">
                  <c:v>57.1</c:v>
                </c:pt>
                <c:pt idx="6853">
                  <c:v>57.108333330000001</c:v>
                </c:pt>
                <c:pt idx="6854">
                  <c:v>57.116666670000001</c:v>
                </c:pt>
                <c:pt idx="6855">
                  <c:v>57.125</c:v>
                </c:pt>
                <c:pt idx="6856">
                  <c:v>57.133333329999999</c:v>
                </c:pt>
                <c:pt idx="6857">
                  <c:v>57.141666669999999</c:v>
                </c:pt>
                <c:pt idx="6858">
                  <c:v>57.15</c:v>
                </c:pt>
                <c:pt idx="6859">
                  <c:v>57.158333329999998</c:v>
                </c:pt>
                <c:pt idx="6860">
                  <c:v>57.166666669999998</c:v>
                </c:pt>
                <c:pt idx="6861">
                  <c:v>57.174999999999997</c:v>
                </c:pt>
                <c:pt idx="6862">
                  <c:v>57.183333330000004</c:v>
                </c:pt>
                <c:pt idx="6863">
                  <c:v>57.191666669999996</c:v>
                </c:pt>
                <c:pt idx="6864">
                  <c:v>57.2</c:v>
                </c:pt>
                <c:pt idx="6865">
                  <c:v>57.208333330000002</c:v>
                </c:pt>
                <c:pt idx="6866">
                  <c:v>57.216666670000002</c:v>
                </c:pt>
                <c:pt idx="6867">
                  <c:v>57.225000000000001</c:v>
                </c:pt>
                <c:pt idx="6868">
                  <c:v>57.233333330000001</c:v>
                </c:pt>
                <c:pt idx="6869">
                  <c:v>57.241666670000001</c:v>
                </c:pt>
                <c:pt idx="6870">
                  <c:v>57.25</c:v>
                </c:pt>
                <c:pt idx="6871">
                  <c:v>57.258333329999999</c:v>
                </c:pt>
                <c:pt idx="6872">
                  <c:v>57.266666669999999</c:v>
                </c:pt>
                <c:pt idx="6873">
                  <c:v>57.274999999999999</c:v>
                </c:pt>
                <c:pt idx="6874">
                  <c:v>57.283333329999998</c:v>
                </c:pt>
                <c:pt idx="6875">
                  <c:v>57.291666669999998</c:v>
                </c:pt>
                <c:pt idx="6876">
                  <c:v>57.3</c:v>
                </c:pt>
                <c:pt idx="6877">
                  <c:v>57.308333330000004</c:v>
                </c:pt>
                <c:pt idx="6878">
                  <c:v>57.316666669999996</c:v>
                </c:pt>
                <c:pt idx="6879">
                  <c:v>57.325000000000003</c:v>
                </c:pt>
                <c:pt idx="6880">
                  <c:v>57.333333330000002</c:v>
                </c:pt>
                <c:pt idx="6881">
                  <c:v>57.341666670000002</c:v>
                </c:pt>
                <c:pt idx="6882">
                  <c:v>57.35</c:v>
                </c:pt>
                <c:pt idx="6883">
                  <c:v>57.358333330000001</c:v>
                </c:pt>
                <c:pt idx="6884">
                  <c:v>57.366666670000001</c:v>
                </c:pt>
                <c:pt idx="6885">
                  <c:v>57.375</c:v>
                </c:pt>
                <c:pt idx="6886">
                  <c:v>57.383333329999999</c:v>
                </c:pt>
                <c:pt idx="6887">
                  <c:v>57.391666669999999</c:v>
                </c:pt>
                <c:pt idx="6888">
                  <c:v>57.4</c:v>
                </c:pt>
                <c:pt idx="6889">
                  <c:v>57.408333329999998</c:v>
                </c:pt>
                <c:pt idx="6890">
                  <c:v>57.416666669999998</c:v>
                </c:pt>
                <c:pt idx="6891">
                  <c:v>57.424999999999997</c:v>
                </c:pt>
                <c:pt idx="6892">
                  <c:v>57.433333330000004</c:v>
                </c:pt>
                <c:pt idx="6893">
                  <c:v>57.441666669999996</c:v>
                </c:pt>
                <c:pt idx="6894">
                  <c:v>57.45</c:v>
                </c:pt>
                <c:pt idx="6895">
                  <c:v>57.458333330000002</c:v>
                </c:pt>
                <c:pt idx="6896">
                  <c:v>57.466666670000002</c:v>
                </c:pt>
                <c:pt idx="6897">
                  <c:v>57.475000000000001</c:v>
                </c:pt>
                <c:pt idx="6898">
                  <c:v>57.483333330000001</c:v>
                </c:pt>
                <c:pt idx="6899">
                  <c:v>57.491666670000001</c:v>
                </c:pt>
                <c:pt idx="6900">
                  <c:v>57.5</c:v>
                </c:pt>
                <c:pt idx="6901">
                  <c:v>57.508333329999999</c:v>
                </c:pt>
                <c:pt idx="6902">
                  <c:v>57.516666669999999</c:v>
                </c:pt>
                <c:pt idx="6903">
                  <c:v>57.524999999999999</c:v>
                </c:pt>
                <c:pt idx="6904">
                  <c:v>57.533333329999998</c:v>
                </c:pt>
                <c:pt idx="6905">
                  <c:v>57.541666669999998</c:v>
                </c:pt>
                <c:pt idx="6906">
                  <c:v>57.55</c:v>
                </c:pt>
                <c:pt idx="6907">
                  <c:v>57.558333330000004</c:v>
                </c:pt>
                <c:pt idx="6908">
                  <c:v>57.566666669999996</c:v>
                </c:pt>
                <c:pt idx="6909">
                  <c:v>57.575000000000003</c:v>
                </c:pt>
                <c:pt idx="6910">
                  <c:v>57.583333330000002</c:v>
                </c:pt>
                <c:pt idx="6911">
                  <c:v>57.591666670000002</c:v>
                </c:pt>
                <c:pt idx="6912">
                  <c:v>57.6</c:v>
                </c:pt>
                <c:pt idx="6913">
                  <c:v>57.608333330000001</c:v>
                </c:pt>
                <c:pt idx="6914">
                  <c:v>57.616666670000001</c:v>
                </c:pt>
                <c:pt idx="6915">
                  <c:v>57.625</c:v>
                </c:pt>
                <c:pt idx="6916">
                  <c:v>57.633333329999999</c:v>
                </c:pt>
                <c:pt idx="6917">
                  <c:v>57.641666669999999</c:v>
                </c:pt>
                <c:pt idx="6918">
                  <c:v>57.65</c:v>
                </c:pt>
                <c:pt idx="6919">
                  <c:v>57.658333329999998</c:v>
                </c:pt>
                <c:pt idx="6920">
                  <c:v>57.666666669999998</c:v>
                </c:pt>
                <c:pt idx="6921">
                  <c:v>57.674999999999997</c:v>
                </c:pt>
                <c:pt idx="6922">
                  <c:v>57.683333330000004</c:v>
                </c:pt>
                <c:pt idx="6923">
                  <c:v>57.691666669999996</c:v>
                </c:pt>
                <c:pt idx="6924">
                  <c:v>57.7</c:v>
                </c:pt>
                <c:pt idx="6925">
                  <c:v>57.708333330000002</c:v>
                </c:pt>
                <c:pt idx="6926">
                  <c:v>57.716666670000002</c:v>
                </c:pt>
                <c:pt idx="6927">
                  <c:v>57.725000000000001</c:v>
                </c:pt>
                <c:pt idx="6928">
                  <c:v>57.733333330000001</c:v>
                </c:pt>
                <c:pt idx="6929">
                  <c:v>57.741666670000001</c:v>
                </c:pt>
                <c:pt idx="6930">
                  <c:v>57.75</c:v>
                </c:pt>
                <c:pt idx="6931">
                  <c:v>57.758333329999999</c:v>
                </c:pt>
                <c:pt idx="6932">
                  <c:v>57.766666669999999</c:v>
                </c:pt>
                <c:pt idx="6933">
                  <c:v>57.774999999999999</c:v>
                </c:pt>
                <c:pt idx="6934">
                  <c:v>57.783333329999998</c:v>
                </c:pt>
                <c:pt idx="6935">
                  <c:v>57.791666669999998</c:v>
                </c:pt>
                <c:pt idx="6936">
                  <c:v>57.8</c:v>
                </c:pt>
                <c:pt idx="6937">
                  <c:v>57.808333330000004</c:v>
                </c:pt>
                <c:pt idx="6938">
                  <c:v>57.816666669999996</c:v>
                </c:pt>
                <c:pt idx="6939">
                  <c:v>57.825000000000003</c:v>
                </c:pt>
                <c:pt idx="6940">
                  <c:v>57.833333330000002</c:v>
                </c:pt>
                <c:pt idx="6941">
                  <c:v>57.841666670000002</c:v>
                </c:pt>
                <c:pt idx="6942">
                  <c:v>57.85</c:v>
                </c:pt>
                <c:pt idx="6943">
                  <c:v>57.858333330000001</c:v>
                </c:pt>
                <c:pt idx="6944">
                  <c:v>57.866666670000001</c:v>
                </c:pt>
                <c:pt idx="6945">
                  <c:v>57.875</c:v>
                </c:pt>
                <c:pt idx="6946">
                  <c:v>57.883333329999999</c:v>
                </c:pt>
                <c:pt idx="6947">
                  <c:v>57.891666669999999</c:v>
                </c:pt>
                <c:pt idx="6948">
                  <c:v>57.9</c:v>
                </c:pt>
                <c:pt idx="6949">
                  <c:v>57.908333329999998</c:v>
                </c:pt>
                <c:pt idx="6950">
                  <c:v>57.916666669999998</c:v>
                </c:pt>
                <c:pt idx="6951">
                  <c:v>57.924999999999997</c:v>
                </c:pt>
                <c:pt idx="6952">
                  <c:v>57.933333330000004</c:v>
                </c:pt>
                <c:pt idx="6953">
                  <c:v>57.941666669999996</c:v>
                </c:pt>
                <c:pt idx="6954">
                  <c:v>57.95</c:v>
                </c:pt>
                <c:pt idx="6955">
                  <c:v>57.958333330000002</c:v>
                </c:pt>
                <c:pt idx="6956">
                  <c:v>57.966666670000002</c:v>
                </c:pt>
                <c:pt idx="6957">
                  <c:v>57.975000000000001</c:v>
                </c:pt>
                <c:pt idx="6958">
                  <c:v>57.983333330000001</c:v>
                </c:pt>
                <c:pt idx="6959">
                  <c:v>57.991666670000001</c:v>
                </c:pt>
                <c:pt idx="6960">
                  <c:v>58</c:v>
                </c:pt>
                <c:pt idx="6961">
                  <c:v>58.008333329999999</c:v>
                </c:pt>
                <c:pt idx="6962">
                  <c:v>58.016666669999999</c:v>
                </c:pt>
                <c:pt idx="6963">
                  <c:v>58.024999999999999</c:v>
                </c:pt>
                <c:pt idx="6964">
                  <c:v>58.033333329999998</c:v>
                </c:pt>
                <c:pt idx="6965">
                  <c:v>58.041666669999998</c:v>
                </c:pt>
                <c:pt idx="6966">
                  <c:v>58.05</c:v>
                </c:pt>
                <c:pt idx="6967">
                  <c:v>58.058333330000004</c:v>
                </c:pt>
                <c:pt idx="6968">
                  <c:v>58.066666669999996</c:v>
                </c:pt>
                <c:pt idx="6969">
                  <c:v>58.075000000000003</c:v>
                </c:pt>
                <c:pt idx="6970">
                  <c:v>58.083333330000002</c:v>
                </c:pt>
                <c:pt idx="6971">
                  <c:v>58.091666670000002</c:v>
                </c:pt>
                <c:pt idx="6972">
                  <c:v>58.1</c:v>
                </c:pt>
                <c:pt idx="6973">
                  <c:v>58.108333330000001</c:v>
                </c:pt>
                <c:pt idx="6974">
                  <c:v>58.116666670000001</c:v>
                </c:pt>
                <c:pt idx="6975">
                  <c:v>58.125</c:v>
                </c:pt>
                <c:pt idx="6976">
                  <c:v>58.133333329999999</c:v>
                </c:pt>
                <c:pt idx="6977">
                  <c:v>58.141666669999999</c:v>
                </c:pt>
                <c:pt idx="6978">
                  <c:v>58.15</c:v>
                </c:pt>
                <c:pt idx="6979">
                  <c:v>58.158333329999998</c:v>
                </c:pt>
                <c:pt idx="6980">
                  <c:v>58.166666669999998</c:v>
                </c:pt>
                <c:pt idx="6981">
                  <c:v>58.174999999999997</c:v>
                </c:pt>
                <c:pt idx="6982">
                  <c:v>58.183333330000004</c:v>
                </c:pt>
                <c:pt idx="6983">
                  <c:v>58.191666669999996</c:v>
                </c:pt>
                <c:pt idx="6984">
                  <c:v>58.2</c:v>
                </c:pt>
                <c:pt idx="6985">
                  <c:v>58.208333330000002</c:v>
                </c:pt>
                <c:pt idx="6986">
                  <c:v>58.216666670000002</c:v>
                </c:pt>
                <c:pt idx="6987">
                  <c:v>58.225000000000001</c:v>
                </c:pt>
                <c:pt idx="6988">
                  <c:v>58.233333330000001</c:v>
                </c:pt>
                <c:pt idx="6989">
                  <c:v>58.241666670000001</c:v>
                </c:pt>
                <c:pt idx="6990">
                  <c:v>58.25</c:v>
                </c:pt>
                <c:pt idx="6991">
                  <c:v>58.258333329999999</c:v>
                </c:pt>
                <c:pt idx="6992">
                  <c:v>58.266666669999999</c:v>
                </c:pt>
                <c:pt idx="6993">
                  <c:v>58.274999999999999</c:v>
                </c:pt>
                <c:pt idx="6994">
                  <c:v>58.283333329999998</c:v>
                </c:pt>
                <c:pt idx="6995">
                  <c:v>58.291666669999998</c:v>
                </c:pt>
                <c:pt idx="6996">
                  <c:v>58.3</c:v>
                </c:pt>
                <c:pt idx="6997">
                  <c:v>58.308333330000004</c:v>
                </c:pt>
                <c:pt idx="6998">
                  <c:v>58.316666669999996</c:v>
                </c:pt>
                <c:pt idx="6999">
                  <c:v>58.325000000000003</c:v>
                </c:pt>
                <c:pt idx="7000">
                  <c:v>58.333333330000002</c:v>
                </c:pt>
                <c:pt idx="7001">
                  <c:v>58.341666670000002</c:v>
                </c:pt>
                <c:pt idx="7002">
                  <c:v>58.35</c:v>
                </c:pt>
                <c:pt idx="7003">
                  <c:v>58.358333330000001</c:v>
                </c:pt>
                <c:pt idx="7004">
                  <c:v>58.366666670000001</c:v>
                </c:pt>
                <c:pt idx="7005">
                  <c:v>58.375</c:v>
                </c:pt>
                <c:pt idx="7006">
                  <c:v>58.383333329999999</c:v>
                </c:pt>
                <c:pt idx="7007">
                  <c:v>58.391666669999999</c:v>
                </c:pt>
                <c:pt idx="7008">
                  <c:v>58.4</c:v>
                </c:pt>
                <c:pt idx="7009">
                  <c:v>58.408333329999998</c:v>
                </c:pt>
                <c:pt idx="7010">
                  <c:v>58.416666669999998</c:v>
                </c:pt>
                <c:pt idx="7011">
                  <c:v>58.424999999999997</c:v>
                </c:pt>
                <c:pt idx="7012">
                  <c:v>58.433333330000004</c:v>
                </c:pt>
                <c:pt idx="7013">
                  <c:v>58.441666669999996</c:v>
                </c:pt>
                <c:pt idx="7014">
                  <c:v>58.45</c:v>
                </c:pt>
                <c:pt idx="7015">
                  <c:v>58.458333330000002</c:v>
                </c:pt>
                <c:pt idx="7016">
                  <c:v>58.466666670000002</c:v>
                </c:pt>
                <c:pt idx="7017">
                  <c:v>58.475000000000001</c:v>
                </c:pt>
                <c:pt idx="7018">
                  <c:v>58.483333330000001</c:v>
                </c:pt>
                <c:pt idx="7019">
                  <c:v>58.491666670000001</c:v>
                </c:pt>
                <c:pt idx="7020">
                  <c:v>58.5</c:v>
                </c:pt>
                <c:pt idx="7021">
                  <c:v>58.508333329999999</c:v>
                </c:pt>
                <c:pt idx="7022">
                  <c:v>58.516666669999999</c:v>
                </c:pt>
                <c:pt idx="7023">
                  <c:v>58.524999999999999</c:v>
                </c:pt>
                <c:pt idx="7024">
                  <c:v>58.533333329999998</c:v>
                </c:pt>
                <c:pt idx="7025">
                  <c:v>58.541666669999998</c:v>
                </c:pt>
                <c:pt idx="7026">
                  <c:v>58.55</c:v>
                </c:pt>
                <c:pt idx="7027">
                  <c:v>58.558333330000004</c:v>
                </c:pt>
                <c:pt idx="7028">
                  <c:v>58.566666669999996</c:v>
                </c:pt>
                <c:pt idx="7029">
                  <c:v>58.575000000000003</c:v>
                </c:pt>
                <c:pt idx="7030">
                  <c:v>58.583333330000002</c:v>
                </c:pt>
                <c:pt idx="7031">
                  <c:v>58.591666670000002</c:v>
                </c:pt>
                <c:pt idx="7032">
                  <c:v>58.6</c:v>
                </c:pt>
                <c:pt idx="7033">
                  <c:v>58.608333330000001</c:v>
                </c:pt>
                <c:pt idx="7034">
                  <c:v>58.616666670000001</c:v>
                </c:pt>
                <c:pt idx="7035">
                  <c:v>58.625</c:v>
                </c:pt>
                <c:pt idx="7036">
                  <c:v>58.633333329999999</c:v>
                </c:pt>
                <c:pt idx="7037">
                  <c:v>58.641666669999999</c:v>
                </c:pt>
                <c:pt idx="7038">
                  <c:v>58.65</c:v>
                </c:pt>
                <c:pt idx="7039">
                  <c:v>58.658333329999998</c:v>
                </c:pt>
                <c:pt idx="7040">
                  <c:v>58.666666669999998</c:v>
                </c:pt>
                <c:pt idx="7041">
                  <c:v>58.674999999999997</c:v>
                </c:pt>
                <c:pt idx="7042">
                  <c:v>58.683333330000004</c:v>
                </c:pt>
                <c:pt idx="7043">
                  <c:v>58.691666669999996</c:v>
                </c:pt>
                <c:pt idx="7044">
                  <c:v>58.7</c:v>
                </c:pt>
                <c:pt idx="7045">
                  <c:v>58.708333330000002</c:v>
                </c:pt>
                <c:pt idx="7046">
                  <c:v>58.716666670000002</c:v>
                </c:pt>
                <c:pt idx="7047">
                  <c:v>58.725000000000001</c:v>
                </c:pt>
                <c:pt idx="7048">
                  <c:v>58.733333330000001</c:v>
                </c:pt>
                <c:pt idx="7049">
                  <c:v>58.741666670000001</c:v>
                </c:pt>
                <c:pt idx="7050">
                  <c:v>58.75</c:v>
                </c:pt>
                <c:pt idx="7051">
                  <c:v>58.758333329999999</c:v>
                </c:pt>
                <c:pt idx="7052">
                  <c:v>58.766666669999999</c:v>
                </c:pt>
                <c:pt idx="7053">
                  <c:v>58.774999999999999</c:v>
                </c:pt>
                <c:pt idx="7054">
                  <c:v>58.783333329999998</c:v>
                </c:pt>
                <c:pt idx="7055">
                  <c:v>58.791666669999998</c:v>
                </c:pt>
                <c:pt idx="7056">
                  <c:v>58.8</c:v>
                </c:pt>
                <c:pt idx="7057">
                  <c:v>58.808333330000004</c:v>
                </c:pt>
                <c:pt idx="7058">
                  <c:v>58.816666669999996</c:v>
                </c:pt>
                <c:pt idx="7059">
                  <c:v>58.825000000000003</c:v>
                </c:pt>
                <c:pt idx="7060">
                  <c:v>58.833333330000002</c:v>
                </c:pt>
                <c:pt idx="7061">
                  <c:v>58.841666670000002</c:v>
                </c:pt>
                <c:pt idx="7062">
                  <c:v>58.85</c:v>
                </c:pt>
                <c:pt idx="7063">
                  <c:v>58.858333330000001</c:v>
                </c:pt>
                <c:pt idx="7064">
                  <c:v>58.866666670000001</c:v>
                </c:pt>
                <c:pt idx="7065">
                  <c:v>58.875</c:v>
                </c:pt>
                <c:pt idx="7066">
                  <c:v>58.883333329999999</c:v>
                </c:pt>
                <c:pt idx="7067">
                  <c:v>58.891666669999999</c:v>
                </c:pt>
                <c:pt idx="7068">
                  <c:v>58.9</c:v>
                </c:pt>
                <c:pt idx="7069">
                  <c:v>58.908333329999998</c:v>
                </c:pt>
                <c:pt idx="7070">
                  <c:v>58.916666669999998</c:v>
                </c:pt>
                <c:pt idx="7071">
                  <c:v>58.924999999999997</c:v>
                </c:pt>
                <c:pt idx="7072">
                  <c:v>58.933333330000004</c:v>
                </c:pt>
                <c:pt idx="7073">
                  <c:v>58.941666669999996</c:v>
                </c:pt>
                <c:pt idx="7074">
                  <c:v>58.95</c:v>
                </c:pt>
                <c:pt idx="7075">
                  <c:v>58.958333330000002</c:v>
                </c:pt>
                <c:pt idx="7076">
                  <c:v>58.966666670000002</c:v>
                </c:pt>
                <c:pt idx="7077">
                  <c:v>58.975000000000001</c:v>
                </c:pt>
                <c:pt idx="7078">
                  <c:v>58.983333330000001</c:v>
                </c:pt>
                <c:pt idx="7079">
                  <c:v>58.991666670000001</c:v>
                </c:pt>
                <c:pt idx="7080">
                  <c:v>59</c:v>
                </c:pt>
                <c:pt idx="7081">
                  <c:v>59.008333329999999</c:v>
                </c:pt>
                <c:pt idx="7082">
                  <c:v>59.016666669999999</c:v>
                </c:pt>
                <c:pt idx="7083">
                  <c:v>59.024999999999999</c:v>
                </c:pt>
                <c:pt idx="7084">
                  <c:v>59.033333329999998</c:v>
                </c:pt>
                <c:pt idx="7085">
                  <c:v>59.041666669999998</c:v>
                </c:pt>
                <c:pt idx="7086">
                  <c:v>59.05</c:v>
                </c:pt>
                <c:pt idx="7087">
                  <c:v>59.058333330000004</c:v>
                </c:pt>
                <c:pt idx="7088">
                  <c:v>59.066666669999996</c:v>
                </c:pt>
                <c:pt idx="7089">
                  <c:v>59.075000000000003</c:v>
                </c:pt>
                <c:pt idx="7090">
                  <c:v>59.083333330000002</c:v>
                </c:pt>
                <c:pt idx="7091">
                  <c:v>59.091666670000002</c:v>
                </c:pt>
                <c:pt idx="7092">
                  <c:v>59.1</c:v>
                </c:pt>
                <c:pt idx="7093">
                  <c:v>59.108333330000001</c:v>
                </c:pt>
                <c:pt idx="7094">
                  <c:v>59.116666670000001</c:v>
                </c:pt>
                <c:pt idx="7095">
                  <c:v>59.125</c:v>
                </c:pt>
                <c:pt idx="7096">
                  <c:v>59.133333329999999</c:v>
                </c:pt>
                <c:pt idx="7097">
                  <c:v>59.141666669999999</c:v>
                </c:pt>
                <c:pt idx="7098">
                  <c:v>59.15</c:v>
                </c:pt>
                <c:pt idx="7099">
                  <c:v>59.158333329999998</c:v>
                </c:pt>
                <c:pt idx="7100">
                  <c:v>59.166666669999998</c:v>
                </c:pt>
                <c:pt idx="7101">
                  <c:v>59.174999999999997</c:v>
                </c:pt>
                <c:pt idx="7102">
                  <c:v>59.183333330000004</c:v>
                </c:pt>
                <c:pt idx="7103">
                  <c:v>59.191666669999996</c:v>
                </c:pt>
                <c:pt idx="7104">
                  <c:v>59.2</c:v>
                </c:pt>
                <c:pt idx="7105">
                  <c:v>59.208333330000002</c:v>
                </c:pt>
                <c:pt idx="7106">
                  <c:v>59.216666670000002</c:v>
                </c:pt>
                <c:pt idx="7107">
                  <c:v>59.225000000000001</c:v>
                </c:pt>
                <c:pt idx="7108">
                  <c:v>59.233333330000001</c:v>
                </c:pt>
                <c:pt idx="7109">
                  <c:v>59.241666670000001</c:v>
                </c:pt>
                <c:pt idx="7110">
                  <c:v>59.25</c:v>
                </c:pt>
                <c:pt idx="7111">
                  <c:v>59.258333329999999</c:v>
                </c:pt>
                <c:pt idx="7112">
                  <c:v>59.266666669999999</c:v>
                </c:pt>
                <c:pt idx="7113">
                  <c:v>59.274999999999999</c:v>
                </c:pt>
                <c:pt idx="7114">
                  <c:v>59.283333329999998</c:v>
                </c:pt>
                <c:pt idx="7115">
                  <c:v>59.291666669999998</c:v>
                </c:pt>
                <c:pt idx="7116">
                  <c:v>59.3</c:v>
                </c:pt>
                <c:pt idx="7117">
                  <c:v>59.308333330000004</c:v>
                </c:pt>
                <c:pt idx="7118">
                  <c:v>59.316666669999996</c:v>
                </c:pt>
                <c:pt idx="7119">
                  <c:v>59.325000000000003</c:v>
                </c:pt>
                <c:pt idx="7120">
                  <c:v>59.333333330000002</c:v>
                </c:pt>
                <c:pt idx="7121">
                  <c:v>59.341666670000002</c:v>
                </c:pt>
                <c:pt idx="7122">
                  <c:v>59.35</c:v>
                </c:pt>
                <c:pt idx="7123">
                  <c:v>59.358333330000001</c:v>
                </c:pt>
                <c:pt idx="7124">
                  <c:v>59.366666670000001</c:v>
                </c:pt>
                <c:pt idx="7125">
                  <c:v>59.375</c:v>
                </c:pt>
                <c:pt idx="7126">
                  <c:v>59.383333329999999</c:v>
                </c:pt>
                <c:pt idx="7127">
                  <c:v>59.391666669999999</c:v>
                </c:pt>
                <c:pt idx="7128">
                  <c:v>59.4</c:v>
                </c:pt>
                <c:pt idx="7129">
                  <c:v>59.408333329999998</c:v>
                </c:pt>
                <c:pt idx="7130">
                  <c:v>59.416666669999998</c:v>
                </c:pt>
                <c:pt idx="7131">
                  <c:v>59.424999999999997</c:v>
                </c:pt>
                <c:pt idx="7132">
                  <c:v>59.433333330000004</c:v>
                </c:pt>
                <c:pt idx="7133">
                  <c:v>59.441666669999996</c:v>
                </c:pt>
                <c:pt idx="7134">
                  <c:v>59.45</c:v>
                </c:pt>
                <c:pt idx="7135">
                  <c:v>59.458333330000002</c:v>
                </c:pt>
                <c:pt idx="7136">
                  <c:v>59.466666670000002</c:v>
                </c:pt>
                <c:pt idx="7137">
                  <c:v>59.475000000000001</c:v>
                </c:pt>
                <c:pt idx="7138">
                  <c:v>59.483333330000001</c:v>
                </c:pt>
                <c:pt idx="7139">
                  <c:v>59.491666670000001</c:v>
                </c:pt>
                <c:pt idx="7140">
                  <c:v>59.5</c:v>
                </c:pt>
                <c:pt idx="7141">
                  <c:v>59.508333329999999</c:v>
                </c:pt>
                <c:pt idx="7142">
                  <c:v>59.516666669999999</c:v>
                </c:pt>
                <c:pt idx="7143">
                  <c:v>59.524999999999999</c:v>
                </c:pt>
                <c:pt idx="7144">
                  <c:v>59.533333329999998</c:v>
                </c:pt>
                <c:pt idx="7145">
                  <c:v>59.541666669999998</c:v>
                </c:pt>
                <c:pt idx="7146">
                  <c:v>59.55</c:v>
                </c:pt>
                <c:pt idx="7147">
                  <c:v>59.558333330000004</c:v>
                </c:pt>
                <c:pt idx="7148">
                  <c:v>59.566666669999996</c:v>
                </c:pt>
                <c:pt idx="7149">
                  <c:v>59.575000000000003</c:v>
                </c:pt>
                <c:pt idx="7150">
                  <c:v>59.583333330000002</c:v>
                </c:pt>
                <c:pt idx="7151">
                  <c:v>59.591666670000002</c:v>
                </c:pt>
                <c:pt idx="7152">
                  <c:v>59.6</c:v>
                </c:pt>
                <c:pt idx="7153">
                  <c:v>59.608333330000001</c:v>
                </c:pt>
                <c:pt idx="7154">
                  <c:v>59.616666670000001</c:v>
                </c:pt>
                <c:pt idx="7155">
                  <c:v>59.625</c:v>
                </c:pt>
                <c:pt idx="7156">
                  <c:v>59.633333329999999</c:v>
                </c:pt>
                <c:pt idx="7157">
                  <c:v>59.641666669999999</c:v>
                </c:pt>
                <c:pt idx="7158">
                  <c:v>59.65</c:v>
                </c:pt>
                <c:pt idx="7159">
                  <c:v>59.658333329999998</c:v>
                </c:pt>
                <c:pt idx="7160">
                  <c:v>59.666666669999998</c:v>
                </c:pt>
                <c:pt idx="7161">
                  <c:v>59.674999999999997</c:v>
                </c:pt>
                <c:pt idx="7162">
                  <c:v>59.683333330000004</c:v>
                </c:pt>
                <c:pt idx="7163">
                  <c:v>59.691666669999996</c:v>
                </c:pt>
                <c:pt idx="7164">
                  <c:v>59.7</c:v>
                </c:pt>
                <c:pt idx="7165">
                  <c:v>59.708333330000002</c:v>
                </c:pt>
                <c:pt idx="7166">
                  <c:v>59.716666670000002</c:v>
                </c:pt>
                <c:pt idx="7167">
                  <c:v>59.725000000000001</c:v>
                </c:pt>
                <c:pt idx="7168">
                  <c:v>59.733333330000001</c:v>
                </c:pt>
                <c:pt idx="7169">
                  <c:v>59.741666670000001</c:v>
                </c:pt>
                <c:pt idx="7170">
                  <c:v>59.75</c:v>
                </c:pt>
                <c:pt idx="7171">
                  <c:v>59.758333329999999</c:v>
                </c:pt>
                <c:pt idx="7172">
                  <c:v>59.766666669999999</c:v>
                </c:pt>
                <c:pt idx="7173">
                  <c:v>59.774999999999999</c:v>
                </c:pt>
                <c:pt idx="7174">
                  <c:v>59.783333329999998</c:v>
                </c:pt>
                <c:pt idx="7175">
                  <c:v>59.791666669999998</c:v>
                </c:pt>
                <c:pt idx="7176">
                  <c:v>59.8</c:v>
                </c:pt>
                <c:pt idx="7177">
                  <c:v>59.808333330000004</c:v>
                </c:pt>
                <c:pt idx="7178">
                  <c:v>59.816666669999996</c:v>
                </c:pt>
                <c:pt idx="7179">
                  <c:v>59.825000000000003</c:v>
                </c:pt>
                <c:pt idx="7180">
                  <c:v>59.833333330000002</c:v>
                </c:pt>
                <c:pt idx="7181">
                  <c:v>59.841666670000002</c:v>
                </c:pt>
                <c:pt idx="7182">
                  <c:v>59.85</c:v>
                </c:pt>
                <c:pt idx="7183">
                  <c:v>59.858333330000001</c:v>
                </c:pt>
                <c:pt idx="7184">
                  <c:v>59.866666670000001</c:v>
                </c:pt>
                <c:pt idx="7185">
                  <c:v>59.875</c:v>
                </c:pt>
                <c:pt idx="7186">
                  <c:v>59.883333329999999</c:v>
                </c:pt>
                <c:pt idx="7187">
                  <c:v>59.891666669999999</c:v>
                </c:pt>
                <c:pt idx="7188">
                  <c:v>59.9</c:v>
                </c:pt>
                <c:pt idx="7189">
                  <c:v>59.908333329999998</c:v>
                </c:pt>
                <c:pt idx="7190">
                  <c:v>59.916666669999998</c:v>
                </c:pt>
                <c:pt idx="7191">
                  <c:v>59.924999999999997</c:v>
                </c:pt>
                <c:pt idx="7192">
                  <c:v>59.933333330000004</c:v>
                </c:pt>
                <c:pt idx="7193">
                  <c:v>59.941666669999996</c:v>
                </c:pt>
                <c:pt idx="7194">
                  <c:v>59.95</c:v>
                </c:pt>
                <c:pt idx="7195">
                  <c:v>59.958333330000002</c:v>
                </c:pt>
                <c:pt idx="7196">
                  <c:v>59.966666670000002</c:v>
                </c:pt>
                <c:pt idx="7197">
                  <c:v>59.975000000000001</c:v>
                </c:pt>
                <c:pt idx="7198">
                  <c:v>59.983333330000001</c:v>
                </c:pt>
                <c:pt idx="7199">
                  <c:v>59.991666670000001</c:v>
                </c:pt>
                <c:pt idx="7200">
                  <c:v>60</c:v>
                </c:pt>
              </c:numCache>
            </c:numRef>
          </c:xVal>
          <c:yVal>
            <c:numRef>
              <c:f>'230224 KS-801→SP0810_test TrCel'!$B$2:$B$7202</c:f>
              <c:numCache>
                <c:formatCode>General</c:formatCode>
                <c:ptCount val="7201"/>
                <c:pt idx="0">
                  <c:v>4957</c:v>
                </c:pt>
                <c:pt idx="1">
                  <c:v>4967</c:v>
                </c:pt>
                <c:pt idx="2">
                  <c:v>4954</c:v>
                </c:pt>
                <c:pt idx="3">
                  <c:v>4959</c:v>
                </c:pt>
                <c:pt idx="4">
                  <c:v>4951</c:v>
                </c:pt>
                <c:pt idx="5">
                  <c:v>4912</c:v>
                </c:pt>
                <c:pt idx="6">
                  <c:v>4909</c:v>
                </c:pt>
                <c:pt idx="7">
                  <c:v>4942</c:v>
                </c:pt>
                <c:pt idx="8">
                  <c:v>4962</c:v>
                </c:pt>
                <c:pt idx="9">
                  <c:v>4949</c:v>
                </c:pt>
                <c:pt idx="10">
                  <c:v>4974</c:v>
                </c:pt>
                <c:pt idx="11">
                  <c:v>5004</c:v>
                </c:pt>
                <c:pt idx="12">
                  <c:v>5007</c:v>
                </c:pt>
                <c:pt idx="13">
                  <c:v>4953</c:v>
                </c:pt>
                <c:pt idx="14">
                  <c:v>4930</c:v>
                </c:pt>
                <c:pt idx="15">
                  <c:v>4952</c:v>
                </c:pt>
                <c:pt idx="16">
                  <c:v>4972</c:v>
                </c:pt>
                <c:pt idx="17">
                  <c:v>4961</c:v>
                </c:pt>
                <c:pt idx="18">
                  <c:v>4965</c:v>
                </c:pt>
                <c:pt idx="19">
                  <c:v>4984</c:v>
                </c:pt>
                <c:pt idx="20">
                  <c:v>4963</c:v>
                </c:pt>
                <c:pt idx="21">
                  <c:v>4935</c:v>
                </c:pt>
                <c:pt idx="22">
                  <c:v>4926</c:v>
                </c:pt>
                <c:pt idx="23">
                  <c:v>4945</c:v>
                </c:pt>
                <c:pt idx="24">
                  <c:v>4976</c:v>
                </c:pt>
                <c:pt idx="25">
                  <c:v>4951</c:v>
                </c:pt>
                <c:pt idx="26">
                  <c:v>4945</c:v>
                </c:pt>
                <c:pt idx="27">
                  <c:v>4937</c:v>
                </c:pt>
                <c:pt idx="28">
                  <c:v>4928</c:v>
                </c:pt>
                <c:pt idx="29">
                  <c:v>4917</c:v>
                </c:pt>
                <c:pt idx="30">
                  <c:v>4931</c:v>
                </c:pt>
                <c:pt idx="31">
                  <c:v>4911</c:v>
                </c:pt>
                <c:pt idx="32">
                  <c:v>4901</c:v>
                </c:pt>
                <c:pt idx="33">
                  <c:v>4854</c:v>
                </c:pt>
                <c:pt idx="34">
                  <c:v>4862</c:v>
                </c:pt>
                <c:pt idx="35">
                  <c:v>4899</c:v>
                </c:pt>
                <c:pt idx="36">
                  <c:v>4904</c:v>
                </c:pt>
                <c:pt idx="37">
                  <c:v>4917</c:v>
                </c:pt>
                <c:pt idx="38">
                  <c:v>4924</c:v>
                </c:pt>
                <c:pt idx="39">
                  <c:v>4941</c:v>
                </c:pt>
                <c:pt idx="40">
                  <c:v>4944</c:v>
                </c:pt>
                <c:pt idx="41">
                  <c:v>4955</c:v>
                </c:pt>
                <c:pt idx="42">
                  <c:v>4978</c:v>
                </c:pt>
                <c:pt idx="43">
                  <c:v>4979</c:v>
                </c:pt>
                <c:pt idx="44">
                  <c:v>4964</c:v>
                </c:pt>
                <c:pt idx="45">
                  <c:v>4951</c:v>
                </c:pt>
                <c:pt idx="46">
                  <c:v>4959</c:v>
                </c:pt>
                <c:pt idx="47">
                  <c:v>5005</c:v>
                </c:pt>
                <c:pt idx="48">
                  <c:v>5011</c:v>
                </c:pt>
                <c:pt idx="49">
                  <c:v>4978</c:v>
                </c:pt>
                <c:pt idx="50">
                  <c:v>4953</c:v>
                </c:pt>
                <c:pt idx="51">
                  <c:v>4940</c:v>
                </c:pt>
                <c:pt idx="52">
                  <c:v>4924</c:v>
                </c:pt>
                <c:pt idx="53">
                  <c:v>4915</c:v>
                </c:pt>
                <c:pt idx="54">
                  <c:v>4925</c:v>
                </c:pt>
                <c:pt idx="55">
                  <c:v>4942</c:v>
                </c:pt>
                <c:pt idx="56">
                  <c:v>4946</c:v>
                </c:pt>
                <c:pt idx="57">
                  <c:v>4939</c:v>
                </c:pt>
                <c:pt idx="58">
                  <c:v>4949</c:v>
                </c:pt>
                <c:pt idx="59">
                  <c:v>4953</c:v>
                </c:pt>
                <c:pt idx="60">
                  <c:v>4942</c:v>
                </c:pt>
                <c:pt idx="61">
                  <c:v>4944</c:v>
                </c:pt>
                <c:pt idx="62">
                  <c:v>4953</c:v>
                </c:pt>
                <c:pt idx="63">
                  <c:v>4967</c:v>
                </c:pt>
                <c:pt idx="64">
                  <c:v>4971</c:v>
                </c:pt>
                <c:pt idx="65">
                  <c:v>4941</c:v>
                </c:pt>
                <c:pt idx="66">
                  <c:v>4941</c:v>
                </c:pt>
                <c:pt idx="67">
                  <c:v>4948</c:v>
                </c:pt>
                <c:pt idx="68">
                  <c:v>4950</c:v>
                </c:pt>
                <c:pt idx="69">
                  <c:v>4976</c:v>
                </c:pt>
                <c:pt idx="70">
                  <c:v>4999</c:v>
                </c:pt>
                <c:pt idx="71">
                  <c:v>4957</c:v>
                </c:pt>
                <c:pt idx="72">
                  <c:v>4914</c:v>
                </c:pt>
                <c:pt idx="73">
                  <c:v>4905</c:v>
                </c:pt>
                <c:pt idx="74">
                  <c:v>4937</c:v>
                </c:pt>
                <c:pt idx="75">
                  <c:v>4974</c:v>
                </c:pt>
                <c:pt idx="76">
                  <c:v>4985</c:v>
                </c:pt>
                <c:pt idx="77">
                  <c:v>4971</c:v>
                </c:pt>
                <c:pt idx="78">
                  <c:v>4950</c:v>
                </c:pt>
                <c:pt idx="79">
                  <c:v>4919</c:v>
                </c:pt>
                <c:pt idx="80">
                  <c:v>4942</c:v>
                </c:pt>
                <c:pt idx="81">
                  <c:v>4977</c:v>
                </c:pt>
                <c:pt idx="82">
                  <c:v>4965</c:v>
                </c:pt>
                <c:pt idx="83">
                  <c:v>4931</c:v>
                </c:pt>
                <c:pt idx="84">
                  <c:v>4947</c:v>
                </c:pt>
                <c:pt idx="85">
                  <c:v>4947</c:v>
                </c:pt>
                <c:pt idx="86">
                  <c:v>4936</c:v>
                </c:pt>
                <c:pt idx="87">
                  <c:v>4919</c:v>
                </c:pt>
                <c:pt idx="88">
                  <c:v>4919</c:v>
                </c:pt>
                <c:pt idx="89">
                  <c:v>4900</c:v>
                </c:pt>
                <c:pt idx="90">
                  <c:v>4885</c:v>
                </c:pt>
                <c:pt idx="91">
                  <c:v>4905</c:v>
                </c:pt>
                <c:pt idx="92">
                  <c:v>4915</c:v>
                </c:pt>
                <c:pt idx="93">
                  <c:v>4917</c:v>
                </c:pt>
                <c:pt idx="94">
                  <c:v>4922</c:v>
                </c:pt>
                <c:pt idx="95">
                  <c:v>4909</c:v>
                </c:pt>
                <c:pt idx="96">
                  <c:v>4926</c:v>
                </c:pt>
                <c:pt idx="97">
                  <c:v>4919</c:v>
                </c:pt>
                <c:pt idx="98">
                  <c:v>4939</c:v>
                </c:pt>
                <c:pt idx="99">
                  <c:v>4976</c:v>
                </c:pt>
                <c:pt idx="100">
                  <c:v>4954</c:v>
                </c:pt>
                <c:pt idx="101">
                  <c:v>4930</c:v>
                </c:pt>
                <c:pt idx="102">
                  <c:v>4914</c:v>
                </c:pt>
                <c:pt idx="103">
                  <c:v>4918</c:v>
                </c:pt>
                <c:pt idx="104">
                  <c:v>4928</c:v>
                </c:pt>
                <c:pt idx="105">
                  <c:v>4926</c:v>
                </c:pt>
                <c:pt idx="106">
                  <c:v>4943</c:v>
                </c:pt>
                <c:pt idx="107">
                  <c:v>4996</c:v>
                </c:pt>
                <c:pt idx="108">
                  <c:v>5018</c:v>
                </c:pt>
                <c:pt idx="109">
                  <c:v>4992</c:v>
                </c:pt>
                <c:pt idx="110">
                  <c:v>4974</c:v>
                </c:pt>
                <c:pt idx="111">
                  <c:v>4986</c:v>
                </c:pt>
                <c:pt idx="112">
                  <c:v>4988</c:v>
                </c:pt>
                <c:pt idx="113">
                  <c:v>4984</c:v>
                </c:pt>
                <c:pt idx="114">
                  <c:v>4974</c:v>
                </c:pt>
                <c:pt idx="115">
                  <c:v>4971</c:v>
                </c:pt>
                <c:pt idx="116">
                  <c:v>4985</c:v>
                </c:pt>
                <c:pt idx="117">
                  <c:v>4995</c:v>
                </c:pt>
                <c:pt idx="118">
                  <c:v>5006</c:v>
                </c:pt>
                <c:pt idx="119">
                  <c:v>5005</c:v>
                </c:pt>
                <c:pt idx="120">
                  <c:v>4979</c:v>
                </c:pt>
                <c:pt idx="121">
                  <c:v>4992</c:v>
                </c:pt>
                <c:pt idx="122">
                  <c:v>5023</c:v>
                </c:pt>
                <c:pt idx="123">
                  <c:v>5047</c:v>
                </c:pt>
                <c:pt idx="124">
                  <c:v>5051</c:v>
                </c:pt>
                <c:pt idx="125">
                  <c:v>5053</c:v>
                </c:pt>
                <c:pt idx="126">
                  <c:v>5049</c:v>
                </c:pt>
                <c:pt idx="127">
                  <c:v>5023</c:v>
                </c:pt>
                <c:pt idx="128">
                  <c:v>5013</c:v>
                </c:pt>
                <c:pt idx="129">
                  <c:v>5019</c:v>
                </c:pt>
                <c:pt idx="130">
                  <c:v>5012</c:v>
                </c:pt>
                <c:pt idx="131">
                  <c:v>4999</c:v>
                </c:pt>
                <c:pt idx="132">
                  <c:v>4966</c:v>
                </c:pt>
                <c:pt idx="133">
                  <c:v>4963</c:v>
                </c:pt>
                <c:pt idx="134">
                  <c:v>4960</c:v>
                </c:pt>
                <c:pt idx="135">
                  <c:v>4966</c:v>
                </c:pt>
                <c:pt idx="136">
                  <c:v>4976</c:v>
                </c:pt>
                <c:pt idx="137">
                  <c:v>4980</c:v>
                </c:pt>
                <c:pt idx="138">
                  <c:v>5010</c:v>
                </c:pt>
                <c:pt idx="139">
                  <c:v>4994</c:v>
                </c:pt>
                <c:pt idx="140">
                  <c:v>4974</c:v>
                </c:pt>
                <c:pt idx="141">
                  <c:v>4937</c:v>
                </c:pt>
                <c:pt idx="142">
                  <c:v>4917</c:v>
                </c:pt>
                <c:pt idx="143">
                  <c:v>4920</c:v>
                </c:pt>
                <c:pt idx="144">
                  <c:v>4937</c:v>
                </c:pt>
                <c:pt idx="145">
                  <c:v>4920</c:v>
                </c:pt>
                <c:pt idx="146">
                  <c:v>4893</c:v>
                </c:pt>
                <c:pt idx="147">
                  <c:v>4911</c:v>
                </c:pt>
                <c:pt idx="148">
                  <c:v>4936</c:v>
                </c:pt>
                <c:pt idx="149">
                  <c:v>4941</c:v>
                </c:pt>
                <c:pt idx="150">
                  <c:v>4915</c:v>
                </c:pt>
                <c:pt idx="151">
                  <c:v>4872</c:v>
                </c:pt>
                <c:pt idx="152">
                  <c:v>4892</c:v>
                </c:pt>
                <c:pt idx="153">
                  <c:v>4942</c:v>
                </c:pt>
                <c:pt idx="154">
                  <c:v>4955</c:v>
                </c:pt>
                <c:pt idx="155">
                  <c:v>4943</c:v>
                </c:pt>
                <c:pt idx="156">
                  <c:v>4926</c:v>
                </c:pt>
                <c:pt idx="157">
                  <c:v>4893</c:v>
                </c:pt>
                <c:pt idx="158">
                  <c:v>4889</c:v>
                </c:pt>
                <c:pt idx="159">
                  <c:v>4891</c:v>
                </c:pt>
                <c:pt idx="160">
                  <c:v>4882</c:v>
                </c:pt>
                <c:pt idx="161">
                  <c:v>4859</c:v>
                </c:pt>
                <c:pt idx="162">
                  <c:v>4854</c:v>
                </c:pt>
                <c:pt idx="163">
                  <c:v>4895</c:v>
                </c:pt>
                <c:pt idx="164">
                  <c:v>4929</c:v>
                </c:pt>
                <c:pt idx="165">
                  <c:v>4945</c:v>
                </c:pt>
                <c:pt idx="166">
                  <c:v>4953</c:v>
                </c:pt>
                <c:pt idx="167">
                  <c:v>4953</c:v>
                </c:pt>
                <c:pt idx="168">
                  <c:v>4948</c:v>
                </c:pt>
                <c:pt idx="169">
                  <c:v>4950</c:v>
                </c:pt>
                <c:pt idx="170">
                  <c:v>4960</c:v>
                </c:pt>
                <c:pt idx="171">
                  <c:v>4971</c:v>
                </c:pt>
                <c:pt idx="172">
                  <c:v>4990</c:v>
                </c:pt>
                <c:pt idx="173">
                  <c:v>4998</c:v>
                </c:pt>
                <c:pt idx="174">
                  <c:v>4976</c:v>
                </c:pt>
                <c:pt idx="175">
                  <c:v>4954</c:v>
                </c:pt>
                <c:pt idx="176">
                  <c:v>4952</c:v>
                </c:pt>
                <c:pt idx="177">
                  <c:v>4922</c:v>
                </c:pt>
                <c:pt idx="178">
                  <c:v>4905</c:v>
                </c:pt>
                <c:pt idx="179">
                  <c:v>4913</c:v>
                </c:pt>
                <c:pt idx="180">
                  <c:v>4952</c:v>
                </c:pt>
                <c:pt idx="181">
                  <c:v>4993</c:v>
                </c:pt>
                <c:pt idx="182">
                  <c:v>4987</c:v>
                </c:pt>
                <c:pt idx="183">
                  <c:v>5000</c:v>
                </c:pt>
                <c:pt idx="184">
                  <c:v>5011</c:v>
                </c:pt>
                <c:pt idx="185">
                  <c:v>5019</c:v>
                </c:pt>
                <c:pt idx="186">
                  <c:v>5031</c:v>
                </c:pt>
                <c:pt idx="187">
                  <c:v>5040</c:v>
                </c:pt>
                <c:pt idx="188">
                  <c:v>5019</c:v>
                </c:pt>
                <c:pt idx="189">
                  <c:v>4984</c:v>
                </c:pt>
                <c:pt idx="190">
                  <c:v>4965</c:v>
                </c:pt>
                <c:pt idx="191">
                  <c:v>4965</c:v>
                </c:pt>
                <c:pt idx="192">
                  <c:v>4978</c:v>
                </c:pt>
                <c:pt idx="193">
                  <c:v>4988</c:v>
                </c:pt>
                <c:pt idx="194">
                  <c:v>4999</c:v>
                </c:pt>
                <c:pt idx="195">
                  <c:v>5005</c:v>
                </c:pt>
                <c:pt idx="196">
                  <c:v>5012</c:v>
                </c:pt>
                <c:pt idx="197">
                  <c:v>4995</c:v>
                </c:pt>
                <c:pt idx="198">
                  <c:v>4982</c:v>
                </c:pt>
                <c:pt idx="199">
                  <c:v>4962</c:v>
                </c:pt>
                <c:pt idx="200">
                  <c:v>4972</c:v>
                </c:pt>
                <c:pt idx="201">
                  <c:v>4961</c:v>
                </c:pt>
                <c:pt idx="202">
                  <c:v>4947</c:v>
                </c:pt>
                <c:pt idx="203">
                  <c:v>4929</c:v>
                </c:pt>
                <c:pt idx="204">
                  <c:v>4929</c:v>
                </c:pt>
                <c:pt idx="205">
                  <c:v>4936</c:v>
                </c:pt>
                <c:pt idx="206">
                  <c:v>4951</c:v>
                </c:pt>
                <c:pt idx="207">
                  <c:v>4933</c:v>
                </c:pt>
                <c:pt idx="208">
                  <c:v>4920</c:v>
                </c:pt>
                <c:pt idx="209">
                  <c:v>4922</c:v>
                </c:pt>
                <c:pt idx="210">
                  <c:v>4931</c:v>
                </c:pt>
                <c:pt idx="211">
                  <c:v>4895</c:v>
                </c:pt>
                <c:pt idx="212">
                  <c:v>4868</c:v>
                </c:pt>
                <c:pt idx="213">
                  <c:v>4833</c:v>
                </c:pt>
                <c:pt idx="214">
                  <c:v>4849</c:v>
                </c:pt>
                <c:pt idx="215">
                  <c:v>4865</c:v>
                </c:pt>
                <c:pt idx="216">
                  <c:v>4868</c:v>
                </c:pt>
                <c:pt idx="217">
                  <c:v>4867</c:v>
                </c:pt>
                <c:pt idx="218">
                  <c:v>4856</c:v>
                </c:pt>
                <c:pt idx="219">
                  <c:v>4873</c:v>
                </c:pt>
                <c:pt idx="220">
                  <c:v>4892</c:v>
                </c:pt>
                <c:pt idx="221">
                  <c:v>4887</c:v>
                </c:pt>
                <c:pt idx="222">
                  <c:v>4887</c:v>
                </c:pt>
                <c:pt idx="223">
                  <c:v>4880</c:v>
                </c:pt>
                <c:pt idx="224">
                  <c:v>4879</c:v>
                </c:pt>
                <c:pt idx="225">
                  <c:v>4890</c:v>
                </c:pt>
                <c:pt idx="226">
                  <c:v>4899</c:v>
                </c:pt>
                <c:pt idx="227">
                  <c:v>4897</c:v>
                </c:pt>
                <c:pt idx="228">
                  <c:v>4898</c:v>
                </c:pt>
                <c:pt idx="229">
                  <c:v>4901</c:v>
                </c:pt>
                <c:pt idx="230">
                  <c:v>4899</c:v>
                </c:pt>
                <c:pt idx="231">
                  <c:v>4898</c:v>
                </c:pt>
                <c:pt idx="232">
                  <c:v>4940</c:v>
                </c:pt>
                <c:pt idx="233">
                  <c:v>4994</c:v>
                </c:pt>
                <c:pt idx="234">
                  <c:v>4982</c:v>
                </c:pt>
                <c:pt idx="235">
                  <c:v>4945</c:v>
                </c:pt>
                <c:pt idx="236">
                  <c:v>4959</c:v>
                </c:pt>
                <c:pt idx="237">
                  <c:v>4971</c:v>
                </c:pt>
                <c:pt idx="238">
                  <c:v>4951</c:v>
                </c:pt>
                <c:pt idx="239">
                  <c:v>4957</c:v>
                </c:pt>
                <c:pt idx="240">
                  <c:v>4971</c:v>
                </c:pt>
                <c:pt idx="241">
                  <c:v>4980</c:v>
                </c:pt>
                <c:pt idx="242">
                  <c:v>4979</c:v>
                </c:pt>
                <c:pt idx="243">
                  <c:v>5010</c:v>
                </c:pt>
                <c:pt idx="244">
                  <c:v>5002</c:v>
                </c:pt>
                <c:pt idx="245">
                  <c:v>5002</c:v>
                </c:pt>
                <c:pt idx="246">
                  <c:v>4988</c:v>
                </c:pt>
                <c:pt idx="247">
                  <c:v>4940</c:v>
                </c:pt>
                <c:pt idx="248">
                  <c:v>4912</c:v>
                </c:pt>
                <c:pt idx="249">
                  <c:v>4918</c:v>
                </c:pt>
                <c:pt idx="250">
                  <c:v>4944</c:v>
                </c:pt>
                <c:pt idx="251">
                  <c:v>4972</c:v>
                </c:pt>
                <c:pt idx="252">
                  <c:v>4969</c:v>
                </c:pt>
                <c:pt idx="253">
                  <c:v>4968</c:v>
                </c:pt>
                <c:pt idx="254">
                  <c:v>4993</c:v>
                </c:pt>
                <c:pt idx="255">
                  <c:v>5028</c:v>
                </c:pt>
                <c:pt idx="256">
                  <c:v>5026</c:v>
                </c:pt>
                <c:pt idx="257">
                  <c:v>4984</c:v>
                </c:pt>
                <c:pt idx="258">
                  <c:v>4985</c:v>
                </c:pt>
                <c:pt idx="259">
                  <c:v>5004</c:v>
                </c:pt>
                <c:pt idx="260">
                  <c:v>4997</c:v>
                </c:pt>
                <c:pt idx="261">
                  <c:v>4986</c:v>
                </c:pt>
                <c:pt idx="262">
                  <c:v>4967</c:v>
                </c:pt>
                <c:pt idx="263">
                  <c:v>4972</c:v>
                </c:pt>
                <c:pt idx="264">
                  <c:v>4990</c:v>
                </c:pt>
                <c:pt idx="265">
                  <c:v>4997</c:v>
                </c:pt>
                <c:pt idx="266">
                  <c:v>4999</c:v>
                </c:pt>
                <c:pt idx="267">
                  <c:v>4997</c:v>
                </c:pt>
                <c:pt idx="268">
                  <c:v>4996</c:v>
                </c:pt>
                <c:pt idx="269">
                  <c:v>4979</c:v>
                </c:pt>
                <c:pt idx="270">
                  <c:v>4966</c:v>
                </c:pt>
                <c:pt idx="271">
                  <c:v>4992</c:v>
                </c:pt>
                <c:pt idx="272">
                  <c:v>5009</c:v>
                </c:pt>
                <c:pt idx="273">
                  <c:v>4997</c:v>
                </c:pt>
                <c:pt idx="274">
                  <c:v>4973</c:v>
                </c:pt>
                <c:pt idx="275">
                  <c:v>4960</c:v>
                </c:pt>
                <c:pt idx="276">
                  <c:v>4934</c:v>
                </c:pt>
                <c:pt idx="277">
                  <c:v>4910</c:v>
                </c:pt>
                <c:pt idx="278">
                  <c:v>4913</c:v>
                </c:pt>
                <c:pt idx="279">
                  <c:v>4918</c:v>
                </c:pt>
                <c:pt idx="280">
                  <c:v>4951</c:v>
                </c:pt>
                <c:pt idx="281">
                  <c:v>4984</c:v>
                </c:pt>
                <c:pt idx="282">
                  <c:v>4982</c:v>
                </c:pt>
                <c:pt idx="283">
                  <c:v>4924</c:v>
                </c:pt>
                <c:pt idx="284">
                  <c:v>4905</c:v>
                </c:pt>
                <c:pt idx="285">
                  <c:v>4882</c:v>
                </c:pt>
                <c:pt idx="286">
                  <c:v>4871</c:v>
                </c:pt>
                <c:pt idx="287">
                  <c:v>4872</c:v>
                </c:pt>
                <c:pt idx="288">
                  <c:v>4868</c:v>
                </c:pt>
                <c:pt idx="289">
                  <c:v>4861</c:v>
                </c:pt>
                <c:pt idx="290">
                  <c:v>4855</c:v>
                </c:pt>
                <c:pt idx="291">
                  <c:v>4868</c:v>
                </c:pt>
                <c:pt idx="292">
                  <c:v>4893</c:v>
                </c:pt>
                <c:pt idx="293">
                  <c:v>4943</c:v>
                </c:pt>
                <c:pt idx="294">
                  <c:v>4959</c:v>
                </c:pt>
                <c:pt idx="295">
                  <c:v>4923</c:v>
                </c:pt>
                <c:pt idx="296">
                  <c:v>4915</c:v>
                </c:pt>
                <c:pt idx="297">
                  <c:v>4915</c:v>
                </c:pt>
                <c:pt idx="298">
                  <c:v>4924</c:v>
                </c:pt>
                <c:pt idx="299">
                  <c:v>4974</c:v>
                </c:pt>
                <c:pt idx="300">
                  <c:v>5025</c:v>
                </c:pt>
                <c:pt idx="301">
                  <c:v>5017</c:v>
                </c:pt>
                <c:pt idx="302">
                  <c:v>5038</c:v>
                </c:pt>
                <c:pt idx="303">
                  <c:v>5072</c:v>
                </c:pt>
                <c:pt idx="304">
                  <c:v>5056</c:v>
                </c:pt>
                <c:pt idx="305">
                  <c:v>4956</c:v>
                </c:pt>
                <c:pt idx="306">
                  <c:v>4916</c:v>
                </c:pt>
                <c:pt idx="307">
                  <c:v>4947</c:v>
                </c:pt>
                <c:pt idx="308">
                  <c:v>4957</c:v>
                </c:pt>
                <c:pt idx="309">
                  <c:v>4977</c:v>
                </c:pt>
                <c:pt idx="310">
                  <c:v>4967</c:v>
                </c:pt>
                <c:pt idx="311">
                  <c:v>4980</c:v>
                </c:pt>
                <c:pt idx="312">
                  <c:v>4981</c:v>
                </c:pt>
                <c:pt idx="313">
                  <c:v>4961</c:v>
                </c:pt>
                <c:pt idx="314">
                  <c:v>4961</c:v>
                </c:pt>
                <c:pt idx="315">
                  <c:v>4972</c:v>
                </c:pt>
                <c:pt idx="316">
                  <c:v>4960</c:v>
                </c:pt>
                <c:pt idx="317">
                  <c:v>4951</c:v>
                </c:pt>
                <c:pt idx="318">
                  <c:v>4972</c:v>
                </c:pt>
                <c:pt idx="319">
                  <c:v>5010</c:v>
                </c:pt>
                <c:pt idx="320">
                  <c:v>5022</c:v>
                </c:pt>
                <c:pt idx="321">
                  <c:v>4996</c:v>
                </c:pt>
                <c:pt idx="322">
                  <c:v>4980</c:v>
                </c:pt>
                <c:pt idx="323">
                  <c:v>4985</c:v>
                </c:pt>
                <c:pt idx="324">
                  <c:v>4990</c:v>
                </c:pt>
                <c:pt idx="325">
                  <c:v>4980</c:v>
                </c:pt>
                <c:pt idx="326">
                  <c:v>4976</c:v>
                </c:pt>
                <c:pt idx="327">
                  <c:v>4984</c:v>
                </c:pt>
                <c:pt idx="328">
                  <c:v>5003</c:v>
                </c:pt>
                <c:pt idx="329">
                  <c:v>5029</c:v>
                </c:pt>
                <c:pt idx="330">
                  <c:v>5033</c:v>
                </c:pt>
                <c:pt idx="331">
                  <c:v>5047</c:v>
                </c:pt>
                <c:pt idx="332">
                  <c:v>5059</c:v>
                </c:pt>
                <c:pt idx="333">
                  <c:v>5035</c:v>
                </c:pt>
                <c:pt idx="334">
                  <c:v>5028</c:v>
                </c:pt>
                <c:pt idx="335">
                  <c:v>5030</c:v>
                </c:pt>
                <c:pt idx="336">
                  <c:v>5004</c:v>
                </c:pt>
                <c:pt idx="337">
                  <c:v>4966</c:v>
                </c:pt>
                <c:pt idx="338">
                  <c:v>4960</c:v>
                </c:pt>
                <c:pt idx="339">
                  <c:v>4963</c:v>
                </c:pt>
                <c:pt idx="340">
                  <c:v>4966</c:v>
                </c:pt>
                <c:pt idx="341">
                  <c:v>4967</c:v>
                </c:pt>
                <c:pt idx="342">
                  <c:v>4955</c:v>
                </c:pt>
                <c:pt idx="343">
                  <c:v>4891</c:v>
                </c:pt>
                <c:pt idx="344">
                  <c:v>4891</c:v>
                </c:pt>
                <c:pt idx="345">
                  <c:v>4924</c:v>
                </c:pt>
                <c:pt idx="346">
                  <c:v>4953</c:v>
                </c:pt>
                <c:pt idx="347">
                  <c:v>4951</c:v>
                </c:pt>
                <c:pt idx="348">
                  <c:v>4965</c:v>
                </c:pt>
                <c:pt idx="349">
                  <c:v>4960</c:v>
                </c:pt>
                <c:pt idx="350">
                  <c:v>4943</c:v>
                </c:pt>
                <c:pt idx="351">
                  <c:v>4903</c:v>
                </c:pt>
                <c:pt idx="352">
                  <c:v>4917</c:v>
                </c:pt>
                <c:pt idx="353">
                  <c:v>4909</c:v>
                </c:pt>
                <c:pt idx="354">
                  <c:v>4881</c:v>
                </c:pt>
                <c:pt idx="355">
                  <c:v>4885</c:v>
                </c:pt>
                <c:pt idx="356">
                  <c:v>4897</c:v>
                </c:pt>
                <c:pt idx="357">
                  <c:v>4897</c:v>
                </c:pt>
                <c:pt idx="358">
                  <c:v>4885</c:v>
                </c:pt>
                <c:pt idx="359">
                  <c:v>4900</c:v>
                </c:pt>
                <c:pt idx="360">
                  <c:v>4895</c:v>
                </c:pt>
                <c:pt idx="361">
                  <c:v>4885</c:v>
                </c:pt>
                <c:pt idx="362">
                  <c:v>4884</c:v>
                </c:pt>
                <c:pt idx="363">
                  <c:v>4935</c:v>
                </c:pt>
                <c:pt idx="364">
                  <c:v>4981</c:v>
                </c:pt>
                <c:pt idx="365">
                  <c:v>5003</c:v>
                </c:pt>
                <c:pt idx="366">
                  <c:v>5030</c:v>
                </c:pt>
                <c:pt idx="367">
                  <c:v>5047</c:v>
                </c:pt>
                <c:pt idx="368">
                  <c:v>5045</c:v>
                </c:pt>
                <c:pt idx="369">
                  <c:v>5040</c:v>
                </c:pt>
                <c:pt idx="370">
                  <c:v>5020</c:v>
                </c:pt>
                <c:pt idx="371">
                  <c:v>4961</c:v>
                </c:pt>
                <c:pt idx="372">
                  <c:v>4959</c:v>
                </c:pt>
                <c:pt idx="373">
                  <c:v>5017</c:v>
                </c:pt>
                <c:pt idx="374">
                  <c:v>5046</c:v>
                </c:pt>
                <c:pt idx="375">
                  <c:v>5083</c:v>
                </c:pt>
                <c:pt idx="376">
                  <c:v>5080</c:v>
                </c:pt>
                <c:pt idx="377">
                  <c:v>5043</c:v>
                </c:pt>
                <c:pt idx="378">
                  <c:v>5040</c:v>
                </c:pt>
                <c:pt idx="379">
                  <c:v>5028</c:v>
                </c:pt>
                <c:pt idx="380">
                  <c:v>5022</c:v>
                </c:pt>
                <c:pt idx="381">
                  <c:v>5029</c:v>
                </c:pt>
                <c:pt idx="382">
                  <c:v>5011</c:v>
                </c:pt>
                <c:pt idx="383">
                  <c:v>4997</c:v>
                </c:pt>
                <c:pt idx="384">
                  <c:v>4996</c:v>
                </c:pt>
                <c:pt idx="385">
                  <c:v>4994</c:v>
                </c:pt>
                <c:pt idx="386">
                  <c:v>4962</c:v>
                </c:pt>
                <c:pt idx="387">
                  <c:v>4963</c:v>
                </c:pt>
                <c:pt idx="388">
                  <c:v>4968</c:v>
                </c:pt>
                <c:pt idx="389">
                  <c:v>4989</c:v>
                </c:pt>
                <c:pt idx="390">
                  <c:v>5003</c:v>
                </c:pt>
                <c:pt idx="391">
                  <c:v>5041</c:v>
                </c:pt>
                <c:pt idx="392">
                  <c:v>5034</c:v>
                </c:pt>
                <c:pt idx="393">
                  <c:v>5021</c:v>
                </c:pt>
                <c:pt idx="394">
                  <c:v>5015</c:v>
                </c:pt>
                <c:pt idx="395">
                  <c:v>4992</c:v>
                </c:pt>
                <c:pt idx="396">
                  <c:v>4978</c:v>
                </c:pt>
                <c:pt idx="397">
                  <c:v>5003</c:v>
                </c:pt>
                <c:pt idx="398">
                  <c:v>5010</c:v>
                </c:pt>
                <c:pt idx="399">
                  <c:v>5010</c:v>
                </c:pt>
                <c:pt idx="400">
                  <c:v>5027</c:v>
                </c:pt>
                <c:pt idx="401">
                  <c:v>5035</c:v>
                </c:pt>
                <c:pt idx="402">
                  <c:v>5015</c:v>
                </c:pt>
                <c:pt idx="403">
                  <c:v>5004</c:v>
                </c:pt>
                <c:pt idx="404">
                  <c:v>4987</c:v>
                </c:pt>
                <c:pt idx="405">
                  <c:v>4968</c:v>
                </c:pt>
                <c:pt idx="406">
                  <c:v>4957</c:v>
                </c:pt>
                <c:pt idx="407">
                  <c:v>4953</c:v>
                </c:pt>
                <c:pt idx="408">
                  <c:v>4960</c:v>
                </c:pt>
                <c:pt idx="409">
                  <c:v>4992</c:v>
                </c:pt>
                <c:pt idx="410">
                  <c:v>5024</c:v>
                </c:pt>
                <c:pt idx="411">
                  <c:v>5020</c:v>
                </c:pt>
                <c:pt idx="412">
                  <c:v>5004</c:v>
                </c:pt>
                <c:pt idx="413">
                  <c:v>4953</c:v>
                </c:pt>
                <c:pt idx="414">
                  <c:v>4938</c:v>
                </c:pt>
                <c:pt idx="415">
                  <c:v>4935</c:v>
                </c:pt>
                <c:pt idx="416">
                  <c:v>4905</c:v>
                </c:pt>
                <c:pt idx="417">
                  <c:v>4879</c:v>
                </c:pt>
                <c:pt idx="418">
                  <c:v>4922</c:v>
                </c:pt>
                <c:pt idx="419">
                  <c:v>4972</c:v>
                </c:pt>
                <c:pt idx="420">
                  <c:v>4968</c:v>
                </c:pt>
                <c:pt idx="421">
                  <c:v>4933</c:v>
                </c:pt>
                <c:pt idx="422">
                  <c:v>4908</c:v>
                </c:pt>
                <c:pt idx="423">
                  <c:v>4904</c:v>
                </c:pt>
                <c:pt idx="424">
                  <c:v>4912</c:v>
                </c:pt>
                <c:pt idx="425">
                  <c:v>4911</c:v>
                </c:pt>
                <c:pt idx="426">
                  <c:v>4916</c:v>
                </c:pt>
                <c:pt idx="427">
                  <c:v>4931</c:v>
                </c:pt>
                <c:pt idx="428">
                  <c:v>4971</c:v>
                </c:pt>
                <c:pt idx="429">
                  <c:v>5039</c:v>
                </c:pt>
                <c:pt idx="430">
                  <c:v>5044</c:v>
                </c:pt>
                <c:pt idx="431">
                  <c:v>5010</c:v>
                </c:pt>
                <c:pt idx="432">
                  <c:v>5001</c:v>
                </c:pt>
                <c:pt idx="433">
                  <c:v>4997</c:v>
                </c:pt>
                <c:pt idx="434">
                  <c:v>5007</c:v>
                </c:pt>
                <c:pt idx="435">
                  <c:v>5008</c:v>
                </c:pt>
                <c:pt idx="436">
                  <c:v>4999</c:v>
                </c:pt>
                <c:pt idx="437">
                  <c:v>5004</c:v>
                </c:pt>
                <c:pt idx="438">
                  <c:v>5008</c:v>
                </c:pt>
                <c:pt idx="439">
                  <c:v>5007</c:v>
                </c:pt>
                <c:pt idx="440">
                  <c:v>5020</c:v>
                </c:pt>
                <c:pt idx="441">
                  <c:v>5078</c:v>
                </c:pt>
                <c:pt idx="442">
                  <c:v>5063</c:v>
                </c:pt>
                <c:pt idx="443">
                  <c:v>5009</c:v>
                </c:pt>
                <c:pt idx="444">
                  <c:v>4988</c:v>
                </c:pt>
                <c:pt idx="445">
                  <c:v>4979</c:v>
                </c:pt>
                <c:pt idx="446">
                  <c:v>4976</c:v>
                </c:pt>
                <c:pt idx="447">
                  <c:v>4976</c:v>
                </c:pt>
                <c:pt idx="448">
                  <c:v>4995</c:v>
                </c:pt>
                <c:pt idx="449">
                  <c:v>5016</c:v>
                </c:pt>
                <c:pt idx="450">
                  <c:v>5016</c:v>
                </c:pt>
                <c:pt idx="451">
                  <c:v>5010</c:v>
                </c:pt>
                <c:pt idx="452">
                  <c:v>5017</c:v>
                </c:pt>
                <c:pt idx="453">
                  <c:v>5011</c:v>
                </c:pt>
                <c:pt idx="454">
                  <c:v>4999</c:v>
                </c:pt>
                <c:pt idx="455">
                  <c:v>5035</c:v>
                </c:pt>
                <c:pt idx="456">
                  <c:v>5054</c:v>
                </c:pt>
                <c:pt idx="457">
                  <c:v>5022</c:v>
                </c:pt>
                <c:pt idx="458">
                  <c:v>4999</c:v>
                </c:pt>
                <c:pt idx="459">
                  <c:v>4976</c:v>
                </c:pt>
                <c:pt idx="460">
                  <c:v>4961</c:v>
                </c:pt>
                <c:pt idx="461">
                  <c:v>4959</c:v>
                </c:pt>
                <c:pt idx="462">
                  <c:v>4957</c:v>
                </c:pt>
                <c:pt idx="463">
                  <c:v>4955</c:v>
                </c:pt>
                <c:pt idx="464">
                  <c:v>4967</c:v>
                </c:pt>
                <c:pt idx="465">
                  <c:v>4997</c:v>
                </c:pt>
                <c:pt idx="466">
                  <c:v>5010</c:v>
                </c:pt>
                <c:pt idx="467">
                  <c:v>4996</c:v>
                </c:pt>
                <c:pt idx="468">
                  <c:v>4988</c:v>
                </c:pt>
                <c:pt idx="469">
                  <c:v>4966</c:v>
                </c:pt>
                <c:pt idx="470">
                  <c:v>4974</c:v>
                </c:pt>
                <c:pt idx="471">
                  <c:v>4982</c:v>
                </c:pt>
                <c:pt idx="472">
                  <c:v>4982</c:v>
                </c:pt>
                <c:pt idx="473">
                  <c:v>4974</c:v>
                </c:pt>
                <c:pt idx="474">
                  <c:v>4953</c:v>
                </c:pt>
                <c:pt idx="475">
                  <c:v>4943</c:v>
                </c:pt>
                <c:pt idx="476">
                  <c:v>4959</c:v>
                </c:pt>
                <c:pt idx="477">
                  <c:v>4973</c:v>
                </c:pt>
                <c:pt idx="478">
                  <c:v>4967</c:v>
                </c:pt>
                <c:pt idx="479">
                  <c:v>4956</c:v>
                </c:pt>
                <c:pt idx="480">
                  <c:v>4993</c:v>
                </c:pt>
                <c:pt idx="481">
                  <c:v>5010</c:v>
                </c:pt>
                <c:pt idx="482">
                  <c:v>4993</c:v>
                </c:pt>
                <c:pt idx="483">
                  <c:v>4947</c:v>
                </c:pt>
                <c:pt idx="484">
                  <c:v>4918</c:v>
                </c:pt>
                <c:pt idx="485">
                  <c:v>4884</c:v>
                </c:pt>
                <c:pt idx="486">
                  <c:v>4913</c:v>
                </c:pt>
                <c:pt idx="487">
                  <c:v>4920</c:v>
                </c:pt>
                <c:pt idx="488">
                  <c:v>4895</c:v>
                </c:pt>
                <c:pt idx="489">
                  <c:v>4873</c:v>
                </c:pt>
                <c:pt idx="490">
                  <c:v>4870</c:v>
                </c:pt>
                <c:pt idx="491">
                  <c:v>4884</c:v>
                </c:pt>
                <c:pt idx="492">
                  <c:v>4902</c:v>
                </c:pt>
                <c:pt idx="493">
                  <c:v>4908</c:v>
                </c:pt>
                <c:pt idx="494">
                  <c:v>4947</c:v>
                </c:pt>
                <c:pt idx="495">
                  <c:v>4955</c:v>
                </c:pt>
                <c:pt idx="496">
                  <c:v>4947</c:v>
                </c:pt>
                <c:pt idx="497">
                  <c:v>4940</c:v>
                </c:pt>
                <c:pt idx="498">
                  <c:v>4944</c:v>
                </c:pt>
                <c:pt idx="499">
                  <c:v>4980</c:v>
                </c:pt>
                <c:pt idx="500">
                  <c:v>4980</c:v>
                </c:pt>
                <c:pt idx="501">
                  <c:v>5003</c:v>
                </c:pt>
                <c:pt idx="502">
                  <c:v>5047</c:v>
                </c:pt>
                <c:pt idx="503">
                  <c:v>5073</c:v>
                </c:pt>
                <c:pt idx="504">
                  <c:v>5038</c:v>
                </c:pt>
                <c:pt idx="505">
                  <c:v>5023</c:v>
                </c:pt>
                <c:pt idx="506">
                  <c:v>5018</c:v>
                </c:pt>
                <c:pt idx="507">
                  <c:v>5005</c:v>
                </c:pt>
                <c:pt idx="508">
                  <c:v>5003</c:v>
                </c:pt>
                <c:pt idx="509">
                  <c:v>4997</c:v>
                </c:pt>
                <c:pt idx="510">
                  <c:v>4988</c:v>
                </c:pt>
                <c:pt idx="511">
                  <c:v>4953</c:v>
                </c:pt>
                <c:pt idx="512">
                  <c:v>4947</c:v>
                </c:pt>
                <c:pt idx="513">
                  <c:v>4953</c:v>
                </c:pt>
                <c:pt idx="514">
                  <c:v>4971</c:v>
                </c:pt>
                <c:pt idx="515">
                  <c:v>4988</c:v>
                </c:pt>
                <c:pt idx="516">
                  <c:v>4993</c:v>
                </c:pt>
                <c:pt idx="517">
                  <c:v>4984</c:v>
                </c:pt>
                <c:pt idx="518">
                  <c:v>4978</c:v>
                </c:pt>
                <c:pt idx="519">
                  <c:v>4965</c:v>
                </c:pt>
                <c:pt idx="520">
                  <c:v>4962</c:v>
                </c:pt>
                <c:pt idx="521">
                  <c:v>4986</c:v>
                </c:pt>
                <c:pt idx="522">
                  <c:v>4997</c:v>
                </c:pt>
                <c:pt idx="523">
                  <c:v>5016</c:v>
                </c:pt>
                <c:pt idx="524">
                  <c:v>5011</c:v>
                </c:pt>
                <c:pt idx="525">
                  <c:v>5004</c:v>
                </c:pt>
                <c:pt idx="526">
                  <c:v>4988</c:v>
                </c:pt>
                <c:pt idx="527">
                  <c:v>4974</c:v>
                </c:pt>
                <c:pt idx="528">
                  <c:v>4963</c:v>
                </c:pt>
                <c:pt idx="529">
                  <c:v>4978</c:v>
                </c:pt>
                <c:pt idx="530">
                  <c:v>4965</c:v>
                </c:pt>
                <c:pt idx="531">
                  <c:v>4940</c:v>
                </c:pt>
                <c:pt idx="532">
                  <c:v>4924</c:v>
                </c:pt>
                <c:pt idx="533">
                  <c:v>4936</c:v>
                </c:pt>
                <c:pt idx="534">
                  <c:v>4930</c:v>
                </c:pt>
                <c:pt idx="535">
                  <c:v>4924</c:v>
                </c:pt>
                <c:pt idx="536">
                  <c:v>4949</c:v>
                </c:pt>
                <c:pt idx="537">
                  <c:v>4952</c:v>
                </c:pt>
                <c:pt idx="538">
                  <c:v>4940</c:v>
                </c:pt>
                <c:pt idx="539">
                  <c:v>4910</c:v>
                </c:pt>
                <c:pt idx="540">
                  <c:v>4897</c:v>
                </c:pt>
                <c:pt idx="541">
                  <c:v>4891</c:v>
                </c:pt>
                <c:pt idx="542">
                  <c:v>4912</c:v>
                </c:pt>
                <c:pt idx="543">
                  <c:v>4954</c:v>
                </c:pt>
                <c:pt idx="544">
                  <c:v>4942</c:v>
                </c:pt>
                <c:pt idx="545">
                  <c:v>4920</c:v>
                </c:pt>
                <c:pt idx="546">
                  <c:v>4936</c:v>
                </c:pt>
                <c:pt idx="547">
                  <c:v>4969</c:v>
                </c:pt>
                <c:pt idx="548">
                  <c:v>4982</c:v>
                </c:pt>
                <c:pt idx="549">
                  <c:v>4971</c:v>
                </c:pt>
                <c:pt idx="550">
                  <c:v>4977</c:v>
                </c:pt>
                <c:pt idx="551">
                  <c:v>4948</c:v>
                </c:pt>
                <c:pt idx="552">
                  <c:v>4958</c:v>
                </c:pt>
                <c:pt idx="553">
                  <c:v>4929</c:v>
                </c:pt>
                <c:pt idx="554">
                  <c:v>4926</c:v>
                </c:pt>
                <c:pt idx="555">
                  <c:v>4916</c:v>
                </c:pt>
                <c:pt idx="556">
                  <c:v>4906</c:v>
                </c:pt>
                <c:pt idx="557">
                  <c:v>4906</c:v>
                </c:pt>
                <c:pt idx="558">
                  <c:v>4918</c:v>
                </c:pt>
                <c:pt idx="559">
                  <c:v>4959</c:v>
                </c:pt>
                <c:pt idx="560">
                  <c:v>4991</c:v>
                </c:pt>
                <c:pt idx="561">
                  <c:v>4997</c:v>
                </c:pt>
                <c:pt idx="562">
                  <c:v>5028</c:v>
                </c:pt>
                <c:pt idx="563">
                  <c:v>5068</c:v>
                </c:pt>
                <c:pt idx="564">
                  <c:v>5062</c:v>
                </c:pt>
                <c:pt idx="565">
                  <c:v>5020</c:v>
                </c:pt>
                <c:pt idx="566">
                  <c:v>5025</c:v>
                </c:pt>
                <c:pt idx="567">
                  <c:v>5027</c:v>
                </c:pt>
                <c:pt idx="568">
                  <c:v>5001</c:v>
                </c:pt>
                <c:pt idx="569">
                  <c:v>4955</c:v>
                </c:pt>
                <c:pt idx="570">
                  <c:v>4943</c:v>
                </c:pt>
                <c:pt idx="571">
                  <c:v>4972</c:v>
                </c:pt>
                <c:pt idx="572">
                  <c:v>5015</c:v>
                </c:pt>
                <c:pt idx="573">
                  <c:v>5038</c:v>
                </c:pt>
                <c:pt idx="574">
                  <c:v>5020</c:v>
                </c:pt>
                <c:pt idx="575">
                  <c:v>4997</c:v>
                </c:pt>
                <c:pt idx="576">
                  <c:v>4982</c:v>
                </c:pt>
                <c:pt idx="577">
                  <c:v>4961</c:v>
                </c:pt>
                <c:pt idx="578">
                  <c:v>4950</c:v>
                </c:pt>
                <c:pt idx="579">
                  <c:v>4937</c:v>
                </c:pt>
                <c:pt idx="580">
                  <c:v>4939</c:v>
                </c:pt>
                <c:pt idx="581">
                  <c:v>4990</c:v>
                </c:pt>
                <c:pt idx="582">
                  <c:v>4980</c:v>
                </c:pt>
                <c:pt idx="583">
                  <c:v>4965</c:v>
                </c:pt>
                <c:pt idx="584">
                  <c:v>4991</c:v>
                </c:pt>
                <c:pt idx="585">
                  <c:v>4976</c:v>
                </c:pt>
                <c:pt idx="586">
                  <c:v>4972</c:v>
                </c:pt>
                <c:pt idx="587">
                  <c:v>4967</c:v>
                </c:pt>
                <c:pt idx="588">
                  <c:v>4972</c:v>
                </c:pt>
                <c:pt idx="589">
                  <c:v>4965</c:v>
                </c:pt>
                <c:pt idx="590">
                  <c:v>4959</c:v>
                </c:pt>
                <c:pt idx="591">
                  <c:v>4957</c:v>
                </c:pt>
                <c:pt idx="592">
                  <c:v>4982</c:v>
                </c:pt>
                <c:pt idx="593">
                  <c:v>4968</c:v>
                </c:pt>
                <c:pt idx="594">
                  <c:v>4948</c:v>
                </c:pt>
                <c:pt idx="595">
                  <c:v>4937</c:v>
                </c:pt>
                <c:pt idx="596">
                  <c:v>4931</c:v>
                </c:pt>
                <c:pt idx="597">
                  <c:v>4913</c:v>
                </c:pt>
                <c:pt idx="598">
                  <c:v>4924</c:v>
                </c:pt>
                <c:pt idx="599">
                  <c:v>4950</c:v>
                </c:pt>
                <c:pt idx="600">
                  <c:v>4963</c:v>
                </c:pt>
                <c:pt idx="601">
                  <c:v>4961</c:v>
                </c:pt>
                <c:pt idx="602">
                  <c:v>4953</c:v>
                </c:pt>
                <c:pt idx="603">
                  <c:v>4974</c:v>
                </c:pt>
                <c:pt idx="604">
                  <c:v>4965</c:v>
                </c:pt>
                <c:pt idx="605">
                  <c:v>4976</c:v>
                </c:pt>
                <c:pt idx="606">
                  <c:v>4978</c:v>
                </c:pt>
                <c:pt idx="607">
                  <c:v>4972</c:v>
                </c:pt>
                <c:pt idx="608">
                  <c:v>4979</c:v>
                </c:pt>
                <c:pt idx="609">
                  <c:v>4951</c:v>
                </c:pt>
                <c:pt idx="610">
                  <c:v>4947</c:v>
                </c:pt>
                <c:pt idx="611">
                  <c:v>4925</c:v>
                </c:pt>
                <c:pt idx="612">
                  <c:v>4910</c:v>
                </c:pt>
                <c:pt idx="613">
                  <c:v>4885</c:v>
                </c:pt>
                <c:pt idx="614">
                  <c:v>4860</c:v>
                </c:pt>
                <c:pt idx="615">
                  <c:v>4886</c:v>
                </c:pt>
                <c:pt idx="616">
                  <c:v>4873</c:v>
                </c:pt>
                <c:pt idx="617">
                  <c:v>4847</c:v>
                </c:pt>
                <c:pt idx="618">
                  <c:v>4835</c:v>
                </c:pt>
                <c:pt idx="619">
                  <c:v>4857</c:v>
                </c:pt>
                <c:pt idx="620">
                  <c:v>4883</c:v>
                </c:pt>
                <c:pt idx="621">
                  <c:v>4879</c:v>
                </c:pt>
                <c:pt idx="622">
                  <c:v>4884</c:v>
                </c:pt>
                <c:pt idx="623">
                  <c:v>4893</c:v>
                </c:pt>
                <c:pt idx="624">
                  <c:v>4899</c:v>
                </c:pt>
                <c:pt idx="625">
                  <c:v>4931</c:v>
                </c:pt>
                <c:pt idx="626">
                  <c:v>4949</c:v>
                </c:pt>
                <c:pt idx="627">
                  <c:v>4957</c:v>
                </c:pt>
                <c:pt idx="628">
                  <c:v>4969</c:v>
                </c:pt>
                <c:pt idx="629">
                  <c:v>4980</c:v>
                </c:pt>
                <c:pt idx="630">
                  <c:v>5004</c:v>
                </c:pt>
                <c:pt idx="631">
                  <c:v>5034</c:v>
                </c:pt>
                <c:pt idx="632">
                  <c:v>5043</c:v>
                </c:pt>
                <c:pt idx="633">
                  <c:v>5073</c:v>
                </c:pt>
                <c:pt idx="634">
                  <c:v>5056</c:v>
                </c:pt>
                <c:pt idx="635">
                  <c:v>5020</c:v>
                </c:pt>
                <c:pt idx="636">
                  <c:v>5013</c:v>
                </c:pt>
                <c:pt idx="637">
                  <c:v>4982</c:v>
                </c:pt>
                <c:pt idx="638">
                  <c:v>4978</c:v>
                </c:pt>
                <c:pt idx="639">
                  <c:v>4988</c:v>
                </c:pt>
                <c:pt idx="640">
                  <c:v>4969</c:v>
                </c:pt>
                <c:pt idx="641">
                  <c:v>4965</c:v>
                </c:pt>
                <c:pt idx="642">
                  <c:v>4955</c:v>
                </c:pt>
                <c:pt idx="643">
                  <c:v>4945</c:v>
                </c:pt>
                <c:pt idx="644">
                  <c:v>4959</c:v>
                </c:pt>
                <c:pt idx="645">
                  <c:v>4988</c:v>
                </c:pt>
                <c:pt idx="646">
                  <c:v>5004</c:v>
                </c:pt>
                <c:pt idx="647">
                  <c:v>5016</c:v>
                </c:pt>
                <c:pt idx="648">
                  <c:v>5028</c:v>
                </c:pt>
                <c:pt idx="649">
                  <c:v>5005</c:v>
                </c:pt>
                <c:pt idx="650">
                  <c:v>5001</c:v>
                </c:pt>
                <c:pt idx="651">
                  <c:v>5001</c:v>
                </c:pt>
                <c:pt idx="652">
                  <c:v>4978</c:v>
                </c:pt>
                <c:pt idx="653">
                  <c:v>4947</c:v>
                </c:pt>
                <c:pt idx="654">
                  <c:v>4957</c:v>
                </c:pt>
                <c:pt idx="655">
                  <c:v>4972</c:v>
                </c:pt>
                <c:pt idx="656">
                  <c:v>5001</c:v>
                </c:pt>
                <c:pt idx="657">
                  <c:v>4984</c:v>
                </c:pt>
                <c:pt idx="658">
                  <c:v>4972</c:v>
                </c:pt>
                <c:pt idx="659">
                  <c:v>4968</c:v>
                </c:pt>
                <c:pt idx="660">
                  <c:v>4934</c:v>
                </c:pt>
                <c:pt idx="661">
                  <c:v>4911</c:v>
                </c:pt>
                <c:pt idx="662">
                  <c:v>4909</c:v>
                </c:pt>
                <c:pt idx="663">
                  <c:v>4889</c:v>
                </c:pt>
                <c:pt idx="664">
                  <c:v>4905</c:v>
                </c:pt>
                <c:pt idx="665">
                  <c:v>4913</c:v>
                </c:pt>
                <c:pt idx="666">
                  <c:v>4906</c:v>
                </c:pt>
                <c:pt idx="667">
                  <c:v>4924</c:v>
                </c:pt>
                <c:pt idx="668">
                  <c:v>4939</c:v>
                </c:pt>
                <c:pt idx="669">
                  <c:v>4934</c:v>
                </c:pt>
                <c:pt idx="670">
                  <c:v>4941</c:v>
                </c:pt>
                <c:pt idx="671">
                  <c:v>4934</c:v>
                </c:pt>
                <c:pt idx="672">
                  <c:v>4916</c:v>
                </c:pt>
                <c:pt idx="673">
                  <c:v>4909</c:v>
                </c:pt>
                <c:pt idx="674">
                  <c:v>4922</c:v>
                </c:pt>
                <c:pt idx="675">
                  <c:v>4955</c:v>
                </c:pt>
                <c:pt idx="676">
                  <c:v>4966</c:v>
                </c:pt>
                <c:pt idx="677">
                  <c:v>4966</c:v>
                </c:pt>
                <c:pt idx="678">
                  <c:v>4960</c:v>
                </c:pt>
                <c:pt idx="679">
                  <c:v>4920</c:v>
                </c:pt>
                <c:pt idx="680">
                  <c:v>4903</c:v>
                </c:pt>
                <c:pt idx="681">
                  <c:v>4886</c:v>
                </c:pt>
                <c:pt idx="682">
                  <c:v>4892</c:v>
                </c:pt>
                <c:pt idx="683">
                  <c:v>4909</c:v>
                </c:pt>
                <c:pt idx="684">
                  <c:v>4896</c:v>
                </c:pt>
                <c:pt idx="685">
                  <c:v>4909</c:v>
                </c:pt>
                <c:pt idx="686">
                  <c:v>4931</c:v>
                </c:pt>
                <c:pt idx="687">
                  <c:v>4955</c:v>
                </c:pt>
                <c:pt idx="688">
                  <c:v>4941</c:v>
                </c:pt>
                <c:pt idx="689">
                  <c:v>4885</c:v>
                </c:pt>
                <c:pt idx="690">
                  <c:v>4858</c:v>
                </c:pt>
                <c:pt idx="691">
                  <c:v>4886</c:v>
                </c:pt>
                <c:pt idx="692">
                  <c:v>4899</c:v>
                </c:pt>
                <c:pt idx="693">
                  <c:v>4910</c:v>
                </c:pt>
                <c:pt idx="694">
                  <c:v>4947</c:v>
                </c:pt>
                <c:pt idx="695">
                  <c:v>4979</c:v>
                </c:pt>
                <c:pt idx="696">
                  <c:v>5007</c:v>
                </c:pt>
                <c:pt idx="697">
                  <c:v>5015</c:v>
                </c:pt>
                <c:pt idx="698">
                  <c:v>4985</c:v>
                </c:pt>
                <c:pt idx="699">
                  <c:v>4972</c:v>
                </c:pt>
                <c:pt idx="700">
                  <c:v>4966</c:v>
                </c:pt>
                <c:pt idx="701">
                  <c:v>4958</c:v>
                </c:pt>
                <c:pt idx="702">
                  <c:v>4966</c:v>
                </c:pt>
                <c:pt idx="703">
                  <c:v>4968</c:v>
                </c:pt>
                <c:pt idx="704">
                  <c:v>4969</c:v>
                </c:pt>
                <c:pt idx="705">
                  <c:v>4978</c:v>
                </c:pt>
                <c:pt idx="706">
                  <c:v>4982</c:v>
                </c:pt>
                <c:pt idx="707">
                  <c:v>4996</c:v>
                </c:pt>
                <c:pt idx="708">
                  <c:v>5005</c:v>
                </c:pt>
                <c:pt idx="709">
                  <c:v>5015</c:v>
                </c:pt>
                <c:pt idx="710">
                  <c:v>5005</c:v>
                </c:pt>
                <c:pt idx="711">
                  <c:v>4985</c:v>
                </c:pt>
                <c:pt idx="712">
                  <c:v>4960</c:v>
                </c:pt>
                <c:pt idx="713">
                  <c:v>4970</c:v>
                </c:pt>
                <c:pt idx="714">
                  <c:v>4977</c:v>
                </c:pt>
                <c:pt idx="715">
                  <c:v>4951</c:v>
                </c:pt>
                <c:pt idx="716">
                  <c:v>4962</c:v>
                </c:pt>
                <c:pt idx="717">
                  <c:v>4975</c:v>
                </c:pt>
                <c:pt idx="718">
                  <c:v>4956</c:v>
                </c:pt>
                <c:pt idx="719">
                  <c:v>4954</c:v>
                </c:pt>
                <c:pt idx="720">
                  <c:v>4971</c:v>
                </c:pt>
                <c:pt idx="721">
                  <c:v>5010</c:v>
                </c:pt>
                <c:pt idx="722">
                  <c:v>5031</c:v>
                </c:pt>
                <c:pt idx="723">
                  <c:v>5048</c:v>
                </c:pt>
                <c:pt idx="724">
                  <c:v>5038</c:v>
                </c:pt>
                <c:pt idx="725">
                  <c:v>5003</c:v>
                </c:pt>
                <c:pt idx="726">
                  <c:v>4973</c:v>
                </c:pt>
                <c:pt idx="727">
                  <c:v>4943</c:v>
                </c:pt>
                <c:pt idx="728">
                  <c:v>4984</c:v>
                </c:pt>
                <c:pt idx="729">
                  <c:v>5023</c:v>
                </c:pt>
                <c:pt idx="730">
                  <c:v>5016</c:v>
                </c:pt>
                <c:pt idx="731">
                  <c:v>4997</c:v>
                </c:pt>
                <c:pt idx="732">
                  <c:v>4999</c:v>
                </c:pt>
                <c:pt idx="733">
                  <c:v>4972</c:v>
                </c:pt>
                <c:pt idx="734">
                  <c:v>4940</c:v>
                </c:pt>
                <c:pt idx="735">
                  <c:v>4914</c:v>
                </c:pt>
                <c:pt idx="736">
                  <c:v>4934</c:v>
                </c:pt>
                <c:pt idx="737">
                  <c:v>4945</c:v>
                </c:pt>
                <c:pt idx="738">
                  <c:v>4947</c:v>
                </c:pt>
                <c:pt idx="739">
                  <c:v>4928</c:v>
                </c:pt>
                <c:pt idx="740">
                  <c:v>4918</c:v>
                </c:pt>
                <c:pt idx="741">
                  <c:v>4935</c:v>
                </c:pt>
                <c:pt idx="742">
                  <c:v>4928</c:v>
                </c:pt>
                <c:pt idx="743">
                  <c:v>4943</c:v>
                </c:pt>
                <c:pt idx="744">
                  <c:v>4942</c:v>
                </c:pt>
                <c:pt idx="745">
                  <c:v>4915</c:v>
                </c:pt>
                <c:pt idx="746">
                  <c:v>4922</c:v>
                </c:pt>
                <c:pt idx="747">
                  <c:v>4937</c:v>
                </c:pt>
                <c:pt idx="748">
                  <c:v>4930</c:v>
                </c:pt>
                <c:pt idx="749">
                  <c:v>4928</c:v>
                </c:pt>
                <c:pt idx="750">
                  <c:v>4920</c:v>
                </c:pt>
                <c:pt idx="751">
                  <c:v>4941</c:v>
                </c:pt>
                <c:pt idx="752">
                  <c:v>4917</c:v>
                </c:pt>
                <c:pt idx="753">
                  <c:v>4869</c:v>
                </c:pt>
                <c:pt idx="754">
                  <c:v>4866</c:v>
                </c:pt>
                <c:pt idx="755">
                  <c:v>4903</c:v>
                </c:pt>
                <c:pt idx="756">
                  <c:v>4906</c:v>
                </c:pt>
                <c:pt idx="757">
                  <c:v>4885</c:v>
                </c:pt>
                <c:pt idx="758">
                  <c:v>4915</c:v>
                </c:pt>
                <c:pt idx="759">
                  <c:v>4939</c:v>
                </c:pt>
                <c:pt idx="760">
                  <c:v>4971</c:v>
                </c:pt>
                <c:pt idx="761">
                  <c:v>4998</c:v>
                </c:pt>
                <c:pt idx="762">
                  <c:v>4999</c:v>
                </c:pt>
                <c:pt idx="763">
                  <c:v>4940</c:v>
                </c:pt>
                <c:pt idx="764">
                  <c:v>4957</c:v>
                </c:pt>
                <c:pt idx="765">
                  <c:v>4979</c:v>
                </c:pt>
                <c:pt idx="766">
                  <c:v>4977</c:v>
                </c:pt>
                <c:pt idx="767">
                  <c:v>4971</c:v>
                </c:pt>
                <c:pt idx="768">
                  <c:v>4941</c:v>
                </c:pt>
                <c:pt idx="769">
                  <c:v>4950</c:v>
                </c:pt>
                <c:pt idx="770">
                  <c:v>4960</c:v>
                </c:pt>
                <c:pt idx="771">
                  <c:v>4959</c:v>
                </c:pt>
                <c:pt idx="772">
                  <c:v>4944</c:v>
                </c:pt>
                <c:pt idx="773">
                  <c:v>4937</c:v>
                </c:pt>
                <c:pt idx="774">
                  <c:v>4938</c:v>
                </c:pt>
                <c:pt idx="775">
                  <c:v>4960</c:v>
                </c:pt>
                <c:pt idx="776">
                  <c:v>4988</c:v>
                </c:pt>
                <c:pt idx="777">
                  <c:v>4968</c:v>
                </c:pt>
                <c:pt idx="778">
                  <c:v>4943</c:v>
                </c:pt>
                <c:pt idx="779">
                  <c:v>4942</c:v>
                </c:pt>
                <c:pt idx="780">
                  <c:v>4967</c:v>
                </c:pt>
                <c:pt idx="781">
                  <c:v>4999</c:v>
                </c:pt>
                <c:pt idx="782">
                  <c:v>5015</c:v>
                </c:pt>
                <c:pt idx="783">
                  <c:v>4980</c:v>
                </c:pt>
                <c:pt idx="784">
                  <c:v>4966</c:v>
                </c:pt>
                <c:pt idx="785">
                  <c:v>4988</c:v>
                </c:pt>
                <c:pt idx="786">
                  <c:v>4999</c:v>
                </c:pt>
                <c:pt idx="787">
                  <c:v>4974</c:v>
                </c:pt>
                <c:pt idx="788">
                  <c:v>4951</c:v>
                </c:pt>
                <c:pt idx="789">
                  <c:v>4930</c:v>
                </c:pt>
                <c:pt idx="790">
                  <c:v>4926</c:v>
                </c:pt>
                <c:pt idx="791">
                  <c:v>4943</c:v>
                </c:pt>
                <c:pt idx="792">
                  <c:v>4972</c:v>
                </c:pt>
                <c:pt idx="793">
                  <c:v>4991</c:v>
                </c:pt>
                <c:pt idx="794">
                  <c:v>4974</c:v>
                </c:pt>
                <c:pt idx="795">
                  <c:v>4965</c:v>
                </c:pt>
                <c:pt idx="796">
                  <c:v>4969</c:v>
                </c:pt>
                <c:pt idx="797">
                  <c:v>4978</c:v>
                </c:pt>
                <c:pt idx="798">
                  <c:v>4999</c:v>
                </c:pt>
                <c:pt idx="799">
                  <c:v>5004</c:v>
                </c:pt>
                <c:pt idx="800">
                  <c:v>4979</c:v>
                </c:pt>
                <c:pt idx="801">
                  <c:v>4957</c:v>
                </c:pt>
                <c:pt idx="802">
                  <c:v>4959</c:v>
                </c:pt>
                <c:pt idx="803">
                  <c:v>4953</c:v>
                </c:pt>
                <c:pt idx="804">
                  <c:v>4943</c:v>
                </c:pt>
                <c:pt idx="805">
                  <c:v>4937</c:v>
                </c:pt>
                <c:pt idx="806">
                  <c:v>4948</c:v>
                </c:pt>
                <c:pt idx="807">
                  <c:v>4967</c:v>
                </c:pt>
                <c:pt idx="808">
                  <c:v>4952</c:v>
                </c:pt>
                <c:pt idx="809">
                  <c:v>4922</c:v>
                </c:pt>
                <c:pt idx="810">
                  <c:v>4948</c:v>
                </c:pt>
                <c:pt idx="811">
                  <c:v>5005</c:v>
                </c:pt>
                <c:pt idx="812">
                  <c:v>5006</c:v>
                </c:pt>
                <c:pt idx="813">
                  <c:v>5022</c:v>
                </c:pt>
                <c:pt idx="814">
                  <c:v>5017</c:v>
                </c:pt>
                <c:pt idx="815">
                  <c:v>4993</c:v>
                </c:pt>
                <c:pt idx="816">
                  <c:v>4985</c:v>
                </c:pt>
                <c:pt idx="817">
                  <c:v>4969</c:v>
                </c:pt>
                <c:pt idx="818">
                  <c:v>4965</c:v>
                </c:pt>
                <c:pt idx="819">
                  <c:v>4959</c:v>
                </c:pt>
                <c:pt idx="820">
                  <c:v>4942</c:v>
                </c:pt>
                <c:pt idx="821">
                  <c:v>4971</c:v>
                </c:pt>
                <c:pt idx="822">
                  <c:v>4992</c:v>
                </c:pt>
                <c:pt idx="823">
                  <c:v>4967</c:v>
                </c:pt>
                <c:pt idx="824">
                  <c:v>4967</c:v>
                </c:pt>
                <c:pt idx="825">
                  <c:v>4984</c:v>
                </c:pt>
                <c:pt idx="826">
                  <c:v>4997</c:v>
                </c:pt>
                <c:pt idx="827">
                  <c:v>5008</c:v>
                </c:pt>
                <c:pt idx="828">
                  <c:v>5004</c:v>
                </c:pt>
                <c:pt idx="829">
                  <c:v>4979</c:v>
                </c:pt>
                <c:pt idx="830">
                  <c:v>4977</c:v>
                </c:pt>
                <c:pt idx="831">
                  <c:v>5022</c:v>
                </c:pt>
                <c:pt idx="832">
                  <c:v>5019</c:v>
                </c:pt>
                <c:pt idx="833">
                  <c:v>5005</c:v>
                </c:pt>
                <c:pt idx="834">
                  <c:v>4978</c:v>
                </c:pt>
                <c:pt idx="835">
                  <c:v>4987</c:v>
                </c:pt>
                <c:pt idx="836">
                  <c:v>4998</c:v>
                </c:pt>
                <c:pt idx="837">
                  <c:v>5042</c:v>
                </c:pt>
                <c:pt idx="838">
                  <c:v>5031</c:v>
                </c:pt>
                <c:pt idx="839">
                  <c:v>5019</c:v>
                </c:pt>
                <c:pt idx="840">
                  <c:v>5019</c:v>
                </c:pt>
                <c:pt idx="841">
                  <c:v>5019</c:v>
                </c:pt>
                <c:pt idx="842">
                  <c:v>5010</c:v>
                </c:pt>
                <c:pt idx="843">
                  <c:v>5005</c:v>
                </c:pt>
                <c:pt idx="844">
                  <c:v>5018</c:v>
                </c:pt>
                <c:pt idx="845">
                  <c:v>5027</c:v>
                </c:pt>
                <c:pt idx="846">
                  <c:v>5024</c:v>
                </c:pt>
                <c:pt idx="847">
                  <c:v>5007</c:v>
                </c:pt>
                <c:pt idx="848">
                  <c:v>5015</c:v>
                </c:pt>
                <c:pt idx="849">
                  <c:v>5023</c:v>
                </c:pt>
                <c:pt idx="850">
                  <c:v>5017</c:v>
                </c:pt>
                <c:pt idx="851">
                  <c:v>4995</c:v>
                </c:pt>
                <c:pt idx="852">
                  <c:v>4964</c:v>
                </c:pt>
                <c:pt idx="853">
                  <c:v>4966</c:v>
                </c:pt>
                <c:pt idx="854">
                  <c:v>4979</c:v>
                </c:pt>
                <c:pt idx="855">
                  <c:v>4980</c:v>
                </c:pt>
                <c:pt idx="856">
                  <c:v>4956</c:v>
                </c:pt>
                <c:pt idx="857">
                  <c:v>4935</c:v>
                </c:pt>
                <c:pt idx="858">
                  <c:v>4937</c:v>
                </c:pt>
                <c:pt idx="859">
                  <c:v>4947</c:v>
                </c:pt>
                <c:pt idx="860">
                  <c:v>4953</c:v>
                </c:pt>
                <c:pt idx="861">
                  <c:v>4935</c:v>
                </c:pt>
                <c:pt idx="862">
                  <c:v>4942</c:v>
                </c:pt>
                <c:pt idx="863">
                  <c:v>4977</c:v>
                </c:pt>
                <c:pt idx="864">
                  <c:v>4999</c:v>
                </c:pt>
                <c:pt idx="865">
                  <c:v>4993</c:v>
                </c:pt>
                <c:pt idx="866">
                  <c:v>4971</c:v>
                </c:pt>
                <c:pt idx="867">
                  <c:v>4970</c:v>
                </c:pt>
                <c:pt idx="868">
                  <c:v>4974</c:v>
                </c:pt>
                <c:pt idx="869">
                  <c:v>4971</c:v>
                </c:pt>
                <c:pt idx="870">
                  <c:v>4982</c:v>
                </c:pt>
                <c:pt idx="871">
                  <c:v>4974</c:v>
                </c:pt>
                <c:pt idx="872">
                  <c:v>4943</c:v>
                </c:pt>
                <c:pt idx="873">
                  <c:v>4953</c:v>
                </c:pt>
                <c:pt idx="874">
                  <c:v>4973</c:v>
                </c:pt>
                <c:pt idx="875">
                  <c:v>4941</c:v>
                </c:pt>
                <c:pt idx="876">
                  <c:v>4938</c:v>
                </c:pt>
                <c:pt idx="877">
                  <c:v>4939</c:v>
                </c:pt>
                <c:pt idx="878">
                  <c:v>4947</c:v>
                </c:pt>
                <c:pt idx="879">
                  <c:v>4968</c:v>
                </c:pt>
                <c:pt idx="880">
                  <c:v>4974</c:v>
                </c:pt>
                <c:pt idx="881">
                  <c:v>4997</c:v>
                </c:pt>
                <c:pt idx="882">
                  <c:v>4993</c:v>
                </c:pt>
                <c:pt idx="883">
                  <c:v>4960</c:v>
                </c:pt>
                <c:pt idx="884">
                  <c:v>4926</c:v>
                </c:pt>
                <c:pt idx="885">
                  <c:v>4884</c:v>
                </c:pt>
                <c:pt idx="886">
                  <c:v>4898</c:v>
                </c:pt>
                <c:pt idx="887">
                  <c:v>4934</c:v>
                </c:pt>
                <c:pt idx="888">
                  <c:v>4944</c:v>
                </c:pt>
                <c:pt idx="889">
                  <c:v>4947</c:v>
                </c:pt>
                <c:pt idx="890">
                  <c:v>4961</c:v>
                </c:pt>
                <c:pt idx="891">
                  <c:v>4973</c:v>
                </c:pt>
                <c:pt idx="892">
                  <c:v>4995</c:v>
                </c:pt>
                <c:pt idx="893">
                  <c:v>5013</c:v>
                </c:pt>
                <c:pt idx="894">
                  <c:v>5025</c:v>
                </c:pt>
                <c:pt idx="895">
                  <c:v>5036</c:v>
                </c:pt>
                <c:pt idx="896">
                  <c:v>5028</c:v>
                </c:pt>
                <c:pt idx="897">
                  <c:v>5029</c:v>
                </c:pt>
                <c:pt idx="898">
                  <c:v>5045</c:v>
                </c:pt>
                <c:pt idx="899">
                  <c:v>5035</c:v>
                </c:pt>
                <c:pt idx="900">
                  <c:v>5029</c:v>
                </c:pt>
                <c:pt idx="901">
                  <c:v>4986</c:v>
                </c:pt>
                <c:pt idx="902">
                  <c:v>4979</c:v>
                </c:pt>
                <c:pt idx="903">
                  <c:v>5009</c:v>
                </c:pt>
                <c:pt idx="904">
                  <c:v>5004</c:v>
                </c:pt>
                <c:pt idx="905">
                  <c:v>4972</c:v>
                </c:pt>
                <c:pt idx="906">
                  <c:v>4981</c:v>
                </c:pt>
                <c:pt idx="907">
                  <c:v>4980</c:v>
                </c:pt>
                <c:pt idx="908">
                  <c:v>4973</c:v>
                </c:pt>
                <c:pt idx="909">
                  <c:v>4953</c:v>
                </c:pt>
                <c:pt idx="910">
                  <c:v>4949</c:v>
                </c:pt>
                <c:pt idx="911">
                  <c:v>4978</c:v>
                </c:pt>
                <c:pt idx="912">
                  <c:v>4999</c:v>
                </c:pt>
                <c:pt idx="913">
                  <c:v>4997</c:v>
                </c:pt>
                <c:pt idx="914">
                  <c:v>4985</c:v>
                </c:pt>
                <c:pt idx="915">
                  <c:v>4997</c:v>
                </c:pt>
                <c:pt idx="916">
                  <c:v>4999</c:v>
                </c:pt>
                <c:pt idx="917">
                  <c:v>5004</c:v>
                </c:pt>
                <c:pt idx="918">
                  <c:v>5027</c:v>
                </c:pt>
                <c:pt idx="919">
                  <c:v>5060</c:v>
                </c:pt>
                <c:pt idx="920">
                  <c:v>5055</c:v>
                </c:pt>
                <c:pt idx="921">
                  <c:v>5011</c:v>
                </c:pt>
                <c:pt idx="922">
                  <c:v>4986</c:v>
                </c:pt>
                <c:pt idx="923">
                  <c:v>5002</c:v>
                </c:pt>
                <c:pt idx="924">
                  <c:v>5023</c:v>
                </c:pt>
                <c:pt idx="925">
                  <c:v>5035</c:v>
                </c:pt>
                <c:pt idx="926">
                  <c:v>5021</c:v>
                </c:pt>
                <c:pt idx="927">
                  <c:v>4978</c:v>
                </c:pt>
                <c:pt idx="928">
                  <c:v>4965</c:v>
                </c:pt>
                <c:pt idx="929">
                  <c:v>4952</c:v>
                </c:pt>
                <c:pt idx="930">
                  <c:v>4953</c:v>
                </c:pt>
                <c:pt idx="931">
                  <c:v>4940</c:v>
                </c:pt>
                <c:pt idx="932">
                  <c:v>4931</c:v>
                </c:pt>
                <c:pt idx="933">
                  <c:v>4968</c:v>
                </c:pt>
                <c:pt idx="934">
                  <c:v>4993</c:v>
                </c:pt>
                <c:pt idx="935">
                  <c:v>5007</c:v>
                </c:pt>
                <c:pt idx="936">
                  <c:v>4987</c:v>
                </c:pt>
                <c:pt idx="937">
                  <c:v>4954</c:v>
                </c:pt>
                <c:pt idx="938">
                  <c:v>4959</c:v>
                </c:pt>
                <c:pt idx="939">
                  <c:v>4977</c:v>
                </c:pt>
                <c:pt idx="940">
                  <c:v>4974</c:v>
                </c:pt>
                <c:pt idx="941">
                  <c:v>5004</c:v>
                </c:pt>
                <c:pt idx="942">
                  <c:v>4995</c:v>
                </c:pt>
                <c:pt idx="943">
                  <c:v>4961</c:v>
                </c:pt>
                <c:pt idx="944">
                  <c:v>4909</c:v>
                </c:pt>
                <c:pt idx="945">
                  <c:v>4903</c:v>
                </c:pt>
                <c:pt idx="946">
                  <c:v>4923</c:v>
                </c:pt>
                <c:pt idx="947">
                  <c:v>4937</c:v>
                </c:pt>
                <c:pt idx="948">
                  <c:v>4922</c:v>
                </c:pt>
                <c:pt idx="949">
                  <c:v>4926</c:v>
                </c:pt>
                <c:pt idx="950">
                  <c:v>4920</c:v>
                </c:pt>
                <c:pt idx="951">
                  <c:v>4922</c:v>
                </c:pt>
                <c:pt idx="952">
                  <c:v>4901</c:v>
                </c:pt>
                <c:pt idx="953">
                  <c:v>4865</c:v>
                </c:pt>
                <c:pt idx="954">
                  <c:v>4854</c:v>
                </c:pt>
                <c:pt idx="955">
                  <c:v>4898</c:v>
                </c:pt>
                <c:pt idx="956">
                  <c:v>4946</c:v>
                </c:pt>
                <c:pt idx="957">
                  <c:v>4985</c:v>
                </c:pt>
                <c:pt idx="958">
                  <c:v>5009</c:v>
                </c:pt>
                <c:pt idx="959">
                  <c:v>5007</c:v>
                </c:pt>
                <c:pt idx="960">
                  <c:v>5028</c:v>
                </c:pt>
                <c:pt idx="961">
                  <c:v>5004</c:v>
                </c:pt>
                <c:pt idx="962">
                  <c:v>4978</c:v>
                </c:pt>
                <c:pt idx="963">
                  <c:v>5003</c:v>
                </c:pt>
                <c:pt idx="964">
                  <c:v>5021</c:v>
                </c:pt>
                <c:pt idx="965">
                  <c:v>5010</c:v>
                </c:pt>
                <c:pt idx="966">
                  <c:v>5015</c:v>
                </c:pt>
                <c:pt idx="967">
                  <c:v>4993</c:v>
                </c:pt>
                <c:pt idx="968">
                  <c:v>4995</c:v>
                </c:pt>
                <c:pt idx="969">
                  <c:v>4976</c:v>
                </c:pt>
                <c:pt idx="970">
                  <c:v>4971</c:v>
                </c:pt>
                <c:pt idx="971">
                  <c:v>4969</c:v>
                </c:pt>
                <c:pt idx="972">
                  <c:v>4946</c:v>
                </c:pt>
                <c:pt idx="973">
                  <c:v>4944</c:v>
                </c:pt>
                <c:pt idx="974">
                  <c:v>4949</c:v>
                </c:pt>
                <c:pt idx="975">
                  <c:v>4928</c:v>
                </c:pt>
                <c:pt idx="976">
                  <c:v>4931</c:v>
                </c:pt>
                <c:pt idx="977">
                  <c:v>4948</c:v>
                </c:pt>
                <c:pt idx="978">
                  <c:v>4985</c:v>
                </c:pt>
                <c:pt idx="979">
                  <c:v>4997</c:v>
                </c:pt>
                <c:pt idx="980">
                  <c:v>4977</c:v>
                </c:pt>
                <c:pt idx="981">
                  <c:v>4965</c:v>
                </c:pt>
                <c:pt idx="982">
                  <c:v>4966</c:v>
                </c:pt>
                <c:pt idx="983">
                  <c:v>4935</c:v>
                </c:pt>
                <c:pt idx="984">
                  <c:v>4949</c:v>
                </c:pt>
                <c:pt idx="985">
                  <c:v>4940</c:v>
                </c:pt>
                <c:pt idx="986">
                  <c:v>4934</c:v>
                </c:pt>
                <c:pt idx="987">
                  <c:v>4959</c:v>
                </c:pt>
                <c:pt idx="988">
                  <c:v>4955</c:v>
                </c:pt>
                <c:pt idx="989">
                  <c:v>4918</c:v>
                </c:pt>
                <c:pt idx="990">
                  <c:v>4897</c:v>
                </c:pt>
                <c:pt idx="991">
                  <c:v>4915</c:v>
                </c:pt>
                <c:pt idx="992">
                  <c:v>4906</c:v>
                </c:pt>
                <c:pt idx="993">
                  <c:v>4898</c:v>
                </c:pt>
                <c:pt idx="994">
                  <c:v>4906</c:v>
                </c:pt>
                <c:pt idx="995">
                  <c:v>4938</c:v>
                </c:pt>
                <c:pt idx="996">
                  <c:v>4955</c:v>
                </c:pt>
                <c:pt idx="997">
                  <c:v>4959</c:v>
                </c:pt>
                <c:pt idx="998">
                  <c:v>4951</c:v>
                </c:pt>
                <c:pt idx="999">
                  <c:v>4937</c:v>
                </c:pt>
                <c:pt idx="1000">
                  <c:v>4930</c:v>
                </c:pt>
                <c:pt idx="1001">
                  <c:v>4930</c:v>
                </c:pt>
                <c:pt idx="1002">
                  <c:v>4929</c:v>
                </c:pt>
                <c:pt idx="1003">
                  <c:v>4941</c:v>
                </c:pt>
                <c:pt idx="1004">
                  <c:v>4940</c:v>
                </c:pt>
                <c:pt idx="1005">
                  <c:v>4931</c:v>
                </c:pt>
                <c:pt idx="1006">
                  <c:v>4935</c:v>
                </c:pt>
                <c:pt idx="1007">
                  <c:v>4918</c:v>
                </c:pt>
                <c:pt idx="1008">
                  <c:v>4912</c:v>
                </c:pt>
                <c:pt idx="1009">
                  <c:v>4918</c:v>
                </c:pt>
                <c:pt idx="1010">
                  <c:v>4929</c:v>
                </c:pt>
                <c:pt idx="1011">
                  <c:v>4917</c:v>
                </c:pt>
                <c:pt idx="1012">
                  <c:v>4924</c:v>
                </c:pt>
                <c:pt idx="1013">
                  <c:v>4917</c:v>
                </c:pt>
                <c:pt idx="1014">
                  <c:v>4901</c:v>
                </c:pt>
                <c:pt idx="1015">
                  <c:v>4919</c:v>
                </c:pt>
                <c:pt idx="1016">
                  <c:v>4937</c:v>
                </c:pt>
                <c:pt idx="1017">
                  <c:v>4930</c:v>
                </c:pt>
                <c:pt idx="1018">
                  <c:v>4911</c:v>
                </c:pt>
                <c:pt idx="1019">
                  <c:v>4909</c:v>
                </c:pt>
                <c:pt idx="1020">
                  <c:v>4879</c:v>
                </c:pt>
                <c:pt idx="1021">
                  <c:v>4853</c:v>
                </c:pt>
                <c:pt idx="1022">
                  <c:v>4889</c:v>
                </c:pt>
                <c:pt idx="1023">
                  <c:v>4948</c:v>
                </c:pt>
                <c:pt idx="1024">
                  <c:v>4974</c:v>
                </c:pt>
                <c:pt idx="1025">
                  <c:v>4962</c:v>
                </c:pt>
                <c:pt idx="1026">
                  <c:v>4968</c:v>
                </c:pt>
                <c:pt idx="1027">
                  <c:v>4964</c:v>
                </c:pt>
                <c:pt idx="1028">
                  <c:v>4935</c:v>
                </c:pt>
                <c:pt idx="1029">
                  <c:v>4904</c:v>
                </c:pt>
                <c:pt idx="1030">
                  <c:v>4903</c:v>
                </c:pt>
                <c:pt idx="1031">
                  <c:v>4920</c:v>
                </c:pt>
                <c:pt idx="1032">
                  <c:v>4938</c:v>
                </c:pt>
                <c:pt idx="1033">
                  <c:v>4957</c:v>
                </c:pt>
                <c:pt idx="1034">
                  <c:v>4961</c:v>
                </c:pt>
                <c:pt idx="1035">
                  <c:v>4961</c:v>
                </c:pt>
                <c:pt idx="1036">
                  <c:v>4979</c:v>
                </c:pt>
                <c:pt idx="1037">
                  <c:v>4987</c:v>
                </c:pt>
                <c:pt idx="1038">
                  <c:v>5009</c:v>
                </c:pt>
                <c:pt idx="1039">
                  <c:v>5027</c:v>
                </c:pt>
                <c:pt idx="1040">
                  <c:v>5015</c:v>
                </c:pt>
                <c:pt idx="1041">
                  <c:v>4980</c:v>
                </c:pt>
                <c:pt idx="1042">
                  <c:v>4965</c:v>
                </c:pt>
                <c:pt idx="1043">
                  <c:v>4966</c:v>
                </c:pt>
                <c:pt idx="1044">
                  <c:v>4968</c:v>
                </c:pt>
                <c:pt idx="1045">
                  <c:v>4942</c:v>
                </c:pt>
                <c:pt idx="1046">
                  <c:v>4926</c:v>
                </c:pt>
                <c:pt idx="1047">
                  <c:v>4935</c:v>
                </c:pt>
                <c:pt idx="1048">
                  <c:v>4952</c:v>
                </c:pt>
                <c:pt idx="1049">
                  <c:v>4976</c:v>
                </c:pt>
                <c:pt idx="1050">
                  <c:v>4984</c:v>
                </c:pt>
                <c:pt idx="1051">
                  <c:v>4972</c:v>
                </c:pt>
                <c:pt idx="1052">
                  <c:v>4946</c:v>
                </c:pt>
                <c:pt idx="1053">
                  <c:v>4936</c:v>
                </c:pt>
                <c:pt idx="1054">
                  <c:v>4928</c:v>
                </c:pt>
                <c:pt idx="1055">
                  <c:v>4926</c:v>
                </c:pt>
                <c:pt idx="1056">
                  <c:v>4909</c:v>
                </c:pt>
                <c:pt idx="1057">
                  <c:v>4872</c:v>
                </c:pt>
                <c:pt idx="1058">
                  <c:v>4886</c:v>
                </c:pt>
                <c:pt idx="1059">
                  <c:v>4947</c:v>
                </c:pt>
                <c:pt idx="1060">
                  <c:v>4984</c:v>
                </c:pt>
                <c:pt idx="1061">
                  <c:v>4962</c:v>
                </c:pt>
                <c:pt idx="1062">
                  <c:v>4911</c:v>
                </c:pt>
                <c:pt idx="1063">
                  <c:v>4874</c:v>
                </c:pt>
                <c:pt idx="1064">
                  <c:v>4884</c:v>
                </c:pt>
                <c:pt idx="1065">
                  <c:v>4878</c:v>
                </c:pt>
                <c:pt idx="1066">
                  <c:v>4877</c:v>
                </c:pt>
                <c:pt idx="1067">
                  <c:v>4857</c:v>
                </c:pt>
                <c:pt idx="1068">
                  <c:v>4860</c:v>
                </c:pt>
                <c:pt idx="1069">
                  <c:v>4928</c:v>
                </c:pt>
                <c:pt idx="1070">
                  <c:v>4955</c:v>
                </c:pt>
                <c:pt idx="1071">
                  <c:v>4941</c:v>
                </c:pt>
                <c:pt idx="1072">
                  <c:v>4914</c:v>
                </c:pt>
                <c:pt idx="1073">
                  <c:v>4873</c:v>
                </c:pt>
                <c:pt idx="1074">
                  <c:v>4856</c:v>
                </c:pt>
                <c:pt idx="1075">
                  <c:v>4835</c:v>
                </c:pt>
                <c:pt idx="1076">
                  <c:v>4859</c:v>
                </c:pt>
                <c:pt idx="1077">
                  <c:v>4895</c:v>
                </c:pt>
                <c:pt idx="1078">
                  <c:v>4886</c:v>
                </c:pt>
                <c:pt idx="1079">
                  <c:v>4880</c:v>
                </c:pt>
                <c:pt idx="1080">
                  <c:v>4879</c:v>
                </c:pt>
                <c:pt idx="1081">
                  <c:v>4895</c:v>
                </c:pt>
                <c:pt idx="1082">
                  <c:v>4903</c:v>
                </c:pt>
                <c:pt idx="1083">
                  <c:v>4907</c:v>
                </c:pt>
                <c:pt idx="1084">
                  <c:v>4892</c:v>
                </c:pt>
                <c:pt idx="1085">
                  <c:v>4834</c:v>
                </c:pt>
                <c:pt idx="1086">
                  <c:v>4839</c:v>
                </c:pt>
                <c:pt idx="1087">
                  <c:v>4887</c:v>
                </c:pt>
                <c:pt idx="1088">
                  <c:v>4926</c:v>
                </c:pt>
                <c:pt idx="1089">
                  <c:v>4966</c:v>
                </c:pt>
                <c:pt idx="1090">
                  <c:v>4974</c:v>
                </c:pt>
                <c:pt idx="1091">
                  <c:v>4969</c:v>
                </c:pt>
                <c:pt idx="1092">
                  <c:v>4951</c:v>
                </c:pt>
                <c:pt idx="1093">
                  <c:v>4921</c:v>
                </c:pt>
                <c:pt idx="1094">
                  <c:v>4904</c:v>
                </c:pt>
                <c:pt idx="1095">
                  <c:v>4937</c:v>
                </c:pt>
                <c:pt idx="1096">
                  <c:v>4965</c:v>
                </c:pt>
                <c:pt idx="1097">
                  <c:v>4984</c:v>
                </c:pt>
                <c:pt idx="1098">
                  <c:v>4978</c:v>
                </c:pt>
                <c:pt idx="1099">
                  <c:v>4980</c:v>
                </c:pt>
                <c:pt idx="1100">
                  <c:v>4972</c:v>
                </c:pt>
                <c:pt idx="1101">
                  <c:v>4936</c:v>
                </c:pt>
                <c:pt idx="1102">
                  <c:v>4926</c:v>
                </c:pt>
                <c:pt idx="1103">
                  <c:v>4928</c:v>
                </c:pt>
                <c:pt idx="1104">
                  <c:v>4941</c:v>
                </c:pt>
                <c:pt idx="1105">
                  <c:v>4961</c:v>
                </c:pt>
                <c:pt idx="1106">
                  <c:v>4972</c:v>
                </c:pt>
                <c:pt idx="1107">
                  <c:v>4954</c:v>
                </c:pt>
                <c:pt idx="1108">
                  <c:v>4929</c:v>
                </c:pt>
                <c:pt idx="1109">
                  <c:v>4933</c:v>
                </c:pt>
                <c:pt idx="1110">
                  <c:v>4954</c:v>
                </c:pt>
                <c:pt idx="1111">
                  <c:v>4961</c:v>
                </c:pt>
                <c:pt idx="1112">
                  <c:v>4970</c:v>
                </c:pt>
                <c:pt idx="1113">
                  <c:v>4926</c:v>
                </c:pt>
                <c:pt idx="1114">
                  <c:v>4909</c:v>
                </c:pt>
                <c:pt idx="1115">
                  <c:v>4945</c:v>
                </c:pt>
                <c:pt idx="1116">
                  <c:v>4956</c:v>
                </c:pt>
                <c:pt idx="1117">
                  <c:v>4968</c:v>
                </c:pt>
                <c:pt idx="1118">
                  <c:v>4965</c:v>
                </c:pt>
                <c:pt idx="1119">
                  <c:v>4977</c:v>
                </c:pt>
                <c:pt idx="1120">
                  <c:v>4950</c:v>
                </c:pt>
                <c:pt idx="1121">
                  <c:v>4928</c:v>
                </c:pt>
                <c:pt idx="1122">
                  <c:v>4934</c:v>
                </c:pt>
                <c:pt idx="1123">
                  <c:v>4933</c:v>
                </c:pt>
                <c:pt idx="1124">
                  <c:v>4961</c:v>
                </c:pt>
                <c:pt idx="1125">
                  <c:v>4997</c:v>
                </c:pt>
                <c:pt idx="1126">
                  <c:v>4976</c:v>
                </c:pt>
                <c:pt idx="1127">
                  <c:v>4931</c:v>
                </c:pt>
                <c:pt idx="1128">
                  <c:v>4914</c:v>
                </c:pt>
                <c:pt idx="1129">
                  <c:v>4899</c:v>
                </c:pt>
                <c:pt idx="1130">
                  <c:v>4918</c:v>
                </c:pt>
                <c:pt idx="1131">
                  <c:v>4950</c:v>
                </c:pt>
                <c:pt idx="1132">
                  <c:v>4962</c:v>
                </c:pt>
                <c:pt idx="1133">
                  <c:v>4967</c:v>
                </c:pt>
                <c:pt idx="1134">
                  <c:v>4961</c:v>
                </c:pt>
                <c:pt idx="1135">
                  <c:v>4941</c:v>
                </c:pt>
                <c:pt idx="1136">
                  <c:v>4925</c:v>
                </c:pt>
                <c:pt idx="1137">
                  <c:v>4889</c:v>
                </c:pt>
                <c:pt idx="1138">
                  <c:v>4867</c:v>
                </c:pt>
                <c:pt idx="1139">
                  <c:v>4870</c:v>
                </c:pt>
                <c:pt idx="1140">
                  <c:v>4887</c:v>
                </c:pt>
                <c:pt idx="1141">
                  <c:v>4915</c:v>
                </c:pt>
                <c:pt idx="1142">
                  <c:v>4920</c:v>
                </c:pt>
                <c:pt idx="1143">
                  <c:v>4899</c:v>
                </c:pt>
                <c:pt idx="1144">
                  <c:v>4901</c:v>
                </c:pt>
                <c:pt idx="1145">
                  <c:v>4878</c:v>
                </c:pt>
                <c:pt idx="1146">
                  <c:v>4863</c:v>
                </c:pt>
                <c:pt idx="1147">
                  <c:v>4833</c:v>
                </c:pt>
                <c:pt idx="1148">
                  <c:v>4844</c:v>
                </c:pt>
                <c:pt idx="1149">
                  <c:v>4856</c:v>
                </c:pt>
                <c:pt idx="1150">
                  <c:v>4893</c:v>
                </c:pt>
                <c:pt idx="1151">
                  <c:v>4930</c:v>
                </c:pt>
                <c:pt idx="1152">
                  <c:v>4944</c:v>
                </c:pt>
                <c:pt idx="1153">
                  <c:v>4948</c:v>
                </c:pt>
                <c:pt idx="1154">
                  <c:v>4946</c:v>
                </c:pt>
                <c:pt idx="1155">
                  <c:v>4954</c:v>
                </c:pt>
                <c:pt idx="1156">
                  <c:v>4951</c:v>
                </c:pt>
                <c:pt idx="1157">
                  <c:v>4953</c:v>
                </c:pt>
                <c:pt idx="1158">
                  <c:v>4972</c:v>
                </c:pt>
                <c:pt idx="1159">
                  <c:v>4991</c:v>
                </c:pt>
                <c:pt idx="1160">
                  <c:v>4989</c:v>
                </c:pt>
                <c:pt idx="1161">
                  <c:v>4960</c:v>
                </c:pt>
                <c:pt idx="1162">
                  <c:v>4945</c:v>
                </c:pt>
                <c:pt idx="1163">
                  <c:v>4943</c:v>
                </c:pt>
                <c:pt idx="1164">
                  <c:v>4909</c:v>
                </c:pt>
                <c:pt idx="1165">
                  <c:v>4872</c:v>
                </c:pt>
                <c:pt idx="1166">
                  <c:v>4864</c:v>
                </c:pt>
                <c:pt idx="1167">
                  <c:v>4885</c:v>
                </c:pt>
                <c:pt idx="1168">
                  <c:v>4906</c:v>
                </c:pt>
                <c:pt idx="1169">
                  <c:v>4928</c:v>
                </c:pt>
                <c:pt idx="1170">
                  <c:v>4961</c:v>
                </c:pt>
                <c:pt idx="1171">
                  <c:v>5009</c:v>
                </c:pt>
                <c:pt idx="1172">
                  <c:v>5002</c:v>
                </c:pt>
                <c:pt idx="1173">
                  <c:v>4959</c:v>
                </c:pt>
                <c:pt idx="1174">
                  <c:v>4932</c:v>
                </c:pt>
                <c:pt idx="1175">
                  <c:v>4886</c:v>
                </c:pt>
                <c:pt idx="1176">
                  <c:v>4890</c:v>
                </c:pt>
                <c:pt idx="1177">
                  <c:v>4932</c:v>
                </c:pt>
                <c:pt idx="1178">
                  <c:v>4926</c:v>
                </c:pt>
                <c:pt idx="1179">
                  <c:v>4916</c:v>
                </c:pt>
                <c:pt idx="1180">
                  <c:v>4932</c:v>
                </c:pt>
                <c:pt idx="1181">
                  <c:v>4969</c:v>
                </c:pt>
                <c:pt idx="1182">
                  <c:v>4959</c:v>
                </c:pt>
                <c:pt idx="1183">
                  <c:v>4924</c:v>
                </c:pt>
                <c:pt idx="1184">
                  <c:v>4920</c:v>
                </c:pt>
                <c:pt idx="1185">
                  <c:v>4911</c:v>
                </c:pt>
                <c:pt idx="1186">
                  <c:v>4898</c:v>
                </c:pt>
                <c:pt idx="1187">
                  <c:v>4899</c:v>
                </c:pt>
                <c:pt idx="1188">
                  <c:v>4934</c:v>
                </c:pt>
                <c:pt idx="1189">
                  <c:v>4975</c:v>
                </c:pt>
                <c:pt idx="1190">
                  <c:v>4955</c:v>
                </c:pt>
                <c:pt idx="1191">
                  <c:v>4941</c:v>
                </c:pt>
                <c:pt idx="1192">
                  <c:v>4942</c:v>
                </c:pt>
                <c:pt idx="1193">
                  <c:v>4949</c:v>
                </c:pt>
                <c:pt idx="1194">
                  <c:v>4953</c:v>
                </c:pt>
                <c:pt idx="1195">
                  <c:v>4947</c:v>
                </c:pt>
                <c:pt idx="1196">
                  <c:v>4966</c:v>
                </c:pt>
                <c:pt idx="1197">
                  <c:v>4991</c:v>
                </c:pt>
                <c:pt idx="1198">
                  <c:v>4966</c:v>
                </c:pt>
                <c:pt idx="1199">
                  <c:v>4927</c:v>
                </c:pt>
                <c:pt idx="1200">
                  <c:v>4913</c:v>
                </c:pt>
                <c:pt idx="1201">
                  <c:v>4897</c:v>
                </c:pt>
                <c:pt idx="1202">
                  <c:v>4900</c:v>
                </c:pt>
                <c:pt idx="1203">
                  <c:v>4895</c:v>
                </c:pt>
                <c:pt idx="1204">
                  <c:v>4899</c:v>
                </c:pt>
                <c:pt idx="1205">
                  <c:v>4887</c:v>
                </c:pt>
                <c:pt idx="1206">
                  <c:v>4904</c:v>
                </c:pt>
                <c:pt idx="1207">
                  <c:v>4906</c:v>
                </c:pt>
                <c:pt idx="1208">
                  <c:v>4905</c:v>
                </c:pt>
                <c:pt idx="1209">
                  <c:v>4891</c:v>
                </c:pt>
                <c:pt idx="1210">
                  <c:v>4876</c:v>
                </c:pt>
                <c:pt idx="1211">
                  <c:v>4889</c:v>
                </c:pt>
                <c:pt idx="1212">
                  <c:v>4892</c:v>
                </c:pt>
                <c:pt idx="1213">
                  <c:v>4880</c:v>
                </c:pt>
                <c:pt idx="1214">
                  <c:v>4876</c:v>
                </c:pt>
                <c:pt idx="1215">
                  <c:v>4875</c:v>
                </c:pt>
                <c:pt idx="1216">
                  <c:v>4889</c:v>
                </c:pt>
                <c:pt idx="1217">
                  <c:v>4878</c:v>
                </c:pt>
                <c:pt idx="1218">
                  <c:v>4845</c:v>
                </c:pt>
                <c:pt idx="1219">
                  <c:v>4831</c:v>
                </c:pt>
                <c:pt idx="1220">
                  <c:v>4856</c:v>
                </c:pt>
                <c:pt idx="1221">
                  <c:v>4895</c:v>
                </c:pt>
                <c:pt idx="1222">
                  <c:v>4929</c:v>
                </c:pt>
                <c:pt idx="1223">
                  <c:v>4959</c:v>
                </c:pt>
                <c:pt idx="1224">
                  <c:v>4974</c:v>
                </c:pt>
                <c:pt idx="1225">
                  <c:v>4984</c:v>
                </c:pt>
                <c:pt idx="1226">
                  <c:v>4973</c:v>
                </c:pt>
                <c:pt idx="1227">
                  <c:v>4955</c:v>
                </c:pt>
                <c:pt idx="1228">
                  <c:v>4957</c:v>
                </c:pt>
                <c:pt idx="1229">
                  <c:v>4948</c:v>
                </c:pt>
                <c:pt idx="1230">
                  <c:v>4947</c:v>
                </c:pt>
                <c:pt idx="1231">
                  <c:v>4946</c:v>
                </c:pt>
                <c:pt idx="1232">
                  <c:v>4934</c:v>
                </c:pt>
                <c:pt idx="1233">
                  <c:v>4903</c:v>
                </c:pt>
                <c:pt idx="1234">
                  <c:v>4905</c:v>
                </c:pt>
                <c:pt idx="1235">
                  <c:v>4931</c:v>
                </c:pt>
                <c:pt idx="1236">
                  <c:v>4949</c:v>
                </c:pt>
                <c:pt idx="1237">
                  <c:v>4935</c:v>
                </c:pt>
                <c:pt idx="1238">
                  <c:v>4926</c:v>
                </c:pt>
                <c:pt idx="1239">
                  <c:v>4941</c:v>
                </c:pt>
                <c:pt idx="1240">
                  <c:v>4959</c:v>
                </c:pt>
                <c:pt idx="1241">
                  <c:v>4968</c:v>
                </c:pt>
                <c:pt idx="1242">
                  <c:v>4962</c:v>
                </c:pt>
                <c:pt idx="1243">
                  <c:v>4935</c:v>
                </c:pt>
                <c:pt idx="1244">
                  <c:v>4924</c:v>
                </c:pt>
                <c:pt idx="1245">
                  <c:v>4909</c:v>
                </c:pt>
                <c:pt idx="1246">
                  <c:v>4897</c:v>
                </c:pt>
                <c:pt idx="1247">
                  <c:v>4894</c:v>
                </c:pt>
                <c:pt idx="1248">
                  <c:v>4894</c:v>
                </c:pt>
                <c:pt idx="1249">
                  <c:v>4899</c:v>
                </c:pt>
                <c:pt idx="1250">
                  <c:v>4875</c:v>
                </c:pt>
                <c:pt idx="1251">
                  <c:v>4872</c:v>
                </c:pt>
                <c:pt idx="1252">
                  <c:v>4878</c:v>
                </c:pt>
                <c:pt idx="1253">
                  <c:v>4899</c:v>
                </c:pt>
                <c:pt idx="1254">
                  <c:v>4911</c:v>
                </c:pt>
                <c:pt idx="1255">
                  <c:v>4923</c:v>
                </c:pt>
                <c:pt idx="1256">
                  <c:v>4915</c:v>
                </c:pt>
                <c:pt idx="1257">
                  <c:v>4910</c:v>
                </c:pt>
                <c:pt idx="1258">
                  <c:v>4895</c:v>
                </c:pt>
                <c:pt idx="1259">
                  <c:v>4885</c:v>
                </c:pt>
                <c:pt idx="1260">
                  <c:v>4886</c:v>
                </c:pt>
                <c:pt idx="1261">
                  <c:v>4897</c:v>
                </c:pt>
                <c:pt idx="1262">
                  <c:v>4891</c:v>
                </c:pt>
                <c:pt idx="1263">
                  <c:v>4886</c:v>
                </c:pt>
                <c:pt idx="1264">
                  <c:v>4900</c:v>
                </c:pt>
                <c:pt idx="1265">
                  <c:v>4887</c:v>
                </c:pt>
                <c:pt idx="1266">
                  <c:v>4900</c:v>
                </c:pt>
                <c:pt idx="1267">
                  <c:v>4878</c:v>
                </c:pt>
                <c:pt idx="1268">
                  <c:v>4844</c:v>
                </c:pt>
                <c:pt idx="1269">
                  <c:v>4886</c:v>
                </c:pt>
                <c:pt idx="1270">
                  <c:v>4930</c:v>
                </c:pt>
                <c:pt idx="1271">
                  <c:v>4979</c:v>
                </c:pt>
                <c:pt idx="1272">
                  <c:v>4971</c:v>
                </c:pt>
                <c:pt idx="1273">
                  <c:v>4948</c:v>
                </c:pt>
                <c:pt idx="1274">
                  <c:v>4941</c:v>
                </c:pt>
                <c:pt idx="1275">
                  <c:v>4909</c:v>
                </c:pt>
                <c:pt idx="1276">
                  <c:v>4880</c:v>
                </c:pt>
                <c:pt idx="1277">
                  <c:v>4853</c:v>
                </c:pt>
                <c:pt idx="1278">
                  <c:v>4830</c:v>
                </c:pt>
                <c:pt idx="1279">
                  <c:v>4861</c:v>
                </c:pt>
                <c:pt idx="1280">
                  <c:v>4884</c:v>
                </c:pt>
                <c:pt idx="1281">
                  <c:v>4911</c:v>
                </c:pt>
                <c:pt idx="1282">
                  <c:v>4936</c:v>
                </c:pt>
                <c:pt idx="1283">
                  <c:v>4935</c:v>
                </c:pt>
                <c:pt idx="1284">
                  <c:v>4937</c:v>
                </c:pt>
                <c:pt idx="1285">
                  <c:v>4961</c:v>
                </c:pt>
                <c:pt idx="1286">
                  <c:v>4967</c:v>
                </c:pt>
                <c:pt idx="1287">
                  <c:v>4982</c:v>
                </c:pt>
                <c:pt idx="1288">
                  <c:v>4978</c:v>
                </c:pt>
                <c:pt idx="1289">
                  <c:v>4967</c:v>
                </c:pt>
                <c:pt idx="1290">
                  <c:v>4945</c:v>
                </c:pt>
                <c:pt idx="1291">
                  <c:v>4916</c:v>
                </c:pt>
                <c:pt idx="1292">
                  <c:v>4892</c:v>
                </c:pt>
                <c:pt idx="1293">
                  <c:v>4925</c:v>
                </c:pt>
                <c:pt idx="1294">
                  <c:v>4955</c:v>
                </c:pt>
                <c:pt idx="1295">
                  <c:v>4943</c:v>
                </c:pt>
                <c:pt idx="1296">
                  <c:v>4937</c:v>
                </c:pt>
                <c:pt idx="1297">
                  <c:v>4939</c:v>
                </c:pt>
                <c:pt idx="1298">
                  <c:v>4914</c:v>
                </c:pt>
                <c:pt idx="1299">
                  <c:v>4907</c:v>
                </c:pt>
                <c:pt idx="1300">
                  <c:v>4924</c:v>
                </c:pt>
                <c:pt idx="1301">
                  <c:v>4934</c:v>
                </c:pt>
                <c:pt idx="1302">
                  <c:v>4928</c:v>
                </c:pt>
                <c:pt idx="1303">
                  <c:v>4916</c:v>
                </c:pt>
                <c:pt idx="1304">
                  <c:v>4926</c:v>
                </c:pt>
                <c:pt idx="1305">
                  <c:v>4962</c:v>
                </c:pt>
                <c:pt idx="1306">
                  <c:v>5001</c:v>
                </c:pt>
                <c:pt idx="1307">
                  <c:v>4993</c:v>
                </c:pt>
                <c:pt idx="1308">
                  <c:v>4991</c:v>
                </c:pt>
                <c:pt idx="1309">
                  <c:v>4974</c:v>
                </c:pt>
                <c:pt idx="1310">
                  <c:v>4966</c:v>
                </c:pt>
                <c:pt idx="1311">
                  <c:v>4969</c:v>
                </c:pt>
                <c:pt idx="1312">
                  <c:v>4951</c:v>
                </c:pt>
                <c:pt idx="1313">
                  <c:v>4919</c:v>
                </c:pt>
                <c:pt idx="1314">
                  <c:v>4905</c:v>
                </c:pt>
                <c:pt idx="1315">
                  <c:v>4915</c:v>
                </c:pt>
                <c:pt idx="1316">
                  <c:v>4926</c:v>
                </c:pt>
                <c:pt idx="1317">
                  <c:v>4897</c:v>
                </c:pt>
                <c:pt idx="1318">
                  <c:v>4894</c:v>
                </c:pt>
                <c:pt idx="1319">
                  <c:v>4886</c:v>
                </c:pt>
                <c:pt idx="1320">
                  <c:v>4880</c:v>
                </c:pt>
                <c:pt idx="1321">
                  <c:v>4933</c:v>
                </c:pt>
                <c:pt idx="1322">
                  <c:v>4949</c:v>
                </c:pt>
                <c:pt idx="1323">
                  <c:v>4935</c:v>
                </c:pt>
                <c:pt idx="1324">
                  <c:v>4915</c:v>
                </c:pt>
                <c:pt idx="1325">
                  <c:v>4905</c:v>
                </c:pt>
                <c:pt idx="1326">
                  <c:v>4885</c:v>
                </c:pt>
                <c:pt idx="1327">
                  <c:v>4887</c:v>
                </c:pt>
                <c:pt idx="1328">
                  <c:v>4892</c:v>
                </c:pt>
                <c:pt idx="1329">
                  <c:v>4897</c:v>
                </c:pt>
                <c:pt idx="1330">
                  <c:v>4894</c:v>
                </c:pt>
                <c:pt idx="1331">
                  <c:v>4862</c:v>
                </c:pt>
                <c:pt idx="1332">
                  <c:v>4861</c:v>
                </c:pt>
                <c:pt idx="1333">
                  <c:v>4862</c:v>
                </c:pt>
                <c:pt idx="1334">
                  <c:v>4881</c:v>
                </c:pt>
                <c:pt idx="1335">
                  <c:v>4907</c:v>
                </c:pt>
                <c:pt idx="1336">
                  <c:v>4907</c:v>
                </c:pt>
                <c:pt idx="1337">
                  <c:v>4884</c:v>
                </c:pt>
                <c:pt idx="1338">
                  <c:v>4882</c:v>
                </c:pt>
                <c:pt idx="1339">
                  <c:v>4879</c:v>
                </c:pt>
                <c:pt idx="1340">
                  <c:v>4899</c:v>
                </c:pt>
                <c:pt idx="1341">
                  <c:v>4915</c:v>
                </c:pt>
                <c:pt idx="1342">
                  <c:v>4918</c:v>
                </c:pt>
                <c:pt idx="1343">
                  <c:v>4890</c:v>
                </c:pt>
                <c:pt idx="1344">
                  <c:v>4894</c:v>
                </c:pt>
                <c:pt idx="1345">
                  <c:v>4895</c:v>
                </c:pt>
                <c:pt idx="1346">
                  <c:v>4878</c:v>
                </c:pt>
                <c:pt idx="1347">
                  <c:v>4887</c:v>
                </c:pt>
                <c:pt idx="1348">
                  <c:v>4873</c:v>
                </c:pt>
                <c:pt idx="1349">
                  <c:v>4872</c:v>
                </c:pt>
                <c:pt idx="1350">
                  <c:v>4903</c:v>
                </c:pt>
                <c:pt idx="1351">
                  <c:v>4920</c:v>
                </c:pt>
                <c:pt idx="1352">
                  <c:v>4910</c:v>
                </c:pt>
                <c:pt idx="1353">
                  <c:v>4922</c:v>
                </c:pt>
                <c:pt idx="1354">
                  <c:v>4959</c:v>
                </c:pt>
                <c:pt idx="1355">
                  <c:v>4976</c:v>
                </c:pt>
                <c:pt idx="1356">
                  <c:v>4959</c:v>
                </c:pt>
                <c:pt idx="1357">
                  <c:v>4948</c:v>
                </c:pt>
                <c:pt idx="1358">
                  <c:v>4953</c:v>
                </c:pt>
                <c:pt idx="1359">
                  <c:v>4930</c:v>
                </c:pt>
                <c:pt idx="1360">
                  <c:v>4928</c:v>
                </c:pt>
                <c:pt idx="1361">
                  <c:v>4914</c:v>
                </c:pt>
                <c:pt idx="1362">
                  <c:v>4917</c:v>
                </c:pt>
                <c:pt idx="1363">
                  <c:v>4952</c:v>
                </c:pt>
                <c:pt idx="1364">
                  <c:v>4976</c:v>
                </c:pt>
                <c:pt idx="1365">
                  <c:v>4976</c:v>
                </c:pt>
                <c:pt idx="1366">
                  <c:v>4949</c:v>
                </c:pt>
                <c:pt idx="1367">
                  <c:v>4927</c:v>
                </c:pt>
                <c:pt idx="1368">
                  <c:v>4936</c:v>
                </c:pt>
                <c:pt idx="1369">
                  <c:v>4948</c:v>
                </c:pt>
                <c:pt idx="1370">
                  <c:v>4968</c:v>
                </c:pt>
                <c:pt idx="1371">
                  <c:v>4968</c:v>
                </c:pt>
                <c:pt idx="1372">
                  <c:v>4953</c:v>
                </c:pt>
                <c:pt idx="1373">
                  <c:v>4928</c:v>
                </c:pt>
                <c:pt idx="1374">
                  <c:v>4942</c:v>
                </c:pt>
                <c:pt idx="1375">
                  <c:v>4941</c:v>
                </c:pt>
                <c:pt idx="1376">
                  <c:v>4942</c:v>
                </c:pt>
                <c:pt idx="1377">
                  <c:v>4946</c:v>
                </c:pt>
                <c:pt idx="1378">
                  <c:v>4952</c:v>
                </c:pt>
                <c:pt idx="1379">
                  <c:v>4937</c:v>
                </c:pt>
                <c:pt idx="1380">
                  <c:v>4931</c:v>
                </c:pt>
                <c:pt idx="1381">
                  <c:v>4941</c:v>
                </c:pt>
                <c:pt idx="1382">
                  <c:v>4942</c:v>
                </c:pt>
                <c:pt idx="1383">
                  <c:v>4913</c:v>
                </c:pt>
                <c:pt idx="1384">
                  <c:v>4906</c:v>
                </c:pt>
                <c:pt idx="1385">
                  <c:v>4915</c:v>
                </c:pt>
                <c:pt idx="1386">
                  <c:v>4920</c:v>
                </c:pt>
                <c:pt idx="1387">
                  <c:v>4934</c:v>
                </c:pt>
                <c:pt idx="1388">
                  <c:v>4942</c:v>
                </c:pt>
                <c:pt idx="1389">
                  <c:v>4934</c:v>
                </c:pt>
                <c:pt idx="1390">
                  <c:v>4926</c:v>
                </c:pt>
                <c:pt idx="1391">
                  <c:v>4934</c:v>
                </c:pt>
                <c:pt idx="1392">
                  <c:v>4965</c:v>
                </c:pt>
                <c:pt idx="1393">
                  <c:v>4945</c:v>
                </c:pt>
                <c:pt idx="1394">
                  <c:v>4928</c:v>
                </c:pt>
                <c:pt idx="1395">
                  <c:v>4899</c:v>
                </c:pt>
                <c:pt idx="1396">
                  <c:v>4891</c:v>
                </c:pt>
                <c:pt idx="1397">
                  <c:v>4925</c:v>
                </c:pt>
                <c:pt idx="1398">
                  <c:v>4947</c:v>
                </c:pt>
                <c:pt idx="1399">
                  <c:v>4937</c:v>
                </c:pt>
                <c:pt idx="1400">
                  <c:v>4900</c:v>
                </c:pt>
                <c:pt idx="1401">
                  <c:v>4889</c:v>
                </c:pt>
                <c:pt idx="1402">
                  <c:v>4880</c:v>
                </c:pt>
                <c:pt idx="1403">
                  <c:v>4862</c:v>
                </c:pt>
                <c:pt idx="1404">
                  <c:v>4878</c:v>
                </c:pt>
                <c:pt idx="1405">
                  <c:v>4924</c:v>
                </c:pt>
                <c:pt idx="1406">
                  <c:v>4950</c:v>
                </c:pt>
                <c:pt idx="1407">
                  <c:v>4923</c:v>
                </c:pt>
                <c:pt idx="1408">
                  <c:v>4901</c:v>
                </c:pt>
                <c:pt idx="1409">
                  <c:v>4882</c:v>
                </c:pt>
                <c:pt idx="1410">
                  <c:v>4860</c:v>
                </c:pt>
                <c:pt idx="1411">
                  <c:v>4820</c:v>
                </c:pt>
                <c:pt idx="1412">
                  <c:v>4823</c:v>
                </c:pt>
                <c:pt idx="1413">
                  <c:v>4863</c:v>
                </c:pt>
                <c:pt idx="1414">
                  <c:v>4909</c:v>
                </c:pt>
                <c:pt idx="1415">
                  <c:v>4988</c:v>
                </c:pt>
                <c:pt idx="1416">
                  <c:v>5017</c:v>
                </c:pt>
                <c:pt idx="1417">
                  <c:v>5009</c:v>
                </c:pt>
                <c:pt idx="1418">
                  <c:v>5009</c:v>
                </c:pt>
                <c:pt idx="1419">
                  <c:v>5015</c:v>
                </c:pt>
                <c:pt idx="1420">
                  <c:v>4998</c:v>
                </c:pt>
                <c:pt idx="1421">
                  <c:v>4998</c:v>
                </c:pt>
                <c:pt idx="1422">
                  <c:v>5020</c:v>
                </c:pt>
                <c:pt idx="1423">
                  <c:v>5020</c:v>
                </c:pt>
                <c:pt idx="1424">
                  <c:v>5008</c:v>
                </c:pt>
                <c:pt idx="1425">
                  <c:v>4971</c:v>
                </c:pt>
                <c:pt idx="1426">
                  <c:v>4952</c:v>
                </c:pt>
                <c:pt idx="1427">
                  <c:v>4943</c:v>
                </c:pt>
                <c:pt idx="1428">
                  <c:v>4927</c:v>
                </c:pt>
                <c:pt idx="1429">
                  <c:v>4967</c:v>
                </c:pt>
                <c:pt idx="1430">
                  <c:v>4995</c:v>
                </c:pt>
                <c:pt idx="1431">
                  <c:v>4987</c:v>
                </c:pt>
                <c:pt idx="1432">
                  <c:v>4990</c:v>
                </c:pt>
                <c:pt idx="1433">
                  <c:v>5005</c:v>
                </c:pt>
                <c:pt idx="1434">
                  <c:v>5012</c:v>
                </c:pt>
                <c:pt idx="1435">
                  <c:v>4999</c:v>
                </c:pt>
                <c:pt idx="1436">
                  <c:v>4968</c:v>
                </c:pt>
                <c:pt idx="1437">
                  <c:v>4979</c:v>
                </c:pt>
                <c:pt idx="1438">
                  <c:v>4993</c:v>
                </c:pt>
                <c:pt idx="1439">
                  <c:v>4995</c:v>
                </c:pt>
                <c:pt idx="1440">
                  <c:v>4965</c:v>
                </c:pt>
                <c:pt idx="1441">
                  <c:v>4951</c:v>
                </c:pt>
                <c:pt idx="1442">
                  <c:v>4959</c:v>
                </c:pt>
                <c:pt idx="1443">
                  <c:v>4974</c:v>
                </c:pt>
                <c:pt idx="1444">
                  <c:v>4949</c:v>
                </c:pt>
                <c:pt idx="1445">
                  <c:v>4921</c:v>
                </c:pt>
                <c:pt idx="1446">
                  <c:v>4923</c:v>
                </c:pt>
                <c:pt idx="1447">
                  <c:v>4887</c:v>
                </c:pt>
                <c:pt idx="1448">
                  <c:v>4887</c:v>
                </c:pt>
                <c:pt idx="1449">
                  <c:v>4953</c:v>
                </c:pt>
                <c:pt idx="1450">
                  <c:v>4974</c:v>
                </c:pt>
                <c:pt idx="1451">
                  <c:v>4974</c:v>
                </c:pt>
                <c:pt idx="1452">
                  <c:v>4942</c:v>
                </c:pt>
                <c:pt idx="1453">
                  <c:v>4947</c:v>
                </c:pt>
                <c:pt idx="1454">
                  <c:v>4940</c:v>
                </c:pt>
                <c:pt idx="1455">
                  <c:v>4945</c:v>
                </c:pt>
                <c:pt idx="1456">
                  <c:v>4938</c:v>
                </c:pt>
                <c:pt idx="1457">
                  <c:v>4947</c:v>
                </c:pt>
                <c:pt idx="1458">
                  <c:v>4949</c:v>
                </c:pt>
                <c:pt idx="1459">
                  <c:v>4917</c:v>
                </c:pt>
                <c:pt idx="1460">
                  <c:v>4902</c:v>
                </c:pt>
                <c:pt idx="1461">
                  <c:v>4903</c:v>
                </c:pt>
                <c:pt idx="1462">
                  <c:v>4934</c:v>
                </c:pt>
                <c:pt idx="1463">
                  <c:v>4952</c:v>
                </c:pt>
                <c:pt idx="1464">
                  <c:v>4976</c:v>
                </c:pt>
                <c:pt idx="1465">
                  <c:v>4980</c:v>
                </c:pt>
                <c:pt idx="1466">
                  <c:v>4974</c:v>
                </c:pt>
                <c:pt idx="1467">
                  <c:v>4960</c:v>
                </c:pt>
                <c:pt idx="1468">
                  <c:v>4954</c:v>
                </c:pt>
                <c:pt idx="1469">
                  <c:v>4926</c:v>
                </c:pt>
                <c:pt idx="1470">
                  <c:v>4885</c:v>
                </c:pt>
                <c:pt idx="1471">
                  <c:v>4845</c:v>
                </c:pt>
                <c:pt idx="1472">
                  <c:v>4841</c:v>
                </c:pt>
                <c:pt idx="1473">
                  <c:v>4859</c:v>
                </c:pt>
                <c:pt idx="1474">
                  <c:v>4872</c:v>
                </c:pt>
                <c:pt idx="1475">
                  <c:v>4887</c:v>
                </c:pt>
                <c:pt idx="1476">
                  <c:v>4910</c:v>
                </c:pt>
                <c:pt idx="1477">
                  <c:v>4920</c:v>
                </c:pt>
                <c:pt idx="1478">
                  <c:v>4927</c:v>
                </c:pt>
                <c:pt idx="1479">
                  <c:v>4911</c:v>
                </c:pt>
                <c:pt idx="1480">
                  <c:v>4878</c:v>
                </c:pt>
                <c:pt idx="1481">
                  <c:v>4868</c:v>
                </c:pt>
                <c:pt idx="1482">
                  <c:v>4903</c:v>
                </c:pt>
                <c:pt idx="1483">
                  <c:v>4959</c:v>
                </c:pt>
                <c:pt idx="1484">
                  <c:v>4984</c:v>
                </c:pt>
                <c:pt idx="1485">
                  <c:v>4992</c:v>
                </c:pt>
                <c:pt idx="1486">
                  <c:v>4982</c:v>
                </c:pt>
                <c:pt idx="1487">
                  <c:v>4975</c:v>
                </c:pt>
                <c:pt idx="1488">
                  <c:v>4994</c:v>
                </c:pt>
                <c:pt idx="1489">
                  <c:v>5001</c:v>
                </c:pt>
                <c:pt idx="1490">
                  <c:v>4968</c:v>
                </c:pt>
                <c:pt idx="1491">
                  <c:v>4947</c:v>
                </c:pt>
                <c:pt idx="1492">
                  <c:v>4949</c:v>
                </c:pt>
                <c:pt idx="1493">
                  <c:v>4979</c:v>
                </c:pt>
                <c:pt idx="1494">
                  <c:v>4986</c:v>
                </c:pt>
                <c:pt idx="1495">
                  <c:v>5013</c:v>
                </c:pt>
                <c:pt idx="1496">
                  <c:v>4991</c:v>
                </c:pt>
                <c:pt idx="1497">
                  <c:v>4960</c:v>
                </c:pt>
                <c:pt idx="1498">
                  <c:v>4954</c:v>
                </c:pt>
                <c:pt idx="1499">
                  <c:v>4998</c:v>
                </c:pt>
                <c:pt idx="1500">
                  <c:v>4990</c:v>
                </c:pt>
                <c:pt idx="1501">
                  <c:v>5007</c:v>
                </c:pt>
                <c:pt idx="1502">
                  <c:v>5015</c:v>
                </c:pt>
                <c:pt idx="1503">
                  <c:v>5013</c:v>
                </c:pt>
                <c:pt idx="1504">
                  <c:v>5025</c:v>
                </c:pt>
                <c:pt idx="1505">
                  <c:v>5041</c:v>
                </c:pt>
                <c:pt idx="1506">
                  <c:v>5042</c:v>
                </c:pt>
                <c:pt idx="1507">
                  <c:v>4996</c:v>
                </c:pt>
                <c:pt idx="1508">
                  <c:v>4973</c:v>
                </c:pt>
                <c:pt idx="1509">
                  <c:v>4978</c:v>
                </c:pt>
                <c:pt idx="1510">
                  <c:v>4971</c:v>
                </c:pt>
                <c:pt idx="1511">
                  <c:v>4974</c:v>
                </c:pt>
                <c:pt idx="1512">
                  <c:v>4982</c:v>
                </c:pt>
                <c:pt idx="1513">
                  <c:v>4983</c:v>
                </c:pt>
                <c:pt idx="1514">
                  <c:v>4982</c:v>
                </c:pt>
                <c:pt idx="1515">
                  <c:v>4990</c:v>
                </c:pt>
                <c:pt idx="1516">
                  <c:v>4992</c:v>
                </c:pt>
                <c:pt idx="1517">
                  <c:v>5036</c:v>
                </c:pt>
                <c:pt idx="1518">
                  <c:v>5062</c:v>
                </c:pt>
                <c:pt idx="1519">
                  <c:v>5051</c:v>
                </c:pt>
                <c:pt idx="1520">
                  <c:v>5016</c:v>
                </c:pt>
                <c:pt idx="1521">
                  <c:v>4997</c:v>
                </c:pt>
                <c:pt idx="1522">
                  <c:v>5009</c:v>
                </c:pt>
                <c:pt idx="1523">
                  <c:v>5027</c:v>
                </c:pt>
                <c:pt idx="1524">
                  <c:v>5035</c:v>
                </c:pt>
                <c:pt idx="1525">
                  <c:v>5061</c:v>
                </c:pt>
                <c:pt idx="1526">
                  <c:v>5049</c:v>
                </c:pt>
                <c:pt idx="1527">
                  <c:v>5015</c:v>
                </c:pt>
                <c:pt idx="1528">
                  <c:v>5025</c:v>
                </c:pt>
                <c:pt idx="1529">
                  <c:v>5061</c:v>
                </c:pt>
                <c:pt idx="1530">
                  <c:v>5053</c:v>
                </c:pt>
                <c:pt idx="1531">
                  <c:v>4993</c:v>
                </c:pt>
                <c:pt idx="1532">
                  <c:v>4957</c:v>
                </c:pt>
                <c:pt idx="1533">
                  <c:v>4953</c:v>
                </c:pt>
                <c:pt idx="1534">
                  <c:v>4978</c:v>
                </c:pt>
                <c:pt idx="1535">
                  <c:v>4983</c:v>
                </c:pt>
                <c:pt idx="1536">
                  <c:v>4967</c:v>
                </c:pt>
                <c:pt idx="1537">
                  <c:v>4976</c:v>
                </c:pt>
                <c:pt idx="1538">
                  <c:v>4961</c:v>
                </c:pt>
                <c:pt idx="1539">
                  <c:v>4966</c:v>
                </c:pt>
                <c:pt idx="1540">
                  <c:v>4954</c:v>
                </c:pt>
                <c:pt idx="1541">
                  <c:v>4962</c:v>
                </c:pt>
                <c:pt idx="1542">
                  <c:v>4954</c:v>
                </c:pt>
                <c:pt idx="1543">
                  <c:v>4960</c:v>
                </c:pt>
                <c:pt idx="1544">
                  <c:v>4936</c:v>
                </c:pt>
                <c:pt idx="1545">
                  <c:v>4954</c:v>
                </c:pt>
                <c:pt idx="1546">
                  <c:v>4977</c:v>
                </c:pt>
                <c:pt idx="1547">
                  <c:v>5004</c:v>
                </c:pt>
                <c:pt idx="1548">
                  <c:v>5043</c:v>
                </c:pt>
                <c:pt idx="1549">
                  <c:v>5043</c:v>
                </c:pt>
                <c:pt idx="1550">
                  <c:v>5045</c:v>
                </c:pt>
                <c:pt idx="1551">
                  <c:v>5079</c:v>
                </c:pt>
                <c:pt idx="1552">
                  <c:v>5088</c:v>
                </c:pt>
                <c:pt idx="1553">
                  <c:v>5054</c:v>
                </c:pt>
                <c:pt idx="1554">
                  <c:v>5045</c:v>
                </c:pt>
                <c:pt idx="1555">
                  <c:v>5064</c:v>
                </c:pt>
                <c:pt idx="1556">
                  <c:v>5090</c:v>
                </c:pt>
                <c:pt idx="1557">
                  <c:v>5126</c:v>
                </c:pt>
                <c:pt idx="1558">
                  <c:v>5121</c:v>
                </c:pt>
                <c:pt idx="1559">
                  <c:v>5117</c:v>
                </c:pt>
                <c:pt idx="1560">
                  <c:v>5120</c:v>
                </c:pt>
                <c:pt idx="1561">
                  <c:v>5111</c:v>
                </c:pt>
                <c:pt idx="1562">
                  <c:v>5111</c:v>
                </c:pt>
                <c:pt idx="1563">
                  <c:v>5093</c:v>
                </c:pt>
                <c:pt idx="1564">
                  <c:v>5089</c:v>
                </c:pt>
                <c:pt idx="1565">
                  <c:v>5105</c:v>
                </c:pt>
                <c:pt idx="1566">
                  <c:v>5117</c:v>
                </c:pt>
                <c:pt idx="1567">
                  <c:v>5098</c:v>
                </c:pt>
                <c:pt idx="1568">
                  <c:v>5093</c:v>
                </c:pt>
                <c:pt idx="1569">
                  <c:v>5110</c:v>
                </c:pt>
                <c:pt idx="1570">
                  <c:v>5134</c:v>
                </c:pt>
                <c:pt idx="1571">
                  <c:v>5142</c:v>
                </c:pt>
                <c:pt idx="1572">
                  <c:v>5154</c:v>
                </c:pt>
                <c:pt idx="1573">
                  <c:v>5177</c:v>
                </c:pt>
                <c:pt idx="1574">
                  <c:v>5175</c:v>
                </c:pt>
                <c:pt idx="1575">
                  <c:v>5166</c:v>
                </c:pt>
                <c:pt idx="1576">
                  <c:v>5189</c:v>
                </c:pt>
                <c:pt idx="1577">
                  <c:v>5226</c:v>
                </c:pt>
                <c:pt idx="1578">
                  <c:v>5212</c:v>
                </c:pt>
                <c:pt idx="1579">
                  <c:v>5168</c:v>
                </c:pt>
                <c:pt idx="1580">
                  <c:v>5145</c:v>
                </c:pt>
                <c:pt idx="1581">
                  <c:v>5161</c:v>
                </c:pt>
                <c:pt idx="1582">
                  <c:v>5197</c:v>
                </c:pt>
                <c:pt idx="1583">
                  <c:v>5204</c:v>
                </c:pt>
                <c:pt idx="1584">
                  <c:v>5212</c:v>
                </c:pt>
                <c:pt idx="1585">
                  <c:v>5247</c:v>
                </c:pt>
                <c:pt idx="1586">
                  <c:v>5229</c:v>
                </c:pt>
                <c:pt idx="1587">
                  <c:v>5170</c:v>
                </c:pt>
                <c:pt idx="1588">
                  <c:v>5159</c:v>
                </c:pt>
                <c:pt idx="1589">
                  <c:v>5157</c:v>
                </c:pt>
                <c:pt idx="1590">
                  <c:v>5171</c:v>
                </c:pt>
                <c:pt idx="1591">
                  <c:v>5219</c:v>
                </c:pt>
                <c:pt idx="1592">
                  <c:v>5227</c:v>
                </c:pt>
                <c:pt idx="1593">
                  <c:v>5234</c:v>
                </c:pt>
                <c:pt idx="1594">
                  <c:v>5243</c:v>
                </c:pt>
                <c:pt idx="1595">
                  <c:v>5241</c:v>
                </c:pt>
                <c:pt idx="1596">
                  <c:v>5231</c:v>
                </c:pt>
                <c:pt idx="1597">
                  <c:v>5220</c:v>
                </c:pt>
                <c:pt idx="1598">
                  <c:v>5184</c:v>
                </c:pt>
                <c:pt idx="1599">
                  <c:v>5183</c:v>
                </c:pt>
                <c:pt idx="1600">
                  <c:v>5179</c:v>
                </c:pt>
                <c:pt idx="1601">
                  <c:v>5195</c:v>
                </c:pt>
                <c:pt idx="1602">
                  <c:v>5239</c:v>
                </c:pt>
                <c:pt idx="1603">
                  <c:v>5297</c:v>
                </c:pt>
                <c:pt idx="1604">
                  <c:v>5292</c:v>
                </c:pt>
                <c:pt idx="1605">
                  <c:v>5275</c:v>
                </c:pt>
                <c:pt idx="1606">
                  <c:v>5278</c:v>
                </c:pt>
                <c:pt idx="1607">
                  <c:v>5300</c:v>
                </c:pt>
                <c:pt idx="1608">
                  <c:v>5314</c:v>
                </c:pt>
                <c:pt idx="1609">
                  <c:v>5295</c:v>
                </c:pt>
                <c:pt idx="1610">
                  <c:v>5277</c:v>
                </c:pt>
                <c:pt idx="1611">
                  <c:v>5276</c:v>
                </c:pt>
                <c:pt idx="1612">
                  <c:v>5282</c:v>
                </c:pt>
                <c:pt idx="1613">
                  <c:v>5331</c:v>
                </c:pt>
                <c:pt idx="1614">
                  <c:v>5379</c:v>
                </c:pt>
                <c:pt idx="1615">
                  <c:v>5422</c:v>
                </c:pt>
                <c:pt idx="1616">
                  <c:v>5408</c:v>
                </c:pt>
                <c:pt idx="1617">
                  <c:v>5431</c:v>
                </c:pt>
                <c:pt idx="1618">
                  <c:v>5476</c:v>
                </c:pt>
                <c:pt idx="1619">
                  <c:v>5506</c:v>
                </c:pt>
                <c:pt idx="1620">
                  <c:v>5493</c:v>
                </c:pt>
                <c:pt idx="1621">
                  <c:v>5482</c:v>
                </c:pt>
                <c:pt idx="1622">
                  <c:v>5488</c:v>
                </c:pt>
                <c:pt idx="1623">
                  <c:v>5506</c:v>
                </c:pt>
                <c:pt idx="1624">
                  <c:v>5513</c:v>
                </c:pt>
                <c:pt idx="1625">
                  <c:v>5511</c:v>
                </c:pt>
                <c:pt idx="1626">
                  <c:v>5564</c:v>
                </c:pt>
                <c:pt idx="1627">
                  <c:v>5599</c:v>
                </c:pt>
                <c:pt idx="1628">
                  <c:v>5594</c:v>
                </c:pt>
                <c:pt idx="1629">
                  <c:v>5599</c:v>
                </c:pt>
                <c:pt idx="1630">
                  <c:v>5615</c:v>
                </c:pt>
                <c:pt idx="1631">
                  <c:v>5644</c:v>
                </c:pt>
                <c:pt idx="1632">
                  <c:v>5668</c:v>
                </c:pt>
                <c:pt idx="1633">
                  <c:v>5677</c:v>
                </c:pt>
                <c:pt idx="1634">
                  <c:v>5681</c:v>
                </c:pt>
                <c:pt idx="1635">
                  <c:v>5685</c:v>
                </c:pt>
                <c:pt idx="1636">
                  <c:v>5694</c:v>
                </c:pt>
                <c:pt idx="1637">
                  <c:v>5698</c:v>
                </c:pt>
                <c:pt idx="1638">
                  <c:v>5702</c:v>
                </c:pt>
                <c:pt idx="1639">
                  <c:v>5717</c:v>
                </c:pt>
                <c:pt idx="1640">
                  <c:v>5709</c:v>
                </c:pt>
                <c:pt idx="1641">
                  <c:v>5728</c:v>
                </c:pt>
                <c:pt idx="1642">
                  <c:v>5742</c:v>
                </c:pt>
                <c:pt idx="1643">
                  <c:v>5763</c:v>
                </c:pt>
                <c:pt idx="1644">
                  <c:v>5780</c:v>
                </c:pt>
                <c:pt idx="1645">
                  <c:v>5816</c:v>
                </c:pt>
                <c:pt idx="1646">
                  <c:v>5821</c:v>
                </c:pt>
                <c:pt idx="1647">
                  <c:v>5818</c:v>
                </c:pt>
                <c:pt idx="1648">
                  <c:v>5841</c:v>
                </c:pt>
                <c:pt idx="1649">
                  <c:v>5902</c:v>
                </c:pt>
                <c:pt idx="1650">
                  <c:v>5946</c:v>
                </c:pt>
                <c:pt idx="1651">
                  <c:v>5954</c:v>
                </c:pt>
                <c:pt idx="1652">
                  <c:v>5956</c:v>
                </c:pt>
                <c:pt idx="1653">
                  <c:v>5940</c:v>
                </c:pt>
                <c:pt idx="1654">
                  <c:v>5922</c:v>
                </c:pt>
                <c:pt idx="1655">
                  <c:v>5913</c:v>
                </c:pt>
                <c:pt idx="1656">
                  <c:v>5908</c:v>
                </c:pt>
                <c:pt idx="1657">
                  <c:v>5904</c:v>
                </c:pt>
                <c:pt idx="1658">
                  <c:v>5939</c:v>
                </c:pt>
                <c:pt idx="1659">
                  <c:v>5981</c:v>
                </c:pt>
                <c:pt idx="1660">
                  <c:v>5995</c:v>
                </c:pt>
                <c:pt idx="1661">
                  <c:v>6015</c:v>
                </c:pt>
                <c:pt idx="1662">
                  <c:v>6027</c:v>
                </c:pt>
                <c:pt idx="1663">
                  <c:v>6014</c:v>
                </c:pt>
                <c:pt idx="1664">
                  <c:v>6009</c:v>
                </c:pt>
                <c:pt idx="1665">
                  <c:v>6010</c:v>
                </c:pt>
                <c:pt idx="1666">
                  <c:v>6040</c:v>
                </c:pt>
                <c:pt idx="1667">
                  <c:v>6119</c:v>
                </c:pt>
                <c:pt idx="1668">
                  <c:v>6139</c:v>
                </c:pt>
                <c:pt idx="1669">
                  <c:v>6171</c:v>
                </c:pt>
                <c:pt idx="1670">
                  <c:v>6157</c:v>
                </c:pt>
                <c:pt idx="1671">
                  <c:v>6152</c:v>
                </c:pt>
                <c:pt idx="1672">
                  <c:v>6129</c:v>
                </c:pt>
                <c:pt idx="1673">
                  <c:v>6136</c:v>
                </c:pt>
                <c:pt idx="1674">
                  <c:v>6157</c:v>
                </c:pt>
                <c:pt idx="1675">
                  <c:v>6208</c:v>
                </c:pt>
                <c:pt idx="1676">
                  <c:v>6209</c:v>
                </c:pt>
                <c:pt idx="1677">
                  <c:v>6179</c:v>
                </c:pt>
                <c:pt idx="1678">
                  <c:v>6192</c:v>
                </c:pt>
                <c:pt idx="1679">
                  <c:v>6256</c:v>
                </c:pt>
                <c:pt idx="1680">
                  <c:v>6265</c:v>
                </c:pt>
                <c:pt idx="1681">
                  <c:v>6277</c:v>
                </c:pt>
                <c:pt idx="1682">
                  <c:v>6302</c:v>
                </c:pt>
                <c:pt idx="1683">
                  <c:v>6338</c:v>
                </c:pt>
                <c:pt idx="1684">
                  <c:v>6344</c:v>
                </c:pt>
                <c:pt idx="1685">
                  <c:v>6333</c:v>
                </c:pt>
                <c:pt idx="1686">
                  <c:v>6368</c:v>
                </c:pt>
                <c:pt idx="1687">
                  <c:v>6408</c:v>
                </c:pt>
                <c:pt idx="1688">
                  <c:v>6432</c:v>
                </c:pt>
                <c:pt idx="1689">
                  <c:v>6480</c:v>
                </c:pt>
                <c:pt idx="1690">
                  <c:v>6488</c:v>
                </c:pt>
                <c:pt idx="1691">
                  <c:v>6479</c:v>
                </c:pt>
                <c:pt idx="1692">
                  <c:v>6494</c:v>
                </c:pt>
                <c:pt idx="1693">
                  <c:v>6505</c:v>
                </c:pt>
                <c:pt idx="1694">
                  <c:v>6513</c:v>
                </c:pt>
                <c:pt idx="1695">
                  <c:v>6532</c:v>
                </c:pt>
                <c:pt idx="1696">
                  <c:v>6532</c:v>
                </c:pt>
                <c:pt idx="1697">
                  <c:v>6541</c:v>
                </c:pt>
                <c:pt idx="1698">
                  <c:v>6536</c:v>
                </c:pt>
                <c:pt idx="1699">
                  <c:v>6511</c:v>
                </c:pt>
                <c:pt idx="1700">
                  <c:v>6528</c:v>
                </c:pt>
                <c:pt idx="1701">
                  <c:v>6609</c:v>
                </c:pt>
                <c:pt idx="1702">
                  <c:v>6642</c:v>
                </c:pt>
                <c:pt idx="1703">
                  <c:v>6644</c:v>
                </c:pt>
                <c:pt idx="1704">
                  <c:v>6630</c:v>
                </c:pt>
                <c:pt idx="1705">
                  <c:v>6623</c:v>
                </c:pt>
                <c:pt idx="1706">
                  <c:v>6628</c:v>
                </c:pt>
                <c:pt idx="1707">
                  <c:v>6655</c:v>
                </c:pt>
                <c:pt idx="1708">
                  <c:v>6679</c:v>
                </c:pt>
                <c:pt idx="1709">
                  <c:v>6684</c:v>
                </c:pt>
                <c:pt idx="1710">
                  <c:v>6669</c:v>
                </c:pt>
                <c:pt idx="1711">
                  <c:v>6695</c:v>
                </c:pt>
                <c:pt idx="1712">
                  <c:v>6723</c:v>
                </c:pt>
                <c:pt idx="1713">
                  <c:v>6759</c:v>
                </c:pt>
                <c:pt idx="1714">
                  <c:v>6775</c:v>
                </c:pt>
                <c:pt idx="1715">
                  <c:v>6767</c:v>
                </c:pt>
                <c:pt idx="1716">
                  <c:v>6738</c:v>
                </c:pt>
                <c:pt idx="1717">
                  <c:v>6698</c:v>
                </c:pt>
                <c:pt idx="1718">
                  <c:v>6683</c:v>
                </c:pt>
                <c:pt idx="1719">
                  <c:v>6743</c:v>
                </c:pt>
                <c:pt idx="1720">
                  <c:v>6794</c:v>
                </c:pt>
                <c:pt idx="1721">
                  <c:v>6821</c:v>
                </c:pt>
                <c:pt idx="1722">
                  <c:v>6831</c:v>
                </c:pt>
                <c:pt idx="1723">
                  <c:v>6839</c:v>
                </c:pt>
                <c:pt idx="1724">
                  <c:v>6798</c:v>
                </c:pt>
                <c:pt idx="1725">
                  <c:v>6775</c:v>
                </c:pt>
                <c:pt idx="1726">
                  <c:v>6803</c:v>
                </c:pt>
                <c:pt idx="1727">
                  <c:v>6799</c:v>
                </c:pt>
                <c:pt idx="1728">
                  <c:v>6801</c:v>
                </c:pt>
                <c:pt idx="1729">
                  <c:v>6793</c:v>
                </c:pt>
                <c:pt idx="1730">
                  <c:v>6789</c:v>
                </c:pt>
                <c:pt idx="1731">
                  <c:v>6805</c:v>
                </c:pt>
                <c:pt idx="1732">
                  <c:v>6804</c:v>
                </c:pt>
                <c:pt idx="1733">
                  <c:v>6816</c:v>
                </c:pt>
                <c:pt idx="1734">
                  <c:v>6806</c:v>
                </c:pt>
                <c:pt idx="1735">
                  <c:v>6854</c:v>
                </c:pt>
                <c:pt idx="1736">
                  <c:v>6866</c:v>
                </c:pt>
                <c:pt idx="1737">
                  <c:v>6869</c:v>
                </c:pt>
                <c:pt idx="1738">
                  <c:v>6853</c:v>
                </c:pt>
                <c:pt idx="1739">
                  <c:v>6877</c:v>
                </c:pt>
                <c:pt idx="1740">
                  <c:v>6878</c:v>
                </c:pt>
                <c:pt idx="1741">
                  <c:v>6824</c:v>
                </c:pt>
                <c:pt idx="1742">
                  <c:v>6800</c:v>
                </c:pt>
                <c:pt idx="1743">
                  <c:v>6797</c:v>
                </c:pt>
                <c:pt idx="1744">
                  <c:v>6835</c:v>
                </c:pt>
                <c:pt idx="1745">
                  <c:v>6938</c:v>
                </c:pt>
                <c:pt idx="1746">
                  <c:v>6987</c:v>
                </c:pt>
                <c:pt idx="1747">
                  <c:v>7050</c:v>
                </c:pt>
                <c:pt idx="1748">
                  <c:v>7070</c:v>
                </c:pt>
                <c:pt idx="1749">
                  <c:v>7036</c:v>
                </c:pt>
                <c:pt idx="1750">
                  <c:v>7033</c:v>
                </c:pt>
                <c:pt idx="1751">
                  <c:v>7000</c:v>
                </c:pt>
                <c:pt idx="1752">
                  <c:v>6999</c:v>
                </c:pt>
                <c:pt idx="1753">
                  <c:v>7034</c:v>
                </c:pt>
                <c:pt idx="1754">
                  <c:v>7059</c:v>
                </c:pt>
                <c:pt idx="1755">
                  <c:v>7088</c:v>
                </c:pt>
                <c:pt idx="1756">
                  <c:v>7095</c:v>
                </c:pt>
                <c:pt idx="1757">
                  <c:v>7094</c:v>
                </c:pt>
                <c:pt idx="1758">
                  <c:v>7118</c:v>
                </c:pt>
                <c:pt idx="1759">
                  <c:v>7133</c:v>
                </c:pt>
                <c:pt idx="1760">
                  <c:v>7127</c:v>
                </c:pt>
                <c:pt idx="1761">
                  <c:v>7151</c:v>
                </c:pt>
                <c:pt idx="1762">
                  <c:v>7141</c:v>
                </c:pt>
                <c:pt idx="1763">
                  <c:v>7084</c:v>
                </c:pt>
                <c:pt idx="1764">
                  <c:v>7053</c:v>
                </c:pt>
                <c:pt idx="1765">
                  <c:v>7101</c:v>
                </c:pt>
                <c:pt idx="1766">
                  <c:v>7109</c:v>
                </c:pt>
                <c:pt idx="1767">
                  <c:v>7127</c:v>
                </c:pt>
                <c:pt idx="1768">
                  <c:v>7137</c:v>
                </c:pt>
                <c:pt idx="1769">
                  <c:v>7112</c:v>
                </c:pt>
                <c:pt idx="1770">
                  <c:v>7125</c:v>
                </c:pt>
                <c:pt idx="1771">
                  <c:v>7134</c:v>
                </c:pt>
                <c:pt idx="1772">
                  <c:v>7147</c:v>
                </c:pt>
                <c:pt idx="1773">
                  <c:v>7138</c:v>
                </c:pt>
                <c:pt idx="1774">
                  <c:v>7132</c:v>
                </c:pt>
                <c:pt idx="1775">
                  <c:v>7149</c:v>
                </c:pt>
                <c:pt idx="1776">
                  <c:v>7156</c:v>
                </c:pt>
                <c:pt idx="1777">
                  <c:v>7173</c:v>
                </c:pt>
                <c:pt idx="1778">
                  <c:v>7171</c:v>
                </c:pt>
                <c:pt idx="1779">
                  <c:v>7201</c:v>
                </c:pt>
                <c:pt idx="1780">
                  <c:v>7216</c:v>
                </c:pt>
                <c:pt idx="1781">
                  <c:v>7212</c:v>
                </c:pt>
                <c:pt idx="1782">
                  <c:v>7209</c:v>
                </c:pt>
                <c:pt idx="1783">
                  <c:v>7245</c:v>
                </c:pt>
                <c:pt idx="1784">
                  <c:v>7240</c:v>
                </c:pt>
                <c:pt idx="1785">
                  <c:v>7263</c:v>
                </c:pt>
                <c:pt idx="1786">
                  <c:v>7255</c:v>
                </c:pt>
                <c:pt idx="1787">
                  <c:v>7240</c:v>
                </c:pt>
                <c:pt idx="1788">
                  <c:v>7269</c:v>
                </c:pt>
                <c:pt idx="1789">
                  <c:v>7280</c:v>
                </c:pt>
                <c:pt idx="1790">
                  <c:v>7280</c:v>
                </c:pt>
                <c:pt idx="1791">
                  <c:v>7284</c:v>
                </c:pt>
                <c:pt idx="1792">
                  <c:v>7252</c:v>
                </c:pt>
                <c:pt idx="1793">
                  <c:v>7244</c:v>
                </c:pt>
                <c:pt idx="1794">
                  <c:v>7251</c:v>
                </c:pt>
                <c:pt idx="1795">
                  <c:v>7201</c:v>
                </c:pt>
                <c:pt idx="1796">
                  <c:v>7206</c:v>
                </c:pt>
                <c:pt idx="1797">
                  <c:v>7220</c:v>
                </c:pt>
                <c:pt idx="1798">
                  <c:v>7180</c:v>
                </c:pt>
                <c:pt idx="1799">
                  <c:v>7182</c:v>
                </c:pt>
                <c:pt idx="1800">
                  <c:v>7207</c:v>
                </c:pt>
                <c:pt idx="1801">
                  <c:v>7269</c:v>
                </c:pt>
                <c:pt idx="1802">
                  <c:v>7292</c:v>
                </c:pt>
                <c:pt idx="1803">
                  <c:v>7292</c:v>
                </c:pt>
                <c:pt idx="1804">
                  <c:v>7288</c:v>
                </c:pt>
                <c:pt idx="1805">
                  <c:v>7267</c:v>
                </c:pt>
                <c:pt idx="1806">
                  <c:v>7264</c:v>
                </c:pt>
                <c:pt idx="1807">
                  <c:v>7279</c:v>
                </c:pt>
                <c:pt idx="1808">
                  <c:v>7280</c:v>
                </c:pt>
                <c:pt idx="1809">
                  <c:v>7282</c:v>
                </c:pt>
                <c:pt idx="1810">
                  <c:v>7279</c:v>
                </c:pt>
                <c:pt idx="1811">
                  <c:v>7351</c:v>
                </c:pt>
                <c:pt idx="1812">
                  <c:v>7378</c:v>
                </c:pt>
                <c:pt idx="1813">
                  <c:v>7387</c:v>
                </c:pt>
                <c:pt idx="1814">
                  <c:v>7395</c:v>
                </c:pt>
                <c:pt idx="1815">
                  <c:v>7417</c:v>
                </c:pt>
                <c:pt idx="1816">
                  <c:v>7430</c:v>
                </c:pt>
                <c:pt idx="1817">
                  <c:v>7414</c:v>
                </c:pt>
                <c:pt idx="1818">
                  <c:v>7415</c:v>
                </c:pt>
                <c:pt idx="1819">
                  <c:v>7461</c:v>
                </c:pt>
                <c:pt idx="1820">
                  <c:v>7461</c:v>
                </c:pt>
                <c:pt idx="1821">
                  <c:v>7480</c:v>
                </c:pt>
                <c:pt idx="1822">
                  <c:v>7478</c:v>
                </c:pt>
                <c:pt idx="1823">
                  <c:v>7462</c:v>
                </c:pt>
                <c:pt idx="1824">
                  <c:v>7473</c:v>
                </c:pt>
                <c:pt idx="1825">
                  <c:v>7521</c:v>
                </c:pt>
                <c:pt idx="1826">
                  <c:v>7533</c:v>
                </c:pt>
                <c:pt idx="1827">
                  <c:v>7528</c:v>
                </c:pt>
                <c:pt idx="1828">
                  <c:v>7534</c:v>
                </c:pt>
                <c:pt idx="1829">
                  <c:v>7527</c:v>
                </c:pt>
                <c:pt idx="1830">
                  <c:v>7512</c:v>
                </c:pt>
                <c:pt idx="1831">
                  <c:v>7578</c:v>
                </c:pt>
                <c:pt idx="1832">
                  <c:v>7599</c:v>
                </c:pt>
                <c:pt idx="1833">
                  <c:v>7562</c:v>
                </c:pt>
                <c:pt idx="1834">
                  <c:v>7554</c:v>
                </c:pt>
                <c:pt idx="1835">
                  <c:v>7559</c:v>
                </c:pt>
                <c:pt idx="1836">
                  <c:v>7572</c:v>
                </c:pt>
                <c:pt idx="1837">
                  <c:v>7599</c:v>
                </c:pt>
                <c:pt idx="1838">
                  <c:v>7609</c:v>
                </c:pt>
                <c:pt idx="1839">
                  <c:v>7658</c:v>
                </c:pt>
                <c:pt idx="1840">
                  <c:v>7690</c:v>
                </c:pt>
                <c:pt idx="1841">
                  <c:v>7707</c:v>
                </c:pt>
                <c:pt idx="1842">
                  <c:v>7680</c:v>
                </c:pt>
                <c:pt idx="1843">
                  <c:v>7640</c:v>
                </c:pt>
                <c:pt idx="1844">
                  <c:v>7634</c:v>
                </c:pt>
                <c:pt idx="1845">
                  <c:v>7684</c:v>
                </c:pt>
                <c:pt idx="1846">
                  <c:v>7702</c:v>
                </c:pt>
                <c:pt idx="1847">
                  <c:v>7703</c:v>
                </c:pt>
                <c:pt idx="1848">
                  <c:v>7692</c:v>
                </c:pt>
                <c:pt idx="1849">
                  <c:v>7711</c:v>
                </c:pt>
                <c:pt idx="1850">
                  <c:v>7721</c:v>
                </c:pt>
                <c:pt idx="1851">
                  <c:v>7721</c:v>
                </c:pt>
                <c:pt idx="1852">
                  <c:v>7755</c:v>
                </c:pt>
                <c:pt idx="1853">
                  <c:v>7781</c:v>
                </c:pt>
                <c:pt idx="1854">
                  <c:v>7795</c:v>
                </c:pt>
                <c:pt idx="1855">
                  <c:v>7844</c:v>
                </c:pt>
                <c:pt idx="1856">
                  <c:v>7864</c:v>
                </c:pt>
                <c:pt idx="1857">
                  <c:v>7903</c:v>
                </c:pt>
                <c:pt idx="1858">
                  <c:v>7926</c:v>
                </c:pt>
                <c:pt idx="1859">
                  <c:v>7899</c:v>
                </c:pt>
                <c:pt idx="1860">
                  <c:v>7845</c:v>
                </c:pt>
                <c:pt idx="1861">
                  <c:v>7859</c:v>
                </c:pt>
                <c:pt idx="1862">
                  <c:v>7911</c:v>
                </c:pt>
                <c:pt idx="1863">
                  <c:v>7949</c:v>
                </c:pt>
                <c:pt idx="1864">
                  <c:v>7952</c:v>
                </c:pt>
                <c:pt idx="1865">
                  <c:v>7925</c:v>
                </c:pt>
                <c:pt idx="1866">
                  <c:v>7946</c:v>
                </c:pt>
                <c:pt idx="1867">
                  <c:v>7976</c:v>
                </c:pt>
                <c:pt idx="1868">
                  <c:v>7978</c:v>
                </c:pt>
                <c:pt idx="1869">
                  <c:v>7953</c:v>
                </c:pt>
                <c:pt idx="1870">
                  <c:v>8011</c:v>
                </c:pt>
                <c:pt idx="1871">
                  <c:v>8059</c:v>
                </c:pt>
                <c:pt idx="1872">
                  <c:v>8054</c:v>
                </c:pt>
                <c:pt idx="1873">
                  <c:v>8050</c:v>
                </c:pt>
                <c:pt idx="1874">
                  <c:v>8063</c:v>
                </c:pt>
                <c:pt idx="1875">
                  <c:v>8107</c:v>
                </c:pt>
                <c:pt idx="1876">
                  <c:v>8149</c:v>
                </c:pt>
                <c:pt idx="1877">
                  <c:v>8184</c:v>
                </c:pt>
                <c:pt idx="1878">
                  <c:v>8226</c:v>
                </c:pt>
                <c:pt idx="1879">
                  <c:v>8255</c:v>
                </c:pt>
                <c:pt idx="1880">
                  <c:v>8257</c:v>
                </c:pt>
                <c:pt idx="1881">
                  <c:v>8290</c:v>
                </c:pt>
                <c:pt idx="1882">
                  <c:v>8322</c:v>
                </c:pt>
                <c:pt idx="1883">
                  <c:v>8335</c:v>
                </c:pt>
                <c:pt idx="1884">
                  <c:v>8349</c:v>
                </c:pt>
                <c:pt idx="1885">
                  <c:v>8429</c:v>
                </c:pt>
                <c:pt idx="1886">
                  <c:v>8456</c:v>
                </c:pt>
                <c:pt idx="1887">
                  <c:v>8426</c:v>
                </c:pt>
                <c:pt idx="1888">
                  <c:v>8420</c:v>
                </c:pt>
                <c:pt idx="1889">
                  <c:v>8414</c:v>
                </c:pt>
                <c:pt idx="1890">
                  <c:v>8461</c:v>
                </c:pt>
                <c:pt idx="1891">
                  <c:v>8599</c:v>
                </c:pt>
                <c:pt idx="1892">
                  <c:v>8650</c:v>
                </c:pt>
                <c:pt idx="1893">
                  <c:v>8672</c:v>
                </c:pt>
                <c:pt idx="1894">
                  <c:v>8692</c:v>
                </c:pt>
                <c:pt idx="1895">
                  <c:v>8709</c:v>
                </c:pt>
                <c:pt idx="1896">
                  <c:v>8709</c:v>
                </c:pt>
                <c:pt idx="1897">
                  <c:v>8685</c:v>
                </c:pt>
                <c:pt idx="1898">
                  <c:v>8668</c:v>
                </c:pt>
                <c:pt idx="1899">
                  <c:v>8687</c:v>
                </c:pt>
                <c:pt idx="1900">
                  <c:v>8711</c:v>
                </c:pt>
                <c:pt idx="1901">
                  <c:v>8778</c:v>
                </c:pt>
                <c:pt idx="1902">
                  <c:v>8821</c:v>
                </c:pt>
                <c:pt idx="1903">
                  <c:v>8900</c:v>
                </c:pt>
                <c:pt idx="1904">
                  <c:v>8930</c:v>
                </c:pt>
                <c:pt idx="1905">
                  <c:v>8932</c:v>
                </c:pt>
                <c:pt idx="1906">
                  <c:v>8922</c:v>
                </c:pt>
                <c:pt idx="1907">
                  <c:v>8913</c:v>
                </c:pt>
                <c:pt idx="1908">
                  <c:v>8925</c:v>
                </c:pt>
                <c:pt idx="1909">
                  <c:v>8953</c:v>
                </c:pt>
                <c:pt idx="1910">
                  <c:v>8964</c:v>
                </c:pt>
                <c:pt idx="1911">
                  <c:v>8974</c:v>
                </c:pt>
                <c:pt idx="1912">
                  <c:v>9026</c:v>
                </c:pt>
                <c:pt idx="1913">
                  <c:v>9109</c:v>
                </c:pt>
                <c:pt idx="1914">
                  <c:v>9122</c:v>
                </c:pt>
                <c:pt idx="1915">
                  <c:v>9117</c:v>
                </c:pt>
                <c:pt idx="1916">
                  <c:v>9122</c:v>
                </c:pt>
                <c:pt idx="1917">
                  <c:v>9163</c:v>
                </c:pt>
                <c:pt idx="1918">
                  <c:v>9194</c:v>
                </c:pt>
                <c:pt idx="1919">
                  <c:v>9274</c:v>
                </c:pt>
                <c:pt idx="1920">
                  <c:v>9305</c:v>
                </c:pt>
                <c:pt idx="1921">
                  <c:v>9322</c:v>
                </c:pt>
                <c:pt idx="1922">
                  <c:v>9345</c:v>
                </c:pt>
                <c:pt idx="1923">
                  <c:v>9365</c:v>
                </c:pt>
                <c:pt idx="1924">
                  <c:v>9360</c:v>
                </c:pt>
                <c:pt idx="1925">
                  <c:v>9436</c:v>
                </c:pt>
                <c:pt idx="1926">
                  <c:v>9496</c:v>
                </c:pt>
                <c:pt idx="1927">
                  <c:v>9519</c:v>
                </c:pt>
                <c:pt idx="1928">
                  <c:v>9541</c:v>
                </c:pt>
                <c:pt idx="1929">
                  <c:v>9567</c:v>
                </c:pt>
                <c:pt idx="1930">
                  <c:v>9586</c:v>
                </c:pt>
                <c:pt idx="1931">
                  <c:v>9627</c:v>
                </c:pt>
                <c:pt idx="1932">
                  <c:v>9686</c:v>
                </c:pt>
                <c:pt idx="1933">
                  <c:v>9767</c:v>
                </c:pt>
                <c:pt idx="1934">
                  <c:v>9780</c:v>
                </c:pt>
                <c:pt idx="1935">
                  <c:v>9838</c:v>
                </c:pt>
                <c:pt idx="1936">
                  <c:v>9858</c:v>
                </c:pt>
                <c:pt idx="1937">
                  <c:v>9899</c:v>
                </c:pt>
                <c:pt idx="1938">
                  <c:v>9928</c:v>
                </c:pt>
                <c:pt idx="1939">
                  <c:v>10025</c:v>
                </c:pt>
                <c:pt idx="1940">
                  <c:v>10071</c:v>
                </c:pt>
                <c:pt idx="1941">
                  <c:v>10180</c:v>
                </c:pt>
                <c:pt idx="1942">
                  <c:v>10216</c:v>
                </c:pt>
                <c:pt idx="1943">
                  <c:v>10302</c:v>
                </c:pt>
                <c:pt idx="1944">
                  <c:v>10353</c:v>
                </c:pt>
                <c:pt idx="1945">
                  <c:v>10372</c:v>
                </c:pt>
                <c:pt idx="1946">
                  <c:v>10416</c:v>
                </c:pt>
                <c:pt idx="1947">
                  <c:v>10511</c:v>
                </c:pt>
                <c:pt idx="1948">
                  <c:v>10569</c:v>
                </c:pt>
                <c:pt idx="1949">
                  <c:v>10625</c:v>
                </c:pt>
                <c:pt idx="1950">
                  <c:v>10636</c:v>
                </c:pt>
                <c:pt idx="1951">
                  <c:v>10626</c:v>
                </c:pt>
                <c:pt idx="1952">
                  <c:v>10636</c:v>
                </c:pt>
                <c:pt idx="1953">
                  <c:v>10724</c:v>
                </c:pt>
                <c:pt idx="1954">
                  <c:v>10736</c:v>
                </c:pt>
                <c:pt idx="1955">
                  <c:v>10778</c:v>
                </c:pt>
                <c:pt idx="1956">
                  <c:v>10843</c:v>
                </c:pt>
                <c:pt idx="1957">
                  <c:v>10916</c:v>
                </c:pt>
                <c:pt idx="1958">
                  <c:v>10956</c:v>
                </c:pt>
                <c:pt idx="1959">
                  <c:v>10966</c:v>
                </c:pt>
                <c:pt idx="1960">
                  <c:v>10992</c:v>
                </c:pt>
                <c:pt idx="1961">
                  <c:v>11029</c:v>
                </c:pt>
                <c:pt idx="1962">
                  <c:v>11104</c:v>
                </c:pt>
                <c:pt idx="1963">
                  <c:v>11203</c:v>
                </c:pt>
                <c:pt idx="1964">
                  <c:v>11222</c:v>
                </c:pt>
                <c:pt idx="1965">
                  <c:v>11219</c:v>
                </c:pt>
                <c:pt idx="1966">
                  <c:v>11281</c:v>
                </c:pt>
                <c:pt idx="1967">
                  <c:v>11369</c:v>
                </c:pt>
                <c:pt idx="1968">
                  <c:v>11374</c:v>
                </c:pt>
                <c:pt idx="1969">
                  <c:v>11413</c:v>
                </c:pt>
                <c:pt idx="1970">
                  <c:v>11482</c:v>
                </c:pt>
                <c:pt idx="1971">
                  <c:v>11561</c:v>
                </c:pt>
                <c:pt idx="1972">
                  <c:v>11614</c:v>
                </c:pt>
                <c:pt idx="1973">
                  <c:v>11709</c:v>
                </c:pt>
                <c:pt idx="1974">
                  <c:v>11762</c:v>
                </c:pt>
                <c:pt idx="1975">
                  <c:v>11819</c:v>
                </c:pt>
                <c:pt idx="1976">
                  <c:v>11838</c:v>
                </c:pt>
                <c:pt idx="1977">
                  <c:v>11828</c:v>
                </c:pt>
                <c:pt idx="1978">
                  <c:v>11866</c:v>
                </c:pt>
                <c:pt idx="1979">
                  <c:v>11974</c:v>
                </c:pt>
                <c:pt idx="1980">
                  <c:v>12025</c:v>
                </c:pt>
                <c:pt idx="1981">
                  <c:v>12052</c:v>
                </c:pt>
                <c:pt idx="1982">
                  <c:v>12054</c:v>
                </c:pt>
                <c:pt idx="1983">
                  <c:v>12107</c:v>
                </c:pt>
                <c:pt idx="1984">
                  <c:v>12173</c:v>
                </c:pt>
                <c:pt idx="1985">
                  <c:v>12240</c:v>
                </c:pt>
                <c:pt idx="1986">
                  <c:v>12269</c:v>
                </c:pt>
                <c:pt idx="1987">
                  <c:v>12305</c:v>
                </c:pt>
                <c:pt idx="1988">
                  <c:v>12346</c:v>
                </c:pt>
                <c:pt idx="1989">
                  <c:v>12369</c:v>
                </c:pt>
                <c:pt idx="1990">
                  <c:v>12386</c:v>
                </c:pt>
                <c:pt idx="1991">
                  <c:v>12423</c:v>
                </c:pt>
                <c:pt idx="1992">
                  <c:v>12393</c:v>
                </c:pt>
                <c:pt idx="1993">
                  <c:v>12456</c:v>
                </c:pt>
                <c:pt idx="1994">
                  <c:v>12527</c:v>
                </c:pt>
                <c:pt idx="1995">
                  <c:v>12600</c:v>
                </c:pt>
                <c:pt idx="1996">
                  <c:v>12677</c:v>
                </c:pt>
                <c:pt idx="1997">
                  <c:v>12766</c:v>
                </c:pt>
                <c:pt idx="1998">
                  <c:v>12765</c:v>
                </c:pt>
                <c:pt idx="1999">
                  <c:v>12747</c:v>
                </c:pt>
                <c:pt idx="2000">
                  <c:v>12783</c:v>
                </c:pt>
                <c:pt idx="2001">
                  <c:v>12835</c:v>
                </c:pt>
                <c:pt idx="2002">
                  <c:v>12890</c:v>
                </c:pt>
                <c:pt idx="2003">
                  <c:v>12899</c:v>
                </c:pt>
                <c:pt idx="2004">
                  <c:v>12944</c:v>
                </c:pt>
                <c:pt idx="2005">
                  <c:v>13029</c:v>
                </c:pt>
                <c:pt idx="2006">
                  <c:v>13098</c:v>
                </c:pt>
                <c:pt idx="2007">
                  <c:v>13210</c:v>
                </c:pt>
                <c:pt idx="2008">
                  <c:v>13352</c:v>
                </c:pt>
                <c:pt idx="2009">
                  <c:v>13456</c:v>
                </c:pt>
                <c:pt idx="2010">
                  <c:v>13464</c:v>
                </c:pt>
                <c:pt idx="2011">
                  <c:v>13498</c:v>
                </c:pt>
                <c:pt idx="2012">
                  <c:v>13506</c:v>
                </c:pt>
                <c:pt idx="2013">
                  <c:v>13585</c:v>
                </c:pt>
                <c:pt idx="2014">
                  <c:v>13591</c:v>
                </c:pt>
                <c:pt idx="2015">
                  <c:v>13668</c:v>
                </c:pt>
                <c:pt idx="2016">
                  <c:v>13726</c:v>
                </c:pt>
                <c:pt idx="2017">
                  <c:v>13745</c:v>
                </c:pt>
                <c:pt idx="2018">
                  <c:v>13787</c:v>
                </c:pt>
                <c:pt idx="2019">
                  <c:v>13926</c:v>
                </c:pt>
                <c:pt idx="2020">
                  <c:v>13938</c:v>
                </c:pt>
                <c:pt idx="2021">
                  <c:v>13965</c:v>
                </c:pt>
                <c:pt idx="2022">
                  <c:v>14024</c:v>
                </c:pt>
                <c:pt idx="2023">
                  <c:v>13991</c:v>
                </c:pt>
                <c:pt idx="2024">
                  <c:v>13960</c:v>
                </c:pt>
                <c:pt idx="2025">
                  <c:v>14022</c:v>
                </c:pt>
                <c:pt idx="2026">
                  <c:v>14090</c:v>
                </c:pt>
                <c:pt idx="2027">
                  <c:v>14127</c:v>
                </c:pt>
                <c:pt idx="2028">
                  <c:v>14137</c:v>
                </c:pt>
                <c:pt idx="2029">
                  <c:v>14235</c:v>
                </c:pt>
                <c:pt idx="2030">
                  <c:v>14344</c:v>
                </c:pt>
                <c:pt idx="2031">
                  <c:v>14480</c:v>
                </c:pt>
                <c:pt idx="2032">
                  <c:v>14495</c:v>
                </c:pt>
                <c:pt idx="2033">
                  <c:v>14508</c:v>
                </c:pt>
                <c:pt idx="2034">
                  <c:v>14530</c:v>
                </c:pt>
                <c:pt idx="2035">
                  <c:v>14542</c:v>
                </c:pt>
                <c:pt idx="2036">
                  <c:v>14553</c:v>
                </c:pt>
                <c:pt idx="2037">
                  <c:v>14657</c:v>
                </c:pt>
                <c:pt idx="2038">
                  <c:v>14750</c:v>
                </c:pt>
                <c:pt idx="2039">
                  <c:v>14864</c:v>
                </c:pt>
                <c:pt idx="2040">
                  <c:v>14860</c:v>
                </c:pt>
                <c:pt idx="2041">
                  <c:v>14768</c:v>
                </c:pt>
                <c:pt idx="2042">
                  <c:v>14797</c:v>
                </c:pt>
                <c:pt idx="2043">
                  <c:v>14854</c:v>
                </c:pt>
                <c:pt idx="2044">
                  <c:v>14885</c:v>
                </c:pt>
                <c:pt idx="2045">
                  <c:v>14895</c:v>
                </c:pt>
                <c:pt idx="2046">
                  <c:v>14950</c:v>
                </c:pt>
                <c:pt idx="2047">
                  <c:v>14995</c:v>
                </c:pt>
                <c:pt idx="2048">
                  <c:v>14985</c:v>
                </c:pt>
                <c:pt idx="2049">
                  <c:v>15054</c:v>
                </c:pt>
                <c:pt idx="2050">
                  <c:v>15127</c:v>
                </c:pt>
                <c:pt idx="2051">
                  <c:v>15172</c:v>
                </c:pt>
                <c:pt idx="2052">
                  <c:v>15194</c:v>
                </c:pt>
                <c:pt idx="2053">
                  <c:v>15197</c:v>
                </c:pt>
                <c:pt idx="2054">
                  <c:v>15256</c:v>
                </c:pt>
                <c:pt idx="2055">
                  <c:v>15306</c:v>
                </c:pt>
                <c:pt idx="2056">
                  <c:v>15372</c:v>
                </c:pt>
                <c:pt idx="2057">
                  <c:v>15385</c:v>
                </c:pt>
                <c:pt idx="2058">
                  <c:v>15356</c:v>
                </c:pt>
                <c:pt idx="2059">
                  <c:v>15414</c:v>
                </c:pt>
                <c:pt idx="2060">
                  <c:v>15474</c:v>
                </c:pt>
                <c:pt idx="2061">
                  <c:v>15475</c:v>
                </c:pt>
                <c:pt idx="2062">
                  <c:v>15474</c:v>
                </c:pt>
                <c:pt idx="2063">
                  <c:v>15524</c:v>
                </c:pt>
                <c:pt idx="2064">
                  <c:v>15543</c:v>
                </c:pt>
                <c:pt idx="2065">
                  <c:v>15544</c:v>
                </c:pt>
                <c:pt idx="2066">
                  <c:v>15610</c:v>
                </c:pt>
                <c:pt idx="2067">
                  <c:v>15702</c:v>
                </c:pt>
                <c:pt idx="2068">
                  <c:v>15715</c:v>
                </c:pt>
                <c:pt idx="2069">
                  <c:v>15801</c:v>
                </c:pt>
                <c:pt idx="2070">
                  <c:v>15865</c:v>
                </c:pt>
                <c:pt idx="2071">
                  <c:v>15999</c:v>
                </c:pt>
                <c:pt idx="2072">
                  <c:v>16110</c:v>
                </c:pt>
                <c:pt idx="2073">
                  <c:v>16162</c:v>
                </c:pt>
                <c:pt idx="2074">
                  <c:v>16134</c:v>
                </c:pt>
                <c:pt idx="2075">
                  <c:v>16162</c:v>
                </c:pt>
                <c:pt idx="2076">
                  <c:v>16226</c:v>
                </c:pt>
                <c:pt idx="2077">
                  <c:v>16307</c:v>
                </c:pt>
                <c:pt idx="2078">
                  <c:v>16355</c:v>
                </c:pt>
                <c:pt idx="2079">
                  <c:v>16366</c:v>
                </c:pt>
                <c:pt idx="2080">
                  <c:v>16320</c:v>
                </c:pt>
                <c:pt idx="2081">
                  <c:v>16309</c:v>
                </c:pt>
                <c:pt idx="2082">
                  <c:v>16360</c:v>
                </c:pt>
                <c:pt idx="2083">
                  <c:v>16461</c:v>
                </c:pt>
                <c:pt idx="2084">
                  <c:v>16523</c:v>
                </c:pt>
                <c:pt idx="2085">
                  <c:v>16562</c:v>
                </c:pt>
                <c:pt idx="2086">
                  <c:v>16590</c:v>
                </c:pt>
                <c:pt idx="2087">
                  <c:v>16622</c:v>
                </c:pt>
                <c:pt idx="2088">
                  <c:v>16602</c:v>
                </c:pt>
                <c:pt idx="2089">
                  <c:v>16576</c:v>
                </c:pt>
                <c:pt idx="2090">
                  <c:v>16522</c:v>
                </c:pt>
                <c:pt idx="2091">
                  <c:v>16520</c:v>
                </c:pt>
                <c:pt idx="2092">
                  <c:v>16628</c:v>
                </c:pt>
                <c:pt idx="2093">
                  <c:v>16833</c:v>
                </c:pt>
                <c:pt idx="2094">
                  <c:v>16930</c:v>
                </c:pt>
                <c:pt idx="2095">
                  <c:v>17055</c:v>
                </c:pt>
                <c:pt idx="2096">
                  <c:v>17029</c:v>
                </c:pt>
                <c:pt idx="2097">
                  <c:v>16943</c:v>
                </c:pt>
                <c:pt idx="2098">
                  <c:v>16882</c:v>
                </c:pt>
                <c:pt idx="2099">
                  <c:v>16877</c:v>
                </c:pt>
                <c:pt idx="2100">
                  <c:v>16977</c:v>
                </c:pt>
                <c:pt idx="2101">
                  <c:v>17111</c:v>
                </c:pt>
                <c:pt idx="2102">
                  <c:v>17105</c:v>
                </c:pt>
                <c:pt idx="2103">
                  <c:v>16967</c:v>
                </c:pt>
                <c:pt idx="2104">
                  <c:v>17000</c:v>
                </c:pt>
                <c:pt idx="2105">
                  <c:v>17113</c:v>
                </c:pt>
                <c:pt idx="2106">
                  <c:v>17123</c:v>
                </c:pt>
                <c:pt idx="2107">
                  <c:v>17203</c:v>
                </c:pt>
                <c:pt idx="2108">
                  <c:v>17293</c:v>
                </c:pt>
                <c:pt idx="2109">
                  <c:v>17379</c:v>
                </c:pt>
                <c:pt idx="2110">
                  <c:v>17410</c:v>
                </c:pt>
                <c:pt idx="2111">
                  <c:v>17406</c:v>
                </c:pt>
                <c:pt idx="2112">
                  <c:v>17388</c:v>
                </c:pt>
                <c:pt idx="2113">
                  <c:v>17326</c:v>
                </c:pt>
                <c:pt idx="2114">
                  <c:v>17366</c:v>
                </c:pt>
                <c:pt idx="2115">
                  <c:v>17418</c:v>
                </c:pt>
                <c:pt idx="2116">
                  <c:v>17477</c:v>
                </c:pt>
                <c:pt idx="2117">
                  <c:v>17575</c:v>
                </c:pt>
                <c:pt idx="2118">
                  <c:v>17659</c:v>
                </c:pt>
                <c:pt idx="2119">
                  <c:v>17731</c:v>
                </c:pt>
                <c:pt idx="2120">
                  <c:v>17781</c:v>
                </c:pt>
                <c:pt idx="2121">
                  <c:v>17757</c:v>
                </c:pt>
                <c:pt idx="2122">
                  <c:v>17726</c:v>
                </c:pt>
                <c:pt idx="2123">
                  <c:v>17744</c:v>
                </c:pt>
                <c:pt idx="2124">
                  <c:v>17801</c:v>
                </c:pt>
                <c:pt idx="2125">
                  <c:v>17867</c:v>
                </c:pt>
                <c:pt idx="2126">
                  <c:v>17853</c:v>
                </c:pt>
                <c:pt idx="2127">
                  <c:v>17913</c:v>
                </c:pt>
                <c:pt idx="2128">
                  <c:v>18018</c:v>
                </c:pt>
                <c:pt idx="2129">
                  <c:v>18061</c:v>
                </c:pt>
                <c:pt idx="2130">
                  <c:v>18030</c:v>
                </c:pt>
                <c:pt idx="2131">
                  <c:v>18034</c:v>
                </c:pt>
                <c:pt idx="2132">
                  <c:v>18126</c:v>
                </c:pt>
                <c:pt idx="2133">
                  <c:v>18176</c:v>
                </c:pt>
                <c:pt idx="2134">
                  <c:v>18186</c:v>
                </c:pt>
                <c:pt idx="2135">
                  <c:v>18377</c:v>
                </c:pt>
                <c:pt idx="2136">
                  <c:v>18575</c:v>
                </c:pt>
                <c:pt idx="2137">
                  <c:v>18770</c:v>
                </c:pt>
                <c:pt idx="2138">
                  <c:v>18815</c:v>
                </c:pt>
                <c:pt idx="2139">
                  <c:v>18918</c:v>
                </c:pt>
                <c:pt idx="2140">
                  <c:v>18980</c:v>
                </c:pt>
                <c:pt idx="2141">
                  <c:v>19160</c:v>
                </c:pt>
                <c:pt idx="2142">
                  <c:v>19273</c:v>
                </c:pt>
                <c:pt idx="2143">
                  <c:v>19301</c:v>
                </c:pt>
                <c:pt idx="2144">
                  <c:v>19306</c:v>
                </c:pt>
                <c:pt idx="2145">
                  <c:v>19432</c:v>
                </c:pt>
                <c:pt idx="2146">
                  <c:v>19512</c:v>
                </c:pt>
                <c:pt idx="2147">
                  <c:v>19471</c:v>
                </c:pt>
                <c:pt idx="2148">
                  <c:v>19482</c:v>
                </c:pt>
                <c:pt idx="2149">
                  <c:v>19611</c:v>
                </c:pt>
                <c:pt idx="2150">
                  <c:v>19724</c:v>
                </c:pt>
                <c:pt idx="2151">
                  <c:v>19837</c:v>
                </c:pt>
                <c:pt idx="2152">
                  <c:v>19891</c:v>
                </c:pt>
                <c:pt idx="2153">
                  <c:v>19937</c:v>
                </c:pt>
                <c:pt idx="2154">
                  <c:v>19963</c:v>
                </c:pt>
                <c:pt idx="2155">
                  <c:v>19929</c:v>
                </c:pt>
                <c:pt idx="2156">
                  <c:v>20015</c:v>
                </c:pt>
                <c:pt idx="2157">
                  <c:v>20160</c:v>
                </c:pt>
                <c:pt idx="2158">
                  <c:v>20281</c:v>
                </c:pt>
                <c:pt idx="2159">
                  <c:v>20343</c:v>
                </c:pt>
                <c:pt idx="2160">
                  <c:v>20372</c:v>
                </c:pt>
                <c:pt idx="2161">
                  <c:v>20326</c:v>
                </c:pt>
                <c:pt idx="2162">
                  <c:v>20313</c:v>
                </c:pt>
                <c:pt idx="2163">
                  <c:v>20413</c:v>
                </c:pt>
                <c:pt idx="2164">
                  <c:v>20464</c:v>
                </c:pt>
                <c:pt idx="2165">
                  <c:v>20611</c:v>
                </c:pt>
                <c:pt idx="2166">
                  <c:v>20693</c:v>
                </c:pt>
                <c:pt idx="2167">
                  <c:v>20804</c:v>
                </c:pt>
                <c:pt idx="2168">
                  <c:v>20857</c:v>
                </c:pt>
                <c:pt idx="2169">
                  <c:v>20861</c:v>
                </c:pt>
                <c:pt idx="2170">
                  <c:v>20927</c:v>
                </c:pt>
                <c:pt idx="2171">
                  <c:v>21001</c:v>
                </c:pt>
                <c:pt idx="2172">
                  <c:v>21001</c:v>
                </c:pt>
                <c:pt idx="2173">
                  <c:v>20985</c:v>
                </c:pt>
                <c:pt idx="2174">
                  <c:v>21046</c:v>
                </c:pt>
                <c:pt idx="2175">
                  <c:v>21189</c:v>
                </c:pt>
                <c:pt idx="2176">
                  <c:v>21242</c:v>
                </c:pt>
                <c:pt idx="2177">
                  <c:v>21302</c:v>
                </c:pt>
                <c:pt idx="2178">
                  <c:v>21361</c:v>
                </c:pt>
                <c:pt idx="2179">
                  <c:v>21289</c:v>
                </c:pt>
                <c:pt idx="2180">
                  <c:v>21207</c:v>
                </c:pt>
                <c:pt idx="2181">
                  <c:v>21214</c:v>
                </c:pt>
                <c:pt idx="2182">
                  <c:v>21241</c:v>
                </c:pt>
                <c:pt idx="2183">
                  <c:v>21311</c:v>
                </c:pt>
                <c:pt idx="2184">
                  <c:v>21390</c:v>
                </c:pt>
                <c:pt idx="2185">
                  <c:v>21412</c:v>
                </c:pt>
                <c:pt idx="2186">
                  <c:v>21441</c:v>
                </c:pt>
                <c:pt idx="2187">
                  <c:v>21597</c:v>
                </c:pt>
                <c:pt idx="2188">
                  <c:v>21593</c:v>
                </c:pt>
                <c:pt idx="2189">
                  <c:v>21521</c:v>
                </c:pt>
                <c:pt idx="2190">
                  <c:v>21488</c:v>
                </c:pt>
                <c:pt idx="2191">
                  <c:v>21482</c:v>
                </c:pt>
                <c:pt idx="2192">
                  <c:v>21454</c:v>
                </c:pt>
                <c:pt idx="2193">
                  <c:v>21343</c:v>
                </c:pt>
                <c:pt idx="2194">
                  <c:v>21261</c:v>
                </c:pt>
                <c:pt idx="2195">
                  <c:v>21293</c:v>
                </c:pt>
                <c:pt idx="2196">
                  <c:v>21311</c:v>
                </c:pt>
                <c:pt idx="2197">
                  <c:v>21215</c:v>
                </c:pt>
                <c:pt idx="2198">
                  <c:v>21167</c:v>
                </c:pt>
                <c:pt idx="2199">
                  <c:v>21109</c:v>
                </c:pt>
                <c:pt idx="2200">
                  <c:v>21084</c:v>
                </c:pt>
                <c:pt idx="2201">
                  <c:v>21167</c:v>
                </c:pt>
                <c:pt idx="2202">
                  <c:v>21206</c:v>
                </c:pt>
                <c:pt idx="2203">
                  <c:v>21208</c:v>
                </c:pt>
                <c:pt idx="2204">
                  <c:v>21235</c:v>
                </c:pt>
                <c:pt idx="2205">
                  <c:v>21297</c:v>
                </c:pt>
                <c:pt idx="2206">
                  <c:v>21181</c:v>
                </c:pt>
                <c:pt idx="2207">
                  <c:v>20977</c:v>
                </c:pt>
                <c:pt idx="2208">
                  <c:v>20929</c:v>
                </c:pt>
                <c:pt idx="2209">
                  <c:v>20933</c:v>
                </c:pt>
                <c:pt idx="2210">
                  <c:v>20982</c:v>
                </c:pt>
                <c:pt idx="2211">
                  <c:v>20982</c:v>
                </c:pt>
                <c:pt idx="2212">
                  <c:v>20941</c:v>
                </c:pt>
                <c:pt idx="2213">
                  <c:v>20937</c:v>
                </c:pt>
                <c:pt idx="2214">
                  <c:v>20905</c:v>
                </c:pt>
                <c:pt idx="2215">
                  <c:v>20877</c:v>
                </c:pt>
                <c:pt idx="2216">
                  <c:v>20776</c:v>
                </c:pt>
                <c:pt idx="2217">
                  <c:v>20658</c:v>
                </c:pt>
                <c:pt idx="2218">
                  <c:v>20557</c:v>
                </c:pt>
                <c:pt idx="2219">
                  <c:v>20417</c:v>
                </c:pt>
                <c:pt idx="2220">
                  <c:v>20432</c:v>
                </c:pt>
                <c:pt idx="2221">
                  <c:v>20385</c:v>
                </c:pt>
                <c:pt idx="2222">
                  <c:v>20234</c:v>
                </c:pt>
                <c:pt idx="2223">
                  <c:v>20101</c:v>
                </c:pt>
                <c:pt idx="2224">
                  <c:v>20070</c:v>
                </c:pt>
                <c:pt idx="2225">
                  <c:v>19959</c:v>
                </c:pt>
                <c:pt idx="2226">
                  <c:v>19917</c:v>
                </c:pt>
                <c:pt idx="2227">
                  <c:v>19887</c:v>
                </c:pt>
                <c:pt idx="2228">
                  <c:v>19828</c:v>
                </c:pt>
                <c:pt idx="2229">
                  <c:v>19679</c:v>
                </c:pt>
                <c:pt idx="2230">
                  <c:v>19637</c:v>
                </c:pt>
                <c:pt idx="2231">
                  <c:v>19686</c:v>
                </c:pt>
                <c:pt idx="2232">
                  <c:v>19704</c:v>
                </c:pt>
                <c:pt idx="2233">
                  <c:v>19609</c:v>
                </c:pt>
                <c:pt idx="2234">
                  <c:v>19541</c:v>
                </c:pt>
                <c:pt idx="2235">
                  <c:v>19424</c:v>
                </c:pt>
                <c:pt idx="2236">
                  <c:v>19328</c:v>
                </c:pt>
                <c:pt idx="2237">
                  <c:v>19257</c:v>
                </c:pt>
                <c:pt idx="2238">
                  <c:v>19216</c:v>
                </c:pt>
                <c:pt idx="2239">
                  <c:v>19160</c:v>
                </c:pt>
                <c:pt idx="2240">
                  <c:v>19139</c:v>
                </c:pt>
                <c:pt idx="2241">
                  <c:v>19089</c:v>
                </c:pt>
                <c:pt idx="2242">
                  <c:v>19020</c:v>
                </c:pt>
                <c:pt idx="2243">
                  <c:v>18901</c:v>
                </c:pt>
                <c:pt idx="2244">
                  <c:v>18887</c:v>
                </c:pt>
                <c:pt idx="2245">
                  <c:v>18891</c:v>
                </c:pt>
                <c:pt idx="2246">
                  <c:v>18899</c:v>
                </c:pt>
                <c:pt idx="2247">
                  <c:v>18854</c:v>
                </c:pt>
                <c:pt idx="2248">
                  <c:v>18809</c:v>
                </c:pt>
                <c:pt idx="2249">
                  <c:v>18831</c:v>
                </c:pt>
                <c:pt idx="2250">
                  <c:v>18848</c:v>
                </c:pt>
                <c:pt idx="2251">
                  <c:v>18836</c:v>
                </c:pt>
                <c:pt idx="2252">
                  <c:v>18827</c:v>
                </c:pt>
                <c:pt idx="2253">
                  <c:v>18748</c:v>
                </c:pt>
                <c:pt idx="2254">
                  <c:v>18698</c:v>
                </c:pt>
                <c:pt idx="2255">
                  <c:v>18570</c:v>
                </c:pt>
                <c:pt idx="2256">
                  <c:v>18530</c:v>
                </c:pt>
                <c:pt idx="2257">
                  <c:v>18601</c:v>
                </c:pt>
                <c:pt idx="2258">
                  <c:v>18601</c:v>
                </c:pt>
                <c:pt idx="2259">
                  <c:v>18575</c:v>
                </c:pt>
                <c:pt idx="2260">
                  <c:v>18579</c:v>
                </c:pt>
                <c:pt idx="2261">
                  <c:v>18571</c:v>
                </c:pt>
                <c:pt idx="2262">
                  <c:v>18528</c:v>
                </c:pt>
                <c:pt idx="2263">
                  <c:v>18517</c:v>
                </c:pt>
                <c:pt idx="2264">
                  <c:v>18510</c:v>
                </c:pt>
                <c:pt idx="2265">
                  <c:v>18506</c:v>
                </c:pt>
                <c:pt idx="2266">
                  <c:v>18527</c:v>
                </c:pt>
                <c:pt idx="2267">
                  <c:v>18532</c:v>
                </c:pt>
                <c:pt idx="2268">
                  <c:v>18604</c:v>
                </c:pt>
                <c:pt idx="2269">
                  <c:v>18731</c:v>
                </c:pt>
                <c:pt idx="2270">
                  <c:v>18786</c:v>
                </c:pt>
                <c:pt idx="2271">
                  <c:v>18744</c:v>
                </c:pt>
                <c:pt idx="2272">
                  <c:v>18682</c:v>
                </c:pt>
                <c:pt idx="2273">
                  <c:v>18765</c:v>
                </c:pt>
                <c:pt idx="2274">
                  <c:v>18848</c:v>
                </c:pt>
                <c:pt idx="2275">
                  <c:v>18866</c:v>
                </c:pt>
                <c:pt idx="2276">
                  <c:v>18879</c:v>
                </c:pt>
                <c:pt idx="2277">
                  <c:v>19009</c:v>
                </c:pt>
                <c:pt idx="2278">
                  <c:v>19074</c:v>
                </c:pt>
                <c:pt idx="2279">
                  <c:v>19262</c:v>
                </c:pt>
                <c:pt idx="2280">
                  <c:v>19361</c:v>
                </c:pt>
                <c:pt idx="2281">
                  <c:v>19427</c:v>
                </c:pt>
                <c:pt idx="2282">
                  <c:v>19484</c:v>
                </c:pt>
                <c:pt idx="2283">
                  <c:v>19547</c:v>
                </c:pt>
                <c:pt idx="2284">
                  <c:v>19474</c:v>
                </c:pt>
                <c:pt idx="2285">
                  <c:v>19427</c:v>
                </c:pt>
                <c:pt idx="2286">
                  <c:v>19480</c:v>
                </c:pt>
                <c:pt idx="2287">
                  <c:v>19682</c:v>
                </c:pt>
                <c:pt idx="2288">
                  <c:v>19899</c:v>
                </c:pt>
                <c:pt idx="2289">
                  <c:v>20064</c:v>
                </c:pt>
                <c:pt idx="2290">
                  <c:v>20086</c:v>
                </c:pt>
                <c:pt idx="2291">
                  <c:v>20104</c:v>
                </c:pt>
                <c:pt idx="2292">
                  <c:v>20110</c:v>
                </c:pt>
                <c:pt idx="2293">
                  <c:v>20215</c:v>
                </c:pt>
                <c:pt idx="2294">
                  <c:v>20318</c:v>
                </c:pt>
                <c:pt idx="2295">
                  <c:v>20382</c:v>
                </c:pt>
                <c:pt idx="2296">
                  <c:v>20397</c:v>
                </c:pt>
                <c:pt idx="2297">
                  <c:v>20553</c:v>
                </c:pt>
                <c:pt idx="2298">
                  <c:v>20678</c:v>
                </c:pt>
                <c:pt idx="2299">
                  <c:v>20767</c:v>
                </c:pt>
                <c:pt idx="2300">
                  <c:v>20834</c:v>
                </c:pt>
                <c:pt idx="2301">
                  <c:v>20932</c:v>
                </c:pt>
                <c:pt idx="2302">
                  <c:v>20979</c:v>
                </c:pt>
                <c:pt idx="2303">
                  <c:v>21134</c:v>
                </c:pt>
                <c:pt idx="2304">
                  <c:v>21284</c:v>
                </c:pt>
                <c:pt idx="2305">
                  <c:v>21434</c:v>
                </c:pt>
                <c:pt idx="2306">
                  <c:v>21455</c:v>
                </c:pt>
                <c:pt idx="2307">
                  <c:v>21432</c:v>
                </c:pt>
                <c:pt idx="2308">
                  <c:v>21475</c:v>
                </c:pt>
                <c:pt idx="2309">
                  <c:v>21503</c:v>
                </c:pt>
                <c:pt idx="2310">
                  <c:v>21566</c:v>
                </c:pt>
                <c:pt idx="2311">
                  <c:v>21736</c:v>
                </c:pt>
                <c:pt idx="2312">
                  <c:v>21809</c:v>
                </c:pt>
                <c:pt idx="2313">
                  <c:v>21845</c:v>
                </c:pt>
                <c:pt idx="2314">
                  <c:v>21920</c:v>
                </c:pt>
                <c:pt idx="2315">
                  <c:v>22034</c:v>
                </c:pt>
                <c:pt idx="2316">
                  <c:v>22062</c:v>
                </c:pt>
                <c:pt idx="2317">
                  <c:v>22180</c:v>
                </c:pt>
                <c:pt idx="2318">
                  <c:v>22237</c:v>
                </c:pt>
                <c:pt idx="2319">
                  <c:v>22188</c:v>
                </c:pt>
                <c:pt idx="2320">
                  <c:v>22163</c:v>
                </c:pt>
                <c:pt idx="2321">
                  <c:v>22294</c:v>
                </c:pt>
                <c:pt idx="2322">
                  <c:v>22358</c:v>
                </c:pt>
                <c:pt idx="2323">
                  <c:v>22592</c:v>
                </c:pt>
                <c:pt idx="2324">
                  <c:v>22645</c:v>
                </c:pt>
                <c:pt idx="2325">
                  <c:v>22826</c:v>
                </c:pt>
                <c:pt idx="2326">
                  <c:v>22950</c:v>
                </c:pt>
                <c:pt idx="2327">
                  <c:v>23010</c:v>
                </c:pt>
                <c:pt idx="2328">
                  <c:v>22999</c:v>
                </c:pt>
                <c:pt idx="2329">
                  <c:v>22829</c:v>
                </c:pt>
                <c:pt idx="2330">
                  <c:v>22852</c:v>
                </c:pt>
                <c:pt idx="2331">
                  <c:v>22944</c:v>
                </c:pt>
                <c:pt idx="2332">
                  <c:v>22997</c:v>
                </c:pt>
                <c:pt idx="2333">
                  <c:v>22893</c:v>
                </c:pt>
                <c:pt idx="2334">
                  <c:v>22869</c:v>
                </c:pt>
                <c:pt idx="2335">
                  <c:v>22969</c:v>
                </c:pt>
                <c:pt idx="2336">
                  <c:v>23060</c:v>
                </c:pt>
                <c:pt idx="2337">
                  <c:v>23152</c:v>
                </c:pt>
                <c:pt idx="2338">
                  <c:v>23202</c:v>
                </c:pt>
                <c:pt idx="2339">
                  <c:v>23208</c:v>
                </c:pt>
                <c:pt idx="2340">
                  <c:v>23221</c:v>
                </c:pt>
                <c:pt idx="2341">
                  <c:v>23216</c:v>
                </c:pt>
                <c:pt idx="2342">
                  <c:v>23134</c:v>
                </c:pt>
                <c:pt idx="2343">
                  <c:v>23092</c:v>
                </c:pt>
                <c:pt idx="2344">
                  <c:v>23095</c:v>
                </c:pt>
                <c:pt idx="2345">
                  <c:v>23132</c:v>
                </c:pt>
                <c:pt idx="2346">
                  <c:v>22988</c:v>
                </c:pt>
                <c:pt idx="2347">
                  <c:v>22911</c:v>
                </c:pt>
                <c:pt idx="2348">
                  <c:v>22981</c:v>
                </c:pt>
                <c:pt idx="2349">
                  <c:v>23117</c:v>
                </c:pt>
                <c:pt idx="2350">
                  <c:v>23226</c:v>
                </c:pt>
                <c:pt idx="2351">
                  <c:v>23425</c:v>
                </c:pt>
                <c:pt idx="2352">
                  <c:v>23444</c:v>
                </c:pt>
                <c:pt idx="2353">
                  <c:v>23291</c:v>
                </c:pt>
                <c:pt idx="2354">
                  <c:v>23268</c:v>
                </c:pt>
                <c:pt idx="2355">
                  <c:v>23374</c:v>
                </c:pt>
                <c:pt idx="2356">
                  <c:v>23356</c:v>
                </c:pt>
                <c:pt idx="2357">
                  <c:v>23234</c:v>
                </c:pt>
                <c:pt idx="2358">
                  <c:v>23097</c:v>
                </c:pt>
                <c:pt idx="2359">
                  <c:v>22925</c:v>
                </c:pt>
                <c:pt idx="2360">
                  <c:v>22946</c:v>
                </c:pt>
                <c:pt idx="2361">
                  <c:v>23005</c:v>
                </c:pt>
                <c:pt idx="2362">
                  <c:v>22983</c:v>
                </c:pt>
                <c:pt idx="2363">
                  <c:v>22986</c:v>
                </c:pt>
                <c:pt idx="2364">
                  <c:v>22939</c:v>
                </c:pt>
                <c:pt idx="2365">
                  <c:v>22746</c:v>
                </c:pt>
                <c:pt idx="2366">
                  <c:v>22665</c:v>
                </c:pt>
                <c:pt idx="2367">
                  <c:v>22610</c:v>
                </c:pt>
                <c:pt idx="2368">
                  <c:v>22584</c:v>
                </c:pt>
                <c:pt idx="2369">
                  <c:v>22492</c:v>
                </c:pt>
                <c:pt idx="2370">
                  <c:v>22529</c:v>
                </c:pt>
                <c:pt idx="2371">
                  <c:v>22621</c:v>
                </c:pt>
                <c:pt idx="2372">
                  <c:v>22547</c:v>
                </c:pt>
                <c:pt idx="2373">
                  <c:v>22441</c:v>
                </c:pt>
                <c:pt idx="2374">
                  <c:v>22353</c:v>
                </c:pt>
                <c:pt idx="2375">
                  <c:v>22256</c:v>
                </c:pt>
                <c:pt idx="2376">
                  <c:v>22156</c:v>
                </c:pt>
                <c:pt idx="2377">
                  <c:v>22211</c:v>
                </c:pt>
                <c:pt idx="2378">
                  <c:v>22204</c:v>
                </c:pt>
                <c:pt idx="2379">
                  <c:v>22213</c:v>
                </c:pt>
                <c:pt idx="2380">
                  <c:v>22266</c:v>
                </c:pt>
                <c:pt idx="2381">
                  <c:v>22354</c:v>
                </c:pt>
                <c:pt idx="2382">
                  <c:v>22517</c:v>
                </c:pt>
                <c:pt idx="2383">
                  <c:v>22737</c:v>
                </c:pt>
                <c:pt idx="2384">
                  <c:v>22771</c:v>
                </c:pt>
                <c:pt idx="2385">
                  <c:v>22741</c:v>
                </c:pt>
                <c:pt idx="2386">
                  <c:v>22710</c:v>
                </c:pt>
                <c:pt idx="2387">
                  <c:v>22650</c:v>
                </c:pt>
                <c:pt idx="2388">
                  <c:v>22647</c:v>
                </c:pt>
                <c:pt idx="2389">
                  <c:v>22725</c:v>
                </c:pt>
                <c:pt idx="2390">
                  <c:v>22831</c:v>
                </c:pt>
                <c:pt idx="2391">
                  <c:v>22794</c:v>
                </c:pt>
                <c:pt idx="2392">
                  <c:v>22687</c:v>
                </c:pt>
                <c:pt idx="2393">
                  <c:v>22552</c:v>
                </c:pt>
                <c:pt idx="2394">
                  <c:v>22450</c:v>
                </c:pt>
                <c:pt idx="2395">
                  <c:v>22480</c:v>
                </c:pt>
                <c:pt idx="2396">
                  <c:v>22614</c:v>
                </c:pt>
                <c:pt idx="2397">
                  <c:v>22711</c:v>
                </c:pt>
                <c:pt idx="2398">
                  <c:v>22745</c:v>
                </c:pt>
                <c:pt idx="2399">
                  <c:v>22711</c:v>
                </c:pt>
                <c:pt idx="2400">
                  <c:v>22596</c:v>
                </c:pt>
                <c:pt idx="2401">
                  <c:v>22548</c:v>
                </c:pt>
                <c:pt idx="2402">
                  <c:v>22550</c:v>
                </c:pt>
                <c:pt idx="2403">
                  <c:v>22344</c:v>
                </c:pt>
                <c:pt idx="2404">
                  <c:v>22320</c:v>
                </c:pt>
                <c:pt idx="2405">
                  <c:v>22497</c:v>
                </c:pt>
                <c:pt idx="2406">
                  <c:v>22621</c:v>
                </c:pt>
                <c:pt idx="2407">
                  <c:v>22777</c:v>
                </c:pt>
                <c:pt idx="2408">
                  <c:v>22742</c:v>
                </c:pt>
                <c:pt idx="2409">
                  <c:v>22635</c:v>
                </c:pt>
                <c:pt idx="2410">
                  <c:v>22623</c:v>
                </c:pt>
                <c:pt idx="2411">
                  <c:v>22635</c:v>
                </c:pt>
                <c:pt idx="2412">
                  <c:v>22623</c:v>
                </c:pt>
                <c:pt idx="2413">
                  <c:v>22636</c:v>
                </c:pt>
                <c:pt idx="2414">
                  <c:v>22734</c:v>
                </c:pt>
                <c:pt idx="2415">
                  <c:v>22971</c:v>
                </c:pt>
                <c:pt idx="2416">
                  <c:v>23028</c:v>
                </c:pt>
                <c:pt idx="2417">
                  <c:v>23040</c:v>
                </c:pt>
                <c:pt idx="2418">
                  <c:v>23000</c:v>
                </c:pt>
                <c:pt idx="2419">
                  <c:v>22974</c:v>
                </c:pt>
                <c:pt idx="2420">
                  <c:v>22999</c:v>
                </c:pt>
                <c:pt idx="2421">
                  <c:v>23103</c:v>
                </c:pt>
                <c:pt idx="2422">
                  <c:v>23168</c:v>
                </c:pt>
                <c:pt idx="2423">
                  <c:v>23250</c:v>
                </c:pt>
                <c:pt idx="2424">
                  <c:v>23256</c:v>
                </c:pt>
                <c:pt idx="2425">
                  <c:v>23398</c:v>
                </c:pt>
                <c:pt idx="2426">
                  <c:v>23477</c:v>
                </c:pt>
                <c:pt idx="2427">
                  <c:v>23500</c:v>
                </c:pt>
                <c:pt idx="2428">
                  <c:v>23509</c:v>
                </c:pt>
                <c:pt idx="2429">
                  <c:v>23444</c:v>
                </c:pt>
                <c:pt idx="2430">
                  <c:v>23508</c:v>
                </c:pt>
                <c:pt idx="2431">
                  <c:v>24551</c:v>
                </c:pt>
                <c:pt idx="2432">
                  <c:v>28611</c:v>
                </c:pt>
                <c:pt idx="2433">
                  <c:v>32784</c:v>
                </c:pt>
                <c:pt idx="2434">
                  <c:v>31800</c:v>
                </c:pt>
                <c:pt idx="2435">
                  <c:v>29383</c:v>
                </c:pt>
                <c:pt idx="2436">
                  <c:v>28163</c:v>
                </c:pt>
                <c:pt idx="2437">
                  <c:v>27226</c:v>
                </c:pt>
                <c:pt idx="2438">
                  <c:v>26902</c:v>
                </c:pt>
                <c:pt idx="2439">
                  <c:v>26786</c:v>
                </c:pt>
                <c:pt idx="2440">
                  <c:v>26648</c:v>
                </c:pt>
                <c:pt idx="2441">
                  <c:v>26571</c:v>
                </c:pt>
                <c:pt idx="2442">
                  <c:v>26547</c:v>
                </c:pt>
                <c:pt idx="2443">
                  <c:v>26679</c:v>
                </c:pt>
                <c:pt idx="2444">
                  <c:v>26761</c:v>
                </c:pt>
                <c:pt idx="2445">
                  <c:v>26743</c:v>
                </c:pt>
                <c:pt idx="2446">
                  <c:v>26671</c:v>
                </c:pt>
                <c:pt idx="2447">
                  <c:v>26582</c:v>
                </c:pt>
                <c:pt idx="2448">
                  <c:v>26583</c:v>
                </c:pt>
                <c:pt idx="2449">
                  <c:v>26663</c:v>
                </c:pt>
                <c:pt idx="2450">
                  <c:v>26799</c:v>
                </c:pt>
                <c:pt idx="2451">
                  <c:v>27076</c:v>
                </c:pt>
                <c:pt idx="2452">
                  <c:v>27149</c:v>
                </c:pt>
                <c:pt idx="2453">
                  <c:v>27140</c:v>
                </c:pt>
                <c:pt idx="2454">
                  <c:v>27163</c:v>
                </c:pt>
                <c:pt idx="2455">
                  <c:v>27224</c:v>
                </c:pt>
                <c:pt idx="2456">
                  <c:v>27264</c:v>
                </c:pt>
                <c:pt idx="2457">
                  <c:v>27302</c:v>
                </c:pt>
                <c:pt idx="2458">
                  <c:v>27299</c:v>
                </c:pt>
                <c:pt idx="2459">
                  <c:v>27560</c:v>
                </c:pt>
                <c:pt idx="2460">
                  <c:v>27719</c:v>
                </c:pt>
                <c:pt idx="2461">
                  <c:v>27607</c:v>
                </c:pt>
                <c:pt idx="2462">
                  <c:v>27435</c:v>
                </c:pt>
                <c:pt idx="2463">
                  <c:v>27606</c:v>
                </c:pt>
                <c:pt idx="2464">
                  <c:v>27722</c:v>
                </c:pt>
                <c:pt idx="2465">
                  <c:v>27818</c:v>
                </c:pt>
                <c:pt idx="2466">
                  <c:v>27875</c:v>
                </c:pt>
                <c:pt idx="2467">
                  <c:v>28060</c:v>
                </c:pt>
                <c:pt idx="2468">
                  <c:v>28133</c:v>
                </c:pt>
                <c:pt idx="2469">
                  <c:v>28208</c:v>
                </c:pt>
                <c:pt idx="2470">
                  <c:v>28156</c:v>
                </c:pt>
                <c:pt idx="2471">
                  <c:v>27642</c:v>
                </c:pt>
                <c:pt idx="2472">
                  <c:v>26879</c:v>
                </c:pt>
                <c:pt idx="2473">
                  <c:v>26743</c:v>
                </c:pt>
                <c:pt idx="2474">
                  <c:v>27674</c:v>
                </c:pt>
                <c:pt idx="2475">
                  <c:v>29405</c:v>
                </c:pt>
                <c:pt idx="2476">
                  <c:v>30330</c:v>
                </c:pt>
                <c:pt idx="2477">
                  <c:v>31491</c:v>
                </c:pt>
                <c:pt idx="2478">
                  <c:v>31999</c:v>
                </c:pt>
                <c:pt idx="2479">
                  <c:v>32316</c:v>
                </c:pt>
                <c:pt idx="2480">
                  <c:v>32340</c:v>
                </c:pt>
                <c:pt idx="2481">
                  <c:v>31956</c:v>
                </c:pt>
                <c:pt idx="2482">
                  <c:v>30868</c:v>
                </c:pt>
                <c:pt idx="2483">
                  <c:v>29143</c:v>
                </c:pt>
                <c:pt idx="2484">
                  <c:v>28368</c:v>
                </c:pt>
                <c:pt idx="2485">
                  <c:v>27610</c:v>
                </c:pt>
                <c:pt idx="2486">
                  <c:v>27320</c:v>
                </c:pt>
                <c:pt idx="2487">
                  <c:v>27272</c:v>
                </c:pt>
                <c:pt idx="2488">
                  <c:v>27358</c:v>
                </c:pt>
                <c:pt idx="2489">
                  <c:v>27387</c:v>
                </c:pt>
                <c:pt idx="2490">
                  <c:v>27349</c:v>
                </c:pt>
                <c:pt idx="2491">
                  <c:v>27343</c:v>
                </c:pt>
                <c:pt idx="2492">
                  <c:v>27410</c:v>
                </c:pt>
                <c:pt idx="2493">
                  <c:v>27498</c:v>
                </c:pt>
                <c:pt idx="2494">
                  <c:v>27571</c:v>
                </c:pt>
                <c:pt idx="2495">
                  <c:v>27624</c:v>
                </c:pt>
                <c:pt idx="2496">
                  <c:v>27700</c:v>
                </c:pt>
                <c:pt idx="2497">
                  <c:v>27852</c:v>
                </c:pt>
                <c:pt idx="2498">
                  <c:v>27917</c:v>
                </c:pt>
                <c:pt idx="2499">
                  <c:v>27767</c:v>
                </c:pt>
                <c:pt idx="2500">
                  <c:v>27674</c:v>
                </c:pt>
                <c:pt idx="2501">
                  <c:v>27864</c:v>
                </c:pt>
                <c:pt idx="2502">
                  <c:v>28024</c:v>
                </c:pt>
                <c:pt idx="2503">
                  <c:v>28226</c:v>
                </c:pt>
                <c:pt idx="2504">
                  <c:v>28359</c:v>
                </c:pt>
                <c:pt idx="2505">
                  <c:v>28419</c:v>
                </c:pt>
                <c:pt idx="2506">
                  <c:v>28541</c:v>
                </c:pt>
                <c:pt idx="2507">
                  <c:v>28820</c:v>
                </c:pt>
                <c:pt idx="2508">
                  <c:v>28938</c:v>
                </c:pt>
                <c:pt idx="2509">
                  <c:v>28846</c:v>
                </c:pt>
                <c:pt idx="2510">
                  <c:v>28841</c:v>
                </c:pt>
                <c:pt idx="2511">
                  <c:v>28876</c:v>
                </c:pt>
                <c:pt idx="2512">
                  <c:v>28858</c:v>
                </c:pt>
                <c:pt idx="2513">
                  <c:v>28862</c:v>
                </c:pt>
                <c:pt idx="2514">
                  <c:v>28944</c:v>
                </c:pt>
                <c:pt idx="2515">
                  <c:v>29217</c:v>
                </c:pt>
                <c:pt idx="2516">
                  <c:v>29340</c:v>
                </c:pt>
                <c:pt idx="2517">
                  <c:v>29424</c:v>
                </c:pt>
                <c:pt idx="2518">
                  <c:v>29231</c:v>
                </c:pt>
                <c:pt idx="2519">
                  <c:v>29059</c:v>
                </c:pt>
                <c:pt idx="2520">
                  <c:v>29102</c:v>
                </c:pt>
                <c:pt idx="2521">
                  <c:v>29213</c:v>
                </c:pt>
                <c:pt idx="2522">
                  <c:v>29227</c:v>
                </c:pt>
                <c:pt idx="2523">
                  <c:v>29380</c:v>
                </c:pt>
                <c:pt idx="2524">
                  <c:v>29428</c:v>
                </c:pt>
                <c:pt idx="2525">
                  <c:v>29528</c:v>
                </c:pt>
                <c:pt idx="2526">
                  <c:v>29563</c:v>
                </c:pt>
                <c:pt idx="2527">
                  <c:v>29798</c:v>
                </c:pt>
                <c:pt idx="2528">
                  <c:v>29889</c:v>
                </c:pt>
                <c:pt idx="2529">
                  <c:v>29886</c:v>
                </c:pt>
                <c:pt idx="2530">
                  <c:v>29872</c:v>
                </c:pt>
                <c:pt idx="2531">
                  <c:v>29920</c:v>
                </c:pt>
                <c:pt idx="2532">
                  <c:v>30025</c:v>
                </c:pt>
                <c:pt idx="2533">
                  <c:v>29948</c:v>
                </c:pt>
                <c:pt idx="2534">
                  <c:v>29911</c:v>
                </c:pt>
                <c:pt idx="2535">
                  <c:v>30107</c:v>
                </c:pt>
                <c:pt idx="2536">
                  <c:v>30219</c:v>
                </c:pt>
                <c:pt idx="2537">
                  <c:v>30244</c:v>
                </c:pt>
                <c:pt idx="2538">
                  <c:v>30316</c:v>
                </c:pt>
                <c:pt idx="2539">
                  <c:v>30405</c:v>
                </c:pt>
                <c:pt idx="2540">
                  <c:v>30540</c:v>
                </c:pt>
                <c:pt idx="2541">
                  <c:v>30660</c:v>
                </c:pt>
                <c:pt idx="2542">
                  <c:v>30676</c:v>
                </c:pt>
                <c:pt idx="2543">
                  <c:v>30734</c:v>
                </c:pt>
                <c:pt idx="2544">
                  <c:v>30802</c:v>
                </c:pt>
                <c:pt idx="2545">
                  <c:v>30897</c:v>
                </c:pt>
                <c:pt idx="2546">
                  <c:v>30946</c:v>
                </c:pt>
                <c:pt idx="2547">
                  <c:v>30976</c:v>
                </c:pt>
                <c:pt idx="2548">
                  <c:v>31033</c:v>
                </c:pt>
                <c:pt idx="2549">
                  <c:v>31079</c:v>
                </c:pt>
                <c:pt idx="2550">
                  <c:v>31112</c:v>
                </c:pt>
                <c:pt idx="2551">
                  <c:v>31221</c:v>
                </c:pt>
                <c:pt idx="2552">
                  <c:v>31270</c:v>
                </c:pt>
                <c:pt idx="2553">
                  <c:v>31267</c:v>
                </c:pt>
                <c:pt idx="2554">
                  <c:v>31370</c:v>
                </c:pt>
                <c:pt idx="2555">
                  <c:v>31554</c:v>
                </c:pt>
                <c:pt idx="2556">
                  <c:v>31679</c:v>
                </c:pt>
                <c:pt idx="2557">
                  <c:v>31886</c:v>
                </c:pt>
                <c:pt idx="2558">
                  <c:v>31948</c:v>
                </c:pt>
                <c:pt idx="2559">
                  <c:v>32062</c:v>
                </c:pt>
                <c:pt idx="2560">
                  <c:v>32140</c:v>
                </c:pt>
                <c:pt idx="2561">
                  <c:v>32210</c:v>
                </c:pt>
                <c:pt idx="2562">
                  <c:v>32376</c:v>
                </c:pt>
                <c:pt idx="2563">
                  <c:v>32574</c:v>
                </c:pt>
                <c:pt idx="2564">
                  <c:v>32697</c:v>
                </c:pt>
                <c:pt idx="2565">
                  <c:v>32782</c:v>
                </c:pt>
                <c:pt idx="2566">
                  <c:v>32896</c:v>
                </c:pt>
                <c:pt idx="2567">
                  <c:v>33189</c:v>
                </c:pt>
                <c:pt idx="2568">
                  <c:v>33284</c:v>
                </c:pt>
                <c:pt idx="2569">
                  <c:v>33282</c:v>
                </c:pt>
                <c:pt idx="2570">
                  <c:v>33327</c:v>
                </c:pt>
                <c:pt idx="2571">
                  <c:v>33603</c:v>
                </c:pt>
                <c:pt idx="2572">
                  <c:v>33730</c:v>
                </c:pt>
                <c:pt idx="2573">
                  <c:v>33971</c:v>
                </c:pt>
                <c:pt idx="2574">
                  <c:v>34135</c:v>
                </c:pt>
                <c:pt idx="2575">
                  <c:v>34328</c:v>
                </c:pt>
                <c:pt idx="2576">
                  <c:v>34372</c:v>
                </c:pt>
                <c:pt idx="2577">
                  <c:v>34518</c:v>
                </c:pt>
                <c:pt idx="2578">
                  <c:v>34643</c:v>
                </c:pt>
                <c:pt idx="2579">
                  <c:v>34842</c:v>
                </c:pt>
                <c:pt idx="2580">
                  <c:v>34914</c:v>
                </c:pt>
                <c:pt idx="2581">
                  <c:v>35086</c:v>
                </c:pt>
                <c:pt idx="2582">
                  <c:v>35214</c:v>
                </c:pt>
                <c:pt idx="2583">
                  <c:v>35273</c:v>
                </c:pt>
                <c:pt idx="2584">
                  <c:v>35345</c:v>
                </c:pt>
                <c:pt idx="2585">
                  <c:v>35559</c:v>
                </c:pt>
                <c:pt idx="2586">
                  <c:v>35780</c:v>
                </c:pt>
                <c:pt idx="2587">
                  <c:v>35939</c:v>
                </c:pt>
                <c:pt idx="2588">
                  <c:v>36133</c:v>
                </c:pt>
                <c:pt idx="2589">
                  <c:v>36333</c:v>
                </c:pt>
                <c:pt idx="2590">
                  <c:v>36547</c:v>
                </c:pt>
                <c:pt idx="2591">
                  <c:v>36777</c:v>
                </c:pt>
                <c:pt idx="2592">
                  <c:v>36865</c:v>
                </c:pt>
                <c:pt idx="2593">
                  <c:v>37158</c:v>
                </c:pt>
                <c:pt idx="2594">
                  <c:v>37389</c:v>
                </c:pt>
                <c:pt idx="2595">
                  <c:v>37442</c:v>
                </c:pt>
                <c:pt idx="2596">
                  <c:v>37380</c:v>
                </c:pt>
                <c:pt idx="2597">
                  <c:v>37486</c:v>
                </c:pt>
                <c:pt idx="2598">
                  <c:v>37669</c:v>
                </c:pt>
                <c:pt idx="2599">
                  <c:v>38068</c:v>
                </c:pt>
                <c:pt idx="2600">
                  <c:v>38198</c:v>
                </c:pt>
                <c:pt idx="2601">
                  <c:v>38255</c:v>
                </c:pt>
                <c:pt idx="2602">
                  <c:v>38336</c:v>
                </c:pt>
                <c:pt idx="2603">
                  <c:v>38532</c:v>
                </c:pt>
                <c:pt idx="2604">
                  <c:v>38702</c:v>
                </c:pt>
                <c:pt idx="2605">
                  <c:v>39016</c:v>
                </c:pt>
                <c:pt idx="2606">
                  <c:v>39100</c:v>
                </c:pt>
                <c:pt idx="2607">
                  <c:v>39193</c:v>
                </c:pt>
                <c:pt idx="2608">
                  <c:v>39238</c:v>
                </c:pt>
                <c:pt idx="2609">
                  <c:v>39351</c:v>
                </c:pt>
                <c:pt idx="2610">
                  <c:v>39388</c:v>
                </c:pt>
                <c:pt idx="2611">
                  <c:v>39602</c:v>
                </c:pt>
                <c:pt idx="2612">
                  <c:v>39703</c:v>
                </c:pt>
                <c:pt idx="2613">
                  <c:v>39837</c:v>
                </c:pt>
                <c:pt idx="2614">
                  <c:v>39823</c:v>
                </c:pt>
                <c:pt idx="2615">
                  <c:v>39844</c:v>
                </c:pt>
                <c:pt idx="2616">
                  <c:v>40010</c:v>
                </c:pt>
                <c:pt idx="2617">
                  <c:v>40220</c:v>
                </c:pt>
                <c:pt idx="2618">
                  <c:v>40307</c:v>
                </c:pt>
                <c:pt idx="2619">
                  <c:v>40441</c:v>
                </c:pt>
                <c:pt idx="2620">
                  <c:v>40565</c:v>
                </c:pt>
                <c:pt idx="2621">
                  <c:v>40749</c:v>
                </c:pt>
                <c:pt idx="2622">
                  <c:v>40777</c:v>
                </c:pt>
                <c:pt idx="2623">
                  <c:v>40730</c:v>
                </c:pt>
                <c:pt idx="2624">
                  <c:v>40755</c:v>
                </c:pt>
                <c:pt idx="2625">
                  <c:v>40880</c:v>
                </c:pt>
                <c:pt idx="2626">
                  <c:v>40923</c:v>
                </c:pt>
                <c:pt idx="2627">
                  <c:v>41075</c:v>
                </c:pt>
                <c:pt idx="2628">
                  <c:v>41236</c:v>
                </c:pt>
                <c:pt idx="2629">
                  <c:v>41350</c:v>
                </c:pt>
                <c:pt idx="2630">
                  <c:v>41296</c:v>
                </c:pt>
                <c:pt idx="2631">
                  <c:v>41364</c:v>
                </c:pt>
                <c:pt idx="2632">
                  <c:v>41423</c:v>
                </c:pt>
                <c:pt idx="2633">
                  <c:v>41624</c:v>
                </c:pt>
                <c:pt idx="2634">
                  <c:v>41711</c:v>
                </c:pt>
                <c:pt idx="2635">
                  <c:v>41896</c:v>
                </c:pt>
                <c:pt idx="2636">
                  <c:v>42010</c:v>
                </c:pt>
                <c:pt idx="2637">
                  <c:v>42233</c:v>
                </c:pt>
                <c:pt idx="2638">
                  <c:v>42340</c:v>
                </c:pt>
                <c:pt idx="2639">
                  <c:v>42339</c:v>
                </c:pt>
                <c:pt idx="2640">
                  <c:v>42412</c:v>
                </c:pt>
                <c:pt idx="2641">
                  <c:v>42414</c:v>
                </c:pt>
                <c:pt idx="2642">
                  <c:v>42419</c:v>
                </c:pt>
                <c:pt idx="2643">
                  <c:v>42735</c:v>
                </c:pt>
                <c:pt idx="2644">
                  <c:v>42809</c:v>
                </c:pt>
                <c:pt idx="2645">
                  <c:v>42943</c:v>
                </c:pt>
                <c:pt idx="2646">
                  <c:v>43188</c:v>
                </c:pt>
                <c:pt idx="2647">
                  <c:v>43396</c:v>
                </c:pt>
                <c:pt idx="2648">
                  <c:v>43417</c:v>
                </c:pt>
                <c:pt idx="2649">
                  <c:v>43428</c:v>
                </c:pt>
                <c:pt idx="2650">
                  <c:v>43504</c:v>
                </c:pt>
                <c:pt idx="2651">
                  <c:v>43651</c:v>
                </c:pt>
                <c:pt idx="2652">
                  <c:v>43852</c:v>
                </c:pt>
                <c:pt idx="2653">
                  <c:v>44075</c:v>
                </c:pt>
                <c:pt idx="2654">
                  <c:v>44004</c:v>
                </c:pt>
                <c:pt idx="2655">
                  <c:v>43793</c:v>
                </c:pt>
                <c:pt idx="2656">
                  <c:v>43697</c:v>
                </c:pt>
                <c:pt idx="2657">
                  <c:v>43719</c:v>
                </c:pt>
                <c:pt idx="2658">
                  <c:v>43831</c:v>
                </c:pt>
                <c:pt idx="2659">
                  <c:v>43735</c:v>
                </c:pt>
                <c:pt idx="2660">
                  <c:v>43660</c:v>
                </c:pt>
                <c:pt idx="2661">
                  <c:v>43615</c:v>
                </c:pt>
                <c:pt idx="2662">
                  <c:v>43835</c:v>
                </c:pt>
                <c:pt idx="2663">
                  <c:v>44076</c:v>
                </c:pt>
                <c:pt idx="2664">
                  <c:v>44203</c:v>
                </c:pt>
                <c:pt idx="2665">
                  <c:v>44031</c:v>
                </c:pt>
                <c:pt idx="2666">
                  <c:v>43746</c:v>
                </c:pt>
                <c:pt idx="2667">
                  <c:v>43287</c:v>
                </c:pt>
                <c:pt idx="2668">
                  <c:v>43087</c:v>
                </c:pt>
                <c:pt idx="2669">
                  <c:v>42926</c:v>
                </c:pt>
                <c:pt idx="2670">
                  <c:v>42870</c:v>
                </c:pt>
                <c:pt idx="2671">
                  <c:v>42659</c:v>
                </c:pt>
                <c:pt idx="2672">
                  <c:v>42471</c:v>
                </c:pt>
                <c:pt idx="2673">
                  <c:v>42398</c:v>
                </c:pt>
                <c:pt idx="2674">
                  <c:v>42112</c:v>
                </c:pt>
                <c:pt idx="2675">
                  <c:v>41455</c:v>
                </c:pt>
                <c:pt idx="2676">
                  <c:v>41204</c:v>
                </c:pt>
                <c:pt idx="2677">
                  <c:v>40993</c:v>
                </c:pt>
                <c:pt idx="2678">
                  <c:v>40848</c:v>
                </c:pt>
                <c:pt idx="2679">
                  <c:v>40528</c:v>
                </c:pt>
                <c:pt idx="2680">
                  <c:v>40172</c:v>
                </c:pt>
                <c:pt idx="2681">
                  <c:v>39662</c:v>
                </c:pt>
                <c:pt idx="2682">
                  <c:v>39462</c:v>
                </c:pt>
                <c:pt idx="2683">
                  <c:v>39152</c:v>
                </c:pt>
                <c:pt idx="2684">
                  <c:v>38889</c:v>
                </c:pt>
                <c:pt idx="2685">
                  <c:v>38325</c:v>
                </c:pt>
                <c:pt idx="2686">
                  <c:v>38146</c:v>
                </c:pt>
                <c:pt idx="2687">
                  <c:v>38040</c:v>
                </c:pt>
                <c:pt idx="2688">
                  <c:v>37838</c:v>
                </c:pt>
                <c:pt idx="2689">
                  <c:v>37392</c:v>
                </c:pt>
                <c:pt idx="2690">
                  <c:v>37174</c:v>
                </c:pt>
                <c:pt idx="2691">
                  <c:v>36809</c:v>
                </c:pt>
                <c:pt idx="2692">
                  <c:v>36548</c:v>
                </c:pt>
                <c:pt idx="2693">
                  <c:v>36189</c:v>
                </c:pt>
                <c:pt idx="2694">
                  <c:v>35951</c:v>
                </c:pt>
                <c:pt idx="2695">
                  <c:v>35514</c:v>
                </c:pt>
                <c:pt idx="2696">
                  <c:v>35180</c:v>
                </c:pt>
                <c:pt idx="2697">
                  <c:v>34905</c:v>
                </c:pt>
                <c:pt idx="2698">
                  <c:v>34594</c:v>
                </c:pt>
                <c:pt idx="2699">
                  <c:v>34167</c:v>
                </c:pt>
                <c:pt idx="2700">
                  <c:v>33873</c:v>
                </c:pt>
                <c:pt idx="2701">
                  <c:v>33425</c:v>
                </c:pt>
                <c:pt idx="2702">
                  <c:v>33198</c:v>
                </c:pt>
                <c:pt idx="2703">
                  <c:v>32719</c:v>
                </c:pt>
                <c:pt idx="2704">
                  <c:v>32410</c:v>
                </c:pt>
                <c:pt idx="2705">
                  <c:v>31998</c:v>
                </c:pt>
                <c:pt idx="2706">
                  <c:v>31786</c:v>
                </c:pt>
                <c:pt idx="2707">
                  <c:v>31599</c:v>
                </c:pt>
                <c:pt idx="2708">
                  <c:v>31459</c:v>
                </c:pt>
                <c:pt idx="2709">
                  <c:v>31090</c:v>
                </c:pt>
                <c:pt idx="2710">
                  <c:v>30802</c:v>
                </c:pt>
                <c:pt idx="2711">
                  <c:v>30514</c:v>
                </c:pt>
                <c:pt idx="2712">
                  <c:v>30395</c:v>
                </c:pt>
                <c:pt idx="2713">
                  <c:v>30083</c:v>
                </c:pt>
                <c:pt idx="2714">
                  <c:v>29999</c:v>
                </c:pt>
                <c:pt idx="2715">
                  <c:v>29774</c:v>
                </c:pt>
                <c:pt idx="2716">
                  <c:v>29510</c:v>
                </c:pt>
                <c:pt idx="2717">
                  <c:v>29275</c:v>
                </c:pt>
                <c:pt idx="2718">
                  <c:v>29167</c:v>
                </c:pt>
                <c:pt idx="2719">
                  <c:v>28907</c:v>
                </c:pt>
                <c:pt idx="2720">
                  <c:v>28716</c:v>
                </c:pt>
                <c:pt idx="2721">
                  <c:v>28408</c:v>
                </c:pt>
                <c:pt idx="2722">
                  <c:v>28156</c:v>
                </c:pt>
                <c:pt idx="2723">
                  <c:v>27811</c:v>
                </c:pt>
                <c:pt idx="2724">
                  <c:v>27648</c:v>
                </c:pt>
                <c:pt idx="2725">
                  <c:v>27493</c:v>
                </c:pt>
                <c:pt idx="2726">
                  <c:v>27463</c:v>
                </c:pt>
                <c:pt idx="2727">
                  <c:v>27475</c:v>
                </c:pt>
                <c:pt idx="2728">
                  <c:v>27475</c:v>
                </c:pt>
                <c:pt idx="2729">
                  <c:v>27337</c:v>
                </c:pt>
                <c:pt idx="2730">
                  <c:v>27125</c:v>
                </c:pt>
                <c:pt idx="2731">
                  <c:v>26934</c:v>
                </c:pt>
                <c:pt idx="2732">
                  <c:v>26788</c:v>
                </c:pt>
                <c:pt idx="2733">
                  <c:v>26694</c:v>
                </c:pt>
                <c:pt idx="2734">
                  <c:v>26641</c:v>
                </c:pt>
                <c:pt idx="2735">
                  <c:v>26674</c:v>
                </c:pt>
                <c:pt idx="2736">
                  <c:v>26710</c:v>
                </c:pt>
                <c:pt idx="2737">
                  <c:v>26701</c:v>
                </c:pt>
                <c:pt idx="2738">
                  <c:v>26652</c:v>
                </c:pt>
                <c:pt idx="2739">
                  <c:v>26670</c:v>
                </c:pt>
                <c:pt idx="2740">
                  <c:v>26525</c:v>
                </c:pt>
                <c:pt idx="2741">
                  <c:v>26355</c:v>
                </c:pt>
                <c:pt idx="2742">
                  <c:v>26284</c:v>
                </c:pt>
                <c:pt idx="2743">
                  <c:v>26295</c:v>
                </c:pt>
                <c:pt idx="2744">
                  <c:v>26251</c:v>
                </c:pt>
                <c:pt idx="2745">
                  <c:v>26398</c:v>
                </c:pt>
                <c:pt idx="2746">
                  <c:v>26449</c:v>
                </c:pt>
                <c:pt idx="2747">
                  <c:v>26445</c:v>
                </c:pt>
                <c:pt idx="2748">
                  <c:v>26391</c:v>
                </c:pt>
                <c:pt idx="2749">
                  <c:v>26426</c:v>
                </c:pt>
                <c:pt idx="2750">
                  <c:v>26485</c:v>
                </c:pt>
                <c:pt idx="2751">
                  <c:v>26350</c:v>
                </c:pt>
                <c:pt idx="2752">
                  <c:v>26404</c:v>
                </c:pt>
                <c:pt idx="2753">
                  <c:v>26659</c:v>
                </c:pt>
                <c:pt idx="2754">
                  <c:v>26756</c:v>
                </c:pt>
                <c:pt idx="2755">
                  <c:v>26741</c:v>
                </c:pt>
                <c:pt idx="2756">
                  <c:v>26797</c:v>
                </c:pt>
                <c:pt idx="2757">
                  <c:v>26958</c:v>
                </c:pt>
                <c:pt idx="2758">
                  <c:v>27103</c:v>
                </c:pt>
                <c:pt idx="2759">
                  <c:v>27180</c:v>
                </c:pt>
                <c:pt idx="2760">
                  <c:v>27143</c:v>
                </c:pt>
                <c:pt idx="2761">
                  <c:v>26985</c:v>
                </c:pt>
                <c:pt idx="2762">
                  <c:v>26882</c:v>
                </c:pt>
                <c:pt idx="2763">
                  <c:v>26893</c:v>
                </c:pt>
                <c:pt idx="2764">
                  <c:v>26929</c:v>
                </c:pt>
                <c:pt idx="2765">
                  <c:v>26910</c:v>
                </c:pt>
                <c:pt idx="2766">
                  <c:v>26880</c:v>
                </c:pt>
                <c:pt idx="2767">
                  <c:v>26656</c:v>
                </c:pt>
                <c:pt idx="2768">
                  <c:v>26357</c:v>
                </c:pt>
                <c:pt idx="2769">
                  <c:v>26182</c:v>
                </c:pt>
                <c:pt idx="2770">
                  <c:v>26129</c:v>
                </c:pt>
                <c:pt idx="2771">
                  <c:v>26010</c:v>
                </c:pt>
                <c:pt idx="2772">
                  <c:v>25885</c:v>
                </c:pt>
                <c:pt idx="2773">
                  <c:v>25762</c:v>
                </c:pt>
                <c:pt idx="2774">
                  <c:v>25746</c:v>
                </c:pt>
                <c:pt idx="2775">
                  <c:v>25587</c:v>
                </c:pt>
                <c:pt idx="2776">
                  <c:v>25570</c:v>
                </c:pt>
                <c:pt idx="2777">
                  <c:v>25428</c:v>
                </c:pt>
                <c:pt idx="2778">
                  <c:v>25303</c:v>
                </c:pt>
                <c:pt idx="2779">
                  <c:v>25184</c:v>
                </c:pt>
                <c:pt idx="2780">
                  <c:v>25042</c:v>
                </c:pt>
                <c:pt idx="2781">
                  <c:v>24813</c:v>
                </c:pt>
                <c:pt idx="2782">
                  <c:v>24650</c:v>
                </c:pt>
                <c:pt idx="2783">
                  <c:v>24484</c:v>
                </c:pt>
                <c:pt idx="2784">
                  <c:v>24456</c:v>
                </c:pt>
                <c:pt idx="2785">
                  <c:v>24338</c:v>
                </c:pt>
                <c:pt idx="2786">
                  <c:v>24187</c:v>
                </c:pt>
                <c:pt idx="2787">
                  <c:v>23998</c:v>
                </c:pt>
                <c:pt idx="2788">
                  <c:v>23822</c:v>
                </c:pt>
                <c:pt idx="2789">
                  <c:v>23619</c:v>
                </c:pt>
                <c:pt idx="2790">
                  <c:v>23444</c:v>
                </c:pt>
                <c:pt idx="2791">
                  <c:v>23105</c:v>
                </c:pt>
                <c:pt idx="2792">
                  <c:v>22921</c:v>
                </c:pt>
                <c:pt idx="2793">
                  <c:v>22600</c:v>
                </c:pt>
                <c:pt idx="2794">
                  <c:v>22443</c:v>
                </c:pt>
                <c:pt idx="2795">
                  <c:v>22220</c:v>
                </c:pt>
                <c:pt idx="2796">
                  <c:v>22092</c:v>
                </c:pt>
                <c:pt idx="2797">
                  <c:v>22025</c:v>
                </c:pt>
                <c:pt idx="2798">
                  <c:v>21922</c:v>
                </c:pt>
                <c:pt idx="2799">
                  <c:v>21702</c:v>
                </c:pt>
                <c:pt idx="2800">
                  <c:v>21569</c:v>
                </c:pt>
                <c:pt idx="2801">
                  <c:v>21414</c:v>
                </c:pt>
                <c:pt idx="2802">
                  <c:v>21340</c:v>
                </c:pt>
                <c:pt idx="2803">
                  <c:v>21213</c:v>
                </c:pt>
                <c:pt idx="2804">
                  <c:v>20989</c:v>
                </c:pt>
                <c:pt idx="2805">
                  <c:v>20772</c:v>
                </c:pt>
                <c:pt idx="2806">
                  <c:v>20717</c:v>
                </c:pt>
                <c:pt idx="2807">
                  <c:v>20687</c:v>
                </c:pt>
                <c:pt idx="2808">
                  <c:v>20715</c:v>
                </c:pt>
                <c:pt idx="2809">
                  <c:v>20620</c:v>
                </c:pt>
                <c:pt idx="2810">
                  <c:v>20457</c:v>
                </c:pt>
                <c:pt idx="2811">
                  <c:v>20339</c:v>
                </c:pt>
                <c:pt idx="2812">
                  <c:v>20275</c:v>
                </c:pt>
                <c:pt idx="2813">
                  <c:v>20153</c:v>
                </c:pt>
                <c:pt idx="2814">
                  <c:v>20042</c:v>
                </c:pt>
                <c:pt idx="2815">
                  <c:v>19928</c:v>
                </c:pt>
                <c:pt idx="2816">
                  <c:v>19855</c:v>
                </c:pt>
                <c:pt idx="2817">
                  <c:v>19820</c:v>
                </c:pt>
                <c:pt idx="2818">
                  <c:v>19836</c:v>
                </c:pt>
                <c:pt idx="2819">
                  <c:v>19856</c:v>
                </c:pt>
                <c:pt idx="2820">
                  <c:v>19831</c:v>
                </c:pt>
                <c:pt idx="2821">
                  <c:v>19769</c:v>
                </c:pt>
                <c:pt idx="2822">
                  <c:v>19741</c:v>
                </c:pt>
                <c:pt idx="2823">
                  <c:v>19682</c:v>
                </c:pt>
                <c:pt idx="2824">
                  <c:v>19638</c:v>
                </c:pt>
                <c:pt idx="2825">
                  <c:v>19613</c:v>
                </c:pt>
                <c:pt idx="2826">
                  <c:v>19638</c:v>
                </c:pt>
                <c:pt idx="2827">
                  <c:v>19624</c:v>
                </c:pt>
                <c:pt idx="2828">
                  <c:v>19588</c:v>
                </c:pt>
                <c:pt idx="2829">
                  <c:v>19560</c:v>
                </c:pt>
                <c:pt idx="2830">
                  <c:v>19555</c:v>
                </c:pt>
                <c:pt idx="2831">
                  <c:v>19610</c:v>
                </c:pt>
                <c:pt idx="2832">
                  <c:v>19638</c:v>
                </c:pt>
                <c:pt idx="2833">
                  <c:v>19621</c:v>
                </c:pt>
                <c:pt idx="2834">
                  <c:v>19595</c:v>
                </c:pt>
                <c:pt idx="2835">
                  <c:v>19519</c:v>
                </c:pt>
                <c:pt idx="2836">
                  <c:v>19490</c:v>
                </c:pt>
                <c:pt idx="2837">
                  <c:v>19448</c:v>
                </c:pt>
                <c:pt idx="2838">
                  <c:v>19420</c:v>
                </c:pt>
                <c:pt idx="2839">
                  <c:v>19454</c:v>
                </c:pt>
                <c:pt idx="2840">
                  <c:v>19468</c:v>
                </c:pt>
                <c:pt idx="2841">
                  <c:v>19412</c:v>
                </c:pt>
                <c:pt idx="2842">
                  <c:v>19363</c:v>
                </c:pt>
                <c:pt idx="2843">
                  <c:v>19315</c:v>
                </c:pt>
                <c:pt idx="2844">
                  <c:v>19375</c:v>
                </c:pt>
                <c:pt idx="2845">
                  <c:v>19457</c:v>
                </c:pt>
                <c:pt idx="2846">
                  <c:v>19434</c:v>
                </c:pt>
                <c:pt idx="2847">
                  <c:v>19326</c:v>
                </c:pt>
                <c:pt idx="2848">
                  <c:v>19252</c:v>
                </c:pt>
                <c:pt idx="2849">
                  <c:v>19142</c:v>
                </c:pt>
                <c:pt idx="2850">
                  <c:v>19068</c:v>
                </c:pt>
                <c:pt idx="2851">
                  <c:v>18949</c:v>
                </c:pt>
                <c:pt idx="2852">
                  <c:v>18898</c:v>
                </c:pt>
                <c:pt idx="2853">
                  <c:v>18858</c:v>
                </c:pt>
                <c:pt idx="2854">
                  <c:v>18810</c:v>
                </c:pt>
                <c:pt idx="2855">
                  <c:v>18794</c:v>
                </c:pt>
                <c:pt idx="2856">
                  <c:v>18788</c:v>
                </c:pt>
                <c:pt idx="2857">
                  <c:v>18813</c:v>
                </c:pt>
                <c:pt idx="2858">
                  <c:v>18827</c:v>
                </c:pt>
                <c:pt idx="2859">
                  <c:v>18767</c:v>
                </c:pt>
                <c:pt idx="2860">
                  <c:v>18649</c:v>
                </c:pt>
                <c:pt idx="2861">
                  <c:v>18420</c:v>
                </c:pt>
                <c:pt idx="2862">
                  <c:v>18302</c:v>
                </c:pt>
                <c:pt idx="2863">
                  <c:v>18090</c:v>
                </c:pt>
                <c:pt idx="2864">
                  <c:v>17952</c:v>
                </c:pt>
                <c:pt idx="2865">
                  <c:v>17948</c:v>
                </c:pt>
                <c:pt idx="2866">
                  <c:v>17948</c:v>
                </c:pt>
                <c:pt idx="2867">
                  <c:v>17762</c:v>
                </c:pt>
                <c:pt idx="2868">
                  <c:v>17671</c:v>
                </c:pt>
                <c:pt idx="2869">
                  <c:v>17549</c:v>
                </c:pt>
                <c:pt idx="2870">
                  <c:v>17456</c:v>
                </c:pt>
                <c:pt idx="2871">
                  <c:v>17352</c:v>
                </c:pt>
                <c:pt idx="2872">
                  <c:v>17261</c:v>
                </c:pt>
                <c:pt idx="2873">
                  <c:v>17112</c:v>
                </c:pt>
                <c:pt idx="2874">
                  <c:v>17077</c:v>
                </c:pt>
                <c:pt idx="2875">
                  <c:v>17077</c:v>
                </c:pt>
                <c:pt idx="2876">
                  <c:v>17018</c:v>
                </c:pt>
                <c:pt idx="2877">
                  <c:v>16877</c:v>
                </c:pt>
                <c:pt idx="2878">
                  <c:v>16729</c:v>
                </c:pt>
                <c:pt idx="2879">
                  <c:v>16467</c:v>
                </c:pt>
                <c:pt idx="2880">
                  <c:v>16299</c:v>
                </c:pt>
                <c:pt idx="2881">
                  <c:v>16188</c:v>
                </c:pt>
                <c:pt idx="2882">
                  <c:v>16152</c:v>
                </c:pt>
                <c:pt idx="2883">
                  <c:v>16182</c:v>
                </c:pt>
                <c:pt idx="2884">
                  <c:v>16171</c:v>
                </c:pt>
                <c:pt idx="2885">
                  <c:v>16025</c:v>
                </c:pt>
                <c:pt idx="2886">
                  <c:v>15890</c:v>
                </c:pt>
                <c:pt idx="2887">
                  <c:v>15749</c:v>
                </c:pt>
                <c:pt idx="2888">
                  <c:v>15689</c:v>
                </c:pt>
                <c:pt idx="2889">
                  <c:v>15571</c:v>
                </c:pt>
                <c:pt idx="2890">
                  <c:v>15476</c:v>
                </c:pt>
                <c:pt idx="2891">
                  <c:v>15398</c:v>
                </c:pt>
                <c:pt idx="2892">
                  <c:v>15363</c:v>
                </c:pt>
                <c:pt idx="2893">
                  <c:v>15301</c:v>
                </c:pt>
                <c:pt idx="2894">
                  <c:v>15245</c:v>
                </c:pt>
                <c:pt idx="2895">
                  <c:v>15057</c:v>
                </c:pt>
                <c:pt idx="2896">
                  <c:v>14890</c:v>
                </c:pt>
                <c:pt idx="2897">
                  <c:v>14765</c:v>
                </c:pt>
                <c:pt idx="2898">
                  <c:v>14724</c:v>
                </c:pt>
                <c:pt idx="2899">
                  <c:v>14548</c:v>
                </c:pt>
                <c:pt idx="2900">
                  <c:v>14381</c:v>
                </c:pt>
                <c:pt idx="2901">
                  <c:v>14210</c:v>
                </c:pt>
                <c:pt idx="2902">
                  <c:v>14114</c:v>
                </c:pt>
                <c:pt idx="2903">
                  <c:v>13945</c:v>
                </c:pt>
                <c:pt idx="2904">
                  <c:v>13892</c:v>
                </c:pt>
                <c:pt idx="2905">
                  <c:v>13798</c:v>
                </c:pt>
                <c:pt idx="2906">
                  <c:v>13710</c:v>
                </c:pt>
                <c:pt idx="2907">
                  <c:v>13602</c:v>
                </c:pt>
                <c:pt idx="2908">
                  <c:v>13526</c:v>
                </c:pt>
                <c:pt idx="2909">
                  <c:v>13461</c:v>
                </c:pt>
                <c:pt idx="2910">
                  <c:v>13413</c:v>
                </c:pt>
                <c:pt idx="2911">
                  <c:v>13331</c:v>
                </c:pt>
                <c:pt idx="2912">
                  <c:v>13249</c:v>
                </c:pt>
                <c:pt idx="2913">
                  <c:v>13132</c:v>
                </c:pt>
                <c:pt idx="2914">
                  <c:v>13071</c:v>
                </c:pt>
                <c:pt idx="2915">
                  <c:v>12901</c:v>
                </c:pt>
                <c:pt idx="2916">
                  <c:v>12841</c:v>
                </c:pt>
                <c:pt idx="2917">
                  <c:v>12836</c:v>
                </c:pt>
                <c:pt idx="2918">
                  <c:v>12790</c:v>
                </c:pt>
                <c:pt idx="2919">
                  <c:v>12729</c:v>
                </c:pt>
                <c:pt idx="2920">
                  <c:v>12704</c:v>
                </c:pt>
                <c:pt idx="2921">
                  <c:v>12637</c:v>
                </c:pt>
                <c:pt idx="2922">
                  <c:v>12553</c:v>
                </c:pt>
                <c:pt idx="2923">
                  <c:v>12460</c:v>
                </c:pt>
                <c:pt idx="2924">
                  <c:v>12378</c:v>
                </c:pt>
                <c:pt idx="2925">
                  <c:v>12247</c:v>
                </c:pt>
                <c:pt idx="2926">
                  <c:v>12167</c:v>
                </c:pt>
                <c:pt idx="2927">
                  <c:v>12125</c:v>
                </c:pt>
                <c:pt idx="2928">
                  <c:v>12072</c:v>
                </c:pt>
                <c:pt idx="2929">
                  <c:v>11971</c:v>
                </c:pt>
                <c:pt idx="2930">
                  <c:v>11892</c:v>
                </c:pt>
                <c:pt idx="2931">
                  <c:v>11852</c:v>
                </c:pt>
                <c:pt idx="2932">
                  <c:v>11853</c:v>
                </c:pt>
                <c:pt idx="2933">
                  <c:v>11878</c:v>
                </c:pt>
                <c:pt idx="2934">
                  <c:v>11822</c:v>
                </c:pt>
                <c:pt idx="2935">
                  <c:v>11698</c:v>
                </c:pt>
                <c:pt idx="2936">
                  <c:v>11696</c:v>
                </c:pt>
                <c:pt idx="2937">
                  <c:v>11701</c:v>
                </c:pt>
                <c:pt idx="2938">
                  <c:v>11684</c:v>
                </c:pt>
                <c:pt idx="2939">
                  <c:v>11569</c:v>
                </c:pt>
                <c:pt idx="2940">
                  <c:v>11506</c:v>
                </c:pt>
                <c:pt idx="2941">
                  <c:v>11465</c:v>
                </c:pt>
                <c:pt idx="2942">
                  <c:v>11414</c:v>
                </c:pt>
                <c:pt idx="2943">
                  <c:v>11396</c:v>
                </c:pt>
                <c:pt idx="2944">
                  <c:v>11371</c:v>
                </c:pt>
                <c:pt idx="2945">
                  <c:v>11339</c:v>
                </c:pt>
                <c:pt idx="2946">
                  <c:v>11365</c:v>
                </c:pt>
                <c:pt idx="2947">
                  <c:v>11373</c:v>
                </c:pt>
                <c:pt idx="2948">
                  <c:v>11338</c:v>
                </c:pt>
                <c:pt idx="2949">
                  <c:v>11237</c:v>
                </c:pt>
                <c:pt idx="2950">
                  <c:v>11183</c:v>
                </c:pt>
                <c:pt idx="2951">
                  <c:v>11135</c:v>
                </c:pt>
                <c:pt idx="2952">
                  <c:v>11100</c:v>
                </c:pt>
                <c:pt idx="2953">
                  <c:v>11073</c:v>
                </c:pt>
                <c:pt idx="2954">
                  <c:v>11132</c:v>
                </c:pt>
                <c:pt idx="2955">
                  <c:v>11205</c:v>
                </c:pt>
                <c:pt idx="2956">
                  <c:v>11229</c:v>
                </c:pt>
                <c:pt idx="2957">
                  <c:v>11183</c:v>
                </c:pt>
                <c:pt idx="2958">
                  <c:v>11175</c:v>
                </c:pt>
                <c:pt idx="2959">
                  <c:v>11152</c:v>
                </c:pt>
                <c:pt idx="2960">
                  <c:v>11169</c:v>
                </c:pt>
                <c:pt idx="2961">
                  <c:v>11179</c:v>
                </c:pt>
                <c:pt idx="2962">
                  <c:v>11160</c:v>
                </c:pt>
                <c:pt idx="2963">
                  <c:v>11126</c:v>
                </c:pt>
                <c:pt idx="2964">
                  <c:v>11076</c:v>
                </c:pt>
                <c:pt idx="2965">
                  <c:v>11040</c:v>
                </c:pt>
                <c:pt idx="2966">
                  <c:v>11068</c:v>
                </c:pt>
                <c:pt idx="2967">
                  <c:v>11081</c:v>
                </c:pt>
                <c:pt idx="2968">
                  <c:v>11075</c:v>
                </c:pt>
                <c:pt idx="2969">
                  <c:v>11096</c:v>
                </c:pt>
                <c:pt idx="2970">
                  <c:v>11116</c:v>
                </c:pt>
                <c:pt idx="2971">
                  <c:v>11138</c:v>
                </c:pt>
                <c:pt idx="2972">
                  <c:v>11124</c:v>
                </c:pt>
                <c:pt idx="2973">
                  <c:v>11118</c:v>
                </c:pt>
                <c:pt idx="2974">
                  <c:v>11091</c:v>
                </c:pt>
                <c:pt idx="2975">
                  <c:v>10975</c:v>
                </c:pt>
                <c:pt idx="2976">
                  <c:v>10937</c:v>
                </c:pt>
                <c:pt idx="2977">
                  <c:v>10973</c:v>
                </c:pt>
                <c:pt idx="2978">
                  <c:v>11029</c:v>
                </c:pt>
                <c:pt idx="2979">
                  <c:v>11091</c:v>
                </c:pt>
                <c:pt idx="2980">
                  <c:v>11059</c:v>
                </c:pt>
                <c:pt idx="2981">
                  <c:v>10921</c:v>
                </c:pt>
                <c:pt idx="2982">
                  <c:v>10946</c:v>
                </c:pt>
                <c:pt idx="2983">
                  <c:v>11000</c:v>
                </c:pt>
                <c:pt idx="2984">
                  <c:v>11003</c:v>
                </c:pt>
                <c:pt idx="2985">
                  <c:v>10962</c:v>
                </c:pt>
                <c:pt idx="2986">
                  <c:v>10981</c:v>
                </c:pt>
                <c:pt idx="2987">
                  <c:v>11005</c:v>
                </c:pt>
                <c:pt idx="2988">
                  <c:v>11029</c:v>
                </c:pt>
                <c:pt idx="2989">
                  <c:v>11016</c:v>
                </c:pt>
                <c:pt idx="2990">
                  <c:v>10988</c:v>
                </c:pt>
                <c:pt idx="2991">
                  <c:v>10969</c:v>
                </c:pt>
                <c:pt idx="2992">
                  <c:v>10977</c:v>
                </c:pt>
                <c:pt idx="2993">
                  <c:v>11007</c:v>
                </c:pt>
                <c:pt idx="2994">
                  <c:v>11020</c:v>
                </c:pt>
                <c:pt idx="2995">
                  <c:v>11016</c:v>
                </c:pt>
                <c:pt idx="2996">
                  <c:v>10991</c:v>
                </c:pt>
                <c:pt idx="2997">
                  <c:v>10926</c:v>
                </c:pt>
                <c:pt idx="2998">
                  <c:v>10868</c:v>
                </c:pt>
                <c:pt idx="2999">
                  <c:v>10866</c:v>
                </c:pt>
                <c:pt idx="3000">
                  <c:v>10923</c:v>
                </c:pt>
                <c:pt idx="3001">
                  <c:v>10971</c:v>
                </c:pt>
                <c:pt idx="3002">
                  <c:v>11020</c:v>
                </c:pt>
                <c:pt idx="3003">
                  <c:v>11012</c:v>
                </c:pt>
                <c:pt idx="3004">
                  <c:v>10981</c:v>
                </c:pt>
                <c:pt idx="3005">
                  <c:v>10944</c:v>
                </c:pt>
                <c:pt idx="3006">
                  <c:v>10977</c:v>
                </c:pt>
                <c:pt idx="3007">
                  <c:v>11004</c:v>
                </c:pt>
                <c:pt idx="3008">
                  <c:v>11039</c:v>
                </c:pt>
                <c:pt idx="3009">
                  <c:v>10992</c:v>
                </c:pt>
                <c:pt idx="3010">
                  <c:v>10956</c:v>
                </c:pt>
                <c:pt idx="3011">
                  <c:v>10922</c:v>
                </c:pt>
                <c:pt idx="3012">
                  <c:v>10983</c:v>
                </c:pt>
                <c:pt idx="3013">
                  <c:v>11003</c:v>
                </c:pt>
                <c:pt idx="3014">
                  <c:v>10993</c:v>
                </c:pt>
                <c:pt idx="3015">
                  <c:v>10917</c:v>
                </c:pt>
                <c:pt idx="3016">
                  <c:v>10869</c:v>
                </c:pt>
                <c:pt idx="3017">
                  <c:v>10853</c:v>
                </c:pt>
                <c:pt idx="3018">
                  <c:v>10950</c:v>
                </c:pt>
                <c:pt idx="3019">
                  <c:v>11014</c:v>
                </c:pt>
                <c:pt idx="3020">
                  <c:v>11077</c:v>
                </c:pt>
                <c:pt idx="3021">
                  <c:v>11200</c:v>
                </c:pt>
                <c:pt idx="3022">
                  <c:v>11227</c:v>
                </c:pt>
                <c:pt idx="3023">
                  <c:v>11163</c:v>
                </c:pt>
                <c:pt idx="3024">
                  <c:v>11120</c:v>
                </c:pt>
                <c:pt idx="3025">
                  <c:v>11105</c:v>
                </c:pt>
                <c:pt idx="3026">
                  <c:v>11096</c:v>
                </c:pt>
                <c:pt idx="3027">
                  <c:v>11108</c:v>
                </c:pt>
                <c:pt idx="3028">
                  <c:v>11110</c:v>
                </c:pt>
                <c:pt idx="3029">
                  <c:v>11141</c:v>
                </c:pt>
                <c:pt idx="3030">
                  <c:v>11210</c:v>
                </c:pt>
                <c:pt idx="3031">
                  <c:v>11310</c:v>
                </c:pt>
                <c:pt idx="3032">
                  <c:v>11337</c:v>
                </c:pt>
                <c:pt idx="3033">
                  <c:v>11306</c:v>
                </c:pt>
                <c:pt idx="3034">
                  <c:v>11312</c:v>
                </c:pt>
                <c:pt idx="3035">
                  <c:v>11253</c:v>
                </c:pt>
                <c:pt idx="3036">
                  <c:v>11270</c:v>
                </c:pt>
                <c:pt idx="3037">
                  <c:v>11299</c:v>
                </c:pt>
                <c:pt idx="3038">
                  <c:v>11299</c:v>
                </c:pt>
                <c:pt idx="3039">
                  <c:v>11312</c:v>
                </c:pt>
                <c:pt idx="3040">
                  <c:v>11290</c:v>
                </c:pt>
                <c:pt idx="3041">
                  <c:v>11313</c:v>
                </c:pt>
                <c:pt idx="3042">
                  <c:v>11329</c:v>
                </c:pt>
                <c:pt idx="3043">
                  <c:v>11364</c:v>
                </c:pt>
                <c:pt idx="3044">
                  <c:v>11352</c:v>
                </c:pt>
                <c:pt idx="3045">
                  <c:v>11363</c:v>
                </c:pt>
                <c:pt idx="3046">
                  <c:v>11365</c:v>
                </c:pt>
                <c:pt idx="3047">
                  <c:v>11328</c:v>
                </c:pt>
                <c:pt idx="3048">
                  <c:v>11332</c:v>
                </c:pt>
                <c:pt idx="3049">
                  <c:v>11377</c:v>
                </c:pt>
                <c:pt idx="3050">
                  <c:v>11396</c:v>
                </c:pt>
                <c:pt idx="3051">
                  <c:v>11407</c:v>
                </c:pt>
                <c:pt idx="3052">
                  <c:v>11357</c:v>
                </c:pt>
                <c:pt idx="3053">
                  <c:v>11317</c:v>
                </c:pt>
                <c:pt idx="3054">
                  <c:v>11328</c:v>
                </c:pt>
                <c:pt idx="3055">
                  <c:v>11365</c:v>
                </c:pt>
                <c:pt idx="3056">
                  <c:v>11399</c:v>
                </c:pt>
                <c:pt idx="3057">
                  <c:v>11390</c:v>
                </c:pt>
                <c:pt idx="3058">
                  <c:v>11367</c:v>
                </c:pt>
                <c:pt idx="3059">
                  <c:v>11352</c:v>
                </c:pt>
                <c:pt idx="3060">
                  <c:v>11318</c:v>
                </c:pt>
                <c:pt idx="3061">
                  <c:v>11278</c:v>
                </c:pt>
                <c:pt idx="3062">
                  <c:v>11329</c:v>
                </c:pt>
                <c:pt idx="3063">
                  <c:v>11453</c:v>
                </c:pt>
                <c:pt idx="3064">
                  <c:v>11476</c:v>
                </c:pt>
                <c:pt idx="3065">
                  <c:v>11466</c:v>
                </c:pt>
                <c:pt idx="3066">
                  <c:v>11492</c:v>
                </c:pt>
                <c:pt idx="3067">
                  <c:v>11539</c:v>
                </c:pt>
                <c:pt idx="3068">
                  <c:v>11572</c:v>
                </c:pt>
                <c:pt idx="3069">
                  <c:v>11531</c:v>
                </c:pt>
                <c:pt idx="3070">
                  <c:v>11494</c:v>
                </c:pt>
                <c:pt idx="3071">
                  <c:v>11482</c:v>
                </c:pt>
                <c:pt idx="3072">
                  <c:v>11487</c:v>
                </c:pt>
                <c:pt idx="3073">
                  <c:v>11518</c:v>
                </c:pt>
                <c:pt idx="3074">
                  <c:v>11557</c:v>
                </c:pt>
                <c:pt idx="3075">
                  <c:v>11608</c:v>
                </c:pt>
                <c:pt idx="3076">
                  <c:v>11627</c:v>
                </c:pt>
                <c:pt idx="3077">
                  <c:v>11664</c:v>
                </c:pt>
                <c:pt idx="3078">
                  <c:v>11631</c:v>
                </c:pt>
                <c:pt idx="3079">
                  <c:v>11645</c:v>
                </c:pt>
                <c:pt idx="3080">
                  <c:v>11672</c:v>
                </c:pt>
                <c:pt idx="3081">
                  <c:v>11646</c:v>
                </c:pt>
                <c:pt idx="3082">
                  <c:v>11599</c:v>
                </c:pt>
                <c:pt idx="3083">
                  <c:v>11639</c:v>
                </c:pt>
                <c:pt idx="3084">
                  <c:v>11647</c:v>
                </c:pt>
                <c:pt idx="3085">
                  <c:v>11695</c:v>
                </c:pt>
                <c:pt idx="3086">
                  <c:v>11759</c:v>
                </c:pt>
                <c:pt idx="3087">
                  <c:v>11854</c:v>
                </c:pt>
                <c:pt idx="3088">
                  <c:v>11914</c:v>
                </c:pt>
                <c:pt idx="3089">
                  <c:v>11960</c:v>
                </c:pt>
                <c:pt idx="3090">
                  <c:v>11992</c:v>
                </c:pt>
                <c:pt idx="3091">
                  <c:v>12038</c:v>
                </c:pt>
                <c:pt idx="3092">
                  <c:v>12114</c:v>
                </c:pt>
                <c:pt idx="3093">
                  <c:v>12236</c:v>
                </c:pt>
                <c:pt idx="3094">
                  <c:v>12247</c:v>
                </c:pt>
                <c:pt idx="3095">
                  <c:v>12307</c:v>
                </c:pt>
                <c:pt idx="3096">
                  <c:v>12363</c:v>
                </c:pt>
                <c:pt idx="3097">
                  <c:v>12432</c:v>
                </c:pt>
                <c:pt idx="3098">
                  <c:v>12408</c:v>
                </c:pt>
                <c:pt idx="3099">
                  <c:v>12425</c:v>
                </c:pt>
                <c:pt idx="3100">
                  <c:v>12455</c:v>
                </c:pt>
                <c:pt idx="3101">
                  <c:v>12559</c:v>
                </c:pt>
                <c:pt idx="3102">
                  <c:v>12607</c:v>
                </c:pt>
                <c:pt idx="3103">
                  <c:v>12704</c:v>
                </c:pt>
                <c:pt idx="3104">
                  <c:v>12750</c:v>
                </c:pt>
                <c:pt idx="3105">
                  <c:v>12790</c:v>
                </c:pt>
                <c:pt idx="3106">
                  <c:v>12828</c:v>
                </c:pt>
                <c:pt idx="3107">
                  <c:v>12919</c:v>
                </c:pt>
                <c:pt idx="3108">
                  <c:v>12984</c:v>
                </c:pt>
                <c:pt idx="3109">
                  <c:v>13124</c:v>
                </c:pt>
                <c:pt idx="3110">
                  <c:v>13215</c:v>
                </c:pt>
                <c:pt idx="3111">
                  <c:v>13345</c:v>
                </c:pt>
                <c:pt idx="3112">
                  <c:v>13386</c:v>
                </c:pt>
                <c:pt idx="3113">
                  <c:v>13424</c:v>
                </c:pt>
                <c:pt idx="3114">
                  <c:v>13507</c:v>
                </c:pt>
                <c:pt idx="3115">
                  <c:v>13546</c:v>
                </c:pt>
                <c:pt idx="3116">
                  <c:v>13642</c:v>
                </c:pt>
                <c:pt idx="3117">
                  <c:v>13751</c:v>
                </c:pt>
                <c:pt idx="3118">
                  <c:v>13865</c:v>
                </c:pt>
                <c:pt idx="3119">
                  <c:v>14020</c:v>
                </c:pt>
                <c:pt idx="3120">
                  <c:v>14131</c:v>
                </c:pt>
                <c:pt idx="3121">
                  <c:v>14287</c:v>
                </c:pt>
                <c:pt idx="3122">
                  <c:v>14400</c:v>
                </c:pt>
                <c:pt idx="3123">
                  <c:v>14574</c:v>
                </c:pt>
                <c:pt idx="3124">
                  <c:v>14708</c:v>
                </c:pt>
                <c:pt idx="3125">
                  <c:v>14850</c:v>
                </c:pt>
                <c:pt idx="3126">
                  <c:v>14939</c:v>
                </c:pt>
                <c:pt idx="3127">
                  <c:v>15161</c:v>
                </c:pt>
                <c:pt idx="3128">
                  <c:v>15341</c:v>
                </c:pt>
                <c:pt idx="3129">
                  <c:v>15529</c:v>
                </c:pt>
                <c:pt idx="3130">
                  <c:v>15616</c:v>
                </c:pt>
                <c:pt idx="3131">
                  <c:v>15749</c:v>
                </c:pt>
                <c:pt idx="3132">
                  <c:v>15872</c:v>
                </c:pt>
                <c:pt idx="3133">
                  <c:v>16071</c:v>
                </c:pt>
                <c:pt idx="3134">
                  <c:v>16252</c:v>
                </c:pt>
                <c:pt idx="3135">
                  <c:v>16514</c:v>
                </c:pt>
                <c:pt idx="3136">
                  <c:v>16677</c:v>
                </c:pt>
                <c:pt idx="3137">
                  <c:v>16977</c:v>
                </c:pt>
                <c:pt idx="3138">
                  <c:v>17158</c:v>
                </c:pt>
                <c:pt idx="3139">
                  <c:v>17335</c:v>
                </c:pt>
                <c:pt idx="3140">
                  <c:v>17409</c:v>
                </c:pt>
                <c:pt idx="3141">
                  <c:v>17678</c:v>
                </c:pt>
                <c:pt idx="3142">
                  <c:v>17845</c:v>
                </c:pt>
                <c:pt idx="3143">
                  <c:v>18134</c:v>
                </c:pt>
                <c:pt idx="3144">
                  <c:v>18350</c:v>
                </c:pt>
                <c:pt idx="3145">
                  <c:v>18596</c:v>
                </c:pt>
                <c:pt idx="3146">
                  <c:v>18827</c:v>
                </c:pt>
                <c:pt idx="3147">
                  <c:v>19166</c:v>
                </c:pt>
                <c:pt idx="3148">
                  <c:v>19317</c:v>
                </c:pt>
                <c:pt idx="3149">
                  <c:v>19492</c:v>
                </c:pt>
                <c:pt idx="3150">
                  <c:v>19730</c:v>
                </c:pt>
                <c:pt idx="3151">
                  <c:v>20033</c:v>
                </c:pt>
                <c:pt idx="3152">
                  <c:v>20161</c:v>
                </c:pt>
                <c:pt idx="3153">
                  <c:v>20389</c:v>
                </c:pt>
                <c:pt idx="3154">
                  <c:v>20643</c:v>
                </c:pt>
                <c:pt idx="3155">
                  <c:v>21046</c:v>
                </c:pt>
                <c:pt idx="3156">
                  <c:v>21332</c:v>
                </c:pt>
                <c:pt idx="3157">
                  <c:v>21735</c:v>
                </c:pt>
                <c:pt idx="3158">
                  <c:v>22032</c:v>
                </c:pt>
                <c:pt idx="3159">
                  <c:v>22232</c:v>
                </c:pt>
                <c:pt idx="3160">
                  <c:v>22293</c:v>
                </c:pt>
                <c:pt idx="3161">
                  <c:v>22428</c:v>
                </c:pt>
                <c:pt idx="3162">
                  <c:v>22563</c:v>
                </c:pt>
                <c:pt idx="3163">
                  <c:v>22785</c:v>
                </c:pt>
                <c:pt idx="3164">
                  <c:v>23016</c:v>
                </c:pt>
                <c:pt idx="3165">
                  <c:v>23354</c:v>
                </c:pt>
                <c:pt idx="3166">
                  <c:v>23503</c:v>
                </c:pt>
                <c:pt idx="3167">
                  <c:v>23727</c:v>
                </c:pt>
                <c:pt idx="3168">
                  <c:v>23888</c:v>
                </c:pt>
                <c:pt idx="3169">
                  <c:v>24120</c:v>
                </c:pt>
                <c:pt idx="3170">
                  <c:v>24196</c:v>
                </c:pt>
                <c:pt idx="3171">
                  <c:v>24437</c:v>
                </c:pt>
                <c:pt idx="3172">
                  <c:v>24710</c:v>
                </c:pt>
                <c:pt idx="3173">
                  <c:v>24981</c:v>
                </c:pt>
                <c:pt idx="3174">
                  <c:v>25078</c:v>
                </c:pt>
                <c:pt idx="3175">
                  <c:v>25250</c:v>
                </c:pt>
                <c:pt idx="3176">
                  <c:v>25495</c:v>
                </c:pt>
                <c:pt idx="3177">
                  <c:v>25674</c:v>
                </c:pt>
                <c:pt idx="3178">
                  <c:v>25705</c:v>
                </c:pt>
                <c:pt idx="3179">
                  <c:v>25843</c:v>
                </c:pt>
                <c:pt idx="3180">
                  <c:v>25975</c:v>
                </c:pt>
                <c:pt idx="3181">
                  <c:v>26130</c:v>
                </c:pt>
                <c:pt idx="3182">
                  <c:v>26133</c:v>
                </c:pt>
                <c:pt idx="3183">
                  <c:v>26188</c:v>
                </c:pt>
                <c:pt idx="3184">
                  <c:v>26315</c:v>
                </c:pt>
                <c:pt idx="3185">
                  <c:v>26649</c:v>
                </c:pt>
                <c:pt idx="3186">
                  <c:v>26824</c:v>
                </c:pt>
                <c:pt idx="3187">
                  <c:v>26847</c:v>
                </c:pt>
                <c:pt idx="3188">
                  <c:v>26806</c:v>
                </c:pt>
                <c:pt idx="3189">
                  <c:v>26780</c:v>
                </c:pt>
                <c:pt idx="3190">
                  <c:v>26884</c:v>
                </c:pt>
                <c:pt idx="3191">
                  <c:v>26998</c:v>
                </c:pt>
                <c:pt idx="3192">
                  <c:v>26942</c:v>
                </c:pt>
                <c:pt idx="3193">
                  <c:v>26920</c:v>
                </c:pt>
                <c:pt idx="3194">
                  <c:v>27057</c:v>
                </c:pt>
                <c:pt idx="3195">
                  <c:v>27199</c:v>
                </c:pt>
                <c:pt idx="3196">
                  <c:v>27205</c:v>
                </c:pt>
                <c:pt idx="3197">
                  <c:v>27199</c:v>
                </c:pt>
                <c:pt idx="3198">
                  <c:v>27225</c:v>
                </c:pt>
                <c:pt idx="3199">
                  <c:v>27177</c:v>
                </c:pt>
                <c:pt idx="3200">
                  <c:v>27100</c:v>
                </c:pt>
                <c:pt idx="3201">
                  <c:v>26936</c:v>
                </c:pt>
                <c:pt idx="3202">
                  <c:v>26835</c:v>
                </c:pt>
                <c:pt idx="3203">
                  <c:v>26848</c:v>
                </c:pt>
                <c:pt idx="3204">
                  <c:v>26890</c:v>
                </c:pt>
                <c:pt idx="3205">
                  <c:v>26882</c:v>
                </c:pt>
                <c:pt idx="3206">
                  <c:v>26837</c:v>
                </c:pt>
                <c:pt idx="3207">
                  <c:v>26777</c:v>
                </c:pt>
                <c:pt idx="3208">
                  <c:v>26713</c:v>
                </c:pt>
                <c:pt idx="3209">
                  <c:v>26518</c:v>
                </c:pt>
                <c:pt idx="3210">
                  <c:v>26544</c:v>
                </c:pt>
                <c:pt idx="3211">
                  <c:v>26559</c:v>
                </c:pt>
                <c:pt idx="3212">
                  <c:v>26506</c:v>
                </c:pt>
                <c:pt idx="3213">
                  <c:v>26286</c:v>
                </c:pt>
                <c:pt idx="3214">
                  <c:v>26158</c:v>
                </c:pt>
                <c:pt idx="3215">
                  <c:v>26005</c:v>
                </c:pt>
                <c:pt idx="3216">
                  <c:v>25810</c:v>
                </c:pt>
                <c:pt idx="3217">
                  <c:v>25568</c:v>
                </c:pt>
                <c:pt idx="3218">
                  <c:v>25523</c:v>
                </c:pt>
                <c:pt idx="3219">
                  <c:v>25325</c:v>
                </c:pt>
                <c:pt idx="3220">
                  <c:v>25310</c:v>
                </c:pt>
                <c:pt idx="3221">
                  <c:v>25300</c:v>
                </c:pt>
                <c:pt idx="3222">
                  <c:v>25293</c:v>
                </c:pt>
                <c:pt idx="3223">
                  <c:v>25279</c:v>
                </c:pt>
                <c:pt idx="3224">
                  <c:v>25234</c:v>
                </c:pt>
                <c:pt idx="3225">
                  <c:v>25062</c:v>
                </c:pt>
                <c:pt idx="3226">
                  <c:v>24897</c:v>
                </c:pt>
                <c:pt idx="3227">
                  <c:v>24667</c:v>
                </c:pt>
                <c:pt idx="3228">
                  <c:v>24512</c:v>
                </c:pt>
                <c:pt idx="3229">
                  <c:v>24428</c:v>
                </c:pt>
                <c:pt idx="3230">
                  <c:v>24376</c:v>
                </c:pt>
                <c:pt idx="3231">
                  <c:v>24297</c:v>
                </c:pt>
                <c:pt idx="3232">
                  <c:v>24223</c:v>
                </c:pt>
                <c:pt idx="3233">
                  <c:v>24148</c:v>
                </c:pt>
                <c:pt idx="3234">
                  <c:v>24047</c:v>
                </c:pt>
                <c:pt idx="3235">
                  <c:v>23841</c:v>
                </c:pt>
                <c:pt idx="3236">
                  <c:v>23664</c:v>
                </c:pt>
                <c:pt idx="3237">
                  <c:v>23455</c:v>
                </c:pt>
                <c:pt idx="3238">
                  <c:v>23364</c:v>
                </c:pt>
                <c:pt idx="3239">
                  <c:v>23229</c:v>
                </c:pt>
                <c:pt idx="3240">
                  <c:v>23219</c:v>
                </c:pt>
                <c:pt idx="3241">
                  <c:v>23024</c:v>
                </c:pt>
                <c:pt idx="3242">
                  <c:v>22857</c:v>
                </c:pt>
                <c:pt idx="3243">
                  <c:v>22583</c:v>
                </c:pt>
                <c:pt idx="3244">
                  <c:v>22406</c:v>
                </c:pt>
                <c:pt idx="3245">
                  <c:v>22190</c:v>
                </c:pt>
                <c:pt idx="3246">
                  <c:v>22001</c:v>
                </c:pt>
                <c:pt idx="3247">
                  <c:v>21928</c:v>
                </c:pt>
                <c:pt idx="3248">
                  <c:v>21929</c:v>
                </c:pt>
                <c:pt idx="3249">
                  <c:v>21741</c:v>
                </c:pt>
                <c:pt idx="3250">
                  <c:v>21574</c:v>
                </c:pt>
                <c:pt idx="3251">
                  <c:v>21336</c:v>
                </c:pt>
                <c:pt idx="3252">
                  <c:v>21236</c:v>
                </c:pt>
                <c:pt idx="3253">
                  <c:v>21071</c:v>
                </c:pt>
                <c:pt idx="3254">
                  <c:v>20971</c:v>
                </c:pt>
                <c:pt idx="3255">
                  <c:v>20761</c:v>
                </c:pt>
                <c:pt idx="3256">
                  <c:v>20700</c:v>
                </c:pt>
                <c:pt idx="3257">
                  <c:v>20611</c:v>
                </c:pt>
                <c:pt idx="3258">
                  <c:v>20476</c:v>
                </c:pt>
                <c:pt idx="3259">
                  <c:v>20238</c:v>
                </c:pt>
                <c:pt idx="3260">
                  <c:v>20117</c:v>
                </c:pt>
                <c:pt idx="3261">
                  <c:v>20091</c:v>
                </c:pt>
                <c:pt idx="3262">
                  <c:v>20035</c:v>
                </c:pt>
                <c:pt idx="3263">
                  <c:v>19819</c:v>
                </c:pt>
                <c:pt idx="3264">
                  <c:v>19672</c:v>
                </c:pt>
                <c:pt idx="3265">
                  <c:v>19424</c:v>
                </c:pt>
                <c:pt idx="3266">
                  <c:v>19353</c:v>
                </c:pt>
                <c:pt idx="3267">
                  <c:v>19429</c:v>
                </c:pt>
                <c:pt idx="3268">
                  <c:v>19458</c:v>
                </c:pt>
                <c:pt idx="3269">
                  <c:v>19267</c:v>
                </c:pt>
                <c:pt idx="3270">
                  <c:v>19091</c:v>
                </c:pt>
                <c:pt idx="3271">
                  <c:v>18905</c:v>
                </c:pt>
                <c:pt idx="3272">
                  <c:v>18917</c:v>
                </c:pt>
                <c:pt idx="3273">
                  <c:v>18917</c:v>
                </c:pt>
                <c:pt idx="3274">
                  <c:v>18867</c:v>
                </c:pt>
                <c:pt idx="3275">
                  <c:v>18746</c:v>
                </c:pt>
                <c:pt idx="3276">
                  <c:v>18674</c:v>
                </c:pt>
                <c:pt idx="3277">
                  <c:v>18569</c:v>
                </c:pt>
                <c:pt idx="3278">
                  <c:v>18520</c:v>
                </c:pt>
                <c:pt idx="3279">
                  <c:v>18481</c:v>
                </c:pt>
                <c:pt idx="3280">
                  <c:v>18489</c:v>
                </c:pt>
                <c:pt idx="3281">
                  <c:v>18385</c:v>
                </c:pt>
                <c:pt idx="3282">
                  <c:v>18387</c:v>
                </c:pt>
                <c:pt idx="3283">
                  <c:v>18310</c:v>
                </c:pt>
                <c:pt idx="3284">
                  <c:v>18216</c:v>
                </c:pt>
                <c:pt idx="3285">
                  <c:v>18238</c:v>
                </c:pt>
                <c:pt idx="3286">
                  <c:v>18311</c:v>
                </c:pt>
                <c:pt idx="3287">
                  <c:v>18234</c:v>
                </c:pt>
                <c:pt idx="3288">
                  <c:v>18191</c:v>
                </c:pt>
                <c:pt idx="3289">
                  <c:v>18195</c:v>
                </c:pt>
                <c:pt idx="3290">
                  <c:v>18191</c:v>
                </c:pt>
                <c:pt idx="3291">
                  <c:v>18106</c:v>
                </c:pt>
                <c:pt idx="3292">
                  <c:v>18112</c:v>
                </c:pt>
                <c:pt idx="3293">
                  <c:v>18166</c:v>
                </c:pt>
                <c:pt idx="3294">
                  <c:v>18222</c:v>
                </c:pt>
                <c:pt idx="3295">
                  <c:v>18322</c:v>
                </c:pt>
                <c:pt idx="3296">
                  <c:v>18369</c:v>
                </c:pt>
                <c:pt idx="3297">
                  <c:v>18387</c:v>
                </c:pt>
                <c:pt idx="3298">
                  <c:v>18448</c:v>
                </c:pt>
                <c:pt idx="3299">
                  <c:v>18535</c:v>
                </c:pt>
                <c:pt idx="3300">
                  <c:v>18557</c:v>
                </c:pt>
                <c:pt idx="3301">
                  <c:v>18604</c:v>
                </c:pt>
                <c:pt idx="3302">
                  <c:v>18635</c:v>
                </c:pt>
                <c:pt idx="3303">
                  <c:v>18671</c:v>
                </c:pt>
                <c:pt idx="3304">
                  <c:v>18750</c:v>
                </c:pt>
                <c:pt idx="3305">
                  <c:v>18823</c:v>
                </c:pt>
                <c:pt idx="3306">
                  <c:v>18882</c:v>
                </c:pt>
                <c:pt idx="3307">
                  <c:v>18933</c:v>
                </c:pt>
                <c:pt idx="3308">
                  <c:v>18950</c:v>
                </c:pt>
                <c:pt idx="3309">
                  <c:v>19029</c:v>
                </c:pt>
                <c:pt idx="3310">
                  <c:v>19137</c:v>
                </c:pt>
                <c:pt idx="3311">
                  <c:v>19375</c:v>
                </c:pt>
                <c:pt idx="3312">
                  <c:v>19474</c:v>
                </c:pt>
                <c:pt idx="3313">
                  <c:v>19518</c:v>
                </c:pt>
                <c:pt idx="3314">
                  <c:v>19603</c:v>
                </c:pt>
                <c:pt idx="3315">
                  <c:v>19747</c:v>
                </c:pt>
                <c:pt idx="3316">
                  <c:v>19844</c:v>
                </c:pt>
                <c:pt idx="3317">
                  <c:v>19916</c:v>
                </c:pt>
                <c:pt idx="3318">
                  <c:v>19944</c:v>
                </c:pt>
                <c:pt idx="3319">
                  <c:v>20133</c:v>
                </c:pt>
                <c:pt idx="3320">
                  <c:v>20376</c:v>
                </c:pt>
                <c:pt idx="3321">
                  <c:v>20648</c:v>
                </c:pt>
                <c:pt idx="3322">
                  <c:v>20751</c:v>
                </c:pt>
                <c:pt idx="3323">
                  <c:v>20852</c:v>
                </c:pt>
                <c:pt idx="3324">
                  <c:v>20920</c:v>
                </c:pt>
                <c:pt idx="3325">
                  <c:v>21206</c:v>
                </c:pt>
                <c:pt idx="3326">
                  <c:v>21390</c:v>
                </c:pt>
                <c:pt idx="3327">
                  <c:v>21491</c:v>
                </c:pt>
                <c:pt idx="3328">
                  <c:v>21587</c:v>
                </c:pt>
                <c:pt idx="3329">
                  <c:v>21740</c:v>
                </c:pt>
                <c:pt idx="3330">
                  <c:v>21977</c:v>
                </c:pt>
                <c:pt idx="3331">
                  <c:v>22335</c:v>
                </c:pt>
                <c:pt idx="3332">
                  <c:v>22491</c:v>
                </c:pt>
                <c:pt idx="3333">
                  <c:v>22616</c:v>
                </c:pt>
                <c:pt idx="3334">
                  <c:v>22706</c:v>
                </c:pt>
                <c:pt idx="3335">
                  <c:v>22838</c:v>
                </c:pt>
                <c:pt idx="3336">
                  <c:v>23003</c:v>
                </c:pt>
                <c:pt idx="3337">
                  <c:v>23264</c:v>
                </c:pt>
                <c:pt idx="3338">
                  <c:v>23406</c:v>
                </c:pt>
                <c:pt idx="3339">
                  <c:v>23670</c:v>
                </c:pt>
                <c:pt idx="3340">
                  <c:v>23801</c:v>
                </c:pt>
                <c:pt idx="3341">
                  <c:v>24302</c:v>
                </c:pt>
                <c:pt idx="3342">
                  <c:v>24700</c:v>
                </c:pt>
                <c:pt idx="3343">
                  <c:v>25023</c:v>
                </c:pt>
                <c:pt idx="3344">
                  <c:v>25151</c:v>
                </c:pt>
                <c:pt idx="3345">
                  <c:v>25238</c:v>
                </c:pt>
                <c:pt idx="3346">
                  <c:v>25388</c:v>
                </c:pt>
                <c:pt idx="3347">
                  <c:v>25542</c:v>
                </c:pt>
                <c:pt idx="3348">
                  <c:v>25726</c:v>
                </c:pt>
                <c:pt idx="3349">
                  <c:v>26094</c:v>
                </c:pt>
                <c:pt idx="3350">
                  <c:v>26274</c:v>
                </c:pt>
                <c:pt idx="3351">
                  <c:v>26406</c:v>
                </c:pt>
                <c:pt idx="3352">
                  <c:v>26501</c:v>
                </c:pt>
                <c:pt idx="3353">
                  <c:v>26628</c:v>
                </c:pt>
                <c:pt idx="3354">
                  <c:v>26621</c:v>
                </c:pt>
                <c:pt idx="3355">
                  <c:v>26788</c:v>
                </c:pt>
                <c:pt idx="3356">
                  <c:v>27066</c:v>
                </c:pt>
                <c:pt idx="3357">
                  <c:v>27275</c:v>
                </c:pt>
                <c:pt idx="3358">
                  <c:v>27349</c:v>
                </c:pt>
                <c:pt idx="3359">
                  <c:v>27531</c:v>
                </c:pt>
                <c:pt idx="3360">
                  <c:v>27652</c:v>
                </c:pt>
                <c:pt idx="3361">
                  <c:v>27741</c:v>
                </c:pt>
                <c:pt idx="3362">
                  <c:v>27804</c:v>
                </c:pt>
                <c:pt idx="3363">
                  <c:v>27849</c:v>
                </c:pt>
                <c:pt idx="3364">
                  <c:v>27847</c:v>
                </c:pt>
                <c:pt idx="3365">
                  <c:v>28025</c:v>
                </c:pt>
                <c:pt idx="3366">
                  <c:v>28254</c:v>
                </c:pt>
                <c:pt idx="3367">
                  <c:v>28555</c:v>
                </c:pt>
                <c:pt idx="3368">
                  <c:v>28630</c:v>
                </c:pt>
                <c:pt idx="3369">
                  <c:v>28826</c:v>
                </c:pt>
                <c:pt idx="3370">
                  <c:v>28971</c:v>
                </c:pt>
                <c:pt idx="3371">
                  <c:v>28810</c:v>
                </c:pt>
                <c:pt idx="3372">
                  <c:v>28715</c:v>
                </c:pt>
                <c:pt idx="3373">
                  <c:v>28605</c:v>
                </c:pt>
                <c:pt idx="3374">
                  <c:v>28599</c:v>
                </c:pt>
                <c:pt idx="3375">
                  <c:v>28750</c:v>
                </c:pt>
                <c:pt idx="3376">
                  <c:v>28866</c:v>
                </c:pt>
                <c:pt idx="3377">
                  <c:v>29039</c:v>
                </c:pt>
                <c:pt idx="3378">
                  <c:v>29113</c:v>
                </c:pt>
                <c:pt idx="3379">
                  <c:v>29093</c:v>
                </c:pt>
                <c:pt idx="3380">
                  <c:v>29095</c:v>
                </c:pt>
                <c:pt idx="3381">
                  <c:v>29085</c:v>
                </c:pt>
                <c:pt idx="3382">
                  <c:v>29023</c:v>
                </c:pt>
                <c:pt idx="3383">
                  <c:v>28911</c:v>
                </c:pt>
                <c:pt idx="3384">
                  <c:v>28903</c:v>
                </c:pt>
                <c:pt idx="3385">
                  <c:v>28938</c:v>
                </c:pt>
                <c:pt idx="3386">
                  <c:v>28918</c:v>
                </c:pt>
                <c:pt idx="3387">
                  <c:v>28932</c:v>
                </c:pt>
                <c:pt idx="3388">
                  <c:v>28895</c:v>
                </c:pt>
                <c:pt idx="3389">
                  <c:v>28821</c:v>
                </c:pt>
                <c:pt idx="3390">
                  <c:v>28690</c:v>
                </c:pt>
                <c:pt idx="3391">
                  <c:v>28716</c:v>
                </c:pt>
                <c:pt idx="3392">
                  <c:v>28707</c:v>
                </c:pt>
                <c:pt idx="3393">
                  <c:v>28541</c:v>
                </c:pt>
                <c:pt idx="3394">
                  <c:v>28516</c:v>
                </c:pt>
                <c:pt idx="3395">
                  <c:v>28574</c:v>
                </c:pt>
                <c:pt idx="3396">
                  <c:v>28601</c:v>
                </c:pt>
                <c:pt idx="3397">
                  <c:v>28547</c:v>
                </c:pt>
                <c:pt idx="3398">
                  <c:v>28514</c:v>
                </c:pt>
                <c:pt idx="3399">
                  <c:v>28480</c:v>
                </c:pt>
                <c:pt idx="3400">
                  <c:v>28387</c:v>
                </c:pt>
                <c:pt idx="3401">
                  <c:v>28322</c:v>
                </c:pt>
                <c:pt idx="3402">
                  <c:v>28206</c:v>
                </c:pt>
                <c:pt idx="3403">
                  <c:v>28039</c:v>
                </c:pt>
                <c:pt idx="3404">
                  <c:v>28018</c:v>
                </c:pt>
                <c:pt idx="3405">
                  <c:v>27934</c:v>
                </c:pt>
                <c:pt idx="3406">
                  <c:v>27866</c:v>
                </c:pt>
                <c:pt idx="3407">
                  <c:v>27784</c:v>
                </c:pt>
                <c:pt idx="3408">
                  <c:v>27682</c:v>
                </c:pt>
                <c:pt idx="3409">
                  <c:v>27611</c:v>
                </c:pt>
                <c:pt idx="3410">
                  <c:v>27449</c:v>
                </c:pt>
                <c:pt idx="3411">
                  <c:v>27112</c:v>
                </c:pt>
                <c:pt idx="3412">
                  <c:v>26933</c:v>
                </c:pt>
                <c:pt idx="3413">
                  <c:v>26916</c:v>
                </c:pt>
                <c:pt idx="3414">
                  <c:v>26941</c:v>
                </c:pt>
                <c:pt idx="3415">
                  <c:v>26832</c:v>
                </c:pt>
                <c:pt idx="3416">
                  <c:v>26736</c:v>
                </c:pt>
                <c:pt idx="3417">
                  <c:v>26633</c:v>
                </c:pt>
                <c:pt idx="3418">
                  <c:v>26529</c:v>
                </c:pt>
                <c:pt idx="3419">
                  <c:v>26338</c:v>
                </c:pt>
                <c:pt idx="3420">
                  <c:v>26218</c:v>
                </c:pt>
                <c:pt idx="3421">
                  <c:v>25986</c:v>
                </c:pt>
                <c:pt idx="3422">
                  <c:v>25928</c:v>
                </c:pt>
                <c:pt idx="3423">
                  <c:v>25958</c:v>
                </c:pt>
                <c:pt idx="3424">
                  <c:v>25869</c:v>
                </c:pt>
                <c:pt idx="3425">
                  <c:v>25607</c:v>
                </c:pt>
                <c:pt idx="3426">
                  <c:v>25460</c:v>
                </c:pt>
                <c:pt idx="3427">
                  <c:v>25385</c:v>
                </c:pt>
                <c:pt idx="3428">
                  <c:v>25309</c:v>
                </c:pt>
                <c:pt idx="3429">
                  <c:v>25079</c:v>
                </c:pt>
                <c:pt idx="3430">
                  <c:v>24958</c:v>
                </c:pt>
                <c:pt idx="3431">
                  <c:v>24861</c:v>
                </c:pt>
                <c:pt idx="3432">
                  <c:v>24808</c:v>
                </c:pt>
                <c:pt idx="3433">
                  <c:v>24824</c:v>
                </c:pt>
                <c:pt idx="3434">
                  <c:v>24842</c:v>
                </c:pt>
                <c:pt idx="3435">
                  <c:v>24647</c:v>
                </c:pt>
                <c:pt idx="3436">
                  <c:v>24476</c:v>
                </c:pt>
                <c:pt idx="3437">
                  <c:v>24195</c:v>
                </c:pt>
                <c:pt idx="3438">
                  <c:v>24100</c:v>
                </c:pt>
                <c:pt idx="3439">
                  <c:v>24006</c:v>
                </c:pt>
                <c:pt idx="3440">
                  <c:v>24011</c:v>
                </c:pt>
                <c:pt idx="3441">
                  <c:v>23863</c:v>
                </c:pt>
                <c:pt idx="3442">
                  <c:v>23746</c:v>
                </c:pt>
                <c:pt idx="3443">
                  <c:v>23638</c:v>
                </c:pt>
                <c:pt idx="3444">
                  <c:v>23484</c:v>
                </c:pt>
                <c:pt idx="3445">
                  <c:v>23293</c:v>
                </c:pt>
                <c:pt idx="3446">
                  <c:v>23279</c:v>
                </c:pt>
                <c:pt idx="3447">
                  <c:v>23259</c:v>
                </c:pt>
                <c:pt idx="3448">
                  <c:v>23174</c:v>
                </c:pt>
                <c:pt idx="3449">
                  <c:v>23012</c:v>
                </c:pt>
                <c:pt idx="3450">
                  <c:v>22916</c:v>
                </c:pt>
                <c:pt idx="3451">
                  <c:v>22791</c:v>
                </c:pt>
                <c:pt idx="3452">
                  <c:v>22754</c:v>
                </c:pt>
                <c:pt idx="3453">
                  <c:v>22872</c:v>
                </c:pt>
                <c:pt idx="3454">
                  <c:v>22794</c:v>
                </c:pt>
                <c:pt idx="3455">
                  <c:v>22568</c:v>
                </c:pt>
                <c:pt idx="3456">
                  <c:v>22489</c:v>
                </c:pt>
                <c:pt idx="3457">
                  <c:v>22460</c:v>
                </c:pt>
                <c:pt idx="3458">
                  <c:v>22406</c:v>
                </c:pt>
                <c:pt idx="3459">
                  <c:v>22422</c:v>
                </c:pt>
                <c:pt idx="3460">
                  <c:v>22383</c:v>
                </c:pt>
                <c:pt idx="3461">
                  <c:v>22399</c:v>
                </c:pt>
                <c:pt idx="3462">
                  <c:v>22412</c:v>
                </c:pt>
                <c:pt idx="3463">
                  <c:v>22203</c:v>
                </c:pt>
                <c:pt idx="3464">
                  <c:v>22041</c:v>
                </c:pt>
                <c:pt idx="3465">
                  <c:v>21958</c:v>
                </c:pt>
                <c:pt idx="3466">
                  <c:v>21844</c:v>
                </c:pt>
                <c:pt idx="3467">
                  <c:v>21801</c:v>
                </c:pt>
                <c:pt idx="3468">
                  <c:v>21842</c:v>
                </c:pt>
                <c:pt idx="3469">
                  <c:v>21844</c:v>
                </c:pt>
                <c:pt idx="3470">
                  <c:v>21861</c:v>
                </c:pt>
                <c:pt idx="3471">
                  <c:v>21775</c:v>
                </c:pt>
                <c:pt idx="3472">
                  <c:v>21705</c:v>
                </c:pt>
                <c:pt idx="3473">
                  <c:v>21599</c:v>
                </c:pt>
                <c:pt idx="3474">
                  <c:v>21475</c:v>
                </c:pt>
                <c:pt idx="3475">
                  <c:v>21382</c:v>
                </c:pt>
                <c:pt idx="3476">
                  <c:v>21333</c:v>
                </c:pt>
                <c:pt idx="3477">
                  <c:v>21269</c:v>
                </c:pt>
                <c:pt idx="3478">
                  <c:v>21284</c:v>
                </c:pt>
                <c:pt idx="3479">
                  <c:v>21220</c:v>
                </c:pt>
                <c:pt idx="3480">
                  <c:v>21157</c:v>
                </c:pt>
                <c:pt idx="3481">
                  <c:v>21153</c:v>
                </c:pt>
                <c:pt idx="3482">
                  <c:v>21132</c:v>
                </c:pt>
                <c:pt idx="3483">
                  <c:v>21103</c:v>
                </c:pt>
                <c:pt idx="3484">
                  <c:v>21075</c:v>
                </c:pt>
                <c:pt idx="3485">
                  <c:v>21008</c:v>
                </c:pt>
                <c:pt idx="3486">
                  <c:v>21001</c:v>
                </c:pt>
                <c:pt idx="3487">
                  <c:v>20953</c:v>
                </c:pt>
                <c:pt idx="3488">
                  <c:v>20879</c:v>
                </c:pt>
                <c:pt idx="3489">
                  <c:v>20822</c:v>
                </c:pt>
                <c:pt idx="3490">
                  <c:v>20794</c:v>
                </c:pt>
                <c:pt idx="3491">
                  <c:v>20783</c:v>
                </c:pt>
                <c:pt idx="3492">
                  <c:v>20796</c:v>
                </c:pt>
                <c:pt idx="3493">
                  <c:v>20886</c:v>
                </c:pt>
                <c:pt idx="3494">
                  <c:v>20849</c:v>
                </c:pt>
                <c:pt idx="3495">
                  <c:v>20737</c:v>
                </c:pt>
                <c:pt idx="3496">
                  <c:v>20670</c:v>
                </c:pt>
                <c:pt idx="3497">
                  <c:v>20567</c:v>
                </c:pt>
                <c:pt idx="3498">
                  <c:v>20573</c:v>
                </c:pt>
                <c:pt idx="3499">
                  <c:v>20604</c:v>
                </c:pt>
                <c:pt idx="3500">
                  <c:v>20619</c:v>
                </c:pt>
                <c:pt idx="3501">
                  <c:v>20570</c:v>
                </c:pt>
                <c:pt idx="3502">
                  <c:v>20555</c:v>
                </c:pt>
                <c:pt idx="3503">
                  <c:v>20531</c:v>
                </c:pt>
                <c:pt idx="3504">
                  <c:v>20455</c:v>
                </c:pt>
                <c:pt idx="3505">
                  <c:v>20284</c:v>
                </c:pt>
                <c:pt idx="3506">
                  <c:v>20234</c:v>
                </c:pt>
                <c:pt idx="3507">
                  <c:v>20295</c:v>
                </c:pt>
                <c:pt idx="3508">
                  <c:v>20382</c:v>
                </c:pt>
                <c:pt idx="3509">
                  <c:v>20437</c:v>
                </c:pt>
                <c:pt idx="3510">
                  <c:v>20405</c:v>
                </c:pt>
                <c:pt idx="3511">
                  <c:v>20474</c:v>
                </c:pt>
                <c:pt idx="3512">
                  <c:v>20545</c:v>
                </c:pt>
                <c:pt idx="3513">
                  <c:v>20553</c:v>
                </c:pt>
                <c:pt idx="3514">
                  <c:v>20540</c:v>
                </c:pt>
                <c:pt idx="3515">
                  <c:v>20589</c:v>
                </c:pt>
                <c:pt idx="3516">
                  <c:v>20568</c:v>
                </c:pt>
                <c:pt idx="3517">
                  <c:v>20560</c:v>
                </c:pt>
                <c:pt idx="3518">
                  <c:v>20576</c:v>
                </c:pt>
                <c:pt idx="3519">
                  <c:v>20551</c:v>
                </c:pt>
                <c:pt idx="3520">
                  <c:v>20551</c:v>
                </c:pt>
                <c:pt idx="3521">
                  <c:v>20572</c:v>
                </c:pt>
                <c:pt idx="3522">
                  <c:v>20556</c:v>
                </c:pt>
                <c:pt idx="3523">
                  <c:v>20605</c:v>
                </c:pt>
                <c:pt idx="3524">
                  <c:v>20626</c:v>
                </c:pt>
                <c:pt idx="3525">
                  <c:v>20662</c:v>
                </c:pt>
                <c:pt idx="3526">
                  <c:v>20685</c:v>
                </c:pt>
                <c:pt idx="3527">
                  <c:v>20612</c:v>
                </c:pt>
                <c:pt idx="3528">
                  <c:v>20587</c:v>
                </c:pt>
                <c:pt idx="3529">
                  <c:v>20557</c:v>
                </c:pt>
                <c:pt idx="3530">
                  <c:v>20548</c:v>
                </c:pt>
                <c:pt idx="3531">
                  <c:v>20513</c:v>
                </c:pt>
                <c:pt idx="3532">
                  <c:v>20541</c:v>
                </c:pt>
                <c:pt idx="3533">
                  <c:v>20580</c:v>
                </c:pt>
                <c:pt idx="3534">
                  <c:v>20589</c:v>
                </c:pt>
                <c:pt idx="3535">
                  <c:v>20569</c:v>
                </c:pt>
                <c:pt idx="3536">
                  <c:v>20585</c:v>
                </c:pt>
                <c:pt idx="3537">
                  <c:v>20655</c:v>
                </c:pt>
                <c:pt idx="3538">
                  <c:v>20693</c:v>
                </c:pt>
                <c:pt idx="3539">
                  <c:v>20662</c:v>
                </c:pt>
                <c:pt idx="3540">
                  <c:v>20596</c:v>
                </c:pt>
                <c:pt idx="3541">
                  <c:v>20670</c:v>
                </c:pt>
                <c:pt idx="3542">
                  <c:v>20716</c:v>
                </c:pt>
                <c:pt idx="3543">
                  <c:v>20655</c:v>
                </c:pt>
                <c:pt idx="3544">
                  <c:v>20568</c:v>
                </c:pt>
                <c:pt idx="3545">
                  <c:v>20537</c:v>
                </c:pt>
                <c:pt idx="3546">
                  <c:v>20585</c:v>
                </c:pt>
                <c:pt idx="3547">
                  <c:v>20605</c:v>
                </c:pt>
                <c:pt idx="3548">
                  <c:v>20601</c:v>
                </c:pt>
                <c:pt idx="3549">
                  <c:v>20595</c:v>
                </c:pt>
                <c:pt idx="3550">
                  <c:v>20562</c:v>
                </c:pt>
                <c:pt idx="3551">
                  <c:v>20576</c:v>
                </c:pt>
                <c:pt idx="3552">
                  <c:v>20631</c:v>
                </c:pt>
                <c:pt idx="3553">
                  <c:v>20653</c:v>
                </c:pt>
                <c:pt idx="3554">
                  <c:v>20578</c:v>
                </c:pt>
                <c:pt idx="3555">
                  <c:v>20540</c:v>
                </c:pt>
                <c:pt idx="3556">
                  <c:v>20549</c:v>
                </c:pt>
                <c:pt idx="3557">
                  <c:v>20612</c:v>
                </c:pt>
                <c:pt idx="3558">
                  <c:v>20613</c:v>
                </c:pt>
                <c:pt idx="3559">
                  <c:v>20700</c:v>
                </c:pt>
                <c:pt idx="3560">
                  <c:v>20743</c:v>
                </c:pt>
                <c:pt idx="3561">
                  <c:v>20757</c:v>
                </c:pt>
                <c:pt idx="3562">
                  <c:v>20806</c:v>
                </c:pt>
                <c:pt idx="3563">
                  <c:v>20763</c:v>
                </c:pt>
                <c:pt idx="3564">
                  <c:v>20680</c:v>
                </c:pt>
                <c:pt idx="3565">
                  <c:v>20637</c:v>
                </c:pt>
                <c:pt idx="3566">
                  <c:v>20592</c:v>
                </c:pt>
                <c:pt idx="3567">
                  <c:v>20655</c:v>
                </c:pt>
                <c:pt idx="3568">
                  <c:v>20723</c:v>
                </c:pt>
                <c:pt idx="3569">
                  <c:v>20731</c:v>
                </c:pt>
                <c:pt idx="3570">
                  <c:v>20687</c:v>
                </c:pt>
                <c:pt idx="3571">
                  <c:v>20705</c:v>
                </c:pt>
                <c:pt idx="3572">
                  <c:v>20813</c:v>
                </c:pt>
                <c:pt idx="3573">
                  <c:v>20907</c:v>
                </c:pt>
                <c:pt idx="3574">
                  <c:v>20920</c:v>
                </c:pt>
                <c:pt idx="3575">
                  <c:v>20877</c:v>
                </c:pt>
                <c:pt idx="3576">
                  <c:v>20859</c:v>
                </c:pt>
                <c:pt idx="3577">
                  <c:v>20911</c:v>
                </c:pt>
                <c:pt idx="3578">
                  <c:v>20950</c:v>
                </c:pt>
                <c:pt idx="3579">
                  <c:v>21067</c:v>
                </c:pt>
                <c:pt idx="3580">
                  <c:v>21120</c:v>
                </c:pt>
                <c:pt idx="3581">
                  <c:v>21139</c:v>
                </c:pt>
                <c:pt idx="3582">
                  <c:v>21111</c:v>
                </c:pt>
                <c:pt idx="3583">
                  <c:v>21097</c:v>
                </c:pt>
                <c:pt idx="3584">
                  <c:v>21109</c:v>
                </c:pt>
                <c:pt idx="3585">
                  <c:v>21018</c:v>
                </c:pt>
                <c:pt idx="3586">
                  <c:v>21013</c:v>
                </c:pt>
                <c:pt idx="3587">
                  <c:v>21063</c:v>
                </c:pt>
                <c:pt idx="3588">
                  <c:v>21095</c:v>
                </c:pt>
                <c:pt idx="3589">
                  <c:v>21137</c:v>
                </c:pt>
                <c:pt idx="3590">
                  <c:v>21115</c:v>
                </c:pt>
                <c:pt idx="3591">
                  <c:v>21044</c:v>
                </c:pt>
                <c:pt idx="3592">
                  <c:v>21040</c:v>
                </c:pt>
                <c:pt idx="3593">
                  <c:v>21083</c:v>
                </c:pt>
                <c:pt idx="3594">
                  <c:v>21150</c:v>
                </c:pt>
                <c:pt idx="3595">
                  <c:v>21208</c:v>
                </c:pt>
                <c:pt idx="3596">
                  <c:v>21241</c:v>
                </c:pt>
                <c:pt idx="3597">
                  <c:v>21306</c:v>
                </c:pt>
                <c:pt idx="3598">
                  <c:v>21324</c:v>
                </c:pt>
                <c:pt idx="3599">
                  <c:v>21367</c:v>
                </c:pt>
                <c:pt idx="3600">
                  <c:v>21369</c:v>
                </c:pt>
                <c:pt idx="3601">
                  <c:v>21345</c:v>
                </c:pt>
                <c:pt idx="3602">
                  <c:v>21311</c:v>
                </c:pt>
                <c:pt idx="3603">
                  <c:v>21269</c:v>
                </c:pt>
                <c:pt idx="3604">
                  <c:v>21284</c:v>
                </c:pt>
                <c:pt idx="3605">
                  <c:v>21384</c:v>
                </c:pt>
                <c:pt idx="3606">
                  <c:v>21515</c:v>
                </c:pt>
                <c:pt idx="3607">
                  <c:v>21589</c:v>
                </c:pt>
                <c:pt idx="3608">
                  <c:v>21568</c:v>
                </c:pt>
                <c:pt idx="3609">
                  <c:v>21557</c:v>
                </c:pt>
                <c:pt idx="3610">
                  <c:v>21544</c:v>
                </c:pt>
                <c:pt idx="3611">
                  <c:v>21478</c:v>
                </c:pt>
                <c:pt idx="3612">
                  <c:v>21522</c:v>
                </c:pt>
                <c:pt idx="3613">
                  <c:v>21606</c:v>
                </c:pt>
                <c:pt idx="3614">
                  <c:v>21622</c:v>
                </c:pt>
                <c:pt idx="3615">
                  <c:v>21618</c:v>
                </c:pt>
                <c:pt idx="3616">
                  <c:v>21589</c:v>
                </c:pt>
                <c:pt idx="3617">
                  <c:v>21679</c:v>
                </c:pt>
                <c:pt idx="3618">
                  <c:v>21795</c:v>
                </c:pt>
                <c:pt idx="3619">
                  <c:v>21884</c:v>
                </c:pt>
                <c:pt idx="3620">
                  <c:v>21893</c:v>
                </c:pt>
                <c:pt idx="3621">
                  <c:v>21840</c:v>
                </c:pt>
                <c:pt idx="3622">
                  <c:v>21773</c:v>
                </c:pt>
                <c:pt idx="3623">
                  <c:v>21682</c:v>
                </c:pt>
                <c:pt idx="3624">
                  <c:v>21755</c:v>
                </c:pt>
                <c:pt idx="3625">
                  <c:v>21864</c:v>
                </c:pt>
                <c:pt idx="3626">
                  <c:v>21847</c:v>
                </c:pt>
                <c:pt idx="3627">
                  <c:v>21789</c:v>
                </c:pt>
                <c:pt idx="3628">
                  <c:v>21779</c:v>
                </c:pt>
                <c:pt idx="3629">
                  <c:v>21789</c:v>
                </c:pt>
                <c:pt idx="3630">
                  <c:v>21876</c:v>
                </c:pt>
                <c:pt idx="3631">
                  <c:v>21988</c:v>
                </c:pt>
                <c:pt idx="3632">
                  <c:v>21960</c:v>
                </c:pt>
                <c:pt idx="3633">
                  <c:v>21966</c:v>
                </c:pt>
                <c:pt idx="3634">
                  <c:v>22073</c:v>
                </c:pt>
                <c:pt idx="3635">
                  <c:v>22282</c:v>
                </c:pt>
                <c:pt idx="3636">
                  <c:v>22286</c:v>
                </c:pt>
                <c:pt idx="3637">
                  <c:v>22150</c:v>
                </c:pt>
                <c:pt idx="3638">
                  <c:v>22119</c:v>
                </c:pt>
                <c:pt idx="3639">
                  <c:v>22278</c:v>
                </c:pt>
                <c:pt idx="3640">
                  <c:v>22355</c:v>
                </c:pt>
                <c:pt idx="3641">
                  <c:v>22445</c:v>
                </c:pt>
                <c:pt idx="3642">
                  <c:v>22422</c:v>
                </c:pt>
                <c:pt idx="3643">
                  <c:v>22374</c:v>
                </c:pt>
                <c:pt idx="3644">
                  <c:v>22424</c:v>
                </c:pt>
                <c:pt idx="3645">
                  <c:v>22602</c:v>
                </c:pt>
                <c:pt idx="3646">
                  <c:v>22569</c:v>
                </c:pt>
                <c:pt idx="3647">
                  <c:v>22399</c:v>
                </c:pt>
                <c:pt idx="3648">
                  <c:v>22403</c:v>
                </c:pt>
                <c:pt idx="3649">
                  <c:v>22371</c:v>
                </c:pt>
                <c:pt idx="3650">
                  <c:v>22462</c:v>
                </c:pt>
                <c:pt idx="3651">
                  <c:v>22597</c:v>
                </c:pt>
                <c:pt idx="3652">
                  <c:v>22671</c:v>
                </c:pt>
                <c:pt idx="3653">
                  <c:v>22798</c:v>
                </c:pt>
                <c:pt idx="3654">
                  <c:v>22816</c:v>
                </c:pt>
                <c:pt idx="3655">
                  <c:v>22900</c:v>
                </c:pt>
                <c:pt idx="3656">
                  <c:v>22931</c:v>
                </c:pt>
                <c:pt idx="3657">
                  <c:v>22869</c:v>
                </c:pt>
                <c:pt idx="3658">
                  <c:v>22882</c:v>
                </c:pt>
                <c:pt idx="3659">
                  <c:v>23014</c:v>
                </c:pt>
                <c:pt idx="3660">
                  <c:v>23038</c:v>
                </c:pt>
                <c:pt idx="3661">
                  <c:v>23089</c:v>
                </c:pt>
                <c:pt idx="3662">
                  <c:v>23188</c:v>
                </c:pt>
                <c:pt idx="3663">
                  <c:v>23272</c:v>
                </c:pt>
                <c:pt idx="3664">
                  <c:v>23305</c:v>
                </c:pt>
                <c:pt idx="3665">
                  <c:v>23274</c:v>
                </c:pt>
                <c:pt idx="3666">
                  <c:v>23315</c:v>
                </c:pt>
                <c:pt idx="3667">
                  <c:v>23444</c:v>
                </c:pt>
                <c:pt idx="3668">
                  <c:v>23460</c:v>
                </c:pt>
                <c:pt idx="3669">
                  <c:v>23459</c:v>
                </c:pt>
                <c:pt idx="3670">
                  <c:v>23505</c:v>
                </c:pt>
                <c:pt idx="3671">
                  <c:v>23559</c:v>
                </c:pt>
                <c:pt idx="3672">
                  <c:v>23542</c:v>
                </c:pt>
                <c:pt idx="3673">
                  <c:v>23430</c:v>
                </c:pt>
                <c:pt idx="3674">
                  <c:v>23432</c:v>
                </c:pt>
                <c:pt idx="3675">
                  <c:v>23502</c:v>
                </c:pt>
                <c:pt idx="3676">
                  <c:v>23490</c:v>
                </c:pt>
                <c:pt idx="3677">
                  <c:v>23626</c:v>
                </c:pt>
                <c:pt idx="3678">
                  <c:v>23639</c:v>
                </c:pt>
                <c:pt idx="3679">
                  <c:v>23632</c:v>
                </c:pt>
                <c:pt idx="3680">
                  <c:v>23686</c:v>
                </c:pt>
                <c:pt idx="3681">
                  <c:v>23886</c:v>
                </c:pt>
                <c:pt idx="3682">
                  <c:v>23839</c:v>
                </c:pt>
                <c:pt idx="3683">
                  <c:v>23819</c:v>
                </c:pt>
                <c:pt idx="3684">
                  <c:v>23832</c:v>
                </c:pt>
                <c:pt idx="3685">
                  <c:v>23885</c:v>
                </c:pt>
                <c:pt idx="3686">
                  <c:v>23932</c:v>
                </c:pt>
                <c:pt idx="3687">
                  <c:v>23919</c:v>
                </c:pt>
                <c:pt idx="3688">
                  <c:v>23907</c:v>
                </c:pt>
                <c:pt idx="3689">
                  <c:v>23995</c:v>
                </c:pt>
                <c:pt idx="3690">
                  <c:v>24009</c:v>
                </c:pt>
                <c:pt idx="3691">
                  <c:v>23990</c:v>
                </c:pt>
                <c:pt idx="3692">
                  <c:v>23941</c:v>
                </c:pt>
                <c:pt idx="3693">
                  <c:v>23987</c:v>
                </c:pt>
                <c:pt idx="3694">
                  <c:v>24119</c:v>
                </c:pt>
                <c:pt idx="3695">
                  <c:v>24207</c:v>
                </c:pt>
                <c:pt idx="3696">
                  <c:v>24245</c:v>
                </c:pt>
                <c:pt idx="3697">
                  <c:v>24342</c:v>
                </c:pt>
                <c:pt idx="3698">
                  <c:v>24419</c:v>
                </c:pt>
                <c:pt idx="3699">
                  <c:v>24526</c:v>
                </c:pt>
                <c:pt idx="3700">
                  <c:v>24619</c:v>
                </c:pt>
                <c:pt idx="3701">
                  <c:v>24584</c:v>
                </c:pt>
                <c:pt idx="3702">
                  <c:v>24552</c:v>
                </c:pt>
                <c:pt idx="3703">
                  <c:v>24555</c:v>
                </c:pt>
                <c:pt idx="3704">
                  <c:v>24570</c:v>
                </c:pt>
                <c:pt idx="3705">
                  <c:v>24630</c:v>
                </c:pt>
                <c:pt idx="3706">
                  <c:v>24772</c:v>
                </c:pt>
                <c:pt idx="3707">
                  <c:v>24888</c:v>
                </c:pt>
                <c:pt idx="3708">
                  <c:v>24943</c:v>
                </c:pt>
                <c:pt idx="3709">
                  <c:v>24896</c:v>
                </c:pt>
                <c:pt idx="3710">
                  <c:v>24864</c:v>
                </c:pt>
                <c:pt idx="3711">
                  <c:v>24829</c:v>
                </c:pt>
                <c:pt idx="3712">
                  <c:v>24867</c:v>
                </c:pt>
                <c:pt idx="3713">
                  <c:v>24873</c:v>
                </c:pt>
                <c:pt idx="3714">
                  <c:v>24818</c:v>
                </c:pt>
                <c:pt idx="3715">
                  <c:v>24923</c:v>
                </c:pt>
                <c:pt idx="3716">
                  <c:v>25028</c:v>
                </c:pt>
                <c:pt idx="3717">
                  <c:v>25235</c:v>
                </c:pt>
                <c:pt idx="3718">
                  <c:v>25327</c:v>
                </c:pt>
                <c:pt idx="3719">
                  <c:v>25254</c:v>
                </c:pt>
                <c:pt idx="3720">
                  <c:v>25123</c:v>
                </c:pt>
                <c:pt idx="3721">
                  <c:v>25089</c:v>
                </c:pt>
                <c:pt idx="3722">
                  <c:v>25140</c:v>
                </c:pt>
                <c:pt idx="3723">
                  <c:v>25122</c:v>
                </c:pt>
                <c:pt idx="3724">
                  <c:v>25106</c:v>
                </c:pt>
                <c:pt idx="3725">
                  <c:v>25142</c:v>
                </c:pt>
                <c:pt idx="3726">
                  <c:v>25182</c:v>
                </c:pt>
                <c:pt idx="3727">
                  <c:v>25238</c:v>
                </c:pt>
                <c:pt idx="3728">
                  <c:v>25338</c:v>
                </c:pt>
                <c:pt idx="3729">
                  <c:v>25383</c:v>
                </c:pt>
                <c:pt idx="3730">
                  <c:v>25405</c:v>
                </c:pt>
                <c:pt idx="3731">
                  <c:v>25476</c:v>
                </c:pt>
                <c:pt idx="3732">
                  <c:v>25533</c:v>
                </c:pt>
                <c:pt idx="3733">
                  <c:v>25530</c:v>
                </c:pt>
                <c:pt idx="3734">
                  <c:v>25558</c:v>
                </c:pt>
                <c:pt idx="3735">
                  <c:v>25582</c:v>
                </c:pt>
                <c:pt idx="3736">
                  <c:v>25536</c:v>
                </c:pt>
                <c:pt idx="3737">
                  <c:v>25420</c:v>
                </c:pt>
                <c:pt idx="3738">
                  <c:v>25364</c:v>
                </c:pt>
                <c:pt idx="3739">
                  <c:v>25484</c:v>
                </c:pt>
                <c:pt idx="3740">
                  <c:v>25635</c:v>
                </c:pt>
                <c:pt idx="3741">
                  <c:v>25651</c:v>
                </c:pt>
                <c:pt idx="3742">
                  <c:v>25664</c:v>
                </c:pt>
                <c:pt idx="3743">
                  <c:v>25700</c:v>
                </c:pt>
                <c:pt idx="3744">
                  <c:v>25660</c:v>
                </c:pt>
                <c:pt idx="3745">
                  <c:v>25619</c:v>
                </c:pt>
                <c:pt idx="3746">
                  <c:v>25597</c:v>
                </c:pt>
                <c:pt idx="3747">
                  <c:v>25500</c:v>
                </c:pt>
                <c:pt idx="3748">
                  <c:v>25472</c:v>
                </c:pt>
                <c:pt idx="3749">
                  <c:v>25488</c:v>
                </c:pt>
                <c:pt idx="3750">
                  <c:v>25499</c:v>
                </c:pt>
                <c:pt idx="3751">
                  <c:v>25680</c:v>
                </c:pt>
                <c:pt idx="3752">
                  <c:v>25731</c:v>
                </c:pt>
                <c:pt idx="3753">
                  <c:v>25728</c:v>
                </c:pt>
                <c:pt idx="3754">
                  <c:v>25697</c:v>
                </c:pt>
                <c:pt idx="3755">
                  <c:v>25637</c:v>
                </c:pt>
                <c:pt idx="3756">
                  <c:v>25585</c:v>
                </c:pt>
                <c:pt idx="3757">
                  <c:v>25482</c:v>
                </c:pt>
                <c:pt idx="3758">
                  <c:v>25401</c:v>
                </c:pt>
                <c:pt idx="3759">
                  <c:v>25429</c:v>
                </c:pt>
                <c:pt idx="3760">
                  <c:v>25470</c:v>
                </c:pt>
                <c:pt idx="3761">
                  <c:v>25564</c:v>
                </c:pt>
                <c:pt idx="3762">
                  <c:v>25642</c:v>
                </c:pt>
                <c:pt idx="3763">
                  <c:v>25683</c:v>
                </c:pt>
                <c:pt idx="3764">
                  <c:v>25724</c:v>
                </c:pt>
                <c:pt idx="3765">
                  <c:v>25804</c:v>
                </c:pt>
                <c:pt idx="3766">
                  <c:v>25888</c:v>
                </c:pt>
                <c:pt idx="3767">
                  <c:v>26065</c:v>
                </c:pt>
                <c:pt idx="3768">
                  <c:v>26084</c:v>
                </c:pt>
                <c:pt idx="3769">
                  <c:v>26137</c:v>
                </c:pt>
                <c:pt idx="3770">
                  <c:v>26144</c:v>
                </c:pt>
                <c:pt idx="3771">
                  <c:v>26037</c:v>
                </c:pt>
                <c:pt idx="3772">
                  <c:v>26071</c:v>
                </c:pt>
                <c:pt idx="3773">
                  <c:v>26213</c:v>
                </c:pt>
                <c:pt idx="3774">
                  <c:v>26185</c:v>
                </c:pt>
                <c:pt idx="3775">
                  <c:v>26042</c:v>
                </c:pt>
                <c:pt idx="3776">
                  <c:v>26016</c:v>
                </c:pt>
                <c:pt idx="3777">
                  <c:v>26088</c:v>
                </c:pt>
                <c:pt idx="3778">
                  <c:v>26159</c:v>
                </c:pt>
                <c:pt idx="3779">
                  <c:v>26310</c:v>
                </c:pt>
                <c:pt idx="3780">
                  <c:v>26361</c:v>
                </c:pt>
                <c:pt idx="3781">
                  <c:v>26300</c:v>
                </c:pt>
                <c:pt idx="3782">
                  <c:v>26203</c:v>
                </c:pt>
                <c:pt idx="3783">
                  <c:v>26191</c:v>
                </c:pt>
                <c:pt idx="3784">
                  <c:v>26239</c:v>
                </c:pt>
                <c:pt idx="3785">
                  <c:v>26255</c:v>
                </c:pt>
                <c:pt idx="3786">
                  <c:v>26230</c:v>
                </c:pt>
                <c:pt idx="3787">
                  <c:v>26217</c:v>
                </c:pt>
                <c:pt idx="3788">
                  <c:v>26159</c:v>
                </c:pt>
                <c:pt idx="3789">
                  <c:v>26232</c:v>
                </c:pt>
                <c:pt idx="3790">
                  <c:v>26310</c:v>
                </c:pt>
                <c:pt idx="3791">
                  <c:v>26375</c:v>
                </c:pt>
                <c:pt idx="3792">
                  <c:v>26353</c:v>
                </c:pt>
                <c:pt idx="3793">
                  <c:v>26413</c:v>
                </c:pt>
                <c:pt idx="3794">
                  <c:v>26475</c:v>
                </c:pt>
                <c:pt idx="3795">
                  <c:v>26491</c:v>
                </c:pt>
                <c:pt idx="3796">
                  <c:v>26432</c:v>
                </c:pt>
                <c:pt idx="3797">
                  <c:v>26434</c:v>
                </c:pt>
                <c:pt idx="3798">
                  <c:v>26519</c:v>
                </c:pt>
                <c:pt idx="3799">
                  <c:v>26577</c:v>
                </c:pt>
                <c:pt idx="3800">
                  <c:v>26570</c:v>
                </c:pt>
                <c:pt idx="3801">
                  <c:v>26528</c:v>
                </c:pt>
                <c:pt idx="3802">
                  <c:v>26598</c:v>
                </c:pt>
                <c:pt idx="3803">
                  <c:v>26680</c:v>
                </c:pt>
                <c:pt idx="3804">
                  <c:v>26574</c:v>
                </c:pt>
                <c:pt idx="3805">
                  <c:v>26425</c:v>
                </c:pt>
                <c:pt idx="3806">
                  <c:v>26402</c:v>
                </c:pt>
                <c:pt idx="3807">
                  <c:v>26445</c:v>
                </c:pt>
                <c:pt idx="3808">
                  <c:v>26485</c:v>
                </c:pt>
                <c:pt idx="3809">
                  <c:v>26558</c:v>
                </c:pt>
                <c:pt idx="3810">
                  <c:v>26631</c:v>
                </c:pt>
                <c:pt idx="3811">
                  <c:v>26625</c:v>
                </c:pt>
                <c:pt idx="3812">
                  <c:v>26648</c:v>
                </c:pt>
                <c:pt idx="3813">
                  <c:v>26638</c:v>
                </c:pt>
                <c:pt idx="3814">
                  <c:v>26682</c:v>
                </c:pt>
                <c:pt idx="3815">
                  <c:v>26724</c:v>
                </c:pt>
                <c:pt idx="3816">
                  <c:v>26609</c:v>
                </c:pt>
                <c:pt idx="3817">
                  <c:v>26422</c:v>
                </c:pt>
                <c:pt idx="3818">
                  <c:v>26372</c:v>
                </c:pt>
                <c:pt idx="3819">
                  <c:v>26328</c:v>
                </c:pt>
                <c:pt idx="3820">
                  <c:v>26305</c:v>
                </c:pt>
                <c:pt idx="3821">
                  <c:v>26489</c:v>
                </c:pt>
                <c:pt idx="3822">
                  <c:v>26749</c:v>
                </c:pt>
                <c:pt idx="3823">
                  <c:v>26927</c:v>
                </c:pt>
                <c:pt idx="3824">
                  <c:v>26913</c:v>
                </c:pt>
                <c:pt idx="3825">
                  <c:v>26893</c:v>
                </c:pt>
                <c:pt idx="3826">
                  <c:v>26855</c:v>
                </c:pt>
                <c:pt idx="3827">
                  <c:v>26873</c:v>
                </c:pt>
                <c:pt idx="3828">
                  <c:v>26880</c:v>
                </c:pt>
                <c:pt idx="3829">
                  <c:v>26992</c:v>
                </c:pt>
                <c:pt idx="3830">
                  <c:v>27081</c:v>
                </c:pt>
                <c:pt idx="3831">
                  <c:v>27122</c:v>
                </c:pt>
                <c:pt idx="3832">
                  <c:v>27130</c:v>
                </c:pt>
                <c:pt idx="3833">
                  <c:v>27215</c:v>
                </c:pt>
                <c:pt idx="3834">
                  <c:v>27268</c:v>
                </c:pt>
                <c:pt idx="3835">
                  <c:v>27260</c:v>
                </c:pt>
                <c:pt idx="3836">
                  <c:v>27185</c:v>
                </c:pt>
                <c:pt idx="3837">
                  <c:v>27193</c:v>
                </c:pt>
                <c:pt idx="3838">
                  <c:v>27201</c:v>
                </c:pt>
                <c:pt idx="3839">
                  <c:v>27135</c:v>
                </c:pt>
                <c:pt idx="3840">
                  <c:v>27145</c:v>
                </c:pt>
                <c:pt idx="3841">
                  <c:v>27346</c:v>
                </c:pt>
                <c:pt idx="3842">
                  <c:v>27404</c:v>
                </c:pt>
                <c:pt idx="3843">
                  <c:v>27526</c:v>
                </c:pt>
                <c:pt idx="3844">
                  <c:v>27602</c:v>
                </c:pt>
                <c:pt idx="3845">
                  <c:v>27610</c:v>
                </c:pt>
                <c:pt idx="3846">
                  <c:v>27535</c:v>
                </c:pt>
                <c:pt idx="3847">
                  <c:v>27412</c:v>
                </c:pt>
                <c:pt idx="3848">
                  <c:v>27435</c:v>
                </c:pt>
                <c:pt idx="3849">
                  <c:v>27427</c:v>
                </c:pt>
                <c:pt idx="3850">
                  <c:v>27363</c:v>
                </c:pt>
                <c:pt idx="3851">
                  <c:v>27304</c:v>
                </c:pt>
                <c:pt idx="3852">
                  <c:v>27326</c:v>
                </c:pt>
                <c:pt idx="3853">
                  <c:v>27479</c:v>
                </c:pt>
                <c:pt idx="3854">
                  <c:v>27493</c:v>
                </c:pt>
                <c:pt idx="3855">
                  <c:v>27536</c:v>
                </c:pt>
                <c:pt idx="3856">
                  <c:v>27524</c:v>
                </c:pt>
                <c:pt idx="3857">
                  <c:v>27616</c:v>
                </c:pt>
                <c:pt idx="3858">
                  <c:v>27652</c:v>
                </c:pt>
                <c:pt idx="3859">
                  <c:v>27621</c:v>
                </c:pt>
                <c:pt idx="3860">
                  <c:v>27571</c:v>
                </c:pt>
                <c:pt idx="3861">
                  <c:v>27548</c:v>
                </c:pt>
                <c:pt idx="3862">
                  <c:v>27647</c:v>
                </c:pt>
                <c:pt idx="3863">
                  <c:v>27838</c:v>
                </c:pt>
                <c:pt idx="3864">
                  <c:v>27896</c:v>
                </c:pt>
                <c:pt idx="3865">
                  <c:v>27920</c:v>
                </c:pt>
                <c:pt idx="3866">
                  <c:v>27888</c:v>
                </c:pt>
                <c:pt idx="3867">
                  <c:v>27844</c:v>
                </c:pt>
                <c:pt idx="3868">
                  <c:v>27839</c:v>
                </c:pt>
                <c:pt idx="3869">
                  <c:v>27773</c:v>
                </c:pt>
                <c:pt idx="3870">
                  <c:v>27756</c:v>
                </c:pt>
                <c:pt idx="3871">
                  <c:v>27791</c:v>
                </c:pt>
                <c:pt idx="3872">
                  <c:v>27769</c:v>
                </c:pt>
                <c:pt idx="3873">
                  <c:v>27755</c:v>
                </c:pt>
                <c:pt idx="3874">
                  <c:v>27723</c:v>
                </c:pt>
                <c:pt idx="3875">
                  <c:v>27823</c:v>
                </c:pt>
                <c:pt idx="3876">
                  <c:v>27826</c:v>
                </c:pt>
                <c:pt idx="3877">
                  <c:v>27803</c:v>
                </c:pt>
                <c:pt idx="3878">
                  <c:v>27797</c:v>
                </c:pt>
                <c:pt idx="3879">
                  <c:v>27876</c:v>
                </c:pt>
                <c:pt idx="3880">
                  <c:v>27931</c:v>
                </c:pt>
                <c:pt idx="3881">
                  <c:v>27876</c:v>
                </c:pt>
                <c:pt idx="3882">
                  <c:v>27818</c:v>
                </c:pt>
                <c:pt idx="3883">
                  <c:v>27836</c:v>
                </c:pt>
                <c:pt idx="3884">
                  <c:v>27809</c:v>
                </c:pt>
                <c:pt idx="3885">
                  <c:v>27774</c:v>
                </c:pt>
                <c:pt idx="3886">
                  <c:v>27829</c:v>
                </c:pt>
                <c:pt idx="3887">
                  <c:v>27884</c:v>
                </c:pt>
                <c:pt idx="3888">
                  <c:v>27980</c:v>
                </c:pt>
                <c:pt idx="3889">
                  <c:v>28168</c:v>
                </c:pt>
                <c:pt idx="3890">
                  <c:v>28288</c:v>
                </c:pt>
                <c:pt idx="3891">
                  <c:v>28327</c:v>
                </c:pt>
                <c:pt idx="3892">
                  <c:v>28301</c:v>
                </c:pt>
                <c:pt idx="3893">
                  <c:v>28227</c:v>
                </c:pt>
                <c:pt idx="3894">
                  <c:v>28182</c:v>
                </c:pt>
                <c:pt idx="3895">
                  <c:v>28216</c:v>
                </c:pt>
                <c:pt idx="3896">
                  <c:v>28291</c:v>
                </c:pt>
                <c:pt idx="3897">
                  <c:v>28300</c:v>
                </c:pt>
                <c:pt idx="3898">
                  <c:v>28258</c:v>
                </c:pt>
                <c:pt idx="3899">
                  <c:v>28216</c:v>
                </c:pt>
                <c:pt idx="3900">
                  <c:v>28196</c:v>
                </c:pt>
                <c:pt idx="3901">
                  <c:v>28149</c:v>
                </c:pt>
                <c:pt idx="3902">
                  <c:v>28163</c:v>
                </c:pt>
                <c:pt idx="3903">
                  <c:v>28159</c:v>
                </c:pt>
                <c:pt idx="3904">
                  <c:v>28185</c:v>
                </c:pt>
                <c:pt idx="3905">
                  <c:v>28189</c:v>
                </c:pt>
                <c:pt idx="3906">
                  <c:v>28135</c:v>
                </c:pt>
                <c:pt idx="3907">
                  <c:v>28066</c:v>
                </c:pt>
                <c:pt idx="3908">
                  <c:v>28231</c:v>
                </c:pt>
                <c:pt idx="3909">
                  <c:v>28384</c:v>
                </c:pt>
                <c:pt idx="3910">
                  <c:v>28369</c:v>
                </c:pt>
                <c:pt idx="3911">
                  <c:v>28289</c:v>
                </c:pt>
                <c:pt idx="3912">
                  <c:v>28243</c:v>
                </c:pt>
                <c:pt idx="3913">
                  <c:v>28232</c:v>
                </c:pt>
                <c:pt idx="3914">
                  <c:v>28157</c:v>
                </c:pt>
                <c:pt idx="3915">
                  <c:v>28069</c:v>
                </c:pt>
                <c:pt idx="3916">
                  <c:v>28064</c:v>
                </c:pt>
                <c:pt idx="3917">
                  <c:v>28156</c:v>
                </c:pt>
                <c:pt idx="3918">
                  <c:v>28196</c:v>
                </c:pt>
                <c:pt idx="3919">
                  <c:v>28142</c:v>
                </c:pt>
                <c:pt idx="3920">
                  <c:v>28223</c:v>
                </c:pt>
                <c:pt idx="3921">
                  <c:v>28295</c:v>
                </c:pt>
                <c:pt idx="3922">
                  <c:v>28254</c:v>
                </c:pt>
                <c:pt idx="3923">
                  <c:v>28152</c:v>
                </c:pt>
                <c:pt idx="3924">
                  <c:v>28150</c:v>
                </c:pt>
                <c:pt idx="3925">
                  <c:v>28162</c:v>
                </c:pt>
                <c:pt idx="3926">
                  <c:v>28070</c:v>
                </c:pt>
                <c:pt idx="3927">
                  <c:v>28002</c:v>
                </c:pt>
                <c:pt idx="3928">
                  <c:v>28021</c:v>
                </c:pt>
                <c:pt idx="3929">
                  <c:v>28155</c:v>
                </c:pt>
                <c:pt idx="3930">
                  <c:v>28277</c:v>
                </c:pt>
                <c:pt idx="3931">
                  <c:v>28113</c:v>
                </c:pt>
                <c:pt idx="3932">
                  <c:v>27984</c:v>
                </c:pt>
                <c:pt idx="3933">
                  <c:v>28049</c:v>
                </c:pt>
                <c:pt idx="3934">
                  <c:v>28074</c:v>
                </c:pt>
                <c:pt idx="3935">
                  <c:v>28170</c:v>
                </c:pt>
                <c:pt idx="3936">
                  <c:v>28163</c:v>
                </c:pt>
                <c:pt idx="3937">
                  <c:v>28216</c:v>
                </c:pt>
                <c:pt idx="3938">
                  <c:v>28176</c:v>
                </c:pt>
                <c:pt idx="3939">
                  <c:v>28089</c:v>
                </c:pt>
                <c:pt idx="3940">
                  <c:v>28089</c:v>
                </c:pt>
                <c:pt idx="3941">
                  <c:v>28046</c:v>
                </c:pt>
                <c:pt idx="3942">
                  <c:v>28029</c:v>
                </c:pt>
                <c:pt idx="3943">
                  <c:v>28153</c:v>
                </c:pt>
                <c:pt idx="3944">
                  <c:v>28118</c:v>
                </c:pt>
                <c:pt idx="3945">
                  <c:v>28085</c:v>
                </c:pt>
                <c:pt idx="3946">
                  <c:v>28118</c:v>
                </c:pt>
                <c:pt idx="3947">
                  <c:v>28091</c:v>
                </c:pt>
                <c:pt idx="3948">
                  <c:v>28153</c:v>
                </c:pt>
                <c:pt idx="3949">
                  <c:v>28149</c:v>
                </c:pt>
                <c:pt idx="3950">
                  <c:v>28105</c:v>
                </c:pt>
                <c:pt idx="3951">
                  <c:v>28064</c:v>
                </c:pt>
                <c:pt idx="3952">
                  <c:v>28046</c:v>
                </c:pt>
                <c:pt idx="3953">
                  <c:v>28211</c:v>
                </c:pt>
                <c:pt idx="3954">
                  <c:v>28333</c:v>
                </c:pt>
                <c:pt idx="3955">
                  <c:v>28540</c:v>
                </c:pt>
                <c:pt idx="3956">
                  <c:v>28639</c:v>
                </c:pt>
                <c:pt idx="3957">
                  <c:v>28690</c:v>
                </c:pt>
                <c:pt idx="3958">
                  <c:v>28660</c:v>
                </c:pt>
                <c:pt idx="3959">
                  <c:v>28647</c:v>
                </c:pt>
                <c:pt idx="3960">
                  <c:v>28658</c:v>
                </c:pt>
                <c:pt idx="3961">
                  <c:v>28611</c:v>
                </c:pt>
                <c:pt idx="3962">
                  <c:v>28654</c:v>
                </c:pt>
                <c:pt idx="3963">
                  <c:v>28794</c:v>
                </c:pt>
                <c:pt idx="3964">
                  <c:v>28873</c:v>
                </c:pt>
                <c:pt idx="3965">
                  <c:v>29006</c:v>
                </c:pt>
                <c:pt idx="3966">
                  <c:v>29042</c:v>
                </c:pt>
                <c:pt idx="3967">
                  <c:v>29058</c:v>
                </c:pt>
                <c:pt idx="3968">
                  <c:v>29109</c:v>
                </c:pt>
                <c:pt idx="3969">
                  <c:v>29102</c:v>
                </c:pt>
                <c:pt idx="3970">
                  <c:v>28987</c:v>
                </c:pt>
                <c:pt idx="3971">
                  <c:v>28852</c:v>
                </c:pt>
                <c:pt idx="3972">
                  <c:v>28890</c:v>
                </c:pt>
                <c:pt idx="3973">
                  <c:v>29183</c:v>
                </c:pt>
                <c:pt idx="3974">
                  <c:v>29330</c:v>
                </c:pt>
                <c:pt idx="3975">
                  <c:v>29321</c:v>
                </c:pt>
                <c:pt idx="3976">
                  <c:v>29348</c:v>
                </c:pt>
                <c:pt idx="3977">
                  <c:v>29293</c:v>
                </c:pt>
                <c:pt idx="3978">
                  <c:v>29272</c:v>
                </c:pt>
                <c:pt idx="3979">
                  <c:v>29189</c:v>
                </c:pt>
                <c:pt idx="3980">
                  <c:v>29193</c:v>
                </c:pt>
                <c:pt idx="3981">
                  <c:v>29248</c:v>
                </c:pt>
                <c:pt idx="3982">
                  <c:v>29232</c:v>
                </c:pt>
                <c:pt idx="3983">
                  <c:v>29209</c:v>
                </c:pt>
                <c:pt idx="3984">
                  <c:v>29284</c:v>
                </c:pt>
                <c:pt idx="3985">
                  <c:v>29361</c:v>
                </c:pt>
                <c:pt idx="3986">
                  <c:v>29394</c:v>
                </c:pt>
                <c:pt idx="3987">
                  <c:v>29426</c:v>
                </c:pt>
                <c:pt idx="3988">
                  <c:v>29510</c:v>
                </c:pt>
                <c:pt idx="3989">
                  <c:v>29510</c:v>
                </c:pt>
                <c:pt idx="3990">
                  <c:v>29543</c:v>
                </c:pt>
                <c:pt idx="3991">
                  <c:v>29651</c:v>
                </c:pt>
                <c:pt idx="3992">
                  <c:v>29602</c:v>
                </c:pt>
                <c:pt idx="3993">
                  <c:v>29662</c:v>
                </c:pt>
                <c:pt idx="3994">
                  <c:v>29758</c:v>
                </c:pt>
                <c:pt idx="3995">
                  <c:v>29893</c:v>
                </c:pt>
                <c:pt idx="3996">
                  <c:v>29987</c:v>
                </c:pt>
                <c:pt idx="3997">
                  <c:v>30117</c:v>
                </c:pt>
                <c:pt idx="3998">
                  <c:v>30120</c:v>
                </c:pt>
                <c:pt idx="3999">
                  <c:v>30139</c:v>
                </c:pt>
                <c:pt idx="4000">
                  <c:v>30181</c:v>
                </c:pt>
                <c:pt idx="4001">
                  <c:v>30172</c:v>
                </c:pt>
                <c:pt idx="4002">
                  <c:v>30157</c:v>
                </c:pt>
                <c:pt idx="4003">
                  <c:v>30231</c:v>
                </c:pt>
                <c:pt idx="4004">
                  <c:v>30213</c:v>
                </c:pt>
                <c:pt idx="4005">
                  <c:v>30188</c:v>
                </c:pt>
                <c:pt idx="4006">
                  <c:v>30204</c:v>
                </c:pt>
                <c:pt idx="4007">
                  <c:v>30248</c:v>
                </c:pt>
                <c:pt idx="4008">
                  <c:v>30351</c:v>
                </c:pt>
                <c:pt idx="4009">
                  <c:v>30423</c:v>
                </c:pt>
                <c:pt idx="4010">
                  <c:v>30479</c:v>
                </c:pt>
                <c:pt idx="4011">
                  <c:v>30579</c:v>
                </c:pt>
                <c:pt idx="4012">
                  <c:v>30596</c:v>
                </c:pt>
                <c:pt idx="4013">
                  <c:v>30725</c:v>
                </c:pt>
                <c:pt idx="4014">
                  <c:v>30832</c:v>
                </c:pt>
                <c:pt idx="4015">
                  <c:v>30950</c:v>
                </c:pt>
                <c:pt idx="4016">
                  <c:v>31003</c:v>
                </c:pt>
                <c:pt idx="4017">
                  <c:v>31081</c:v>
                </c:pt>
                <c:pt idx="4018">
                  <c:v>31145</c:v>
                </c:pt>
                <c:pt idx="4019">
                  <c:v>31404</c:v>
                </c:pt>
                <c:pt idx="4020">
                  <c:v>31498</c:v>
                </c:pt>
                <c:pt idx="4021">
                  <c:v>31527</c:v>
                </c:pt>
                <c:pt idx="4022">
                  <c:v>31478</c:v>
                </c:pt>
                <c:pt idx="4023">
                  <c:v>31534</c:v>
                </c:pt>
                <c:pt idx="4024">
                  <c:v>31601</c:v>
                </c:pt>
                <c:pt idx="4025">
                  <c:v>31749</c:v>
                </c:pt>
                <c:pt idx="4026">
                  <c:v>31882</c:v>
                </c:pt>
                <c:pt idx="4027">
                  <c:v>32006</c:v>
                </c:pt>
                <c:pt idx="4028">
                  <c:v>32027</c:v>
                </c:pt>
                <c:pt idx="4029">
                  <c:v>31980</c:v>
                </c:pt>
                <c:pt idx="4030">
                  <c:v>31982</c:v>
                </c:pt>
                <c:pt idx="4031">
                  <c:v>31996</c:v>
                </c:pt>
                <c:pt idx="4032">
                  <c:v>31932</c:v>
                </c:pt>
                <c:pt idx="4033">
                  <c:v>31853</c:v>
                </c:pt>
                <c:pt idx="4034">
                  <c:v>31936</c:v>
                </c:pt>
                <c:pt idx="4035">
                  <c:v>32051</c:v>
                </c:pt>
                <c:pt idx="4036">
                  <c:v>32206</c:v>
                </c:pt>
                <c:pt idx="4037">
                  <c:v>32337</c:v>
                </c:pt>
                <c:pt idx="4038">
                  <c:v>32266</c:v>
                </c:pt>
                <c:pt idx="4039">
                  <c:v>32300</c:v>
                </c:pt>
                <c:pt idx="4040">
                  <c:v>32399</c:v>
                </c:pt>
                <c:pt idx="4041">
                  <c:v>32376</c:v>
                </c:pt>
                <c:pt idx="4042">
                  <c:v>32373</c:v>
                </c:pt>
                <c:pt idx="4043">
                  <c:v>32489</c:v>
                </c:pt>
                <c:pt idx="4044">
                  <c:v>32567</c:v>
                </c:pt>
                <c:pt idx="4045">
                  <c:v>32792</c:v>
                </c:pt>
                <c:pt idx="4046">
                  <c:v>32820</c:v>
                </c:pt>
                <c:pt idx="4047">
                  <c:v>32814</c:v>
                </c:pt>
                <c:pt idx="4048">
                  <c:v>32869</c:v>
                </c:pt>
                <c:pt idx="4049">
                  <c:v>32842</c:v>
                </c:pt>
                <c:pt idx="4050">
                  <c:v>32689</c:v>
                </c:pt>
                <c:pt idx="4051">
                  <c:v>32770</c:v>
                </c:pt>
                <c:pt idx="4052">
                  <c:v>32904</c:v>
                </c:pt>
                <c:pt idx="4053">
                  <c:v>32860</c:v>
                </c:pt>
                <c:pt idx="4054">
                  <c:v>32853</c:v>
                </c:pt>
                <c:pt idx="4055">
                  <c:v>33020</c:v>
                </c:pt>
                <c:pt idx="4056">
                  <c:v>33089</c:v>
                </c:pt>
                <c:pt idx="4057">
                  <c:v>33029</c:v>
                </c:pt>
                <c:pt idx="4058">
                  <c:v>33077</c:v>
                </c:pt>
                <c:pt idx="4059">
                  <c:v>33075</c:v>
                </c:pt>
                <c:pt idx="4060">
                  <c:v>33065</c:v>
                </c:pt>
                <c:pt idx="4061">
                  <c:v>33185</c:v>
                </c:pt>
                <c:pt idx="4062">
                  <c:v>33205</c:v>
                </c:pt>
                <c:pt idx="4063">
                  <c:v>33167</c:v>
                </c:pt>
                <c:pt idx="4064">
                  <c:v>33261</c:v>
                </c:pt>
                <c:pt idx="4065">
                  <c:v>33331</c:v>
                </c:pt>
                <c:pt idx="4066">
                  <c:v>33169</c:v>
                </c:pt>
                <c:pt idx="4067">
                  <c:v>33053</c:v>
                </c:pt>
                <c:pt idx="4068">
                  <c:v>33126</c:v>
                </c:pt>
                <c:pt idx="4069">
                  <c:v>33243</c:v>
                </c:pt>
                <c:pt idx="4070">
                  <c:v>33323</c:v>
                </c:pt>
                <c:pt idx="4071">
                  <c:v>33350</c:v>
                </c:pt>
                <c:pt idx="4072">
                  <c:v>33279</c:v>
                </c:pt>
                <c:pt idx="4073">
                  <c:v>33333</c:v>
                </c:pt>
                <c:pt idx="4074">
                  <c:v>33498</c:v>
                </c:pt>
                <c:pt idx="4075">
                  <c:v>33553</c:v>
                </c:pt>
                <c:pt idx="4076">
                  <c:v>33682</c:v>
                </c:pt>
                <c:pt idx="4077">
                  <c:v>33866</c:v>
                </c:pt>
                <c:pt idx="4078">
                  <c:v>33778</c:v>
                </c:pt>
                <c:pt idx="4079">
                  <c:v>33834</c:v>
                </c:pt>
                <c:pt idx="4080">
                  <c:v>33921</c:v>
                </c:pt>
                <c:pt idx="4081">
                  <c:v>33915</c:v>
                </c:pt>
                <c:pt idx="4082">
                  <c:v>33947</c:v>
                </c:pt>
                <c:pt idx="4083">
                  <c:v>34203</c:v>
                </c:pt>
                <c:pt idx="4084">
                  <c:v>34435</c:v>
                </c:pt>
                <c:pt idx="4085">
                  <c:v>34384</c:v>
                </c:pt>
                <c:pt idx="4086">
                  <c:v>34321</c:v>
                </c:pt>
                <c:pt idx="4087">
                  <c:v>34401</c:v>
                </c:pt>
                <c:pt idx="4088">
                  <c:v>34440</c:v>
                </c:pt>
                <c:pt idx="4089">
                  <c:v>34361</c:v>
                </c:pt>
                <c:pt idx="4090">
                  <c:v>34278</c:v>
                </c:pt>
                <c:pt idx="4091">
                  <c:v>34382</c:v>
                </c:pt>
                <c:pt idx="4092">
                  <c:v>34401</c:v>
                </c:pt>
                <c:pt idx="4093">
                  <c:v>34384</c:v>
                </c:pt>
                <c:pt idx="4094">
                  <c:v>34383</c:v>
                </c:pt>
                <c:pt idx="4095">
                  <c:v>34443</c:v>
                </c:pt>
                <c:pt idx="4096">
                  <c:v>34425</c:v>
                </c:pt>
                <c:pt idx="4097">
                  <c:v>34271</c:v>
                </c:pt>
                <c:pt idx="4098">
                  <c:v>34390</c:v>
                </c:pt>
                <c:pt idx="4099">
                  <c:v>34592</c:v>
                </c:pt>
                <c:pt idx="4100">
                  <c:v>34685</c:v>
                </c:pt>
                <c:pt idx="4101">
                  <c:v>34654</c:v>
                </c:pt>
                <c:pt idx="4102">
                  <c:v>34685</c:v>
                </c:pt>
                <c:pt idx="4103">
                  <c:v>34915</c:v>
                </c:pt>
                <c:pt idx="4104">
                  <c:v>34958</c:v>
                </c:pt>
                <c:pt idx="4105">
                  <c:v>35101</c:v>
                </c:pt>
                <c:pt idx="4106">
                  <c:v>35140</c:v>
                </c:pt>
                <c:pt idx="4107">
                  <c:v>35184</c:v>
                </c:pt>
                <c:pt idx="4108">
                  <c:v>35276</c:v>
                </c:pt>
                <c:pt idx="4109">
                  <c:v>35423</c:v>
                </c:pt>
                <c:pt idx="4110">
                  <c:v>35526</c:v>
                </c:pt>
                <c:pt idx="4111">
                  <c:v>35500</c:v>
                </c:pt>
                <c:pt idx="4112">
                  <c:v>35552</c:v>
                </c:pt>
                <c:pt idx="4113">
                  <c:v>35679</c:v>
                </c:pt>
                <c:pt idx="4114">
                  <c:v>35802</c:v>
                </c:pt>
                <c:pt idx="4115">
                  <c:v>35946</c:v>
                </c:pt>
                <c:pt idx="4116">
                  <c:v>35968</c:v>
                </c:pt>
                <c:pt idx="4117">
                  <c:v>35952</c:v>
                </c:pt>
                <c:pt idx="4118">
                  <c:v>36025</c:v>
                </c:pt>
                <c:pt idx="4119">
                  <c:v>36132</c:v>
                </c:pt>
                <c:pt idx="4120">
                  <c:v>36143</c:v>
                </c:pt>
                <c:pt idx="4121">
                  <c:v>36105</c:v>
                </c:pt>
                <c:pt idx="4122">
                  <c:v>36111</c:v>
                </c:pt>
                <c:pt idx="4123">
                  <c:v>36363</c:v>
                </c:pt>
                <c:pt idx="4124">
                  <c:v>36517</c:v>
                </c:pt>
                <c:pt idx="4125">
                  <c:v>36684</c:v>
                </c:pt>
                <c:pt idx="4126">
                  <c:v>36694</c:v>
                </c:pt>
                <c:pt idx="4127">
                  <c:v>36780</c:v>
                </c:pt>
                <c:pt idx="4128">
                  <c:v>36846</c:v>
                </c:pt>
                <c:pt idx="4129">
                  <c:v>36952</c:v>
                </c:pt>
                <c:pt idx="4130">
                  <c:v>36990</c:v>
                </c:pt>
                <c:pt idx="4131">
                  <c:v>37106</c:v>
                </c:pt>
                <c:pt idx="4132">
                  <c:v>37199</c:v>
                </c:pt>
                <c:pt idx="4133">
                  <c:v>37292</c:v>
                </c:pt>
                <c:pt idx="4134">
                  <c:v>37136</c:v>
                </c:pt>
                <c:pt idx="4135">
                  <c:v>36799</c:v>
                </c:pt>
                <c:pt idx="4136">
                  <c:v>36702</c:v>
                </c:pt>
                <c:pt idx="4137">
                  <c:v>36788</c:v>
                </c:pt>
                <c:pt idx="4138">
                  <c:v>36934</c:v>
                </c:pt>
                <c:pt idx="4139">
                  <c:v>36945</c:v>
                </c:pt>
                <c:pt idx="4140">
                  <c:v>36789</c:v>
                </c:pt>
                <c:pt idx="4141">
                  <c:v>36396</c:v>
                </c:pt>
                <c:pt idx="4142">
                  <c:v>36125</c:v>
                </c:pt>
                <c:pt idx="4143">
                  <c:v>35725</c:v>
                </c:pt>
                <c:pt idx="4144">
                  <c:v>35442</c:v>
                </c:pt>
                <c:pt idx="4145">
                  <c:v>35140</c:v>
                </c:pt>
                <c:pt idx="4146">
                  <c:v>34931</c:v>
                </c:pt>
                <c:pt idx="4147">
                  <c:v>34441</c:v>
                </c:pt>
                <c:pt idx="4148">
                  <c:v>34122</c:v>
                </c:pt>
                <c:pt idx="4149">
                  <c:v>33684</c:v>
                </c:pt>
                <c:pt idx="4150">
                  <c:v>33417</c:v>
                </c:pt>
                <c:pt idx="4151">
                  <c:v>33053</c:v>
                </c:pt>
                <c:pt idx="4152">
                  <c:v>32668</c:v>
                </c:pt>
                <c:pt idx="4153">
                  <c:v>32008</c:v>
                </c:pt>
                <c:pt idx="4154">
                  <c:v>31646</c:v>
                </c:pt>
                <c:pt idx="4155">
                  <c:v>31204</c:v>
                </c:pt>
                <c:pt idx="4156">
                  <c:v>30976</c:v>
                </c:pt>
                <c:pt idx="4157">
                  <c:v>30633</c:v>
                </c:pt>
                <c:pt idx="4158">
                  <c:v>30298</c:v>
                </c:pt>
                <c:pt idx="4159">
                  <c:v>29774</c:v>
                </c:pt>
                <c:pt idx="4160">
                  <c:v>29461</c:v>
                </c:pt>
                <c:pt idx="4161">
                  <c:v>28908</c:v>
                </c:pt>
                <c:pt idx="4162">
                  <c:v>28488</c:v>
                </c:pt>
                <c:pt idx="4163">
                  <c:v>27944</c:v>
                </c:pt>
                <c:pt idx="4164">
                  <c:v>27794</c:v>
                </c:pt>
                <c:pt idx="4165">
                  <c:v>27629</c:v>
                </c:pt>
                <c:pt idx="4166">
                  <c:v>27364</c:v>
                </c:pt>
                <c:pt idx="4167">
                  <c:v>26938</c:v>
                </c:pt>
                <c:pt idx="4168">
                  <c:v>26639</c:v>
                </c:pt>
                <c:pt idx="4169">
                  <c:v>26221</c:v>
                </c:pt>
                <c:pt idx="4170">
                  <c:v>25951</c:v>
                </c:pt>
                <c:pt idx="4171">
                  <c:v>25414</c:v>
                </c:pt>
                <c:pt idx="4172">
                  <c:v>25139</c:v>
                </c:pt>
                <c:pt idx="4173">
                  <c:v>24836</c:v>
                </c:pt>
                <c:pt idx="4174">
                  <c:v>24717</c:v>
                </c:pt>
                <c:pt idx="4175">
                  <c:v>24542</c:v>
                </c:pt>
                <c:pt idx="4176">
                  <c:v>24375</c:v>
                </c:pt>
                <c:pt idx="4177">
                  <c:v>24069</c:v>
                </c:pt>
                <c:pt idx="4178">
                  <c:v>23815</c:v>
                </c:pt>
                <c:pt idx="4179">
                  <c:v>23411</c:v>
                </c:pt>
                <c:pt idx="4180">
                  <c:v>23216</c:v>
                </c:pt>
                <c:pt idx="4181">
                  <c:v>22928</c:v>
                </c:pt>
                <c:pt idx="4182">
                  <c:v>22748</c:v>
                </c:pt>
                <c:pt idx="4183">
                  <c:v>22580</c:v>
                </c:pt>
                <c:pt idx="4184">
                  <c:v>22464</c:v>
                </c:pt>
                <c:pt idx="4185">
                  <c:v>22100</c:v>
                </c:pt>
                <c:pt idx="4186">
                  <c:v>21879</c:v>
                </c:pt>
                <c:pt idx="4187">
                  <c:v>21540</c:v>
                </c:pt>
                <c:pt idx="4188">
                  <c:v>21301</c:v>
                </c:pt>
                <c:pt idx="4189">
                  <c:v>20886</c:v>
                </c:pt>
                <c:pt idx="4190">
                  <c:v>20647</c:v>
                </c:pt>
                <c:pt idx="4191">
                  <c:v>20453</c:v>
                </c:pt>
                <c:pt idx="4192">
                  <c:v>20328</c:v>
                </c:pt>
                <c:pt idx="4193">
                  <c:v>20146</c:v>
                </c:pt>
                <c:pt idx="4194">
                  <c:v>20035</c:v>
                </c:pt>
                <c:pt idx="4195">
                  <c:v>19824</c:v>
                </c:pt>
                <c:pt idx="4196">
                  <c:v>19660</c:v>
                </c:pt>
                <c:pt idx="4197">
                  <c:v>19315</c:v>
                </c:pt>
                <c:pt idx="4198">
                  <c:v>19094</c:v>
                </c:pt>
                <c:pt idx="4199">
                  <c:v>18901</c:v>
                </c:pt>
                <c:pt idx="4200">
                  <c:v>18878</c:v>
                </c:pt>
                <c:pt idx="4201">
                  <c:v>18918</c:v>
                </c:pt>
                <c:pt idx="4202">
                  <c:v>18934</c:v>
                </c:pt>
                <c:pt idx="4203">
                  <c:v>18821</c:v>
                </c:pt>
                <c:pt idx="4204">
                  <c:v>18757</c:v>
                </c:pt>
                <c:pt idx="4205">
                  <c:v>18751</c:v>
                </c:pt>
                <c:pt idx="4206">
                  <c:v>18732</c:v>
                </c:pt>
                <c:pt idx="4207">
                  <c:v>18682</c:v>
                </c:pt>
                <c:pt idx="4208">
                  <c:v>18638</c:v>
                </c:pt>
                <c:pt idx="4209">
                  <c:v>18559</c:v>
                </c:pt>
                <c:pt idx="4210">
                  <c:v>18419</c:v>
                </c:pt>
                <c:pt idx="4211">
                  <c:v>18265</c:v>
                </c:pt>
                <c:pt idx="4212">
                  <c:v>18212</c:v>
                </c:pt>
                <c:pt idx="4213">
                  <c:v>18266</c:v>
                </c:pt>
                <c:pt idx="4214">
                  <c:v>18298</c:v>
                </c:pt>
                <c:pt idx="4215">
                  <c:v>18360</c:v>
                </c:pt>
                <c:pt idx="4216">
                  <c:v>18343</c:v>
                </c:pt>
                <c:pt idx="4217">
                  <c:v>18340</c:v>
                </c:pt>
                <c:pt idx="4218">
                  <c:v>18343</c:v>
                </c:pt>
                <c:pt idx="4219">
                  <c:v>18376</c:v>
                </c:pt>
                <c:pt idx="4220">
                  <c:v>18425</c:v>
                </c:pt>
                <c:pt idx="4221">
                  <c:v>18538</c:v>
                </c:pt>
                <c:pt idx="4222">
                  <c:v>18569</c:v>
                </c:pt>
                <c:pt idx="4223">
                  <c:v>18475</c:v>
                </c:pt>
                <c:pt idx="4224">
                  <c:v>18433</c:v>
                </c:pt>
                <c:pt idx="4225">
                  <c:v>18477</c:v>
                </c:pt>
                <c:pt idx="4226">
                  <c:v>18552</c:v>
                </c:pt>
                <c:pt idx="4227">
                  <c:v>18703</c:v>
                </c:pt>
                <c:pt idx="4228">
                  <c:v>18812</c:v>
                </c:pt>
                <c:pt idx="4229">
                  <c:v>18897</c:v>
                </c:pt>
                <c:pt idx="4230">
                  <c:v>18968</c:v>
                </c:pt>
                <c:pt idx="4231">
                  <c:v>19022</c:v>
                </c:pt>
                <c:pt idx="4232">
                  <c:v>19012</c:v>
                </c:pt>
                <c:pt idx="4233">
                  <c:v>18920</c:v>
                </c:pt>
                <c:pt idx="4234">
                  <c:v>18899</c:v>
                </c:pt>
                <c:pt idx="4235">
                  <c:v>18906</c:v>
                </c:pt>
                <c:pt idx="4236">
                  <c:v>18886</c:v>
                </c:pt>
                <c:pt idx="4237">
                  <c:v>18812</c:v>
                </c:pt>
                <c:pt idx="4238">
                  <c:v>18700</c:v>
                </c:pt>
                <c:pt idx="4239">
                  <c:v>18682</c:v>
                </c:pt>
                <c:pt idx="4240">
                  <c:v>18730</c:v>
                </c:pt>
                <c:pt idx="4241">
                  <c:v>18700</c:v>
                </c:pt>
                <c:pt idx="4242">
                  <c:v>18597</c:v>
                </c:pt>
                <c:pt idx="4243">
                  <c:v>18417</c:v>
                </c:pt>
                <c:pt idx="4244">
                  <c:v>18301</c:v>
                </c:pt>
                <c:pt idx="4245">
                  <c:v>18101</c:v>
                </c:pt>
                <c:pt idx="4246">
                  <c:v>17993</c:v>
                </c:pt>
                <c:pt idx="4247">
                  <c:v>17896</c:v>
                </c:pt>
                <c:pt idx="4248">
                  <c:v>17823</c:v>
                </c:pt>
                <c:pt idx="4249">
                  <c:v>17590</c:v>
                </c:pt>
                <c:pt idx="4250">
                  <c:v>17379</c:v>
                </c:pt>
                <c:pt idx="4251">
                  <c:v>17198</c:v>
                </c:pt>
                <c:pt idx="4252">
                  <c:v>17147</c:v>
                </c:pt>
                <c:pt idx="4253">
                  <c:v>17006</c:v>
                </c:pt>
                <c:pt idx="4254">
                  <c:v>16834</c:v>
                </c:pt>
                <c:pt idx="4255">
                  <c:v>16591</c:v>
                </c:pt>
                <c:pt idx="4256">
                  <c:v>16438</c:v>
                </c:pt>
                <c:pt idx="4257">
                  <c:v>16298</c:v>
                </c:pt>
                <c:pt idx="4258">
                  <c:v>16251</c:v>
                </c:pt>
                <c:pt idx="4259">
                  <c:v>16006</c:v>
                </c:pt>
                <c:pt idx="4260">
                  <c:v>15838</c:v>
                </c:pt>
                <c:pt idx="4261">
                  <c:v>15648</c:v>
                </c:pt>
                <c:pt idx="4262">
                  <c:v>15595</c:v>
                </c:pt>
                <c:pt idx="4263">
                  <c:v>15422</c:v>
                </c:pt>
                <c:pt idx="4264">
                  <c:v>15334</c:v>
                </c:pt>
                <c:pt idx="4265">
                  <c:v>15271</c:v>
                </c:pt>
                <c:pt idx="4266">
                  <c:v>15313</c:v>
                </c:pt>
                <c:pt idx="4267">
                  <c:v>15333</c:v>
                </c:pt>
                <c:pt idx="4268">
                  <c:v>15329</c:v>
                </c:pt>
                <c:pt idx="4269">
                  <c:v>15261</c:v>
                </c:pt>
                <c:pt idx="4270">
                  <c:v>15153</c:v>
                </c:pt>
                <c:pt idx="4271">
                  <c:v>14970</c:v>
                </c:pt>
                <c:pt idx="4272">
                  <c:v>14889</c:v>
                </c:pt>
                <c:pt idx="4273">
                  <c:v>14796</c:v>
                </c:pt>
                <c:pt idx="4274">
                  <c:v>14699</c:v>
                </c:pt>
                <c:pt idx="4275">
                  <c:v>14467</c:v>
                </c:pt>
                <c:pt idx="4276">
                  <c:v>14401</c:v>
                </c:pt>
                <c:pt idx="4277">
                  <c:v>14275</c:v>
                </c:pt>
                <c:pt idx="4278">
                  <c:v>14154</c:v>
                </c:pt>
                <c:pt idx="4279">
                  <c:v>14007</c:v>
                </c:pt>
                <c:pt idx="4280">
                  <c:v>13930</c:v>
                </c:pt>
                <c:pt idx="4281">
                  <c:v>13878</c:v>
                </c:pt>
                <c:pt idx="4282">
                  <c:v>13828</c:v>
                </c:pt>
                <c:pt idx="4283">
                  <c:v>13759</c:v>
                </c:pt>
                <c:pt idx="4284">
                  <c:v>13707</c:v>
                </c:pt>
                <c:pt idx="4285">
                  <c:v>13630</c:v>
                </c:pt>
                <c:pt idx="4286">
                  <c:v>13548</c:v>
                </c:pt>
                <c:pt idx="4287">
                  <c:v>13357</c:v>
                </c:pt>
                <c:pt idx="4288">
                  <c:v>13296</c:v>
                </c:pt>
                <c:pt idx="4289">
                  <c:v>13241</c:v>
                </c:pt>
                <c:pt idx="4290">
                  <c:v>13194</c:v>
                </c:pt>
                <c:pt idx="4291">
                  <c:v>13034</c:v>
                </c:pt>
                <c:pt idx="4292">
                  <c:v>12948</c:v>
                </c:pt>
                <c:pt idx="4293">
                  <c:v>12834</c:v>
                </c:pt>
                <c:pt idx="4294">
                  <c:v>12822</c:v>
                </c:pt>
                <c:pt idx="4295">
                  <c:v>12789</c:v>
                </c:pt>
                <c:pt idx="4296">
                  <c:v>12758</c:v>
                </c:pt>
                <c:pt idx="4297">
                  <c:v>12719</c:v>
                </c:pt>
                <c:pt idx="4298">
                  <c:v>12666</c:v>
                </c:pt>
                <c:pt idx="4299">
                  <c:v>12532</c:v>
                </c:pt>
                <c:pt idx="4300">
                  <c:v>12495</c:v>
                </c:pt>
                <c:pt idx="4301">
                  <c:v>12544</c:v>
                </c:pt>
                <c:pt idx="4302">
                  <c:v>12518</c:v>
                </c:pt>
                <c:pt idx="4303">
                  <c:v>12466</c:v>
                </c:pt>
                <c:pt idx="4304">
                  <c:v>12443</c:v>
                </c:pt>
                <c:pt idx="4305">
                  <c:v>12395</c:v>
                </c:pt>
                <c:pt idx="4306">
                  <c:v>12371</c:v>
                </c:pt>
                <c:pt idx="4307">
                  <c:v>12274</c:v>
                </c:pt>
                <c:pt idx="4308">
                  <c:v>12241</c:v>
                </c:pt>
                <c:pt idx="4309">
                  <c:v>12224</c:v>
                </c:pt>
                <c:pt idx="4310">
                  <c:v>12243</c:v>
                </c:pt>
                <c:pt idx="4311">
                  <c:v>12265</c:v>
                </c:pt>
                <c:pt idx="4312">
                  <c:v>12250</c:v>
                </c:pt>
                <c:pt idx="4313">
                  <c:v>12213</c:v>
                </c:pt>
                <c:pt idx="4314">
                  <c:v>12222</c:v>
                </c:pt>
                <c:pt idx="4315">
                  <c:v>12190</c:v>
                </c:pt>
                <c:pt idx="4316">
                  <c:v>12113</c:v>
                </c:pt>
                <c:pt idx="4317">
                  <c:v>12011</c:v>
                </c:pt>
                <c:pt idx="4318">
                  <c:v>12001</c:v>
                </c:pt>
                <c:pt idx="4319">
                  <c:v>12054</c:v>
                </c:pt>
                <c:pt idx="4320">
                  <c:v>12110</c:v>
                </c:pt>
                <c:pt idx="4321">
                  <c:v>12113</c:v>
                </c:pt>
                <c:pt idx="4322">
                  <c:v>12100</c:v>
                </c:pt>
                <c:pt idx="4323">
                  <c:v>12075</c:v>
                </c:pt>
                <c:pt idx="4324">
                  <c:v>12058</c:v>
                </c:pt>
                <c:pt idx="4325">
                  <c:v>12058</c:v>
                </c:pt>
                <c:pt idx="4326">
                  <c:v>12061</c:v>
                </c:pt>
                <c:pt idx="4327">
                  <c:v>12096</c:v>
                </c:pt>
                <c:pt idx="4328">
                  <c:v>12136</c:v>
                </c:pt>
                <c:pt idx="4329">
                  <c:v>12163</c:v>
                </c:pt>
                <c:pt idx="4330">
                  <c:v>12223</c:v>
                </c:pt>
                <c:pt idx="4331">
                  <c:v>12307</c:v>
                </c:pt>
                <c:pt idx="4332">
                  <c:v>12310</c:v>
                </c:pt>
                <c:pt idx="4333">
                  <c:v>12328</c:v>
                </c:pt>
                <c:pt idx="4334">
                  <c:v>12313</c:v>
                </c:pt>
                <c:pt idx="4335">
                  <c:v>12235</c:v>
                </c:pt>
                <c:pt idx="4336">
                  <c:v>12213</c:v>
                </c:pt>
                <c:pt idx="4337">
                  <c:v>12229</c:v>
                </c:pt>
                <c:pt idx="4338">
                  <c:v>12278</c:v>
                </c:pt>
                <c:pt idx="4339">
                  <c:v>12360</c:v>
                </c:pt>
                <c:pt idx="4340">
                  <c:v>12430</c:v>
                </c:pt>
                <c:pt idx="4341">
                  <c:v>12424</c:v>
                </c:pt>
                <c:pt idx="4342">
                  <c:v>12440</c:v>
                </c:pt>
                <c:pt idx="4343">
                  <c:v>12463</c:v>
                </c:pt>
                <c:pt idx="4344">
                  <c:v>12450</c:v>
                </c:pt>
                <c:pt idx="4345">
                  <c:v>12413</c:v>
                </c:pt>
                <c:pt idx="4346">
                  <c:v>12351</c:v>
                </c:pt>
                <c:pt idx="4347">
                  <c:v>12372</c:v>
                </c:pt>
                <c:pt idx="4348">
                  <c:v>12449</c:v>
                </c:pt>
                <c:pt idx="4349">
                  <c:v>12519</c:v>
                </c:pt>
                <c:pt idx="4350">
                  <c:v>12528</c:v>
                </c:pt>
                <c:pt idx="4351">
                  <c:v>12514</c:v>
                </c:pt>
                <c:pt idx="4352">
                  <c:v>12536</c:v>
                </c:pt>
                <c:pt idx="4353">
                  <c:v>12602</c:v>
                </c:pt>
                <c:pt idx="4354">
                  <c:v>12604</c:v>
                </c:pt>
                <c:pt idx="4355">
                  <c:v>12511</c:v>
                </c:pt>
                <c:pt idx="4356">
                  <c:v>12444</c:v>
                </c:pt>
                <c:pt idx="4357">
                  <c:v>12466</c:v>
                </c:pt>
                <c:pt idx="4358">
                  <c:v>12507</c:v>
                </c:pt>
                <c:pt idx="4359">
                  <c:v>12508</c:v>
                </c:pt>
                <c:pt idx="4360">
                  <c:v>12476</c:v>
                </c:pt>
                <c:pt idx="4361">
                  <c:v>12443</c:v>
                </c:pt>
                <c:pt idx="4362">
                  <c:v>12447</c:v>
                </c:pt>
                <c:pt idx="4363">
                  <c:v>12493</c:v>
                </c:pt>
                <c:pt idx="4364">
                  <c:v>12500</c:v>
                </c:pt>
                <c:pt idx="4365">
                  <c:v>12549</c:v>
                </c:pt>
                <c:pt idx="4366">
                  <c:v>12581</c:v>
                </c:pt>
                <c:pt idx="4367">
                  <c:v>12621</c:v>
                </c:pt>
                <c:pt idx="4368">
                  <c:v>12602</c:v>
                </c:pt>
                <c:pt idx="4369">
                  <c:v>12618</c:v>
                </c:pt>
                <c:pt idx="4370">
                  <c:v>12616</c:v>
                </c:pt>
                <c:pt idx="4371">
                  <c:v>12639</c:v>
                </c:pt>
                <c:pt idx="4372">
                  <c:v>12634</c:v>
                </c:pt>
                <c:pt idx="4373">
                  <c:v>12617</c:v>
                </c:pt>
                <c:pt idx="4374">
                  <c:v>12620</c:v>
                </c:pt>
                <c:pt idx="4375">
                  <c:v>12627</c:v>
                </c:pt>
                <c:pt idx="4376">
                  <c:v>12641</c:v>
                </c:pt>
                <c:pt idx="4377">
                  <c:v>12683</c:v>
                </c:pt>
                <c:pt idx="4378">
                  <c:v>12620</c:v>
                </c:pt>
                <c:pt idx="4379">
                  <c:v>12545</c:v>
                </c:pt>
                <c:pt idx="4380">
                  <c:v>12568</c:v>
                </c:pt>
                <c:pt idx="4381">
                  <c:v>12643</c:v>
                </c:pt>
                <c:pt idx="4382">
                  <c:v>12655</c:v>
                </c:pt>
                <c:pt idx="4383">
                  <c:v>12727</c:v>
                </c:pt>
                <c:pt idx="4384">
                  <c:v>12772</c:v>
                </c:pt>
                <c:pt idx="4385">
                  <c:v>12785</c:v>
                </c:pt>
                <c:pt idx="4386">
                  <c:v>12798</c:v>
                </c:pt>
                <c:pt idx="4387">
                  <c:v>12778</c:v>
                </c:pt>
                <c:pt idx="4388">
                  <c:v>12758</c:v>
                </c:pt>
                <c:pt idx="4389">
                  <c:v>12821</c:v>
                </c:pt>
                <c:pt idx="4390">
                  <c:v>12893</c:v>
                </c:pt>
                <c:pt idx="4391">
                  <c:v>12991</c:v>
                </c:pt>
                <c:pt idx="4392">
                  <c:v>12980</c:v>
                </c:pt>
                <c:pt idx="4393">
                  <c:v>13002</c:v>
                </c:pt>
                <c:pt idx="4394">
                  <c:v>13053</c:v>
                </c:pt>
                <c:pt idx="4395">
                  <c:v>13041</c:v>
                </c:pt>
                <c:pt idx="4396">
                  <c:v>12989</c:v>
                </c:pt>
                <c:pt idx="4397">
                  <c:v>13001</c:v>
                </c:pt>
                <c:pt idx="4398">
                  <c:v>13014</c:v>
                </c:pt>
                <c:pt idx="4399">
                  <c:v>13032</c:v>
                </c:pt>
                <c:pt idx="4400">
                  <c:v>13078</c:v>
                </c:pt>
                <c:pt idx="4401">
                  <c:v>13051</c:v>
                </c:pt>
                <c:pt idx="4402">
                  <c:v>13027</c:v>
                </c:pt>
                <c:pt idx="4403">
                  <c:v>13016</c:v>
                </c:pt>
                <c:pt idx="4404">
                  <c:v>13061</c:v>
                </c:pt>
                <c:pt idx="4405">
                  <c:v>13155</c:v>
                </c:pt>
                <c:pt idx="4406">
                  <c:v>13139</c:v>
                </c:pt>
                <c:pt idx="4407">
                  <c:v>13119</c:v>
                </c:pt>
                <c:pt idx="4408">
                  <c:v>13149</c:v>
                </c:pt>
                <c:pt idx="4409">
                  <c:v>13193</c:v>
                </c:pt>
                <c:pt idx="4410">
                  <c:v>13195</c:v>
                </c:pt>
                <c:pt idx="4411">
                  <c:v>13133</c:v>
                </c:pt>
                <c:pt idx="4412">
                  <c:v>13088</c:v>
                </c:pt>
                <c:pt idx="4413">
                  <c:v>13217</c:v>
                </c:pt>
                <c:pt idx="4414">
                  <c:v>13327</c:v>
                </c:pt>
                <c:pt idx="4415">
                  <c:v>13388</c:v>
                </c:pt>
                <c:pt idx="4416">
                  <c:v>13343</c:v>
                </c:pt>
                <c:pt idx="4417">
                  <c:v>13294</c:v>
                </c:pt>
                <c:pt idx="4418">
                  <c:v>13283</c:v>
                </c:pt>
                <c:pt idx="4419">
                  <c:v>13211</c:v>
                </c:pt>
                <c:pt idx="4420">
                  <c:v>13203</c:v>
                </c:pt>
                <c:pt idx="4421">
                  <c:v>13204</c:v>
                </c:pt>
                <c:pt idx="4422">
                  <c:v>13231</c:v>
                </c:pt>
                <c:pt idx="4423">
                  <c:v>13349</c:v>
                </c:pt>
                <c:pt idx="4424">
                  <c:v>13363</c:v>
                </c:pt>
                <c:pt idx="4425">
                  <c:v>13406</c:v>
                </c:pt>
                <c:pt idx="4426">
                  <c:v>13406</c:v>
                </c:pt>
                <c:pt idx="4427">
                  <c:v>13340</c:v>
                </c:pt>
                <c:pt idx="4428">
                  <c:v>13357</c:v>
                </c:pt>
                <c:pt idx="4429">
                  <c:v>13464</c:v>
                </c:pt>
                <c:pt idx="4430">
                  <c:v>13507</c:v>
                </c:pt>
                <c:pt idx="4431">
                  <c:v>13535</c:v>
                </c:pt>
                <c:pt idx="4432">
                  <c:v>13497</c:v>
                </c:pt>
                <c:pt idx="4433">
                  <c:v>13492</c:v>
                </c:pt>
                <c:pt idx="4434">
                  <c:v>13540</c:v>
                </c:pt>
                <c:pt idx="4435">
                  <c:v>13586</c:v>
                </c:pt>
                <c:pt idx="4436">
                  <c:v>13590</c:v>
                </c:pt>
                <c:pt idx="4437">
                  <c:v>13619</c:v>
                </c:pt>
                <c:pt idx="4438">
                  <c:v>13610</c:v>
                </c:pt>
                <c:pt idx="4439">
                  <c:v>13484</c:v>
                </c:pt>
                <c:pt idx="4440">
                  <c:v>13443</c:v>
                </c:pt>
                <c:pt idx="4441">
                  <c:v>13429</c:v>
                </c:pt>
                <c:pt idx="4442">
                  <c:v>13494</c:v>
                </c:pt>
                <c:pt idx="4443">
                  <c:v>13577</c:v>
                </c:pt>
                <c:pt idx="4444">
                  <c:v>13605</c:v>
                </c:pt>
                <c:pt idx="4445">
                  <c:v>13612</c:v>
                </c:pt>
                <c:pt idx="4446">
                  <c:v>13625</c:v>
                </c:pt>
                <c:pt idx="4447">
                  <c:v>13611</c:v>
                </c:pt>
                <c:pt idx="4448">
                  <c:v>13606</c:v>
                </c:pt>
                <c:pt idx="4449">
                  <c:v>13747</c:v>
                </c:pt>
                <c:pt idx="4450">
                  <c:v>13799</c:v>
                </c:pt>
                <c:pt idx="4451">
                  <c:v>13754</c:v>
                </c:pt>
                <c:pt idx="4452">
                  <c:v>13765</c:v>
                </c:pt>
                <c:pt idx="4453">
                  <c:v>13811</c:v>
                </c:pt>
                <c:pt idx="4454">
                  <c:v>13798</c:v>
                </c:pt>
                <c:pt idx="4455">
                  <c:v>13793</c:v>
                </c:pt>
                <c:pt idx="4456">
                  <c:v>13782</c:v>
                </c:pt>
                <c:pt idx="4457">
                  <c:v>13840</c:v>
                </c:pt>
                <c:pt idx="4458">
                  <c:v>13917</c:v>
                </c:pt>
                <c:pt idx="4459">
                  <c:v>14003</c:v>
                </c:pt>
                <c:pt idx="4460">
                  <c:v>14053</c:v>
                </c:pt>
                <c:pt idx="4461">
                  <c:v>14007</c:v>
                </c:pt>
                <c:pt idx="4462">
                  <c:v>13996</c:v>
                </c:pt>
                <c:pt idx="4463">
                  <c:v>13985</c:v>
                </c:pt>
                <c:pt idx="4464">
                  <c:v>13953</c:v>
                </c:pt>
                <c:pt idx="4465">
                  <c:v>13939</c:v>
                </c:pt>
                <c:pt idx="4466">
                  <c:v>14014</c:v>
                </c:pt>
                <c:pt idx="4467">
                  <c:v>14064</c:v>
                </c:pt>
                <c:pt idx="4468">
                  <c:v>14068</c:v>
                </c:pt>
                <c:pt idx="4469">
                  <c:v>14146</c:v>
                </c:pt>
                <c:pt idx="4470">
                  <c:v>14148</c:v>
                </c:pt>
                <c:pt idx="4471">
                  <c:v>14074</c:v>
                </c:pt>
                <c:pt idx="4472">
                  <c:v>14078</c:v>
                </c:pt>
                <c:pt idx="4473">
                  <c:v>14115</c:v>
                </c:pt>
                <c:pt idx="4474">
                  <c:v>14142</c:v>
                </c:pt>
                <c:pt idx="4475">
                  <c:v>14176</c:v>
                </c:pt>
                <c:pt idx="4476">
                  <c:v>14224</c:v>
                </c:pt>
                <c:pt idx="4477">
                  <c:v>14231</c:v>
                </c:pt>
                <c:pt idx="4478">
                  <c:v>14243</c:v>
                </c:pt>
                <c:pt idx="4479">
                  <c:v>14230</c:v>
                </c:pt>
                <c:pt idx="4480">
                  <c:v>14218</c:v>
                </c:pt>
                <c:pt idx="4481">
                  <c:v>14177</c:v>
                </c:pt>
                <c:pt idx="4482">
                  <c:v>14182</c:v>
                </c:pt>
                <c:pt idx="4483">
                  <c:v>14216</c:v>
                </c:pt>
                <c:pt idx="4484">
                  <c:v>14268</c:v>
                </c:pt>
                <c:pt idx="4485">
                  <c:v>14319</c:v>
                </c:pt>
                <c:pt idx="4486">
                  <c:v>14386</c:v>
                </c:pt>
                <c:pt idx="4487">
                  <c:v>14414</c:v>
                </c:pt>
                <c:pt idx="4488">
                  <c:v>14431</c:v>
                </c:pt>
                <c:pt idx="4489">
                  <c:v>14435</c:v>
                </c:pt>
                <c:pt idx="4490">
                  <c:v>14375</c:v>
                </c:pt>
                <c:pt idx="4491">
                  <c:v>14293</c:v>
                </c:pt>
                <c:pt idx="4492">
                  <c:v>14328</c:v>
                </c:pt>
                <c:pt idx="4493">
                  <c:v>14410</c:v>
                </c:pt>
                <c:pt idx="4494">
                  <c:v>14408</c:v>
                </c:pt>
                <c:pt idx="4495">
                  <c:v>14381</c:v>
                </c:pt>
                <c:pt idx="4496">
                  <c:v>14444</c:v>
                </c:pt>
                <c:pt idx="4497">
                  <c:v>14444</c:v>
                </c:pt>
                <c:pt idx="4498">
                  <c:v>14376</c:v>
                </c:pt>
                <c:pt idx="4499">
                  <c:v>14270</c:v>
                </c:pt>
                <c:pt idx="4500">
                  <c:v>14278</c:v>
                </c:pt>
                <c:pt idx="4501">
                  <c:v>14227</c:v>
                </c:pt>
                <c:pt idx="4502">
                  <c:v>14200</c:v>
                </c:pt>
                <c:pt idx="4503">
                  <c:v>14193</c:v>
                </c:pt>
                <c:pt idx="4504">
                  <c:v>14204</c:v>
                </c:pt>
                <c:pt idx="4505">
                  <c:v>14221</c:v>
                </c:pt>
                <c:pt idx="4506">
                  <c:v>14247</c:v>
                </c:pt>
                <c:pt idx="4507">
                  <c:v>14274</c:v>
                </c:pt>
                <c:pt idx="4508">
                  <c:v>14305</c:v>
                </c:pt>
                <c:pt idx="4509">
                  <c:v>14319</c:v>
                </c:pt>
                <c:pt idx="4510">
                  <c:v>14319</c:v>
                </c:pt>
                <c:pt idx="4511">
                  <c:v>14377</c:v>
                </c:pt>
                <c:pt idx="4512">
                  <c:v>14375</c:v>
                </c:pt>
                <c:pt idx="4513">
                  <c:v>14321</c:v>
                </c:pt>
                <c:pt idx="4514">
                  <c:v>14334</c:v>
                </c:pt>
                <c:pt idx="4515">
                  <c:v>14395</c:v>
                </c:pt>
                <c:pt idx="4516">
                  <c:v>14434</c:v>
                </c:pt>
                <c:pt idx="4517">
                  <c:v>14536</c:v>
                </c:pt>
                <c:pt idx="4518">
                  <c:v>14546</c:v>
                </c:pt>
                <c:pt idx="4519">
                  <c:v>14561</c:v>
                </c:pt>
                <c:pt idx="4520">
                  <c:v>14568</c:v>
                </c:pt>
                <c:pt idx="4521">
                  <c:v>14593</c:v>
                </c:pt>
                <c:pt idx="4522">
                  <c:v>14612</c:v>
                </c:pt>
                <c:pt idx="4523">
                  <c:v>14642</c:v>
                </c:pt>
                <c:pt idx="4524">
                  <c:v>14699</c:v>
                </c:pt>
                <c:pt idx="4525">
                  <c:v>14680</c:v>
                </c:pt>
                <c:pt idx="4526">
                  <c:v>14677</c:v>
                </c:pt>
                <c:pt idx="4527">
                  <c:v>14692</c:v>
                </c:pt>
                <c:pt idx="4528">
                  <c:v>14719</c:v>
                </c:pt>
                <c:pt idx="4529">
                  <c:v>14769</c:v>
                </c:pt>
                <c:pt idx="4530">
                  <c:v>14791</c:v>
                </c:pt>
                <c:pt idx="4531">
                  <c:v>14785</c:v>
                </c:pt>
                <c:pt idx="4532">
                  <c:v>14747</c:v>
                </c:pt>
                <c:pt idx="4533">
                  <c:v>14609</c:v>
                </c:pt>
                <c:pt idx="4534">
                  <c:v>14553</c:v>
                </c:pt>
                <c:pt idx="4535">
                  <c:v>14610</c:v>
                </c:pt>
                <c:pt idx="4536">
                  <c:v>14716</c:v>
                </c:pt>
                <c:pt idx="4537">
                  <c:v>14787</c:v>
                </c:pt>
                <c:pt idx="4538">
                  <c:v>14797</c:v>
                </c:pt>
                <c:pt idx="4539">
                  <c:v>14847</c:v>
                </c:pt>
                <c:pt idx="4540">
                  <c:v>14915</c:v>
                </c:pt>
                <c:pt idx="4541">
                  <c:v>15008</c:v>
                </c:pt>
                <c:pt idx="4542">
                  <c:v>15002</c:v>
                </c:pt>
                <c:pt idx="4543">
                  <c:v>14876</c:v>
                </c:pt>
                <c:pt idx="4544">
                  <c:v>14877</c:v>
                </c:pt>
                <c:pt idx="4545">
                  <c:v>14959</c:v>
                </c:pt>
                <c:pt idx="4546">
                  <c:v>15014</c:v>
                </c:pt>
                <c:pt idx="4547">
                  <c:v>15068</c:v>
                </c:pt>
                <c:pt idx="4548">
                  <c:v>15025</c:v>
                </c:pt>
                <c:pt idx="4549">
                  <c:v>14962</c:v>
                </c:pt>
                <c:pt idx="4550">
                  <c:v>14955</c:v>
                </c:pt>
                <c:pt idx="4551">
                  <c:v>14983</c:v>
                </c:pt>
                <c:pt idx="4552">
                  <c:v>15069</c:v>
                </c:pt>
                <c:pt idx="4553">
                  <c:v>15097</c:v>
                </c:pt>
                <c:pt idx="4554">
                  <c:v>15109</c:v>
                </c:pt>
                <c:pt idx="4555">
                  <c:v>15001</c:v>
                </c:pt>
                <c:pt idx="4556">
                  <c:v>14967</c:v>
                </c:pt>
                <c:pt idx="4557">
                  <c:v>15052</c:v>
                </c:pt>
                <c:pt idx="4558">
                  <c:v>15089</c:v>
                </c:pt>
                <c:pt idx="4559">
                  <c:v>15126</c:v>
                </c:pt>
                <c:pt idx="4560">
                  <c:v>15171</c:v>
                </c:pt>
                <c:pt idx="4561">
                  <c:v>15218</c:v>
                </c:pt>
                <c:pt idx="4562">
                  <c:v>15232</c:v>
                </c:pt>
                <c:pt idx="4563">
                  <c:v>15237</c:v>
                </c:pt>
                <c:pt idx="4564">
                  <c:v>15224</c:v>
                </c:pt>
                <c:pt idx="4565">
                  <c:v>15113</c:v>
                </c:pt>
                <c:pt idx="4566">
                  <c:v>15070</c:v>
                </c:pt>
                <c:pt idx="4567">
                  <c:v>15046</c:v>
                </c:pt>
                <c:pt idx="4568">
                  <c:v>15075</c:v>
                </c:pt>
                <c:pt idx="4569">
                  <c:v>15173</c:v>
                </c:pt>
                <c:pt idx="4570">
                  <c:v>15217</c:v>
                </c:pt>
                <c:pt idx="4571">
                  <c:v>15186</c:v>
                </c:pt>
                <c:pt idx="4572">
                  <c:v>15196</c:v>
                </c:pt>
                <c:pt idx="4573">
                  <c:v>15127</c:v>
                </c:pt>
                <c:pt idx="4574">
                  <c:v>15183</c:v>
                </c:pt>
                <c:pt idx="4575">
                  <c:v>15294</c:v>
                </c:pt>
                <c:pt idx="4576">
                  <c:v>15312</c:v>
                </c:pt>
                <c:pt idx="4577">
                  <c:v>15348</c:v>
                </c:pt>
                <c:pt idx="4578">
                  <c:v>15350</c:v>
                </c:pt>
                <c:pt idx="4579">
                  <c:v>15307</c:v>
                </c:pt>
                <c:pt idx="4580">
                  <c:v>15297</c:v>
                </c:pt>
                <c:pt idx="4581">
                  <c:v>15355</c:v>
                </c:pt>
                <c:pt idx="4582">
                  <c:v>15434</c:v>
                </c:pt>
                <c:pt idx="4583">
                  <c:v>15495</c:v>
                </c:pt>
                <c:pt idx="4584">
                  <c:v>15522</c:v>
                </c:pt>
                <c:pt idx="4585">
                  <c:v>15609</c:v>
                </c:pt>
                <c:pt idx="4586">
                  <c:v>15608</c:v>
                </c:pt>
                <c:pt idx="4587">
                  <c:v>15677</c:v>
                </c:pt>
                <c:pt idx="4588">
                  <c:v>15660</c:v>
                </c:pt>
                <c:pt idx="4589">
                  <c:v>15665</c:v>
                </c:pt>
                <c:pt idx="4590">
                  <c:v>15652</c:v>
                </c:pt>
                <c:pt idx="4591">
                  <c:v>15574</c:v>
                </c:pt>
                <c:pt idx="4592">
                  <c:v>15587</c:v>
                </c:pt>
                <c:pt idx="4593">
                  <c:v>15615</c:v>
                </c:pt>
                <c:pt idx="4594">
                  <c:v>15666</c:v>
                </c:pt>
                <c:pt idx="4595">
                  <c:v>15693</c:v>
                </c:pt>
                <c:pt idx="4596">
                  <c:v>15698</c:v>
                </c:pt>
                <c:pt idx="4597">
                  <c:v>15652</c:v>
                </c:pt>
                <c:pt idx="4598">
                  <c:v>15624</c:v>
                </c:pt>
                <c:pt idx="4599">
                  <c:v>15611</c:v>
                </c:pt>
                <c:pt idx="4600">
                  <c:v>15658</c:v>
                </c:pt>
                <c:pt idx="4601">
                  <c:v>15650</c:v>
                </c:pt>
                <c:pt idx="4602">
                  <c:v>15689</c:v>
                </c:pt>
                <c:pt idx="4603">
                  <c:v>15804</c:v>
                </c:pt>
                <c:pt idx="4604">
                  <c:v>15802</c:v>
                </c:pt>
                <c:pt idx="4605">
                  <c:v>15776</c:v>
                </c:pt>
                <c:pt idx="4606">
                  <c:v>15776</c:v>
                </c:pt>
                <c:pt idx="4607">
                  <c:v>15710</c:v>
                </c:pt>
                <c:pt idx="4608">
                  <c:v>15616</c:v>
                </c:pt>
                <c:pt idx="4609">
                  <c:v>15631</c:v>
                </c:pt>
                <c:pt idx="4610">
                  <c:v>15695</c:v>
                </c:pt>
                <c:pt idx="4611">
                  <c:v>15724</c:v>
                </c:pt>
                <c:pt idx="4612">
                  <c:v>15663</c:v>
                </c:pt>
                <c:pt idx="4613">
                  <c:v>15617</c:v>
                </c:pt>
                <c:pt idx="4614">
                  <c:v>15652</c:v>
                </c:pt>
                <c:pt idx="4615">
                  <c:v>15651</c:v>
                </c:pt>
                <c:pt idx="4616">
                  <c:v>15593</c:v>
                </c:pt>
                <c:pt idx="4617">
                  <c:v>15576</c:v>
                </c:pt>
                <c:pt idx="4618">
                  <c:v>15588</c:v>
                </c:pt>
                <c:pt idx="4619">
                  <c:v>15560</c:v>
                </c:pt>
                <c:pt idx="4620">
                  <c:v>15578</c:v>
                </c:pt>
                <c:pt idx="4621">
                  <c:v>15657</c:v>
                </c:pt>
                <c:pt idx="4622">
                  <c:v>15712</c:v>
                </c:pt>
                <c:pt idx="4623">
                  <c:v>15712</c:v>
                </c:pt>
                <c:pt idx="4624">
                  <c:v>15709</c:v>
                </c:pt>
                <c:pt idx="4625">
                  <c:v>15741</c:v>
                </c:pt>
                <c:pt idx="4626">
                  <c:v>15739</c:v>
                </c:pt>
                <c:pt idx="4627">
                  <c:v>15713</c:v>
                </c:pt>
                <c:pt idx="4628">
                  <c:v>15698</c:v>
                </c:pt>
                <c:pt idx="4629">
                  <c:v>15707</c:v>
                </c:pt>
                <c:pt idx="4630">
                  <c:v>15739</c:v>
                </c:pt>
                <c:pt idx="4631">
                  <c:v>15891</c:v>
                </c:pt>
                <c:pt idx="4632">
                  <c:v>15961</c:v>
                </c:pt>
                <c:pt idx="4633">
                  <c:v>16106</c:v>
                </c:pt>
                <c:pt idx="4634">
                  <c:v>16183</c:v>
                </c:pt>
                <c:pt idx="4635">
                  <c:v>16230</c:v>
                </c:pt>
                <c:pt idx="4636">
                  <c:v>16217</c:v>
                </c:pt>
                <c:pt idx="4637">
                  <c:v>16315</c:v>
                </c:pt>
                <c:pt idx="4638">
                  <c:v>16410</c:v>
                </c:pt>
                <c:pt idx="4639">
                  <c:v>16526</c:v>
                </c:pt>
                <c:pt idx="4640">
                  <c:v>16578</c:v>
                </c:pt>
                <c:pt idx="4641">
                  <c:v>16779</c:v>
                </c:pt>
                <c:pt idx="4642">
                  <c:v>16986</c:v>
                </c:pt>
                <c:pt idx="4643">
                  <c:v>17167</c:v>
                </c:pt>
                <c:pt idx="4644">
                  <c:v>17243</c:v>
                </c:pt>
                <c:pt idx="4645">
                  <c:v>17411</c:v>
                </c:pt>
                <c:pt idx="4646">
                  <c:v>17507</c:v>
                </c:pt>
                <c:pt idx="4647">
                  <c:v>17510</c:v>
                </c:pt>
                <c:pt idx="4648">
                  <c:v>17479</c:v>
                </c:pt>
                <c:pt idx="4649">
                  <c:v>17615</c:v>
                </c:pt>
                <c:pt idx="4650">
                  <c:v>17732</c:v>
                </c:pt>
                <c:pt idx="4651">
                  <c:v>17890</c:v>
                </c:pt>
                <c:pt idx="4652">
                  <c:v>17944</c:v>
                </c:pt>
                <c:pt idx="4653">
                  <c:v>18052</c:v>
                </c:pt>
                <c:pt idx="4654">
                  <c:v>18061</c:v>
                </c:pt>
                <c:pt idx="4655">
                  <c:v>18105</c:v>
                </c:pt>
                <c:pt idx="4656">
                  <c:v>18098</c:v>
                </c:pt>
                <c:pt idx="4657">
                  <c:v>18144</c:v>
                </c:pt>
                <c:pt idx="4658">
                  <c:v>18270</c:v>
                </c:pt>
                <c:pt idx="4659">
                  <c:v>18347</c:v>
                </c:pt>
                <c:pt idx="4660">
                  <c:v>18361</c:v>
                </c:pt>
                <c:pt idx="4661">
                  <c:v>18381</c:v>
                </c:pt>
                <c:pt idx="4662">
                  <c:v>18384</c:v>
                </c:pt>
                <c:pt idx="4663">
                  <c:v>18390</c:v>
                </c:pt>
                <c:pt idx="4664">
                  <c:v>18358</c:v>
                </c:pt>
                <c:pt idx="4665">
                  <c:v>18239</c:v>
                </c:pt>
                <c:pt idx="4666">
                  <c:v>18212</c:v>
                </c:pt>
                <c:pt idx="4667">
                  <c:v>18136</c:v>
                </c:pt>
                <c:pt idx="4668">
                  <c:v>18072</c:v>
                </c:pt>
                <c:pt idx="4669">
                  <c:v>18060</c:v>
                </c:pt>
                <c:pt idx="4670">
                  <c:v>18056</c:v>
                </c:pt>
                <c:pt idx="4671">
                  <c:v>17936</c:v>
                </c:pt>
                <c:pt idx="4672">
                  <c:v>17874</c:v>
                </c:pt>
                <c:pt idx="4673">
                  <c:v>17873</c:v>
                </c:pt>
                <c:pt idx="4674">
                  <c:v>17836</c:v>
                </c:pt>
                <c:pt idx="4675">
                  <c:v>17807</c:v>
                </c:pt>
                <c:pt idx="4676">
                  <c:v>17752</c:v>
                </c:pt>
                <c:pt idx="4677">
                  <c:v>17777</c:v>
                </c:pt>
                <c:pt idx="4678">
                  <c:v>17866</c:v>
                </c:pt>
                <c:pt idx="4679">
                  <c:v>17842</c:v>
                </c:pt>
                <c:pt idx="4680">
                  <c:v>17784</c:v>
                </c:pt>
                <c:pt idx="4681">
                  <c:v>17617</c:v>
                </c:pt>
                <c:pt idx="4682">
                  <c:v>17501</c:v>
                </c:pt>
                <c:pt idx="4683">
                  <c:v>17343</c:v>
                </c:pt>
                <c:pt idx="4684">
                  <c:v>17261</c:v>
                </c:pt>
                <c:pt idx="4685">
                  <c:v>17097</c:v>
                </c:pt>
                <c:pt idx="4686">
                  <c:v>16978</c:v>
                </c:pt>
                <c:pt idx="4687">
                  <c:v>16836</c:v>
                </c:pt>
                <c:pt idx="4688">
                  <c:v>16751</c:v>
                </c:pt>
                <c:pt idx="4689">
                  <c:v>16618</c:v>
                </c:pt>
                <c:pt idx="4690">
                  <c:v>16511</c:v>
                </c:pt>
                <c:pt idx="4691">
                  <c:v>16398</c:v>
                </c:pt>
                <c:pt idx="4692">
                  <c:v>16257</c:v>
                </c:pt>
                <c:pt idx="4693">
                  <c:v>16024</c:v>
                </c:pt>
                <c:pt idx="4694">
                  <c:v>16002</c:v>
                </c:pt>
                <c:pt idx="4695">
                  <c:v>15990</c:v>
                </c:pt>
                <c:pt idx="4696">
                  <c:v>15966</c:v>
                </c:pt>
                <c:pt idx="4697">
                  <c:v>15837</c:v>
                </c:pt>
                <c:pt idx="4698">
                  <c:v>15684</c:v>
                </c:pt>
                <c:pt idx="4699">
                  <c:v>15480</c:v>
                </c:pt>
                <c:pt idx="4700">
                  <c:v>15264</c:v>
                </c:pt>
                <c:pt idx="4701">
                  <c:v>14992</c:v>
                </c:pt>
                <c:pt idx="4702">
                  <c:v>14878</c:v>
                </c:pt>
                <c:pt idx="4703">
                  <c:v>14772</c:v>
                </c:pt>
                <c:pt idx="4704">
                  <c:v>14726</c:v>
                </c:pt>
                <c:pt idx="4705">
                  <c:v>14632</c:v>
                </c:pt>
                <c:pt idx="4706">
                  <c:v>14599</c:v>
                </c:pt>
                <c:pt idx="4707">
                  <c:v>14561</c:v>
                </c:pt>
                <c:pt idx="4708">
                  <c:v>14488</c:v>
                </c:pt>
                <c:pt idx="4709">
                  <c:v>14321</c:v>
                </c:pt>
                <c:pt idx="4710">
                  <c:v>14219</c:v>
                </c:pt>
                <c:pt idx="4711">
                  <c:v>14038</c:v>
                </c:pt>
                <c:pt idx="4712">
                  <c:v>13951</c:v>
                </c:pt>
                <c:pt idx="4713">
                  <c:v>13862</c:v>
                </c:pt>
                <c:pt idx="4714">
                  <c:v>13827</c:v>
                </c:pt>
                <c:pt idx="4715">
                  <c:v>13715</c:v>
                </c:pt>
                <c:pt idx="4716">
                  <c:v>13704</c:v>
                </c:pt>
                <c:pt idx="4717">
                  <c:v>13642</c:v>
                </c:pt>
                <c:pt idx="4718">
                  <c:v>13579</c:v>
                </c:pt>
                <c:pt idx="4719">
                  <c:v>13498</c:v>
                </c:pt>
                <c:pt idx="4720">
                  <c:v>13426</c:v>
                </c:pt>
                <c:pt idx="4721">
                  <c:v>13293</c:v>
                </c:pt>
                <c:pt idx="4722">
                  <c:v>13201</c:v>
                </c:pt>
                <c:pt idx="4723">
                  <c:v>13120</c:v>
                </c:pt>
                <c:pt idx="4724">
                  <c:v>13066</c:v>
                </c:pt>
                <c:pt idx="4725">
                  <c:v>13002</c:v>
                </c:pt>
                <c:pt idx="4726">
                  <c:v>12997</c:v>
                </c:pt>
                <c:pt idx="4727">
                  <c:v>12916</c:v>
                </c:pt>
                <c:pt idx="4728">
                  <c:v>12825</c:v>
                </c:pt>
                <c:pt idx="4729">
                  <c:v>12679</c:v>
                </c:pt>
                <c:pt idx="4730">
                  <c:v>12636</c:v>
                </c:pt>
                <c:pt idx="4731">
                  <c:v>12739</c:v>
                </c:pt>
                <c:pt idx="4732">
                  <c:v>12758</c:v>
                </c:pt>
                <c:pt idx="4733">
                  <c:v>12705</c:v>
                </c:pt>
                <c:pt idx="4734">
                  <c:v>12679</c:v>
                </c:pt>
                <c:pt idx="4735">
                  <c:v>12619</c:v>
                </c:pt>
                <c:pt idx="4736">
                  <c:v>12561</c:v>
                </c:pt>
                <c:pt idx="4737">
                  <c:v>12493</c:v>
                </c:pt>
                <c:pt idx="4738">
                  <c:v>12468</c:v>
                </c:pt>
                <c:pt idx="4739">
                  <c:v>12439</c:v>
                </c:pt>
                <c:pt idx="4740">
                  <c:v>12364</c:v>
                </c:pt>
                <c:pt idx="4741">
                  <c:v>12317</c:v>
                </c:pt>
                <c:pt idx="4742">
                  <c:v>12340</c:v>
                </c:pt>
                <c:pt idx="4743">
                  <c:v>12338</c:v>
                </c:pt>
                <c:pt idx="4744">
                  <c:v>12310</c:v>
                </c:pt>
                <c:pt idx="4745">
                  <c:v>12290</c:v>
                </c:pt>
                <c:pt idx="4746">
                  <c:v>12291</c:v>
                </c:pt>
                <c:pt idx="4747">
                  <c:v>12271</c:v>
                </c:pt>
                <c:pt idx="4748">
                  <c:v>12259</c:v>
                </c:pt>
                <c:pt idx="4749">
                  <c:v>12196</c:v>
                </c:pt>
                <c:pt idx="4750">
                  <c:v>12177</c:v>
                </c:pt>
                <c:pt idx="4751">
                  <c:v>12228</c:v>
                </c:pt>
                <c:pt idx="4752">
                  <c:v>12247</c:v>
                </c:pt>
                <c:pt idx="4753">
                  <c:v>12236</c:v>
                </c:pt>
                <c:pt idx="4754">
                  <c:v>12256</c:v>
                </c:pt>
                <c:pt idx="4755">
                  <c:v>12235</c:v>
                </c:pt>
                <c:pt idx="4756">
                  <c:v>12232</c:v>
                </c:pt>
                <c:pt idx="4757">
                  <c:v>12251</c:v>
                </c:pt>
                <c:pt idx="4758">
                  <c:v>12255</c:v>
                </c:pt>
                <c:pt idx="4759">
                  <c:v>12207</c:v>
                </c:pt>
                <c:pt idx="4760">
                  <c:v>12241</c:v>
                </c:pt>
                <c:pt idx="4761">
                  <c:v>12314</c:v>
                </c:pt>
                <c:pt idx="4762">
                  <c:v>12262</c:v>
                </c:pt>
                <c:pt idx="4763">
                  <c:v>12274</c:v>
                </c:pt>
                <c:pt idx="4764">
                  <c:v>12296</c:v>
                </c:pt>
                <c:pt idx="4765">
                  <c:v>12421</c:v>
                </c:pt>
                <c:pt idx="4766">
                  <c:v>12512</c:v>
                </c:pt>
                <c:pt idx="4767">
                  <c:v>12618</c:v>
                </c:pt>
                <c:pt idx="4768">
                  <c:v>12658</c:v>
                </c:pt>
                <c:pt idx="4769">
                  <c:v>12724</c:v>
                </c:pt>
                <c:pt idx="4770">
                  <c:v>12750</c:v>
                </c:pt>
                <c:pt idx="4771">
                  <c:v>12775</c:v>
                </c:pt>
                <c:pt idx="4772">
                  <c:v>12806</c:v>
                </c:pt>
                <c:pt idx="4773">
                  <c:v>12823</c:v>
                </c:pt>
                <c:pt idx="4774">
                  <c:v>12831</c:v>
                </c:pt>
                <c:pt idx="4775">
                  <c:v>12898</c:v>
                </c:pt>
                <c:pt idx="4776">
                  <c:v>12912</c:v>
                </c:pt>
                <c:pt idx="4777">
                  <c:v>12913</c:v>
                </c:pt>
                <c:pt idx="4778">
                  <c:v>12971</c:v>
                </c:pt>
                <c:pt idx="4779">
                  <c:v>13043</c:v>
                </c:pt>
                <c:pt idx="4780">
                  <c:v>13054</c:v>
                </c:pt>
                <c:pt idx="4781">
                  <c:v>13014</c:v>
                </c:pt>
                <c:pt idx="4782">
                  <c:v>13008</c:v>
                </c:pt>
                <c:pt idx="4783">
                  <c:v>13050</c:v>
                </c:pt>
                <c:pt idx="4784">
                  <c:v>13142</c:v>
                </c:pt>
                <c:pt idx="4785">
                  <c:v>13260</c:v>
                </c:pt>
                <c:pt idx="4786">
                  <c:v>13284</c:v>
                </c:pt>
                <c:pt idx="4787">
                  <c:v>13395</c:v>
                </c:pt>
                <c:pt idx="4788">
                  <c:v>13457</c:v>
                </c:pt>
                <c:pt idx="4789">
                  <c:v>13492</c:v>
                </c:pt>
                <c:pt idx="4790">
                  <c:v>13572</c:v>
                </c:pt>
                <c:pt idx="4791">
                  <c:v>13703</c:v>
                </c:pt>
                <c:pt idx="4792">
                  <c:v>13712</c:v>
                </c:pt>
                <c:pt idx="4793">
                  <c:v>13687</c:v>
                </c:pt>
                <c:pt idx="4794">
                  <c:v>13696</c:v>
                </c:pt>
                <c:pt idx="4795">
                  <c:v>13777</c:v>
                </c:pt>
                <c:pt idx="4796">
                  <c:v>13809</c:v>
                </c:pt>
                <c:pt idx="4797">
                  <c:v>13767</c:v>
                </c:pt>
                <c:pt idx="4798">
                  <c:v>13799</c:v>
                </c:pt>
                <c:pt idx="4799">
                  <c:v>13888</c:v>
                </c:pt>
                <c:pt idx="4800">
                  <c:v>14008</c:v>
                </c:pt>
                <c:pt idx="4801">
                  <c:v>14085</c:v>
                </c:pt>
                <c:pt idx="4802">
                  <c:v>14154</c:v>
                </c:pt>
                <c:pt idx="4803">
                  <c:v>14287</c:v>
                </c:pt>
                <c:pt idx="4804">
                  <c:v>14385</c:v>
                </c:pt>
                <c:pt idx="4805">
                  <c:v>14446</c:v>
                </c:pt>
                <c:pt idx="4806">
                  <c:v>14426</c:v>
                </c:pt>
                <c:pt idx="4807">
                  <c:v>14405</c:v>
                </c:pt>
                <c:pt idx="4808">
                  <c:v>14425</c:v>
                </c:pt>
                <c:pt idx="4809">
                  <c:v>14448</c:v>
                </c:pt>
                <c:pt idx="4810">
                  <c:v>14491</c:v>
                </c:pt>
                <c:pt idx="4811">
                  <c:v>14611</c:v>
                </c:pt>
                <c:pt idx="4812">
                  <c:v>14652</c:v>
                </c:pt>
                <c:pt idx="4813">
                  <c:v>14609</c:v>
                </c:pt>
                <c:pt idx="4814">
                  <c:v>14661</c:v>
                </c:pt>
                <c:pt idx="4815">
                  <c:v>14844</c:v>
                </c:pt>
                <c:pt idx="4816">
                  <c:v>14880</c:v>
                </c:pt>
                <c:pt idx="4817">
                  <c:v>14891</c:v>
                </c:pt>
                <c:pt idx="4818">
                  <c:v>14916</c:v>
                </c:pt>
                <c:pt idx="4819">
                  <c:v>14934</c:v>
                </c:pt>
                <c:pt idx="4820">
                  <c:v>14990</c:v>
                </c:pt>
                <c:pt idx="4821">
                  <c:v>14994</c:v>
                </c:pt>
                <c:pt idx="4822">
                  <c:v>14943</c:v>
                </c:pt>
                <c:pt idx="4823">
                  <c:v>14940</c:v>
                </c:pt>
                <c:pt idx="4824">
                  <c:v>14957</c:v>
                </c:pt>
                <c:pt idx="4825">
                  <c:v>15046</c:v>
                </c:pt>
                <c:pt idx="4826">
                  <c:v>15131</c:v>
                </c:pt>
                <c:pt idx="4827">
                  <c:v>15145</c:v>
                </c:pt>
                <c:pt idx="4828">
                  <c:v>15122</c:v>
                </c:pt>
                <c:pt idx="4829">
                  <c:v>15125</c:v>
                </c:pt>
                <c:pt idx="4830">
                  <c:v>15213</c:v>
                </c:pt>
                <c:pt idx="4831">
                  <c:v>15400</c:v>
                </c:pt>
                <c:pt idx="4832">
                  <c:v>15472</c:v>
                </c:pt>
                <c:pt idx="4833">
                  <c:v>15561</c:v>
                </c:pt>
                <c:pt idx="4834">
                  <c:v>15615</c:v>
                </c:pt>
                <c:pt idx="4835">
                  <c:v>15582</c:v>
                </c:pt>
                <c:pt idx="4836">
                  <c:v>15469</c:v>
                </c:pt>
                <c:pt idx="4837">
                  <c:v>15313</c:v>
                </c:pt>
                <c:pt idx="4838">
                  <c:v>15266</c:v>
                </c:pt>
                <c:pt idx="4839">
                  <c:v>15238</c:v>
                </c:pt>
                <c:pt idx="4840">
                  <c:v>15271</c:v>
                </c:pt>
                <c:pt idx="4841">
                  <c:v>15265</c:v>
                </c:pt>
                <c:pt idx="4842">
                  <c:v>15244</c:v>
                </c:pt>
                <c:pt idx="4843">
                  <c:v>15230</c:v>
                </c:pt>
                <c:pt idx="4844">
                  <c:v>15190</c:v>
                </c:pt>
                <c:pt idx="4845">
                  <c:v>15192</c:v>
                </c:pt>
                <c:pt idx="4846">
                  <c:v>15188</c:v>
                </c:pt>
                <c:pt idx="4847">
                  <c:v>15124</c:v>
                </c:pt>
                <c:pt idx="4848">
                  <c:v>15095</c:v>
                </c:pt>
                <c:pt idx="4849">
                  <c:v>15033</c:v>
                </c:pt>
                <c:pt idx="4850">
                  <c:v>15020</c:v>
                </c:pt>
                <c:pt idx="4851">
                  <c:v>14910</c:v>
                </c:pt>
                <c:pt idx="4852">
                  <c:v>14873</c:v>
                </c:pt>
                <c:pt idx="4853">
                  <c:v>14738</c:v>
                </c:pt>
                <c:pt idx="4854">
                  <c:v>14660</c:v>
                </c:pt>
                <c:pt idx="4855">
                  <c:v>14589</c:v>
                </c:pt>
                <c:pt idx="4856">
                  <c:v>14459</c:v>
                </c:pt>
                <c:pt idx="4857">
                  <c:v>14247</c:v>
                </c:pt>
                <c:pt idx="4858">
                  <c:v>14135</c:v>
                </c:pt>
                <c:pt idx="4859">
                  <c:v>13966</c:v>
                </c:pt>
                <c:pt idx="4860">
                  <c:v>13872</c:v>
                </c:pt>
                <c:pt idx="4861">
                  <c:v>13772</c:v>
                </c:pt>
                <c:pt idx="4862">
                  <c:v>13792</c:v>
                </c:pt>
                <c:pt idx="4863">
                  <c:v>13677</c:v>
                </c:pt>
                <c:pt idx="4864">
                  <c:v>13594</c:v>
                </c:pt>
                <c:pt idx="4865">
                  <c:v>13441</c:v>
                </c:pt>
                <c:pt idx="4866">
                  <c:v>13259</c:v>
                </c:pt>
                <c:pt idx="4867">
                  <c:v>13086</c:v>
                </c:pt>
                <c:pt idx="4868">
                  <c:v>12948</c:v>
                </c:pt>
                <c:pt idx="4869">
                  <c:v>12823</c:v>
                </c:pt>
                <c:pt idx="4870">
                  <c:v>12758</c:v>
                </c:pt>
                <c:pt idx="4871">
                  <c:v>12708</c:v>
                </c:pt>
                <c:pt idx="4872">
                  <c:v>12638</c:v>
                </c:pt>
                <c:pt idx="4873">
                  <c:v>12505</c:v>
                </c:pt>
                <c:pt idx="4874">
                  <c:v>12497</c:v>
                </c:pt>
                <c:pt idx="4875">
                  <c:v>12455</c:v>
                </c:pt>
                <c:pt idx="4876">
                  <c:v>12320</c:v>
                </c:pt>
                <c:pt idx="4877">
                  <c:v>12190</c:v>
                </c:pt>
                <c:pt idx="4878">
                  <c:v>12090</c:v>
                </c:pt>
                <c:pt idx="4879">
                  <c:v>11922</c:v>
                </c:pt>
                <c:pt idx="4880">
                  <c:v>11823</c:v>
                </c:pt>
                <c:pt idx="4881">
                  <c:v>11699</c:v>
                </c:pt>
                <c:pt idx="4882">
                  <c:v>11585</c:v>
                </c:pt>
                <c:pt idx="4883">
                  <c:v>11411</c:v>
                </c:pt>
                <c:pt idx="4884">
                  <c:v>11344</c:v>
                </c:pt>
                <c:pt idx="4885">
                  <c:v>11286</c:v>
                </c:pt>
                <c:pt idx="4886">
                  <c:v>11223</c:v>
                </c:pt>
                <c:pt idx="4887">
                  <c:v>11136</c:v>
                </c:pt>
                <c:pt idx="4888">
                  <c:v>11062</c:v>
                </c:pt>
                <c:pt idx="4889">
                  <c:v>10918</c:v>
                </c:pt>
                <c:pt idx="4890">
                  <c:v>10834</c:v>
                </c:pt>
                <c:pt idx="4891">
                  <c:v>10720</c:v>
                </c:pt>
                <c:pt idx="4892">
                  <c:v>10671</c:v>
                </c:pt>
                <c:pt idx="4893">
                  <c:v>10636</c:v>
                </c:pt>
                <c:pt idx="4894">
                  <c:v>10642</c:v>
                </c:pt>
                <c:pt idx="4895">
                  <c:v>10602</c:v>
                </c:pt>
                <c:pt idx="4896">
                  <c:v>10544</c:v>
                </c:pt>
                <c:pt idx="4897">
                  <c:v>10501</c:v>
                </c:pt>
                <c:pt idx="4898">
                  <c:v>10507</c:v>
                </c:pt>
                <c:pt idx="4899">
                  <c:v>10441</c:v>
                </c:pt>
                <c:pt idx="4900">
                  <c:v>10389</c:v>
                </c:pt>
                <c:pt idx="4901">
                  <c:v>10333</c:v>
                </c:pt>
                <c:pt idx="4902">
                  <c:v>10280</c:v>
                </c:pt>
                <c:pt idx="4903">
                  <c:v>10192</c:v>
                </c:pt>
                <c:pt idx="4904">
                  <c:v>10172</c:v>
                </c:pt>
                <c:pt idx="4905">
                  <c:v>10116</c:v>
                </c:pt>
                <c:pt idx="4906">
                  <c:v>10062</c:v>
                </c:pt>
                <c:pt idx="4907">
                  <c:v>9956</c:v>
                </c:pt>
                <c:pt idx="4908">
                  <c:v>9899</c:v>
                </c:pt>
                <c:pt idx="4909">
                  <c:v>9858</c:v>
                </c:pt>
                <c:pt idx="4910">
                  <c:v>9850</c:v>
                </c:pt>
                <c:pt idx="4911">
                  <c:v>9809</c:v>
                </c:pt>
                <c:pt idx="4912">
                  <c:v>9706</c:v>
                </c:pt>
                <c:pt idx="4913">
                  <c:v>9602</c:v>
                </c:pt>
                <c:pt idx="4914">
                  <c:v>9554</c:v>
                </c:pt>
                <c:pt idx="4915">
                  <c:v>9552</c:v>
                </c:pt>
                <c:pt idx="4916">
                  <c:v>9594</c:v>
                </c:pt>
                <c:pt idx="4917">
                  <c:v>9533</c:v>
                </c:pt>
                <c:pt idx="4918">
                  <c:v>9501</c:v>
                </c:pt>
                <c:pt idx="4919">
                  <c:v>9508</c:v>
                </c:pt>
                <c:pt idx="4920">
                  <c:v>9448</c:v>
                </c:pt>
                <c:pt idx="4921">
                  <c:v>9335</c:v>
                </c:pt>
                <c:pt idx="4922">
                  <c:v>9329</c:v>
                </c:pt>
                <c:pt idx="4923">
                  <c:v>9349</c:v>
                </c:pt>
                <c:pt idx="4924">
                  <c:v>9323</c:v>
                </c:pt>
                <c:pt idx="4925">
                  <c:v>9247</c:v>
                </c:pt>
                <c:pt idx="4926">
                  <c:v>9212</c:v>
                </c:pt>
                <c:pt idx="4927">
                  <c:v>9168</c:v>
                </c:pt>
                <c:pt idx="4928">
                  <c:v>9146</c:v>
                </c:pt>
                <c:pt idx="4929">
                  <c:v>9163</c:v>
                </c:pt>
                <c:pt idx="4930">
                  <c:v>9160</c:v>
                </c:pt>
                <c:pt idx="4931">
                  <c:v>9074</c:v>
                </c:pt>
                <c:pt idx="4932">
                  <c:v>9037</c:v>
                </c:pt>
                <c:pt idx="4933">
                  <c:v>9017</c:v>
                </c:pt>
                <c:pt idx="4934">
                  <c:v>9032</c:v>
                </c:pt>
                <c:pt idx="4935">
                  <c:v>9030</c:v>
                </c:pt>
                <c:pt idx="4936">
                  <c:v>8997</c:v>
                </c:pt>
                <c:pt idx="4937">
                  <c:v>8958</c:v>
                </c:pt>
                <c:pt idx="4938">
                  <c:v>8923</c:v>
                </c:pt>
                <c:pt idx="4939">
                  <c:v>8900</c:v>
                </c:pt>
                <c:pt idx="4940">
                  <c:v>8905</c:v>
                </c:pt>
                <c:pt idx="4941">
                  <c:v>8934</c:v>
                </c:pt>
                <c:pt idx="4942">
                  <c:v>8901</c:v>
                </c:pt>
                <c:pt idx="4943">
                  <c:v>8919</c:v>
                </c:pt>
                <c:pt idx="4944">
                  <c:v>8915</c:v>
                </c:pt>
                <c:pt idx="4945">
                  <c:v>8901</c:v>
                </c:pt>
                <c:pt idx="4946">
                  <c:v>8902</c:v>
                </c:pt>
                <c:pt idx="4947">
                  <c:v>8865</c:v>
                </c:pt>
                <c:pt idx="4948">
                  <c:v>8809</c:v>
                </c:pt>
                <c:pt idx="4949">
                  <c:v>8758</c:v>
                </c:pt>
                <c:pt idx="4950">
                  <c:v>8759</c:v>
                </c:pt>
                <c:pt idx="4951">
                  <c:v>8836</c:v>
                </c:pt>
                <c:pt idx="4952">
                  <c:v>8879</c:v>
                </c:pt>
                <c:pt idx="4953">
                  <c:v>8906</c:v>
                </c:pt>
                <c:pt idx="4954">
                  <c:v>8894</c:v>
                </c:pt>
                <c:pt idx="4955">
                  <c:v>8889</c:v>
                </c:pt>
                <c:pt idx="4956">
                  <c:v>8900</c:v>
                </c:pt>
                <c:pt idx="4957">
                  <c:v>8893</c:v>
                </c:pt>
                <c:pt idx="4958">
                  <c:v>8920</c:v>
                </c:pt>
                <c:pt idx="4959">
                  <c:v>8957</c:v>
                </c:pt>
                <c:pt idx="4960">
                  <c:v>8947</c:v>
                </c:pt>
                <c:pt idx="4961">
                  <c:v>8904</c:v>
                </c:pt>
                <c:pt idx="4962">
                  <c:v>8929</c:v>
                </c:pt>
                <c:pt idx="4963">
                  <c:v>8977</c:v>
                </c:pt>
                <c:pt idx="4964">
                  <c:v>9013</c:v>
                </c:pt>
                <c:pt idx="4965">
                  <c:v>9003</c:v>
                </c:pt>
                <c:pt idx="4966">
                  <c:v>8994</c:v>
                </c:pt>
                <c:pt idx="4967">
                  <c:v>9033</c:v>
                </c:pt>
                <c:pt idx="4968">
                  <c:v>9011</c:v>
                </c:pt>
                <c:pt idx="4969">
                  <c:v>9000</c:v>
                </c:pt>
                <c:pt idx="4970">
                  <c:v>8944</c:v>
                </c:pt>
                <c:pt idx="4971">
                  <c:v>8883</c:v>
                </c:pt>
                <c:pt idx="4972">
                  <c:v>8862</c:v>
                </c:pt>
                <c:pt idx="4973">
                  <c:v>8876</c:v>
                </c:pt>
                <c:pt idx="4974">
                  <c:v>8857</c:v>
                </c:pt>
                <c:pt idx="4975">
                  <c:v>8838</c:v>
                </c:pt>
                <c:pt idx="4976">
                  <c:v>8820</c:v>
                </c:pt>
                <c:pt idx="4977">
                  <c:v>8836</c:v>
                </c:pt>
                <c:pt idx="4978">
                  <c:v>8852</c:v>
                </c:pt>
                <c:pt idx="4979">
                  <c:v>8828</c:v>
                </c:pt>
                <c:pt idx="4980">
                  <c:v>8843</c:v>
                </c:pt>
                <c:pt idx="4981">
                  <c:v>8884</c:v>
                </c:pt>
                <c:pt idx="4982">
                  <c:v>8893</c:v>
                </c:pt>
                <c:pt idx="4983">
                  <c:v>8901</c:v>
                </c:pt>
                <c:pt idx="4984">
                  <c:v>8890</c:v>
                </c:pt>
                <c:pt idx="4985">
                  <c:v>8863</c:v>
                </c:pt>
                <c:pt idx="4986">
                  <c:v>8861</c:v>
                </c:pt>
                <c:pt idx="4987">
                  <c:v>8859</c:v>
                </c:pt>
                <c:pt idx="4988">
                  <c:v>8837</c:v>
                </c:pt>
                <c:pt idx="4989">
                  <c:v>8794</c:v>
                </c:pt>
                <c:pt idx="4990">
                  <c:v>8803</c:v>
                </c:pt>
                <c:pt idx="4991">
                  <c:v>8809</c:v>
                </c:pt>
                <c:pt idx="4992">
                  <c:v>8803</c:v>
                </c:pt>
                <c:pt idx="4993">
                  <c:v>8827</c:v>
                </c:pt>
                <c:pt idx="4994">
                  <c:v>8846</c:v>
                </c:pt>
                <c:pt idx="4995">
                  <c:v>8857</c:v>
                </c:pt>
                <c:pt idx="4996">
                  <c:v>8834</c:v>
                </c:pt>
                <c:pt idx="4997">
                  <c:v>8822</c:v>
                </c:pt>
                <c:pt idx="4998">
                  <c:v>8821</c:v>
                </c:pt>
                <c:pt idx="4999">
                  <c:v>8782</c:v>
                </c:pt>
                <c:pt idx="5000">
                  <c:v>8796</c:v>
                </c:pt>
                <c:pt idx="5001">
                  <c:v>8825</c:v>
                </c:pt>
                <c:pt idx="5002">
                  <c:v>8825</c:v>
                </c:pt>
                <c:pt idx="5003">
                  <c:v>8803</c:v>
                </c:pt>
                <c:pt idx="5004">
                  <c:v>8836</c:v>
                </c:pt>
                <c:pt idx="5005">
                  <c:v>8888</c:v>
                </c:pt>
                <c:pt idx="5006">
                  <c:v>8862</c:v>
                </c:pt>
                <c:pt idx="5007">
                  <c:v>8783</c:v>
                </c:pt>
                <c:pt idx="5008">
                  <c:v>8770</c:v>
                </c:pt>
                <c:pt idx="5009">
                  <c:v>8797</c:v>
                </c:pt>
                <c:pt idx="5010">
                  <c:v>8800</c:v>
                </c:pt>
                <c:pt idx="5011">
                  <c:v>8771</c:v>
                </c:pt>
                <c:pt idx="5012">
                  <c:v>8761</c:v>
                </c:pt>
                <c:pt idx="5013">
                  <c:v>8763</c:v>
                </c:pt>
                <c:pt idx="5014">
                  <c:v>8795</c:v>
                </c:pt>
                <c:pt idx="5015">
                  <c:v>8805</c:v>
                </c:pt>
                <c:pt idx="5016">
                  <c:v>8771</c:v>
                </c:pt>
                <c:pt idx="5017">
                  <c:v>8711</c:v>
                </c:pt>
                <c:pt idx="5018">
                  <c:v>8714</c:v>
                </c:pt>
                <c:pt idx="5019">
                  <c:v>8774</c:v>
                </c:pt>
                <c:pt idx="5020">
                  <c:v>8793</c:v>
                </c:pt>
                <c:pt idx="5021">
                  <c:v>8821</c:v>
                </c:pt>
                <c:pt idx="5022">
                  <c:v>8825</c:v>
                </c:pt>
                <c:pt idx="5023">
                  <c:v>8863</c:v>
                </c:pt>
                <c:pt idx="5024">
                  <c:v>8893</c:v>
                </c:pt>
                <c:pt idx="5025">
                  <c:v>8913</c:v>
                </c:pt>
                <c:pt idx="5026">
                  <c:v>8915</c:v>
                </c:pt>
                <c:pt idx="5027">
                  <c:v>8907</c:v>
                </c:pt>
                <c:pt idx="5028">
                  <c:v>8911</c:v>
                </c:pt>
                <c:pt idx="5029">
                  <c:v>8901</c:v>
                </c:pt>
                <c:pt idx="5030">
                  <c:v>8895</c:v>
                </c:pt>
                <c:pt idx="5031">
                  <c:v>8919</c:v>
                </c:pt>
                <c:pt idx="5032">
                  <c:v>8920</c:v>
                </c:pt>
                <c:pt idx="5033">
                  <c:v>8931</c:v>
                </c:pt>
                <c:pt idx="5034">
                  <c:v>8945</c:v>
                </c:pt>
                <c:pt idx="5035">
                  <c:v>8991</c:v>
                </c:pt>
                <c:pt idx="5036">
                  <c:v>9013</c:v>
                </c:pt>
                <c:pt idx="5037">
                  <c:v>9033</c:v>
                </c:pt>
                <c:pt idx="5038">
                  <c:v>9015</c:v>
                </c:pt>
                <c:pt idx="5039">
                  <c:v>8994</c:v>
                </c:pt>
                <c:pt idx="5040">
                  <c:v>9016</c:v>
                </c:pt>
                <c:pt idx="5041">
                  <c:v>9023</c:v>
                </c:pt>
                <c:pt idx="5042">
                  <c:v>9003</c:v>
                </c:pt>
                <c:pt idx="5043">
                  <c:v>9001</c:v>
                </c:pt>
                <c:pt idx="5044">
                  <c:v>9014</c:v>
                </c:pt>
                <c:pt idx="5045">
                  <c:v>9029</c:v>
                </c:pt>
                <c:pt idx="5046">
                  <c:v>9018</c:v>
                </c:pt>
                <c:pt idx="5047">
                  <c:v>9076</c:v>
                </c:pt>
                <c:pt idx="5048">
                  <c:v>9080</c:v>
                </c:pt>
                <c:pt idx="5049">
                  <c:v>9073</c:v>
                </c:pt>
                <c:pt idx="5050">
                  <c:v>9059</c:v>
                </c:pt>
                <c:pt idx="5051">
                  <c:v>9104</c:v>
                </c:pt>
                <c:pt idx="5052">
                  <c:v>9142</c:v>
                </c:pt>
                <c:pt idx="5053">
                  <c:v>9168</c:v>
                </c:pt>
                <c:pt idx="5054">
                  <c:v>9235</c:v>
                </c:pt>
                <c:pt idx="5055">
                  <c:v>9310</c:v>
                </c:pt>
                <c:pt idx="5056">
                  <c:v>9284</c:v>
                </c:pt>
                <c:pt idx="5057">
                  <c:v>9242</c:v>
                </c:pt>
                <c:pt idx="5058">
                  <c:v>9250</c:v>
                </c:pt>
                <c:pt idx="5059">
                  <c:v>9229</c:v>
                </c:pt>
                <c:pt idx="5060">
                  <c:v>9191</c:v>
                </c:pt>
                <c:pt idx="5061">
                  <c:v>9157</c:v>
                </c:pt>
                <c:pt idx="5062">
                  <c:v>9177</c:v>
                </c:pt>
                <c:pt idx="5063">
                  <c:v>9209</c:v>
                </c:pt>
                <c:pt idx="5064">
                  <c:v>9193</c:v>
                </c:pt>
                <c:pt idx="5065">
                  <c:v>9216</c:v>
                </c:pt>
                <c:pt idx="5066">
                  <c:v>9227</c:v>
                </c:pt>
                <c:pt idx="5067">
                  <c:v>9208</c:v>
                </c:pt>
                <c:pt idx="5068">
                  <c:v>9197</c:v>
                </c:pt>
                <c:pt idx="5069">
                  <c:v>9208</c:v>
                </c:pt>
                <c:pt idx="5070">
                  <c:v>9222</c:v>
                </c:pt>
                <c:pt idx="5071">
                  <c:v>9272</c:v>
                </c:pt>
                <c:pt idx="5072">
                  <c:v>9310</c:v>
                </c:pt>
                <c:pt idx="5073">
                  <c:v>9378</c:v>
                </c:pt>
                <c:pt idx="5074">
                  <c:v>9386</c:v>
                </c:pt>
                <c:pt idx="5075">
                  <c:v>9347</c:v>
                </c:pt>
                <c:pt idx="5076">
                  <c:v>9327</c:v>
                </c:pt>
                <c:pt idx="5077">
                  <c:v>9348</c:v>
                </c:pt>
                <c:pt idx="5078">
                  <c:v>9389</c:v>
                </c:pt>
                <c:pt idx="5079">
                  <c:v>9404</c:v>
                </c:pt>
                <c:pt idx="5080">
                  <c:v>9419</c:v>
                </c:pt>
                <c:pt idx="5081">
                  <c:v>9446</c:v>
                </c:pt>
                <c:pt idx="5082">
                  <c:v>9436</c:v>
                </c:pt>
                <c:pt idx="5083">
                  <c:v>9397</c:v>
                </c:pt>
                <c:pt idx="5084">
                  <c:v>9407</c:v>
                </c:pt>
                <c:pt idx="5085">
                  <c:v>9482</c:v>
                </c:pt>
                <c:pt idx="5086">
                  <c:v>9516</c:v>
                </c:pt>
                <c:pt idx="5087">
                  <c:v>9615</c:v>
                </c:pt>
                <c:pt idx="5088">
                  <c:v>9684</c:v>
                </c:pt>
                <c:pt idx="5089">
                  <c:v>9744</c:v>
                </c:pt>
                <c:pt idx="5090">
                  <c:v>9740</c:v>
                </c:pt>
                <c:pt idx="5091">
                  <c:v>9731</c:v>
                </c:pt>
                <c:pt idx="5092">
                  <c:v>9768</c:v>
                </c:pt>
                <c:pt idx="5093">
                  <c:v>9795</c:v>
                </c:pt>
                <c:pt idx="5094">
                  <c:v>9814</c:v>
                </c:pt>
                <c:pt idx="5095">
                  <c:v>9783</c:v>
                </c:pt>
                <c:pt idx="5096">
                  <c:v>9774</c:v>
                </c:pt>
                <c:pt idx="5097">
                  <c:v>9811</c:v>
                </c:pt>
                <c:pt idx="5098">
                  <c:v>9830</c:v>
                </c:pt>
                <c:pt idx="5099">
                  <c:v>9912</c:v>
                </c:pt>
                <c:pt idx="5100">
                  <c:v>9961</c:v>
                </c:pt>
                <c:pt idx="5101">
                  <c:v>9980</c:v>
                </c:pt>
                <c:pt idx="5102">
                  <c:v>10006</c:v>
                </c:pt>
                <c:pt idx="5103">
                  <c:v>9986</c:v>
                </c:pt>
                <c:pt idx="5104">
                  <c:v>9983</c:v>
                </c:pt>
                <c:pt idx="5105">
                  <c:v>9987</c:v>
                </c:pt>
                <c:pt idx="5106">
                  <c:v>10004</c:v>
                </c:pt>
                <c:pt idx="5107">
                  <c:v>10068</c:v>
                </c:pt>
                <c:pt idx="5108">
                  <c:v>10125</c:v>
                </c:pt>
                <c:pt idx="5109">
                  <c:v>10184</c:v>
                </c:pt>
                <c:pt idx="5110">
                  <c:v>10172</c:v>
                </c:pt>
                <c:pt idx="5111">
                  <c:v>10249</c:v>
                </c:pt>
                <c:pt idx="5112">
                  <c:v>10302</c:v>
                </c:pt>
                <c:pt idx="5113">
                  <c:v>10326</c:v>
                </c:pt>
                <c:pt idx="5114">
                  <c:v>10284</c:v>
                </c:pt>
                <c:pt idx="5115">
                  <c:v>10229</c:v>
                </c:pt>
                <c:pt idx="5116">
                  <c:v>10243</c:v>
                </c:pt>
                <c:pt idx="5117">
                  <c:v>10267</c:v>
                </c:pt>
                <c:pt idx="5118">
                  <c:v>10288</c:v>
                </c:pt>
                <c:pt idx="5119">
                  <c:v>10317</c:v>
                </c:pt>
                <c:pt idx="5120">
                  <c:v>10291</c:v>
                </c:pt>
                <c:pt idx="5121">
                  <c:v>10209</c:v>
                </c:pt>
                <c:pt idx="5122">
                  <c:v>10253</c:v>
                </c:pt>
                <c:pt idx="5123">
                  <c:v>10407</c:v>
                </c:pt>
                <c:pt idx="5124">
                  <c:v>10485</c:v>
                </c:pt>
                <c:pt idx="5125">
                  <c:v>10526</c:v>
                </c:pt>
                <c:pt idx="5126">
                  <c:v>10540</c:v>
                </c:pt>
                <c:pt idx="5127">
                  <c:v>10569</c:v>
                </c:pt>
                <c:pt idx="5128">
                  <c:v>10588</c:v>
                </c:pt>
                <c:pt idx="5129">
                  <c:v>10589</c:v>
                </c:pt>
                <c:pt idx="5130">
                  <c:v>10581</c:v>
                </c:pt>
                <c:pt idx="5131">
                  <c:v>10550</c:v>
                </c:pt>
                <c:pt idx="5132">
                  <c:v>10513</c:v>
                </c:pt>
                <c:pt idx="5133">
                  <c:v>10483</c:v>
                </c:pt>
                <c:pt idx="5134">
                  <c:v>10532</c:v>
                </c:pt>
                <c:pt idx="5135">
                  <c:v>10594</c:v>
                </c:pt>
                <c:pt idx="5136">
                  <c:v>10645</c:v>
                </c:pt>
                <c:pt idx="5137">
                  <c:v>10692</c:v>
                </c:pt>
                <c:pt idx="5138">
                  <c:v>10685</c:v>
                </c:pt>
                <c:pt idx="5139">
                  <c:v>10712</c:v>
                </c:pt>
                <c:pt idx="5140">
                  <c:v>10739</c:v>
                </c:pt>
                <c:pt idx="5141">
                  <c:v>10780</c:v>
                </c:pt>
                <c:pt idx="5142">
                  <c:v>10783</c:v>
                </c:pt>
                <c:pt idx="5143">
                  <c:v>10772</c:v>
                </c:pt>
                <c:pt idx="5144">
                  <c:v>10803</c:v>
                </c:pt>
                <c:pt idx="5145">
                  <c:v>10803</c:v>
                </c:pt>
                <c:pt idx="5146">
                  <c:v>10806</c:v>
                </c:pt>
                <c:pt idx="5147">
                  <c:v>10776</c:v>
                </c:pt>
                <c:pt idx="5148">
                  <c:v>10770</c:v>
                </c:pt>
                <c:pt idx="5149">
                  <c:v>10814</c:v>
                </c:pt>
                <c:pt idx="5150">
                  <c:v>10869</c:v>
                </c:pt>
                <c:pt idx="5151">
                  <c:v>11020</c:v>
                </c:pt>
                <c:pt idx="5152">
                  <c:v>11085</c:v>
                </c:pt>
                <c:pt idx="5153">
                  <c:v>11108</c:v>
                </c:pt>
                <c:pt idx="5154">
                  <c:v>11114</c:v>
                </c:pt>
                <c:pt idx="5155">
                  <c:v>11059</c:v>
                </c:pt>
                <c:pt idx="5156">
                  <c:v>11065</c:v>
                </c:pt>
                <c:pt idx="5157">
                  <c:v>11086</c:v>
                </c:pt>
                <c:pt idx="5158">
                  <c:v>11073</c:v>
                </c:pt>
                <c:pt idx="5159">
                  <c:v>11093</c:v>
                </c:pt>
                <c:pt idx="5160">
                  <c:v>11163</c:v>
                </c:pt>
                <c:pt idx="5161">
                  <c:v>11204</c:v>
                </c:pt>
                <c:pt idx="5162">
                  <c:v>11208</c:v>
                </c:pt>
                <c:pt idx="5163">
                  <c:v>11246</c:v>
                </c:pt>
                <c:pt idx="5164">
                  <c:v>11318</c:v>
                </c:pt>
                <c:pt idx="5165">
                  <c:v>11326</c:v>
                </c:pt>
                <c:pt idx="5166">
                  <c:v>11327</c:v>
                </c:pt>
                <c:pt idx="5167">
                  <c:v>11317</c:v>
                </c:pt>
                <c:pt idx="5168">
                  <c:v>11329</c:v>
                </c:pt>
                <c:pt idx="5169">
                  <c:v>11339</c:v>
                </c:pt>
                <c:pt idx="5170">
                  <c:v>11355</c:v>
                </c:pt>
                <c:pt idx="5171">
                  <c:v>11353</c:v>
                </c:pt>
                <c:pt idx="5172">
                  <c:v>11363</c:v>
                </c:pt>
                <c:pt idx="5173">
                  <c:v>11456</c:v>
                </c:pt>
                <c:pt idx="5174">
                  <c:v>11477</c:v>
                </c:pt>
                <c:pt idx="5175">
                  <c:v>11477</c:v>
                </c:pt>
                <c:pt idx="5176">
                  <c:v>11496</c:v>
                </c:pt>
                <c:pt idx="5177">
                  <c:v>11372</c:v>
                </c:pt>
                <c:pt idx="5178">
                  <c:v>11309</c:v>
                </c:pt>
                <c:pt idx="5179">
                  <c:v>11361</c:v>
                </c:pt>
                <c:pt idx="5180">
                  <c:v>11382</c:v>
                </c:pt>
                <c:pt idx="5181">
                  <c:v>11391</c:v>
                </c:pt>
                <c:pt idx="5182">
                  <c:v>11378</c:v>
                </c:pt>
                <c:pt idx="5183">
                  <c:v>11374</c:v>
                </c:pt>
                <c:pt idx="5184">
                  <c:v>11381</c:v>
                </c:pt>
                <c:pt idx="5185">
                  <c:v>11363</c:v>
                </c:pt>
                <c:pt idx="5186">
                  <c:v>11357</c:v>
                </c:pt>
                <c:pt idx="5187">
                  <c:v>11419</c:v>
                </c:pt>
                <c:pt idx="5188">
                  <c:v>11438</c:v>
                </c:pt>
                <c:pt idx="5189">
                  <c:v>11389</c:v>
                </c:pt>
                <c:pt idx="5190">
                  <c:v>11391</c:v>
                </c:pt>
                <c:pt idx="5191">
                  <c:v>11486</c:v>
                </c:pt>
                <c:pt idx="5192">
                  <c:v>11543</c:v>
                </c:pt>
                <c:pt idx="5193">
                  <c:v>11553</c:v>
                </c:pt>
                <c:pt idx="5194">
                  <c:v>11501</c:v>
                </c:pt>
                <c:pt idx="5195">
                  <c:v>11505</c:v>
                </c:pt>
                <c:pt idx="5196">
                  <c:v>11525</c:v>
                </c:pt>
                <c:pt idx="5197">
                  <c:v>11458</c:v>
                </c:pt>
                <c:pt idx="5198">
                  <c:v>11414</c:v>
                </c:pt>
                <c:pt idx="5199">
                  <c:v>11459</c:v>
                </c:pt>
                <c:pt idx="5200">
                  <c:v>11486</c:v>
                </c:pt>
                <c:pt idx="5201">
                  <c:v>11488</c:v>
                </c:pt>
                <c:pt idx="5202">
                  <c:v>11498</c:v>
                </c:pt>
                <c:pt idx="5203">
                  <c:v>11557</c:v>
                </c:pt>
                <c:pt idx="5204">
                  <c:v>11563</c:v>
                </c:pt>
                <c:pt idx="5205">
                  <c:v>11598</c:v>
                </c:pt>
                <c:pt idx="5206">
                  <c:v>11552</c:v>
                </c:pt>
                <c:pt idx="5207">
                  <c:v>11460</c:v>
                </c:pt>
                <c:pt idx="5208">
                  <c:v>11415</c:v>
                </c:pt>
                <c:pt idx="5209">
                  <c:v>11416</c:v>
                </c:pt>
                <c:pt idx="5210">
                  <c:v>11489</c:v>
                </c:pt>
                <c:pt idx="5211">
                  <c:v>11511</c:v>
                </c:pt>
                <c:pt idx="5212">
                  <c:v>11569</c:v>
                </c:pt>
                <c:pt idx="5213">
                  <c:v>11624</c:v>
                </c:pt>
                <c:pt idx="5214">
                  <c:v>11680</c:v>
                </c:pt>
                <c:pt idx="5215">
                  <c:v>11747</c:v>
                </c:pt>
                <c:pt idx="5216">
                  <c:v>11757</c:v>
                </c:pt>
                <c:pt idx="5217">
                  <c:v>11808</c:v>
                </c:pt>
                <c:pt idx="5218">
                  <c:v>11849</c:v>
                </c:pt>
                <c:pt idx="5219">
                  <c:v>11878</c:v>
                </c:pt>
                <c:pt idx="5220">
                  <c:v>11895</c:v>
                </c:pt>
                <c:pt idx="5221">
                  <c:v>11934</c:v>
                </c:pt>
                <c:pt idx="5222">
                  <c:v>11970</c:v>
                </c:pt>
                <c:pt idx="5223">
                  <c:v>11993</c:v>
                </c:pt>
                <c:pt idx="5224">
                  <c:v>11955</c:v>
                </c:pt>
                <c:pt idx="5225">
                  <c:v>11949</c:v>
                </c:pt>
                <c:pt idx="5226">
                  <c:v>12018</c:v>
                </c:pt>
                <c:pt idx="5227">
                  <c:v>12087</c:v>
                </c:pt>
                <c:pt idx="5228">
                  <c:v>12104</c:v>
                </c:pt>
                <c:pt idx="5229">
                  <c:v>12041</c:v>
                </c:pt>
                <c:pt idx="5230">
                  <c:v>12007</c:v>
                </c:pt>
                <c:pt idx="5231">
                  <c:v>12047</c:v>
                </c:pt>
                <c:pt idx="5232">
                  <c:v>12143</c:v>
                </c:pt>
                <c:pt idx="5233">
                  <c:v>12191</c:v>
                </c:pt>
                <c:pt idx="5234">
                  <c:v>12196</c:v>
                </c:pt>
                <c:pt idx="5235">
                  <c:v>12164</c:v>
                </c:pt>
                <c:pt idx="5236">
                  <c:v>12206</c:v>
                </c:pt>
                <c:pt idx="5237">
                  <c:v>12276</c:v>
                </c:pt>
                <c:pt idx="5238">
                  <c:v>12277</c:v>
                </c:pt>
                <c:pt idx="5239">
                  <c:v>12280</c:v>
                </c:pt>
                <c:pt idx="5240">
                  <c:v>12313</c:v>
                </c:pt>
                <c:pt idx="5241">
                  <c:v>12324</c:v>
                </c:pt>
                <c:pt idx="5242">
                  <c:v>12308</c:v>
                </c:pt>
                <c:pt idx="5243">
                  <c:v>12305</c:v>
                </c:pt>
                <c:pt idx="5244">
                  <c:v>12309</c:v>
                </c:pt>
                <c:pt idx="5245">
                  <c:v>12372</c:v>
                </c:pt>
                <c:pt idx="5246">
                  <c:v>12429</c:v>
                </c:pt>
                <c:pt idx="5247">
                  <c:v>12462</c:v>
                </c:pt>
                <c:pt idx="5248">
                  <c:v>12454</c:v>
                </c:pt>
                <c:pt idx="5249">
                  <c:v>12514</c:v>
                </c:pt>
                <c:pt idx="5250">
                  <c:v>12519</c:v>
                </c:pt>
                <c:pt idx="5251">
                  <c:v>12544</c:v>
                </c:pt>
                <c:pt idx="5252">
                  <c:v>12619</c:v>
                </c:pt>
                <c:pt idx="5253">
                  <c:v>12726</c:v>
                </c:pt>
                <c:pt idx="5254">
                  <c:v>12717</c:v>
                </c:pt>
                <c:pt idx="5255">
                  <c:v>12643</c:v>
                </c:pt>
                <c:pt idx="5256">
                  <c:v>12579</c:v>
                </c:pt>
                <c:pt idx="5257">
                  <c:v>12541</c:v>
                </c:pt>
                <c:pt idx="5258">
                  <c:v>12520</c:v>
                </c:pt>
                <c:pt idx="5259">
                  <c:v>12525</c:v>
                </c:pt>
                <c:pt idx="5260">
                  <c:v>12580</c:v>
                </c:pt>
                <c:pt idx="5261">
                  <c:v>12669</c:v>
                </c:pt>
                <c:pt idx="5262">
                  <c:v>12697</c:v>
                </c:pt>
                <c:pt idx="5263">
                  <c:v>12657</c:v>
                </c:pt>
                <c:pt idx="5264">
                  <c:v>12652</c:v>
                </c:pt>
                <c:pt idx="5265">
                  <c:v>12607</c:v>
                </c:pt>
                <c:pt idx="5266">
                  <c:v>12632</c:v>
                </c:pt>
                <c:pt idx="5267">
                  <c:v>12656</c:v>
                </c:pt>
                <c:pt idx="5268">
                  <c:v>12621</c:v>
                </c:pt>
                <c:pt idx="5269">
                  <c:v>12519</c:v>
                </c:pt>
                <c:pt idx="5270">
                  <c:v>12462</c:v>
                </c:pt>
                <c:pt idx="5271">
                  <c:v>12359</c:v>
                </c:pt>
                <c:pt idx="5272">
                  <c:v>12297</c:v>
                </c:pt>
                <c:pt idx="5273">
                  <c:v>12363</c:v>
                </c:pt>
                <c:pt idx="5274">
                  <c:v>12408</c:v>
                </c:pt>
                <c:pt idx="5275">
                  <c:v>12455</c:v>
                </c:pt>
                <c:pt idx="5276">
                  <c:v>12501</c:v>
                </c:pt>
                <c:pt idx="5277">
                  <c:v>12518</c:v>
                </c:pt>
                <c:pt idx="5278">
                  <c:v>12444</c:v>
                </c:pt>
                <c:pt idx="5279">
                  <c:v>12432</c:v>
                </c:pt>
                <c:pt idx="5280">
                  <c:v>12426</c:v>
                </c:pt>
                <c:pt idx="5281">
                  <c:v>12381</c:v>
                </c:pt>
                <c:pt idx="5282">
                  <c:v>12394</c:v>
                </c:pt>
                <c:pt idx="5283">
                  <c:v>12495</c:v>
                </c:pt>
                <c:pt idx="5284">
                  <c:v>12471</c:v>
                </c:pt>
                <c:pt idx="5285">
                  <c:v>12325</c:v>
                </c:pt>
                <c:pt idx="5286">
                  <c:v>12221</c:v>
                </c:pt>
                <c:pt idx="5287">
                  <c:v>12150</c:v>
                </c:pt>
                <c:pt idx="5288">
                  <c:v>12130</c:v>
                </c:pt>
                <c:pt idx="5289">
                  <c:v>12038</c:v>
                </c:pt>
                <c:pt idx="5290">
                  <c:v>11982</c:v>
                </c:pt>
                <c:pt idx="5291">
                  <c:v>11987</c:v>
                </c:pt>
                <c:pt idx="5292">
                  <c:v>12042</c:v>
                </c:pt>
                <c:pt idx="5293">
                  <c:v>12021</c:v>
                </c:pt>
                <c:pt idx="5294">
                  <c:v>11956</c:v>
                </c:pt>
                <c:pt idx="5295">
                  <c:v>11843</c:v>
                </c:pt>
                <c:pt idx="5296">
                  <c:v>11802</c:v>
                </c:pt>
                <c:pt idx="5297">
                  <c:v>11760</c:v>
                </c:pt>
                <c:pt idx="5298">
                  <c:v>11755</c:v>
                </c:pt>
                <c:pt idx="5299">
                  <c:v>11756</c:v>
                </c:pt>
                <c:pt idx="5300">
                  <c:v>11752</c:v>
                </c:pt>
                <c:pt idx="5301">
                  <c:v>11716</c:v>
                </c:pt>
                <c:pt idx="5302">
                  <c:v>11706</c:v>
                </c:pt>
                <c:pt idx="5303">
                  <c:v>11608</c:v>
                </c:pt>
                <c:pt idx="5304">
                  <c:v>11495</c:v>
                </c:pt>
                <c:pt idx="5305">
                  <c:v>11380</c:v>
                </c:pt>
                <c:pt idx="5306">
                  <c:v>11322</c:v>
                </c:pt>
                <c:pt idx="5307">
                  <c:v>11253</c:v>
                </c:pt>
                <c:pt idx="5308">
                  <c:v>11199</c:v>
                </c:pt>
                <c:pt idx="5309">
                  <c:v>11205</c:v>
                </c:pt>
                <c:pt idx="5310">
                  <c:v>11214</c:v>
                </c:pt>
                <c:pt idx="5311">
                  <c:v>11146</c:v>
                </c:pt>
                <c:pt idx="5312">
                  <c:v>11119</c:v>
                </c:pt>
                <c:pt idx="5313">
                  <c:v>11045</c:v>
                </c:pt>
                <c:pt idx="5314">
                  <c:v>11031</c:v>
                </c:pt>
                <c:pt idx="5315">
                  <c:v>11033</c:v>
                </c:pt>
                <c:pt idx="5316">
                  <c:v>11021</c:v>
                </c:pt>
                <c:pt idx="5317">
                  <c:v>10941</c:v>
                </c:pt>
                <c:pt idx="5318">
                  <c:v>10891</c:v>
                </c:pt>
                <c:pt idx="5319">
                  <c:v>10835</c:v>
                </c:pt>
                <c:pt idx="5320">
                  <c:v>10800</c:v>
                </c:pt>
                <c:pt idx="5321">
                  <c:v>10752</c:v>
                </c:pt>
                <c:pt idx="5322">
                  <c:v>10716</c:v>
                </c:pt>
                <c:pt idx="5323">
                  <c:v>10692</c:v>
                </c:pt>
                <c:pt idx="5324">
                  <c:v>10648</c:v>
                </c:pt>
                <c:pt idx="5325">
                  <c:v>10582</c:v>
                </c:pt>
                <c:pt idx="5326">
                  <c:v>10532</c:v>
                </c:pt>
                <c:pt idx="5327">
                  <c:v>10478</c:v>
                </c:pt>
                <c:pt idx="5328">
                  <c:v>10482</c:v>
                </c:pt>
                <c:pt idx="5329">
                  <c:v>10384</c:v>
                </c:pt>
                <c:pt idx="5330">
                  <c:v>10282</c:v>
                </c:pt>
                <c:pt idx="5331">
                  <c:v>10158</c:v>
                </c:pt>
                <c:pt idx="5332">
                  <c:v>10125</c:v>
                </c:pt>
                <c:pt idx="5333">
                  <c:v>10097</c:v>
                </c:pt>
                <c:pt idx="5334">
                  <c:v>10069</c:v>
                </c:pt>
                <c:pt idx="5335">
                  <c:v>9998</c:v>
                </c:pt>
                <c:pt idx="5336">
                  <c:v>9980</c:v>
                </c:pt>
                <c:pt idx="5337">
                  <c:v>9917</c:v>
                </c:pt>
                <c:pt idx="5338">
                  <c:v>9880</c:v>
                </c:pt>
                <c:pt idx="5339">
                  <c:v>9915</c:v>
                </c:pt>
                <c:pt idx="5340">
                  <c:v>9915</c:v>
                </c:pt>
                <c:pt idx="5341">
                  <c:v>9839</c:v>
                </c:pt>
                <c:pt idx="5342">
                  <c:v>9810</c:v>
                </c:pt>
                <c:pt idx="5343">
                  <c:v>9780</c:v>
                </c:pt>
                <c:pt idx="5344">
                  <c:v>9784</c:v>
                </c:pt>
                <c:pt idx="5345">
                  <c:v>9789</c:v>
                </c:pt>
                <c:pt idx="5346">
                  <c:v>9766</c:v>
                </c:pt>
                <c:pt idx="5347">
                  <c:v>9731</c:v>
                </c:pt>
                <c:pt idx="5348">
                  <c:v>9731</c:v>
                </c:pt>
                <c:pt idx="5349">
                  <c:v>9704</c:v>
                </c:pt>
                <c:pt idx="5350">
                  <c:v>9671</c:v>
                </c:pt>
                <c:pt idx="5351">
                  <c:v>9640</c:v>
                </c:pt>
                <c:pt idx="5352">
                  <c:v>9603</c:v>
                </c:pt>
                <c:pt idx="5353">
                  <c:v>9544</c:v>
                </c:pt>
                <c:pt idx="5354">
                  <c:v>9524</c:v>
                </c:pt>
                <c:pt idx="5355">
                  <c:v>9582</c:v>
                </c:pt>
                <c:pt idx="5356">
                  <c:v>9588</c:v>
                </c:pt>
                <c:pt idx="5357">
                  <c:v>9546</c:v>
                </c:pt>
                <c:pt idx="5358">
                  <c:v>9501</c:v>
                </c:pt>
                <c:pt idx="5359">
                  <c:v>9413</c:v>
                </c:pt>
                <c:pt idx="5360">
                  <c:v>9386</c:v>
                </c:pt>
                <c:pt idx="5361">
                  <c:v>9381</c:v>
                </c:pt>
                <c:pt idx="5362">
                  <c:v>9354</c:v>
                </c:pt>
                <c:pt idx="5363">
                  <c:v>9287</c:v>
                </c:pt>
                <c:pt idx="5364">
                  <c:v>9270</c:v>
                </c:pt>
                <c:pt idx="5365">
                  <c:v>9258</c:v>
                </c:pt>
                <c:pt idx="5366">
                  <c:v>9250</c:v>
                </c:pt>
                <c:pt idx="5367">
                  <c:v>9224</c:v>
                </c:pt>
                <c:pt idx="5368">
                  <c:v>9216</c:v>
                </c:pt>
                <c:pt idx="5369">
                  <c:v>9191</c:v>
                </c:pt>
                <c:pt idx="5370">
                  <c:v>9172</c:v>
                </c:pt>
                <c:pt idx="5371">
                  <c:v>9068</c:v>
                </c:pt>
                <c:pt idx="5372">
                  <c:v>9003</c:v>
                </c:pt>
                <c:pt idx="5373">
                  <c:v>8967</c:v>
                </c:pt>
                <c:pt idx="5374">
                  <c:v>8971</c:v>
                </c:pt>
                <c:pt idx="5375">
                  <c:v>8970</c:v>
                </c:pt>
                <c:pt idx="5376">
                  <c:v>8966</c:v>
                </c:pt>
                <c:pt idx="5377">
                  <c:v>8989</c:v>
                </c:pt>
                <c:pt idx="5378">
                  <c:v>8997</c:v>
                </c:pt>
                <c:pt idx="5379">
                  <c:v>9009</c:v>
                </c:pt>
                <c:pt idx="5380">
                  <c:v>9013</c:v>
                </c:pt>
                <c:pt idx="5381">
                  <c:v>8980</c:v>
                </c:pt>
                <c:pt idx="5382">
                  <c:v>8956</c:v>
                </c:pt>
                <c:pt idx="5383">
                  <c:v>8928</c:v>
                </c:pt>
                <c:pt idx="5384">
                  <c:v>8910</c:v>
                </c:pt>
                <c:pt idx="5385">
                  <c:v>8934</c:v>
                </c:pt>
                <c:pt idx="5386">
                  <c:v>8910</c:v>
                </c:pt>
                <c:pt idx="5387">
                  <c:v>8930</c:v>
                </c:pt>
                <c:pt idx="5388">
                  <c:v>8938</c:v>
                </c:pt>
                <c:pt idx="5389">
                  <c:v>8926</c:v>
                </c:pt>
                <c:pt idx="5390">
                  <c:v>8922</c:v>
                </c:pt>
                <c:pt idx="5391">
                  <c:v>8875</c:v>
                </c:pt>
                <c:pt idx="5392">
                  <c:v>8838</c:v>
                </c:pt>
                <c:pt idx="5393">
                  <c:v>8803</c:v>
                </c:pt>
                <c:pt idx="5394">
                  <c:v>8803</c:v>
                </c:pt>
                <c:pt idx="5395">
                  <c:v>8772</c:v>
                </c:pt>
                <c:pt idx="5396">
                  <c:v>8734</c:v>
                </c:pt>
                <c:pt idx="5397">
                  <c:v>8723</c:v>
                </c:pt>
                <c:pt idx="5398">
                  <c:v>8690</c:v>
                </c:pt>
                <c:pt idx="5399">
                  <c:v>8664</c:v>
                </c:pt>
                <c:pt idx="5400">
                  <c:v>8693</c:v>
                </c:pt>
                <c:pt idx="5401">
                  <c:v>8757</c:v>
                </c:pt>
                <c:pt idx="5402">
                  <c:v>8813</c:v>
                </c:pt>
                <c:pt idx="5403">
                  <c:v>8856</c:v>
                </c:pt>
                <c:pt idx="5404">
                  <c:v>8859</c:v>
                </c:pt>
                <c:pt idx="5405">
                  <c:v>8898</c:v>
                </c:pt>
                <c:pt idx="5406">
                  <c:v>8888</c:v>
                </c:pt>
                <c:pt idx="5407">
                  <c:v>8898</c:v>
                </c:pt>
                <c:pt idx="5408">
                  <c:v>8915</c:v>
                </c:pt>
                <c:pt idx="5409">
                  <c:v>8911</c:v>
                </c:pt>
                <c:pt idx="5410">
                  <c:v>8884</c:v>
                </c:pt>
                <c:pt idx="5411">
                  <c:v>8820</c:v>
                </c:pt>
                <c:pt idx="5412">
                  <c:v>8840</c:v>
                </c:pt>
                <c:pt idx="5413">
                  <c:v>8873</c:v>
                </c:pt>
                <c:pt idx="5414">
                  <c:v>8872</c:v>
                </c:pt>
                <c:pt idx="5415">
                  <c:v>8886</c:v>
                </c:pt>
                <c:pt idx="5416">
                  <c:v>8880</c:v>
                </c:pt>
                <c:pt idx="5417">
                  <c:v>8875</c:v>
                </c:pt>
                <c:pt idx="5418">
                  <c:v>8898</c:v>
                </c:pt>
                <c:pt idx="5419">
                  <c:v>8922</c:v>
                </c:pt>
                <c:pt idx="5420">
                  <c:v>8955</c:v>
                </c:pt>
                <c:pt idx="5421">
                  <c:v>8963</c:v>
                </c:pt>
                <c:pt idx="5422">
                  <c:v>8893</c:v>
                </c:pt>
                <c:pt idx="5423">
                  <c:v>8832</c:v>
                </c:pt>
                <c:pt idx="5424">
                  <c:v>8809</c:v>
                </c:pt>
                <c:pt idx="5425">
                  <c:v>8794</c:v>
                </c:pt>
                <c:pt idx="5426">
                  <c:v>8819</c:v>
                </c:pt>
                <c:pt idx="5427">
                  <c:v>8820</c:v>
                </c:pt>
                <c:pt idx="5428">
                  <c:v>8829</c:v>
                </c:pt>
                <c:pt idx="5429">
                  <c:v>8860</c:v>
                </c:pt>
                <c:pt idx="5430">
                  <c:v>8871</c:v>
                </c:pt>
                <c:pt idx="5431">
                  <c:v>8935</c:v>
                </c:pt>
                <c:pt idx="5432">
                  <c:v>8926</c:v>
                </c:pt>
                <c:pt idx="5433">
                  <c:v>8898</c:v>
                </c:pt>
                <c:pt idx="5434">
                  <c:v>8898</c:v>
                </c:pt>
                <c:pt idx="5435">
                  <c:v>8944</c:v>
                </c:pt>
                <c:pt idx="5436">
                  <c:v>8970</c:v>
                </c:pt>
                <c:pt idx="5437">
                  <c:v>8977</c:v>
                </c:pt>
                <c:pt idx="5438">
                  <c:v>8975</c:v>
                </c:pt>
                <c:pt idx="5439">
                  <c:v>8912</c:v>
                </c:pt>
                <c:pt idx="5440">
                  <c:v>8875</c:v>
                </c:pt>
                <c:pt idx="5441">
                  <c:v>8869</c:v>
                </c:pt>
                <c:pt idx="5442">
                  <c:v>8920</c:v>
                </c:pt>
                <c:pt idx="5443">
                  <c:v>8944</c:v>
                </c:pt>
                <c:pt idx="5444">
                  <c:v>8912</c:v>
                </c:pt>
                <c:pt idx="5445">
                  <c:v>8874</c:v>
                </c:pt>
                <c:pt idx="5446">
                  <c:v>8881</c:v>
                </c:pt>
                <c:pt idx="5447">
                  <c:v>8914</c:v>
                </c:pt>
                <c:pt idx="5448">
                  <c:v>8899</c:v>
                </c:pt>
                <c:pt idx="5449">
                  <c:v>8816</c:v>
                </c:pt>
                <c:pt idx="5450">
                  <c:v>8815</c:v>
                </c:pt>
                <c:pt idx="5451">
                  <c:v>8846</c:v>
                </c:pt>
                <c:pt idx="5452">
                  <c:v>8869</c:v>
                </c:pt>
                <c:pt idx="5453">
                  <c:v>8886</c:v>
                </c:pt>
                <c:pt idx="5454">
                  <c:v>8874</c:v>
                </c:pt>
                <c:pt idx="5455">
                  <c:v>8901</c:v>
                </c:pt>
                <c:pt idx="5456">
                  <c:v>8920</c:v>
                </c:pt>
                <c:pt idx="5457">
                  <c:v>8965</c:v>
                </c:pt>
                <c:pt idx="5458">
                  <c:v>8975</c:v>
                </c:pt>
                <c:pt idx="5459">
                  <c:v>8946</c:v>
                </c:pt>
                <c:pt idx="5460">
                  <c:v>8902</c:v>
                </c:pt>
                <c:pt idx="5461">
                  <c:v>8870</c:v>
                </c:pt>
                <c:pt idx="5462">
                  <c:v>8857</c:v>
                </c:pt>
                <c:pt idx="5463">
                  <c:v>8856</c:v>
                </c:pt>
                <c:pt idx="5464">
                  <c:v>8876</c:v>
                </c:pt>
                <c:pt idx="5465">
                  <c:v>8904</c:v>
                </c:pt>
                <c:pt idx="5466">
                  <c:v>8922</c:v>
                </c:pt>
                <c:pt idx="5467">
                  <c:v>8970</c:v>
                </c:pt>
                <c:pt idx="5468">
                  <c:v>9023</c:v>
                </c:pt>
                <c:pt idx="5469">
                  <c:v>9070</c:v>
                </c:pt>
                <c:pt idx="5470">
                  <c:v>9084</c:v>
                </c:pt>
                <c:pt idx="5471">
                  <c:v>9090</c:v>
                </c:pt>
                <c:pt idx="5472">
                  <c:v>9051</c:v>
                </c:pt>
                <c:pt idx="5473">
                  <c:v>8986</c:v>
                </c:pt>
                <c:pt idx="5474">
                  <c:v>8991</c:v>
                </c:pt>
                <c:pt idx="5475">
                  <c:v>9047</c:v>
                </c:pt>
                <c:pt idx="5476">
                  <c:v>9084</c:v>
                </c:pt>
                <c:pt idx="5477">
                  <c:v>9065</c:v>
                </c:pt>
                <c:pt idx="5478">
                  <c:v>9018</c:v>
                </c:pt>
                <c:pt idx="5479">
                  <c:v>9030</c:v>
                </c:pt>
                <c:pt idx="5480">
                  <c:v>9061</c:v>
                </c:pt>
                <c:pt idx="5481">
                  <c:v>9093</c:v>
                </c:pt>
                <c:pt idx="5482">
                  <c:v>9065</c:v>
                </c:pt>
                <c:pt idx="5483">
                  <c:v>9043</c:v>
                </c:pt>
                <c:pt idx="5484">
                  <c:v>9038</c:v>
                </c:pt>
                <c:pt idx="5485">
                  <c:v>9020</c:v>
                </c:pt>
                <c:pt idx="5486">
                  <c:v>8981</c:v>
                </c:pt>
                <c:pt idx="5487">
                  <c:v>8920</c:v>
                </c:pt>
                <c:pt idx="5488">
                  <c:v>8894</c:v>
                </c:pt>
                <c:pt idx="5489">
                  <c:v>8873</c:v>
                </c:pt>
                <c:pt idx="5490">
                  <c:v>8882</c:v>
                </c:pt>
                <c:pt idx="5491">
                  <c:v>8875</c:v>
                </c:pt>
                <c:pt idx="5492">
                  <c:v>8855</c:v>
                </c:pt>
                <c:pt idx="5493">
                  <c:v>8819</c:v>
                </c:pt>
                <c:pt idx="5494">
                  <c:v>8828</c:v>
                </c:pt>
                <c:pt idx="5495">
                  <c:v>8898</c:v>
                </c:pt>
                <c:pt idx="5496">
                  <c:v>8871</c:v>
                </c:pt>
                <c:pt idx="5497">
                  <c:v>8807</c:v>
                </c:pt>
                <c:pt idx="5498">
                  <c:v>8767</c:v>
                </c:pt>
                <c:pt idx="5499">
                  <c:v>8679</c:v>
                </c:pt>
                <c:pt idx="5500">
                  <c:v>8654</c:v>
                </c:pt>
                <c:pt idx="5501">
                  <c:v>8665</c:v>
                </c:pt>
                <c:pt idx="5502">
                  <c:v>8696</c:v>
                </c:pt>
                <c:pt idx="5503">
                  <c:v>8734</c:v>
                </c:pt>
                <c:pt idx="5504">
                  <c:v>8719</c:v>
                </c:pt>
                <c:pt idx="5505">
                  <c:v>8676</c:v>
                </c:pt>
                <c:pt idx="5506">
                  <c:v>8635</c:v>
                </c:pt>
                <c:pt idx="5507">
                  <c:v>8617</c:v>
                </c:pt>
                <c:pt idx="5508">
                  <c:v>8625</c:v>
                </c:pt>
                <c:pt idx="5509">
                  <c:v>8590</c:v>
                </c:pt>
                <c:pt idx="5510">
                  <c:v>8577</c:v>
                </c:pt>
                <c:pt idx="5511">
                  <c:v>8655</c:v>
                </c:pt>
                <c:pt idx="5512">
                  <c:v>8686</c:v>
                </c:pt>
                <c:pt idx="5513">
                  <c:v>8639</c:v>
                </c:pt>
                <c:pt idx="5514">
                  <c:v>8586</c:v>
                </c:pt>
                <c:pt idx="5515">
                  <c:v>8513</c:v>
                </c:pt>
                <c:pt idx="5516">
                  <c:v>8454</c:v>
                </c:pt>
                <c:pt idx="5517">
                  <c:v>8392</c:v>
                </c:pt>
                <c:pt idx="5518">
                  <c:v>8406</c:v>
                </c:pt>
                <c:pt idx="5519">
                  <c:v>8419</c:v>
                </c:pt>
                <c:pt idx="5520">
                  <c:v>8418</c:v>
                </c:pt>
                <c:pt idx="5521">
                  <c:v>8432</c:v>
                </c:pt>
                <c:pt idx="5522">
                  <c:v>8417</c:v>
                </c:pt>
                <c:pt idx="5523">
                  <c:v>8356</c:v>
                </c:pt>
                <c:pt idx="5524">
                  <c:v>8348</c:v>
                </c:pt>
                <c:pt idx="5525">
                  <c:v>8323</c:v>
                </c:pt>
                <c:pt idx="5526">
                  <c:v>8267</c:v>
                </c:pt>
                <c:pt idx="5527">
                  <c:v>8220</c:v>
                </c:pt>
                <c:pt idx="5528">
                  <c:v>8201</c:v>
                </c:pt>
                <c:pt idx="5529">
                  <c:v>8157</c:v>
                </c:pt>
                <c:pt idx="5530">
                  <c:v>8159</c:v>
                </c:pt>
                <c:pt idx="5531">
                  <c:v>8218</c:v>
                </c:pt>
                <c:pt idx="5532">
                  <c:v>8262</c:v>
                </c:pt>
                <c:pt idx="5533">
                  <c:v>8282</c:v>
                </c:pt>
                <c:pt idx="5534">
                  <c:v>8279</c:v>
                </c:pt>
                <c:pt idx="5535">
                  <c:v>8259</c:v>
                </c:pt>
                <c:pt idx="5536">
                  <c:v>8240</c:v>
                </c:pt>
                <c:pt idx="5537">
                  <c:v>8234</c:v>
                </c:pt>
                <c:pt idx="5538">
                  <c:v>8215</c:v>
                </c:pt>
                <c:pt idx="5539">
                  <c:v>8242</c:v>
                </c:pt>
                <c:pt idx="5540">
                  <c:v>8236</c:v>
                </c:pt>
                <c:pt idx="5541">
                  <c:v>8225</c:v>
                </c:pt>
                <c:pt idx="5542">
                  <c:v>8219</c:v>
                </c:pt>
                <c:pt idx="5543">
                  <c:v>8207</c:v>
                </c:pt>
                <c:pt idx="5544">
                  <c:v>8223</c:v>
                </c:pt>
                <c:pt idx="5545">
                  <c:v>8195</c:v>
                </c:pt>
                <c:pt idx="5546">
                  <c:v>8168</c:v>
                </c:pt>
                <c:pt idx="5547">
                  <c:v>8150</c:v>
                </c:pt>
                <c:pt idx="5548">
                  <c:v>8164</c:v>
                </c:pt>
                <c:pt idx="5549">
                  <c:v>8151</c:v>
                </c:pt>
                <c:pt idx="5550">
                  <c:v>8120</c:v>
                </c:pt>
                <c:pt idx="5551">
                  <c:v>8140</c:v>
                </c:pt>
                <c:pt idx="5552">
                  <c:v>8105</c:v>
                </c:pt>
                <c:pt idx="5553">
                  <c:v>8056</c:v>
                </c:pt>
                <c:pt idx="5554">
                  <c:v>8058</c:v>
                </c:pt>
                <c:pt idx="5555">
                  <c:v>8026</c:v>
                </c:pt>
                <c:pt idx="5556">
                  <c:v>7963</c:v>
                </c:pt>
                <c:pt idx="5557">
                  <c:v>7900</c:v>
                </c:pt>
                <c:pt idx="5558">
                  <c:v>7899</c:v>
                </c:pt>
                <c:pt idx="5559">
                  <c:v>7896</c:v>
                </c:pt>
                <c:pt idx="5560">
                  <c:v>7897</c:v>
                </c:pt>
                <c:pt idx="5561">
                  <c:v>7858</c:v>
                </c:pt>
                <c:pt idx="5562">
                  <c:v>7800</c:v>
                </c:pt>
                <c:pt idx="5563">
                  <c:v>7747</c:v>
                </c:pt>
                <c:pt idx="5564">
                  <c:v>7714</c:v>
                </c:pt>
                <c:pt idx="5565">
                  <c:v>7634</c:v>
                </c:pt>
                <c:pt idx="5566">
                  <c:v>7633</c:v>
                </c:pt>
                <c:pt idx="5567">
                  <c:v>7691</c:v>
                </c:pt>
                <c:pt idx="5568">
                  <c:v>7684</c:v>
                </c:pt>
                <c:pt idx="5569">
                  <c:v>7643</c:v>
                </c:pt>
                <c:pt idx="5570">
                  <c:v>7620</c:v>
                </c:pt>
                <c:pt idx="5571">
                  <c:v>7616</c:v>
                </c:pt>
                <c:pt idx="5572">
                  <c:v>7633</c:v>
                </c:pt>
                <c:pt idx="5573">
                  <c:v>7636</c:v>
                </c:pt>
                <c:pt idx="5574">
                  <c:v>7632</c:v>
                </c:pt>
                <c:pt idx="5575">
                  <c:v>7621</c:v>
                </c:pt>
                <c:pt idx="5576">
                  <c:v>7623</c:v>
                </c:pt>
                <c:pt idx="5577">
                  <c:v>7612</c:v>
                </c:pt>
                <c:pt idx="5578">
                  <c:v>7587</c:v>
                </c:pt>
                <c:pt idx="5579">
                  <c:v>7595</c:v>
                </c:pt>
                <c:pt idx="5580">
                  <c:v>7628</c:v>
                </c:pt>
                <c:pt idx="5581">
                  <c:v>7618</c:v>
                </c:pt>
                <c:pt idx="5582">
                  <c:v>7537</c:v>
                </c:pt>
                <c:pt idx="5583">
                  <c:v>7462</c:v>
                </c:pt>
                <c:pt idx="5584">
                  <c:v>7441</c:v>
                </c:pt>
                <c:pt idx="5585">
                  <c:v>7464</c:v>
                </c:pt>
                <c:pt idx="5586">
                  <c:v>7510</c:v>
                </c:pt>
                <c:pt idx="5587">
                  <c:v>7547</c:v>
                </c:pt>
                <c:pt idx="5588">
                  <c:v>7549</c:v>
                </c:pt>
                <c:pt idx="5589">
                  <c:v>7499</c:v>
                </c:pt>
                <c:pt idx="5590">
                  <c:v>7474</c:v>
                </c:pt>
                <c:pt idx="5591">
                  <c:v>7450</c:v>
                </c:pt>
                <c:pt idx="5592">
                  <c:v>7415</c:v>
                </c:pt>
                <c:pt idx="5593">
                  <c:v>7405</c:v>
                </c:pt>
                <c:pt idx="5594">
                  <c:v>7437</c:v>
                </c:pt>
                <c:pt idx="5595">
                  <c:v>7523</c:v>
                </c:pt>
                <c:pt idx="5596">
                  <c:v>7546</c:v>
                </c:pt>
                <c:pt idx="5597">
                  <c:v>7543</c:v>
                </c:pt>
                <c:pt idx="5598">
                  <c:v>7545</c:v>
                </c:pt>
                <c:pt idx="5599">
                  <c:v>7556</c:v>
                </c:pt>
                <c:pt idx="5600">
                  <c:v>7538</c:v>
                </c:pt>
                <c:pt idx="5601">
                  <c:v>7463</c:v>
                </c:pt>
                <c:pt idx="5602">
                  <c:v>7462</c:v>
                </c:pt>
                <c:pt idx="5603">
                  <c:v>7461</c:v>
                </c:pt>
                <c:pt idx="5604">
                  <c:v>7435</c:v>
                </c:pt>
                <c:pt idx="5605">
                  <c:v>7441</c:v>
                </c:pt>
                <c:pt idx="5606">
                  <c:v>7481</c:v>
                </c:pt>
                <c:pt idx="5607">
                  <c:v>7535</c:v>
                </c:pt>
                <c:pt idx="5608">
                  <c:v>7493</c:v>
                </c:pt>
                <c:pt idx="5609">
                  <c:v>7458</c:v>
                </c:pt>
                <c:pt idx="5610">
                  <c:v>7445</c:v>
                </c:pt>
                <c:pt idx="5611">
                  <c:v>7444</c:v>
                </c:pt>
                <c:pt idx="5612">
                  <c:v>7432</c:v>
                </c:pt>
                <c:pt idx="5613">
                  <c:v>7443</c:v>
                </c:pt>
                <c:pt idx="5614">
                  <c:v>7424</c:v>
                </c:pt>
                <c:pt idx="5615">
                  <c:v>7368</c:v>
                </c:pt>
                <c:pt idx="5616">
                  <c:v>7385</c:v>
                </c:pt>
                <c:pt idx="5617">
                  <c:v>7431</c:v>
                </c:pt>
                <c:pt idx="5618">
                  <c:v>7453</c:v>
                </c:pt>
                <c:pt idx="5619">
                  <c:v>7447</c:v>
                </c:pt>
                <c:pt idx="5620">
                  <c:v>7430</c:v>
                </c:pt>
                <c:pt idx="5621">
                  <c:v>7434</c:v>
                </c:pt>
                <c:pt idx="5622">
                  <c:v>7450</c:v>
                </c:pt>
                <c:pt idx="5623">
                  <c:v>7469</c:v>
                </c:pt>
                <c:pt idx="5624">
                  <c:v>7470</c:v>
                </c:pt>
                <c:pt idx="5625">
                  <c:v>7425</c:v>
                </c:pt>
                <c:pt idx="5626">
                  <c:v>7424</c:v>
                </c:pt>
                <c:pt idx="5627">
                  <c:v>7477</c:v>
                </c:pt>
                <c:pt idx="5628">
                  <c:v>7476</c:v>
                </c:pt>
                <c:pt idx="5629">
                  <c:v>7512</c:v>
                </c:pt>
                <c:pt idx="5630">
                  <c:v>7562</c:v>
                </c:pt>
                <c:pt idx="5631">
                  <c:v>7556</c:v>
                </c:pt>
                <c:pt idx="5632">
                  <c:v>7522</c:v>
                </c:pt>
                <c:pt idx="5633">
                  <c:v>7472</c:v>
                </c:pt>
                <c:pt idx="5634">
                  <c:v>7453</c:v>
                </c:pt>
                <c:pt idx="5635">
                  <c:v>7498</c:v>
                </c:pt>
                <c:pt idx="5636">
                  <c:v>7510</c:v>
                </c:pt>
                <c:pt idx="5637">
                  <c:v>7484</c:v>
                </c:pt>
                <c:pt idx="5638">
                  <c:v>7471</c:v>
                </c:pt>
                <c:pt idx="5639">
                  <c:v>7443</c:v>
                </c:pt>
                <c:pt idx="5640">
                  <c:v>7429</c:v>
                </c:pt>
                <c:pt idx="5641">
                  <c:v>7451</c:v>
                </c:pt>
                <c:pt idx="5642">
                  <c:v>7493</c:v>
                </c:pt>
                <c:pt idx="5643">
                  <c:v>7507</c:v>
                </c:pt>
                <c:pt idx="5644">
                  <c:v>7462</c:v>
                </c:pt>
                <c:pt idx="5645">
                  <c:v>7390</c:v>
                </c:pt>
                <c:pt idx="5646">
                  <c:v>7382</c:v>
                </c:pt>
                <c:pt idx="5647">
                  <c:v>7373</c:v>
                </c:pt>
                <c:pt idx="5648">
                  <c:v>7368</c:v>
                </c:pt>
                <c:pt idx="5649">
                  <c:v>7427</c:v>
                </c:pt>
                <c:pt idx="5650">
                  <c:v>7451</c:v>
                </c:pt>
                <c:pt idx="5651">
                  <c:v>7439</c:v>
                </c:pt>
                <c:pt idx="5652">
                  <c:v>7417</c:v>
                </c:pt>
                <c:pt idx="5653">
                  <c:v>7437</c:v>
                </c:pt>
                <c:pt idx="5654">
                  <c:v>7463</c:v>
                </c:pt>
                <c:pt idx="5655">
                  <c:v>7491</c:v>
                </c:pt>
                <c:pt idx="5656">
                  <c:v>7535</c:v>
                </c:pt>
                <c:pt idx="5657">
                  <c:v>7500</c:v>
                </c:pt>
                <c:pt idx="5658">
                  <c:v>7463</c:v>
                </c:pt>
                <c:pt idx="5659">
                  <c:v>7522</c:v>
                </c:pt>
                <c:pt idx="5660">
                  <c:v>7539</c:v>
                </c:pt>
                <c:pt idx="5661">
                  <c:v>7548</c:v>
                </c:pt>
                <c:pt idx="5662">
                  <c:v>7554</c:v>
                </c:pt>
                <c:pt idx="5663">
                  <c:v>7506</c:v>
                </c:pt>
                <c:pt idx="5664">
                  <c:v>7542</c:v>
                </c:pt>
                <c:pt idx="5665">
                  <c:v>7584</c:v>
                </c:pt>
                <c:pt idx="5666">
                  <c:v>7574</c:v>
                </c:pt>
                <c:pt idx="5667">
                  <c:v>7554</c:v>
                </c:pt>
                <c:pt idx="5668">
                  <c:v>7560</c:v>
                </c:pt>
                <c:pt idx="5669">
                  <c:v>7612</c:v>
                </c:pt>
                <c:pt idx="5670">
                  <c:v>7578</c:v>
                </c:pt>
                <c:pt idx="5671">
                  <c:v>7558</c:v>
                </c:pt>
                <c:pt idx="5672">
                  <c:v>7594</c:v>
                </c:pt>
                <c:pt idx="5673">
                  <c:v>7598</c:v>
                </c:pt>
                <c:pt idx="5674">
                  <c:v>7608</c:v>
                </c:pt>
                <c:pt idx="5675">
                  <c:v>7611</c:v>
                </c:pt>
                <c:pt idx="5676">
                  <c:v>7638</c:v>
                </c:pt>
                <c:pt idx="5677">
                  <c:v>7634</c:v>
                </c:pt>
                <c:pt idx="5678">
                  <c:v>7629</c:v>
                </c:pt>
                <c:pt idx="5679">
                  <c:v>7656</c:v>
                </c:pt>
                <c:pt idx="5680">
                  <c:v>7663</c:v>
                </c:pt>
                <c:pt idx="5681">
                  <c:v>7657</c:v>
                </c:pt>
                <c:pt idx="5682">
                  <c:v>7681</c:v>
                </c:pt>
                <c:pt idx="5683">
                  <c:v>7679</c:v>
                </c:pt>
                <c:pt idx="5684">
                  <c:v>7635</c:v>
                </c:pt>
                <c:pt idx="5685">
                  <c:v>7579</c:v>
                </c:pt>
                <c:pt idx="5686">
                  <c:v>7604</c:v>
                </c:pt>
                <c:pt idx="5687">
                  <c:v>7631</c:v>
                </c:pt>
                <c:pt idx="5688">
                  <c:v>7610</c:v>
                </c:pt>
                <c:pt idx="5689">
                  <c:v>7585</c:v>
                </c:pt>
                <c:pt idx="5690">
                  <c:v>7585</c:v>
                </c:pt>
                <c:pt idx="5691">
                  <c:v>7584</c:v>
                </c:pt>
                <c:pt idx="5692">
                  <c:v>7595</c:v>
                </c:pt>
                <c:pt idx="5693">
                  <c:v>7617</c:v>
                </c:pt>
                <c:pt idx="5694">
                  <c:v>7661</c:v>
                </c:pt>
                <c:pt idx="5695">
                  <c:v>7704</c:v>
                </c:pt>
                <c:pt idx="5696">
                  <c:v>7697</c:v>
                </c:pt>
                <c:pt idx="5697">
                  <c:v>7711</c:v>
                </c:pt>
                <c:pt idx="5698">
                  <c:v>7664</c:v>
                </c:pt>
                <c:pt idx="5699">
                  <c:v>7641</c:v>
                </c:pt>
                <c:pt idx="5700">
                  <c:v>7662</c:v>
                </c:pt>
                <c:pt idx="5701">
                  <c:v>7616</c:v>
                </c:pt>
                <c:pt idx="5702">
                  <c:v>7587</c:v>
                </c:pt>
                <c:pt idx="5703">
                  <c:v>7528</c:v>
                </c:pt>
                <c:pt idx="5704">
                  <c:v>7580</c:v>
                </c:pt>
                <c:pt idx="5705">
                  <c:v>7624</c:v>
                </c:pt>
                <c:pt idx="5706">
                  <c:v>7606</c:v>
                </c:pt>
                <c:pt idx="5707">
                  <c:v>7582</c:v>
                </c:pt>
                <c:pt idx="5708">
                  <c:v>7584</c:v>
                </c:pt>
                <c:pt idx="5709">
                  <c:v>7541</c:v>
                </c:pt>
                <c:pt idx="5710">
                  <c:v>7475</c:v>
                </c:pt>
                <c:pt idx="5711">
                  <c:v>7437</c:v>
                </c:pt>
                <c:pt idx="5712">
                  <c:v>7448</c:v>
                </c:pt>
                <c:pt idx="5713">
                  <c:v>7462</c:v>
                </c:pt>
                <c:pt idx="5714">
                  <c:v>7458</c:v>
                </c:pt>
                <c:pt idx="5715">
                  <c:v>7466</c:v>
                </c:pt>
                <c:pt idx="5716">
                  <c:v>7481</c:v>
                </c:pt>
                <c:pt idx="5717">
                  <c:v>7458</c:v>
                </c:pt>
                <c:pt idx="5718">
                  <c:v>7454</c:v>
                </c:pt>
                <c:pt idx="5719">
                  <c:v>7468</c:v>
                </c:pt>
                <c:pt idx="5720">
                  <c:v>7449</c:v>
                </c:pt>
                <c:pt idx="5721">
                  <c:v>7395</c:v>
                </c:pt>
                <c:pt idx="5722">
                  <c:v>7431</c:v>
                </c:pt>
                <c:pt idx="5723">
                  <c:v>7538</c:v>
                </c:pt>
                <c:pt idx="5724">
                  <c:v>7530</c:v>
                </c:pt>
                <c:pt idx="5725">
                  <c:v>7487</c:v>
                </c:pt>
                <c:pt idx="5726">
                  <c:v>7525</c:v>
                </c:pt>
                <c:pt idx="5727">
                  <c:v>7579</c:v>
                </c:pt>
                <c:pt idx="5728">
                  <c:v>7565</c:v>
                </c:pt>
                <c:pt idx="5729">
                  <c:v>7558</c:v>
                </c:pt>
                <c:pt idx="5730">
                  <c:v>7574</c:v>
                </c:pt>
                <c:pt idx="5731">
                  <c:v>7609</c:v>
                </c:pt>
                <c:pt idx="5732">
                  <c:v>7638</c:v>
                </c:pt>
                <c:pt idx="5733">
                  <c:v>7601</c:v>
                </c:pt>
                <c:pt idx="5734">
                  <c:v>7556</c:v>
                </c:pt>
                <c:pt idx="5735">
                  <c:v>7528</c:v>
                </c:pt>
                <c:pt idx="5736">
                  <c:v>7536</c:v>
                </c:pt>
                <c:pt idx="5737">
                  <c:v>7556</c:v>
                </c:pt>
                <c:pt idx="5738">
                  <c:v>7549</c:v>
                </c:pt>
                <c:pt idx="5739">
                  <c:v>7480</c:v>
                </c:pt>
                <c:pt idx="5740">
                  <c:v>7475</c:v>
                </c:pt>
                <c:pt idx="5741">
                  <c:v>7539</c:v>
                </c:pt>
                <c:pt idx="5742">
                  <c:v>7539</c:v>
                </c:pt>
                <c:pt idx="5743">
                  <c:v>7447</c:v>
                </c:pt>
                <c:pt idx="5744">
                  <c:v>7422</c:v>
                </c:pt>
                <c:pt idx="5745">
                  <c:v>7430</c:v>
                </c:pt>
                <c:pt idx="5746">
                  <c:v>7419</c:v>
                </c:pt>
                <c:pt idx="5747">
                  <c:v>7408</c:v>
                </c:pt>
                <c:pt idx="5748">
                  <c:v>7417</c:v>
                </c:pt>
                <c:pt idx="5749">
                  <c:v>7423</c:v>
                </c:pt>
                <c:pt idx="5750">
                  <c:v>7419</c:v>
                </c:pt>
                <c:pt idx="5751">
                  <c:v>7456</c:v>
                </c:pt>
                <c:pt idx="5752">
                  <c:v>7460</c:v>
                </c:pt>
                <c:pt idx="5753">
                  <c:v>7453</c:v>
                </c:pt>
                <c:pt idx="5754">
                  <c:v>7455</c:v>
                </c:pt>
                <c:pt idx="5755">
                  <c:v>7455</c:v>
                </c:pt>
                <c:pt idx="5756">
                  <c:v>7419</c:v>
                </c:pt>
                <c:pt idx="5757">
                  <c:v>7383</c:v>
                </c:pt>
                <c:pt idx="5758">
                  <c:v>7416</c:v>
                </c:pt>
                <c:pt idx="5759">
                  <c:v>7436</c:v>
                </c:pt>
                <c:pt idx="5760">
                  <c:v>7403</c:v>
                </c:pt>
                <c:pt idx="5761">
                  <c:v>7382</c:v>
                </c:pt>
                <c:pt idx="5762">
                  <c:v>7383</c:v>
                </c:pt>
                <c:pt idx="5763">
                  <c:v>7416</c:v>
                </c:pt>
                <c:pt idx="5764">
                  <c:v>7409</c:v>
                </c:pt>
                <c:pt idx="5765">
                  <c:v>7396</c:v>
                </c:pt>
                <c:pt idx="5766">
                  <c:v>7375</c:v>
                </c:pt>
                <c:pt idx="5767">
                  <c:v>7324</c:v>
                </c:pt>
                <c:pt idx="5768">
                  <c:v>7328</c:v>
                </c:pt>
                <c:pt idx="5769">
                  <c:v>7312</c:v>
                </c:pt>
                <c:pt idx="5770">
                  <c:v>7293</c:v>
                </c:pt>
                <c:pt idx="5771">
                  <c:v>7294</c:v>
                </c:pt>
                <c:pt idx="5772">
                  <c:v>7317</c:v>
                </c:pt>
                <c:pt idx="5773">
                  <c:v>7320</c:v>
                </c:pt>
                <c:pt idx="5774">
                  <c:v>7318</c:v>
                </c:pt>
                <c:pt idx="5775">
                  <c:v>7305</c:v>
                </c:pt>
                <c:pt idx="5776">
                  <c:v>7313</c:v>
                </c:pt>
                <c:pt idx="5777">
                  <c:v>7334</c:v>
                </c:pt>
                <c:pt idx="5778">
                  <c:v>7326</c:v>
                </c:pt>
                <c:pt idx="5779">
                  <c:v>7323</c:v>
                </c:pt>
                <c:pt idx="5780">
                  <c:v>7297</c:v>
                </c:pt>
                <c:pt idx="5781">
                  <c:v>7280</c:v>
                </c:pt>
                <c:pt idx="5782">
                  <c:v>7281</c:v>
                </c:pt>
                <c:pt idx="5783">
                  <c:v>7274</c:v>
                </c:pt>
                <c:pt idx="5784">
                  <c:v>7275</c:v>
                </c:pt>
                <c:pt idx="5785">
                  <c:v>7301</c:v>
                </c:pt>
                <c:pt idx="5786">
                  <c:v>7316</c:v>
                </c:pt>
                <c:pt idx="5787">
                  <c:v>7306</c:v>
                </c:pt>
                <c:pt idx="5788">
                  <c:v>7312</c:v>
                </c:pt>
                <c:pt idx="5789">
                  <c:v>7333</c:v>
                </c:pt>
                <c:pt idx="5790">
                  <c:v>7351</c:v>
                </c:pt>
                <c:pt idx="5791">
                  <c:v>7363</c:v>
                </c:pt>
                <c:pt idx="5792">
                  <c:v>7359</c:v>
                </c:pt>
                <c:pt idx="5793">
                  <c:v>7344</c:v>
                </c:pt>
                <c:pt idx="5794">
                  <c:v>7348</c:v>
                </c:pt>
                <c:pt idx="5795">
                  <c:v>7336</c:v>
                </c:pt>
                <c:pt idx="5796">
                  <c:v>7317</c:v>
                </c:pt>
                <c:pt idx="5797">
                  <c:v>7317</c:v>
                </c:pt>
                <c:pt idx="5798">
                  <c:v>7333</c:v>
                </c:pt>
                <c:pt idx="5799">
                  <c:v>7348</c:v>
                </c:pt>
                <c:pt idx="5800">
                  <c:v>7337</c:v>
                </c:pt>
                <c:pt idx="5801">
                  <c:v>7297</c:v>
                </c:pt>
                <c:pt idx="5802">
                  <c:v>7269</c:v>
                </c:pt>
                <c:pt idx="5803">
                  <c:v>7276</c:v>
                </c:pt>
                <c:pt idx="5804">
                  <c:v>7306</c:v>
                </c:pt>
                <c:pt idx="5805">
                  <c:v>7353</c:v>
                </c:pt>
                <c:pt idx="5806">
                  <c:v>7340</c:v>
                </c:pt>
                <c:pt idx="5807">
                  <c:v>7294</c:v>
                </c:pt>
                <c:pt idx="5808">
                  <c:v>7294</c:v>
                </c:pt>
                <c:pt idx="5809">
                  <c:v>7292</c:v>
                </c:pt>
                <c:pt idx="5810">
                  <c:v>7283</c:v>
                </c:pt>
                <c:pt idx="5811">
                  <c:v>7280</c:v>
                </c:pt>
                <c:pt idx="5812">
                  <c:v>7264</c:v>
                </c:pt>
                <c:pt idx="5813">
                  <c:v>7313</c:v>
                </c:pt>
                <c:pt idx="5814">
                  <c:v>7359</c:v>
                </c:pt>
                <c:pt idx="5815">
                  <c:v>7380</c:v>
                </c:pt>
                <c:pt idx="5816">
                  <c:v>7346</c:v>
                </c:pt>
                <c:pt idx="5817">
                  <c:v>7255</c:v>
                </c:pt>
                <c:pt idx="5818">
                  <c:v>7193</c:v>
                </c:pt>
                <c:pt idx="5819">
                  <c:v>7203</c:v>
                </c:pt>
                <c:pt idx="5820">
                  <c:v>7236</c:v>
                </c:pt>
                <c:pt idx="5821">
                  <c:v>7292</c:v>
                </c:pt>
                <c:pt idx="5822">
                  <c:v>7297</c:v>
                </c:pt>
                <c:pt idx="5823">
                  <c:v>7299</c:v>
                </c:pt>
                <c:pt idx="5824">
                  <c:v>7284</c:v>
                </c:pt>
                <c:pt idx="5825">
                  <c:v>7257</c:v>
                </c:pt>
                <c:pt idx="5826">
                  <c:v>7255</c:v>
                </c:pt>
                <c:pt idx="5827">
                  <c:v>7261</c:v>
                </c:pt>
                <c:pt idx="5828">
                  <c:v>7277</c:v>
                </c:pt>
                <c:pt idx="5829">
                  <c:v>7292</c:v>
                </c:pt>
                <c:pt idx="5830">
                  <c:v>7255</c:v>
                </c:pt>
                <c:pt idx="5831">
                  <c:v>7232</c:v>
                </c:pt>
                <c:pt idx="5832">
                  <c:v>7241</c:v>
                </c:pt>
                <c:pt idx="5833">
                  <c:v>7299</c:v>
                </c:pt>
                <c:pt idx="5834">
                  <c:v>7324</c:v>
                </c:pt>
                <c:pt idx="5835">
                  <c:v>7358</c:v>
                </c:pt>
                <c:pt idx="5836">
                  <c:v>7339</c:v>
                </c:pt>
                <c:pt idx="5837">
                  <c:v>7297</c:v>
                </c:pt>
                <c:pt idx="5838">
                  <c:v>7274</c:v>
                </c:pt>
                <c:pt idx="5839">
                  <c:v>7292</c:v>
                </c:pt>
                <c:pt idx="5840">
                  <c:v>7274</c:v>
                </c:pt>
                <c:pt idx="5841">
                  <c:v>7265</c:v>
                </c:pt>
                <c:pt idx="5842">
                  <c:v>7248</c:v>
                </c:pt>
                <c:pt idx="5843">
                  <c:v>7220</c:v>
                </c:pt>
                <c:pt idx="5844">
                  <c:v>7188</c:v>
                </c:pt>
                <c:pt idx="5845">
                  <c:v>7157</c:v>
                </c:pt>
                <c:pt idx="5846">
                  <c:v>7146</c:v>
                </c:pt>
                <c:pt idx="5847">
                  <c:v>7220</c:v>
                </c:pt>
                <c:pt idx="5848">
                  <c:v>7287</c:v>
                </c:pt>
                <c:pt idx="5849">
                  <c:v>7319</c:v>
                </c:pt>
                <c:pt idx="5850">
                  <c:v>7336</c:v>
                </c:pt>
                <c:pt idx="5851">
                  <c:v>7377</c:v>
                </c:pt>
                <c:pt idx="5852">
                  <c:v>7386</c:v>
                </c:pt>
                <c:pt idx="5853">
                  <c:v>7345</c:v>
                </c:pt>
                <c:pt idx="5854">
                  <c:v>7294</c:v>
                </c:pt>
                <c:pt idx="5855">
                  <c:v>7309</c:v>
                </c:pt>
                <c:pt idx="5856">
                  <c:v>7351</c:v>
                </c:pt>
                <c:pt idx="5857">
                  <c:v>7378</c:v>
                </c:pt>
                <c:pt idx="5858">
                  <c:v>7351</c:v>
                </c:pt>
                <c:pt idx="5859">
                  <c:v>7332</c:v>
                </c:pt>
                <c:pt idx="5860">
                  <c:v>7366</c:v>
                </c:pt>
                <c:pt idx="5861">
                  <c:v>7323</c:v>
                </c:pt>
                <c:pt idx="5862">
                  <c:v>7305</c:v>
                </c:pt>
                <c:pt idx="5863">
                  <c:v>7345</c:v>
                </c:pt>
                <c:pt idx="5864">
                  <c:v>7358</c:v>
                </c:pt>
                <c:pt idx="5865">
                  <c:v>7365</c:v>
                </c:pt>
                <c:pt idx="5866">
                  <c:v>7342</c:v>
                </c:pt>
                <c:pt idx="5867">
                  <c:v>7308</c:v>
                </c:pt>
                <c:pt idx="5868">
                  <c:v>7347</c:v>
                </c:pt>
                <c:pt idx="5869">
                  <c:v>7404</c:v>
                </c:pt>
                <c:pt idx="5870">
                  <c:v>7382</c:v>
                </c:pt>
                <c:pt idx="5871">
                  <c:v>7376</c:v>
                </c:pt>
                <c:pt idx="5872">
                  <c:v>7387</c:v>
                </c:pt>
                <c:pt idx="5873">
                  <c:v>7365</c:v>
                </c:pt>
                <c:pt idx="5874">
                  <c:v>7346</c:v>
                </c:pt>
                <c:pt idx="5875">
                  <c:v>7335</c:v>
                </c:pt>
                <c:pt idx="5876">
                  <c:v>7323</c:v>
                </c:pt>
                <c:pt idx="5877">
                  <c:v>7285</c:v>
                </c:pt>
                <c:pt idx="5878">
                  <c:v>7283</c:v>
                </c:pt>
                <c:pt idx="5879">
                  <c:v>7263</c:v>
                </c:pt>
                <c:pt idx="5880">
                  <c:v>7265</c:v>
                </c:pt>
                <c:pt idx="5881">
                  <c:v>7282</c:v>
                </c:pt>
                <c:pt idx="5882">
                  <c:v>7288</c:v>
                </c:pt>
                <c:pt idx="5883">
                  <c:v>7338</c:v>
                </c:pt>
                <c:pt idx="5884">
                  <c:v>7350</c:v>
                </c:pt>
                <c:pt idx="5885">
                  <c:v>7365</c:v>
                </c:pt>
                <c:pt idx="5886">
                  <c:v>7359</c:v>
                </c:pt>
                <c:pt idx="5887">
                  <c:v>7399</c:v>
                </c:pt>
                <c:pt idx="5888">
                  <c:v>7425</c:v>
                </c:pt>
                <c:pt idx="5889">
                  <c:v>7399</c:v>
                </c:pt>
                <c:pt idx="5890">
                  <c:v>7361</c:v>
                </c:pt>
                <c:pt idx="5891">
                  <c:v>7313</c:v>
                </c:pt>
                <c:pt idx="5892">
                  <c:v>7324</c:v>
                </c:pt>
                <c:pt idx="5893">
                  <c:v>7347</c:v>
                </c:pt>
                <c:pt idx="5894">
                  <c:v>7321</c:v>
                </c:pt>
                <c:pt idx="5895">
                  <c:v>7301</c:v>
                </c:pt>
                <c:pt idx="5896">
                  <c:v>7305</c:v>
                </c:pt>
                <c:pt idx="5897">
                  <c:v>7324</c:v>
                </c:pt>
                <c:pt idx="5898">
                  <c:v>7332</c:v>
                </c:pt>
                <c:pt idx="5899">
                  <c:v>7311</c:v>
                </c:pt>
                <c:pt idx="5900">
                  <c:v>7313</c:v>
                </c:pt>
                <c:pt idx="5901">
                  <c:v>7323</c:v>
                </c:pt>
                <c:pt idx="5902">
                  <c:v>7336</c:v>
                </c:pt>
                <c:pt idx="5903">
                  <c:v>7312</c:v>
                </c:pt>
                <c:pt idx="5904">
                  <c:v>7292</c:v>
                </c:pt>
                <c:pt idx="5905">
                  <c:v>7282</c:v>
                </c:pt>
                <c:pt idx="5906">
                  <c:v>7300</c:v>
                </c:pt>
                <c:pt idx="5907">
                  <c:v>7340</c:v>
                </c:pt>
                <c:pt idx="5908">
                  <c:v>7299</c:v>
                </c:pt>
                <c:pt idx="5909">
                  <c:v>7232</c:v>
                </c:pt>
                <c:pt idx="5910">
                  <c:v>7208</c:v>
                </c:pt>
                <c:pt idx="5911">
                  <c:v>7224</c:v>
                </c:pt>
                <c:pt idx="5912">
                  <c:v>7270</c:v>
                </c:pt>
                <c:pt idx="5913">
                  <c:v>7348</c:v>
                </c:pt>
                <c:pt idx="5914">
                  <c:v>7357</c:v>
                </c:pt>
                <c:pt idx="5915">
                  <c:v>7359</c:v>
                </c:pt>
                <c:pt idx="5916">
                  <c:v>7369</c:v>
                </c:pt>
                <c:pt idx="5917">
                  <c:v>7375</c:v>
                </c:pt>
                <c:pt idx="5918">
                  <c:v>7358</c:v>
                </c:pt>
                <c:pt idx="5919">
                  <c:v>7373</c:v>
                </c:pt>
                <c:pt idx="5920">
                  <c:v>7357</c:v>
                </c:pt>
                <c:pt idx="5921">
                  <c:v>7327</c:v>
                </c:pt>
                <c:pt idx="5922">
                  <c:v>7354</c:v>
                </c:pt>
                <c:pt idx="5923">
                  <c:v>7341</c:v>
                </c:pt>
                <c:pt idx="5924">
                  <c:v>7309</c:v>
                </c:pt>
                <c:pt idx="5925">
                  <c:v>7281</c:v>
                </c:pt>
                <c:pt idx="5926">
                  <c:v>7298</c:v>
                </c:pt>
                <c:pt idx="5927">
                  <c:v>7348</c:v>
                </c:pt>
                <c:pt idx="5928">
                  <c:v>7355</c:v>
                </c:pt>
                <c:pt idx="5929">
                  <c:v>7330</c:v>
                </c:pt>
                <c:pt idx="5930">
                  <c:v>7320</c:v>
                </c:pt>
                <c:pt idx="5931">
                  <c:v>7299</c:v>
                </c:pt>
                <c:pt idx="5932">
                  <c:v>7303</c:v>
                </c:pt>
                <c:pt idx="5933">
                  <c:v>7307</c:v>
                </c:pt>
                <c:pt idx="5934">
                  <c:v>7308</c:v>
                </c:pt>
                <c:pt idx="5935">
                  <c:v>7334</c:v>
                </c:pt>
                <c:pt idx="5936">
                  <c:v>7371</c:v>
                </c:pt>
                <c:pt idx="5937">
                  <c:v>7363</c:v>
                </c:pt>
                <c:pt idx="5938">
                  <c:v>7334</c:v>
                </c:pt>
                <c:pt idx="5939">
                  <c:v>7305</c:v>
                </c:pt>
                <c:pt idx="5940">
                  <c:v>7325</c:v>
                </c:pt>
                <c:pt idx="5941">
                  <c:v>7365</c:v>
                </c:pt>
                <c:pt idx="5942">
                  <c:v>7361</c:v>
                </c:pt>
                <c:pt idx="5943">
                  <c:v>7366</c:v>
                </c:pt>
                <c:pt idx="5944">
                  <c:v>7374</c:v>
                </c:pt>
                <c:pt idx="5945">
                  <c:v>7324</c:v>
                </c:pt>
                <c:pt idx="5946">
                  <c:v>7325</c:v>
                </c:pt>
                <c:pt idx="5947">
                  <c:v>7351</c:v>
                </c:pt>
                <c:pt idx="5948">
                  <c:v>7388</c:v>
                </c:pt>
                <c:pt idx="5949">
                  <c:v>7387</c:v>
                </c:pt>
                <c:pt idx="5950">
                  <c:v>7326</c:v>
                </c:pt>
                <c:pt idx="5951">
                  <c:v>7274</c:v>
                </c:pt>
                <c:pt idx="5952">
                  <c:v>7262</c:v>
                </c:pt>
                <c:pt idx="5953">
                  <c:v>7278</c:v>
                </c:pt>
                <c:pt idx="5954">
                  <c:v>7292</c:v>
                </c:pt>
                <c:pt idx="5955">
                  <c:v>7297</c:v>
                </c:pt>
                <c:pt idx="5956">
                  <c:v>7290</c:v>
                </c:pt>
                <c:pt idx="5957">
                  <c:v>7293</c:v>
                </c:pt>
                <c:pt idx="5958">
                  <c:v>7301</c:v>
                </c:pt>
                <c:pt idx="5959">
                  <c:v>7310</c:v>
                </c:pt>
                <c:pt idx="5960">
                  <c:v>7292</c:v>
                </c:pt>
                <c:pt idx="5961">
                  <c:v>7262</c:v>
                </c:pt>
                <c:pt idx="5962">
                  <c:v>7254</c:v>
                </c:pt>
                <c:pt idx="5963">
                  <c:v>7244</c:v>
                </c:pt>
                <c:pt idx="5964">
                  <c:v>7236</c:v>
                </c:pt>
                <c:pt idx="5965">
                  <c:v>7275</c:v>
                </c:pt>
                <c:pt idx="5966">
                  <c:v>7287</c:v>
                </c:pt>
                <c:pt idx="5967">
                  <c:v>7268</c:v>
                </c:pt>
                <c:pt idx="5968">
                  <c:v>7270</c:v>
                </c:pt>
                <c:pt idx="5969">
                  <c:v>7287</c:v>
                </c:pt>
                <c:pt idx="5970">
                  <c:v>7264</c:v>
                </c:pt>
                <c:pt idx="5971">
                  <c:v>7215</c:v>
                </c:pt>
                <c:pt idx="5972">
                  <c:v>7200</c:v>
                </c:pt>
                <c:pt idx="5973">
                  <c:v>7170</c:v>
                </c:pt>
                <c:pt idx="5974">
                  <c:v>7160</c:v>
                </c:pt>
                <c:pt idx="5975">
                  <c:v>7234</c:v>
                </c:pt>
                <c:pt idx="5976">
                  <c:v>7287</c:v>
                </c:pt>
                <c:pt idx="5977">
                  <c:v>7289</c:v>
                </c:pt>
                <c:pt idx="5978">
                  <c:v>7332</c:v>
                </c:pt>
                <c:pt idx="5979">
                  <c:v>7368</c:v>
                </c:pt>
                <c:pt idx="5980">
                  <c:v>7355</c:v>
                </c:pt>
                <c:pt idx="5981">
                  <c:v>7309</c:v>
                </c:pt>
                <c:pt idx="5982">
                  <c:v>7317</c:v>
                </c:pt>
                <c:pt idx="5983">
                  <c:v>7339</c:v>
                </c:pt>
                <c:pt idx="5984">
                  <c:v>7323</c:v>
                </c:pt>
                <c:pt idx="5985">
                  <c:v>7303</c:v>
                </c:pt>
                <c:pt idx="5986">
                  <c:v>7267</c:v>
                </c:pt>
                <c:pt idx="5987">
                  <c:v>7272</c:v>
                </c:pt>
                <c:pt idx="5988">
                  <c:v>7313</c:v>
                </c:pt>
                <c:pt idx="5989">
                  <c:v>7339</c:v>
                </c:pt>
                <c:pt idx="5990">
                  <c:v>7323</c:v>
                </c:pt>
                <c:pt idx="5991">
                  <c:v>7294</c:v>
                </c:pt>
                <c:pt idx="5992">
                  <c:v>7299</c:v>
                </c:pt>
                <c:pt idx="5993">
                  <c:v>7328</c:v>
                </c:pt>
                <c:pt idx="5994">
                  <c:v>7343</c:v>
                </c:pt>
                <c:pt idx="5995">
                  <c:v>7343</c:v>
                </c:pt>
                <c:pt idx="5996">
                  <c:v>7318</c:v>
                </c:pt>
                <c:pt idx="5997">
                  <c:v>7306</c:v>
                </c:pt>
                <c:pt idx="5998">
                  <c:v>7313</c:v>
                </c:pt>
                <c:pt idx="5999">
                  <c:v>7310</c:v>
                </c:pt>
                <c:pt idx="6000">
                  <c:v>7306</c:v>
                </c:pt>
                <c:pt idx="6001">
                  <c:v>7259</c:v>
                </c:pt>
                <c:pt idx="6002">
                  <c:v>7209</c:v>
                </c:pt>
                <c:pt idx="6003">
                  <c:v>7225</c:v>
                </c:pt>
                <c:pt idx="6004">
                  <c:v>7236</c:v>
                </c:pt>
                <c:pt idx="6005">
                  <c:v>7251</c:v>
                </c:pt>
                <c:pt idx="6006">
                  <c:v>7276</c:v>
                </c:pt>
                <c:pt idx="6007">
                  <c:v>7314</c:v>
                </c:pt>
                <c:pt idx="6008">
                  <c:v>7312</c:v>
                </c:pt>
                <c:pt idx="6009">
                  <c:v>7274</c:v>
                </c:pt>
                <c:pt idx="6010">
                  <c:v>7263</c:v>
                </c:pt>
                <c:pt idx="6011">
                  <c:v>7270</c:v>
                </c:pt>
                <c:pt idx="6012">
                  <c:v>7283</c:v>
                </c:pt>
                <c:pt idx="6013">
                  <c:v>7295</c:v>
                </c:pt>
                <c:pt idx="6014">
                  <c:v>7272</c:v>
                </c:pt>
                <c:pt idx="6015">
                  <c:v>7281</c:v>
                </c:pt>
                <c:pt idx="6016">
                  <c:v>7285</c:v>
                </c:pt>
                <c:pt idx="6017">
                  <c:v>7278</c:v>
                </c:pt>
                <c:pt idx="6018">
                  <c:v>7278</c:v>
                </c:pt>
                <c:pt idx="6019">
                  <c:v>7222</c:v>
                </c:pt>
                <c:pt idx="6020">
                  <c:v>7181</c:v>
                </c:pt>
                <c:pt idx="6021">
                  <c:v>7173</c:v>
                </c:pt>
                <c:pt idx="6022">
                  <c:v>7175</c:v>
                </c:pt>
                <c:pt idx="6023">
                  <c:v>7174</c:v>
                </c:pt>
                <c:pt idx="6024">
                  <c:v>7188</c:v>
                </c:pt>
                <c:pt idx="6025">
                  <c:v>7268</c:v>
                </c:pt>
                <c:pt idx="6026">
                  <c:v>7286</c:v>
                </c:pt>
                <c:pt idx="6027">
                  <c:v>7225</c:v>
                </c:pt>
                <c:pt idx="6028">
                  <c:v>7200</c:v>
                </c:pt>
                <c:pt idx="6029">
                  <c:v>7193</c:v>
                </c:pt>
                <c:pt idx="6030">
                  <c:v>7192</c:v>
                </c:pt>
                <c:pt idx="6031">
                  <c:v>7221</c:v>
                </c:pt>
                <c:pt idx="6032">
                  <c:v>7214</c:v>
                </c:pt>
                <c:pt idx="6033">
                  <c:v>7165</c:v>
                </c:pt>
                <c:pt idx="6034">
                  <c:v>7167</c:v>
                </c:pt>
                <c:pt idx="6035">
                  <c:v>7197</c:v>
                </c:pt>
                <c:pt idx="6036">
                  <c:v>7182</c:v>
                </c:pt>
                <c:pt idx="6037">
                  <c:v>7088</c:v>
                </c:pt>
                <c:pt idx="6038">
                  <c:v>7058</c:v>
                </c:pt>
                <c:pt idx="6039">
                  <c:v>7117</c:v>
                </c:pt>
                <c:pt idx="6040">
                  <c:v>7164</c:v>
                </c:pt>
                <c:pt idx="6041">
                  <c:v>7208</c:v>
                </c:pt>
                <c:pt idx="6042">
                  <c:v>7272</c:v>
                </c:pt>
                <c:pt idx="6043">
                  <c:v>7349</c:v>
                </c:pt>
                <c:pt idx="6044">
                  <c:v>7363</c:v>
                </c:pt>
                <c:pt idx="6045">
                  <c:v>7345</c:v>
                </c:pt>
                <c:pt idx="6046">
                  <c:v>7320</c:v>
                </c:pt>
                <c:pt idx="6047">
                  <c:v>7277</c:v>
                </c:pt>
                <c:pt idx="6048">
                  <c:v>7281</c:v>
                </c:pt>
                <c:pt idx="6049">
                  <c:v>7292</c:v>
                </c:pt>
                <c:pt idx="6050">
                  <c:v>7309</c:v>
                </c:pt>
                <c:pt idx="6051">
                  <c:v>7295</c:v>
                </c:pt>
                <c:pt idx="6052">
                  <c:v>7273</c:v>
                </c:pt>
                <c:pt idx="6053">
                  <c:v>7262</c:v>
                </c:pt>
                <c:pt idx="6054">
                  <c:v>7228</c:v>
                </c:pt>
                <c:pt idx="6055">
                  <c:v>7195</c:v>
                </c:pt>
                <c:pt idx="6056">
                  <c:v>7245</c:v>
                </c:pt>
                <c:pt idx="6057">
                  <c:v>7297</c:v>
                </c:pt>
                <c:pt idx="6058">
                  <c:v>7311</c:v>
                </c:pt>
                <c:pt idx="6059">
                  <c:v>7293</c:v>
                </c:pt>
                <c:pt idx="6060">
                  <c:v>7248</c:v>
                </c:pt>
                <c:pt idx="6061">
                  <c:v>7248</c:v>
                </c:pt>
                <c:pt idx="6062">
                  <c:v>7289</c:v>
                </c:pt>
                <c:pt idx="6063">
                  <c:v>7272</c:v>
                </c:pt>
                <c:pt idx="6064">
                  <c:v>7234</c:v>
                </c:pt>
                <c:pt idx="6065">
                  <c:v>7288</c:v>
                </c:pt>
                <c:pt idx="6066">
                  <c:v>7281</c:v>
                </c:pt>
                <c:pt idx="6067">
                  <c:v>7251</c:v>
                </c:pt>
                <c:pt idx="6068">
                  <c:v>7247</c:v>
                </c:pt>
                <c:pt idx="6069">
                  <c:v>7264</c:v>
                </c:pt>
                <c:pt idx="6070">
                  <c:v>7273</c:v>
                </c:pt>
                <c:pt idx="6071">
                  <c:v>7239</c:v>
                </c:pt>
                <c:pt idx="6072">
                  <c:v>7223</c:v>
                </c:pt>
                <c:pt idx="6073">
                  <c:v>7231</c:v>
                </c:pt>
                <c:pt idx="6074">
                  <c:v>7217</c:v>
                </c:pt>
                <c:pt idx="6075">
                  <c:v>7207</c:v>
                </c:pt>
                <c:pt idx="6076">
                  <c:v>7206</c:v>
                </c:pt>
                <c:pt idx="6077">
                  <c:v>7255</c:v>
                </c:pt>
                <c:pt idx="6078">
                  <c:v>7261</c:v>
                </c:pt>
                <c:pt idx="6079">
                  <c:v>7249</c:v>
                </c:pt>
                <c:pt idx="6080">
                  <c:v>7237</c:v>
                </c:pt>
                <c:pt idx="6081">
                  <c:v>7233</c:v>
                </c:pt>
                <c:pt idx="6082">
                  <c:v>7236</c:v>
                </c:pt>
                <c:pt idx="6083">
                  <c:v>7221</c:v>
                </c:pt>
                <c:pt idx="6084">
                  <c:v>7204</c:v>
                </c:pt>
                <c:pt idx="6085">
                  <c:v>7175</c:v>
                </c:pt>
                <c:pt idx="6086">
                  <c:v>7170</c:v>
                </c:pt>
                <c:pt idx="6087">
                  <c:v>7201</c:v>
                </c:pt>
                <c:pt idx="6088">
                  <c:v>7171</c:v>
                </c:pt>
                <c:pt idx="6089">
                  <c:v>7176</c:v>
                </c:pt>
                <c:pt idx="6090">
                  <c:v>7206</c:v>
                </c:pt>
                <c:pt idx="6091">
                  <c:v>7218</c:v>
                </c:pt>
                <c:pt idx="6092">
                  <c:v>7217</c:v>
                </c:pt>
                <c:pt idx="6093">
                  <c:v>7190</c:v>
                </c:pt>
                <c:pt idx="6094">
                  <c:v>7175</c:v>
                </c:pt>
                <c:pt idx="6095">
                  <c:v>7219</c:v>
                </c:pt>
                <c:pt idx="6096">
                  <c:v>7256</c:v>
                </c:pt>
                <c:pt idx="6097">
                  <c:v>7292</c:v>
                </c:pt>
                <c:pt idx="6098">
                  <c:v>7305</c:v>
                </c:pt>
                <c:pt idx="6099">
                  <c:v>7280</c:v>
                </c:pt>
                <c:pt idx="6100">
                  <c:v>7278</c:v>
                </c:pt>
                <c:pt idx="6101">
                  <c:v>7284</c:v>
                </c:pt>
                <c:pt idx="6102">
                  <c:v>7278</c:v>
                </c:pt>
                <c:pt idx="6103">
                  <c:v>7312</c:v>
                </c:pt>
                <c:pt idx="6104">
                  <c:v>7320</c:v>
                </c:pt>
                <c:pt idx="6105">
                  <c:v>7326</c:v>
                </c:pt>
                <c:pt idx="6106">
                  <c:v>7336</c:v>
                </c:pt>
                <c:pt idx="6107">
                  <c:v>7356</c:v>
                </c:pt>
                <c:pt idx="6108">
                  <c:v>7348</c:v>
                </c:pt>
                <c:pt idx="6109">
                  <c:v>7325</c:v>
                </c:pt>
                <c:pt idx="6110">
                  <c:v>7314</c:v>
                </c:pt>
                <c:pt idx="6111">
                  <c:v>7326</c:v>
                </c:pt>
                <c:pt idx="6112">
                  <c:v>7342</c:v>
                </c:pt>
                <c:pt idx="6113">
                  <c:v>7364</c:v>
                </c:pt>
                <c:pt idx="6114">
                  <c:v>7361</c:v>
                </c:pt>
                <c:pt idx="6115">
                  <c:v>7333</c:v>
                </c:pt>
                <c:pt idx="6116">
                  <c:v>7364</c:v>
                </c:pt>
                <c:pt idx="6117">
                  <c:v>7423</c:v>
                </c:pt>
                <c:pt idx="6118">
                  <c:v>7424</c:v>
                </c:pt>
                <c:pt idx="6119">
                  <c:v>7384</c:v>
                </c:pt>
                <c:pt idx="6120">
                  <c:v>7373</c:v>
                </c:pt>
                <c:pt idx="6121">
                  <c:v>7376</c:v>
                </c:pt>
                <c:pt idx="6122">
                  <c:v>7401</c:v>
                </c:pt>
                <c:pt idx="6123">
                  <c:v>7365</c:v>
                </c:pt>
                <c:pt idx="6124">
                  <c:v>7349</c:v>
                </c:pt>
                <c:pt idx="6125">
                  <c:v>7356</c:v>
                </c:pt>
                <c:pt idx="6126">
                  <c:v>7374</c:v>
                </c:pt>
                <c:pt idx="6127">
                  <c:v>7393</c:v>
                </c:pt>
                <c:pt idx="6128">
                  <c:v>7395</c:v>
                </c:pt>
                <c:pt idx="6129">
                  <c:v>7407</c:v>
                </c:pt>
                <c:pt idx="6130">
                  <c:v>7411</c:v>
                </c:pt>
                <c:pt idx="6131">
                  <c:v>7437</c:v>
                </c:pt>
                <c:pt idx="6132">
                  <c:v>7444</c:v>
                </c:pt>
                <c:pt idx="6133">
                  <c:v>7451</c:v>
                </c:pt>
                <c:pt idx="6134">
                  <c:v>7466</c:v>
                </c:pt>
                <c:pt idx="6135">
                  <c:v>7506</c:v>
                </c:pt>
                <c:pt idx="6136">
                  <c:v>7531</c:v>
                </c:pt>
                <c:pt idx="6137">
                  <c:v>7531</c:v>
                </c:pt>
                <c:pt idx="6138">
                  <c:v>7533</c:v>
                </c:pt>
                <c:pt idx="6139">
                  <c:v>7487</c:v>
                </c:pt>
                <c:pt idx="6140">
                  <c:v>7479</c:v>
                </c:pt>
                <c:pt idx="6141">
                  <c:v>7454</c:v>
                </c:pt>
                <c:pt idx="6142">
                  <c:v>7479</c:v>
                </c:pt>
                <c:pt idx="6143">
                  <c:v>7537</c:v>
                </c:pt>
                <c:pt idx="6144">
                  <c:v>7539</c:v>
                </c:pt>
                <c:pt idx="6145">
                  <c:v>7528</c:v>
                </c:pt>
                <c:pt idx="6146">
                  <c:v>7494</c:v>
                </c:pt>
                <c:pt idx="6147">
                  <c:v>7531</c:v>
                </c:pt>
                <c:pt idx="6148">
                  <c:v>7548</c:v>
                </c:pt>
                <c:pt idx="6149">
                  <c:v>7500</c:v>
                </c:pt>
                <c:pt idx="6150">
                  <c:v>7476</c:v>
                </c:pt>
                <c:pt idx="6151">
                  <c:v>7499</c:v>
                </c:pt>
                <c:pt idx="6152">
                  <c:v>7553</c:v>
                </c:pt>
                <c:pt idx="6153">
                  <c:v>7586</c:v>
                </c:pt>
                <c:pt idx="6154">
                  <c:v>7597</c:v>
                </c:pt>
                <c:pt idx="6155">
                  <c:v>7574</c:v>
                </c:pt>
                <c:pt idx="6156">
                  <c:v>7551</c:v>
                </c:pt>
                <c:pt idx="6157">
                  <c:v>7480</c:v>
                </c:pt>
                <c:pt idx="6158">
                  <c:v>7468</c:v>
                </c:pt>
                <c:pt idx="6159">
                  <c:v>7492</c:v>
                </c:pt>
                <c:pt idx="6160">
                  <c:v>7489</c:v>
                </c:pt>
                <c:pt idx="6161">
                  <c:v>7493</c:v>
                </c:pt>
                <c:pt idx="6162">
                  <c:v>7498</c:v>
                </c:pt>
                <c:pt idx="6163">
                  <c:v>7550</c:v>
                </c:pt>
                <c:pt idx="6164">
                  <c:v>7589</c:v>
                </c:pt>
                <c:pt idx="6165">
                  <c:v>7603</c:v>
                </c:pt>
                <c:pt idx="6166">
                  <c:v>7584</c:v>
                </c:pt>
                <c:pt idx="6167">
                  <c:v>7579</c:v>
                </c:pt>
                <c:pt idx="6168">
                  <c:v>7593</c:v>
                </c:pt>
                <c:pt idx="6169">
                  <c:v>7640</c:v>
                </c:pt>
                <c:pt idx="6170">
                  <c:v>7676</c:v>
                </c:pt>
                <c:pt idx="6171">
                  <c:v>7721</c:v>
                </c:pt>
                <c:pt idx="6172">
                  <c:v>7719</c:v>
                </c:pt>
                <c:pt idx="6173">
                  <c:v>7705</c:v>
                </c:pt>
                <c:pt idx="6174">
                  <c:v>7716</c:v>
                </c:pt>
                <c:pt idx="6175">
                  <c:v>7738</c:v>
                </c:pt>
                <c:pt idx="6176">
                  <c:v>7721</c:v>
                </c:pt>
                <c:pt idx="6177">
                  <c:v>7741</c:v>
                </c:pt>
                <c:pt idx="6178">
                  <c:v>7788</c:v>
                </c:pt>
                <c:pt idx="6179">
                  <c:v>7807</c:v>
                </c:pt>
                <c:pt idx="6180">
                  <c:v>7802</c:v>
                </c:pt>
                <c:pt idx="6181">
                  <c:v>7783</c:v>
                </c:pt>
                <c:pt idx="6182">
                  <c:v>7784</c:v>
                </c:pt>
                <c:pt idx="6183">
                  <c:v>7793</c:v>
                </c:pt>
                <c:pt idx="6184">
                  <c:v>7781</c:v>
                </c:pt>
                <c:pt idx="6185">
                  <c:v>7796</c:v>
                </c:pt>
                <c:pt idx="6186">
                  <c:v>7832</c:v>
                </c:pt>
                <c:pt idx="6187">
                  <c:v>7833</c:v>
                </c:pt>
                <c:pt idx="6188">
                  <c:v>7818</c:v>
                </c:pt>
                <c:pt idx="6189">
                  <c:v>7871</c:v>
                </c:pt>
                <c:pt idx="6190">
                  <c:v>7911</c:v>
                </c:pt>
                <c:pt idx="6191">
                  <c:v>7905</c:v>
                </c:pt>
                <c:pt idx="6192">
                  <c:v>7883</c:v>
                </c:pt>
                <c:pt idx="6193">
                  <c:v>7875</c:v>
                </c:pt>
                <c:pt idx="6194">
                  <c:v>7900</c:v>
                </c:pt>
                <c:pt idx="6195">
                  <c:v>7883</c:v>
                </c:pt>
                <c:pt idx="6196">
                  <c:v>7864</c:v>
                </c:pt>
                <c:pt idx="6197">
                  <c:v>7845</c:v>
                </c:pt>
                <c:pt idx="6198">
                  <c:v>7842</c:v>
                </c:pt>
                <c:pt idx="6199">
                  <c:v>7846</c:v>
                </c:pt>
                <c:pt idx="6200">
                  <c:v>7815</c:v>
                </c:pt>
                <c:pt idx="6201">
                  <c:v>7799</c:v>
                </c:pt>
                <c:pt idx="6202">
                  <c:v>7821</c:v>
                </c:pt>
                <c:pt idx="6203">
                  <c:v>7822</c:v>
                </c:pt>
                <c:pt idx="6204">
                  <c:v>7848</c:v>
                </c:pt>
                <c:pt idx="6205">
                  <c:v>7871</c:v>
                </c:pt>
                <c:pt idx="6206">
                  <c:v>7907</c:v>
                </c:pt>
                <c:pt idx="6207">
                  <c:v>7902</c:v>
                </c:pt>
                <c:pt idx="6208">
                  <c:v>7875</c:v>
                </c:pt>
                <c:pt idx="6209">
                  <c:v>7865</c:v>
                </c:pt>
                <c:pt idx="6210">
                  <c:v>7870</c:v>
                </c:pt>
                <c:pt idx="6211">
                  <c:v>7854</c:v>
                </c:pt>
                <c:pt idx="6212">
                  <c:v>7822</c:v>
                </c:pt>
                <c:pt idx="6213">
                  <c:v>7816</c:v>
                </c:pt>
                <c:pt idx="6214">
                  <c:v>7839</c:v>
                </c:pt>
                <c:pt idx="6215">
                  <c:v>7867</c:v>
                </c:pt>
                <c:pt idx="6216">
                  <c:v>7884</c:v>
                </c:pt>
                <c:pt idx="6217">
                  <c:v>7926</c:v>
                </c:pt>
                <c:pt idx="6218">
                  <c:v>7929</c:v>
                </c:pt>
                <c:pt idx="6219">
                  <c:v>7896</c:v>
                </c:pt>
                <c:pt idx="6220">
                  <c:v>7860</c:v>
                </c:pt>
                <c:pt idx="6221">
                  <c:v>7846</c:v>
                </c:pt>
                <c:pt idx="6222">
                  <c:v>7863</c:v>
                </c:pt>
                <c:pt idx="6223">
                  <c:v>7820</c:v>
                </c:pt>
                <c:pt idx="6224">
                  <c:v>7827</c:v>
                </c:pt>
                <c:pt idx="6225">
                  <c:v>7894</c:v>
                </c:pt>
                <c:pt idx="6226">
                  <c:v>7923</c:v>
                </c:pt>
                <c:pt idx="6227">
                  <c:v>7944</c:v>
                </c:pt>
                <c:pt idx="6228">
                  <c:v>7927</c:v>
                </c:pt>
                <c:pt idx="6229">
                  <c:v>7844</c:v>
                </c:pt>
                <c:pt idx="6230">
                  <c:v>7808</c:v>
                </c:pt>
                <c:pt idx="6231">
                  <c:v>7829</c:v>
                </c:pt>
                <c:pt idx="6232">
                  <c:v>7858</c:v>
                </c:pt>
                <c:pt idx="6233">
                  <c:v>7873</c:v>
                </c:pt>
                <c:pt idx="6234">
                  <c:v>7898</c:v>
                </c:pt>
                <c:pt idx="6235">
                  <c:v>7927</c:v>
                </c:pt>
                <c:pt idx="6236">
                  <c:v>7934</c:v>
                </c:pt>
                <c:pt idx="6237">
                  <c:v>7952</c:v>
                </c:pt>
                <c:pt idx="6238">
                  <c:v>7988</c:v>
                </c:pt>
                <c:pt idx="6239">
                  <c:v>7995</c:v>
                </c:pt>
                <c:pt idx="6240">
                  <c:v>7949</c:v>
                </c:pt>
                <c:pt idx="6241">
                  <c:v>7914</c:v>
                </c:pt>
                <c:pt idx="6242">
                  <c:v>7927</c:v>
                </c:pt>
                <c:pt idx="6243">
                  <c:v>7966</c:v>
                </c:pt>
                <c:pt idx="6244">
                  <c:v>7979</c:v>
                </c:pt>
                <c:pt idx="6245">
                  <c:v>7977</c:v>
                </c:pt>
                <c:pt idx="6246">
                  <c:v>7994</c:v>
                </c:pt>
                <c:pt idx="6247">
                  <c:v>7981</c:v>
                </c:pt>
                <c:pt idx="6248">
                  <c:v>7956</c:v>
                </c:pt>
                <c:pt idx="6249">
                  <c:v>7988</c:v>
                </c:pt>
                <c:pt idx="6250">
                  <c:v>8036</c:v>
                </c:pt>
                <c:pt idx="6251">
                  <c:v>8018</c:v>
                </c:pt>
                <c:pt idx="6252">
                  <c:v>7967</c:v>
                </c:pt>
                <c:pt idx="6253">
                  <c:v>7961</c:v>
                </c:pt>
                <c:pt idx="6254">
                  <c:v>7976</c:v>
                </c:pt>
                <c:pt idx="6255">
                  <c:v>7969</c:v>
                </c:pt>
                <c:pt idx="6256">
                  <c:v>7967</c:v>
                </c:pt>
                <c:pt idx="6257">
                  <c:v>7982</c:v>
                </c:pt>
                <c:pt idx="6258">
                  <c:v>7977</c:v>
                </c:pt>
                <c:pt idx="6259">
                  <c:v>7971</c:v>
                </c:pt>
                <c:pt idx="6260">
                  <c:v>7971</c:v>
                </c:pt>
                <c:pt idx="6261">
                  <c:v>7930</c:v>
                </c:pt>
                <c:pt idx="6262">
                  <c:v>7917</c:v>
                </c:pt>
                <c:pt idx="6263">
                  <c:v>7918</c:v>
                </c:pt>
                <c:pt idx="6264">
                  <c:v>7925</c:v>
                </c:pt>
                <c:pt idx="6265">
                  <c:v>7975</c:v>
                </c:pt>
                <c:pt idx="6266">
                  <c:v>7942</c:v>
                </c:pt>
                <c:pt idx="6267">
                  <c:v>7886</c:v>
                </c:pt>
                <c:pt idx="6268">
                  <c:v>7869</c:v>
                </c:pt>
                <c:pt idx="6269">
                  <c:v>7848</c:v>
                </c:pt>
                <c:pt idx="6270">
                  <c:v>7845</c:v>
                </c:pt>
                <c:pt idx="6271">
                  <c:v>7864</c:v>
                </c:pt>
                <c:pt idx="6272">
                  <c:v>7856</c:v>
                </c:pt>
                <c:pt idx="6273">
                  <c:v>7854</c:v>
                </c:pt>
                <c:pt idx="6274">
                  <c:v>7872</c:v>
                </c:pt>
                <c:pt idx="6275">
                  <c:v>7851</c:v>
                </c:pt>
                <c:pt idx="6276">
                  <c:v>7820</c:v>
                </c:pt>
                <c:pt idx="6277">
                  <c:v>7776</c:v>
                </c:pt>
                <c:pt idx="6278">
                  <c:v>7751</c:v>
                </c:pt>
                <c:pt idx="6279">
                  <c:v>7755</c:v>
                </c:pt>
                <c:pt idx="6280">
                  <c:v>7758</c:v>
                </c:pt>
                <c:pt idx="6281">
                  <c:v>7772</c:v>
                </c:pt>
                <c:pt idx="6282">
                  <c:v>7797</c:v>
                </c:pt>
                <c:pt idx="6283">
                  <c:v>7773</c:v>
                </c:pt>
                <c:pt idx="6284">
                  <c:v>7739</c:v>
                </c:pt>
                <c:pt idx="6285">
                  <c:v>7698</c:v>
                </c:pt>
                <c:pt idx="6286">
                  <c:v>7700</c:v>
                </c:pt>
                <c:pt idx="6287">
                  <c:v>7721</c:v>
                </c:pt>
                <c:pt idx="6288">
                  <c:v>7689</c:v>
                </c:pt>
                <c:pt idx="6289">
                  <c:v>7683</c:v>
                </c:pt>
                <c:pt idx="6290">
                  <c:v>7698</c:v>
                </c:pt>
                <c:pt idx="6291">
                  <c:v>7725</c:v>
                </c:pt>
                <c:pt idx="6292">
                  <c:v>7725</c:v>
                </c:pt>
                <c:pt idx="6293">
                  <c:v>7658</c:v>
                </c:pt>
                <c:pt idx="6294">
                  <c:v>7622</c:v>
                </c:pt>
                <c:pt idx="6295">
                  <c:v>7613</c:v>
                </c:pt>
                <c:pt idx="6296">
                  <c:v>7650</c:v>
                </c:pt>
                <c:pt idx="6297">
                  <c:v>7758</c:v>
                </c:pt>
                <c:pt idx="6298">
                  <c:v>7756</c:v>
                </c:pt>
                <c:pt idx="6299">
                  <c:v>7761</c:v>
                </c:pt>
                <c:pt idx="6300">
                  <c:v>7786</c:v>
                </c:pt>
                <c:pt idx="6301">
                  <c:v>7787</c:v>
                </c:pt>
                <c:pt idx="6302">
                  <c:v>7765</c:v>
                </c:pt>
                <c:pt idx="6303">
                  <c:v>7779</c:v>
                </c:pt>
                <c:pt idx="6304">
                  <c:v>7765</c:v>
                </c:pt>
                <c:pt idx="6305">
                  <c:v>7725</c:v>
                </c:pt>
                <c:pt idx="6306">
                  <c:v>7707</c:v>
                </c:pt>
                <c:pt idx="6307">
                  <c:v>7672</c:v>
                </c:pt>
                <c:pt idx="6308">
                  <c:v>7662</c:v>
                </c:pt>
                <c:pt idx="6309">
                  <c:v>7681</c:v>
                </c:pt>
                <c:pt idx="6310">
                  <c:v>7702</c:v>
                </c:pt>
                <c:pt idx="6311">
                  <c:v>7666</c:v>
                </c:pt>
                <c:pt idx="6312">
                  <c:v>7631</c:v>
                </c:pt>
                <c:pt idx="6313">
                  <c:v>7654</c:v>
                </c:pt>
                <c:pt idx="6314">
                  <c:v>7690</c:v>
                </c:pt>
                <c:pt idx="6315">
                  <c:v>7667</c:v>
                </c:pt>
                <c:pt idx="6316">
                  <c:v>7653</c:v>
                </c:pt>
                <c:pt idx="6317">
                  <c:v>7679</c:v>
                </c:pt>
                <c:pt idx="6318">
                  <c:v>7687</c:v>
                </c:pt>
                <c:pt idx="6319">
                  <c:v>7654</c:v>
                </c:pt>
                <c:pt idx="6320">
                  <c:v>7643</c:v>
                </c:pt>
                <c:pt idx="6321">
                  <c:v>7650</c:v>
                </c:pt>
                <c:pt idx="6322">
                  <c:v>7666</c:v>
                </c:pt>
                <c:pt idx="6323">
                  <c:v>7677</c:v>
                </c:pt>
                <c:pt idx="6324">
                  <c:v>7687</c:v>
                </c:pt>
                <c:pt idx="6325">
                  <c:v>7649</c:v>
                </c:pt>
                <c:pt idx="6326">
                  <c:v>7622</c:v>
                </c:pt>
                <c:pt idx="6327">
                  <c:v>7601</c:v>
                </c:pt>
                <c:pt idx="6328">
                  <c:v>7585</c:v>
                </c:pt>
                <c:pt idx="6329">
                  <c:v>7563</c:v>
                </c:pt>
                <c:pt idx="6330">
                  <c:v>7539</c:v>
                </c:pt>
                <c:pt idx="6331">
                  <c:v>7530</c:v>
                </c:pt>
                <c:pt idx="6332">
                  <c:v>7539</c:v>
                </c:pt>
                <c:pt idx="6333">
                  <c:v>7622</c:v>
                </c:pt>
                <c:pt idx="6334">
                  <c:v>7640</c:v>
                </c:pt>
                <c:pt idx="6335">
                  <c:v>7622</c:v>
                </c:pt>
                <c:pt idx="6336">
                  <c:v>7629</c:v>
                </c:pt>
                <c:pt idx="6337">
                  <c:v>7648</c:v>
                </c:pt>
                <c:pt idx="6338">
                  <c:v>7649</c:v>
                </c:pt>
                <c:pt idx="6339">
                  <c:v>7574</c:v>
                </c:pt>
                <c:pt idx="6340">
                  <c:v>7508</c:v>
                </c:pt>
                <c:pt idx="6341">
                  <c:v>7528</c:v>
                </c:pt>
                <c:pt idx="6342">
                  <c:v>7553</c:v>
                </c:pt>
                <c:pt idx="6343">
                  <c:v>7518</c:v>
                </c:pt>
                <c:pt idx="6344">
                  <c:v>7506</c:v>
                </c:pt>
                <c:pt idx="6345">
                  <c:v>7531</c:v>
                </c:pt>
                <c:pt idx="6346">
                  <c:v>7531</c:v>
                </c:pt>
                <c:pt idx="6347">
                  <c:v>7510</c:v>
                </c:pt>
                <c:pt idx="6348">
                  <c:v>7508</c:v>
                </c:pt>
                <c:pt idx="6349">
                  <c:v>7481</c:v>
                </c:pt>
                <c:pt idx="6350">
                  <c:v>7474</c:v>
                </c:pt>
                <c:pt idx="6351">
                  <c:v>7429</c:v>
                </c:pt>
                <c:pt idx="6352">
                  <c:v>7418</c:v>
                </c:pt>
                <c:pt idx="6353">
                  <c:v>7446</c:v>
                </c:pt>
                <c:pt idx="6354">
                  <c:v>7455</c:v>
                </c:pt>
                <c:pt idx="6355">
                  <c:v>7462</c:v>
                </c:pt>
                <c:pt idx="6356">
                  <c:v>7435</c:v>
                </c:pt>
                <c:pt idx="6357">
                  <c:v>7338</c:v>
                </c:pt>
                <c:pt idx="6358">
                  <c:v>7303</c:v>
                </c:pt>
                <c:pt idx="6359">
                  <c:v>7367</c:v>
                </c:pt>
                <c:pt idx="6360">
                  <c:v>7425</c:v>
                </c:pt>
                <c:pt idx="6361">
                  <c:v>7471</c:v>
                </c:pt>
                <c:pt idx="6362">
                  <c:v>7487</c:v>
                </c:pt>
                <c:pt idx="6363">
                  <c:v>7491</c:v>
                </c:pt>
                <c:pt idx="6364">
                  <c:v>7496</c:v>
                </c:pt>
                <c:pt idx="6365">
                  <c:v>7547</c:v>
                </c:pt>
                <c:pt idx="6366">
                  <c:v>7528</c:v>
                </c:pt>
                <c:pt idx="6367">
                  <c:v>7466</c:v>
                </c:pt>
                <c:pt idx="6368">
                  <c:v>7455</c:v>
                </c:pt>
                <c:pt idx="6369">
                  <c:v>7437</c:v>
                </c:pt>
                <c:pt idx="6370">
                  <c:v>7430</c:v>
                </c:pt>
                <c:pt idx="6371">
                  <c:v>7440</c:v>
                </c:pt>
                <c:pt idx="6372">
                  <c:v>7462</c:v>
                </c:pt>
                <c:pt idx="6373">
                  <c:v>7482</c:v>
                </c:pt>
                <c:pt idx="6374">
                  <c:v>7484</c:v>
                </c:pt>
                <c:pt idx="6375">
                  <c:v>7468</c:v>
                </c:pt>
                <c:pt idx="6376">
                  <c:v>7438</c:v>
                </c:pt>
                <c:pt idx="6377">
                  <c:v>7427</c:v>
                </c:pt>
                <c:pt idx="6378">
                  <c:v>7419</c:v>
                </c:pt>
                <c:pt idx="6379">
                  <c:v>7401</c:v>
                </c:pt>
                <c:pt idx="6380">
                  <c:v>7448</c:v>
                </c:pt>
                <c:pt idx="6381">
                  <c:v>7460</c:v>
                </c:pt>
                <c:pt idx="6382">
                  <c:v>7439</c:v>
                </c:pt>
                <c:pt idx="6383">
                  <c:v>7456</c:v>
                </c:pt>
                <c:pt idx="6384">
                  <c:v>7422</c:v>
                </c:pt>
                <c:pt idx="6385">
                  <c:v>7355</c:v>
                </c:pt>
                <c:pt idx="6386">
                  <c:v>7354</c:v>
                </c:pt>
                <c:pt idx="6387">
                  <c:v>7407</c:v>
                </c:pt>
                <c:pt idx="6388">
                  <c:v>7413</c:v>
                </c:pt>
                <c:pt idx="6389">
                  <c:v>7398</c:v>
                </c:pt>
                <c:pt idx="6390">
                  <c:v>7394</c:v>
                </c:pt>
                <c:pt idx="6391">
                  <c:v>7375</c:v>
                </c:pt>
                <c:pt idx="6392">
                  <c:v>7368</c:v>
                </c:pt>
                <c:pt idx="6393">
                  <c:v>7434</c:v>
                </c:pt>
                <c:pt idx="6394">
                  <c:v>7441</c:v>
                </c:pt>
                <c:pt idx="6395">
                  <c:v>7359</c:v>
                </c:pt>
                <c:pt idx="6396">
                  <c:v>7336</c:v>
                </c:pt>
                <c:pt idx="6397">
                  <c:v>7282</c:v>
                </c:pt>
                <c:pt idx="6398">
                  <c:v>7303</c:v>
                </c:pt>
                <c:pt idx="6399">
                  <c:v>7305</c:v>
                </c:pt>
                <c:pt idx="6400">
                  <c:v>7336</c:v>
                </c:pt>
                <c:pt idx="6401">
                  <c:v>7382</c:v>
                </c:pt>
                <c:pt idx="6402">
                  <c:v>7363</c:v>
                </c:pt>
                <c:pt idx="6403">
                  <c:v>7334</c:v>
                </c:pt>
                <c:pt idx="6404">
                  <c:v>7299</c:v>
                </c:pt>
                <c:pt idx="6405">
                  <c:v>7297</c:v>
                </c:pt>
                <c:pt idx="6406">
                  <c:v>7326</c:v>
                </c:pt>
                <c:pt idx="6407">
                  <c:v>7380</c:v>
                </c:pt>
                <c:pt idx="6408">
                  <c:v>7376</c:v>
                </c:pt>
                <c:pt idx="6409">
                  <c:v>7375</c:v>
                </c:pt>
                <c:pt idx="6410">
                  <c:v>7348</c:v>
                </c:pt>
                <c:pt idx="6411">
                  <c:v>7341</c:v>
                </c:pt>
                <c:pt idx="6412">
                  <c:v>7358</c:v>
                </c:pt>
                <c:pt idx="6413">
                  <c:v>7371</c:v>
                </c:pt>
                <c:pt idx="6414">
                  <c:v>7354</c:v>
                </c:pt>
                <c:pt idx="6415">
                  <c:v>7353</c:v>
                </c:pt>
                <c:pt idx="6416">
                  <c:v>7382</c:v>
                </c:pt>
                <c:pt idx="6417">
                  <c:v>7355</c:v>
                </c:pt>
                <c:pt idx="6418">
                  <c:v>7357</c:v>
                </c:pt>
                <c:pt idx="6419">
                  <c:v>7363</c:v>
                </c:pt>
                <c:pt idx="6420">
                  <c:v>7305</c:v>
                </c:pt>
                <c:pt idx="6421">
                  <c:v>7251</c:v>
                </c:pt>
                <c:pt idx="6422">
                  <c:v>7260</c:v>
                </c:pt>
                <c:pt idx="6423">
                  <c:v>7289</c:v>
                </c:pt>
                <c:pt idx="6424">
                  <c:v>7309</c:v>
                </c:pt>
                <c:pt idx="6425">
                  <c:v>7286</c:v>
                </c:pt>
                <c:pt idx="6426">
                  <c:v>7311</c:v>
                </c:pt>
                <c:pt idx="6427">
                  <c:v>7348</c:v>
                </c:pt>
                <c:pt idx="6428">
                  <c:v>7376</c:v>
                </c:pt>
                <c:pt idx="6429">
                  <c:v>7399</c:v>
                </c:pt>
                <c:pt idx="6430">
                  <c:v>7400</c:v>
                </c:pt>
                <c:pt idx="6431">
                  <c:v>7407</c:v>
                </c:pt>
                <c:pt idx="6432">
                  <c:v>7432</c:v>
                </c:pt>
                <c:pt idx="6433">
                  <c:v>7431</c:v>
                </c:pt>
                <c:pt idx="6434">
                  <c:v>7418</c:v>
                </c:pt>
                <c:pt idx="6435">
                  <c:v>7428</c:v>
                </c:pt>
                <c:pt idx="6436">
                  <c:v>7431</c:v>
                </c:pt>
                <c:pt idx="6437">
                  <c:v>7397</c:v>
                </c:pt>
                <c:pt idx="6438">
                  <c:v>7355</c:v>
                </c:pt>
                <c:pt idx="6439">
                  <c:v>7334</c:v>
                </c:pt>
                <c:pt idx="6440">
                  <c:v>7282</c:v>
                </c:pt>
                <c:pt idx="6441">
                  <c:v>7289</c:v>
                </c:pt>
                <c:pt idx="6442">
                  <c:v>7320</c:v>
                </c:pt>
                <c:pt idx="6443">
                  <c:v>7342</c:v>
                </c:pt>
                <c:pt idx="6444">
                  <c:v>7365</c:v>
                </c:pt>
                <c:pt idx="6445">
                  <c:v>7389</c:v>
                </c:pt>
                <c:pt idx="6446">
                  <c:v>7455</c:v>
                </c:pt>
                <c:pt idx="6447">
                  <c:v>7474</c:v>
                </c:pt>
                <c:pt idx="6448">
                  <c:v>7469</c:v>
                </c:pt>
                <c:pt idx="6449">
                  <c:v>7460</c:v>
                </c:pt>
                <c:pt idx="6450">
                  <c:v>7426</c:v>
                </c:pt>
                <c:pt idx="6451">
                  <c:v>7411</c:v>
                </c:pt>
                <c:pt idx="6452">
                  <c:v>7402</c:v>
                </c:pt>
                <c:pt idx="6453">
                  <c:v>7385</c:v>
                </c:pt>
                <c:pt idx="6454">
                  <c:v>7367</c:v>
                </c:pt>
                <c:pt idx="6455">
                  <c:v>7350</c:v>
                </c:pt>
                <c:pt idx="6456">
                  <c:v>7319</c:v>
                </c:pt>
                <c:pt idx="6457">
                  <c:v>7331</c:v>
                </c:pt>
                <c:pt idx="6458">
                  <c:v>7313</c:v>
                </c:pt>
                <c:pt idx="6459">
                  <c:v>7340</c:v>
                </c:pt>
                <c:pt idx="6460">
                  <c:v>7349</c:v>
                </c:pt>
                <c:pt idx="6461">
                  <c:v>7317</c:v>
                </c:pt>
                <c:pt idx="6462">
                  <c:v>7262</c:v>
                </c:pt>
                <c:pt idx="6463">
                  <c:v>7286</c:v>
                </c:pt>
                <c:pt idx="6464">
                  <c:v>7330</c:v>
                </c:pt>
                <c:pt idx="6465">
                  <c:v>7326</c:v>
                </c:pt>
                <c:pt idx="6466">
                  <c:v>7267</c:v>
                </c:pt>
                <c:pt idx="6467">
                  <c:v>7276</c:v>
                </c:pt>
                <c:pt idx="6468">
                  <c:v>7272</c:v>
                </c:pt>
                <c:pt idx="6469">
                  <c:v>7250</c:v>
                </c:pt>
                <c:pt idx="6470">
                  <c:v>7209</c:v>
                </c:pt>
                <c:pt idx="6471">
                  <c:v>7241</c:v>
                </c:pt>
                <c:pt idx="6472">
                  <c:v>7256</c:v>
                </c:pt>
                <c:pt idx="6473">
                  <c:v>7249</c:v>
                </c:pt>
                <c:pt idx="6474">
                  <c:v>7253</c:v>
                </c:pt>
                <c:pt idx="6475">
                  <c:v>7274</c:v>
                </c:pt>
                <c:pt idx="6476">
                  <c:v>7280</c:v>
                </c:pt>
                <c:pt idx="6477">
                  <c:v>7247</c:v>
                </c:pt>
                <c:pt idx="6478">
                  <c:v>7205</c:v>
                </c:pt>
                <c:pt idx="6479">
                  <c:v>7216</c:v>
                </c:pt>
                <c:pt idx="6480">
                  <c:v>7247</c:v>
                </c:pt>
                <c:pt idx="6481">
                  <c:v>7278</c:v>
                </c:pt>
                <c:pt idx="6482">
                  <c:v>7260</c:v>
                </c:pt>
                <c:pt idx="6483">
                  <c:v>7245</c:v>
                </c:pt>
                <c:pt idx="6484">
                  <c:v>7241</c:v>
                </c:pt>
                <c:pt idx="6485">
                  <c:v>7224</c:v>
                </c:pt>
                <c:pt idx="6486">
                  <c:v>7234</c:v>
                </c:pt>
                <c:pt idx="6487">
                  <c:v>7230</c:v>
                </c:pt>
                <c:pt idx="6488">
                  <c:v>7232</c:v>
                </c:pt>
                <c:pt idx="6489">
                  <c:v>7252</c:v>
                </c:pt>
                <c:pt idx="6490">
                  <c:v>7259</c:v>
                </c:pt>
                <c:pt idx="6491">
                  <c:v>7261</c:v>
                </c:pt>
                <c:pt idx="6492">
                  <c:v>7263</c:v>
                </c:pt>
                <c:pt idx="6493">
                  <c:v>7286</c:v>
                </c:pt>
                <c:pt idx="6494">
                  <c:v>7340</c:v>
                </c:pt>
                <c:pt idx="6495">
                  <c:v>7338</c:v>
                </c:pt>
                <c:pt idx="6496">
                  <c:v>7247</c:v>
                </c:pt>
                <c:pt idx="6497">
                  <c:v>7220</c:v>
                </c:pt>
                <c:pt idx="6498">
                  <c:v>7250</c:v>
                </c:pt>
                <c:pt idx="6499">
                  <c:v>7286</c:v>
                </c:pt>
                <c:pt idx="6500">
                  <c:v>7311</c:v>
                </c:pt>
                <c:pt idx="6501">
                  <c:v>7321</c:v>
                </c:pt>
                <c:pt idx="6502">
                  <c:v>7300</c:v>
                </c:pt>
                <c:pt idx="6503">
                  <c:v>7255</c:v>
                </c:pt>
                <c:pt idx="6504">
                  <c:v>7246</c:v>
                </c:pt>
                <c:pt idx="6505">
                  <c:v>7249</c:v>
                </c:pt>
                <c:pt idx="6506">
                  <c:v>7261</c:v>
                </c:pt>
                <c:pt idx="6507">
                  <c:v>7237</c:v>
                </c:pt>
                <c:pt idx="6508">
                  <c:v>7233</c:v>
                </c:pt>
                <c:pt idx="6509">
                  <c:v>7239</c:v>
                </c:pt>
                <c:pt idx="6510">
                  <c:v>7219</c:v>
                </c:pt>
                <c:pt idx="6511">
                  <c:v>7241</c:v>
                </c:pt>
                <c:pt idx="6512">
                  <c:v>7285</c:v>
                </c:pt>
                <c:pt idx="6513">
                  <c:v>7261</c:v>
                </c:pt>
                <c:pt idx="6514">
                  <c:v>7226</c:v>
                </c:pt>
                <c:pt idx="6515">
                  <c:v>7220</c:v>
                </c:pt>
                <c:pt idx="6516">
                  <c:v>7202</c:v>
                </c:pt>
                <c:pt idx="6517">
                  <c:v>7199</c:v>
                </c:pt>
                <c:pt idx="6518">
                  <c:v>7220</c:v>
                </c:pt>
                <c:pt idx="6519">
                  <c:v>7220</c:v>
                </c:pt>
                <c:pt idx="6520">
                  <c:v>7253</c:v>
                </c:pt>
                <c:pt idx="6521">
                  <c:v>7267</c:v>
                </c:pt>
                <c:pt idx="6522">
                  <c:v>7210</c:v>
                </c:pt>
                <c:pt idx="6523">
                  <c:v>7167</c:v>
                </c:pt>
                <c:pt idx="6524">
                  <c:v>7173</c:v>
                </c:pt>
                <c:pt idx="6525">
                  <c:v>7212</c:v>
                </c:pt>
                <c:pt idx="6526">
                  <c:v>7232</c:v>
                </c:pt>
                <c:pt idx="6527">
                  <c:v>7237</c:v>
                </c:pt>
                <c:pt idx="6528">
                  <c:v>7231</c:v>
                </c:pt>
                <c:pt idx="6529">
                  <c:v>7233</c:v>
                </c:pt>
                <c:pt idx="6530">
                  <c:v>7227</c:v>
                </c:pt>
                <c:pt idx="6531">
                  <c:v>7210</c:v>
                </c:pt>
                <c:pt idx="6532">
                  <c:v>7169</c:v>
                </c:pt>
                <c:pt idx="6533">
                  <c:v>7141</c:v>
                </c:pt>
                <c:pt idx="6534">
                  <c:v>7113</c:v>
                </c:pt>
                <c:pt idx="6535">
                  <c:v>7086</c:v>
                </c:pt>
                <c:pt idx="6536">
                  <c:v>7081</c:v>
                </c:pt>
                <c:pt idx="6537">
                  <c:v>7101</c:v>
                </c:pt>
                <c:pt idx="6538">
                  <c:v>7139</c:v>
                </c:pt>
                <c:pt idx="6539">
                  <c:v>7173</c:v>
                </c:pt>
                <c:pt idx="6540">
                  <c:v>7143</c:v>
                </c:pt>
                <c:pt idx="6541">
                  <c:v>7119</c:v>
                </c:pt>
                <c:pt idx="6542">
                  <c:v>7079</c:v>
                </c:pt>
                <c:pt idx="6543">
                  <c:v>7098</c:v>
                </c:pt>
                <c:pt idx="6544">
                  <c:v>7069</c:v>
                </c:pt>
                <c:pt idx="6545">
                  <c:v>7056</c:v>
                </c:pt>
                <c:pt idx="6546">
                  <c:v>7071</c:v>
                </c:pt>
                <c:pt idx="6547">
                  <c:v>7069</c:v>
                </c:pt>
                <c:pt idx="6548">
                  <c:v>7113</c:v>
                </c:pt>
                <c:pt idx="6549">
                  <c:v>7135</c:v>
                </c:pt>
                <c:pt idx="6550">
                  <c:v>7119</c:v>
                </c:pt>
                <c:pt idx="6551">
                  <c:v>7084</c:v>
                </c:pt>
                <c:pt idx="6552">
                  <c:v>7098</c:v>
                </c:pt>
                <c:pt idx="6553">
                  <c:v>7144</c:v>
                </c:pt>
                <c:pt idx="6554">
                  <c:v>7183</c:v>
                </c:pt>
                <c:pt idx="6555">
                  <c:v>7181</c:v>
                </c:pt>
                <c:pt idx="6556">
                  <c:v>7198</c:v>
                </c:pt>
                <c:pt idx="6557">
                  <c:v>7179</c:v>
                </c:pt>
                <c:pt idx="6558">
                  <c:v>7191</c:v>
                </c:pt>
                <c:pt idx="6559">
                  <c:v>7222</c:v>
                </c:pt>
                <c:pt idx="6560">
                  <c:v>7226</c:v>
                </c:pt>
                <c:pt idx="6561">
                  <c:v>7233</c:v>
                </c:pt>
                <c:pt idx="6562">
                  <c:v>7198</c:v>
                </c:pt>
                <c:pt idx="6563">
                  <c:v>7177</c:v>
                </c:pt>
                <c:pt idx="6564">
                  <c:v>7155</c:v>
                </c:pt>
                <c:pt idx="6565">
                  <c:v>7142</c:v>
                </c:pt>
                <c:pt idx="6566">
                  <c:v>7164</c:v>
                </c:pt>
                <c:pt idx="6567">
                  <c:v>7185</c:v>
                </c:pt>
                <c:pt idx="6568">
                  <c:v>7214</c:v>
                </c:pt>
                <c:pt idx="6569">
                  <c:v>7202</c:v>
                </c:pt>
                <c:pt idx="6570">
                  <c:v>7151</c:v>
                </c:pt>
                <c:pt idx="6571">
                  <c:v>7134</c:v>
                </c:pt>
                <c:pt idx="6572">
                  <c:v>7124</c:v>
                </c:pt>
                <c:pt idx="6573">
                  <c:v>7182</c:v>
                </c:pt>
                <c:pt idx="6574">
                  <c:v>7199</c:v>
                </c:pt>
                <c:pt idx="6575">
                  <c:v>7174</c:v>
                </c:pt>
                <c:pt idx="6576">
                  <c:v>7141</c:v>
                </c:pt>
                <c:pt idx="6577">
                  <c:v>7142</c:v>
                </c:pt>
                <c:pt idx="6578">
                  <c:v>7173</c:v>
                </c:pt>
                <c:pt idx="6579">
                  <c:v>7195</c:v>
                </c:pt>
                <c:pt idx="6580">
                  <c:v>7220</c:v>
                </c:pt>
                <c:pt idx="6581">
                  <c:v>7171</c:v>
                </c:pt>
                <c:pt idx="6582">
                  <c:v>7127</c:v>
                </c:pt>
                <c:pt idx="6583">
                  <c:v>7129</c:v>
                </c:pt>
                <c:pt idx="6584">
                  <c:v>7144</c:v>
                </c:pt>
                <c:pt idx="6585">
                  <c:v>7143</c:v>
                </c:pt>
                <c:pt idx="6586">
                  <c:v>7138</c:v>
                </c:pt>
                <c:pt idx="6587">
                  <c:v>7148</c:v>
                </c:pt>
                <c:pt idx="6588">
                  <c:v>7137</c:v>
                </c:pt>
                <c:pt idx="6589">
                  <c:v>7134</c:v>
                </c:pt>
                <c:pt idx="6590">
                  <c:v>7156</c:v>
                </c:pt>
                <c:pt idx="6591">
                  <c:v>7173</c:v>
                </c:pt>
                <c:pt idx="6592">
                  <c:v>7205</c:v>
                </c:pt>
                <c:pt idx="6593">
                  <c:v>7197</c:v>
                </c:pt>
                <c:pt idx="6594">
                  <c:v>7226</c:v>
                </c:pt>
                <c:pt idx="6595">
                  <c:v>7208</c:v>
                </c:pt>
                <c:pt idx="6596">
                  <c:v>7190</c:v>
                </c:pt>
                <c:pt idx="6597">
                  <c:v>7193</c:v>
                </c:pt>
                <c:pt idx="6598">
                  <c:v>7169</c:v>
                </c:pt>
                <c:pt idx="6599">
                  <c:v>7154</c:v>
                </c:pt>
                <c:pt idx="6600">
                  <c:v>7160</c:v>
                </c:pt>
                <c:pt idx="6601">
                  <c:v>7162</c:v>
                </c:pt>
                <c:pt idx="6602">
                  <c:v>7167</c:v>
                </c:pt>
                <c:pt idx="6603">
                  <c:v>7196</c:v>
                </c:pt>
                <c:pt idx="6604">
                  <c:v>7233</c:v>
                </c:pt>
                <c:pt idx="6605">
                  <c:v>7196</c:v>
                </c:pt>
                <c:pt idx="6606">
                  <c:v>7138</c:v>
                </c:pt>
                <c:pt idx="6607">
                  <c:v>7152</c:v>
                </c:pt>
                <c:pt idx="6608">
                  <c:v>7133</c:v>
                </c:pt>
                <c:pt idx="6609">
                  <c:v>7138</c:v>
                </c:pt>
                <c:pt idx="6610">
                  <c:v>7140</c:v>
                </c:pt>
                <c:pt idx="6611">
                  <c:v>7139</c:v>
                </c:pt>
                <c:pt idx="6612">
                  <c:v>7200</c:v>
                </c:pt>
                <c:pt idx="6613">
                  <c:v>7200</c:v>
                </c:pt>
                <c:pt idx="6614">
                  <c:v>7150</c:v>
                </c:pt>
                <c:pt idx="6615">
                  <c:v>7142</c:v>
                </c:pt>
                <c:pt idx="6616">
                  <c:v>7146</c:v>
                </c:pt>
                <c:pt idx="6617">
                  <c:v>7133</c:v>
                </c:pt>
                <c:pt idx="6618">
                  <c:v>7141</c:v>
                </c:pt>
                <c:pt idx="6619">
                  <c:v>7140</c:v>
                </c:pt>
                <c:pt idx="6620">
                  <c:v>7200</c:v>
                </c:pt>
                <c:pt idx="6621">
                  <c:v>7240</c:v>
                </c:pt>
                <c:pt idx="6622">
                  <c:v>7262</c:v>
                </c:pt>
                <c:pt idx="6623">
                  <c:v>7278</c:v>
                </c:pt>
                <c:pt idx="6624">
                  <c:v>7276</c:v>
                </c:pt>
                <c:pt idx="6625">
                  <c:v>7285</c:v>
                </c:pt>
                <c:pt idx="6626">
                  <c:v>7266</c:v>
                </c:pt>
                <c:pt idx="6627">
                  <c:v>7269</c:v>
                </c:pt>
                <c:pt idx="6628">
                  <c:v>7292</c:v>
                </c:pt>
                <c:pt idx="6629">
                  <c:v>7289</c:v>
                </c:pt>
                <c:pt idx="6630">
                  <c:v>7269</c:v>
                </c:pt>
                <c:pt idx="6631">
                  <c:v>7251</c:v>
                </c:pt>
                <c:pt idx="6632">
                  <c:v>7242</c:v>
                </c:pt>
                <c:pt idx="6633">
                  <c:v>7293</c:v>
                </c:pt>
                <c:pt idx="6634">
                  <c:v>7310</c:v>
                </c:pt>
                <c:pt idx="6635">
                  <c:v>7307</c:v>
                </c:pt>
                <c:pt idx="6636">
                  <c:v>7303</c:v>
                </c:pt>
                <c:pt idx="6637">
                  <c:v>7246</c:v>
                </c:pt>
                <c:pt idx="6638">
                  <c:v>7212</c:v>
                </c:pt>
                <c:pt idx="6639">
                  <c:v>7216</c:v>
                </c:pt>
                <c:pt idx="6640">
                  <c:v>7240</c:v>
                </c:pt>
                <c:pt idx="6641">
                  <c:v>7261</c:v>
                </c:pt>
                <c:pt idx="6642">
                  <c:v>7267</c:v>
                </c:pt>
                <c:pt idx="6643">
                  <c:v>7264</c:v>
                </c:pt>
                <c:pt idx="6644">
                  <c:v>7303</c:v>
                </c:pt>
                <c:pt idx="6645">
                  <c:v>7317</c:v>
                </c:pt>
                <c:pt idx="6646">
                  <c:v>7355</c:v>
                </c:pt>
                <c:pt idx="6647">
                  <c:v>7361</c:v>
                </c:pt>
                <c:pt idx="6648">
                  <c:v>7342</c:v>
                </c:pt>
                <c:pt idx="6649">
                  <c:v>7328</c:v>
                </c:pt>
                <c:pt idx="6650">
                  <c:v>7311</c:v>
                </c:pt>
                <c:pt idx="6651">
                  <c:v>7307</c:v>
                </c:pt>
                <c:pt idx="6652">
                  <c:v>7291</c:v>
                </c:pt>
                <c:pt idx="6653">
                  <c:v>7293</c:v>
                </c:pt>
                <c:pt idx="6654">
                  <c:v>7343</c:v>
                </c:pt>
                <c:pt idx="6655">
                  <c:v>7350</c:v>
                </c:pt>
                <c:pt idx="6656">
                  <c:v>7305</c:v>
                </c:pt>
                <c:pt idx="6657">
                  <c:v>7305</c:v>
                </c:pt>
                <c:pt idx="6658">
                  <c:v>7344</c:v>
                </c:pt>
                <c:pt idx="6659">
                  <c:v>7340</c:v>
                </c:pt>
                <c:pt idx="6660">
                  <c:v>7336</c:v>
                </c:pt>
                <c:pt idx="6661">
                  <c:v>7345</c:v>
                </c:pt>
                <c:pt idx="6662">
                  <c:v>7295</c:v>
                </c:pt>
                <c:pt idx="6663">
                  <c:v>7274</c:v>
                </c:pt>
                <c:pt idx="6664">
                  <c:v>7258</c:v>
                </c:pt>
                <c:pt idx="6665">
                  <c:v>7256</c:v>
                </c:pt>
                <c:pt idx="6666">
                  <c:v>7273</c:v>
                </c:pt>
                <c:pt idx="6667">
                  <c:v>7282</c:v>
                </c:pt>
                <c:pt idx="6668">
                  <c:v>7278</c:v>
                </c:pt>
                <c:pt idx="6669">
                  <c:v>7271</c:v>
                </c:pt>
                <c:pt idx="6670">
                  <c:v>7292</c:v>
                </c:pt>
                <c:pt idx="6671">
                  <c:v>7313</c:v>
                </c:pt>
                <c:pt idx="6672">
                  <c:v>7327</c:v>
                </c:pt>
                <c:pt idx="6673">
                  <c:v>7338</c:v>
                </c:pt>
                <c:pt idx="6674">
                  <c:v>7339</c:v>
                </c:pt>
                <c:pt idx="6675">
                  <c:v>7328</c:v>
                </c:pt>
                <c:pt idx="6676">
                  <c:v>7342</c:v>
                </c:pt>
                <c:pt idx="6677">
                  <c:v>7371</c:v>
                </c:pt>
                <c:pt idx="6678">
                  <c:v>7367</c:v>
                </c:pt>
                <c:pt idx="6679">
                  <c:v>7361</c:v>
                </c:pt>
                <c:pt idx="6680">
                  <c:v>7425</c:v>
                </c:pt>
                <c:pt idx="6681">
                  <c:v>7418</c:v>
                </c:pt>
                <c:pt idx="6682">
                  <c:v>7396</c:v>
                </c:pt>
                <c:pt idx="6683">
                  <c:v>7426</c:v>
                </c:pt>
                <c:pt idx="6684">
                  <c:v>7462</c:v>
                </c:pt>
                <c:pt idx="6685">
                  <c:v>7483</c:v>
                </c:pt>
                <c:pt idx="6686">
                  <c:v>7506</c:v>
                </c:pt>
                <c:pt idx="6687">
                  <c:v>7542</c:v>
                </c:pt>
                <c:pt idx="6688">
                  <c:v>7528</c:v>
                </c:pt>
                <c:pt idx="6689">
                  <c:v>7497</c:v>
                </c:pt>
                <c:pt idx="6690">
                  <c:v>7525</c:v>
                </c:pt>
                <c:pt idx="6691">
                  <c:v>7554</c:v>
                </c:pt>
                <c:pt idx="6692">
                  <c:v>7511</c:v>
                </c:pt>
                <c:pt idx="6693">
                  <c:v>7528</c:v>
                </c:pt>
                <c:pt idx="6694">
                  <c:v>7525</c:v>
                </c:pt>
                <c:pt idx="6695">
                  <c:v>7512</c:v>
                </c:pt>
                <c:pt idx="6696">
                  <c:v>7536</c:v>
                </c:pt>
                <c:pt idx="6697">
                  <c:v>7549</c:v>
                </c:pt>
                <c:pt idx="6698">
                  <c:v>7541</c:v>
                </c:pt>
                <c:pt idx="6699">
                  <c:v>7532</c:v>
                </c:pt>
                <c:pt idx="6700">
                  <c:v>7572</c:v>
                </c:pt>
                <c:pt idx="6701">
                  <c:v>7587</c:v>
                </c:pt>
                <c:pt idx="6702">
                  <c:v>7588</c:v>
                </c:pt>
                <c:pt idx="6703">
                  <c:v>7574</c:v>
                </c:pt>
                <c:pt idx="6704">
                  <c:v>7539</c:v>
                </c:pt>
                <c:pt idx="6705">
                  <c:v>7539</c:v>
                </c:pt>
                <c:pt idx="6706">
                  <c:v>7565</c:v>
                </c:pt>
                <c:pt idx="6707">
                  <c:v>7565</c:v>
                </c:pt>
                <c:pt idx="6708">
                  <c:v>7556</c:v>
                </c:pt>
                <c:pt idx="6709">
                  <c:v>7526</c:v>
                </c:pt>
                <c:pt idx="6710">
                  <c:v>7495</c:v>
                </c:pt>
                <c:pt idx="6711">
                  <c:v>7534</c:v>
                </c:pt>
                <c:pt idx="6712">
                  <c:v>7614</c:v>
                </c:pt>
                <c:pt idx="6713">
                  <c:v>7607</c:v>
                </c:pt>
                <c:pt idx="6714">
                  <c:v>7581</c:v>
                </c:pt>
                <c:pt idx="6715">
                  <c:v>7555</c:v>
                </c:pt>
                <c:pt idx="6716">
                  <c:v>7562</c:v>
                </c:pt>
                <c:pt idx="6717">
                  <c:v>7560</c:v>
                </c:pt>
                <c:pt idx="6718">
                  <c:v>7580</c:v>
                </c:pt>
                <c:pt idx="6719">
                  <c:v>7587</c:v>
                </c:pt>
                <c:pt idx="6720">
                  <c:v>7597</c:v>
                </c:pt>
                <c:pt idx="6721">
                  <c:v>7617</c:v>
                </c:pt>
                <c:pt idx="6722">
                  <c:v>7640</c:v>
                </c:pt>
                <c:pt idx="6723">
                  <c:v>7622</c:v>
                </c:pt>
                <c:pt idx="6724">
                  <c:v>7594</c:v>
                </c:pt>
                <c:pt idx="6725">
                  <c:v>7590</c:v>
                </c:pt>
                <c:pt idx="6726">
                  <c:v>7571</c:v>
                </c:pt>
                <c:pt idx="6727">
                  <c:v>7574</c:v>
                </c:pt>
                <c:pt idx="6728">
                  <c:v>7632</c:v>
                </c:pt>
                <c:pt idx="6729">
                  <c:v>7643</c:v>
                </c:pt>
                <c:pt idx="6730">
                  <c:v>7610</c:v>
                </c:pt>
                <c:pt idx="6731">
                  <c:v>7596</c:v>
                </c:pt>
                <c:pt idx="6732">
                  <c:v>7572</c:v>
                </c:pt>
                <c:pt idx="6733">
                  <c:v>7576</c:v>
                </c:pt>
                <c:pt idx="6734">
                  <c:v>7615</c:v>
                </c:pt>
                <c:pt idx="6735">
                  <c:v>7641</c:v>
                </c:pt>
                <c:pt idx="6736">
                  <c:v>7635</c:v>
                </c:pt>
                <c:pt idx="6737">
                  <c:v>7646</c:v>
                </c:pt>
                <c:pt idx="6738">
                  <c:v>7646</c:v>
                </c:pt>
                <c:pt idx="6739">
                  <c:v>7643</c:v>
                </c:pt>
                <c:pt idx="6740">
                  <c:v>7683</c:v>
                </c:pt>
                <c:pt idx="6741">
                  <c:v>7694</c:v>
                </c:pt>
                <c:pt idx="6742">
                  <c:v>7701</c:v>
                </c:pt>
                <c:pt idx="6743">
                  <c:v>7624</c:v>
                </c:pt>
                <c:pt idx="6744">
                  <c:v>7582</c:v>
                </c:pt>
                <c:pt idx="6745">
                  <c:v>7611</c:v>
                </c:pt>
                <c:pt idx="6746">
                  <c:v>7655</c:v>
                </c:pt>
                <c:pt idx="6747">
                  <c:v>7705</c:v>
                </c:pt>
                <c:pt idx="6748">
                  <c:v>7758</c:v>
                </c:pt>
                <c:pt idx="6749">
                  <c:v>7761</c:v>
                </c:pt>
                <c:pt idx="6750">
                  <c:v>7776</c:v>
                </c:pt>
                <c:pt idx="6751">
                  <c:v>7796</c:v>
                </c:pt>
                <c:pt idx="6752">
                  <c:v>7798</c:v>
                </c:pt>
                <c:pt idx="6753">
                  <c:v>7781</c:v>
                </c:pt>
                <c:pt idx="6754">
                  <c:v>7733</c:v>
                </c:pt>
                <c:pt idx="6755">
                  <c:v>7742</c:v>
                </c:pt>
                <c:pt idx="6756">
                  <c:v>7756</c:v>
                </c:pt>
                <c:pt idx="6757">
                  <c:v>7736</c:v>
                </c:pt>
                <c:pt idx="6758">
                  <c:v>7732</c:v>
                </c:pt>
                <c:pt idx="6759">
                  <c:v>7752</c:v>
                </c:pt>
                <c:pt idx="6760">
                  <c:v>7770</c:v>
                </c:pt>
                <c:pt idx="6761">
                  <c:v>7806</c:v>
                </c:pt>
                <c:pt idx="6762">
                  <c:v>7795</c:v>
                </c:pt>
                <c:pt idx="6763">
                  <c:v>7794</c:v>
                </c:pt>
                <c:pt idx="6764">
                  <c:v>7756</c:v>
                </c:pt>
                <c:pt idx="6765">
                  <c:v>7727</c:v>
                </c:pt>
                <c:pt idx="6766">
                  <c:v>7733</c:v>
                </c:pt>
                <c:pt idx="6767">
                  <c:v>7774</c:v>
                </c:pt>
                <c:pt idx="6768">
                  <c:v>7801</c:v>
                </c:pt>
                <c:pt idx="6769">
                  <c:v>7778</c:v>
                </c:pt>
                <c:pt idx="6770">
                  <c:v>7748</c:v>
                </c:pt>
                <c:pt idx="6771">
                  <c:v>7770</c:v>
                </c:pt>
                <c:pt idx="6772">
                  <c:v>7789</c:v>
                </c:pt>
                <c:pt idx="6773">
                  <c:v>7789</c:v>
                </c:pt>
                <c:pt idx="6774">
                  <c:v>7787</c:v>
                </c:pt>
                <c:pt idx="6775">
                  <c:v>7763</c:v>
                </c:pt>
                <c:pt idx="6776">
                  <c:v>7800</c:v>
                </c:pt>
                <c:pt idx="6777">
                  <c:v>7823</c:v>
                </c:pt>
                <c:pt idx="6778">
                  <c:v>7834</c:v>
                </c:pt>
                <c:pt idx="6779">
                  <c:v>7831</c:v>
                </c:pt>
                <c:pt idx="6780">
                  <c:v>7801</c:v>
                </c:pt>
                <c:pt idx="6781">
                  <c:v>7783</c:v>
                </c:pt>
                <c:pt idx="6782">
                  <c:v>7798</c:v>
                </c:pt>
                <c:pt idx="6783">
                  <c:v>7797</c:v>
                </c:pt>
                <c:pt idx="6784">
                  <c:v>7758</c:v>
                </c:pt>
                <c:pt idx="6785">
                  <c:v>7736</c:v>
                </c:pt>
                <c:pt idx="6786">
                  <c:v>7770</c:v>
                </c:pt>
                <c:pt idx="6787">
                  <c:v>7820</c:v>
                </c:pt>
                <c:pt idx="6788">
                  <c:v>7840</c:v>
                </c:pt>
                <c:pt idx="6789">
                  <c:v>7817</c:v>
                </c:pt>
                <c:pt idx="6790">
                  <c:v>7797</c:v>
                </c:pt>
                <c:pt idx="6791">
                  <c:v>7792</c:v>
                </c:pt>
                <c:pt idx="6792">
                  <c:v>7793</c:v>
                </c:pt>
                <c:pt idx="6793">
                  <c:v>7823</c:v>
                </c:pt>
                <c:pt idx="6794">
                  <c:v>7811</c:v>
                </c:pt>
                <c:pt idx="6795">
                  <c:v>7804</c:v>
                </c:pt>
                <c:pt idx="6796">
                  <c:v>7794</c:v>
                </c:pt>
                <c:pt idx="6797">
                  <c:v>7773</c:v>
                </c:pt>
                <c:pt idx="6798">
                  <c:v>7762</c:v>
                </c:pt>
                <c:pt idx="6799">
                  <c:v>7743</c:v>
                </c:pt>
                <c:pt idx="6800">
                  <c:v>7772</c:v>
                </c:pt>
                <c:pt idx="6801">
                  <c:v>7783</c:v>
                </c:pt>
                <c:pt idx="6802">
                  <c:v>7777</c:v>
                </c:pt>
                <c:pt idx="6803">
                  <c:v>7784</c:v>
                </c:pt>
                <c:pt idx="6804">
                  <c:v>7790</c:v>
                </c:pt>
                <c:pt idx="6805">
                  <c:v>7777</c:v>
                </c:pt>
                <c:pt idx="6806">
                  <c:v>7795</c:v>
                </c:pt>
                <c:pt idx="6807">
                  <c:v>7807</c:v>
                </c:pt>
                <c:pt idx="6808">
                  <c:v>7795</c:v>
                </c:pt>
                <c:pt idx="6809">
                  <c:v>7781</c:v>
                </c:pt>
                <c:pt idx="6810">
                  <c:v>7762</c:v>
                </c:pt>
                <c:pt idx="6811">
                  <c:v>7797</c:v>
                </c:pt>
                <c:pt idx="6812">
                  <c:v>7894</c:v>
                </c:pt>
                <c:pt idx="6813">
                  <c:v>7936</c:v>
                </c:pt>
                <c:pt idx="6814">
                  <c:v>7921</c:v>
                </c:pt>
                <c:pt idx="6815">
                  <c:v>7870</c:v>
                </c:pt>
                <c:pt idx="6816">
                  <c:v>7784</c:v>
                </c:pt>
                <c:pt idx="6817">
                  <c:v>7798</c:v>
                </c:pt>
                <c:pt idx="6818">
                  <c:v>7816</c:v>
                </c:pt>
                <c:pt idx="6819">
                  <c:v>7820</c:v>
                </c:pt>
                <c:pt idx="6820">
                  <c:v>7834</c:v>
                </c:pt>
                <c:pt idx="6821">
                  <c:v>7851</c:v>
                </c:pt>
                <c:pt idx="6822">
                  <c:v>7873</c:v>
                </c:pt>
                <c:pt idx="6823">
                  <c:v>7864</c:v>
                </c:pt>
                <c:pt idx="6824">
                  <c:v>7843</c:v>
                </c:pt>
                <c:pt idx="6825">
                  <c:v>7853</c:v>
                </c:pt>
                <c:pt idx="6826">
                  <c:v>7843</c:v>
                </c:pt>
                <c:pt idx="6827">
                  <c:v>7827</c:v>
                </c:pt>
                <c:pt idx="6828">
                  <c:v>7858</c:v>
                </c:pt>
                <c:pt idx="6829">
                  <c:v>7878</c:v>
                </c:pt>
                <c:pt idx="6830">
                  <c:v>7920</c:v>
                </c:pt>
                <c:pt idx="6831">
                  <c:v>7947</c:v>
                </c:pt>
                <c:pt idx="6832">
                  <c:v>7934</c:v>
                </c:pt>
                <c:pt idx="6833">
                  <c:v>7911</c:v>
                </c:pt>
                <c:pt idx="6834">
                  <c:v>7848</c:v>
                </c:pt>
                <c:pt idx="6835">
                  <c:v>7828</c:v>
                </c:pt>
                <c:pt idx="6836">
                  <c:v>7772</c:v>
                </c:pt>
                <c:pt idx="6837">
                  <c:v>7764</c:v>
                </c:pt>
                <c:pt idx="6838">
                  <c:v>7742</c:v>
                </c:pt>
                <c:pt idx="6839">
                  <c:v>7737</c:v>
                </c:pt>
                <c:pt idx="6840">
                  <c:v>7774</c:v>
                </c:pt>
                <c:pt idx="6841">
                  <c:v>7808</c:v>
                </c:pt>
                <c:pt idx="6842">
                  <c:v>7888</c:v>
                </c:pt>
                <c:pt idx="6843">
                  <c:v>7918</c:v>
                </c:pt>
                <c:pt idx="6844">
                  <c:v>7896</c:v>
                </c:pt>
                <c:pt idx="6845">
                  <c:v>7877</c:v>
                </c:pt>
                <c:pt idx="6846">
                  <c:v>7783</c:v>
                </c:pt>
                <c:pt idx="6847">
                  <c:v>7745</c:v>
                </c:pt>
                <c:pt idx="6848">
                  <c:v>7765</c:v>
                </c:pt>
                <c:pt idx="6849">
                  <c:v>7771</c:v>
                </c:pt>
                <c:pt idx="6850">
                  <c:v>7743</c:v>
                </c:pt>
                <c:pt idx="6851">
                  <c:v>7728</c:v>
                </c:pt>
                <c:pt idx="6852">
                  <c:v>7731</c:v>
                </c:pt>
                <c:pt idx="6853">
                  <c:v>7732</c:v>
                </c:pt>
                <c:pt idx="6854">
                  <c:v>7713</c:v>
                </c:pt>
                <c:pt idx="6855">
                  <c:v>7745</c:v>
                </c:pt>
                <c:pt idx="6856">
                  <c:v>7765</c:v>
                </c:pt>
                <c:pt idx="6857">
                  <c:v>7758</c:v>
                </c:pt>
                <c:pt idx="6858">
                  <c:v>7755</c:v>
                </c:pt>
                <c:pt idx="6859">
                  <c:v>7710</c:v>
                </c:pt>
                <c:pt idx="6860">
                  <c:v>7694</c:v>
                </c:pt>
                <c:pt idx="6861">
                  <c:v>7690</c:v>
                </c:pt>
                <c:pt idx="6862">
                  <c:v>7659</c:v>
                </c:pt>
                <c:pt idx="6863">
                  <c:v>7654</c:v>
                </c:pt>
                <c:pt idx="6864">
                  <c:v>7697</c:v>
                </c:pt>
                <c:pt idx="6865">
                  <c:v>7721</c:v>
                </c:pt>
                <c:pt idx="6866">
                  <c:v>7711</c:v>
                </c:pt>
                <c:pt idx="6867">
                  <c:v>7710</c:v>
                </c:pt>
                <c:pt idx="6868">
                  <c:v>7669</c:v>
                </c:pt>
                <c:pt idx="6869">
                  <c:v>7636</c:v>
                </c:pt>
                <c:pt idx="6870">
                  <c:v>7592</c:v>
                </c:pt>
                <c:pt idx="6871">
                  <c:v>7595</c:v>
                </c:pt>
                <c:pt idx="6872">
                  <c:v>7613</c:v>
                </c:pt>
                <c:pt idx="6873">
                  <c:v>7644</c:v>
                </c:pt>
                <c:pt idx="6874">
                  <c:v>7752</c:v>
                </c:pt>
                <c:pt idx="6875">
                  <c:v>7781</c:v>
                </c:pt>
                <c:pt idx="6876">
                  <c:v>7759</c:v>
                </c:pt>
                <c:pt idx="6877">
                  <c:v>7733</c:v>
                </c:pt>
                <c:pt idx="6878">
                  <c:v>7699</c:v>
                </c:pt>
                <c:pt idx="6879">
                  <c:v>7704</c:v>
                </c:pt>
                <c:pt idx="6880">
                  <c:v>7710</c:v>
                </c:pt>
                <c:pt idx="6881">
                  <c:v>7716</c:v>
                </c:pt>
                <c:pt idx="6882">
                  <c:v>7703</c:v>
                </c:pt>
                <c:pt idx="6883">
                  <c:v>7722</c:v>
                </c:pt>
                <c:pt idx="6884">
                  <c:v>7756</c:v>
                </c:pt>
                <c:pt idx="6885">
                  <c:v>7733</c:v>
                </c:pt>
                <c:pt idx="6886">
                  <c:v>7699</c:v>
                </c:pt>
                <c:pt idx="6887">
                  <c:v>7681</c:v>
                </c:pt>
                <c:pt idx="6888">
                  <c:v>7690</c:v>
                </c:pt>
                <c:pt idx="6889">
                  <c:v>7681</c:v>
                </c:pt>
                <c:pt idx="6890">
                  <c:v>7659</c:v>
                </c:pt>
                <c:pt idx="6891">
                  <c:v>7685</c:v>
                </c:pt>
                <c:pt idx="6892">
                  <c:v>7685</c:v>
                </c:pt>
                <c:pt idx="6893">
                  <c:v>7693</c:v>
                </c:pt>
                <c:pt idx="6894">
                  <c:v>7703</c:v>
                </c:pt>
                <c:pt idx="6895">
                  <c:v>7684</c:v>
                </c:pt>
                <c:pt idx="6896">
                  <c:v>7663</c:v>
                </c:pt>
                <c:pt idx="6897">
                  <c:v>7655</c:v>
                </c:pt>
                <c:pt idx="6898">
                  <c:v>7635</c:v>
                </c:pt>
                <c:pt idx="6899">
                  <c:v>7625</c:v>
                </c:pt>
                <c:pt idx="6900">
                  <c:v>7594</c:v>
                </c:pt>
                <c:pt idx="6901">
                  <c:v>7572</c:v>
                </c:pt>
                <c:pt idx="6902">
                  <c:v>7537</c:v>
                </c:pt>
                <c:pt idx="6903">
                  <c:v>7503</c:v>
                </c:pt>
                <c:pt idx="6904">
                  <c:v>7498</c:v>
                </c:pt>
                <c:pt idx="6905">
                  <c:v>7493</c:v>
                </c:pt>
                <c:pt idx="6906">
                  <c:v>7470</c:v>
                </c:pt>
                <c:pt idx="6907">
                  <c:v>7480</c:v>
                </c:pt>
                <c:pt idx="6908">
                  <c:v>7473</c:v>
                </c:pt>
                <c:pt idx="6909">
                  <c:v>7426</c:v>
                </c:pt>
                <c:pt idx="6910">
                  <c:v>7444</c:v>
                </c:pt>
                <c:pt idx="6911">
                  <c:v>7505</c:v>
                </c:pt>
                <c:pt idx="6912">
                  <c:v>7547</c:v>
                </c:pt>
                <c:pt idx="6913">
                  <c:v>7547</c:v>
                </c:pt>
                <c:pt idx="6914">
                  <c:v>7544</c:v>
                </c:pt>
                <c:pt idx="6915">
                  <c:v>7525</c:v>
                </c:pt>
                <c:pt idx="6916">
                  <c:v>7485</c:v>
                </c:pt>
                <c:pt idx="6917">
                  <c:v>7504</c:v>
                </c:pt>
                <c:pt idx="6918">
                  <c:v>7539</c:v>
                </c:pt>
                <c:pt idx="6919">
                  <c:v>7504</c:v>
                </c:pt>
                <c:pt idx="6920">
                  <c:v>7474</c:v>
                </c:pt>
                <c:pt idx="6921">
                  <c:v>7451</c:v>
                </c:pt>
                <c:pt idx="6922">
                  <c:v>7539</c:v>
                </c:pt>
                <c:pt idx="6923">
                  <c:v>7542</c:v>
                </c:pt>
                <c:pt idx="6924">
                  <c:v>7481</c:v>
                </c:pt>
                <c:pt idx="6925">
                  <c:v>7468</c:v>
                </c:pt>
                <c:pt idx="6926">
                  <c:v>7390</c:v>
                </c:pt>
                <c:pt idx="6927">
                  <c:v>7340</c:v>
                </c:pt>
                <c:pt idx="6928">
                  <c:v>7295</c:v>
                </c:pt>
                <c:pt idx="6929">
                  <c:v>7280</c:v>
                </c:pt>
                <c:pt idx="6930">
                  <c:v>7294</c:v>
                </c:pt>
                <c:pt idx="6931">
                  <c:v>7319</c:v>
                </c:pt>
                <c:pt idx="6932">
                  <c:v>7278</c:v>
                </c:pt>
                <c:pt idx="6933">
                  <c:v>7266</c:v>
                </c:pt>
                <c:pt idx="6934">
                  <c:v>7332</c:v>
                </c:pt>
                <c:pt idx="6935">
                  <c:v>7329</c:v>
                </c:pt>
                <c:pt idx="6936">
                  <c:v>7295</c:v>
                </c:pt>
                <c:pt idx="6937">
                  <c:v>7303</c:v>
                </c:pt>
                <c:pt idx="6938">
                  <c:v>7390</c:v>
                </c:pt>
                <c:pt idx="6939">
                  <c:v>7424</c:v>
                </c:pt>
                <c:pt idx="6940">
                  <c:v>7428</c:v>
                </c:pt>
                <c:pt idx="6941">
                  <c:v>7462</c:v>
                </c:pt>
                <c:pt idx="6942">
                  <c:v>7429</c:v>
                </c:pt>
                <c:pt idx="6943">
                  <c:v>7409</c:v>
                </c:pt>
                <c:pt idx="6944">
                  <c:v>7407</c:v>
                </c:pt>
                <c:pt idx="6945">
                  <c:v>7403</c:v>
                </c:pt>
                <c:pt idx="6946">
                  <c:v>7382</c:v>
                </c:pt>
                <c:pt idx="6947">
                  <c:v>7388</c:v>
                </c:pt>
                <c:pt idx="6948">
                  <c:v>7350</c:v>
                </c:pt>
                <c:pt idx="6949">
                  <c:v>7329</c:v>
                </c:pt>
                <c:pt idx="6950">
                  <c:v>7368</c:v>
                </c:pt>
                <c:pt idx="6951">
                  <c:v>7387</c:v>
                </c:pt>
                <c:pt idx="6952">
                  <c:v>7370</c:v>
                </c:pt>
                <c:pt idx="6953">
                  <c:v>7359</c:v>
                </c:pt>
                <c:pt idx="6954">
                  <c:v>7348</c:v>
                </c:pt>
                <c:pt idx="6955">
                  <c:v>7326</c:v>
                </c:pt>
                <c:pt idx="6956">
                  <c:v>7305</c:v>
                </c:pt>
                <c:pt idx="6957">
                  <c:v>7339</c:v>
                </c:pt>
                <c:pt idx="6958">
                  <c:v>7316</c:v>
                </c:pt>
                <c:pt idx="6959">
                  <c:v>7263</c:v>
                </c:pt>
                <c:pt idx="6960">
                  <c:v>7216</c:v>
                </c:pt>
                <c:pt idx="6961">
                  <c:v>7198</c:v>
                </c:pt>
                <c:pt idx="6962">
                  <c:v>7163</c:v>
                </c:pt>
                <c:pt idx="6963">
                  <c:v>7163</c:v>
                </c:pt>
                <c:pt idx="6964">
                  <c:v>7189</c:v>
                </c:pt>
                <c:pt idx="6965">
                  <c:v>7192</c:v>
                </c:pt>
                <c:pt idx="6966">
                  <c:v>7171</c:v>
                </c:pt>
                <c:pt idx="6967">
                  <c:v>7161</c:v>
                </c:pt>
                <c:pt idx="6968">
                  <c:v>7151</c:v>
                </c:pt>
                <c:pt idx="6969">
                  <c:v>7181</c:v>
                </c:pt>
                <c:pt idx="6970">
                  <c:v>7157</c:v>
                </c:pt>
                <c:pt idx="6971">
                  <c:v>7120</c:v>
                </c:pt>
                <c:pt idx="6972">
                  <c:v>7129</c:v>
                </c:pt>
                <c:pt idx="6973">
                  <c:v>7130</c:v>
                </c:pt>
                <c:pt idx="6974">
                  <c:v>7117</c:v>
                </c:pt>
                <c:pt idx="6975">
                  <c:v>7086</c:v>
                </c:pt>
                <c:pt idx="6976">
                  <c:v>7075</c:v>
                </c:pt>
                <c:pt idx="6977">
                  <c:v>7077</c:v>
                </c:pt>
                <c:pt idx="6978">
                  <c:v>7083</c:v>
                </c:pt>
                <c:pt idx="6979">
                  <c:v>7113</c:v>
                </c:pt>
                <c:pt idx="6980">
                  <c:v>7125</c:v>
                </c:pt>
                <c:pt idx="6981">
                  <c:v>7113</c:v>
                </c:pt>
                <c:pt idx="6982">
                  <c:v>7080</c:v>
                </c:pt>
                <c:pt idx="6983">
                  <c:v>7053</c:v>
                </c:pt>
                <c:pt idx="6984">
                  <c:v>7047</c:v>
                </c:pt>
                <c:pt idx="6985">
                  <c:v>7077</c:v>
                </c:pt>
                <c:pt idx="6986">
                  <c:v>7089</c:v>
                </c:pt>
                <c:pt idx="6987">
                  <c:v>7080</c:v>
                </c:pt>
                <c:pt idx="6988">
                  <c:v>7092</c:v>
                </c:pt>
                <c:pt idx="6989">
                  <c:v>7092</c:v>
                </c:pt>
                <c:pt idx="6990">
                  <c:v>7092</c:v>
                </c:pt>
                <c:pt idx="6991">
                  <c:v>7046</c:v>
                </c:pt>
                <c:pt idx="6992">
                  <c:v>6994</c:v>
                </c:pt>
                <c:pt idx="6993">
                  <c:v>6967</c:v>
                </c:pt>
                <c:pt idx="6994">
                  <c:v>6949</c:v>
                </c:pt>
                <c:pt idx="6995">
                  <c:v>6949</c:v>
                </c:pt>
                <c:pt idx="6996">
                  <c:v>6929</c:v>
                </c:pt>
                <c:pt idx="6997">
                  <c:v>6940</c:v>
                </c:pt>
                <c:pt idx="6998">
                  <c:v>6928</c:v>
                </c:pt>
                <c:pt idx="6999">
                  <c:v>6911</c:v>
                </c:pt>
                <c:pt idx="7000">
                  <c:v>6942</c:v>
                </c:pt>
                <c:pt idx="7001">
                  <c:v>6984</c:v>
                </c:pt>
                <c:pt idx="7002">
                  <c:v>6989</c:v>
                </c:pt>
                <c:pt idx="7003">
                  <c:v>6995</c:v>
                </c:pt>
                <c:pt idx="7004">
                  <c:v>7012</c:v>
                </c:pt>
                <c:pt idx="7005">
                  <c:v>7028</c:v>
                </c:pt>
                <c:pt idx="7006">
                  <c:v>7034</c:v>
                </c:pt>
                <c:pt idx="7007">
                  <c:v>7028</c:v>
                </c:pt>
                <c:pt idx="7008">
                  <c:v>7021</c:v>
                </c:pt>
                <c:pt idx="7009">
                  <c:v>7033</c:v>
                </c:pt>
                <c:pt idx="7010">
                  <c:v>7061</c:v>
                </c:pt>
                <c:pt idx="7011">
                  <c:v>7070</c:v>
                </c:pt>
                <c:pt idx="7012">
                  <c:v>7065</c:v>
                </c:pt>
                <c:pt idx="7013">
                  <c:v>7056</c:v>
                </c:pt>
                <c:pt idx="7014">
                  <c:v>7013</c:v>
                </c:pt>
                <c:pt idx="7015">
                  <c:v>6999</c:v>
                </c:pt>
                <c:pt idx="7016">
                  <c:v>7005</c:v>
                </c:pt>
                <c:pt idx="7017">
                  <c:v>7013</c:v>
                </c:pt>
                <c:pt idx="7018">
                  <c:v>7016</c:v>
                </c:pt>
                <c:pt idx="7019">
                  <c:v>7027</c:v>
                </c:pt>
                <c:pt idx="7020">
                  <c:v>7026</c:v>
                </c:pt>
                <c:pt idx="7021">
                  <c:v>7006</c:v>
                </c:pt>
                <c:pt idx="7022">
                  <c:v>6943</c:v>
                </c:pt>
                <c:pt idx="7023">
                  <c:v>6906</c:v>
                </c:pt>
                <c:pt idx="7024">
                  <c:v>6883</c:v>
                </c:pt>
                <c:pt idx="7025">
                  <c:v>6896</c:v>
                </c:pt>
                <c:pt idx="7026">
                  <c:v>6933</c:v>
                </c:pt>
                <c:pt idx="7027">
                  <c:v>6935</c:v>
                </c:pt>
                <c:pt idx="7028">
                  <c:v>6947</c:v>
                </c:pt>
                <c:pt idx="7029">
                  <c:v>6992</c:v>
                </c:pt>
                <c:pt idx="7030">
                  <c:v>7000</c:v>
                </c:pt>
                <c:pt idx="7031">
                  <c:v>6986</c:v>
                </c:pt>
                <c:pt idx="7032">
                  <c:v>6970</c:v>
                </c:pt>
                <c:pt idx="7033">
                  <c:v>6951</c:v>
                </c:pt>
                <c:pt idx="7034">
                  <c:v>6965</c:v>
                </c:pt>
                <c:pt idx="7035">
                  <c:v>6957</c:v>
                </c:pt>
                <c:pt idx="7036">
                  <c:v>6916</c:v>
                </c:pt>
                <c:pt idx="7037">
                  <c:v>6909</c:v>
                </c:pt>
                <c:pt idx="7038">
                  <c:v>6944</c:v>
                </c:pt>
                <c:pt idx="7039">
                  <c:v>6930</c:v>
                </c:pt>
                <c:pt idx="7040">
                  <c:v>6939</c:v>
                </c:pt>
                <c:pt idx="7041">
                  <c:v>6940</c:v>
                </c:pt>
                <c:pt idx="7042">
                  <c:v>6915</c:v>
                </c:pt>
                <c:pt idx="7043">
                  <c:v>6928</c:v>
                </c:pt>
                <c:pt idx="7044">
                  <c:v>6929</c:v>
                </c:pt>
                <c:pt idx="7045">
                  <c:v>6918</c:v>
                </c:pt>
                <c:pt idx="7046">
                  <c:v>6925</c:v>
                </c:pt>
                <c:pt idx="7047">
                  <c:v>6931</c:v>
                </c:pt>
                <c:pt idx="7048">
                  <c:v>6871</c:v>
                </c:pt>
                <c:pt idx="7049">
                  <c:v>6867</c:v>
                </c:pt>
                <c:pt idx="7050">
                  <c:v>6891</c:v>
                </c:pt>
                <c:pt idx="7051">
                  <c:v>6865</c:v>
                </c:pt>
                <c:pt idx="7052">
                  <c:v>6829</c:v>
                </c:pt>
                <c:pt idx="7053">
                  <c:v>6810</c:v>
                </c:pt>
                <c:pt idx="7054">
                  <c:v>6802</c:v>
                </c:pt>
                <c:pt idx="7055">
                  <c:v>6791</c:v>
                </c:pt>
                <c:pt idx="7056">
                  <c:v>6779</c:v>
                </c:pt>
                <c:pt idx="7057">
                  <c:v>6771</c:v>
                </c:pt>
                <c:pt idx="7058">
                  <c:v>6787</c:v>
                </c:pt>
                <c:pt idx="7059">
                  <c:v>6794</c:v>
                </c:pt>
                <c:pt idx="7060">
                  <c:v>6766</c:v>
                </c:pt>
                <c:pt idx="7061">
                  <c:v>6727</c:v>
                </c:pt>
                <c:pt idx="7062">
                  <c:v>6705</c:v>
                </c:pt>
                <c:pt idx="7063">
                  <c:v>6754</c:v>
                </c:pt>
                <c:pt idx="7064">
                  <c:v>6808</c:v>
                </c:pt>
                <c:pt idx="7065">
                  <c:v>6808</c:v>
                </c:pt>
                <c:pt idx="7066">
                  <c:v>6839</c:v>
                </c:pt>
                <c:pt idx="7067">
                  <c:v>6882</c:v>
                </c:pt>
                <c:pt idx="7068">
                  <c:v>6909</c:v>
                </c:pt>
                <c:pt idx="7069">
                  <c:v>6919</c:v>
                </c:pt>
                <c:pt idx="7070">
                  <c:v>6943</c:v>
                </c:pt>
                <c:pt idx="7071">
                  <c:v>6945</c:v>
                </c:pt>
                <c:pt idx="7072">
                  <c:v>6916</c:v>
                </c:pt>
                <c:pt idx="7073">
                  <c:v>6891</c:v>
                </c:pt>
                <c:pt idx="7074">
                  <c:v>6831</c:v>
                </c:pt>
                <c:pt idx="7075">
                  <c:v>6814</c:v>
                </c:pt>
                <c:pt idx="7076">
                  <c:v>6812</c:v>
                </c:pt>
                <c:pt idx="7077">
                  <c:v>6828</c:v>
                </c:pt>
                <c:pt idx="7078">
                  <c:v>6863</c:v>
                </c:pt>
                <c:pt idx="7079">
                  <c:v>6861</c:v>
                </c:pt>
                <c:pt idx="7080">
                  <c:v>6864</c:v>
                </c:pt>
                <c:pt idx="7081">
                  <c:v>6832</c:v>
                </c:pt>
                <c:pt idx="7082">
                  <c:v>6783</c:v>
                </c:pt>
                <c:pt idx="7083">
                  <c:v>6759</c:v>
                </c:pt>
                <c:pt idx="7084">
                  <c:v>6772</c:v>
                </c:pt>
                <c:pt idx="7085">
                  <c:v>6816</c:v>
                </c:pt>
                <c:pt idx="7086">
                  <c:v>6869</c:v>
                </c:pt>
                <c:pt idx="7087">
                  <c:v>6872</c:v>
                </c:pt>
                <c:pt idx="7088">
                  <c:v>6867</c:v>
                </c:pt>
                <c:pt idx="7089">
                  <c:v>6867</c:v>
                </c:pt>
                <c:pt idx="7090">
                  <c:v>6864</c:v>
                </c:pt>
                <c:pt idx="7091">
                  <c:v>6858</c:v>
                </c:pt>
                <c:pt idx="7092">
                  <c:v>6827</c:v>
                </c:pt>
                <c:pt idx="7093">
                  <c:v>6810</c:v>
                </c:pt>
                <c:pt idx="7094">
                  <c:v>6796</c:v>
                </c:pt>
                <c:pt idx="7095">
                  <c:v>6809</c:v>
                </c:pt>
                <c:pt idx="7096">
                  <c:v>6831</c:v>
                </c:pt>
                <c:pt idx="7097">
                  <c:v>6830</c:v>
                </c:pt>
                <c:pt idx="7098">
                  <c:v>6845</c:v>
                </c:pt>
                <c:pt idx="7099">
                  <c:v>6854</c:v>
                </c:pt>
                <c:pt idx="7100">
                  <c:v>6833</c:v>
                </c:pt>
                <c:pt idx="7101">
                  <c:v>6826</c:v>
                </c:pt>
                <c:pt idx="7102">
                  <c:v>6769</c:v>
                </c:pt>
                <c:pt idx="7103">
                  <c:v>6744</c:v>
                </c:pt>
                <c:pt idx="7104">
                  <c:v>6746</c:v>
                </c:pt>
                <c:pt idx="7105">
                  <c:v>6722</c:v>
                </c:pt>
                <c:pt idx="7106">
                  <c:v>6737</c:v>
                </c:pt>
                <c:pt idx="7107">
                  <c:v>6749</c:v>
                </c:pt>
                <c:pt idx="7108">
                  <c:v>6721</c:v>
                </c:pt>
                <c:pt idx="7109">
                  <c:v>6738</c:v>
                </c:pt>
                <c:pt idx="7110">
                  <c:v>6726</c:v>
                </c:pt>
                <c:pt idx="7111">
                  <c:v>6703</c:v>
                </c:pt>
                <c:pt idx="7112">
                  <c:v>6698</c:v>
                </c:pt>
                <c:pt idx="7113">
                  <c:v>6684</c:v>
                </c:pt>
                <c:pt idx="7114">
                  <c:v>6679</c:v>
                </c:pt>
                <c:pt idx="7115">
                  <c:v>6686</c:v>
                </c:pt>
                <c:pt idx="7116">
                  <c:v>6715</c:v>
                </c:pt>
                <c:pt idx="7117">
                  <c:v>6715</c:v>
                </c:pt>
                <c:pt idx="7118">
                  <c:v>6707</c:v>
                </c:pt>
                <c:pt idx="7119">
                  <c:v>6717</c:v>
                </c:pt>
                <c:pt idx="7120">
                  <c:v>6697</c:v>
                </c:pt>
                <c:pt idx="7121">
                  <c:v>6710</c:v>
                </c:pt>
                <c:pt idx="7122">
                  <c:v>6715</c:v>
                </c:pt>
                <c:pt idx="7123">
                  <c:v>6718</c:v>
                </c:pt>
                <c:pt idx="7124">
                  <c:v>6741</c:v>
                </c:pt>
                <c:pt idx="7125">
                  <c:v>6739</c:v>
                </c:pt>
                <c:pt idx="7126">
                  <c:v>6777</c:v>
                </c:pt>
                <c:pt idx="7127">
                  <c:v>6814</c:v>
                </c:pt>
                <c:pt idx="7128">
                  <c:v>6841</c:v>
                </c:pt>
                <c:pt idx="7129">
                  <c:v>6817</c:v>
                </c:pt>
                <c:pt idx="7130">
                  <c:v>6776</c:v>
                </c:pt>
                <c:pt idx="7131">
                  <c:v>6768</c:v>
                </c:pt>
                <c:pt idx="7132">
                  <c:v>6804</c:v>
                </c:pt>
                <c:pt idx="7133">
                  <c:v>6810</c:v>
                </c:pt>
                <c:pt idx="7134">
                  <c:v>6805</c:v>
                </c:pt>
                <c:pt idx="7135">
                  <c:v>6811</c:v>
                </c:pt>
                <c:pt idx="7136">
                  <c:v>6817</c:v>
                </c:pt>
                <c:pt idx="7137">
                  <c:v>6836</c:v>
                </c:pt>
                <c:pt idx="7138">
                  <c:v>6808</c:v>
                </c:pt>
                <c:pt idx="7139">
                  <c:v>6772</c:v>
                </c:pt>
                <c:pt idx="7140">
                  <c:v>6744</c:v>
                </c:pt>
                <c:pt idx="7141">
                  <c:v>6757</c:v>
                </c:pt>
                <c:pt idx="7142">
                  <c:v>6769</c:v>
                </c:pt>
                <c:pt idx="7143">
                  <c:v>6800</c:v>
                </c:pt>
                <c:pt idx="7144">
                  <c:v>6810</c:v>
                </c:pt>
                <c:pt idx="7145">
                  <c:v>6794</c:v>
                </c:pt>
                <c:pt idx="7146">
                  <c:v>6822</c:v>
                </c:pt>
                <c:pt idx="7147">
                  <c:v>6823</c:v>
                </c:pt>
                <c:pt idx="7148">
                  <c:v>6802</c:v>
                </c:pt>
                <c:pt idx="7149">
                  <c:v>6787</c:v>
                </c:pt>
                <c:pt idx="7150">
                  <c:v>6774</c:v>
                </c:pt>
                <c:pt idx="7151">
                  <c:v>6773</c:v>
                </c:pt>
                <c:pt idx="7152">
                  <c:v>6763</c:v>
                </c:pt>
                <c:pt idx="7153">
                  <c:v>6747</c:v>
                </c:pt>
                <c:pt idx="7154">
                  <c:v>6732</c:v>
                </c:pt>
                <c:pt idx="7155">
                  <c:v>6719</c:v>
                </c:pt>
                <c:pt idx="7156">
                  <c:v>6684</c:v>
                </c:pt>
                <c:pt idx="7157">
                  <c:v>6680</c:v>
                </c:pt>
                <c:pt idx="7158">
                  <c:v>6722</c:v>
                </c:pt>
                <c:pt idx="7159">
                  <c:v>6742</c:v>
                </c:pt>
                <c:pt idx="7160">
                  <c:v>6752</c:v>
                </c:pt>
                <c:pt idx="7161">
                  <c:v>6778</c:v>
                </c:pt>
                <c:pt idx="7162">
                  <c:v>6761</c:v>
                </c:pt>
                <c:pt idx="7163">
                  <c:v>6704</c:v>
                </c:pt>
                <c:pt idx="7164">
                  <c:v>6671</c:v>
                </c:pt>
                <c:pt idx="7165">
                  <c:v>6654</c:v>
                </c:pt>
                <c:pt idx="7166">
                  <c:v>6647</c:v>
                </c:pt>
                <c:pt idx="7167">
                  <c:v>6668</c:v>
                </c:pt>
                <c:pt idx="7168">
                  <c:v>6686</c:v>
                </c:pt>
                <c:pt idx="7169">
                  <c:v>6690</c:v>
                </c:pt>
                <c:pt idx="7170">
                  <c:v>6715</c:v>
                </c:pt>
                <c:pt idx="7171">
                  <c:v>6735</c:v>
                </c:pt>
                <c:pt idx="7172">
                  <c:v>6763</c:v>
                </c:pt>
                <c:pt idx="7173">
                  <c:v>6743</c:v>
                </c:pt>
                <c:pt idx="7174">
                  <c:v>6713</c:v>
                </c:pt>
                <c:pt idx="7175">
                  <c:v>6712</c:v>
                </c:pt>
                <c:pt idx="7176">
                  <c:v>6728</c:v>
                </c:pt>
                <c:pt idx="7177">
                  <c:v>6753</c:v>
                </c:pt>
                <c:pt idx="7178">
                  <c:v>6737</c:v>
                </c:pt>
                <c:pt idx="7179">
                  <c:v>6726</c:v>
                </c:pt>
                <c:pt idx="7180">
                  <c:v>6679</c:v>
                </c:pt>
                <c:pt idx="7181">
                  <c:v>6676</c:v>
                </c:pt>
                <c:pt idx="7182">
                  <c:v>6668</c:v>
                </c:pt>
                <c:pt idx="7183">
                  <c:v>6659</c:v>
                </c:pt>
                <c:pt idx="7184">
                  <c:v>6654</c:v>
                </c:pt>
                <c:pt idx="7185">
                  <c:v>6645</c:v>
                </c:pt>
                <c:pt idx="7186">
                  <c:v>6635</c:v>
                </c:pt>
                <c:pt idx="7187">
                  <c:v>6648</c:v>
                </c:pt>
                <c:pt idx="7188">
                  <c:v>6673</c:v>
                </c:pt>
                <c:pt idx="7189">
                  <c:v>6699</c:v>
                </c:pt>
                <c:pt idx="7190">
                  <c:v>6724</c:v>
                </c:pt>
                <c:pt idx="7191">
                  <c:v>6729</c:v>
                </c:pt>
                <c:pt idx="7192">
                  <c:v>6757</c:v>
                </c:pt>
                <c:pt idx="7193">
                  <c:v>6779</c:v>
                </c:pt>
                <c:pt idx="7194">
                  <c:v>6739</c:v>
                </c:pt>
                <c:pt idx="7195">
                  <c:v>6715</c:v>
                </c:pt>
                <c:pt idx="7196">
                  <c:v>6716</c:v>
                </c:pt>
                <c:pt idx="7197">
                  <c:v>6718</c:v>
                </c:pt>
                <c:pt idx="7198">
                  <c:v>6734</c:v>
                </c:pt>
                <c:pt idx="7199">
                  <c:v>6737</c:v>
                </c:pt>
                <c:pt idx="7200">
                  <c:v>6742</c:v>
                </c:pt>
              </c:numCache>
            </c:numRef>
          </c:yVal>
          <c:smooth val="1"/>
          <c:extLst>
            <c:ext xmlns:c16="http://schemas.microsoft.com/office/drawing/2014/chart" uri="{C3380CC4-5D6E-409C-BE32-E72D297353CC}">
              <c16:uniqueId val="{00000000-2D2D-49D0-997C-A25418FD74A6}"/>
            </c:ext>
          </c:extLst>
        </c:ser>
        <c:dLbls>
          <c:showLegendKey val="0"/>
          <c:showVal val="0"/>
          <c:showCatName val="0"/>
          <c:showSerName val="0"/>
          <c:showPercent val="0"/>
          <c:showBubbleSize val="0"/>
        </c:dLbls>
        <c:axId val="446737224"/>
        <c:axId val="446740176"/>
      </c:scatterChart>
      <c:valAx>
        <c:axId val="44673722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446740176"/>
        <c:crosses val="autoZero"/>
        <c:crossBetween val="midCat"/>
      </c:valAx>
      <c:valAx>
        <c:axId val="4467401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44673722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'230224 KS-801→SP0810_test TrCel'!$B$1</c:f>
              <c:strCache>
                <c:ptCount val="1"/>
                <c:pt idx="0">
                  <c:v>Intensity</c:v>
                </c:pt>
              </c:strCache>
            </c:strRef>
          </c:tx>
          <c:spPr>
            <a:ln w="19050" cap="rnd">
              <a:solidFill>
                <a:schemeClr val="accent1"/>
              </a:solidFill>
              <a:round/>
            </a:ln>
            <a:effectLst/>
          </c:spPr>
          <c:marker>
            <c:symbol val="none"/>
          </c:marker>
          <c:xVal>
            <c:numRef>
              <c:f>'230224 KS-801→SP0810_test TrCel'!$A$2:$A$7202</c:f>
              <c:numCache>
                <c:formatCode>General</c:formatCode>
                <c:ptCount val="7201"/>
                <c:pt idx="0">
                  <c:v>0</c:v>
                </c:pt>
                <c:pt idx="1">
                  <c:v>8.3333299999999999E-3</c:v>
                </c:pt>
                <c:pt idx="2">
                  <c:v>1.6666670000000001E-2</c:v>
                </c:pt>
                <c:pt idx="3">
                  <c:v>2.5000000000000001E-2</c:v>
                </c:pt>
                <c:pt idx="4">
                  <c:v>3.3333330000000001E-2</c:v>
                </c:pt>
                <c:pt idx="5">
                  <c:v>4.1666670000000003E-2</c:v>
                </c:pt>
                <c:pt idx="6">
                  <c:v>0.05</c:v>
                </c:pt>
                <c:pt idx="7">
                  <c:v>5.8333330000000003E-2</c:v>
                </c:pt>
                <c:pt idx="8">
                  <c:v>6.6666669999999997E-2</c:v>
                </c:pt>
                <c:pt idx="9">
                  <c:v>7.4999999999999997E-2</c:v>
                </c:pt>
                <c:pt idx="10">
                  <c:v>8.3333329999999997E-2</c:v>
                </c:pt>
                <c:pt idx="11">
                  <c:v>9.1666670000000006E-2</c:v>
                </c:pt>
                <c:pt idx="12">
                  <c:v>0.1</c:v>
                </c:pt>
                <c:pt idx="13">
                  <c:v>0.10833333000000001</c:v>
                </c:pt>
                <c:pt idx="14">
                  <c:v>0.11666667</c:v>
                </c:pt>
                <c:pt idx="15">
                  <c:v>0.125</c:v>
                </c:pt>
                <c:pt idx="16">
                  <c:v>0.13333333</c:v>
                </c:pt>
                <c:pt idx="17">
                  <c:v>0.14166666999999999</c:v>
                </c:pt>
                <c:pt idx="18">
                  <c:v>0.15</c:v>
                </c:pt>
                <c:pt idx="19">
                  <c:v>0.15833332999999999</c:v>
                </c:pt>
                <c:pt idx="20">
                  <c:v>0.16666666999999999</c:v>
                </c:pt>
                <c:pt idx="21">
                  <c:v>0.17499999999999999</c:v>
                </c:pt>
                <c:pt idx="22">
                  <c:v>0.18333332999999999</c:v>
                </c:pt>
                <c:pt idx="23">
                  <c:v>0.19166667000000001</c:v>
                </c:pt>
                <c:pt idx="24">
                  <c:v>0.2</c:v>
                </c:pt>
                <c:pt idx="25">
                  <c:v>0.20833333000000001</c:v>
                </c:pt>
                <c:pt idx="26">
                  <c:v>0.21666667000000001</c:v>
                </c:pt>
                <c:pt idx="27">
                  <c:v>0.22500000000000001</c:v>
                </c:pt>
                <c:pt idx="28">
                  <c:v>0.23333333000000001</c:v>
                </c:pt>
                <c:pt idx="29">
                  <c:v>0.24166667</c:v>
                </c:pt>
                <c:pt idx="30">
                  <c:v>0.25</c:v>
                </c:pt>
                <c:pt idx="31">
                  <c:v>0.25833333000000003</c:v>
                </c:pt>
                <c:pt idx="32">
                  <c:v>0.26666666999999999</c:v>
                </c:pt>
                <c:pt idx="33">
                  <c:v>0.27500000000000002</c:v>
                </c:pt>
                <c:pt idx="34">
                  <c:v>0.28333332999999999</c:v>
                </c:pt>
                <c:pt idx="35">
                  <c:v>0.29166667000000002</c:v>
                </c:pt>
                <c:pt idx="36">
                  <c:v>0.3</c:v>
                </c:pt>
                <c:pt idx="37">
                  <c:v>0.30833333000000002</c:v>
                </c:pt>
                <c:pt idx="38">
                  <c:v>0.31666666999999998</c:v>
                </c:pt>
                <c:pt idx="39">
                  <c:v>0.32500000000000001</c:v>
                </c:pt>
                <c:pt idx="40">
                  <c:v>0.33333332999999998</c:v>
                </c:pt>
                <c:pt idx="41">
                  <c:v>0.34166667000000001</c:v>
                </c:pt>
                <c:pt idx="42">
                  <c:v>0.35</c:v>
                </c:pt>
                <c:pt idx="43">
                  <c:v>0.35833333000000001</c:v>
                </c:pt>
                <c:pt idx="44">
                  <c:v>0.36666666999999997</c:v>
                </c:pt>
                <c:pt idx="45">
                  <c:v>0.375</c:v>
                </c:pt>
                <c:pt idx="46">
                  <c:v>0.38333333000000003</c:v>
                </c:pt>
                <c:pt idx="47">
                  <c:v>0.39166666999999999</c:v>
                </c:pt>
                <c:pt idx="48">
                  <c:v>0.4</c:v>
                </c:pt>
                <c:pt idx="49">
                  <c:v>0.40833332999999999</c:v>
                </c:pt>
                <c:pt idx="50">
                  <c:v>0.41666667000000002</c:v>
                </c:pt>
                <c:pt idx="51">
                  <c:v>0.42499999999999999</c:v>
                </c:pt>
                <c:pt idx="52">
                  <c:v>0.43333333000000002</c:v>
                </c:pt>
                <c:pt idx="53">
                  <c:v>0.44166666999999998</c:v>
                </c:pt>
                <c:pt idx="54">
                  <c:v>0.45</c:v>
                </c:pt>
                <c:pt idx="55">
                  <c:v>0.45833332999999998</c:v>
                </c:pt>
                <c:pt idx="56">
                  <c:v>0.46666667000000001</c:v>
                </c:pt>
                <c:pt idx="57">
                  <c:v>0.47499999999999998</c:v>
                </c:pt>
                <c:pt idx="58">
                  <c:v>0.48333333000000001</c:v>
                </c:pt>
                <c:pt idx="59">
                  <c:v>0.49166666999999997</c:v>
                </c:pt>
                <c:pt idx="60">
                  <c:v>0.5</c:v>
                </c:pt>
                <c:pt idx="61">
                  <c:v>0.50833333000000003</c:v>
                </c:pt>
                <c:pt idx="62">
                  <c:v>0.51666666999999999</c:v>
                </c:pt>
                <c:pt idx="63">
                  <c:v>0.52500000000000002</c:v>
                </c:pt>
                <c:pt idx="64">
                  <c:v>0.53333333000000005</c:v>
                </c:pt>
                <c:pt idx="65">
                  <c:v>0.54166667000000002</c:v>
                </c:pt>
                <c:pt idx="66">
                  <c:v>0.55000000000000004</c:v>
                </c:pt>
                <c:pt idx="67">
                  <c:v>0.55833332999999996</c:v>
                </c:pt>
                <c:pt idx="68">
                  <c:v>0.56666667000000004</c:v>
                </c:pt>
                <c:pt idx="69">
                  <c:v>0.57499999999999996</c:v>
                </c:pt>
                <c:pt idx="70">
                  <c:v>0.58333332999999998</c:v>
                </c:pt>
                <c:pt idx="71">
                  <c:v>0.59166666999999995</c:v>
                </c:pt>
                <c:pt idx="72">
                  <c:v>0.6</c:v>
                </c:pt>
                <c:pt idx="73">
                  <c:v>0.60833333000000001</c:v>
                </c:pt>
                <c:pt idx="74">
                  <c:v>0.61666666999999997</c:v>
                </c:pt>
                <c:pt idx="75">
                  <c:v>0.625</c:v>
                </c:pt>
                <c:pt idx="76">
                  <c:v>0.63333333000000003</c:v>
                </c:pt>
                <c:pt idx="77">
                  <c:v>0.64166666999999999</c:v>
                </c:pt>
                <c:pt idx="78">
                  <c:v>0.65</c:v>
                </c:pt>
                <c:pt idx="79">
                  <c:v>0.65833333000000005</c:v>
                </c:pt>
                <c:pt idx="80">
                  <c:v>0.66666667000000002</c:v>
                </c:pt>
                <c:pt idx="81">
                  <c:v>0.67500000000000004</c:v>
                </c:pt>
                <c:pt idx="82">
                  <c:v>0.68333332999999996</c:v>
                </c:pt>
                <c:pt idx="83">
                  <c:v>0.69166667000000004</c:v>
                </c:pt>
                <c:pt idx="84">
                  <c:v>0.7</c:v>
                </c:pt>
                <c:pt idx="85">
                  <c:v>0.70833332999999998</c:v>
                </c:pt>
                <c:pt idx="86">
                  <c:v>0.71666666999999995</c:v>
                </c:pt>
                <c:pt idx="87">
                  <c:v>0.72499999999999998</c:v>
                </c:pt>
                <c:pt idx="88">
                  <c:v>0.73333333000000001</c:v>
                </c:pt>
                <c:pt idx="89">
                  <c:v>0.74166666999999997</c:v>
                </c:pt>
                <c:pt idx="90">
                  <c:v>0.75</c:v>
                </c:pt>
                <c:pt idx="91">
                  <c:v>0.75833333000000003</c:v>
                </c:pt>
                <c:pt idx="92">
                  <c:v>0.76666666999999999</c:v>
                </c:pt>
                <c:pt idx="93">
                  <c:v>0.77500000000000002</c:v>
                </c:pt>
                <c:pt idx="94">
                  <c:v>0.78333333000000005</c:v>
                </c:pt>
                <c:pt idx="95">
                  <c:v>0.79166667000000002</c:v>
                </c:pt>
                <c:pt idx="96">
                  <c:v>0.8</c:v>
                </c:pt>
                <c:pt idx="97">
                  <c:v>0.80833332999999996</c:v>
                </c:pt>
                <c:pt idx="98">
                  <c:v>0.81666667000000004</c:v>
                </c:pt>
                <c:pt idx="99">
                  <c:v>0.82499999999999996</c:v>
                </c:pt>
                <c:pt idx="100">
                  <c:v>0.83333332999999998</c:v>
                </c:pt>
                <c:pt idx="101">
                  <c:v>0.84166666999999995</c:v>
                </c:pt>
                <c:pt idx="102">
                  <c:v>0.85</c:v>
                </c:pt>
                <c:pt idx="103">
                  <c:v>0.85833333000000001</c:v>
                </c:pt>
                <c:pt idx="104">
                  <c:v>0.86666666999999997</c:v>
                </c:pt>
                <c:pt idx="105">
                  <c:v>0.875</c:v>
                </c:pt>
                <c:pt idx="106">
                  <c:v>0.88333333000000003</c:v>
                </c:pt>
                <c:pt idx="107">
                  <c:v>0.89166666999999999</c:v>
                </c:pt>
                <c:pt idx="108">
                  <c:v>0.9</c:v>
                </c:pt>
                <c:pt idx="109">
                  <c:v>0.90833333000000005</c:v>
                </c:pt>
                <c:pt idx="110">
                  <c:v>0.91666667000000002</c:v>
                </c:pt>
                <c:pt idx="111">
                  <c:v>0.92500000000000004</c:v>
                </c:pt>
                <c:pt idx="112">
                  <c:v>0.93333332999999996</c:v>
                </c:pt>
                <c:pt idx="113">
                  <c:v>0.94166667000000004</c:v>
                </c:pt>
                <c:pt idx="114">
                  <c:v>0.95</c:v>
                </c:pt>
                <c:pt idx="115">
                  <c:v>0.95833332999999998</c:v>
                </c:pt>
                <c:pt idx="116">
                  <c:v>0.96666666999999995</c:v>
                </c:pt>
                <c:pt idx="117">
                  <c:v>0.97499999999999998</c:v>
                </c:pt>
                <c:pt idx="118">
                  <c:v>0.98333333000000001</c:v>
                </c:pt>
                <c:pt idx="119">
                  <c:v>0.99166666999999997</c:v>
                </c:pt>
                <c:pt idx="120">
                  <c:v>1</c:v>
                </c:pt>
                <c:pt idx="121">
                  <c:v>1.0083333299999999</c:v>
                </c:pt>
                <c:pt idx="122">
                  <c:v>1.01666667</c:v>
                </c:pt>
                <c:pt idx="123">
                  <c:v>1.0249999999999999</c:v>
                </c:pt>
                <c:pt idx="124">
                  <c:v>1.03333333</c:v>
                </c:pt>
                <c:pt idx="125">
                  <c:v>1.0416666699999999</c:v>
                </c:pt>
                <c:pt idx="126">
                  <c:v>1.05</c:v>
                </c:pt>
                <c:pt idx="127">
                  <c:v>1.05833333</c:v>
                </c:pt>
                <c:pt idx="128">
                  <c:v>1.06666667</c:v>
                </c:pt>
                <c:pt idx="129">
                  <c:v>1.075</c:v>
                </c:pt>
                <c:pt idx="130">
                  <c:v>1.0833333300000001</c:v>
                </c:pt>
                <c:pt idx="131">
                  <c:v>1.09166667</c:v>
                </c:pt>
                <c:pt idx="132">
                  <c:v>1.1000000000000001</c:v>
                </c:pt>
                <c:pt idx="133">
                  <c:v>1.10833333</c:v>
                </c:pt>
                <c:pt idx="134">
                  <c:v>1.1166666700000001</c:v>
                </c:pt>
                <c:pt idx="135">
                  <c:v>1.125</c:v>
                </c:pt>
                <c:pt idx="136">
                  <c:v>1.1333333299999999</c:v>
                </c:pt>
                <c:pt idx="137">
                  <c:v>1.14166667</c:v>
                </c:pt>
                <c:pt idx="138">
                  <c:v>1.1499999999999999</c:v>
                </c:pt>
                <c:pt idx="139">
                  <c:v>1.15833333</c:v>
                </c:pt>
                <c:pt idx="140">
                  <c:v>1.1666666699999999</c:v>
                </c:pt>
                <c:pt idx="141">
                  <c:v>1.175</c:v>
                </c:pt>
                <c:pt idx="142">
                  <c:v>1.18333333</c:v>
                </c:pt>
                <c:pt idx="143">
                  <c:v>1.19166667</c:v>
                </c:pt>
                <c:pt idx="144">
                  <c:v>1.2</c:v>
                </c:pt>
                <c:pt idx="145">
                  <c:v>1.2083333300000001</c:v>
                </c:pt>
                <c:pt idx="146">
                  <c:v>1.21666667</c:v>
                </c:pt>
                <c:pt idx="147">
                  <c:v>1.2250000000000001</c:v>
                </c:pt>
                <c:pt idx="148">
                  <c:v>1.23333333</c:v>
                </c:pt>
                <c:pt idx="149">
                  <c:v>1.2416666700000001</c:v>
                </c:pt>
                <c:pt idx="150">
                  <c:v>1.25</c:v>
                </c:pt>
                <c:pt idx="151">
                  <c:v>1.2583333299999999</c:v>
                </c:pt>
                <c:pt idx="152">
                  <c:v>1.26666667</c:v>
                </c:pt>
                <c:pt idx="153">
                  <c:v>1.2749999999999999</c:v>
                </c:pt>
                <c:pt idx="154">
                  <c:v>1.28333333</c:v>
                </c:pt>
                <c:pt idx="155">
                  <c:v>1.2916666699999999</c:v>
                </c:pt>
                <c:pt idx="156">
                  <c:v>1.3</c:v>
                </c:pt>
                <c:pt idx="157">
                  <c:v>1.30833333</c:v>
                </c:pt>
                <c:pt idx="158">
                  <c:v>1.31666667</c:v>
                </c:pt>
                <c:pt idx="159">
                  <c:v>1.325</c:v>
                </c:pt>
                <c:pt idx="160">
                  <c:v>1.3333333300000001</c:v>
                </c:pt>
                <c:pt idx="161">
                  <c:v>1.34166667</c:v>
                </c:pt>
                <c:pt idx="162">
                  <c:v>1.35</c:v>
                </c:pt>
                <c:pt idx="163">
                  <c:v>1.35833333</c:v>
                </c:pt>
                <c:pt idx="164">
                  <c:v>1.3666666700000001</c:v>
                </c:pt>
                <c:pt idx="165">
                  <c:v>1.375</c:v>
                </c:pt>
                <c:pt idx="166">
                  <c:v>1.3833333299999999</c:v>
                </c:pt>
                <c:pt idx="167">
                  <c:v>1.39166667</c:v>
                </c:pt>
                <c:pt idx="168">
                  <c:v>1.4</c:v>
                </c:pt>
                <c:pt idx="169">
                  <c:v>1.40833333</c:v>
                </c:pt>
                <c:pt idx="170">
                  <c:v>1.4166666699999999</c:v>
                </c:pt>
                <c:pt idx="171">
                  <c:v>1.425</c:v>
                </c:pt>
                <c:pt idx="172">
                  <c:v>1.43333333</c:v>
                </c:pt>
                <c:pt idx="173">
                  <c:v>1.44166667</c:v>
                </c:pt>
                <c:pt idx="174">
                  <c:v>1.45</c:v>
                </c:pt>
                <c:pt idx="175">
                  <c:v>1.4583333300000001</c:v>
                </c:pt>
                <c:pt idx="176">
                  <c:v>1.46666667</c:v>
                </c:pt>
                <c:pt idx="177">
                  <c:v>1.4750000000000001</c:v>
                </c:pt>
                <c:pt idx="178">
                  <c:v>1.48333333</c:v>
                </c:pt>
                <c:pt idx="179">
                  <c:v>1.4916666700000001</c:v>
                </c:pt>
                <c:pt idx="180">
                  <c:v>1.5</c:v>
                </c:pt>
                <c:pt idx="181">
                  <c:v>1.5083333299999999</c:v>
                </c:pt>
                <c:pt idx="182">
                  <c:v>1.51666667</c:v>
                </c:pt>
                <c:pt idx="183">
                  <c:v>1.5249999999999999</c:v>
                </c:pt>
                <c:pt idx="184">
                  <c:v>1.53333333</c:v>
                </c:pt>
                <c:pt idx="185">
                  <c:v>1.5416666699999999</c:v>
                </c:pt>
                <c:pt idx="186">
                  <c:v>1.55</c:v>
                </c:pt>
                <c:pt idx="187">
                  <c:v>1.55833333</c:v>
                </c:pt>
                <c:pt idx="188">
                  <c:v>1.56666667</c:v>
                </c:pt>
                <c:pt idx="189">
                  <c:v>1.575</c:v>
                </c:pt>
                <c:pt idx="190">
                  <c:v>1.5833333300000001</c:v>
                </c:pt>
                <c:pt idx="191">
                  <c:v>1.59166667</c:v>
                </c:pt>
                <c:pt idx="192">
                  <c:v>1.6</c:v>
                </c:pt>
                <c:pt idx="193">
                  <c:v>1.60833333</c:v>
                </c:pt>
                <c:pt idx="194">
                  <c:v>1.6166666700000001</c:v>
                </c:pt>
                <c:pt idx="195">
                  <c:v>1.625</c:v>
                </c:pt>
                <c:pt idx="196">
                  <c:v>1.6333333299999999</c:v>
                </c:pt>
                <c:pt idx="197">
                  <c:v>1.64166667</c:v>
                </c:pt>
                <c:pt idx="198">
                  <c:v>1.65</c:v>
                </c:pt>
                <c:pt idx="199">
                  <c:v>1.65833333</c:v>
                </c:pt>
                <c:pt idx="200">
                  <c:v>1.6666666699999999</c:v>
                </c:pt>
                <c:pt idx="201">
                  <c:v>1.675</c:v>
                </c:pt>
                <c:pt idx="202">
                  <c:v>1.68333333</c:v>
                </c:pt>
                <c:pt idx="203">
                  <c:v>1.69166667</c:v>
                </c:pt>
                <c:pt idx="204">
                  <c:v>1.7</c:v>
                </c:pt>
                <c:pt idx="205">
                  <c:v>1.7083333300000001</c:v>
                </c:pt>
                <c:pt idx="206">
                  <c:v>1.71666667</c:v>
                </c:pt>
                <c:pt idx="207">
                  <c:v>1.7250000000000001</c:v>
                </c:pt>
                <c:pt idx="208">
                  <c:v>1.73333333</c:v>
                </c:pt>
                <c:pt idx="209">
                  <c:v>1.7416666700000001</c:v>
                </c:pt>
                <c:pt idx="210">
                  <c:v>1.75</c:v>
                </c:pt>
                <c:pt idx="211">
                  <c:v>1.7583333299999999</c:v>
                </c:pt>
                <c:pt idx="212">
                  <c:v>1.76666667</c:v>
                </c:pt>
                <c:pt idx="213">
                  <c:v>1.7749999999999999</c:v>
                </c:pt>
                <c:pt idx="214">
                  <c:v>1.78333333</c:v>
                </c:pt>
                <c:pt idx="215">
                  <c:v>1.7916666699999999</c:v>
                </c:pt>
                <c:pt idx="216">
                  <c:v>1.8</c:v>
                </c:pt>
                <c:pt idx="217">
                  <c:v>1.80833333</c:v>
                </c:pt>
                <c:pt idx="218">
                  <c:v>1.81666667</c:v>
                </c:pt>
                <c:pt idx="219">
                  <c:v>1.825</c:v>
                </c:pt>
                <c:pt idx="220">
                  <c:v>1.8333333300000001</c:v>
                </c:pt>
                <c:pt idx="221">
                  <c:v>1.84166667</c:v>
                </c:pt>
                <c:pt idx="222">
                  <c:v>1.85</c:v>
                </c:pt>
                <c:pt idx="223">
                  <c:v>1.85833333</c:v>
                </c:pt>
                <c:pt idx="224">
                  <c:v>1.8666666700000001</c:v>
                </c:pt>
                <c:pt idx="225">
                  <c:v>1.875</c:v>
                </c:pt>
                <c:pt idx="226">
                  <c:v>1.8833333299999999</c:v>
                </c:pt>
                <c:pt idx="227">
                  <c:v>1.89166667</c:v>
                </c:pt>
                <c:pt idx="228">
                  <c:v>1.9</c:v>
                </c:pt>
                <c:pt idx="229">
                  <c:v>1.90833333</c:v>
                </c:pt>
                <c:pt idx="230">
                  <c:v>1.9166666699999999</c:v>
                </c:pt>
                <c:pt idx="231">
                  <c:v>1.925</c:v>
                </c:pt>
                <c:pt idx="232">
                  <c:v>1.93333333</c:v>
                </c:pt>
                <c:pt idx="233">
                  <c:v>1.94166667</c:v>
                </c:pt>
                <c:pt idx="234">
                  <c:v>1.95</c:v>
                </c:pt>
                <c:pt idx="235">
                  <c:v>1.9583333300000001</c:v>
                </c:pt>
                <c:pt idx="236">
                  <c:v>1.96666667</c:v>
                </c:pt>
                <c:pt idx="237">
                  <c:v>1.9750000000000001</c:v>
                </c:pt>
                <c:pt idx="238">
                  <c:v>1.98333333</c:v>
                </c:pt>
                <c:pt idx="239">
                  <c:v>1.9916666700000001</c:v>
                </c:pt>
                <c:pt idx="240">
                  <c:v>2</c:v>
                </c:pt>
                <c:pt idx="241">
                  <c:v>2.0083333300000001</c:v>
                </c:pt>
                <c:pt idx="242">
                  <c:v>2.0166666700000002</c:v>
                </c:pt>
                <c:pt idx="243">
                  <c:v>2.0249999999999999</c:v>
                </c:pt>
                <c:pt idx="244">
                  <c:v>2.03333333</c:v>
                </c:pt>
                <c:pt idx="245">
                  <c:v>2.0416666700000001</c:v>
                </c:pt>
                <c:pt idx="246">
                  <c:v>2.0499999999999998</c:v>
                </c:pt>
                <c:pt idx="247">
                  <c:v>2.05833333</c:v>
                </c:pt>
                <c:pt idx="248">
                  <c:v>2.06666667</c:v>
                </c:pt>
                <c:pt idx="249">
                  <c:v>2.0750000000000002</c:v>
                </c:pt>
                <c:pt idx="250">
                  <c:v>2.0833333299999999</c:v>
                </c:pt>
                <c:pt idx="251">
                  <c:v>2.09166667</c:v>
                </c:pt>
                <c:pt idx="252">
                  <c:v>2.1</c:v>
                </c:pt>
                <c:pt idx="253">
                  <c:v>2.1083333299999998</c:v>
                </c:pt>
                <c:pt idx="254">
                  <c:v>2.1166666699999999</c:v>
                </c:pt>
                <c:pt idx="255">
                  <c:v>2.125</c:v>
                </c:pt>
                <c:pt idx="256">
                  <c:v>2.1333333300000001</c:v>
                </c:pt>
                <c:pt idx="257">
                  <c:v>2.1416666700000002</c:v>
                </c:pt>
                <c:pt idx="258">
                  <c:v>2.15</c:v>
                </c:pt>
                <c:pt idx="259">
                  <c:v>2.15833333</c:v>
                </c:pt>
                <c:pt idx="260">
                  <c:v>2.1666666700000001</c:v>
                </c:pt>
                <c:pt idx="261">
                  <c:v>2.1749999999999998</c:v>
                </c:pt>
                <c:pt idx="262">
                  <c:v>2.18333333</c:v>
                </c:pt>
                <c:pt idx="263">
                  <c:v>2.19166667</c:v>
                </c:pt>
                <c:pt idx="264">
                  <c:v>2.2000000000000002</c:v>
                </c:pt>
                <c:pt idx="265">
                  <c:v>2.2083333299999999</c:v>
                </c:pt>
                <c:pt idx="266">
                  <c:v>2.21666667</c:v>
                </c:pt>
                <c:pt idx="267">
                  <c:v>2.2250000000000001</c:v>
                </c:pt>
                <c:pt idx="268">
                  <c:v>2.2333333299999998</c:v>
                </c:pt>
                <c:pt idx="269">
                  <c:v>2.2416666699999999</c:v>
                </c:pt>
                <c:pt idx="270">
                  <c:v>2.25</c:v>
                </c:pt>
                <c:pt idx="271">
                  <c:v>2.2583333300000001</c:v>
                </c:pt>
                <c:pt idx="272">
                  <c:v>2.2666666700000002</c:v>
                </c:pt>
                <c:pt idx="273">
                  <c:v>2.2749999999999999</c:v>
                </c:pt>
                <c:pt idx="274">
                  <c:v>2.28333333</c:v>
                </c:pt>
                <c:pt idx="275">
                  <c:v>2.2916666700000001</c:v>
                </c:pt>
                <c:pt idx="276">
                  <c:v>2.2999999999999998</c:v>
                </c:pt>
                <c:pt idx="277">
                  <c:v>2.30833333</c:v>
                </c:pt>
                <c:pt idx="278">
                  <c:v>2.31666667</c:v>
                </c:pt>
                <c:pt idx="279">
                  <c:v>2.3250000000000002</c:v>
                </c:pt>
                <c:pt idx="280">
                  <c:v>2.3333333299999999</c:v>
                </c:pt>
                <c:pt idx="281">
                  <c:v>2.34166667</c:v>
                </c:pt>
                <c:pt idx="282">
                  <c:v>2.35</c:v>
                </c:pt>
                <c:pt idx="283">
                  <c:v>2.3583333299999998</c:v>
                </c:pt>
                <c:pt idx="284">
                  <c:v>2.3666666699999999</c:v>
                </c:pt>
                <c:pt idx="285">
                  <c:v>2.375</c:v>
                </c:pt>
                <c:pt idx="286">
                  <c:v>2.3833333300000001</c:v>
                </c:pt>
                <c:pt idx="287">
                  <c:v>2.3916666700000002</c:v>
                </c:pt>
                <c:pt idx="288">
                  <c:v>2.4</c:v>
                </c:pt>
                <c:pt idx="289">
                  <c:v>2.40833333</c:v>
                </c:pt>
                <c:pt idx="290">
                  <c:v>2.4166666700000001</c:v>
                </c:pt>
                <c:pt idx="291">
                  <c:v>2.4249999999999998</c:v>
                </c:pt>
                <c:pt idx="292">
                  <c:v>2.43333333</c:v>
                </c:pt>
                <c:pt idx="293">
                  <c:v>2.44166667</c:v>
                </c:pt>
                <c:pt idx="294">
                  <c:v>2.4500000000000002</c:v>
                </c:pt>
                <c:pt idx="295">
                  <c:v>2.4583333299999999</c:v>
                </c:pt>
                <c:pt idx="296">
                  <c:v>2.46666667</c:v>
                </c:pt>
                <c:pt idx="297">
                  <c:v>2.4750000000000001</c:v>
                </c:pt>
                <c:pt idx="298">
                  <c:v>2.4833333299999998</c:v>
                </c:pt>
                <c:pt idx="299">
                  <c:v>2.4916666699999999</c:v>
                </c:pt>
                <c:pt idx="300">
                  <c:v>2.5</c:v>
                </c:pt>
                <c:pt idx="301">
                  <c:v>2.5083333300000001</c:v>
                </c:pt>
                <c:pt idx="302">
                  <c:v>2.5166666700000002</c:v>
                </c:pt>
                <c:pt idx="303">
                  <c:v>2.5249999999999999</c:v>
                </c:pt>
                <c:pt idx="304">
                  <c:v>2.53333333</c:v>
                </c:pt>
                <c:pt idx="305">
                  <c:v>2.5416666700000001</c:v>
                </c:pt>
                <c:pt idx="306">
                  <c:v>2.5499999999999998</c:v>
                </c:pt>
                <c:pt idx="307">
                  <c:v>2.55833333</c:v>
                </c:pt>
                <c:pt idx="308">
                  <c:v>2.56666667</c:v>
                </c:pt>
                <c:pt idx="309">
                  <c:v>2.5750000000000002</c:v>
                </c:pt>
                <c:pt idx="310">
                  <c:v>2.5833333299999999</c:v>
                </c:pt>
                <c:pt idx="311">
                  <c:v>2.59166667</c:v>
                </c:pt>
                <c:pt idx="312">
                  <c:v>2.6</c:v>
                </c:pt>
                <c:pt idx="313">
                  <c:v>2.6083333299999998</c:v>
                </c:pt>
                <c:pt idx="314">
                  <c:v>2.6166666699999999</c:v>
                </c:pt>
                <c:pt idx="315">
                  <c:v>2.625</c:v>
                </c:pt>
                <c:pt idx="316">
                  <c:v>2.6333333300000001</c:v>
                </c:pt>
                <c:pt idx="317">
                  <c:v>2.6416666700000002</c:v>
                </c:pt>
                <c:pt idx="318">
                  <c:v>2.65</c:v>
                </c:pt>
                <c:pt idx="319">
                  <c:v>2.65833333</c:v>
                </c:pt>
                <c:pt idx="320">
                  <c:v>2.6666666700000001</c:v>
                </c:pt>
                <c:pt idx="321">
                  <c:v>2.6749999999999998</c:v>
                </c:pt>
                <c:pt idx="322">
                  <c:v>2.68333333</c:v>
                </c:pt>
                <c:pt idx="323">
                  <c:v>2.69166667</c:v>
                </c:pt>
                <c:pt idx="324">
                  <c:v>2.7</c:v>
                </c:pt>
                <c:pt idx="325">
                  <c:v>2.7083333299999999</c:v>
                </c:pt>
                <c:pt idx="326">
                  <c:v>2.71666667</c:v>
                </c:pt>
                <c:pt idx="327">
                  <c:v>2.7250000000000001</c:v>
                </c:pt>
                <c:pt idx="328">
                  <c:v>2.7333333299999998</c:v>
                </c:pt>
                <c:pt idx="329">
                  <c:v>2.7416666699999999</c:v>
                </c:pt>
                <c:pt idx="330">
                  <c:v>2.75</c:v>
                </c:pt>
                <c:pt idx="331">
                  <c:v>2.7583333300000001</c:v>
                </c:pt>
                <c:pt idx="332">
                  <c:v>2.7666666700000002</c:v>
                </c:pt>
                <c:pt idx="333">
                  <c:v>2.7749999999999999</c:v>
                </c:pt>
                <c:pt idx="334">
                  <c:v>2.78333333</c:v>
                </c:pt>
                <c:pt idx="335">
                  <c:v>2.7916666700000001</c:v>
                </c:pt>
                <c:pt idx="336">
                  <c:v>2.8</c:v>
                </c:pt>
                <c:pt idx="337">
                  <c:v>2.80833333</c:v>
                </c:pt>
                <c:pt idx="338">
                  <c:v>2.81666667</c:v>
                </c:pt>
                <c:pt idx="339">
                  <c:v>2.8250000000000002</c:v>
                </c:pt>
                <c:pt idx="340">
                  <c:v>2.8333333299999999</c:v>
                </c:pt>
                <c:pt idx="341">
                  <c:v>2.84166667</c:v>
                </c:pt>
                <c:pt idx="342">
                  <c:v>2.85</c:v>
                </c:pt>
                <c:pt idx="343">
                  <c:v>2.8583333299999998</c:v>
                </c:pt>
                <c:pt idx="344">
                  <c:v>2.8666666699999999</c:v>
                </c:pt>
                <c:pt idx="345">
                  <c:v>2.875</c:v>
                </c:pt>
                <c:pt idx="346">
                  <c:v>2.8833333300000001</c:v>
                </c:pt>
                <c:pt idx="347">
                  <c:v>2.8916666700000002</c:v>
                </c:pt>
                <c:pt idx="348">
                  <c:v>2.9</c:v>
                </c:pt>
                <c:pt idx="349">
                  <c:v>2.90833333</c:v>
                </c:pt>
                <c:pt idx="350">
                  <c:v>2.9166666700000001</c:v>
                </c:pt>
                <c:pt idx="351">
                  <c:v>2.9249999999999998</c:v>
                </c:pt>
                <c:pt idx="352">
                  <c:v>2.93333333</c:v>
                </c:pt>
                <c:pt idx="353">
                  <c:v>2.94166667</c:v>
                </c:pt>
                <c:pt idx="354">
                  <c:v>2.95</c:v>
                </c:pt>
                <c:pt idx="355">
                  <c:v>2.9583333299999999</c:v>
                </c:pt>
                <c:pt idx="356">
                  <c:v>2.96666667</c:v>
                </c:pt>
                <c:pt idx="357">
                  <c:v>2.9750000000000001</c:v>
                </c:pt>
                <c:pt idx="358">
                  <c:v>2.9833333299999998</c:v>
                </c:pt>
                <c:pt idx="359">
                  <c:v>2.9916666699999999</c:v>
                </c:pt>
                <c:pt idx="360">
                  <c:v>3</c:v>
                </c:pt>
                <c:pt idx="361">
                  <c:v>3.0083333300000001</c:v>
                </c:pt>
                <c:pt idx="362">
                  <c:v>3.0166666700000002</c:v>
                </c:pt>
                <c:pt idx="363">
                  <c:v>3.0249999999999999</c:v>
                </c:pt>
                <c:pt idx="364">
                  <c:v>3.03333333</c:v>
                </c:pt>
                <c:pt idx="365">
                  <c:v>3.0416666700000001</c:v>
                </c:pt>
                <c:pt idx="366">
                  <c:v>3.05</c:v>
                </c:pt>
                <c:pt idx="367">
                  <c:v>3.05833333</c:v>
                </c:pt>
                <c:pt idx="368">
                  <c:v>3.06666667</c:v>
                </c:pt>
                <c:pt idx="369">
                  <c:v>3.0750000000000002</c:v>
                </c:pt>
                <c:pt idx="370">
                  <c:v>3.0833333299999999</c:v>
                </c:pt>
                <c:pt idx="371">
                  <c:v>3.09166667</c:v>
                </c:pt>
                <c:pt idx="372">
                  <c:v>3.1</c:v>
                </c:pt>
                <c:pt idx="373">
                  <c:v>3.1083333299999998</c:v>
                </c:pt>
                <c:pt idx="374">
                  <c:v>3.1166666699999999</c:v>
                </c:pt>
                <c:pt idx="375">
                  <c:v>3.125</c:v>
                </c:pt>
                <c:pt idx="376">
                  <c:v>3.1333333300000001</c:v>
                </c:pt>
                <c:pt idx="377">
                  <c:v>3.1416666700000002</c:v>
                </c:pt>
                <c:pt idx="378">
                  <c:v>3.15</c:v>
                </c:pt>
                <c:pt idx="379">
                  <c:v>3.15833333</c:v>
                </c:pt>
                <c:pt idx="380">
                  <c:v>3.1666666700000001</c:v>
                </c:pt>
                <c:pt idx="381">
                  <c:v>3.1749999999999998</c:v>
                </c:pt>
                <c:pt idx="382">
                  <c:v>3.18333333</c:v>
                </c:pt>
                <c:pt idx="383">
                  <c:v>3.19166667</c:v>
                </c:pt>
                <c:pt idx="384">
                  <c:v>3.2</c:v>
                </c:pt>
                <c:pt idx="385">
                  <c:v>3.2083333299999999</c:v>
                </c:pt>
                <c:pt idx="386">
                  <c:v>3.21666667</c:v>
                </c:pt>
                <c:pt idx="387">
                  <c:v>3.2250000000000001</c:v>
                </c:pt>
                <c:pt idx="388">
                  <c:v>3.2333333299999998</c:v>
                </c:pt>
                <c:pt idx="389">
                  <c:v>3.2416666699999999</c:v>
                </c:pt>
                <c:pt idx="390">
                  <c:v>3.25</c:v>
                </c:pt>
                <c:pt idx="391">
                  <c:v>3.2583333300000001</c:v>
                </c:pt>
                <c:pt idx="392">
                  <c:v>3.2666666700000002</c:v>
                </c:pt>
                <c:pt idx="393">
                  <c:v>3.2749999999999999</c:v>
                </c:pt>
                <c:pt idx="394">
                  <c:v>3.28333333</c:v>
                </c:pt>
                <c:pt idx="395">
                  <c:v>3.2916666700000001</c:v>
                </c:pt>
                <c:pt idx="396">
                  <c:v>3.3</c:v>
                </c:pt>
                <c:pt idx="397">
                  <c:v>3.30833333</c:v>
                </c:pt>
                <c:pt idx="398">
                  <c:v>3.31666667</c:v>
                </c:pt>
                <c:pt idx="399">
                  <c:v>3.3250000000000002</c:v>
                </c:pt>
                <c:pt idx="400">
                  <c:v>3.3333333299999999</c:v>
                </c:pt>
                <c:pt idx="401">
                  <c:v>3.34166667</c:v>
                </c:pt>
                <c:pt idx="402">
                  <c:v>3.35</c:v>
                </c:pt>
                <c:pt idx="403">
                  <c:v>3.3583333299999998</c:v>
                </c:pt>
                <c:pt idx="404">
                  <c:v>3.3666666699999999</c:v>
                </c:pt>
                <c:pt idx="405">
                  <c:v>3.375</c:v>
                </c:pt>
                <c:pt idx="406">
                  <c:v>3.3833333300000001</c:v>
                </c:pt>
                <c:pt idx="407">
                  <c:v>3.3916666700000002</c:v>
                </c:pt>
                <c:pt idx="408">
                  <c:v>3.4</c:v>
                </c:pt>
                <c:pt idx="409">
                  <c:v>3.40833333</c:v>
                </c:pt>
                <c:pt idx="410">
                  <c:v>3.4166666700000001</c:v>
                </c:pt>
                <c:pt idx="411">
                  <c:v>3.4249999999999998</c:v>
                </c:pt>
                <c:pt idx="412">
                  <c:v>3.43333333</c:v>
                </c:pt>
                <c:pt idx="413">
                  <c:v>3.44166667</c:v>
                </c:pt>
                <c:pt idx="414">
                  <c:v>3.45</c:v>
                </c:pt>
                <c:pt idx="415">
                  <c:v>3.4583333299999999</c:v>
                </c:pt>
                <c:pt idx="416">
                  <c:v>3.46666667</c:v>
                </c:pt>
                <c:pt idx="417">
                  <c:v>3.4750000000000001</c:v>
                </c:pt>
                <c:pt idx="418">
                  <c:v>3.4833333299999998</c:v>
                </c:pt>
                <c:pt idx="419">
                  <c:v>3.4916666699999999</c:v>
                </c:pt>
                <c:pt idx="420">
                  <c:v>3.5</c:v>
                </c:pt>
                <c:pt idx="421">
                  <c:v>3.5083333300000001</c:v>
                </c:pt>
                <c:pt idx="422">
                  <c:v>3.5166666700000002</c:v>
                </c:pt>
                <c:pt idx="423">
                  <c:v>3.5249999999999999</c:v>
                </c:pt>
                <c:pt idx="424">
                  <c:v>3.53333333</c:v>
                </c:pt>
                <c:pt idx="425">
                  <c:v>3.5416666700000001</c:v>
                </c:pt>
                <c:pt idx="426">
                  <c:v>3.55</c:v>
                </c:pt>
                <c:pt idx="427">
                  <c:v>3.55833333</c:v>
                </c:pt>
                <c:pt idx="428">
                  <c:v>3.56666667</c:v>
                </c:pt>
                <c:pt idx="429">
                  <c:v>3.5750000000000002</c:v>
                </c:pt>
                <c:pt idx="430">
                  <c:v>3.5833333299999999</c:v>
                </c:pt>
                <c:pt idx="431">
                  <c:v>3.59166667</c:v>
                </c:pt>
                <c:pt idx="432">
                  <c:v>3.6</c:v>
                </c:pt>
                <c:pt idx="433">
                  <c:v>3.6083333299999998</c:v>
                </c:pt>
                <c:pt idx="434">
                  <c:v>3.6166666699999999</c:v>
                </c:pt>
                <c:pt idx="435">
                  <c:v>3.625</c:v>
                </c:pt>
                <c:pt idx="436">
                  <c:v>3.6333333300000001</c:v>
                </c:pt>
                <c:pt idx="437">
                  <c:v>3.6416666700000002</c:v>
                </c:pt>
                <c:pt idx="438">
                  <c:v>3.65</c:v>
                </c:pt>
                <c:pt idx="439">
                  <c:v>3.65833333</c:v>
                </c:pt>
                <c:pt idx="440">
                  <c:v>3.6666666700000001</c:v>
                </c:pt>
                <c:pt idx="441">
                  <c:v>3.6749999999999998</c:v>
                </c:pt>
                <c:pt idx="442">
                  <c:v>3.68333333</c:v>
                </c:pt>
                <c:pt idx="443">
                  <c:v>3.69166667</c:v>
                </c:pt>
                <c:pt idx="444">
                  <c:v>3.7</c:v>
                </c:pt>
                <c:pt idx="445">
                  <c:v>3.7083333299999999</c:v>
                </c:pt>
                <c:pt idx="446">
                  <c:v>3.71666667</c:v>
                </c:pt>
                <c:pt idx="447">
                  <c:v>3.7250000000000001</c:v>
                </c:pt>
                <c:pt idx="448">
                  <c:v>3.7333333299999998</c:v>
                </c:pt>
                <c:pt idx="449">
                  <c:v>3.7416666699999999</c:v>
                </c:pt>
                <c:pt idx="450">
                  <c:v>3.75</c:v>
                </c:pt>
                <c:pt idx="451">
                  <c:v>3.7583333300000001</c:v>
                </c:pt>
                <c:pt idx="452">
                  <c:v>3.7666666700000002</c:v>
                </c:pt>
                <c:pt idx="453">
                  <c:v>3.7749999999999999</c:v>
                </c:pt>
                <c:pt idx="454">
                  <c:v>3.78333333</c:v>
                </c:pt>
                <c:pt idx="455">
                  <c:v>3.7916666700000001</c:v>
                </c:pt>
                <c:pt idx="456">
                  <c:v>3.8</c:v>
                </c:pt>
                <c:pt idx="457">
                  <c:v>3.80833333</c:v>
                </c:pt>
                <c:pt idx="458">
                  <c:v>3.81666667</c:v>
                </c:pt>
                <c:pt idx="459">
                  <c:v>3.8250000000000002</c:v>
                </c:pt>
                <c:pt idx="460">
                  <c:v>3.8333333299999999</c:v>
                </c:pt>
                <c:pt idx="461">
                  <c:v>3.84166667</c:v>
                </c:pt>
                <c:pt idx="462">
                  <c:v>3.85</c:v>
                </c:pt>
                <c:pt idx="463">
                  <c:v>3.8583333299999998</c:v>
                </c:pt>
                <c:pt idx="464">
                  <c:v>3.8666666699999999</c:v>
                </c:pt>
                <c:pt idx="465">
                  <c:v>3.875</c:v>
                </c:pt>
                <c:pt idx="466">
                  <c:v>3.8833333300000001</c:v>
                </c:pt>
                <c:pt idx="467">
                  <c:v>3.8916666700000002</c:v>
                </c:pt>
                <c:pt idx="468">
                  <c:v>3.9</c:v>
                </c:pt>
                <c:pt idx="469">
                  <c:v>3.90833333</c:v>
                </c:pt>
                <c:pt idx="470">
                  <c:v>3.9166666700000001</c:v>
                </c:pt>
                <c:pt idx="471">
                  <c:v>3.9249999999999998</c:v>
                </c:pt>
                <c:pt idx="472">
                  <c:v>3.93333333</c:v>
                </c:pt>
                <c:pt idx="473">
                  <c:v>3.94166667</c:v>
                </c:pt>
                <c:pt idx="474">
                  <c:v>3.95</c:v>
                </c:pt>
                <c:pt idx="475">
                  <c:v>3.9583333299999999</c:v>
                </c:pt>
                <c:pt idx="476">
                  <c:v>3.96666667</c:v>
                </c:pt>
                <c:pt idx="477">
                  <c:v>3.9750000000000001</c:v>
                </c:pt>
                <c:pt idx="478">
                  <c:v>3.9833333299999998</c:v>
                </c:pt>
                <c:pt idx="479">
                  <c:v>3.9916666699999999</c:v>
                </c:pt>
                <c:pt idx="480">
                  <c:v>4</c:v>
                </c:pt>
                <c:pt idx="481">
                  <c:v>4.0083333300000001</c:v>
                </c:pt>
                <c:pt idx="482">
                  <c:v>4.0166666700000002</c:v>
                </c:pt>
                <c:pt idx="483">
                  <c:v>4.0250000000000004</c:v>
                </c:pt>
                <c:pt idx="484">
                  <c:v>4.0333333299999996</c:v>
                </c:pt>
                <c:pt idx="485">
                  <c:v>4.0416666699999997</c:v>
                </c:pt>
                <c:pt idx="486">
                  <c:v>4.05</c:v>
                </c:pt>
                <c:pt idx="487">
                  <c:v>4.05833333</c:v>
                </c:pt>
                <c:pt idx="488">
                  <c:v>4.06666667</c:v>
                </c:pt>
                <c:pt idx="489">
                  <c:v>4.0750000000000002</c:v>
                </c:pt>
                <c:pt idx="490">
                  <c:v>4.0833333300000003</c:v>
                </c:pt>
                <c:pt idx="491">
                  <c:v>4.0916666700000004</c:v>
                </c:pt>
                <c:pt idx="492">
                  <c:v>4.0999999999999996</c:v>
                </c:pt>
                <c:pt idx="493">
                  <c:v>4.1083333299999998</c:v>
                </c:pt>
                <c:pt idx="494">
                  <c:v>4.1166666699999999</c:v>
                </c:pt>
                <c:pt idx="495">
                  <c:v>4.125</c:v>
                </c:pt>
                <c:pt idx="496">
                  <c:v>4.1333333300000001</c:v>
                </c:pt>
                <c:pt idx="497">
                  <c:v>4.1416666700000002</c:v>
                </c:pt>
                <c:pt idx="498">
                  <c:v>4.1500000000000004</c:v>
                </c:pt>
                <c:pt idx="499">
                  <c:v>4.1583333299999996</c:v>
                </c:pt>
                <c:pt idx="500">
                  <c:v>4.1666666699999997</c:v>
                </c:pt>
                <c:pt idx="501">
                  <c:v>4.1749999999999998</c:v>
                </c:pt>
                <c:pt idx="502">
                  <c:v>4.18333333</c:v>
                </c:pt>
                <c:pt idx="503">
                  <c:v>4.19166667</c:v>
                </c:pt>
                <c:pt idx="504">
                  <c:v>4.2</c:v>
                </c:pt>
                <c:pt idx="505">
                  <c:v>4.2083333300000003</c:v>
                </c:pt>
                <c:pt idx="506">
                  <c:v>4.2166666700000004</c:v>
                </c:pt>
                <c:pt idx="507">
                  <c:v>4.2249999999999996</c:v>
                </c:pt>
                <c:pt idx="508">
                  <c:v>4.2333333299999998</c:v>
                </c:pt>
                <c:pt idx="509">
                  <c:v>4.2416666699999999</c:v>
                </c:pt>
                <c:pt idx="510">
                  <c:v>4.25</c:v>
                </c:pt>
                <c:pt idx="511">
                  <c:v>4.2583333300000001</c:v>
                </c:pt>
                <c:pt idx="512">
                  <c:v>4.2666666700000002</c:v>
                </c:pt>
                <c:pt idx="513">
                  <c:v>4.2750000000000004</c:v>
                </c:pt>
                <c:pt idx="514">
                  <c:v>4.2833333299999996</c:v>
                </c:pt>
                <c:pt idx="515">
                  <c:v>4.2916666699999997</c:v>
                </c:pt>
                <c:pt idx="516">
                  <c:v>4.3</c:v>
                </c:pt>
                <c:pt idx="517">
                  <c:v>4.30833333</c:v>
                </c:pt>
                <c:pt idx="518">
                  <c:v>4.31666667</c:v>
                </c:pt>
                <c:pt idx="519">
                  <c:v>4.3250000000000002</c:v>
                </c:pt>
                <c:pt idx="520">
                  <c:v>4.3333333300000003</c:v>
                </c:pt>
                <c:pt idx="521">
                  <c:v>4.3416666700000004</c:v>
                </c:pt>
                <c:pt idx="522">
                  <c:v>4.3499999999999996</c:v>
                </c:pt>
                <c:pt idx="523">
                  <c:v>4.3583333299999998</c:v>
                </c:pt>
                <c:pt idx="524">
                  <c:v>4.3666666699999999</c:v>
                </c:pt>
                <c:pt idx="525">
                  <c:v>4.375</c:v>
                </c:pt>
                <c:pt idx="526">
                  <c:v>4.3833333300000001</c:v>
                </c:pt>
                <c:pt idx="527">
                  <c:v>4.3916666700000002</c:v>
                </c:pt>
                <c:pt idx="528">
                  <c:v>4.4000000000000004</c:v>
                </c:pt>
                <c:pt idx="529">
                  <c:v>4.4083333299999996</c:v>
                </c:pt>
                <c:pt idx="530">
                  <c:v>4.4166666699999997</c:v>
                </c:pt>
                <c:pt idx="531">
                  <c:v>4.4249999999999998</c:v>
                </c:pt>
                <c:pt idx="532">
                  <c:v>4.43333333</c:v>
                </c:pt>
                <c:pt idx="533">
                  <c:v>4.44166667</c:v>
                </c:pt>
                <c:pt idx="534">
                  <c:v>4.45</c:v>
                </c:pt>
                <c:pt idx="535">
                  <c:v>4.4583333300000003</c:v>
                </c:pt>
                <c:pt idx="536">
                  <c:v>4.4666666700000004</c:v>
                </c:pt>
                <c:pt idx="537">
                  <c:v>4.4749999999999996</c:v>
                </c:pt>
                <c:pt idx="538">
                  <c:v>4.4833333299999998</c:v>
                </c:pt>
                <c:pt idx="539">
                  <c:v>4.4916666699999999</c:v>
                </c:pt>
                <c:pt idx="540">
                  <c:v>4.5</c:v>
                </c:pt>
                <c:pt idx="541">
                  <c:v>4.5083333300000001</c:v>
                </c:pt>
                <c:pt idx="542">
                  <c:v>4.5166666700000002</c:v>
                </c:pt>
                <c:pt idx="543">
                  <c:v>4.5250000000000004</c:v>
                </c:pt>
                <c:pt idx="544">
                  <c:v>4.5333333299999996</c:v>
                </c:pt>
                <c:pt idx="545">
                  <c:v>4.5416666699999997</c:v>
                </c:pt>
                <c:pt idx="546">
                  <c:v>4.55</c:v>
                </c:pt>
                <c:pt idx="547">
                  <c:v>4.55833333</c:v>
                </c:pt>
                <c:pt idx="548">
                  <c:v>4.56666667</c:v>
                </c:pt>
                <c:pt idx="549">
                  <c:v>4.5750000000000002</c:v>
                </c:pt>
                <c:pt idx="550">
                  <c:v>4.5833333300000003</c:v>
                </c:pt>
                <c:pt idx="551">
                  <c:v>4.5916666700000004</c:v>
                </c:pt>
                <c:pt idx="552">
                  <c:v>4.5999999999999996</c:v>
                </c:pt>
                <c:pt idx="553">
                  <c:v>4.6083333299999998</c:v>
                </c:pt>
                <c:pt idx="554">
                  <c:v>4.6166666699999999</c:v>
                </c:pt>
                <c:pt idx="555">
                  <c:v>4.625</c:v>
                </c:pt>
                <c:pt idx="556">
                  <c:v>4.6333333300000001</c:v>
                </c:pt>
                <c:pt idx="557">
                  <c:v>4.6416666700000002</c:v>
                </c:pt>
                <c:pt idx="558">
                  <c:v>4.6500000000000004</c:v>
                </c:pt>
                <c:pt idx="559">
                  <c:v>4.6583333299999996</c:v>
                </c:pt>
                <c:pt idx="560">
                  <c:v>4.6666666699999997</c:v>
                </c:pt>
                <c:pt idx="561">
                  <c:v>4.6749999999999998</c:v>
                </c:pt>
                <c:pt idx="562">
                  <c:v>4.68333333</c:v>
                </c:pt>
                <c:pt idx="563">
                  <c:v>4.69166667</c:v>
                </c:pt>
                <c:pt idx="564">
                  <c:v>4.7</c:v>
                </c:pt>
                <c:pt idx="565">
                  <c:v>4.7083333300000003</c:v>
                </c:pt>
                <c:pt idx="566">
                  <c:v>4.7166666700000004</c:v>
                </c:pt>
                <c:pt idx="567">
                  <c:v>4.7249999999999996</c:v>
                </c:pt>
                <c:pt idx="568">
                  <c:v>4.7333333299999998</c:v>
                </c:pt>
                <c:pt idx="569">
                  <c:v>4.7416666699999999</c:v>
                </c:pt>
                <c:pt idx="570">
                  <c:v>4.75</c:v>
                </c:pt>
                <c:pt idx="571">
                  <c:v>4.7583333300000001</c:v>
                </c:pt>
                <c:pt idx="572">
                  <c:v>4.7666666700000002</c:v>
                </c:pt>
                <c:pt idx="573">
                  <c:v>4.7750000000000004</c:v>
                </c:pt>
                <c:pt idx="574">
                  <c:v>4.7833333299999996</c:v>
                </c:pt>
                <c:pt idx="575">
                  <c:v>4.7916666699999997</c:v>
                </c:pt>
                <c:pt idx="576">
                  <c:v>4.8</c:v>
                </c:pt>
                <c:pt idx="577">
                  <c:v>4.80833333</c:v>
                </c:pt>
                <c:pt idx="578">
                  <c:v>4.81666667</c:v>
                </c:pt>
                <c:pt idx="579">
                  <c:v>4.8250000000000002</c:v>
                </c:pt>
                <c:pt idx="580">
                  <c:v>4.8333333300000003</c:v>
                </c:pt>
                <c:pt idx="581">
                  <c:v>4.8416666700000004</c:v>
                </c:pt>
                <c:pt idx="582">
                  <c:v>4.8499999999999996</c:v>
                </c:pt>
                <c:pt idx="583">
                  <c:v>4.8583333299999998</c:v>
                </c:pt>
                <c:pt idx="584">
                  <c:v>4.8666666699999999</c:v>
                </c:pt>
                <c:pt idx="585">
                  <c:v>4.875</c:v>
                </c:pt>
                <c:pt idx="586">
                  <c:v>4.8833333300000001</c:v>
                </c:pt>
                <c:pt idx="587">
                  <c:v>4.8916666700000002</c:v>
                </c:pt>
                <c:pt idx="588">
                  <c:v>4.9000000000000004</c:v>
                </c:pt>
                <c:pt idx="589">
                  <c:v>4.9083333299999996</c:v>
                </c:pt>
                <c:pt idx="590">
                  <c:v>4.9166666699999997</c:v>
                </c:pt>
                <c:pt idx="591">
                  <c:v>4.9249999999999998</c:v>
                </c:pt>
                <c:pt idx="592">
                  <c:v>4.93333333</c:v>
                </c:pt>
                <c:pt idx="593">
                  <c:v>4.94166667</c:v>
                </c:pt>
                <c:pt idx="594">
                  <c:v>4.95</c:v>
                </c:pt>
                <c:pt idx="595">
                  <c:v>4.9583333300000003</c:v>
                </c:pt>
                <c:pt idx="596">
                  <c:v>4.9666666700000004</c:v>
                </c:pt>
                <c:pt idx="597">
                  <c:v>4.9749999999999996</c:v>
                </c:pt>
                <c:pt idx="598">
                  <c:v>4.9833333299999998</c:v>
                </c:pt>
                <c:pt idx="599">
                  <c:v>4.9916666699999999</c:v>
                </c:pt>
                <c:pt idx="600">
                  <c:v>5</c:v>
                </c:pt>
                <c:pt idx="601">
                  <c:v>5.0083333300000001</c:v>
                </c:pt>
                <c:pt idx="602">
                  <c:v>5.0166666700000002</c:v>
                </c:pt>
                <c:pt idx="603">
                  <c:v>5.0250000000000004</c:v>
                </c:pt>
                <c:pt idx="604">
                  <c:v>5.0333333299999996</c:v>
                </c:pt>
                <c:pt idx="605">
                  <c:v>5.0416666699999997</c:v>
                </c:pt>
                <c:pt idx="606">
                  <c:v>5.05</c:v>
                </c:pt>
                <c:pt idx="607">
                  <c:v>5.05833333</c:v>
                </c:pt>
                <c:pt idx="608">
                  <c:v>5.06666667</c:v>
                </c:pt>
                <c:pt idx="609">
                  <c:v>5.0750000000000002</c:v>
                </c:pt>
                <c:pt idx="610">
                  <c:v>5.0833333300000003</c:v>
                </c:pt>
                <c:pt idx="611">
                  <c:v>5.0916666700000004</c:v>
                </c:pt>
                <c:pt idx="612">
                  <c:v>5.0999999999999996</c:v>
                </c:pt>
                <c:pt idx="613">
                  <c:v>5.1083333299999998</c:v>
                </c:pt>
                <c:pt idx="614">
                  <c:v>5.1166666699999999</c:v>
                </c:pt>
                <c:pt idx="615">
                  <c:v>5.125</c:v>
                </c:pt>
                <c:pt idx="616">
                  <c:v>5.1333333300000001</c:v>
                </c:pt>
                <c:pt idx="617">
                  <c:v>5.1416666700000002</c:v>
                </c:pt>
                <c:pt idx="618">
                  <c:v>5.15</c:v>
                </c:pt>
                <c:pt idx="619">
                  <c:v>5.1583333299999996</c:v>
                </c:pt>
                <c:pt idx="620">
                  <c:v>5.1666666699999997</c:v>
                </c:pt>
                <c:pt idx="621">
                  <c:v>5.1749999999999998</c:v>
                </c:pt>
                <c:pt idx="622">
                  <c:v>5.18333333</c:v>
                </c:pt>
                <c:pt idx="623">
                  <c:v>5.19166667</c:v>
                </c:pt>
                <c:pt idx="624">
                  <c:v>5.2</c:v>
                </c:pt>
                <c:pt idx="625">
                  <c:v>5.2083333300000003</c:v>
                </c:pt>
                <c:pt idx="626">
                  <c:v>5.2166666700000004</c:v>
                </c:pt>
                <c:pt idx="627">
                  <c:v>5.2249999999999996</c:v>
                </c:pt>
                <c:pt idx="628">
                  <c:v>5.2333333299999998</c:v>
                </c:pt>
                <c:pt idx="629">
                  <c:v>5.2416666699999999</c:v>
                </c:pt>
                <c:pt idx="630">
                  <c:v>5.25</c:v>
                </c:pt>
                <c:pt idx="631">
                  <c:v>5.2583333300000001</c:v>
                </c:pt>
                <c:pt idx="632">
                  <c:v>5.2666666700000002</c:v>
                </c:pt>
                <c:pt idx="633">
                  <c:v>5.2750000000000004</c:v>
                </c:pt>
                <c:pt idx="634">
                  <c:v>5.2833333299999996</c:v>
                </c:pt>
                <c:pt idx="635">
                  <c:v>5.2916666699999997</c:v>
                </c:pt>
                <c:pt idx="636">
                  <c:v>5.3</c:v>
                </c:pt>
                <c:pt idx="637">
                  <c:v>5.30833333</c:v>
                </c:pt>
                <c:pt idx="638">
                  <c:v>5.31666667</c:v>
                </c:pt>
                <c:pt idx="639">
                  <c:v>5.3250000000000002</c:v>
                </c:pt>
                <c:pt idx="640">
                  <c:v>5.3333333300000003</c:v>
                </c:pt>
                <c:pt idx="641">
                  <c:v>5.3416666700000004</c:v>
                </c:pt>
                <c:pt idx="642">
                  <c:v>5.35</c:v>
                </c:pt>
                <c:pt idx="643">
                  <c:v>5.3583333299999998</c:v>
                </c:pt>
                <c:pt idx="644">
                  <c:v>5.3666666699999999</c:v>
                </c:pt>
                <c:pt idx="645">
                  <c:v>5.375</c:v>
                </c:pt>
                <c:pt idx="646">
                  <c:v>5.3833333300000001</c:v>
                </c:pt>
                <c:pt idx="647">
                  <c:v>5.3916666700000002</c:v>
                </c:pt>
                <c:pt idx="648">
                  <c:v>5.4</c:v>
                </c:pt>
                <c:pt idx="649">
                  <c:v>5.4083333299999996</c:v>
                </c:pt>
                <c:pt idx="650">
                  <c:v>5.4166666699999997</c:v>
                </c:pt>
                <c:pt idx="651">
                  <c:v>5.4249999999999998</c:v>
                </c:pt>
                <c:pt idx="652">
                  <c:v>5.43333333</c:v>
                </c:pt>
                <c:pt idx="653">
                  <c:v>5.44166667</c:v>
                </c:pt>
                <c:pt idx="654">
                  <c:v>5.45</c:v>
                </c:pt>
                <c:pt idx="655">
                  <c:v>5.4583333300000003</c:v>
                </c:pt>
                <c:pt idx="656">
                  <c:v>5.4666666700000004</c:v>
                </c:pt>
                <c:pt idx="657">
                  <c:v>5.4749999999999996</c:v>
                </c:pt>
                <c:pt idx="658">
                  <c:v>5.4833333299999998</c:v>
                </c:pt>
                <c:pt idx="659">
                  <c:v>5.4916666699999999</c:v>
                </c:pt>
                <c:pt idx="660">
                  <c:v>5.5</c:v>
                </c:pt>
                <c:pt idx="661">
                  <c:v>5.5083333300000001</c:v>
                </c:pt>
                <c:pt idx="662">
                  <c:v>5.5166666700000002</c:v>
                </c:pt>
                <c:pt idx="663">
                  <c:v>5.5250000000000004</c:v>
                </c:pt>
                <c:pt idx="664">
                  <c:v>5.5333333299999996</c:v>
                </c:pt>
                <c:pt idx="665">
                  <c:v>5.5416666699999997</c:v>
                </c:pt>
                <c:pt idx="666">
                  <c:v>5.55</c:v>
                </c:pt>
                <c:pt idx="667">
                  <c:v>5.55833333</c:v>
                </c:pt>
                <c:pt idx="668">
                  <c:v>5.56666667</c:v>
                </c:pt>
                <c:pt idx="669">
                  <c:v>5.5750000000000002</c:v>
                </c:pt>
                <c:pt idx="670">
                  <c:v>5.5833333300000003</c:v>
                </c:pt>
                <c:pt idx="671">
                  <c:v>5.5916666700000004</c:v>
                </c:pt>
                <c:pt idx="672">
                  <c:v>5.6</c:v>
                </c:pt>
                <c:pt idx="673">
                  <c:v>5.6083333299999998</c:v>
                </c:pt>
                <c:pt idx="674">
                  <c:v>5.6166666699999999</c:v>
                </c:pt>
                <c:pt idx="675">
                  <c:v>5.625</c:v>
                </c:pt>
                <c:pt idx="676">
                  <c:v>5.6333333300000001</c:v>
                </c:pt>
                <c:pt idx="677">
                  <c:v>5.6416666700000002</c:v>
                </c:pt>
                <c:pt idx="678">
                  <c:v>5.65</c:v>
                </c:pt>
                <c:pt idx="679">
                  <c:v>5.6583333299999996</c:v>
                </c:pt>
                <c:pt idx="680">
                  <c:v>5.6666666699999997</c:v>
                </c:pt>
                <c:pt idx="681">
                  <c:v>5.6749999999999998</c:v>
                </c:pt>
                <c:pt idx="682">
                  <c:v>5.68333333</c:v>
                </c:pt>
                <c:pt idx="683">
                  <c:v>5.69166667</c:v>
                </c:pt>
                <c:pt idx="684">
                  <c:v>5.7</c:v>
                </c:pt>
                <c:pt idx="685">
                  <c:v>5.7083333300000003</c:v>
                </c:pt>
                <c:pt idx="686">
                  <c:v>5.7166666700000004</c:v>
                </c:pt>
                <c:pt idx="687">
                  <c:v>5.7249999999999996</c:v>
                </c:pt>
                <c:pt idx="688">
                  <c:v>5.7333333299999998</c:v>
                </c:pt>
                <c:pt idx="689">
                  <c:v>5.7416666699999999</c:v>
                </c:pt>
                <c:pt idx="690">
                  <c:v>5.75</c:v>
                </c:pt>
                <c:pt idx="691">
                  <c:v>5.7583333300000001</c:v>
                </c:pt>
                <c:pt idx="692">
                  <c:v>5.7666666700000002</c:v>
                </c:pt>
                <c:pt idx="693">
                  <c:v>5.7750000000000004</c:v>
                </c:pt>
                <c:pt idx="694">
                  <c:v>5.7833333299999996</c:v>
                </c:pt>
                <c:pt idx="695">
                  <c:v>5.7916666699999997</c:v>
                </c:pt>
                <c:pt idx="696">
                  <c:v>5.8</c:v>
                </c:pt>
                <c:pt idx="697">
                  <c:v>5.80833333</c:v>
                </c:pt>
                <c:pt idx="698">
                  <c:v>5.81666667</c:v>
                </c:pt>
                <c:pt idx="699">
                  <c:v>5.8250000000000002</c:v>
                </c:pt>
                <c:pt idx="700">
                  <c:v>5.8333333300000003</c:v>
                </c:pt>
                <c:pt idx="701">
                  <c:v>5.8416666700000004</c:v>
                </c:pt>
                <c:pt idx="702">
                  <c:v>5.85</c:v>
                </c:pt>
                <c:pt idx="703">
                  <c:v>5.8583333299999998</c:v>
                </c:pt>
                <c:pt idx="704">
                  <c:v>5.8666666699999999</c:v>
                </c:pt>
                <c:pt idx="705">
                  <c:v>5.875</c:v>
                </c:pt>
                <c:pt idx="706">
                  <c:v>5.8833333300000001</c:v>
                </c:pt>
                <c:pt idx="707">
                  <c:v>5.8916666700000002</c:v>
                </c:pt>
                <c:pt idx="708">
                  <c:v>5.9</c:v>
                </c:pt>
                <c:pt idx="709">
                  <c:v>5.9083333299999996</c:v>
                </c:pt>
                <c:pt idx="710">
                  <c:v>5.9166666699999997</c:v>
                </c:pt>
                <c:pt idx="711">
                  <c:v>5.9249999999999998</c:v>
                </c:pt>
                <c:pt idx="712">
                  <c:v>5.93333333</c:v>
                </c:pt>
                <c:pt idx="713">
                  <c:v>5.94166667</c:v>
                </c:pt>
                <c:pt idx="714">
                  <c:v>5.95</c:v>
                </c:pt>
                <c:pt idx="715">
                  <c:v>5.9583333300000003</c:v>
                </c:pt>
                <c:pt idx="716">
                  <c:v>5.9666666700000004</c:v>
                </c:pt>
                <c:pt idx="717">
                  <c:v>5.9749999999999996</c:v>
                </c:pt>
                <c:pt idx="718">
                  <c:v>5.9833333299999998</c:v>
                </c:pt>
                <c:pt idx="719">
                  <c:v>5.9916666699999999</c:v>
                </c:pt>
                <c:pt idx="720">
                  <c:v>6</c:v>
                </c:pt>
                <c:pt idx="721">
                  <c:v>6.0083333300000001</c:v>
                </c:pt>
                <c:pt idx="722">
                  <c:v>6.0166666700000002</c:v>
                </c:pt>
                <c:pt idx="723">
                  <c:v>6.0250000000000004</c:v>
                </c:pt>
                <c:pt idx="724">
                  <c:v>6.0333333299999996</c:v>
                </c:pt>
                <c:pt idx="725">
                  <c:v>6.0416666699999997</c:v>
                </c:pt>
                <c:pt idx="726">
                  <c:v>6.05</c:v>
                </c:pt>
                <c:pt idx="727">
                  <c:v>6.05833333</c:v>
                </c:pt>
                <c:pt idx="728">
                  <c:v>6.06666667</c:v>
                </c:pt>
                <c:pt idx="729">
                  <c:v>6.0750000000000002</c:v>
                </c:pt>
                <c:pt idx="730">
                  <c:v>6.0833333300000003</c:v>
                </c:pt>
                <c:pt idx="731">
                  <c:v>6.0916666700000004</c:v>
                </c:pt>
                <c:pt idx="732">
                  <c:v>6.1</c:v>
                </c:pt>
                <c:pt idx="733">
                  <c:v>6.1083333299999998</c:v>
                </c:pt>
                <c:pt idx="734">
                  <c:v>6.1166666699999999</c:v>
                </c:pt>
                <c:pt idx="735">
                  <c:v>6.125</c:v>
                </c:pt>
                <c:pt idx="736">
                  <c:v>6.1333333300000001</c:v>
                </c:pt>
                <c:pt idx="737">
                  <c:v>6.1416666700000002</c:v>
                </c:pt>
                <c:pt idx="738">
                  <c:v>6.15</c:v>
                </c:pt>
                <c:pt idx="739">
                  <c:v>6.1583333299999996</c:v>
                </c:pt>
                <c:pt idx="740">
                  <c:v>6.1666666699999997</c:v>
                </c:pt>
                <c:pt idx="741">
                  <c:v>6.1749999999999998</c:v>
                </c:pt>
                <c:pt idx="742">
                  <c:v>6.18333333</c:v>
                </c:pt>
                <c:pt idx="743">
                  <c:v>6.19166667</c:v>
                </c:pt>
                <c:pt idx="744">
                  <c:v>6.2</c:v>
                </c:pt>
                <c:pt idx="745">
                  <c:v>6.2083333300000003</c:v>
                </c:pt>
                <c:pt idx="746">
                  <c:v>6.2166666700000004</c:v>
                </c:pt>
                <c:pt idx="747">
                  <c:v>6.2249999999999996</c:v>
                </c:pt>
                <c:pt idx="748">
                  <c:v>6.2333333299999998</c:v>
                </c:pt>
                <c:pt idx="749">
                  <c:v>6.2416666699999999</c:v>
                </c:pt>
                <c:pt idx="750">
                  <c:v>6.25</c:v>
                </c:pt>
                <c:pt idx="751">
                  <c:v>6.2583333300000001</c:v>
                </c:pt>
                <c:pt idx="752">
                  <c:v>6.2666666700000002</c:v>
                </c:pt>
                <c:pt idx="753">
                  <c:v>6.2750000000000004</c:v>
                </c:pt>
                <c:pt idx="754">
                  <c:v>6.2833333299999996</c:v>
                </c:pt>
                <c:pt idx="755">
                  <c:v>6.2916666699999997</c:v>
                </c:pt>
                <c:pt idx="756">
                  <c:v>6.3</c:v>
                </c:pt>
                <c:pt idx="757">
                  <c:v>6.30833333</c:v>
                </c:pt>
                <c:pt idx="758">
                  <c:v>6.31666667</c:v>
                </c:pt>
                <c:pt idx="759">
                  <c:v>6.3250000000000002</c:v>
                </c:pt>
                <c:pt idx="760">
                  <c:v>6.3333333300000003</c:v>
                </c:pt>
                <c:pt idx="761">
                  <c:v>6.3416666700000004</c:v>
                </c:pt>
                <c:pt idx="762">
                  <c:v>6.35</c:v>
                </c:pt>
                <c:pt idx="763">
                  <c:v>6.3583333299999998</c:v>
                </c:pt>
                <c:pt idx="764">
                  <c:v>6.3666666699999999</c:v>
                </c:pt>
                <c:pt idx="765">
                  <c:v>6.375</c:v>
                </c:pt>
                <c:pt idx="766">
                  <c:v>6.3833333300000001</c:v>
                </c:pt>
                <c:pt idx="767">
                  <c:v>6.3916666700000002</c:v>
                </c:pt>
                <c:pt idx="768">
                  <c:v>6.4</c:v>
                </c:pt>
                <c:pt idx="769">
                  <c:v>6.4083333299999996</c:v>
                </c:pt>
                <c:pt idx="770">
                  <c:v>6.4166666699999997</c:v>
                </c:pt>
                <c:pt idx="771">
                  <c:v>6.4249999999999998</c:v>
                </c:pt>
                <c:pt idx="772">
                  <c:v>6.43333333</c:v>
                </c:pt>
                <c:pt idx="773">
                  <c:v>6.44166667</c:v>
                </c:pt>
                <c:pt idx="774">
                  <c:v>6.45</c:v>
                </c:pt>
                <c:pt idx="775">
                  <c:v>6.4583333300000003</c:v>
                </c:pt>
                <c:pt idx="776">
                  <c:v>6.4666666700000004</c:v>
                </c:pt>
                <c:pt idx="777">
                  <c:v>6.4749999999999996</c:v>
                </c:pt>
                <c:pt idx="778">
                  <c:v>6.4833333299999998</c:v>
                </c:pt>
                <c:pt idx="779">
                  <c:v>6.4916666699999999</c:v>
                </c:pt>
                <c:pt idx="780">
                  <c:v>6.5</c:v>
                </c:pt>
                <c:pt idx="781">
                  <c:v>6.5083333300000001</c:v>
                </c:pt>
                <c:pt idx="782">
                  <c:v>6.5166666700000002</c:v>
                </c:pt>
                <c:pt idx="783">
                  <c:v>6.5250000000000004</c:v>
                </c:pt>
                <c:pt idx="784">
                  <c:v>6.5333333299999996</c:v>
                </c:pt>
                <c:pt idx="785">
                  <c:v>6.5416666699999997</c:v>
                </c:pt>
                <c:pt idx="786">
                  <c:v>6.55</c:v>
                </c:pt>
                <c:pt idx="787">
                  <c:v>6.55833333</c:v>
                </c:pt>
                <c:pt idx="788">
                  <c:v>6.56666667</c:v>
                </c:pt>
                <c:pt idx="789">
                  <c:v>6.5750000000000002</c:v>
                </c:pt>
                <c:pt idx="790">
                  <c:v>6.5833333300000003</c:v>
                </c:pt>
                <c:pt idx="791">
                  <c:v>6.5916666700000004</c:v>
                </c:pt>
                <c:pt idx="792">
                  <c:v>6.6</c:v>
                </c:pt>
                <c:pt idx="793">
                  <c:v>6.6083333299999998</c:v>
                </c:pt>
                <c:pt idx="794">
                  <c:v>6.6166666699999999</c:v>
                </c:pt>
                <c:pt idx="795">
                  <c:v>6.625</c:v>
                </c:pt>
                <c:pt idx="796">
                  <c:v>6.6333333300000001</c:v>
                </c:pt>
                <c:pt idx="797">
                  <c:v>6.6416666700000002</c:v>
                </c:pt>
                <c:pt idx="798">
                  <c:v>6.65</c:v>
                </c:pt>
                <c:pt idx="799">
                  <c:v>6.6583333299999996</c:v>
                </c:pt>
                <c:pt idx="800">
                  <c:v>6.6666666699999997</c:v>
                </c:pt>
                <c:pt idx="801">
                  <c:v>6.6749999999999998</c:v>
                </c:pt>
                <c:pt idx="802">
                  <c:v>6.68333333</c:v>
                </c:pt>
                <c:pt idx="803">
                  <c:v>6.69166667</c:v>
                </c:pt>
                <c:pt idx="804">
                  <c:v>6.7</c:v>
                </c:pt>
                <c:pt idx="805">
                  <c:v>6.7083333300000003</c:v>
                </c:pt>
                <c:pt idx="806">
                  <c:v>6.7166666700000004</c:v>
                </c:pt>
                <c:pt idx="807">
                  <c:v>6.7249999999999996</c:v>
                </c:pt>
                <c:pt idx="808">
                  <c:v>6.7333333299999998</c:v>
                </c:pt>
                <c:pt idx="809">
                  <c:v>6.7416666699999999</c:v>
                </c:pt>
                <c:pt idx="810">
                  <c:v>6.75</c:v>
                </c:pt>
                <c:pt idx="811">
                  <c:v>6.7583333300000001</c:v>
                </c:pt>
                <c:pt idx="812">
                  <c:v>6.7666666700000002</c:v>
                </c:pt>
                <c:pt idx="813">
                  <c:v>6.7750000000000004</c:v>
                </c:pt>
                <c:pt idx="814">
                  <c:v>6.7833333299999996</c:v>
                </c:pt>
                <c:pt idx="815">
                  <c:v>6.7916666699999997</c:v>
                </c:pt>
                <c:pt idx="816">
                  <c:v>6.8</c:v>
                </c:pt>
                <c:pt idx="817">
                  <c:v>6.80833333</c:v>
                </c:pt>
                <c:pt idx="818">
                  <c:v>6.81666667</c:v>
                </c:pt>
                <c:pt idx="819">
                  <c:v>6.8250000000000002</c:v>
                </c:pt>
                <c:pt idx="820">
                  <c:v>6.8333333300000003</c:v>
                </c:pt>
                <c:pt idx="821">
                  <c:v>6.8416666700000004</c:v>
                </c:pt>
                <c:pt idx="822">
                  <c:v>6.85</c:v>
                </c:pt>
                <c:pt idx="823">
                  <c:v>6.8583333299999998</c:v>
                </c:pt>
                <c:pt idx="824">
                  <c:v>6.8666666699999999</c:v>
                </c:pt>
                <c:pt idx="825">
                  <c:v>6.875</c:v>
                </c:pt>
                <c:pt idx="826">
                  <c:v>6.8833333300000001</c:v>
                </c:pt>
                <c:pt idx="827">
                  <c:v>6.8916666700000002</c:v>
                </c:pt>
                <c:pt idx="828">
                  <c:v>6.9</c:v>
                </c:pt>
                <c:pt idx="829">
                  <c:v>6.9083333299999996</c:v>
                </c:pt>
                <c:pt idx="830">
                  <c:v>6.9166666699999997</c:v>
                </c:pt>
                <c:pt idx="831">
                  <c:v>6.9249999999999998</c:v>
                </c:pt>
                <c:pt idx="832">
                  <c:v>6.93333333</c:v>
                </c:pt>
                <c:pt idx="833">
                  <c:v>6.94166667</c:v>
                </c:pt>
                <c:pt idx="834">
                  <c:v>6.95</c:v>
                </c:pt>
                <c:pt idx="835">
                  <c:v>6.9583333300000003</c:v>
                </c:pt>
                <c:pt idx="836">
                  <c:v>6.9666666700000004</c:v>
                </c:pt>
                <c:pt idx="837">
                  <c:v>6.9749999999999996</c:v>
                </c:pt>
                <c:pt idx="838">
                  <c:v>6.9833333299999998</c:v>
                </c:pt>
                <c:pt idx="839">
                  <c:v>6.9916666699999999</c:v>
                </c:pt>
                <c:pt idx="840">
                  <c:v>7</c:v>
                </c:pt>
                <c:pt idx="841">
                  <c:v>7.0083333300000001</c:v>
                </c:pt>
                <c:pt idx="842">
                  <c:v>7.0166666700000002</c:v>
                </c:pt>
                <c:pt idx="843">
                  <c:v>7.0250000000000004</c:v>
                </c:pt>
                <c:pt idx="844">
                  <c:v>7.0333333299999996</c:v>
                </c:pt>
                <c:pt idx="845">
                  <c:v>7.0416666699999997</c:v>
                </c:pt>
                <c:pt idx="846">
                  <c:v>7.05</c:v>
                </c:pt>
                <c:pt idx="847">
                  <c:v>7.05833333</c:v>
                </c:pt>
                <c:pt idx="848">
                  <c:v>7.06666667</c:v>
                </c:pt>
                <c:pt idx="849">
                  <c:v>7.0750000000000002</c:v>
                </c:pt>
                <c:pt idx="850">
                  <c:v>7.0833333300000003</c:v>
                </c:pt>
                <c:pt idx="851">
                  <c:v>7.0916666700000004</c:v>
                </c:pt>
                <c:pt idx="852">
                  <c:v>7.1</c:v>
                </c:pt>
                <c:pt idx="853">
                  <c:v>7.1083333299999998</c:v>
                </c:pt>
                <c:pt idx="854">
                  <c:v>7.1166666699999999</c:v>
                </c:pt>
                <c:pt idx="855">
                  <c:v>7.125</c:v>
                </c:pt>
                <c:pt idx="856">
                  <c:v>7.1333333300000001</c:v>
                </c:pt>
                <c:pt idx="857">
                  <c:v>7.1416666700000002</c:v>
                </c:pt>
                <c:pt idx="858">
                  <c:v>7.15</c:v>
                </c:pt>
                <c:pt idx="859">
                  <c:v>7.1583333299999996</c:v>
                </c:pt>
                <c:pt idx="860">
                  <c:v>7.1666666699999997</c:v>
                </c:pt>
                <c:pt idx="861">
                  <c:v>7.1749999999999998</c:v>
                </c:pt>
                <c:pt idx="862">
                  <c:v>7.18333333</c:v>
                </c:pt>
                <c:pt idx="863">
                  <c:v>7.19166667</c:v>
                </c:pt>
                <c:pt idx="864">
                  <c:v>7.2</c:v>
                </c:pt>
                <c:pt idx="865">
                  <c:v>7.2083333300000003</c:v>
                </c:pt>
                <c:pt idx="866">
                  <c:v>7.2166666700000004</c:v>
                </c:pt>
                <c:pt idx="867">
                  <c:v>7.2249999999999996</c:v>
                </c:pt>
                <c:pt idx="868">
                  <c:v>7.2333333299999998</c:v>
                </c:pt>
                <c:pt idx="869">
                  <c:v>7.2416666699999999</c:v>
                </c:pt>
                <c:pt idx="870">
                  <c:v>7.25</c:v>
                </c:pt>
                <c:pt idx="871">
                  <c:v>7.2583333300000001</c:v>
                </c:pt>
                <c:pt idx="872">
                  <c:v>7.2666666700000002</c:v>
                </c:pt>
                <c:pt idx="873">
                  <c:v>7.2750000000000004</c:v>
                </c:pt>
                <c:pt idx="874">
                  <c:v>7.2833333299999996</c:v>
                </c:pt>
                <c:pt idx="875">
                  <c:v>7.2916666699999997</c:v>
                </c:pt>
                <c:pt idx="876">
                  <c:v>7.3</c:v>
                </c:pt>
                <c:pt idx="877">
                  <c:v>7.30833333</c:v>
                </c:pt>
                <c:pt idx="878">
                  <c:v>7.31666667</c:v>
                </c:pt>
                <c:pt idx="879">
                  <c:v>7.3250000000000002</c:v>
                </c:pt>
                <c:pt idx="880">
                  <c:v>7.3333333300000003</c:v>
                </c:pt>
                <c:pt idx="881">
                  <c:v>7.3416666700000004</c:v>
                </c:pt>
                <c:pt idx="882">
                  <c:v>7.35</c:v>
                </c:pt>
                <c:pt idx="883">
                  <c:v>7.3583333299999998</c:v>
                </c:pt>
                <c:pt idx="884">
                  <c:v>7.3666666699999999</c:v>
                </c:pt>
                <c:pt idx="885">
                  <c:v>7.375</c:v>
                </c:pt>
                <c:pt idx="886">
                  <c:v>7.3833333300000001</c:v>
                </c:pt>
                <c:pt idx="887">
                  <c:v>7.3916666700000002</c:v>
                </c:pt>
                <c:pt idx="888">
                  <c:v>7.4</c:v>
                </c:pt>
                <c:pt idx="889">
                  <c:v>7.4083333299999996</c:v>
                </c:pt>
                <c:pt idx="890">
                  <c:v>7.4166666699999997</c:v>
                </c:pt>
                <c:pt idx="891">
                  <c:v>7.4249999999999998</c:v>
                </c:pt>
                <c:pt idx="892">
                  <c:v>7.43333333</c:v>
                </c:pt>
                <c:pt idx="893">
                  <c:v>7.44166667</c:v>
                </c:pt>
                <c:pt idx="894">
                  <c:v>7.45</c:v>
                </c:pt>
                <c:pt idx="895">
                  <c:v>7.4583333300000003</c:v>
                </c:pt>
                <c:pt idx="896">
                  <c:v>7.4666666700000004</c:v>
                </c:pt>
                <c:pt idx="897">
                  <c:v>7.4749999999999996</c:v>
                </c:pt>
                <c:pt idx="898">
                  <c:v>7.4833333299999998</c:v>
                </c:pt>
                <c:pt idx="899">
                  <c:v>7.4916666699999999</c:v>
                </c:pt>
                <c:pt idx="900">
                  <c:v>7.5</c:v>
                </c:pt>
                <c:pt idx="901">
                  <c:v>7.5083333300000001</c:v>
                </c:pt>
                <c:pt idx="902">
                  <c:v>7.5166666700000002</c:v>
                </c:pt>
                <c:pt idx="903">
                  <c:v>7.5250000000000004</c:v>
                </c:pt>
                <c:pt idx="904">
                  <c:v>7.5333333299999996</c:v>
                </c:pt>
                <c:pt idx="905">
                  <c:v>7.5416666699999997</c:v>
                </c:pt>
                <c:pt idx="906">
                  <c:v>7.55</c:v>
                </c:pt>
                <c:pt idx="907">
                  <c:v>7.55833333</c:v>
                </c:pt>
                <c:pt idx="908">
                  <c:v>7.56666667</c:v>
                </c:pt>
                <c:pt idx="909">
                  <c:v>7.5750000000000002</c:v>
                </c:pt>
                <c:pt idx="910">
                  <c:v>7.5833333300000003</c:v>
                </c:pt>
                <c:pt idx="911">
                  <c:v>7.5916666700000004</c:v>
                </c:pt>
                <c:pt idx="912">
                  <c:v>7.6</c:v>
                </c:pt>
                <c:pt idx="913">
                  <c:v>7.6083333299999998</c:v>
                </c:pt>
                <c:pt idx="914">
                  <c:v>7.6166666699999999</c:v>
                </c:pt>
                <c:pt idx="915">
                  <c:v>7.625</c:v>
                </c:pt>
                <c:pt idx="916">
                  <c:v>7.6333333300000001</c:v>
                </c:pt>
                <c:pt idx="917">
                  <c:v>7.6416666700000002</c:v>
                </c:pt>
                <c:pt idx="918">
                  <c:v>7.65</c:v>
                </c:pt>
                <c:pt idx="919">
                  <c:v>7.6583333299999996</c:v>
                </c:pt>
                <c:pt idx="920">
                  <c:v>7.6666666699999997</c:v>
                </c:pt>
                <c:pt idx="921">
                  <c:v>7.6749999999999998</c:v>
                </c:pt>
                <c:pt idx="922">
                  <c:v>7.68333333</c:v>
                </c:pt>
                <c:pt idx="923">
                  <c:v>7.69166667</c:v>
                </c:pt>
                <c:pt idx="924">
                  <c:v>7.7</c:v>
                </c:pt>
                <c:pt idx="925">
                  <c:v>7.7083333300000003</c:v>
                </c:pt>
                <c:pt idx="926">
                  <c:v>7.7166666700000004</c:v>
                </c:pt>
                <c:pt idx="927">
                  <c:v>7.7249999999999996</c:v>
                </c:pt>
                <c:pt idx="928">
                  <c:v>7.7333333299999998</c:v>
                </c:pt>
                <c:pt idx="929">
                  <c:v>7.7416666699999999</c:v>
                </c:pt>
                <c:pt idx="930">
                  <c:v>7.75</c:v>
                </c:pt>
                <c:pt idx="931">
                  <c:v>7.7583333300000001</c:v>
                </c:pt>
                <c:pt idx="932">
                  <c:v>7.7666666700000002</c:v>
                </c:pt>
                <c:pt idx="933">
                  <c:v>7.7750000000000004</c:v>
                </c:pt>
                <c:pt idx="934">
                  <c:v>7.7833333299999996</c:v>
                </c:pt>
                <c:pt idx="935">
                  <c:v>7.7916666699999997</c:v>
                </c:pt>
                <c:pt idx="936">
                  <c:v>7.8</c:v>
                </c:pt>
                <c:pt idx="937">
                  <c:v>7.80833333</c:v>
                </c:pt>
                <c:pt idx="938">
                  <c:v>7.81666667</c:v>
                </c:pt>
                <c:pt idx="939">
                  <c:v>7.8250000000000002</c:v>
                </c:pt>
                <c:pt idx="940">
                  <c:v>7.8333333300000003</c:v>
                </c:pt>
                <c:pt idx="941">
                  <c:v>7.8416666700000004</c:v>
                </c:pt>
                <c:pt idx="942">
                  <c:v>7.85</c:v>
                </c:pt>
                <c:pt idx="943">
                  <c:v>7.8583333299999998</c:v>
                </c:pt>
                <c:pt idx="944">
                  <c:v>7.8666666699999999</c:v>
                </c:pt>
                <c:pt idx="945">
                  <c:v>7.875</c:v>
                </c:pt>
                <c:pt idx="946">
                  <c:v>7.8833333300000001</c:v>
                </c:pt>
                <c:pt idx="947">
                  <c:v>7.8916666700000002</c:v>
                </c:pt>
                <c:pt idx="948">
                  <c:v>7.9</c:v>
                </c:pt>
                <c:pt idx="949">
                  <c:v>7.9083333299999996</c:v>
                </c:pt>
                <c:pt idx="950">
                  <c:v>7.9166666699999997</c:v>
                </c:pt>
                <c:pt idx="951">
                  <c:v>7.9249999999999998</c:v>
                </c:pt>
                <c:pt idx="952">
                  <c:v>7.93333333</c:v>
                </c:pt>
                <c:pt idx="953">
                  <c:v>7.94166667</c:v>
                </c:pt>
                <c:pt idx="954">
                  <c:v>7.95</c:v>
                </c:pt>
                <c:pt idx="955">
                  <c:v>7.9583333300000003</c:v>
                </c:pt>
                <c:pt idx="956">
                  <c:v>7.9666666700000004</c:v>
                </c:pt>
                <c:pt idx="957">
                  <c:v>7.9749999999999996</c:v>
                </c:pt>
                <c:pt idx="958">
                  <c:v>7.9833333299999998</c:v>
                </c:pt>
                <c:pt idx="959">
                  <c:v>7.9916666699999999</c:v>
                </c:pt>
                <c:pt idx="960">
                  <c:v>8</c:v>
                </c:pt>
                <c:pt idx="961">
                  <c:v>8.0083333299999993</c:v>
                </c:pt>
                <c:pt idx="962">
                  <c:v>8.0166666699999993</c:v>
                </c:pt>
                <c:pt idx="963">
                  <c:v>8.0250000000000004</c:v>
                </c:pt>
                <c:pt idx="964">
                  <c:v>8.0333333299999996</c:v>
                </c:pt>
                <c:pt idx="965">
                  <c:v>8.0416666699999997</c:v>
                </c:pt>
                <c:pt idx="966">
                  <c:v>8.0500000000000007</c:v>
                </c:pt>
                <c:pt idx="967">
                  <c:v>8.05833333</c:v>
                </c:pt>
                <c:pt idx="968">
                  <c:v>8.06666667</c:v>
                </c:pt>
                <c:pt idx="969">
                  <c:v>8.0749999999999993</c:v>
                </c:pt>
                <c:pt idx="970">
                  <c:v>8.0833333300000003</c:v>
                </c:pt>
                <c:pt idx="971">
                  <c:v>8.0916666700000004</c:v>
                </c:pt>
                <c:pt idx="972">
                  <c:v>8.1</c:v>
                </c:pt>
                <c:pt idx="973">
                  <c:v>8.1083333300000007</c:v>
                </c:pt>
                <c:pt idx="974">
                  <c:v>8.1166666700000007</c:v>
                </c:pt>
                <c:pt idx="975">
                  <c:v>8.125</c:v>
                </c:pt>
                <c:pt idx="976">
                  <c:v>8.1333333299999993</c:v>
                </c:pt>
                <c:pt idx="977">
                  <c:v>8.1416666699999993</c:v>
                </c:pt>
                <c:pt idx="978">
                  <c:v>8.15</c:v>
                </c:pt>
                <c:pt idx="979">
                  <c:v>8.1583333299999996</c:v>
                </c:pt>
                <c:pt idx="980">
                  <c:v>8.1666666699999997</c:v>
                </c:pt>
                <c:pt idx="981">
                  <c:v>8.1750000000000007</c:v>
                </c:pt>
                <c:pt idx="982">
                  <c:v>8.18333333</c:v>
                </c:pt>
                <c:pt idx="983">
                  <c:v>8.19166667</c:v>
                </c:pt>
                <c:pt idx="984">
                  <c:v>8.1999999999999993</c:v>
                </c:pt>
                <c:pt idx="985">
                  <c:v>8.2083333300000003</c:v>
                </c:pt>
                <c:pt idx="986">
                  <c:v>8.2166666700000004</c:v>
                </c:pt>
                <c:pt idx="987">
                  <c:v>8.2249999999999996</c:v>
                </c:pt>
                <c:pt idx="988">
                  <c:v>8.2333333300000007</c:v>
                </c:pt>
                <c:pt idx="989">
                  <c:v>8.2416666700000007</c:v>
                </c:pt>
                <c:pt idx="990">
                  <c:v>8.25</c:v>
                </c:pt>
                <c:pt idx="991">
                  <c:v>8.2583333299999993</c:v>
                </c:pt>
                <c:pt idx="992">
                  <c:v>8.2666666699999993</c:v>
                </c:pt>
                <c:pt idx="993">
                  <c:v>8.2750000000000004</c:v>
                </c:pt>
                <c:pt idx="994">
                  <c:v>8.2833333299999996</c:v>
                </c:pt>
                <c:pt idx="995">
                  <c:v>8.2916666699999997</c:v>
                </c:pt>
                <c:pt idx="996">
                  <c:v>8.3000000000000007</c:v>
                </c:pt>
                <c:pt idx="997">
                  <c:v>8.30833333</c:v>
                </c:pt>
                <c:pt idx="998">
                  <c:v>8.31666667</c:v>
                </c:pt>
                <c:pt idx="999">
                  <c:v>8.3249999999999993</c:v>
                </c:pt>
                <c:pt idx="1000">
                  <c:v>8.3333333300000003</c:v>
                </c:pt>
                <c:pt idx="1001">
                  <c:v>8.3416666700000004</c:v>
                </c:pt>
                <c:pt idx="1002">
                  <c:v>8.35</c:v>
                </c:pt>
                <c:pt idx="1003">
                  <c:v>8.3583333300000007</c:v>
                </c:pt>
                <c:pt idx="1004">
                  <c:v>8.3666666700000007</c:v>
                </c:pt>
                <c:pt idx="1005">
                  <c:v>8.375</c:v>
                </c:pt>
                <c:pt idx="1006">
                  <c:v>8.3833333299999993</c:v>
                </c:pt>
                <c:pt idx="1007">
                  <c:v>8.3916666699999993</c:v>
                </c:pt>
                <c:pt idx="1008">
                  <c:v>8.4</c:v>
                </c:pt>
                <c:pt idx="1009">
                  <c:v>8.4083333299999996</c:v>
                </c:pt>
                <c:pt idx="1010">
                  <c:v>8.4166666699999997</c:v>
                </c:pt>
                <c:pt idx="1011">
                  <c:v>8.4250000000000007</c:v>
                </c:pt>
                <c:pt idx="1012">
                  <c:v>8.43333333</c:v>
                </c:pt>
                <c:pt idx="1013">
                  <c:v>8.44166667</c:v>
                </c:pt>
                <c:pt idx="1014">
                  <c:v>8.4499999999999993</c:v>
                </c:pt>
                <c:pt idx="1015">
                  <c:v>8.4583333300000003</c:v>
                </c:pt>
                <c:pt idx="1016">
                  <c:v>8.4666666700000004</c:v>
                </c:pt>
                <c:pt idx="1017">
                  <c:v>8.4749999999999996</c:v>
                </c:pt>
                <c:pt idx="1018">
                  <c:v>8.4833333300000007</c:v>
                </c:pt>
                <c:pt idx="1019">
                  <c:v>8.4916666700000007</c:v>
                </c:pt>
                <c:pt idx="1020">
                  <c:v>8.5</c:v>
                </c:pt>
                <c:pt idx="1021">
                  <c:v>8.5083333299999993</c:v>
                </c:pt>
                <c:pt idx="1022">
                  <c:v>8.5166666699999993</c:v>
                </c:pt>
                <c:pt idx="1023">
                  <c:v>8.5250000000000004</c:v>
                </c:pt>
                <c:pt idx="1024">
                  <c:v>8.5333333299999996</c:v>
                </c:pt>
                <c:pt idx="1025">
                  <c:v>8.5416666699999997</c:v>
                </c:pt>
                <c:pt idx="1026">
                  <c:v>8.5500000000000007</c:v>
                </c:pt>
                <c:pt idx="1027">
                  <c:v>8.55833333</c:v>
                </c:pt>
                <c:pt idx="1028">
                  <c:v>8.56666667</c:v>
                </c:pt>
                <c:pt idx="1029">
                  <c:v>8.5749999999999993</c:v>
                </c:pt>
                <c:pt idx="1030">
                  <c:v>8.5833333300000003</c:v>
                </c:pt>
                <c:pt idx="1031">
                  <c:v>8.5916666700000004</c:v>
                </c:pt>
                <c:pt idx="1032">
                  <c:v>8.6</c:v>
                </c:pt>
                <c:pt idx="1033">
                  <c:v>8.6083333300000007</c:v>
                </c:pt>
                <c:pt idx="1034">
                  <c:v>8.6166666700000007</c:v>
                </c:pt>
                <c:pt idx="1035">
                  <c:v>8.625</c:v>
                </c:pt>
                <c:pt idx="1036">
                  <c:v>8.6333333299999993</c:v>
                </c:pt>
                <c:pt idx="1037">
                  <c:v>8.6416666699999993</c:v>
                </c:pt>
                <c:pt idx="1038">
                  <c:v>8.65</c:v>
                </c:pt>
                <c:pt idx="1039">
                  <c:v>8.6583333299999996</c:v>
                </c:pt>
                <c:pt idx="1040">
                  <c:v>8.6666666699999997</c:v>
                </c:pt>
                <c:pt idx="1041">
                  <c:v>8.6750000000000007</c:v>
                </c:pt>
                <c:pt idx="1042">
                  <c:v>8.68333333</c:v>
                </c:pt>
                <c:pt idx="1043">
                  <c:v>8.69166667</c:v>
                </c:pt>
                <c:pt idx="1044">
                  <c:v>8.6999999999999993</c:v>
                </c:pt>
                <c:pt idx="1045">
                  <c:v>8.7083333300000003</c:v>
                </c:pt>
                <c:pt idx="1046">
                  <c:v>8.7166666700000004</c:v>
                </c:pt>
                <c:pt idx="1047">
                  <c:v>8.7249999999999996</c:v>
                </c:pt>
                <c:pt idx="1048">
                  <c:v>8.7333333300000007</c:v>
                </c:pt>
                <c:pt idx="1049">
                  <c:v>8.7416666700000007</c:v>
                </c:pt>
                <c:pt idx="1050">
                  <c:v>8.75</c:v>
                </c:pt>
                <c:pt idx="1051">
                  <c:v>8.7583333299999993</c:v>
                </c:pt>
                <c:pt idx="1052">
                  <c:v>8.7666666699999993</c:v>
                </c:pt>
                <c:pt idx="1053">
                  <c:v>8.7750000000000004</c:v>
                </c:pt>
                <c:pt idx="1054">
                  <c:v>8.7833333299999996</c:v>
                </c:pt>
                <c:pt idx="1055">
                  <c:v>8.7916666699999997</c:v>
                </c:pt>
                <c:pt idx="1056">
                  <c:v>8.8000000000000007</c:v>
                </c:pt>
                <c:pt idx="1057">
                  <c:v>8.80833333</c:v>
                </c:pt>
                <c:pt idx="1058">
                  <c:v>8.81666667</c:v>
                </c:pt>
                <c:pt idx="1059">
                  <c:v>8.8249999999999993</c:v>
                </c:pt>
                <c:pt idx="1060">
                  <c:v>8.8333333300000003</c:v>
                </c:pt>
                <c:pt idx="1061">
                  <c:v>8.8416666700000004</c:v>
                </c:pt>
                <c:pt idx="1062">
                  <c:v>8.85</c:v>
                </c:pt>
                <c:pt idx="1063">
                  <c:v>8.8583333300000007</c:v>
                </c:pt>
                <c:pt idx="1064">
                  <c:v>8.8666666700000007</c:v>
                </c:pt>
                <c:pt idx="1065">
                  <c:v>8.875</c:v>
                </c:pt>
                <c:pt idx="1066">
                  <c:v>8.8833333299999993</c:v>
                </c:pt>
                <c:pt idx="1067">
                  <c:v>8.8916666699999993</c:v>
                </c:pt>
                <c:pt idx="1068">
                  <c:v>8.9</c:v>
                </c:pt>
                <c:pt idx="1069">
                  <c:v>8.9083333299999996</c:v>
                </c:pt>
                <c:pt idx="1070">
                  <c:v>8.9166666699999997</c:v>
                </c:pt>
                <c:pt idx="1071">
                  <c:v>8.9250000000000007</c:v>
                </c:pt>
                <c:pt idx="1072">
                  <c:v>8.93333333</c:v>
                </c:pt>
                <c:pt idx="1073">
                  <c:v>8.94166667</c:v>
                </c:pt>
                <c:pt idx="1074">
                  <c:v>8.9499999999999993</c:v>
                </c:pt>
                <c:pt idx="1075">
                  <c:v>8.9583333300000003</c:v>
                </c:pt>
                <c:pt idx="1076">
                  <c:v>8.9666666700000004</c:v>
                </c:pt>
                <c:pt idx="1077">
                  <c:v>8.9749999999999996</c:v>
                </c:pt>
                <c:pt idx="1078">
                  <c:v>8.9833333300000007</c:v>
                </c:pt>
                <c:pt idx="1079">
                  <c:v>8.9916666700000007</c:v>
                </c:pt>
                <c:pt idx="1080">
                  <c:v>9</c:v>
                </c:pt>
                <c:pt idx="1081">
                  <c:v>9.0083333299999993</c:v>
                </c:pt>
                <c:pt idx="1082">
                  <c:v>9.0166666699999993</c:v>
                </c:pt>
                <c:pt idx="1083">
                  <c:v>9.0250000000000004</c:v>
                </c:pt>
                <c:pt idx="1084">
                  <c:v>9.0333333299999996</c:v>
                </c:pt>
                <c:pt idx="1085">
                  <c:v>9.0416666699999997</c:v>
                </c:pt>
                <c:pt idx="1086">
                  <c:v>9.0500000000000007</c:v>
                </c:pt>
                <c:pt idx="1087">
                  <c:v>9.05833333</c:v>
                </c:pt>
                <c:pt idx="1088">
                  <c:v>9.06666667</c:v>
                </c:pt>
                <c:pt idx="1089">
                  <c:v>9.0749999999999993</c:v>
                </c:pt>
                <c:pt idx="1090">
                  <c:v>9.0833333300000003</c:v>
                </c:pt>
                <c:pt idx="1091">
                  <c:v>9.0916666700000004</c:v>
                </c:pt>
                <c:pt idx="1092">
                  <c:v>9.1</c:v>
                </c:pt>
                <c:pt idx="1093">
                  <c:v>9.1083333300000007</c:v>
                </c:pt>
                <c:pt idx="1094">
                  <c:v>9.1166666700000007</c:v>
                </c:pt>
                <c:pt idx="1095">
                  <c:v>9.125</c:v>
                </c:pt>
                <c:pt idx="1096">
                  <c:v>9.1333333299999993</c:v>
                </c:pt>
                <c:pt idx="1097">
                  <c:v>9.1416666699999993</c:v>
                </c:pt>
                <c:pt idx="1098">
                  <c:v>9.15</c:v>
                </c:pt>
                <c:pt idx="1099">
                  <c:v>9.1583333299999996</c:v>
                </c:pt>
                <c:pt idx="1100">
                  <c:v>9.1666666699999997</c:v>
                </c:pt>
                <c:pt idx="1101">
                  <c:v>9.1750000000000007</c:v>
                </c:pt>
                <c:pt idx="1102">
                  <c:v>9.18333333</c:v>
                </c:pt>
                <c:pt idx="1103">
                  <c:v>9.19166667</c:v>
                </c:pt>
                <c:pt idx="1104">
                  <c:v>9.1999999999999993</c:v>
                </c:pt>
                <c:pt idx="1105">
                  <c:v>9.2083333300000003</c:v>
                </c:pt>
                <c:pt idx="1106">
                  <c:v>9.2166666700000004</c:v>
                </c:pt>
                <c:pt idx="1107">
                  <c:v>9.2249999999999996</c:v>
                </c:pt>
                <c:pt idx="1108">
                  <c:v>9.2333333300000007</c:v>
                </c:pt>
                <c:pt idx="1109">
                  <c:v>9.2416666700000007</c:v>
                </c:pt>
                <c:pt idx="1110">
                  <c:v>9.25</c:v>
                </c:pt>
                <c:pt idx="1111">
                  <c:v>9.2583333299999993</c:v>
                </c:pt>
                <c:pt idx="1112">
                  <c:v>9.2666666699999993</c:v>
                </c:pt>
                <c:pt idx="1113">
                  <c:v>9.2750000000000004</c:v>
                </c:pt>
                <c:pt idx="1114">
                  <c:v>9.2833333299999996</c:v>
                </c:pt>
                <c:pt idx="1115">
                  <c:v>9.2916666699999997</c:v>
                </c:pt>
                <c:pt idx="1116">
                  <c:v>9.3000000000000007</c:v>
                </c:pt>
                <c:pt idx="1117">
                  <c:v>9.30833333</c:v>
                </c:pt>
                <c:pt idx="1118">
                  <c:v>9.31666667</c:v>
                </c:pt>
                <c:pt idx="1119">
                  <c:v>9.3249999999999993</c:v>
                </c:pt>
                <c:pt idx="1120">
                  <c:v>9.3333333300000003</c:v>
                </c:pt>
                <c:pt idx="1121">
                  <c:v>9.3416666700000004</c:v>
                </c:pt>
                <c:pt idx="1122">
                  <c:v>9.35</c:v>
                </c:pt>
                <c:pt idx="1123">
                  <c:v>9.3583333300000007</c:v>
                </c:pt>
                <c:pt idx="1124">
                  <c:v>9.3666666700000007</c:v>
                </c:pt>
                <c:pt idx="1125">
                  <c:v>9.375</c:v>
                </c:pt>
                <c:pt idx="1126">
                  <c:v>9.3833333299999993</c:v>
                </c:pt>
                <c:pt idx="1127">
                  <c:v>9.3916666699999993</c:v>
                </c:pt>
                <c:pt idx="1128">
                  <c:v>9.4</c:v>
                </c:pt>
                <c:pt idx="1129">
                  <c:v>9.4083333299999996</c:v>
                </c:pt>
                <c:pt idx="1130">
                  <c:v>9.4166666699999997</c:v>
                </c:pt>
                <c:pt idx="1131">
                  <c:v>9.4250000000000007</c:v>
                </c:pt>
                <c:pt idx="1132">
                  <c:v>9.43333333</c:v>
                </c:pt>
                <c:pt idx="1133">
                  <c:v>9.44166667</c:v>
                </c:pt>
                <c:pt idx="1134">
                  <c:v>9.4499999999999993</c:v>
                </c:pt>
                <c:pt idx="1135">
                  <c:v>9.4583333300000003</c:v>
                </c:pt>
                <c:pt idx="1136">
                  <c:v>9.4666666700000004</c:v>
                </c:pt>
                <c:pt idx="1137">
                  <c:v>9.4749999999999996</c:v>
                </c:pt>
                <c:pt idx="1138">
                  <c:v>9.4833333300000007</c:v>
                </c:pt>
                <c:pt idx="1139">
                  <c:v>9.4916666700000007</c:v>
                </c:pt>
                <c:pt idx="1140">
                  <c:v>9.5</c:v>
                </c:pt>
                <c:pt idx="1141">
                  <c:v>9.5083333299999993</c:v>
                </c:pt>
                <c:pt idx="1142">
                  <c:v>9.5166666699999993</c:v>
                </c:pt>
                <c:pt idx="1143">
                  <c:v>9.5250000000000004</c:v>
                </c:pt>
                <c:pt idx="1144">
                  <c:v>9.5333333299999996</c:v>
                </c:pt>
                <c:pt idx="1145">
                  <c:v>9.5416666699999997</c:v>
                </c:pt>
                <c:pt idx="1146">
                  <c:v>9.5500000000000007</c:v>
                </c:pt>
                <c:pt idx="1147">
                  <c:v>9.55833333</c:v>
                </c:pt>
                <c:pt idx="1148">
                  <c:v>9.56666667</c:v>
                </c:pt>
                <c:pt idx="1149">
                  <c:v>9.5749999999999993</c:v>
                </c:pt>
                <c:pt idx="1150">
                  <c:v>9.5833333300000003</c:v>
                </c:pt>
                <c:pt idx="1151">
                  <c:v>9.5916666700000004</c:v>
                </c:pt>
                <c:pt idx="1152">
                  <c:v>9.6</c:v>
                </c:pt>
                <c:pt idx="1153">
                  <c:v>9.6083333300000007</c:v>
                </c:pt>
                <c:pt idx="1154">
                  <c:v>9.6166666700000007</c:v>
                </c:pt>
                <c:pt idx="1155">
                  <c:v>9.625</c:v>
                </c:pt>
                <c:pt idx="1156">
                  <c:v>9.6333333299999993</c:v>
                </c:pt>
                <c:pt idx="1157">
                  <c:v>9.6416666699999993</c:v>
                </c:pt>
                <c:pt idx="1158">
                  <c:v>9.65</c:v>
                </c:pt>
                <c:pt idx="1159">
                  <c:v>9.6583333299999996</c:v>
                </c:pt>
                <c:pt idx="1160">
                  <c:v>9.6666666699999997</c:v>
                </c:pt>
                <c:pt idx="1161">
                  <c:v>9.6750000000000007</c:v>
                </c:pt>
                <c:pt idx="1162">
                  <c:v>9.68333333</c:v>
                </c:pt>
                <c:pt idx="1163">
                  <c:v>9.69166667</c:v>
                </c:pt>
                <c:pt idx="1164">
                  <c:v>9.6999999999999993</c:v>
                </c:pt>
                <c:pt idx="1165">
                  <c:v>9.7083333300000003</c:v>
                </c:pt>
                <c:pt idx="1166">
                  <c:v>9.7166666700000004</c:v>
                </c:pt>
                <c:pt idx="1167">
                  <c:v>9.7249999999999996</c:v>
                </c:pt>
                <c:pt idx="1168">
                  <c:v>9.7333333300000007</c:v>
                </c:pt>
                <c:pt idx="1169">
                  <c:v>9.7416666700000007</c:v>
                </c:pt>
                <c:pt idx="1170">
                  <c:v>9.75</c:v>
                </c:pt>
                <c:pt idx="1171">
                  <c:v>9.7583333299999993</c:v>
                </c:pt>
                <c:pt idx="1172">
                  <c:v>9.7666666699999993</c:v>
                </c:pt>
                <c:pt idx="1173">
                  <c:v>9.7750000000000004</c:v>
                </c:pt>
                <c:pt idx="1174">
                  <c:v>9.7833333299999996</c:v>
                </c:pt>
                <c:pt idx="1175">
                  <c:v>9.7916666699999997</c:v>
                </c:pt>
                <c:pt idx="1176">
                  <c:v>9.8000000000000007</c:v>
                </c:pt>
                <c:pt idx="1177">
                  <c:v>9.80833333</c:v>
                </c:pt>
                <c:pt idx="1178">
                  <c:v>9.81666667</c:v>
                </c:pt>
                <c:pt idx="1179">
                  <c:v>9.8249999999999993</c:v>
                </c:pt>
                <c:pt idx="1180">
                  <c:v>9.8333333300000003</c:v>
                </c:pt>
                <c:pt idx="1181">
                  <c:v>9.8416666700000004</c:v>
                </c:pt>
                <c:pt idx="1182">
                  <c:v>9.85</c:v>
                </c:pt>
                <c:pt idx="1183">
                  <c:v>9.8583333300000007</c:v>
                </c:pt>
                <c:pt idx="1184">
                  <c:v>9.8666666700000007</c:v>
                </c:pt>
                <c:pt idx="1185">
                  <c:v>9.875</c:v>
                </c:pt>
                <c:pt idx="1186">
                  <c:v>9.8833333299999993</c:v>
                </c:pt>
                <c:pt idx="1187">
                  <c:v>9.8916666699999993</c:v>
                </c:pt>
                <c:pt idx="1188">
                  <c:v>9.9</c:v>
                </c:pt>
                <c:pt idx="1189">
                  <c:v>9.9083333299999996</c:v>
                </c:pt>
                <c:pt idx="1190">
                  <c:v>9.9166666699999997</c:v>
                </c:pt>
                <c:pt idx="1191">
                  <c:v>9.9250000000000007</c:v>
                </c:pt>
                <c:pt idx="1192">
                  <c:v>9.93333333</c:v>
                </c:pt>
                <c:pt idx="1193">
                  <c:v>9.94166667</c:v>
                </c:pt>
                <c:pt idx="1194">
                  <c:v>9.9499999999999993</c:v>
                </c:pt>
                <c:pt idx="1195">
                  <c:v>9.9583333300000003</c:v>
                </c:pt>
                <c:pt idx="1196">
                  <c:v>9.9666666700000004</c:v>
                </c:pt>
                <c:pt idx="1197">
                  <c:v>9.9749999999999996</c:v>
                </c:pt>
                <c:pt idx="1198">
                  <c:v>9.9833333300000007</c:v>
                </c:pt>
                <c:pt idx="1199">
                  <c:v>9.9916666700000007</c:v>
                </c:pt>
                <c:pt idx="1200">
                  <c:v>10</c:v>
                </c:pt>
                <c:pt idx="1201">
                  <c:v>10.008333329999999</c:v>
                </c:pt>
                <c:pt idx="1202">
                  <c:v>10.016666669999999</c:v>
                </c:pt>
                <c:pt idx="1203">
                  <c:v>10.025</c:v>
                </c:pt>
                <c:pt idx="1204">
                  <c:v>10.03333333</c:v>
                </c:pt>
                <c:pt idx="1205">
                  <c:v>10.04166667</c:v>
                </c:pt>
                <c:pt idx="1206">
                  <c:v>10.050000000000001</c:v>
                </c:pt>
                <c:pt idx="1207">
                  <c:v>10.05833333</c:v>
                </c:pt>
                <c:pt idx="1208">
                  <c:v>10.06666667</c:v>
                </c:pt>
                <c:pt idx="1209">
                  <c:v>10.074999999999999</c:v>
                </c:pt>
                <c:pt idx="1210">
                  <c:v>10.08333333</c:v>
                </c:pt>
                <c:pt idx="1211">
                  <c:v>10.09166667</c:v>
                </c:pt>
                <c:pt idx="1212">
                  <c:v>10.1</c:v>
                </c:pt>
                <c:pt idx="1213">
                  <c:v>10.108333330000001</c:v>
                </c:pt>
                <c:pt idx="1214">
                  <c:v>10.116666670000001</c:v>
                </c:pt>
                <c:pt idx="1215">
                  <c:v>10.125</c:v>
                </c:pt>
                <c:pt idx="1216">
                  <c:v>10.133333329999999</c:v>
                </c:pt>
                <c:pt idx="1217">
                  <c:v>10.141666669999999</c:v>
                </c:pt>
                <c:pt idx="1218">
                  <c:v>10.15</c:v>
                </c:pt>
                <c:pt idx="1219">
                  <c:v>10.15833333</c:v>
                </c:pt>
                <c:pt idx="1220">
                  <c:v>10.16666667</c:v>
                </c:pt>
                <c:pt idx="1221">
                  <c:v>10.175000000000001</c:v>
                </c:pt>
                <c:pt idx="1222">
                  <c:v>10.18333333</c:v>
                </c:pt>
                <c:pt idx="1223">
                  <c:v>10.19166667</c:v>
                </c:pt>
                <c:pt idx="1224">
                  <c:v>10.199999999999999</c:v>
                </c:pt>
                <c:pt idx="1225">
                  <c:v>10.20833333</c:v>
                </c:pt>
                <c:pt idx="1226">
                  <c:v>10.21666667</c:v>
                </c:pt>
                <c:pt idx="1227">
                  <c:v>10.225</c:v>
                </c:pt>
                <c:pt idx="1228">
                  <c:v>10.233333330000001</c:v>
                </c:pt>
                <c:pt idx="1229">
                  <c:v>10.241666670000001</c:v>
                </c:pt>
                <c:pt idx="1230">
                  <c:v>10.25</c:v>
                </c:pt>
                <c:pt idx="1231">
                  <c:v>10.258333329999999</c:v>
                </c:pt>
                <c:pt idx="1232">
                  <c:v>10.266666669999999</c:v>
                </c:pt>
                <c:pt idx="1233">
                  <c:v>10.275</c:v>
                </c:pt>
                <c:pt idx="1234">
                  <c:v>10.28333333</c:v>
                </c:pt>
                <c:pt idx="1235">
                  <c:v>10.29166667</c:v>
                </c:pt>
                <c:pt idx="1236">
                  <c:v>10.3</c:v>
                </c:pt>
                <c:pt idx="1237">
                  <c:v>10.30833333</c:v>
                </c:pt>
                <c:pt idx="1238">
                  <c:v>10.31666667</c:v>
                </c:pt>
                <c:pt idx="1239">
                  <c:v>10.324999999999999</c:v>
                </c:pt>
                <c:pt idx="1240">
                  <c:v>10.33333333</c:v>
                </c:pt>
                <c:pt idx="1241">
                  <c:v>10.34166667</c:v>
                </c:pt>
                <c:pt idx="1242">
                  <c:v>10.35</c:v>
                </c:pt>
                <c:pt idx="1243">
                  <c:v>10.358333330000001</c:v>
                </c:pt>
                <c:pt idx="1244">
                  <c:v>10.366666670000001</c:v>
                </c:pt>
                <c:pt idx="1245">
                  <c:v>10.375</c:v>
                </c:pt>
                <c:pt idx="1246">
                  <c:v>10.383333329999999</c:v>
                </c:pt>
                <c:pt idx="1247">
                  <c:v>10.391666669999999</c:v>
                </c:pt>
                <c:pt idx="1248">
                  <c:v>10.4</c:v>
                </c:pt>
                <c:pt idx="1249">
                  <c:v>10.40833333</c:v>
                </c:pt>
                <c:pt idx="1250">
                  <c:v>10.41666667</c:v>
                </c:pt>
                <c:pt idx="1251">
                  <c:v>10.425000000000001</c:v>
                </c:pt>
                <c:pt idx="1252">
                  <c:v>10.43333333</c:v>
                </c:pt>
                <c:pt idx="1253">
                  <c:v>10.44166667</c:v>
                </c:pt>
                <c:pt idx="1254">
                  <c:v>10.45</c:v>
                </c:pt>
                <c:pt idx="1255">
                  <c:v>10.45833333</c:v>
                </c:pt>
                <c:pt idx="1256">
                  <c:v>10.46666667</c:v>
                </c:pt>
                <c:pt idx="1257">
                  <c:v>10.475</c:v>
                </c:pt>
                <c:pt idx="1258">
                  <c:v>10.483333330000001</c:v>
                </c:pt>
                <c:pt idx="1259">
                  <c:v>10.491666670000001</c:v>
                </c:pt>
                <c:pt idx="1260">
                  <c:v>10.5</c:v>
                </c:pt>
                <c:pt idx="1261">
                  <c:v>10.508333329999999</c:v>
                </c:pt>
                <c:pt idx="1262">
                  <c:v>10.516666669999999</c:v>
                </c:pt>
                <c:pt idx="1263">
                  <c:v>10.525</c:v>
                </c:pt>
                <c:pt idx="1264">
                  <c:v>10.53333333</c:v>
                </c:pt>
                <c:pt idx="1265">
                  <c:v>10.54166667</c:v>
                </c:pt>
                <c:pt idx="1266">
                  <c:v>10.55</c:v>
                </c:pt>
                <c:pt idx="1267">
                  <c:v>10.55833333</c:v>
                </c:pt>
                <c:pt idx="1268">
                  <c:v>10.56666667</c:v>
                </c:pt>
                <c:pt idx="1269">
                  <c:v>10.574999999999999</c:v>
                </c:pt>
                <c:pt idx="1270">
                  <c:v>10.58333333</c:v>
                </c:pt>
                <c:pt idx="1271">
                  <c:v>10.59166667</c:v>
                </c:pt>
                <c:pt idx="1272">
                  <c:v>10.6</c:v>
                </c:pt>
                <c:pt idx="1273">
                  <c:v>10.608333330000001</c:v>
                </c:pt>
                <c:pt idx="1274">
                  <c:v>10.616666670000001</c:v>
                </c:pt>
                <c:pt idx="1275">
                  <c:v>10.625</c:v>
                </c:pt>
                <c:pt idx="1276">
                  <c:v>10.633333329999999</c:v>
                </c:pt>
                <c:pt idx="1277">
                  <c:v>10.641666669999999</c:v>
                </c:pt>
                <c:pt idx="1278">
                  <c:v>10.65</c:v>
                </c:pt>
                <c:pt idx="1279">
                  <c:v>10.65833333</c:v>
                </c:pt>
                <c:pt idx="1280">
                  <c:v>10.66666667</c:v>
                </c:pt>
                <c:pt idx="1281">
                  <c:v>10.675000000000001</c:v>
                </c:pt>
                <c:pt idx="1282">
                  <c:v>10.68333333</c:v>
                </c:pt>
                <c:pt idx="1283">
                  <c:v>10.69166667</c:v>
                </c:pt>
                <c:pt idx="1284">
                  <c:v>10.7</c:v>
                </c:pt>
                <c:pt idx="1285">
                  <c:v>10.70833333</c:v>
                </c:pt>
                <c:pt idx="1286">
                  <c:v>10.71666667</c:v>
                </c:pt>
                <c:pt idx="1287">
                  <c:v>10.725</c:v>
                </c:pt>
                <c:pt idx="1288">
                  <c:v>10.733333330000001</c:v>
                </c:pt>
                <c:pt idx="1289">
                  <c:v>10.741666670000001</c:v>
                </c:pt>
                <c:pt idx="1290">
                  <c:v>10.75</c:v>
                </c:pt>
                <c:pt idx="1291">
                  <c:v>10.758333329999999</c:v>
                </c:pt>
                <c:pt idx="1292">
                  <c:v>10.766666669999999</c:v>
                </c:pt>
                <c:pt idx="1293">
                  <c:v>10.775</c:v>
                </c:pt>
                <c:pt idx="1294">
                  <c:v>10.78333333</c:v>
                </c:pt>
                <c:pt idx="1295">
                  <c:v>10.79166667</c:v>
                </c:pt>
                <c:pt idx="1296">
                  <c:v>10.8</c:v>
                </c:pt>
                <c:pt idx="1297">
                  <c:v>10.80833333</c:v>
                </c:pt>
                <c:pt idx="1298">
                  <c:v>10.81666667</c:v>
                </c:pt>
                <c:pt idx="1299">
                  <c:v>10.824999999999999</c:v>
                </c:pt>
                <c:pt idx="1300">
                  <c:v>10.83333333</c:v>
                </c:pt>
                <c:pt idx="1301">
                  <c:v>10.84166667</c:v>
                </c:pt>
                <c:pt idx="1302">
                  <c:v>10.85</c:v>
                </c:pt>
                <c:pt idx="1303">
                  <c:v>10.858333330000001</c:v>
                </c:pt>
                <c:pt idx="1304">
                  <c:v>10.866666670000001</c:v>
                </c:pt>
                <c:pt idx="1305">
                  <c:v>10.875</c:v>
                </c:pt>
                <c:pt idx="1306">
                  <c:v>10.883333329999999</c:v>
                </c:pt>
                <c:pt idx="1307">
                  <c:v>10.891666669999999</c:v>
                </c:pt>
                <c:pt idx="1308">
                  <c:v>10.9</c:v>
                </c:pt>
                <c:pt idx="1309">
                  <c:v>10.90833333</c:v>
                </c:pt>
                <c:pt idx="1310">
                  <c:v>10.91666667</c:v>
                </c:pt>
                <c:pt idx="1311">
                  <c:v>10.925000000000001</c:v>
                </c:pt>
                <c:pt idx="1312">
                  <c:v>10.93333333</c:v>
                </c:pt>
                <c:pt idx="1313">
                  <c:v>10.94166667</c:v>
                </c:pt>
                <c:pt idx="1314">
                  <c:v>10.95</c:v>
                </c:pt>
                <c:pt idx="1315">
                  <c:v>10.95833333</c:v>
                </c:pt>
                <c:pt idx="1316">
                  <c:v>10.96666667</c:v>
                </c:pt>
                <c:pt idx="1317">
                  <c:v>10.975</c:v>
                </c:pt>
                <c:pt idx="1318">
                  <c:v>10.983333330000001</c:v>
                </c:pt>
                <c:pt idx="1319">
                  <c:v>10.991666670000001</c:v>
                </c:pt>
                <c:pt idx="1320">
                  <c:v>11</c:v>
                </c:pt>
                <c:pt idx="1321">
                  <c:v>11.008333329999999</c:v>
                </c:pt>
                <c:pt idx="1322">
                  <c:v>11.016666669999999</c:v>
                </c:pt>
                <c:pt idx="1323">
                  <c:v>11.025</c:v>
                </c:pt>
                <c:pt idx="1324">
                  <c:v>11.03333333</c:v>
                </c:pt>
                <c:pt idx="1325">
                  <c:v>11.04166667</c:v>
                </c:pt>
                <c:pt idx="1326">
                  <c:v>11.05</c:v>
                </c:pt>
                <c:pt idx="1327">
                  <c:v>11.05833333</c:v>
                </c:pt>
                <c:pt idx="1328">
                  <c:v>11.06666667</c:v>
                </c:pt>
                <c:pt idx="1329">
                  <c:v>11.074999999999999</c:v>
                </c:pt>
                <c:pt idx="1330">
                  <c:v>11.08333333</c:v>
                </c:pt>
                <c:pt idx="1331">
                  <c:v>11.09166667</c:v>
                </c:pt>
                <c:pt idx="1332">
                  <c:v>11.1</c:v>
                </c:pt>
                <c:pt idx="1333">
                  <c:v>11.108333330000001</c:v>
                </c:pt>
                <c:pt idx="1334">
                  <c:v>11.116666670000001</c:v>
                </c:pt>
                <c:pt idx="1335">
                  <c:v>11.125</c:v>
                </c:pt>
                <c:pt idx="1336">
                  <c:v>11.133333329999999</c:v>
                </c:pt>
                <c:pt idx="1337">
                  <c:v>11.141666669999999</c:v>
                </c:pt>
                <c:pt idx="1338">
                  <c:v>11.15</c:v>
                </c:pt>
                <c:pt idx="1339">
                  <c:v>11.15833333</c:v>
                </c:pt>
                <c:pt idx="1340">
                  <c:v>11.16666667</c:v>
                </c:pt>
                <c:pt idx="1341">
                  <c:v>11.175000000000001</c:v>
                </c:pt>
                <c:pt idx="1342">
                  <c:v>11.18333333</c:v>
                </c:pt>
                <c:pt idx="1343">
                  <c:v>11.19166667</c:v>
                </c:pt>
                <c:pt idx="1344">
                  <c:v>11.2</c:v>
                </c:pt>
                <c:pt idx="1345">
                  <c:v>11.20833333</c:v>
                </c:pt>
                <c:pt idx="1346">
                  <c:v>11.21666667</c:v>
                </c:pt>
                <c:pt idx="1347">
                  <c:v>11.225</c:v>
                </c:pt>
                <c:pt idx="1348">
                  <c:v>11.233333330000001</c:v>
                </c:pt>
                <c:pt idx="1349">
                  <c:v>11.241666670000001</c:v>
                </c:pt>
                <c:pt idx="1350">
                  <c:v>11.25</c:v>
                </c:pt>
                <c:pt idx="1351">
                  <c:v>11.258333329999999</c:v>
                </c:pt>
                <c:pt idx="1352">
                  <c:v>11.266666669999999</c:v>
                </c:pt>
                <c:pt idx="1353">
                  <c:v>11.275</c:v>
                </c:pt>
                <c:pt idx="1354">
                  <c:v>11.28333333</c:v>
                </c:pt>
                <c:pt idx="1355">
                  <c:v>11.29166667</c:v>
                </c:pt>
                <c:pt idx="1356">
                  <c:v>11.3</c:v>
                </c:pt>
                <c:pt idx="1357">
                  <c:v>11.30833333</c:v>
                </c:pt>
                <c:pt idx="1358">
                  <c:v>11.31666667</c:v>
                </c:pt>
                <c:pt idx="1359">
                  <c:v>11.324999999999999</c:v>
                </c:pt>
                <c:pt idx="1360">
                  <c:v>11.33333333</c:v>
                </c:pt>
                <c:pt idx="1361">
                  <c:v>11.34166667</c:v>
                </c:pt>
                <c:pt idx="1362">
                  <c:v>11.35</c:v>
                </c:pt>
                <c:pt idx="1363">
                  <c:v>11.358333330000001</c:v>
                </c:pt>
                <c:pt idx="1364">
                  <c:v>11.366666670000001</c:v>
                </c:pt>
                <c:pt idx="1365">
                  <c:v>11.375</c:v>
                </c:pt>
                <c:pt idx="1366">
                  <c:v>11.383333329999999</c:v>
                </c:pt>
                <c:pt idx="1367">
                  <c:v>11.391666669999999</c:v>
                </c:pt>
                <c:pt idx="1368">
                  <c:v>11.4</c:v>
                </c:pt>
                <c:pt idx="1369">
                  <c:v>11.40833333</c:v>
                </c:pt>
                <c:pt idx="1370">
                  <c:v>11.41666667</c:v>
                </c:pt>
                <c:pt idx="1371">
                  <c:v>11.425000000000001</c:v>
                </c:pt>
                <c:pt idx="1372">
                  <c:v>11.43333333</c:v>
                </c:pt>
                <c:pt idx="1373">
                  <c:v>11.44166667</c:v>
                </c:pt>
                <c:pt idx="1374">
                  <c:v>11.45</c:v>
                </c:pt>
                <c:pt idx="1375">
                  <c:v>11.45833333</c:v>
                </c:pt>
                <c:pt idx="1376">
                  <c:v>11.46666667</c:v>
                </c:pt>
                <c:pt idx="1377">
                  <c:v>11.475</c:v>
                </c:pt>
                <c:pt idx="1378">
                  <c:v>11.483333330000001</c:v>
                </c:pt>
                <c:pt idx="1379">
                  <c:v>11.491666670000001</c:v>
                </c:pt>
                <c:pt idx="1380">
                  <c:v>11.5</c:v>
                </c:pt>
                <c:pt idx="1381">
                  <c:v>11.508333329999999</c:v>
                </c:pt>
                <c:pt idx="1382">
                  <c:v>11.516666669999999</c:v>
                </c:pt>
                <c:pt idx="1383">
                  <c:v>11.525</c:v>
                </c:pt>
                <c:pt idx="1384">
                  <c:v>11.53333333</c:v>
                </c:pt>
                <c:pt idx="1385">
                  <c:v>11.54166667</c:v>
                </c:pt>
                <c:pt idx="1386">
                  <c:v>11.55</c:v>
                </c:pt>
                <c:pt idx="1387">
                  <c:v>11.55833333</c:v>
                </c:pt>
                <c:pt idx="1388">
                  <c:v>11.56666667</c:v>
                </c:pt>
                <c:pt idx="1389">
                  <c:v>11.574999999999999</c:v>
                </c:pt>
                <c:pt idx="1390">
                  <c:v>11.58333333</c:v>
                </c:pt>
                <c:pt idx="1391">
                  <c:v>11.59166667</c:v>
                </c:pt>
                <c:pt idx="1392">
                  <c:v>11.6</c:v>
                </c:pt>
                <c:pt idx="1393">
                  <c:v>11.608333330000001</c:v>
                </c:pt>
                <c:pt idx="1394">
                  <c:v>11.616666670000001</c:v>
                </c:pt>
                <c:pt idx="1395">
                  <c:v>11.625</c:v>
                </c:pt>
                <c:pt idx="1396">
                  <c:v>11.633333329999999</c:v>
                </c:pt>
                <c:pt idx="1397">
                  <c:v>11.641666669999999</c:v>
                </c:pt>
                <c:pt idx="1398">
                  <c:v>11.65</c:v>
                </c:pt>
                <c:pt idx="1399">
                  <c:v>11.65833333</c:v>
                </c:pt>
                <c:pt idx="1400">
                  <c:v>11.66666667</c:v>
                </c:pt>
                <c:pt idx="1401">
                  <c:v>11.675000000000001</c:v>
                </c:pt>
                <c:pt idx="1402">
                  <c:v>11.68333333</c:v>
                </c:pt>
                <c:pt idx="1403">
                  <c:v>11.69166667</c:v>
                </c:pt>
                <c:pt idx="1404">
                  <c:v>11.7</c:v>
                </c:pt>
                <c:pt idx="1405">
                  <c:v>11.70833333</c:v>
                </c:pt>
                <c:pt idx="1406">
                  <c:v>11.71666667</c:v>
                </c:pt>
                <c:pt idx="1407">
                  <c:v>11.725</c:v>
                </c:pt>
                <c:pt idx="1408">
                  <c:v>11.733333330000001</c:v>
                </c:pt>
                <c:pt idx="1409">
                  <c:v>11.741666670000001</c:v>
                </c:pt>
                <c:pt idx="1410">
                  <c:v>11.75</c:v>
                </c:pt>
                <c:pt idx="1411">
                  <c:v>11.758333329999999</c:v>
                </c:pt>
                <c:pt idx="1412">
                  <c:v>11.766666669999999</c:v>
                </c:pt>
                <c:pt idx="1413">
                  <c:v>11.775</c:v>
                </c:pt>
                <c:pt idx="1414">
                  <c:v>11.78333333</c:v>
                </c:pt>
                <c:pt idx="1415">
                  <c:v>11.79166667</c:v>
                </c:pt>
                <c:pt idx="1416">
                  <c:v>11.8</c:v>
                </c:pt>
                <c:pt idx="1417">
                  <c:v>11.80833333</c:v>
                </c:pt>
                <c:pt idx="1418">
                  <c:v>11.81666667</c:v>
                </c:pt>
                <c:pt idx="1419">
                  <c:v>11.824999999999999</c:v>
                </c:pt>
                <c:pt idx="1420">
                  <c:v>11.83333333</c:v>
                </c:pt>
                <c:pt idx="1421">
                  <c:v>11.84166667</c:v>
                </c:pt>
                <c:pt idx="1422">
                  <c:v>11.85</c:v>
                </c:pt>
                <c:pt idx="1423">
                  <c:v>11.858333330000001</c:v>
                </c:pt>
                <c:pt idx="1424">
                  <c:v>11.866666670000001</c:v>
                </c:pt>
                <c:pt idx="1425">
                  <c:v>11.875</c:v>
                </c:pt>
                <c:pt idx="1426">
                  <c:v>11.883333329999999</c:v>
                </c:pt>
                <c:pt idx="1427">
                  <c:v>11.891666669999999</c:v>
                </c:pt>
                <c:pt idx="1428">
                  <c:v>11.9</c:v>
                </c:pt>
                <c:pt idx="1429">
                  <c:v>11.90833333</c:v>
                </c:pt>
                <c:pt idx="1430">
                  <c:v>11.91666667</c:v>
                </c:pt>
                <c:pt idx="1431">
                  <c:v>11.925000000000001</c:v>
                </c:pt>
                <c:pt idx="1432">
                  <c:v>11.93333333</c:v>
                </c:pt>
                <c:pt idx="1433">
                  <c:v>11.94166667</c:v>
                </c:pt>
                <c:pt idx="1434">
                  <c:v>11.95</c:v>
                </c:pt>
                <c:pt idx="1435">
                  <c:v>11.95833333</c:v>
                </c:pt>
                <c:pt idx="1436">
                  <c:v>11.96666667</c:v>
                </c:pt>
                <c:pt idx="1437">
                  <c:v>11.975</c:v>
                </c:pt>
                <c:pt idx="1438">
                  <c:v>11.983333330000001</c:v>
                </c:pt>
                <c:pt idx="1439">
                  <c:v>11.991666670000001</c:v>
                </c:pt>
                <c:pt idx="1440">
                  <c:v>12</c:v>
                </c:pt>
                <c:pt idx="1441">
                  <c:v>12.008333329999999</c:v>
                </c:pt>
                <c:pt idx="1442">
                  <c:v>12.016666669999999</c:v>
                </c:pt>
                <c:pt idx="1443">
                  <c:v>12.025</c:v>
                </c:pt>
                <c:pt idx="1444">
                  <c:v>12.03333333</c:v>
                </c:pt>
                <c:pt idx="1445">
                  <c:v>12.04166667</c:v>
                </c:pt>
                <c:pt idx="1446">
                  <c:v>12.05</c:v>
                </c:pt>
                <c:pt idx="1447">
                  <c:v>12.05833333</c:v>
                </c:pt>
                <c:pt idx="1448">
                  <c:v>12.06666667</c:v>
                </c:pt>
                <c:pt idx="1449">
                  <c:v>12.074999999999999</c:v>
                </c:pt>
                <c:pt idx="1450">
                  <c:v>12.08333333</c:v>
                </c:pt>
                <c:pt idx="1451">
                  <c:v>12.09166667</c:v>
                </c:pt>
                <c:pt idx="1452">
                  <c:v>12.1</c:v>
                </c:pt>
                <c:pt idx="1453">
                  <c:v>12.108333330000001</c:v>
                </c:pt>
                <c:pt idx="1454">
                  <c:v>12.116666670000001</c:v>
                </c:pt>
                <c:pt idx="1455">
                  <c:v>12.125</c:v>
                </c:pt>
                <c:pt idx="1456">
                  <c:v>12.133333329999999</c:v>
                </c:pt>
                <c:pt idx="1457">
                  <c:v>12.141666669999999</c:v>
                </c:pt>
                <c:pt idx="1458">
                  <c:v>12.15</c:v>
                </c:pt>
                <c:pt idx="1459">
                  <c:v>12.15833333</c:v>
                </c:pt>
                <c:pt idx="1460">
                  <c:v>12.16666667</c:v>
                </c:pt>
                <c:pt idx="1461">
                  <c:v>12.175000000000001</c:v>
                </c:pt>
                <c:pt idx="1462">
                  <c:v>12.18333333</c:v>
                </c:pt>
                <c:pt idx="1463">
                  <c:v>12.19166667</c:v>
                </c:pt>
                <c:pt idx="1464">
                  <c:v>12.2</c:v>
                </c:pt>
                <c:pt idx="1465">
                  <c:v>12.20833333</c:v>
                </c:pt>
                <c:pt idx="1466">
                  <c:v>12.21666667</c:v>
                </c:pt>
                <c:pt idx="1467">
                  <c:v>12.225</c:v>
                </c:pt>
                <c:pt idx="1468">
                  <c:v>12.233333330000001</c:v>
                </c:pt>
                <c:pt idx="1469">
                  <c:v>12.241666670000001</c:v>
                </c:pt>
                <c:pt idx="1470">
                  <c:v>12.25</c:v>
                </c:pt>
                <c:pt idx="1471">
                  <c:v>12.258333329999999</c:v>
                </c:pt>
                <c:pt idx="1472">
                  <c:v>12.266666669999999</c:v>
                </c:pt>
                <c:pt idx="1473">
                  <c:v>12.275</c:v>
                </c:pt>
                <c:pt idx="1474">
                  <c:v>12.28333333</c:v>
                </c:pt>
                <c:pt idx="1475">
                  <c:v>12.29166667</c:v>
                </c:pt>
                <c:pt idx="1476">
                  <c:v>12.3</c:v>
                </c:pt>
                <c:pt idx="1477">
                  <c:v>12.30833333</c:v>
                </c:pt>
                <c:pt idx="1478">
                  <c:v>12.31666667</c:v>
                </c:pt>
                <c:pt idx="1479">
                  <c:v>12.324999999999999</c:v>
                </c:pt>
                <c:pt idx="1480">
                  <c:v>12.33333333</c:v>
                </c:pt>
                <c:pt idx="1481">
                  <c:v>12.34166667</c:v>
                </c:pt>
                <c:pt idx="1482">
                  <c:v>12.35</c:v>
                </c:pt>
                <c:pt idx="1483">
                  <c:v>12.358333330000001</c:v>
                </c:pt>
                <c:pt idx="1484">
                  <c:v>12.366666670000001</c:v>
                </c:pt>
                <c:pt idx="1485">
                  <c:v>12.375</c:v>
                </c:pt>
                <c:pt idx="1486">
                  <c:v>12.383333329999999</c:v>
                </c:pt>
                <c:pt idx="1487">
                  <c:v>12.391666669999999</c:v>
                </c:pt>
                <c:pt idx="1488">
                  <c:v>12.4</c:v>
                </c:pt>
                <c:pt idx="1489">
                  <c:v>12.40833333</c:v>
                </c:pt>
                <c:pt idx="1490">
                  <c:v>12.41666667</c:v>
                </c:pt>
                <c:pt idx="1491">
                  <c:v>12.425000000000001</c:v>
                </c:pt>
                <c:pt idx="1492">
                  <c:v>12.43333333</c:v>
                </c:pt>
                <c:pt idx="1493">
                  <c:v>12.44166667</c:v>
                </c:pt>
                <c:pt idx="1494">
                  <c:v>12.45</c:v>
                </c:pt>
                <c:pt idx="1495">
                  <c:v>12.45833333</c:v>
                </c:pt>
                <c:pt idx="1496">
                  <c:v>12.46666667</c:v>
                </c:pt>
                <c:pt idx="1497">
                  <c:v>12.475</c:v>
                </c:pt>
                <c:pt idx="1498">
                  <c:v>12.483333330000001</c:v>
                </c:pt>
                <c:pt idx="1499">
                  <c:v>12.491666670000001</c:v>
                </c:pt>
                <c:pt idx="1500">
                  <c:v>12.5</c:v>
                </c:pt>
                <c:pt idx="1501">
                  <c:v>12.508333329999999</c:v>
                </c:pt>
                <c:pt idx="1502">
                  <c:v>12.516666669999999</c:v>
                </c:pt>
                <c:pt idx="1503">
                  <c:v>12.525</c:v>
                </c:pt>
                <c:pt idx="1504">
                  <c:v>12.53333333</c:v>
                </c:pt>
                <c:pt idx="1505">
                  <c:v>12.54166667</c:v>
                </c:pt>
                <c:pt idx="1506">
                  <c:v>12.55</c:v>
                </c:pt>
                <c:pt idx="1507">
                  <c:v>12.55833333</c:v>
                </c:pt>
                <c:pt idx="1508">
                  <c:v>12.56666667</c:v>
                </c:pt>
                <c:pt idx="1509">
                  <c:v>12.574999999999999</c:v>
                </c:pt>
                <c:pt idx="1510">
                  <c:v>12.58333333</c:v>
                </c:pt>
                <c:pt idx="1511">
                  <c:v>12.59166667</c:v>
                </c:pt>
                <c:pt idx="1512">
                  <c:v>12.6</c:v>
                </c:pt>
                <c:pt idx="1513">
                  <c:v>12.608333330000001</c:v>
                </c:pt>
                <c:pt idx="1514">
                  <c:v>12.616666670000001</c:v>
                </c:pt>
                <c:pt idx="1515">
                  <c:v>12.625</c:v>
                </c:pt>
                <c:pt idx="1516">
                  <c:v>12.633333329999999</c:v>
                </c:pt>
                <c:pt idx="1517">
                  <c:v>12.641666669999999</c:v>
                </c:pt>
                <c:pt idx="1518">
                  <c:v>12.65</c:v>
                </c:pt>
                <c:pt idx="1519">
                  <c:v>12.65833333</c:v>
                </c:pt>
                <c:pt idx="1520">
                  <c:v>12.66666667</c:v>
                </c:pt>
                <c:pt idx="1521">
                  <c:v>12.675000000000001</c:v>
                </c:pt>
                <c:pt idx="1522">
                  <c:v>12.68333333</c:v>
                </c:pt>
                <c:pt idx="1523">
                  <c:v>12.69166667</c:v>
                </c:pt>
                <c:pt idx="1524">
                  <c:v>12.7</c:v>
                </c:pt>
                <c:pt idx="1525">
                  <c:v>12.70833333</c:v>
                </c:pt>
                <c:pt idx="1526">
                  <c:v>12.71666667</c:v>
                </c:pt>
                <c:pt idx="1527">
                  <c:v>12.725</c:v>
                </c:pt>
                <c:pt idx="1528">
                  <c:v>12.733333330000001</c:v>
                </c:pt>
                <c:pt idx="1529">
                  <c:v>12.741666670000001</c:v>
                </c:pt>
                <c:pt idx="1530">
                  <c:v>12.75</c:v>
                </c:pt>
                <c:pt idx="1531">
                  <c:v>12.758333329999999</c:v>
                </c:pt>
                <c:pt idx="1532">
                  <c:v>12.766666669999999</c:v>
                </c:pt>
                <c:pt idx="1533">
                  <c:v>12.775</c:v>
                </c:pt>
                <c:pt idx="1534">
                  <c:v>12.78333333</c:v>
                </c:pt>
                <c:pt idx="1535">
                  <c:v>12.79166667</c:v>
                </c:pt>
                <c:pt idx="1536">
                  <c:v>12.8</c:v>
                </c:pt>
                <c:pt idx="1537">
                  <c:v>12.80833333</c:v>
                </c:pt>
                <c:pt idx="1538">
                  <c:v>12.81666667</c:v>
                </c:pt>
                <c:pt idx="1539">
                  <c:v>12.824999999999999</c:v>
                </c:pt>
                <c:pt idx="1540">
                  <c:v>12.83333333</c:v>
                </c:pt>
                <c:pt idx="1541">
                  <c:v>12.84166667</c:v>
                </c:pt>
                <c:pt idx="1542">
                  <c:v>12.85</c:v>
                </c:pt>
                <c:pt idx="1543">
                  <c:v>12.858333330000001</c:v>
                </c:pt>
                <c:pt idx="1544">
                  <c:v>12.866666670000001</c:v>
                </c:pt>
                <c:pt idx="1545">
                  <c:v>12.875</c:v>
                </c:pt>
                <c:pt idx="1546">
                  <c:v>12.883333329999999</c:v>
                </c:pt>
                <c:pt idx="1547">
                  <c:v>12.891666669999999</c:v>
                </c:pt>
                <c:pt idx="1548">
                  <c:v>12.9</c:v>
                </c:pt>
                <c:pt idx="1549">
                  <c:v>12.90833333</c:v>
                </c:pt>
                <c:pt idx="1550">
                  <c:v>12.91666667</c:v>
                </c:pt>
                <c:pt idx="1551">
                  <c:v>12.925000000000001</c:v>
                </c:pt>
                <c:pt idx="1552">
                  <c:v>12.93333333</c:v>
                </c:pt>
                <c:pt idx="1553">
                  <c:v>12.94166667</c:v>
                </c:pt>
                <c:pt idx="1554">
                  <c:v>12.95</c:v>
                </c:pt>
                <c:pt idx="1555">
                  <c:v>12.95833333</c:v>
                </c:pt>
                <c:pt idx="1556">
                  <c:v>12.96666667</c:v>
                </c:pt>
                <c:pt idx="1557">
                  <c:v>12.975</c:v>
                </c:pt>
                <c:pt idx="1558">
                  <c:v>12.983333330000001</c:v>
                </c:pt>
                <c:pt idx="1559">
                  <c:v>12.991666670000001</c:v>
                </c:pt>
                <c:pt idx="1560">
                  <c:v>13</c:v>
                </c:pt>
                <c:pt idx="1561">
                  <c:v>13.008333329999999</c:v>
                </c:pt>
                <c:pt idx="1562">
                  <c:v>13.016666669999999</c:v>
                </c:pt>
                <c:pt idx="1563">
                  <c:v>13.025</c:v>
                </c:pt>
                <c:pt idx="1564">
                  <c:v>13.03333333</c:v>
                </c:pt>
                <c:pt idx="1565">
                  <c:v>13.04166667</c:v>
                </c:pt>
                <c:pt idx="1566">
                  <c:v>13.05</c:v>
                </c:pt>
                <c:pt idx="1567">
                  <c:v>13.05833333</c:v>
                </c:pt>
                <c:pt idx="1568">
                  <c:v>13.06666667</c:v>
                </c:pt>
                <c:pt idx="1569">
                  <c:v>13.074999999999999</c:v>
                </c:pt>
                <c:pt idx="1570">
                  <c:v>13.08333333</c:v>
                </c:pt>
                <c:pt idx="1571">
                  <c:v>13.09166667</c:v>
                </c:pt>
                <c:pt idx="1572">
                  <c:v>13.1</c:v>
                </c:pt>
                <c:pt idx="1573">
                  <c:v>13.108333330000001</c:v>
                </c:pt>
                <c:pt idx="1574">
                  <c:v>13.116666670000001</c:v>
                </c:pt>
                <c:pt idx="1575">
                  <c:v>13.125</c:v>
                </c:pt>
                <c:pt idx="1576">
                  <c:v>13.133333329999999</c:v>
                </c:pt>
                <c:pt idx="1577">
                  <c:v>13.141666669999999</c:v>
                </c:pt>
                <c:pt idx="1578">
                  <c:v>13.15</c:v>
                </c:pt>
                <c:pt idx="1579">
                  <c:v>13.15833333</c:v>
                </c:pt>
                <c:pt idx="1580">
                  <c:v>13.16666667</c:v>
                </c:pt>
                <c:pt idx="1581">
                  <c:v>13.175000000000001</c:v>
                </c:pt>
                <c:pt idx="1582">
                  <c:v>13.18333333</c:v>
                </c:pt>
                <c:pt idx="1583">
                  <c:v>13.19166667</c:v>
                </c:pt>
                <c:pt idx="1584">
                  <c:v>13.2</c:v>
                </c:pt>
                <c:pt idx="1585">
                  <c:v>13.20833333</c:v>
                </c:pt>
                <c:pt idx="1586">
                  <c:v>13.21666667</c:v>
                </c:pt>
                <c:pt idx="1587">
                  <c:v>13.225</c:v>
                </c:pt>
                <c:pt idx="1588">
                  <c:v>13.233333330000001</c:v>
                </c:pt>
                <c:pt idx="1589">
                  <c:v>13.241666670000001</c:v>
                </c:pt>
                <c:pt idx="1590">
                  <c:v>13.25</c:v>
                </c:pt>
                <c:pt idx="1591">
                  <c:v>13.258333329999999</c:v>
                </c:pt>
                <c:pt idx="1592">
                  <c:v>13.266666669999999</c:v>
                </c:pt>
                <c:pt idx="1593">
                  <c:v>13.275</c:v>
                </c:pt>
                <c:pt idx="1594">
                  <c:v>13.28333333</c:v>
                </c:pt>
                <c:pt idx="1595">
                  <c:v>13.29166667</c:v>
                </c:pt>
                <c:pt idx="1596">
                  <c:v>13.3</c:v>
                </c:pt>
                <c:pt idx="1597">
                  <c:v>13.30833333</c:v>
                </c:pt>
                <c:pt idx="1598">
                  <c:v>13.31666667</c:v>
                </c:pt>
                <c:pt idx="1599">
                  <c:v>13.324999999999999</c:v>
                </c:pt>
                <c:pt idx="1600">
                  <c:v>13.33333333</c:v>
                </c:pt>
                <c:pt idx="1601">
                  <c:v>13.34166667</c:v>
                </c:pt>
                <c:pt idx="1602">
                  <c:v>13.35</c:v>
                </c:pt>
                <c:pt idx="1603">
                  <c:v>13.358333330000001</c:v>
                </c:pt>
                <c:pt idx="1604">
                  <c:v>13.366666670000001</c:v>
                </c:pt>
                <c:pt idx="1605">
                  <c:v>13.375</c:v>
                </c:pt>
                <c:pt idx="1606">
                  <c:v>13.383333329999999</c:v>
                </c:pt>
                <c:pt idx="1607">
                  <c:v>13.391666669999999</c:v>
                </c:pt>
                <c:pt idx="1608">
                  <c:v>13.4</c:v>
                </c:pt>
                <c:pt idx="1609">
                  <c:v>13.40833333</c:v>
                </c:pt>
                <c:pt idx="1610">
                  <c:v>13.41666667</c:v>
                </c:pt>
                <c:pt idx="1611">
                  <c:v>13.425000000000001</c:v>
                </c:pt>
                <c:pt idx="1612">
                  <c:v>13.43333333</c:v>
                </c:pt>
                <c:pt idx="1613">
                  <c:v>13.44166667</c:v>
                </c:pt>
                <c:pt idx="1614">
                  <c:v>13.45</c:v>
                </c:pt>
                <c:pt idx="1615">
                  <c:v>13.45833333</c:v>
                </c:pt>
                <c:pt idx="1616">
                  <c:v>13.46666667</c:v>
                </c:pt>
                <c:pt idx="1617">
                  <c:v>13.475</c:v>
                </c:pt>
                <c:pt idx="1618">
                  <c:v>13.483333330000001</c:v>
                </c:pt>
                <c:pt idx="1619">
                  <c:v>13.491666670000001</c:v>
                </c:pt>
                <c:pt idx="1620">
                  <c:v>13.5</c:v>
                </c:pt>
                <c:pt idx="1621">
                  <c:v>13.508333329999999</c:v>
                </c:pt>
                <c:pt idx="1622">
                  <c:v>13.516666669999999</c:v>
                </c:pt>
                <c:pt idx="1623">
                  <c:v>13.525</c:v>
                </c:pt>
                <c:pt idx="1624">
                  <c:v>13.53333333</c:v>
                </c:pt>
                <c:pt idx="1625">
                  <c:v>13.54166667</c:v>
                </c:pt>
                <c:pt idx="1626">
                  <c:v>13.55</c:v>
                </c:pt>
                <c:pt idx="1627">
                  <c:v>13.55833333</c:v>
                </c:pt>
                <c:pt idx="1628">
                  <c:v>13.56666667</c:v>
                </c:pt>
                <c:pt idx="1629">
                  <c:v>13.574999999999999</c:v>
                </c:pt>
                <c:pt idx="1630">
                  <c:v>13.58333333</c:v>
                </c:pt>
                <c:pt idx="1631">
                  <c:v>13.59166667</c:v>
                </c:pt>
                <c:pt idx="1632">
                  <c:v>13.6</c:v>
                </c:pt>
                <c:pt idx="1633">
                  <c:v>13.608333330000001</c:v>
                </c:pt>
                <c:pt idx="1634">
                  <c:v>13.616666670000001</c:v>
                </c:pt>
                <c:pt idx="1635">
                  <c:v>13.625</c:v>
                </c:pt>
                <c:pt idx="1636">
                  <c:v>13.633333329999999</c:v>
                </c:pt>
                <c:pt idx="1637">
                  <c:v>13.641666669999999</c:v>
                </c:pt>
                <c:pt idx="1638">
                  <c:v>13.65</c:v>
                </c:pt>
                <c:pt idx="1639">
                  <c:v>13.65833333</c:v>
                </c:pt>
                <c:pt idx="1640">
                  <c:v>13.66666667</c:v>
                </c:pt>
                <c:pt idx="1641">
                  <c:v>13.675000000000001</c:v>
                </c:pt>
                <c:pt idx="1642">
                  <c:v>13.68333333</c:v>
                </c:pt>
                <c:pt idx="1643">
                  <c:v>13.69166667</c:v>
                </c:pt>
                <c:pt idx="1644">
                  <c:v>13.7</c:v>
                </c:pt>
                <c:pt idx="1645">
                  <c:v>13.70833333</c:v>
                </c:pt>
                <c:pt idx="1646">
                  <c:v>13.71666667</c:v>
                </c:pt>
                <c:pt idx="1647">
                  <c:v>13.725</c:v>
                </c:pt>
                <c:pt idx="1648">
                  <c:v>13.733333330000001</c:v>
                </c:pt>
                <c:pt idx="1649">
                  <c:v>13.741666670000001</c:v>
                </c:pt>
                <c:pt idx="1650">
                  <c:v>13.75</c:v>
                </c:pt>
                <c:pt idx="1651">
                  <c:v>13.758333329999999</c:v>
                </c:pt>
                <c:pt idx="1652">
                  <c:v>13.766666669999999</c:v>
                </c:pt>
                <c:pt idx="1653">
                  <c:v>13.775</c:v>
                </c:pt>
                <c:pt idx="1654">
                  <c:v>13.78333333</c:v>
                </c:pt>
                <c:pt idx="1655">
                  <c:v>13.79166667</c:v>
                </c:pt>
                <c:pt idx="1656">
                  <c:v>13.8</c:v>
                </c:pt>
                <c:pt idx="1657">
                  <c:v>13.80833333</c:v>
                </c:pt>
                <c:pt idx="1658">
                  <c:v>13.81666667</c:v>
                </c:pt>
                <c:pt idx="1659">
                  <c:v>13.824999999999999</c:v>
                </c:pt>
                <c:pt idx="1660">
                  <c:v>13.83333333</c:v>
                </c:pt>
                <c:pt idx="1661">
                  <c:v>13.84166667</c:v>
                </c:pt>
                <c:pt idx="1662">
                  <c:v>13.85</c:v>
                </c:pt>
                <c:pt idx="1663">
                  <c:v>13.858333330000001</c:v>
                </c:pt>
                <c:pt idx="1664">
                  <c:v>13.866666670000001</c:v>
                </c:pt>
                <c:pt idx="1665">
                  <c:v>13.875</c:v>
                </c:pt>
                <c:pt idx="1666">
                  <c:v>13.883333329999999</c:v>
                </c:pt>
                <c:pt idx="1667">
                  <c:v>13.891666669999999</c:v>
                </c:pt>
                <c:pt idx="1668">
                  <c:v>13.9</c:v>
                </c:pt>
                <c:pt idx="1669">
                  <c:v>13.90833333</c:v>
                </c:pt>
                <c:pt idx="1670">
                  <c:v>13.91666667</c:v>
                </c:pt>
                <c:pt idx="1671">
                  <c:v>13.925000000000001</c:v>
                </c:pt>
                <c:pt idx="1672">
                  <c:v>13.93333333</c:v>
                </c:pt>
                <c:pt idx="1673">
                  <c:v>13.94166667</c:v>
                </c:pt>
                <c:pt idx="1674">
                  <c:v>13.95</c:v>
                </c:pt>
                <c:pt idx="1675">
                  <c:v>13.95833333</c:v>
                </c:pt>
                <c:pt idx="1676">
                  <c:v>13.96666667</c:v>
                </c:pt>
                <c:pt idx="1677">
                  <c:v>13.975</c:v>
                </c:pt>
                <c:pt idx="1678">
                  <c:v>13.983333330000001</c:v>
                </c:pt>
                <c:pt idx="1679">
                  <c:v>13.991666670000001</c:v>
                </c:pt>
                <c:pt idx="1680">
                  <c:v>14</c:v>
                </c:pt>
                <c:pt idx="1681">
                  <c:v>14.008333329999999</c:v>
                </c:pt>
                <c:pt idx="1682">
                  <c:v>14.016666669999999</c:v>
                </c:pt>
                <c:pt idx="1683">
                  <c:v>14.025</c:v>
                </c:pt>
                <c:pt idx="1684">
                  <c:v>14.03333333</c:v>
                </c:pt>
                <c:pt idx="1685">
                  <c:v>14.04166667</c:v>
                </c:pt>
                <c:pt idx="1686">
                  <c:v>14.05</c:v>
                </c:pt>
                <c:pt idx="1687">
                  <c:v>14.05833333</c:v>
                </c:pt>
                <c:pt idx="1688">
                  <c:v>14.06666667</c:v>
                </c:pt>
                <c:pt idx="1689">
                  <c:v>14.074999999999999</c:v>
                </c:pt>
                <c:pt idx="1690">
                  <c:v>14.08333333</c:v>
                </c:pt>
                <c:pt idx="1691">
                  <c:v>14.09166667</c:v>
                </c:pt>
                <c:pt idx="1692">
                  <c:v>14.1</c:v>
                </c:pt>
                <c:pt idx="1693">
                  <c:v>14.108333330000001</c:v>
                </c:pt>
                <c:pt idx="1694">
                  <c:v>14.116666670000001</c:v>
                </c:pt>
                <c:pt idx="1695">
                  <c:v>14.125</c:v>
                </c:pt>
                <c:pt idx="1696">
                  <c:v>14.133333329999999</c:v>
                </c:pt>
                <c:pt idx="1697">
                  <c:v>14.141666669999999</c:v>
                </c:pt>
                <c:pt idx="1698">
                  <c:v>14.15</c:v>
                </c:pt>
                <c:pt idx="1699">
                  <c:v>14.15833333</c:v>
                </c:pt>
                <c:pt idx="1700">
                  <c:v>14.16666667</c:v>
                </c:pt>
                <c:pt idx="1701">
                  <c:v>14.175000000000001</c:v>
                </c:pt>
                <c:pt idx="1702">
                  <c:v>14.18333333</c:v>
                </c:pt>
                <c:pt idx="1703">
                  <c:v>14.19166667</c:v>
                </c:pt>
                <c:pt idx="1704">
                  <c:v>14.2</c:v>
                </c:pt>
                <c:pt idx="1705">
                  <c:v>14.20833333</c:v>
                </c:pt>
                <c:pt idx="1706">
                  <c:v>14.21666667</c:v>
                </c:pt>
                <c:pt idx="1707">
                  <c:v>14.225</c:v>
                </c:pt>
                <c:pt idx="1708">
                  <c:v>14.233333330000001</c:v>
                </c:pt>
                <c:pt idx="1709">
                  <c:v>14.241666670000001</c:v>
                </c:pt>
                <c:pt idx="1710">
                  <c:v>14.25</c:v>
                </c:pt>
                <c:pt idx="1711">
                  <c:v>14.258333329999999</c:v>
                </c:pt>
                <c:pt idx="1712">
                  <c:v>14.266666669999999</c:v>
                </c:pt>
                <c:pt idx="1713">
                  <c:v>14.275</c:v>
                </c:pt>
                <c:pt idx="1714">
                  <c:v>14.28333333</c:v>
                </c:pt>
                <c:pt idx="1715">
                  <c:v>14.29166667</c:v>
                </c:pt>
                <c:pt idx="1716">
                  <c:v>14.3</c:v>
                </c:pt>
                <c:pt idx="1717">
                  <c:v>14.30833333</c:v>
                </c:pt>
                <c:pt idx="1718">
                  <c:v>14.31666667</c:v>
                </c:pt>
                <c:pt idx="1719">
                  <c:v>14.324999999999999</c:v>
                </c:pt>
                <c:pt idx="1720">
                  <c:v>14.33333333</c:v>
                </c:pt>
                <c:pt idx="1721">
                  <c:v>14.34166667</c:v>
                </c:pt>
                <c:pt idx="1722">
                  <c:v>14.35</c:v>
                </c:pt>
                <c:pt idx="1723">
                  <c:v>14.358333330000001</c:v>
                </c:pt>
                <c:pt idx="1724">
                  <c:v>14.366666670000001</c:v>
                </c:pt>
                <c:pt idx="1725">
                  <c:v>14.375</c:v>
                </c:pt>
                <c:pt idx="1726">
                  <c:v>14.383333329999999</c:v>
                </c:pt>
                <c:pt idx="1727">
                  <c:v>14.391666669999999</c:v>
                </c:pt>
                <c:pt idx="1728">
                  <c:v>14.4</c:v>
                </c:pt>
                <c:pt idx="1729">
                  <c:v>14.40833333</c:v>
                </c:pt>
                <c:pt idx="1730">
                  <c:v>14.41666667</c:v>
                </c:pt>
                <c:pt idx="1731">
                  <c:v>14.425000000000001</c:v>
                </c:pt>
                <c:pt idx="1732">
                  <c:v>14.43333333</c:v>
                </c:pt>
                <c:pt idx="1733">
                  <c:v>14.44166667</c:v>
                </c:pt>
                <c:pt idx="1734">
                  <c:v>14.45</c:v>
                </c:pt>
                <c:pt idx="1735">
                  <c:v>14.45833333</c:v>
                </c:pt>
                <c:pt idx="1736">
                  <c:v>14.46666667</c:v>
                </c:pt>
                <c:pt idx="1737">
                  <c:v>14.475</c:v>
                </c:pt>
                <c:pt idx="1738">
                  <c:v>14.483333330000001</c:v>
                </c:pt>
                <c:pt idx="1739">
                  <c:v>14.491666670000001</c:v>
                </c:pt>
                <c:pt idx="1740">
                  <c:v>14.5</c:v>
                </c:pt>
                <c:pt idx="1741">
                  <c:v>14.508333329999999</c:v>
                </c:pt>
                <c:pt idx="1742">
                  <c:v>14.516666669999999</c:v>
                </c:pt>
                <c:pt idx="1743">
                  <c:v>14.525</c:v>
                </c:pt>
                <c:pt idx="1744">
                  <c:v>14.53333333</c:v>
                </c:pt>
                <c:pt idx="1745">
                  <c:v>14.54166667</c:v>
                </c:pt>
                <c:pt idx="1746">
                  <c:v>14.55</c:v>
                </c:pt>
                <c:pt idx="1747">
                  <c:v>14.55833333</c:v>
                </c:pt>
                <c:pt idx="1748">
                  <c:v>14.56666667</c:v>
                </c:pt>
                <c:pt idx="1749">
                  <c:v>14.574999999999999</c:v>
                </c:pt>
                <c:pt idx="1750">
                  <c:v>14.58333333</c:v>
                </c:pt>
                <c:pt idx="1751">
                  <c:v>14.59166667</c:v>
                </c:pt>
                <c:pt idx="1752">
                  <c:v>14.6</c:v>
                </c:pt>
                <c:pt idx="1753">
                  <c:v>14.608333330000001</c:v>
                </c:pt>
                <c:pt idx="1754">
                  <c:v>14.616666670000001</c:v>
                </c:pt>
                <c:pt idx="1755">
                  <c:v>14.625</c:v>
                </c:pt>
                <c:pt idx="1756">
                  <c:v>14.633333329999999</c:v>
                </c:pt>
                <c:pt idx="1757">
                  <c:v>14.641666669999999</c:v>
                </c:pt>
                <c:pt idx="1758">
                  <c:v>14.65</c:v>
                </c:pt>
                <c:pt idx="1759">
                  <c:v>14.65833333</c:v>
                </c:pt>
                <c:pt idx="1760">
                  <c:v>14.66666667</c:v>
                </c:pt>
                <c:pt idx="1761">
                  <c:v>14.675000000000001</c:v>
                </c:pt>
                <c:pt idx="1762">
                  <c:v>14.68333333</c:v>
                </c:pt>
                <c:pt idx="1763">
                  <c:v>14.69166667</c:v>
                </c:pt>
                <c:pt idx="1764">
                  <c:v>14.7</c:v>
                </c:pt>
                <c:pt idx="1765">
                  <c:v>14.70833333</c:v>
                </c:pt>
                <c:pt idx="1766">
                  <c:v>14.71666667</c:v>
                </c:pt>
                <c:pt idx="1767">
                  <c:v>14.725</c:v>
                </c:pt>
                <c:pt idx="1768">
                  <c:v>14.733333330000001</c:v>
                </c:pt>
                <c:pt idx="1769">
                  <c:v>14.741666670000001</c:v>
                </c:pt>
                <c:pt idx="1770">
                  <c:v>14.75</c:v>
                </c:pt>
                <c:pt idx="1771">
                  <c:v>14.758333329999999</c:v>
                </c:pt>
                <c:pt idx="1772">
                  <c:v>14.766666669999999</c:v>
                </c:pt>
                <c:pt idx="1773">
                  <c:v>14.775</c:v>
                </c:pt>
                <c:pt idx="1774">
                  <c:v>14.78333333</c:v>
                </c:pt>
                <c:pt idx="1775">
                  <c:v>14.79166667</c:v>
                </c:pt>
                <c:pt idx="1776">
                  <c:v>14.8</c:v>
                </c:pt>
                <c:pt idx="1777">
                  <c:v>14.80833333</c:v>
                </c:pt>
                <c:pt idx="1778">
                  <c:v>14.81666667</c:v>
                </c:pt>
                <c:pt idx="1779">
                  <c:v>14.824999999999999</c:v>
                </c:pt>
                <c:pt idx="1780">
                  <c:v>14.83333333</c:v>
                </c:pt>
                <c:pt idx="1781">
                  <c:v>14.84166667</c:v>
                </c:pt>
                <c:pt idx="1782">
                  <c:v>14.85</c:v>
                </c:pt>
                <c:pt idx="1783">
                  <c:v>14.858333330000001</c:v>
                </c:pt>
                <c:pt idx="1784">
                  <c:v>14.866666670000001</c:v>
                </c:pt>
                <c:pt idx="1785">
                  <c:v>14.875</c:v>
                </c:pt>
                <c:pt idx="1786">
                  <c:v>14.883333329999999</c:v>
                </c:pt>
                <c:pt idx="1787">
                  <c:v>14.891666669999999</c:v>
                </c:pt>
                <c:pt idx="1788">
                  <c:v>14.9</c:v>
                </c:pt>
                <c:pt idx="1789">
                  <c:v>14.90833333</c:v>
                </c:pt>
                <c:pt idx="1790">
                  <c:v>14.91666667</c:v>
                </c:pt>
                <c:pt idx="1791">
                  <c:v>14.925000000000001</c:v>
                </c:pt>
                <c:pt idx="1792">
                  <c:v>14.93333333</c:v>
                </c:pt>
                <c:pt idx="1793">
                  <c:v>14.94166667</c:v>
                </c:pt>
                <c:pt idx="1794">
                  <c:v>14.95</c:v>
                </c:pt>
                <c:pt idx="1795">
                  <c:v>14.95833333</c:v>
                </c:pt>
                <c:pt idx="1796">
                  <c:v>14.96666667</c:v>
                </c:pt>
                <c:pt idx="1797">
                  <c:v>14.975</c:v>
                </c:pt>
                <c:pt idx="1798">
                  <c:v>14.983333330000001</c:v>
                </c:pt>
                <c:pt idx="1799">
                  <c:v>14.991666670000001</c:v>
                </c:pt>
                <c:pt idx="1800">
                  <c:v>15</c:v>
                </c:pt>
                <c:pt idx="1801">
                  <c:v>15.008333329999999</c:v>
                </c:pt>
                <c:pt idx="1802">
                  <c:v>15.016666669999999</c:v>
                </c:pt>
                <c:pt idx="1803">
                  <c:v>15.025</c:v>
                </c:pt>
                <c:pt idx="1804">
                  <c:v>15.03333333</c:v>
                </c:pt>
                <c:pt idx="1805">
                  <c:v>15.04166667</c:v>
                </c:pt>
                <c:pt idx="1806">
                  <c:v>15.05</c:v>
                </c:pt>
                <c:pt idx="1807">
                  <c:v>15.05833333</c:v>
                </c:pt>
                <c:pt idx="1808">
                  <c:v>15.06666667</c:v>
                </c:pt>
                <c:pt idx="1809">
                  <c:v>15.074999999999999</c:v>
                </c:pt>
                <c:pt idx="1810">
                  <c:v>15.08333333</c:v>
                </c:pt>
                <c:pt idx="1811">
                  <c:v>15.09166667</c:v>
                </c:pt>
                <c:pt idx="1812">
                  <c:v>15.1</c:v>
                </c:pt>
                <c:pt idx="1813">
                  <c:v>15.108333330000001</c:v>
                </c:pt>
                <c:pt idx="1814">
                  <c:v>15.116666670000001</c:v>
                </c:pt>
                <c:pt idx="1815">
                  <c:v>15.125</c:v>
                </c:pt>
                <c:pt idx="1816">
                  <c:v>15.133333329999999</c:v>
                </c:pt>
                <c:pt idx="1817">
                  <c:v>15.141666669999999</c:v>
                </c:pt>
                <c:pt idx="1818">
                  <c:v>15.15</c:v>
                </c:pt>
                <c:pt idx="1819">
                  <c:v>15.15833333</c:v>
                </c:pt>
                <c:pt idx="1820">
                  <c:v>15.16666667</c:v>
                </c:pt>
                <c:pt idx="1821">
                  <c:v>15.175000000000001</c:v>
                </c:pt>
                <c:pt idx="1822">
                  <c:v>15.18333333</c:v>
                </c:pt>
                <c:pt idx="1823">
                  <c:v>15.19166667</c:v>
                </c:pt>
                <c:pt idx="1824">
                  <c:v>15.2</c:v>
                </c:pt>
                <c:pt idx="1825">
                  <c:v>15.20833333</c:v>
                </c:pt>
                <c:pt idx="1826">
                  <c:v>15.21666667</c:v>
                </c:pt>
                <c:pt idx="1827">
                  <c:v>15.225</c:v>
                </c:pt>
                <c:pt idx="1828">
                  <c:v>15.233333330000001</c:v>
                </c:pt>
                <c:pt idx="1829">
                  <c:v>15.241666670000001</c:v>
                </c:pt>
                <c:pt idx="1830">
                  <c:v>15.25</c:v>
                </c:pt>
                <c:pt idx="1831">
                  <c:v>15.258333329999999</c:v>
                </c:pt>
                <c:pt idx="1832">
                  <c:v>15.266666669999999</c:v>
                </c:pt>
                <c:pt idx="1833">
                  <c:v>15.275</c:v>
                </c:pt>
                <c:pt idx="1834">
                  <c:v>15.28333333</c:v>
                </c:pt>
                <c:pt idx="1835">
                  <c:v>15.29166667</c:v>
                </c:pt>
                <c:pt idx="1836">
                  <c:v>15.3</c:v>
                </c:pt>
                <c:pt idx="1837">
                  <c:v>15.30833333</c:v>
                </c:pt>
                <c:pt idx="1838">
                  <c:v>15.31666667</c:v>
                </c:pt>
                <c:pt idx="1839">
                  <c:v>15.324999999999999</c:v>
                </c:pt>
                <c:pt idx="1840">
                  <c:v>15.33333333</c:v>
                </c:pt>
                <c:pt idx="1841">
                  <c:v>15.34166667</c:v>
                </c:pt>
                <c:pt idx="1842">
                  <c:v>15.35</c:v>
                </c:pt>
                <c:pt idx="1843">
                  <c:v>15.358333330000001</c:v>
                </c:pt>
                <c:pt idx="1844">
                  <c:v>15.366666670000001</c:v>
                </c:pt>
                <c:pt idx="1845">
                  <c:v>15.375</c:v>
                </c:pt>
                <c:pt idx="1846">
                  <c:v>15.383333329999999</c:v>
                </c:pt>
                <c:pt idx="1847">
                  <c:v>15.391666669999999</c:v>
                </c:pt>
                <c:pt idx="1848">
                  <c:v>15.4</c:v>
                </c:pt>
                <c:pt idx="1849">
                  <c:v>15.40833333</c:v>
                </c:pt>
                <c:pt idx="1850">
                  <c:v>15.41666667</c:v>
                </c:pt>
                <c:pt idx="1851">
                  <c:v>15.425000000000001</c:v>
                </c:pt>
                <c:pt idx="1852">
                  <c:v>15.43333333</c:v>
                </c:pt>
                <c:pt idx="1853">
                  <c:v>15.44166667</c:v>
                </c:pt>
                <c:pt idx="1854">
                  <c:v>15.45</c:v>
                </c:pt>
                <c:pt idx="1855">
                  <c:v>15.45833333</c:v>
                </c:pt>
                <c:pt idx="1856">
                  <c:v>15.46666667</c:v>
                </c:pt>
                <c:pt idx="1857">
                  <c:v>15.475</c:v>
                </c:pt>
                <c:pt idx="1858">
                  <c:v>15.483333330000001</c:v>
                </c:pt>
                <c:pt idx="1859">
                  <c:v>15.491666670000001</c:v>
                </c:pt>
                <c:pt idx="1860">
                  <c:v>15.5</c:v>
                </c:pt>
                <c:pt idx="1861">
                  <c:v>15.508333329999999</c:v>
                </c:pt>
                <c:pt idx="1862">
                  <c:v>15.516666669999999</c:v>
                </c:pt>
                <c:pt idx="1863">
                  <c:v>15.525</c:v>
                </c:pt>
                <c:pt idx="1864">
                  <c:v>15.53333333</c:v>
                </c:pt>
                <c:pt idx="1865">
                  <c:v>15.54166667</c:v>
                </c:pt>
                <c:pt idx="1866">
                  <c:v>15.55</c:v>
                </c:pt>
                <c:pt idx="1867">
                  <c:v>15.55833333</c:v>
                </c:pt>
                <c:pt idx="1868">
                  <c:v>15.56666667</c:v>
                </c:pt>
                <c:pt idx="1869">
                  <c:v>15.574999999999999</c:v>
                </c:pt>
                <c:pt idx="1870">
                  <c:v>15.58333333</c:v>
                </c:pt>
                <c:pt idx="1871">
                  <c:v>15.59166667</c:v>
                </c:pt>
                <c:pt idx="1872">
                  <c:v>15.6</c:v>
                </c:pt>
                <c:pt idx="1873">
                  <c:v>15.608333330000001</c:v>
                </c:pt>
                <c:pt idx="1874">
                  <c:v>15.616666670000001</c:v>
                </c:pt>
                <c:pt idx="1875">
                  <c:v>15.625</c:v>
                </c:pt>
                <c:pt idx="1876">
                  <c:v>15.633333329999999</c:v>
                </c:pt>
                <c:pt idx="1877">
                  <c:v>15.641666669999999</c:v>
                </c:pt>
                <c:pt idx="1878">
                  <c:v>15.65</c:v>
                </c:pt>
                <c:pt idx="1879">
                  <c:v>15.65833333</c:v>
                </c:pt>
                <c:pt idx="1880">
                  <c:v>15.66666667</c:v>
                </c:pt>
                <c:pt idx="1881">
                  <c:v>15.675000000000001</c:v>
                </c:pt>
                <c:pt idx="1882">
                  <c:v>15.68333333</c:v>
                </c:pt>
                <c:pt idx="1883">
                  <c:v>15.69166667</c:v>
                </c:pt>
                <c:pt idx="1884">
                  <c:v>15.7</c:v>
                </c:pt>
                <c:pt idx="1885">
                  <c:v>15.70833333</c:v>
                </c:pt>
                <c:pt idx="1886">
                  <c:v>15.71666667</c:v>
                </c:pt>
                <c:pt idx="1887">
                  <c:v>15.725</c:v>
                </c:pt>
                <c:pt idx="1888">
                  <c:v>15.733333330000001</c:v>
                </c:pt>
                <c:pt idx="1889">
                  <c:v>15.741666670000001</c:v>
                </c:pt>
                <c:pt idx="1890">
                  <c:v>15.75</c:v>
                </c:pt>
                <c:pt idx="1891">
                  <c:v>15.758333329999999</c:v>
                </c:pt>
                <c:pt idx="1892">
                  <c:v>15.766666669999999</c:v>
                </c:pt>
                <c:pt idx="1893">
                  <c:v>15.775</c:v>
                </c:pt>
                <c:pt idx="1894">
                  <c:v>15.78333333</c:v>
                </c:pt>
                <c:pt idx="1895">
                  <c:v>15.79166667</c:v>
                </c:pt>
                <c:pt idx="1896">
                  <c:v>15.8</c:v>
                </c:pt>
                <c:pt idx="1897">
                  <c:v>15.80833333</c:v>
                </c:pt>
                <c:pt idx="1898">
                  <c:v>15.81666667</c:v>
                </c:pt>
                <c:pt idx="1899">
                  <c:v>15.824999999999999</c:v>
                </c:pt>
                <c:pt idx="1900">
                  <c:v>15.83333333</c:v>
                </c:pt>
                <c:pt idx="1901">
                  <c:v>15.84166667</c:v>
                </c:pt>
                <c:pt idx="1902">
                  <c:v>15.85</c:v>
                </c:pt>
                <c:pt idx="1903">
                  <c:v>15.858333330000001</c:v>
                </c:pt>
                <c:pt idx="1904">
                  <c:v>15.866666670000001</c:v>
                </c:pt>
                <c:pt idx="1905">
                  <c:v>15.875</c:v>
                </c:pt>
                <c:pt idx="1906">
                  <c:v>15.883333329999999</c:v>
                </c:pt>
                <c:pt idx="1907">
                  <c:v>15.891666669999999</c:v>
                </c:pt>
                <c:pt idx="1908">
                  <c:v>15.9</c:v>
                </c:pt>
                <c:pt idx="1909">
                  <c:v>15.90833333</c:v>
                </c:pt>
                <c:pt idx="1910">
                  <c:v>15.91666667</c:v>
                </c:pt>
                <c:pt idx="1911">
                  <c:v>15.925000000000001</c:v>
                </c:pt>
                <c:pt idx="1912">
                  <c:v>15.93333333</c:v>
                </c:pt>
                <c:pt idx="1913">
                  <c:v>15.94166667</c:v>
                </c:pt>
                <c:pt idx="1914">
                  <c:v>15.95</c:v>
                </c:pt>
                <c:pt idx="1915">
                  <c:v>15.95833333</c:v>
                </c:pt>
                <c:pt idx="1916">
                  <c:v>15.96666667</c:v>
                </c:pt>
                <c:pt idx="1917">
                  <c:v>15.975</c:v>
                </c:pt>
                <c:pt idx="1918">
                  <c:v>15.983333330000001</c:v>
                </c:pt>
                <c:pt idx="1919">
                  <c:v>15.991666670000001</c:v>
                </c:pt>
                <c:pt idx="1920">
                  <c:v>16</c:v>
                </c:pt>
                <c:pt idx="1921">
                  <c:v>16.008333329999999</c:v>
                </c:pt>
                <c:pt idx="1922">
                  <c:v>16.016666669999999</c:v>
                </c:pt>
                <c:pt idx="1923">
                  <c:v>16.024999999999999</c:v>
                </c:pt>
                <c:pt idx="1924">
                  <c:v>16.033333330000001</c:v>
                </c:pt>
                <c:pt idx="1925">
                  <c:v>16.041666670000001</c:v>
                </c:pt>
                <c:pt idx="1926">
                  <c:v>16.05</c:v>
                </c:pt>
                <c:pt idx="1927">
                  <c:v>16.05833333</c:v>
                </c:pt>
                <c:pt idx="1928">
                  <c:v>16.06666667</c:v>
                </c:pt>
                <c:pt idx="1929">
                  <c:v>16.074999999999999</c:v>
                </c:pt>
                <c:pt idx="1930">
                  <c:v>16.083333329999999</c:v>
                </c:pt>
                <c:pt idx="1931">
                  <c:v>16.091666669999999</c:v>
                </c:pt>
                <c:pt idx="1932">
                  <c:v>16.100000000000001</c:v>
                </c:pt>
                <c:pt idx="1933">
                  <c:v>16.108333330000001</c:v>
                </c:pt>
                <c:pt idx="1934">
                  <c:v>16.116666670000001</c:v>
                </c:pt>
                <c:pt idx="1935">
                  <c:v>16.125</c:v>
                </c:pt>
                <c:pt idx="1936">
                  <c:v>16.133333329999999</c:v>
                </c:pt>
                <c:pt idx="1937">
                  <c:v>16.141666669999999</c:v>
                </c:pt>
                <c:pt idx="1938">
                  <c:v>16.149999999999999</c:v>
                </c:pt>
                <c:pt idx="1939">
                  <c:v>16.158333330000001</c:v>
                </c:pt>
                <c:pt idx="1940">
                  <c:v>16.166666670000001</c:v>
                </c:pt>
                <c:pt idx="1941">
                  <c:v>16.175000000000001</c:v>
                </c:pt>
                <c:pt idx="1942">
                  <c:v>16.18333333</c:v>
                </c:pt>
                <c:pt idx="1943">
                  <c:v>16.19166667</c:v>
                </c:pt>
                <c:pt idx="1944">
                  <c:v>16.2</c:v>
                </c:pt>
                <c:pt idx="1945">
                  <c:v>16.208333329999999</c:v>
                </c:pt>
                <c:pt idx="1946">
                  <c:v>16.216666669999999</c:v>
                </c:pt>
                <c:pt idx="1947">
                  <c:v>16.225000000000001</c:v>
                </c:pt>
                <c:pt idx="1948">
                  <c:v>16.233333330000001</c:v>
                </c:pt>
                <c:pt idx="1949">
                  <c:v>16.241666670000001</c:v>
                </c:pt>
                <c:pt idx="1950">
                  <c:v>16.25</c:v>
                </c:pt>
                <c:pt idx="1951">
                  <c:v>16.258333329999999</c:v>
                </c:pt>
                <c:pt idx="1952">
                  <c:v>16.266666669999999</c:v>
                </c:pt>
                <c:pt idx="1953">
                  <c:v>16.274999999999999</c:v>
                </c:pt>
                <c:pt idx="1954">
                  <c:v>16.283333330000001</c:v>
                </c:pt>
                <c:pt idx="1955">
                  <c:v>16.291666670000001</c:v>
                </c:pt>
                <c:pt idx="1956">
                  <c:v>16.3</c:v>
                </c:pt>
                <c:pt idx="1957">
                  <c:v>16.30833333</c:v>
                </c:pt>
                <c:pt idx="1958">
                  <c:v>16.31666667</c:v>
                </c:pt>
                <c:pt idx="1959">
                  <c:v>16.324999999999999</c:v>
                </c:pt>
                <c:pt idx="1960">
                  <c:v>16.333333329999999</c:v>
                </c:pt>
                <c:pt idx="1961">
                  <c:v>16.341666669999999</c:v>
                </c:pt>
                <c:pt idx="1962">
                  <c:v>16.350000000000001</c:v>
                </c:pt>
                <c:pt idx="1963">
                  <c:v>16.358333330000001</c:v>
                </c:pt>
                <c:pt idx="1964">
                  <c:v>16.366666670000001</c:v>
                </c:pt>
                <c:pt idx="1965">
                  <c:v>16.375</c:v>
                </c:pt>
                <c:pt idx="1966">
                  <c:v>16.383333329999999</c:v>
                </c:pt>
                <c:pt idx="1967">
                  <c:v>16.391666669999999</c:v>
                </c:pt>
                <c:pt idx="1968">
                  <c:v>16.399999999999999</c:v>
                </c:pt>
                <c:pt idx="1969">
                  <c:v>16.408333330000001</c:v>
                </c:pt>
                <c:pt idx="1970">
                  <c:v>16.416666670000001</c:v>
                </c:pt>
                <c:pt idx="1971">
                  <c:v>16.425000000000001</c:v>
                </c:pt>
                <c:pt idx="1972">
                  <c:v>16.43333333</c:v>
                </c:pt>
                <c:pt idx="1973">
                  <c:v>16.44166667</c:v>
                </c:pt>
                <c:pt idx="1974">
                  <c:v>16.45</c:v>
                </c:pt>
                <c:pt idx="1975">
                  <c:v>16.458333329999999</c:v>
                </c:pt>
                <c:pt idx="1976">
                  <c:v>16.466666669999999</c:v>
                </c:pt>
                <c:pt idx="1977">
                  <c:v>16.475000000000001</c:v>
                </c:pt>
                <c:pt idx="1978">
                  <c:v>16.483333330000001</c:v>
                </c:pt>
                <c:pt idx="1979">
                  <c:v>16.491666670000001</c:v>
                </c:pt>
                <c:pt idx="1980">
                  <c:v>16.5</c:v>
                </c:pt>
                <c:pt idx="1981">
                  <c:v>16.508333329999999</c:v>
                </c:pt>
                <c:pt idx="1982">
                  <c:v>16.516666669999999</c:v>
                </c:pt>
                <c:pt idx="1983">
                  <c:v>16.524999999999999</c:v>
                </c:pt>
                <c:pt idx="1984">
                  <c:v>16.533333330000001</c:v>
                </c:pt>
                <c:pt idx="1985">
                  <c:v>16.541666670000001</c:v>
                </c:pt>
                <c:pt idx="1986">
                  <c:v>16.55</c:v>
                </c:pt>
                <c:pt idx="1987">
                  <c:v>16.55833333</c:v>
                </c:pt>
                <c:pt idx="1988">
                  <c:v>16.56666667</c:v>
                </c:pt>
                <c:pt idx="1989">
                  <c:v>16.574999999999999</c:v>
                </c:pt>
                <c:pt idx="1990">
                  <c:v>16.583333329999999</c:v>
                </c:pt>
                <c:pt idx="1991">
                  <c:v>16.591666669999999</c:v>
                </c:pt>
                <c:pt idx="1992">
                  <c:v>16.600000000000001</c:v>
                </c:pt>
                <c:pt idx="1993">
                  <c:v>16.608333330000001</c:v>
                </c:pt>
                <c:pt idx="1994">
                  <c:v>16.616666670000001</c:v>
                </c:pt>
                <c:pt idx="1995">
                  <c:v>16.625</c:v>
                </c:pt>
                <c:pt idx="1996">
                  <c:v>16.633333329999999</c:v>
                </c:pt>
                <c:pt idx="1997">
                  <c:v>16.641666669999999</c:v>
                </c:pt>
                <c:pt idx="1998">
                  <c:v>16.649999999999999</c:v>
                </c:pt>
                <c:pt idx="1999">
                  <c:v>16.658333330000001</c:v>
                </c:pt>
                <c:pt idx="2000">
                  <c:v>16.666666670000001</c:v>
                </c:pt>
                <c:pt idx="2001">
                  <c:v>16.675000000000001</c:v>
                </c:pt>
                <c:pt idx="2002">
                  <c:v>16.68333333</c:v>
                </c:pt>
                <c:pt idx="2003">
                  <c:v>16.69166667</c:v>
                </c:pt>
                <c:pt idx="2004">
                  <c:v>16.7</c:v>
                </c:pt>
                <c:pt idx="2005">
                  <c:v>16.708333329999999</c:v>
                </c:pt>
                <c:pt idx="2006">
                  <c:v>16.716666669999999</c:v>
                </c:pt>
                <c:pt idx="2007">
                  <c:v>16.725000000000001</c:v>
                </c:pt>
                <c:pt idx="2008">
                  <c:v>16.733333330000001</c:v>
                </c:pt>
                <c:pt idx="2009">
                  <c:v>16.741666670000001</c:v>
                </c:pt>
                <c:pt idx="2010">
                  <c:v>16.75</c:v>
                </c:pt>
                <c:pt idx="2011">
                  <c:v>16.758333329999999</c:v>
                </c:pt>
                <c:pt idx="2012">
                  <c:v>16.766666669999999</c:v>
                </c:pt>
                <c:pt idx="2013">
                  <c:v>16.774999999999999</c:v>
                </c:pt>
                <c:pt idx="2014">
                  <c:v>16.783333330000001</c:v>
                </c:pt>
                <c:pt idx="2015">
                  <c:v>16.791666670000001</c:v>
                </c:pt>
                <c:pt idx="2016">
                  <c:v>16.8</c:v>
                </c:pt>
                <c:pt idx="2017">
                  <c:v>16.80833333</c:v>
                </c:pt>
                <c:pt idx="2018">
                  <c:v>16.81666667</c:v>
                </c:pt>
                <c:pt idx="2019">
                  <c:v>16.824999999999999</c:v>
                </c:pt>
                <c:pt idx="2020">
                  <c:v>16.833333329999999</c:v>
                </c:pt>
                <c:pt idx="2021">
                  <c:v>16.841666669999999</c:v>
                </c:pt>
                <c:pt idx="2022">
                  <c:v>16.850000000000001</c:v>
                </c:pt>
                <c:pt idx="2023">
                  <c:v>16.858333330000001</c:v>
                </c:pt>
                <c:pt idx="2024">
                  <c:v>16.866666670000001</c:v>
                </c:pt>
                <c:pt idx="2025">
                  <c:v>16.875</c:v>
                </c:pt>
                <c:pt idx="2026">
                  <c:v>16.883333329999999</c:v>
                </c:pt>
                <c:pt idx="2027">
                  <c:v>16.891666669999999</c:v>
                </c:pt>
                <c:pt idx="2028">
                  <c:v>16.899999999999999</c:v>
                </c:pt>
                <c:pt idx="2029">
                  <c:v>16.908333330000001</c:v>
                </c:pt>
                <c:pt idx="2030">
                  <c:v>16.916666670000001</c:v>
                </c:pt>
                <c:pt idx="2031">
                  <c:v>16.925000000000001</c:v>
                </c:pt>
                <c:pt idx="2032">
                  <c:v>16.93333333</c:v>
                </c:pt>
                <c:pt idx="2033">
                  <c:v>16.94166667</c:v>
                </c:pt>
                <c:pt idx="2034">
                  <c:v>16.95</c:v>
                </c:pt>
                <c:pt idx="2035">
                  <c:v>16.958333329999999</c:v>
                </c:pt>
                <c:pt idx="2036">
                  <c:v>16.966666669999999</c:v>
                </c:pt>
                <c:pt idx="2037">
                  <c:v>16.975000000000001</c:v>
                </c:pt>
                <c:pt idx="2038">
                  <c:v>16.983333330000001</c:v>
                </c:pt>
                <c:pt idx="2039">
                  <c:v>16.991666670000001</c:v>
                </c:pt>
                <c:pt idx="2040">
                  <c:v>17</c:v>
                </c:pt>
                <c:pt idx="2041">
                  <c:v>17.008333329999999</c:v>
                </c:pt>
                <c:pt idx="2042">
                  <c:v>17.016666669999999</c:v>
                </c:pt>
                <c:pt idx="2043">
                  <c:v>17.024999999999999</c:v>
                </c:pt>
                <c:pt idx="2044">
                  <c:v>17.033333330000001</c:v>
                </c:pt>
                <c:pt idx="2045">
                  <c:v>17.041666670000001</c:v>
                </c:pt>
                <c:pt idx="2046">
                  <c:v>17.05</c:v>
                </c:pt>
                <c:pt idx="2047">
                  <c:v>17.05833333</c:v>
                </c:pt>
                <c:pt idx="2048">
                  <c:v>17.06666667</c:v>
                </c:pt>
                <c:pt idx="2049">
                  <c:v>17.074999999999999</c:v>
                </c:pt>
                <c:pt idx="2050">
                  <c:v>17.083333329999999</c:v>
                </c:pt>
                <c:pt idx="2051">
                  <c:v>17.091666669999999</c:v>
                </c:pt>
                <c:pt idx="2052">
                  <c:v>17.100000000000001</c:v>
                </c:pt>
                <c:pt idx="2053">
                  <c:v>17.108333330000001</c:v>
                </c:pt>
                <c:pt idx="2054">
                  <c:v>17.116666670000001</c:v>
                </c:pt>
                <c:pt idx="2055">
                  <c:v>17.125</c:v>
                </c:pt>
                <c:pt idx="2056">
                  <c:v>17.133333329999999</c:v>
                </c:pt>
                <c:pt idx="2057">
                  <c:v>17.141666669999999</c:v>
                </c:pt>
                <c:pt idx="2058">
                  <c:v>17.149999999999999</c:v>
                </c:pt>
                <c:pt idx="2059">
                  <c:v>17.158333330000001</c:v>
                </c:pt>
                <c:pt idx="2060">
                  <c:v>17.166666670000001</c:v>
                </c:pt>
                <c:pt idx="2061">
                  <c:v>17.175000000000001</c:v>
                </c:pt>
                <c:pt idx="2062">
                  <c:v>17.18333333</c:v>
                </c:pt>
                <c:pt idx="2063">
                  <c:v>17.19166667</c:v>
                </c:pt>
                <c:pt idx="2064">
                  <c:v>17.2</c:v>
                </c:pt>
                <c:pt idx="2065">
                  <c:v>17.208333329999999</c:v>
                </c:pt>
                <c:pt idx="2066">
                  <c:v>17.216666669999999</c:v>
                </c:pt>
                <c:pt idx="2067">
                  <c:v>17.225000000000001</c:v>
                </c:pt>
                <c:pt idx="2068">
                  <c:v>17.233333330000001</c:v>
                </c:pt>
                <c:pt idx="2069">
                  <c:v>17.241666670000001</c:v>
                </c:pt>
                <c:pt idx="2070">
                  <c:v>17.25</c:v>
                </c:pt>
                <c:pt idx="2071">
                  <c:v>17.258333329999999</c:v>
                </c:pt>
                <c:pt idx="2072">
                  <c:v>17.266666669999999</c:v>
                </c:pt>
                <c:pt idx="2073">
                  <c:v>17.274999999999999</c:v>
                </c:pt>
                <c:pt idx="2074">
                  <c:v>17.283333330000001</c:v>
                </c:pt>
                <c:pt idx="2075">
                  <c:v>17.291666670000001</c:v>
                </c:pt>
                <c:pt idx="2076">
                  <c:v>17.3</c:v>
                </c:pt>
                <c:pt idx="2077">
                  <c:v>17.30833333</c:v>
                </c:pt>
                <c:pt idx="2078">
                  <c:v>17.31666667</c:v>
                </c:pt>
                <c:pt idx="2079">
                  <c:v>17.324999999999999</c:v>
                </c:pt>
                <c:pt idx="2080">
                  <c:v>17.333333329999999</c:v>
                </c:pt>
                <c:pt idx="2081">
                  <c:v>17.341666669999999</c:v>
                </c:pt>
                <c:pt idx="2082">
                  <c:v>17.350000000000001</c:v>
                </c:pt>
                <c:pt idx="2083">
                  <c:v>17.358333330000001</c:v>
                </c:pt>
                <c:pt idx="2084">
                  <c:v>17.366666670000001</c:v>
                </c:pt>
                <c:pt idx="2085">
                  <c:v>17.375</c:v>
                </c:pt>
                <c:pt idx="2086">
                  <c:v>17.383333329999999</c:v>
                </c:pt>
                <c:pt idx="2087">
                  <c:v>17.391666669999999</c:v>
                </c:pt>
                <c:pt idx="2088">
                  <c:v>17.399999999999999</c:v>
                </c:pt>
                <c:pt idx="2089">
                  <c:v>17.408333330000001</c:v>
                </c:pt>
                <c:pt idx="2090">
                  <c:v>17.416666670000001</c:v>
                </c:pt>
                <c:pt idx="2091">
                  <c:v>17.425000000000001</c:v>
                </c:pt>
                <c:pt idx="2092">
                  <c:v>17.43333333</c:v>
                </c:pt>
                <c:pt idx="2093">
                  <c:v>17.44166667</c:v>
                </c:pt>
                <c:pt idx="2094">
                  <c:v>17.45</c:v>
                </c:pt>
                <c:pt idx="2095">
                  <c:v>17.458333329999999</c:v>
                </c:pt>
                <c:pt idx="2096">
                  <c:v>17.466666669999999</c:v>
                </c:pt>
                <c:pt idx="2097">
                  <c:v>17.475000000000001</c:v>
                </c:pt>
                <c:pt idx="2098">
                  <c:v>17.483333330000001</c:v>
                </c:pt>
                <c:pt idx="2099">
                  <c:v>17.491666670000001</c:v>
                </c:pt>
                <c:pt idx="2100">
                  <c:v>17.5</c:v>
                </c:pt>
                <c:pt idx="2101">
                  <c:v>17.508333329999999</c:v>
                </c:pt>
                <c:pt idx="2102">
                  <c:v>17.516666669999999</c:v>
                </c:pt>
                <c:pt idx="2103">
                  <c:v>17.524999999999999</c:v>
                </c:pt>
                <c:pt idx="2104">
                  <c:v>17.533333330000001</c:v>
                </c:pt>
                <c:pt idx="2105">
                  <c:v>17.541666670000001</c:v>
                </c:pt>
                <c:pt idx="2106">
                  <c:v>17.55</c:v>
                </c:pt>
                <c:pt idx="2107">
                  <c:v>17.55833333</c:v>
                </c:pt>
                <c:pt idx="2108">
                  <c:v>17.56666667</c:v>
                </c:pt>
                <c:pt idx="2109">
                  <c:v>17.574999999999999</c:v>
                </c:pt>
                <c:pt idx="2110">
                  <c:v>17.583333329999999</c:v>
                </c:pt>
                <c:pt idx="2111">
                  <c:v>17.591666669999999</c:v>
                </c:pt>
                <c:pt idx="2112">
                  <c:v>17.600000000000001</c:v>
                </c:pt>
                <c:pt idx="2113">
                  <c:v>17.608333330000001</c:v>
                </c:pt>
                <c:pt idx="2114">
                  <c:v>17.616666670000001</c:v>
                </c:pt>
                <c:pt idx="2115">
                  <c:v>17.625</c:v>
                </c:pt>
                <c:pt idx="2116">
                  <c:v>17.633333329999999</c:v>
                </c:pt>
                <c:pt idx="2117">
                  <c:v>17.641666669999999</c:v>
                </c:pt>
                <c:pt idx="2118">
                  <c:v>17.649999999999999</c:v>
                </c:pt>
                <c:pt idx="2119">
                  <c:v>17.658333330000001</c:v>
                </c:pt>
                <c:pt idx="2120">
                  <c:v>17.666666670000001</c:v>
                </c:pt>
                <c:pt idx="2121">
                  <c:v>17.675000000000001</c:v>
                </c:pt>
                <c:pt idx="2122">
                  <c:v>17.68333333</c:v>
                </c:pt>
                <c:pt idx="2123">
                  <c:v>17.69166667</c:v>
                </c:pt>
                <c:pt idx="2124">
                  <c:v>17.7</c:v>
                </c:pt>
                <c:pt idx="2125">
                  <c:v>17.708333329999999</c:v>
                </c:pt>
                <c:pt idx="2126">
                  <c:v>17.716666669999999</c:v>
                </c:pt>
                <c:pt idx="2127">
                  <c:v>17.725000000000001</c:v>
                </c:pt>
                <c:pt idx="2128">
                  <c:v>17.733333330000001</c:v>
                </c:pt>
                <c:pt idx="2129">
                  <c:v>17.741666670000001</c:v>
                </c:pt>
                <c:pt idx="2130">
                  <c:v>17.75</c:v>
                </c:pt>
                <c:pt idx="2131">
                  <c:v>17.758333329999999</c:v>
                </c:pt>
                <c:pt idx="2132">
                  <c:v>17.766666669999999</c:v>
                </c:pt>
                <c:pt idx="2133">
                  <c:v>17.774999999999999</c:v>
                </c:pt>
                <c:pt idx="2134">
                  <c:v>17.783333330000001</c:v>
                </c:pt>
                <c:pt idx="2135">
                  <c:v>17.791666670000001</c:v>
                </c:pt>
                <c:pt idx="2136">
                  <c:v>17.8</c:v>
                </c:pt>
                <c:pt idx="2137">
                  <c:v>17.80833333</c:v>
                </c:pt>
                <c:pt idx="2138">
                  <c:v>17.81666667</c:v>
                </c:pt>
                <c:pt idx="2139">
                  <c:v>17.824999999999999</c:v>
                </c:pt>
                <c:pt idx="2140">
                  <c:v>17.833333329999999</c:v>
                </c:pt>
                <c:pt idx="2141">
                  <c:v>17.841666669999999</c:v>
                </c:pt>
                <c:pt idx="2142">
                  <c:v>17.850000000000001</c:v>
                </c:pt>
                <c:pt idx="2143">
                  <c:v>17.858333330000001</c:v>
                </c:pt>
                <c:pt idx="2144">
                  <c:v>17.866666670000001</c:v>
                </c:pt>
                <c:pt idx="2145">
                  <c:v>17.875</c:v>
                </c:pt>
                <c:pt idx="2146">
                  <c:v>17.883333329999999</c:v>
                </c:pt>
                <c:pt idx="2147">
                  <c:v>17.891666669999999</c:v>
                </c:pt>
                <c:pt idx="2148">
                  <c:v>17.899999999999999</c:v>
                </c:pt>
                <c:pt idx="2149">
                  <c:v>17.908333330000001</c:v>
                </c:pt>
                <c:pt idx="2150">
                  <c:v>17.916666670000001</c:v>
                </c:pt>
                <c:pt idx="2151">
                  <c:v>17.925000000000001</c:v>
                </c:pt>
                <c:pt idx="2152">
                  <c:v>17.93333333</c:v>
                </c:pt>
                <c:pt idx="2153">
                  <c:v>17.94166667</c:v>
                </c:pt>
                <c:pt idx="2154">
                  <c:v>17.95</c:v>
                </c:pt>
                <c:pt idx="2155">
                  <c:v>17.958333329999999</c:v>
                </c:pt>
                <c:pt idx="2156">
                  <c:v>17.966666669999999</c:v>
                </c:pt>
                <c:pt idx="2157">
                  <c:v>17.975000000000001</c:v>
                </c:pt>
                <c:pt idx="2158">
                  <c:v>17.983333330000001</c:v>
                </c:pt>
                <c:pt idx="2159">
                  <c:v>17.991666670000001</c:v>
                </c:pt>
                <c:pt idx="2160">
                  <c:v>18</c:v>
                </c:pt>
                <c:pt idx="2161">
                  <c:v>18.008333329999999</c:v>
                </c:pt>
                <c:pt idx="2162">
                  <c:v>18.016666669999999</c:v>
                </c:pt>
                <c:pt idx="2163">
                  <c:v>18.024999999999999</c:v>
                </c:pt>
                <c:pt idx="2164">
                  <c:v>18.033333330000001</c:v>
                </c:pt>
                <c:pt idx="2165">
                  <c:v>18.041666670000001</c:v>
                </c:pt>
                <c:pt idx="2166">
                  <c:v>18.05</c:v>
                </c:pt>
                <c:pt idx="2167">
                  <c:v>18.05833333</c:v>
                </c:pt>
                <c:pt idx="2168">
                  <c:v>18.06666667</c:v>
                </c:pt>
                <c:pt idx="2169">
                  <c:v>18.074999999999999</c:v>
                </c:pt>
                <c:pt idx="2170">
                  <c:v>18.083333329999999</c:v>
                </c:pt>
                <c:pt idx="2171">
                  <c:v>18.091666669999999</c:v>
                </c:pt>
                <c:pt idx="2172">
                  <c:v>18.100000000000001</c:v>
                </c:pt>
                <c:pt idx="2173">
                  <c:v>18.108333330000001</c:v>
                </c:pt>
                <c:pt idx="2174">
                  <c:v>18.116666670000001</c:v>
                </c:pt>
                <c:pt idx="2175">
                  <c:v>18.125</c:v>
                </c:pt>
                <c:pt idx="2176">
                  <c:v>18.133333329999999</c:v>
                </c:pt>
                <c:pt idx="2177">
                  <c:v>18.141666669999999</c:v>
                </c:pt>
                <c:pt idx="2178">
                  <c:v>18.149999999999999</c:v>
                </c:pt>
                <c:pt idx="2179">
                  <c:v>18.158333330000001</c:v>
                </c:pt>
                <c:pt idx="2180">
                  <c:v>18.166666670000001</c:v>
                </c:pt>
                <c:pt idx="2181">
                  <c:v>18.175000000000001</c:v>
                </c:pt>
                <c:pt idx="2182">
                  <c:v>18.18333333</c:v>
                </c:pt>
                <c:pt idx="2183">
                  <c:v>18.19166667</c:v>
                </c:pt>
                <c:pt idx="2184">
                  <c:v>18.2</c:v>
                </c:pt>
                <c:pt idx="2185">
                  <c:v>18.208333329999999</c:v>
                </c:pt>
                <c:pt idx="2186">
                  <c:v>18.216666669999999</c:v>
                </c:pt>
                <c:pt idx="2187">
                  <c:v>18.225000000000001</c:v>
                </c:pt>
                <c:pt idx="2188">
                  <c:v>18.233333330000001</c:v>
                </c:pt>
                <c:pt idx="2189">
                  <c:v>18.241666670000001</c:v>
                </c:pt>
                <c:pt idx="2190">
                  <c:v>18.25</c:v>
                </c:pt>
                <c:pt idx="2191">
                  <c:v>18.258333329999999</c:v>
                </c:pt>
                <c:pt idx="2192">
                  <c:v>18.266666669999999</c:v>
                </c:pt>
                <c:pt idx="2193">
                  <c:v>18.274999999999999</c:v>
                </c:pt>
                <c:pt idx="2194">
                  <c:v>18.283333330000001</c:v>
                </c:pt>
                <c:pt idx="2195">
                  <c:v>18.291666670000001</c:v>
                </c:pt>
                <c:pt idx="2196">
                  <c:v>18.3</c:v>
                </c:pt>
                <c:pt idx="2197">
                  <c:v>18.30833333</c:v>
                </c:pt>
                <c:pt idx="2198">
                  <c:v>18.31666667</c:v>
                </c:pt>
                <c:pt idx="2199">
                  <c:v>18.324999999999999</c:v>
                </c:pt>
                <c:pt idx="2200">
                  <c:v>18.333333329999999</c:v>
                </c:pt>
                <c:pt idx="2201">
                  <c:v>18.341666669999999</c:v>
                </c:pt>
                <c:pt idx="2202">
                  <c:v>18.350000000000001</c:v>
                </c:pt>
                <c:pt idx="2203">
                  <c:v>18.358333330000001</c:v>
                </c:pt>
                <c:pt idx="2204">
                  <c:v>18.366666670000001</c:v>
                </c:pt>
                <c:pt idx="2205">
                  <c:v>18.375</c:v>
                </c:pt>
                <c:pt idx="2206">
                  <c:v>18.383333329999999</c:v>
                </c:pt>
                <c:pt idx="2207">
                  <c:v>18.391666669999999</c:v>
                </c:pt>
                <c:pt idx="2208">
                  <c:v>18.399999999999999</c:v>
                </c:pt>
                <c:pt idx="2209">
                  <c:v>18.408333330000001</c:v>
                </c:pt>
                <c:pt idx="2210">
                  <c:v>18.416666670000001</c:v>
                </c:pt>
                <c:pt idx="2211">
                  <c:v>18.425000000000001</c:v>
                </c:pt>
                <c:pt idx="2212">
                  <c:v>18.43333333</c:v>
                </c:pt>
                <c:pt idx="2213">
                  <c:v>18.44166667</c:v>
                </c:pt>
                <c:pt idx="2214">
                  <c:v>18.45</c:v>
                </c:pt>
                <c:pt idx="2215">
                  <c:v>18.458333329999999</c:v>
                </c:pt>
                <c:pt idx="2216">
                  <c:v>18.466666669999999</c:v>
                </c:pt>
                <c:pt idx="2217">
                  <c:v>18.475000000000001</c:v>
                </c:pt>
                <c:pt idx="2218">
                  <c:v>18.483333330000001</c:v>
                </c:pt>
                <c:pt idx="2219">
                  <c:v>18.491666670000001</c:v>
                </c:pt>
                <c:pt idx="2220">
                  <c:v>18.5</c:v>
                </c:pt>
                <c:pt idx="2221">
                  <c:v>18.508333329999999</c:v>
                </c:pt>
                <c:pt idx="2222">
                  <c:v>18.516666669999999</c:v>
                </c:pt>
                <c:pt idx="2223">
                  <c:v>18.524999999999999</c:v>
                </c:pt>
                <c:pt idx="2224">
                  <c:v>18.533333330000001</c:v>
                </c:pt>
                <c:pt idx="2225">
                  <c:v>18.541666670000001</c:v>
                </c:pt>
                <c:pt idx="2226">
                  <c:v>18.55</c:v>
                </c:pt>
                <c:pt idx="2227">
                  <c:v>18.55833333</c:v>
                </c:pt>
                <c:pt idx="2228">
                  <c:v>18.56666667</c:v>
                </c:pt>
                <c:pt idx="2229">
                  <c:v>18.574999999999999</c:v>
                </c:pt>
                <c:pt idx="2230">
                  <c:v>18.583333329999999</c:v>
                </c:pt>
                <c:pt idx="2231">
                  <c:v>18.591666669999999</c:v>
                </c:pt>
                <c:pt idx="2232">
                  <c:v>18.600000000000001</c:v>
                </c:pt>
                <c:pt idx="2233">
                  <c:v>18.608333330000001</c:v>
                </c:pt>
                <c:pt idx="2234">
                  <c:v>18.616666670000001</c:v>
                </c:pt>
                <c:pt idx="2235">
                  <c:v>18.625</c:v>
                </c:pt>
                <c:pt idx="2236">
                  <c:v>18.633333329999999</c:v>
                </c:pt>
                <c:pt idx="2237">
                  <c:v>18.641666669999999</c:v>
                </c:pt>
                <c:pt idx="2238">
                  <c:v>18.649999999999999</c:v>
                </c:pt>
                <c:pt idx="2239">
                  <c:v>18.658333330000001</c:v>
                </c:pt>
                <c:pt idx="2240">
                  <c:v>18.666666670000001</c:v>
                </c:pt>
                <c:pt idx="2241">
                  <c:v>18.675000000000001</c:v>
                </c:pt>
                <c:pt idx="2242">
                  <c:v>18.68333333</c:v>
                </c:pt>
                <c:pt idx="2243">
                  <c:v>18.69166667</c:v>
                </c:pt>
                <c:pt idx="2244">
                  <c:v>18.7</c:v>
                </c:pt>
                <c:pt idx="2245">
                  <c:v>18.708333329999999</c:v>
                </c:pt>
                <c:pt idx="2246">
                  <c:v>18.716666669999999</c:v>
                </c:pt>
                <c:pt idx="2247">
                  <c:v>18.725000000000001</c:v>
                </c:pt>
                <c:pt idx="2248">
                  <c:v>18.733333330000001</c:v>
                </c:pt>
                <c:pt idx="2249">
                  <c:v>18.741666670000001</c:v>
                </c:pt>
                <c:pt idx="2250">
                  <c:v>18.75</c:v>
                </c:pt>
                <c:pt idx="2251">
                  <c:v>18.758333329999999</c:v>
                </c:pt>
                <c:pt idx="2252">
                  <c:v>18.766666669999999</c:v>
                </c:pt>
                <c:pt idx="2253">
                  <c:v>18.774999999999999</c:v>
                </c:pt>
                <c:pt idx="2254">
                  <c:v>18.783333330000001</c:v>
                </c:pt>
                <c:pt idx="2255">
                  <c:v>18.791666670000001</c:v>
                </c:pt>
                <c:pt idx="2256">
                  <c:v>18.8</c:v>
                </c:pt>
                <c:pt idx="2257">
                  <c:v>18.80833333</c:v>
                </c:pt>
                <c:pt idx="2258">
                  <c:v>18.81666667</c:v>
                </c:pt>
                <c:pt idx="2259">
                  <c:v>18.824999999999999</c:v>
                </c:pt>
                <c:pt idx="2260">
                  <c:v>18.833333329999999</c:v>
                </c:pt>
                <c:pt idx="2261">
                  <c:v>18.841666669999999</c:v>
                </c:pt>
                <c:pt idx="2262">
                  <c:v>18.850000000000001</c:v>
                </c:pt>
                <c:pt idx="2263">
                  <c:v>18.858333330000001</c:v>
                </c:pt>
                <c:pt idx="2264">
                  <c:v>18.866666670000001</c:v>
                </c:pt>
                <c:pt idx="2265">
                  <c:v>18.875</c:v>
                </c:pt>
                <c:pt idx="2266">
                  <c:v>18.883333329999999</c:v>
                </c:pt>
                <c:pt idx="2267">
                  <c:v>18.891666669999999</c:v>
                </c:pt>
                <c:pt idx="2268">
                  <c:v>18.899999999999999</c:v>
                </c:pt>
                <c:pt idx="2269">
                  <c:v>18.908333330000001</c:v>
                </c:pt>
                <c:pt idx="2270">
                  <c:v>18.916666670000001</c:v>
                </c:pt>
                <c:pt idx="2271">
                  <c:v>18.925000000000001</c:v>
                </c:pt>
                <c:pt idx="2272">
                  <c:v>18.93333333</c:v>
                </c:pt>
                <c:pt idx="2273">
                  <c:v>18.94166667</c:v>
                </c:pt>
                <c:pt idx="2274">
                  <c:v>18.95</c:v>
                </c:pt>
                <c:pt idx="2275">
                  <c:v>18.958333329999999</c:v>
                </c:pt>
                <c:pt idx="2276">
                  <c:v>18.966666669999999</c:v>
                </c:pt>
                <c:pt idx="2277">
                  <c:v>18.975000000000001</c:v>
                </c:pt>
                <c:pt idx="2278">
                  <c:v>18.983333330000001</c:v>
                </c:pt>
                <c:pt idx="2279">
                  <c:v>18.991666670000001</c:v>
                </c:pt>
                <c:pt idx="2280">
                  <c:v>19</c:v>
                </c:pt>
                <c:pt idx="2281">
                  <c:v>19.008333329999999</c:v>
                </c:pt>
                <c:pt idx="2282">
                  <c:v>19.016666669999999</c:v>
                </c:pt>
                <c:pt idx="2283">
                  <c:v>19.024999999999999</c:v>
                </c:pt>
                <c:pt idx="2284">
                  <c:v>19.033333330000001</c:v>
                </c:pt>
                <c:pt idx="2285">
                  <c:v>19.041666670000001</c:v>
                </c:pt>
                <c:pt idx="2286">
                  <c:v>19.05</c:v>
                </c:pt>
                <c:pt idx="2287">
                  <c:v>19.05833333</c:v>
                </c:pt>
                <c:pt idx="2288">
                  <c:v>19.06666667</c:v>
                </c:pt>
                <c:pt idx="2289">
                  <c:v>19.074999999999999</c:v>
                </c:pt>
                <c:pt idx="2290">
                  <c:v>19.083333329999999</c:v>
                </c:pt>
                <c:pt idx="2291">
                  <c:v>19.091666669999999</c:v>
                </c:pt>
                <c:pt idx="2292">
                  <c:v>19.100000000000001</c:v>
                </c:pt>
                <c:pt idx="2293">
                  <c:v>19.108333330000001</c:v>
                </c:pt>
                <c:pt idx="2294">
                  <c:v>19.116666670000001</c:v>
                </c:pt>
                <c:pt idx="2295">
                  <c:v>19.125</c:v>
                </c:pt>
                <c:pt idx="2296">
                  <c:v>19.133333329999999</c:v>
                </c:pt>
                <c:pt idx="2297">
                  <c:v>19.141666669999999</c:v>
                </c:pt>
                <c:pt idx="2298">
                  <c:v>19.149999999999999</c:v>
                </c:pt>
                <c:pt idx="2299">
                  <c:v>19.158333330000001</c:v>
                </c:pt>
                <c:pt idx="2300">
                  <c:v>19.166666670000001</c:v>
                </c:pt>
                <c:pt idx="2301">
                  <c:v>19.175000000000001</c:v>
                </c:pt>
                <c:pt idx="2302">
                  <c:v>19.18333333</c:v>
                </c:pt>
                <c:pt idx="2303">
                  <c:v>19.19166667</c:v>
                </c:pt>
                <c:pt idx="2304">
                  <c:v>19.2</c:v>
                </c:pt>
                <c:pt idx="2305">
                  <c:v>19.208333329999999</c:v>
                </c:pt>
                <c:pt idx="2306">
                  <c:v>19.216666669999999</c:v>
                </c:pt>
                <c:pt idx="2307">
                  <c:v>19.225000000000001</c:v>
                </c:pt>
                <c:pt idx="2308">
                  <c:v>19.233333330000001</c:v>
                </c:pt>
                <c:pt idx="2309">
                  <c:v>19.241666670000001</c:v>
                </c:pt>
                <c:pt idx="2310">
                  <c:v>19.25</c:v>
                </c:pt>
                <c:pt idx="2311">
                  <c:v>19.258333329999999</c:v>
                </c:pt>
                <c:pt idx="2312">
                  <c:v>19.266666669999999</c:v>
                </c:pt>
                <c:pt idx="2313">
                  <c:v>19.274999999999999</c:v>
                </c:pt>
                <c:pt idx="2314">
                  <c:v>19.283333330000001</c:v>
                </c:pt>
                <c:pt idx="2315">
                  <c:v>19.291666670000001</c:v>
                </c:pt>
                <c:pt idx="2316">
                  <c:v>19.3</c:v>
                </c:pt>
                <c:pt idx="2317">
                  <c:v>19.30833333</c:v>
                </c:pt>
                <c:pt idx="2318">
                  <c:v>19.31666667</c:v>
                </c:pt>
                <c:pt idx="2319">
                  <c:v>19.324999999999999</c:v>
                </c:pt>
                <c:pt idx="2320">
                  <c:v>19.333333329999999</c:v>
                </c:pt>
                <c:pt idx="2321">
                  <c:v>19.341666669999999</c:v>
                </c:pt>
                <c:pt idx="2322">
                  <c:v>19.350000000000001</c:v>
                </c:pt>
                <c:pt idx="2323">
                  <c:v>19.358333330000001</c:v>
                </c:pt>
                <c:pt idx="2324">
                  <c:v>19.366666670000001</c:v>
                </c:pt>
                <c:pt idx="2325">
                  <c:v>19.375</c:v>
                </c:pt>
                <c:pt idx="2326">
                  <c:v>19.383333329999999</c:v>
                </c:pt>
                <c:pt idx="2327">
                  <c:v>19.391666669999999</c:v>
                </c:pt>
                <c:pt idx="2328">
                  <c:v>19.399999999999999</c:v>
                </c:pt>
                <c:pt idx="2329">
                  <c:v>19.408333330000001</c:v>
                </c:pt>
                <c:pt idx="2330">
                  <c:v>19.416666670000001</c:v>
                </c:pt>
                <c:pt idx="2331">
                  <c:v>19.425000000000001</c:v>
                </c:pt>
                <c:pt idx="2332">
                  <c:v>19.43333333</c:v>
                </c:pt>
                <c:pt idx="2333">
                  <c:v>19.44166667</c:v>
                </c:pt>
                <c:pt idx="2334">
                  <c:v>19.45</c:v>
                </c:pt>
                <c:pt idx="2335">
                  <c:v>19.458333329999999</c:v>
                </c:pt>
                <c:pt idx="2336">
                  <c:v>19.466666669999999</c:v>
                </c:pt>
                <c:pt idx="2337">
                  <c:v>19.475000000000001</c:v>
                </c:pt>
                <c:pt idx="2338">
                  <c:v>19.483333330000001</c:v>
                </c:pt>
                <c:pt idx="2339">
                  <c:v>19.491666670000001</c:v>
                </c:pt>
                <c:pt idx="2340">
                  <c:v>19.5</c:v>
                </c:pt>
                <c:pt idx="2341">
                  <c:v>19.508333329999999</c:v>
                </c:pt>
                <c:pt idx="2342">
                  <c:v>19.516666669999999</c:v>
                </c:pt>
                <c:pt idx="2343">
                  <c:v>19.524999999999999</c:v>
                </c:pt>
                <c:pt idx="2344">
                  <c:v>19.533333330000001</c:v>
                </c:pt>
                <c:pt idx="2345">
                  <c:v>19.541666670000001</c:v>
                </c:pt>
                <c:pt idx="2346">
                  <c:v>19.55</c:v>
                </c:pt>
                <c:pt idx="2347">
                  <c:v>19.55833333</c:v>
                </c:pt>
                <c:pt idx="2348">
                  <c:v>19.56666667</c:v>
                </c:pt>
                <c:pt idx="2349">
                  <c:v>19.574999999999999</c:v>
                </c:pt>
                <c:pt idx="2350">
                  <c:v>19.583333329999999</c:v>
                </c:pt>
                <c:pt idx="2351">
                  <c:v>19.591666669999999</c:v>
                </c:pt>
                <c:pt idx="2352">
                  <c:v>19.600000000000001</c:v>
                </c:pt>
                <c:pt idx="2353">
                  <c:v>19.608333330000001</c:v>
                </c:pt>
                <c:pt idx="2354">
                  <c:v>19.616666670000001</c:v>
                </c:pt>
                <c:pt idx="2355">
                  <c:v>19.625</c:v>
                </c:pt>
                <c:pt idx="2356">
                  <c:v>19.633333329999999</c:v>
                </c:pt>
                <c:pt idx="2357">
                  <c:v>19.641666669999999</c:v>
                </c:pt>
                <c:pt idx="2358">
                  <c:v>19.649999999999999</c:v>
                </c:pt>
                <c:pt idx="2359">
                  <c:v>19.658333330000001</c:v>
                </c:pt>
                <c:pt idx="2360">
                  <c:v>19.666666670000001</c:v>
                </c:pt>
                <c:pt idx="2361">
                  <c:v>19.675000000000001</c:v>
                </c:pt>
                <c:pt idx="2362">
                  <c:v>19.68333333</c:v>
                </c:pt>
                <c:pt idx="2363">
                  <c:v>19.69166667</c:v>
                </c:pt>
                <c:pt idx="2364">
                  <c:v>19.7</c:v>
                </c:pt>
                <c:pt idx="2365">
                  <c:v>19.708333329999999</c:v>
                </c:pt>
                <c:pt idx="2366">
                  <c:v>19.716666669999999</c:v>
                </c:pt>
                <c:pt idx="2367">
                  <c:v>19.725000000000001</c:v>
                </c:pt>
                <c:pt idx="2368">
                  <c:v>19.733333330000001</c:v>
                </c:pt>
                <c:pt idx="2369">
                  <c:v>19.741666670000001</c:v>
                </c:pt>
                <c:pt idx="2370">
                  <c:v>19.75</c:v>
                </c:pt>
                <c:pt idx="2371">
                  <c:v>19.758333329999999</c:v>
                </c:pt>
                <c:pt idx="2372">
                  <c:v>19.766666669999999</c:v>
                </c:pt>
                <c:pt idx="2373">
                  <c:v>19.774999999999999</c:v>
                </c:pt>
                <c:pt idx="2374">
                  <c:v>19.783333330000001</c:v>
                </c:pt>
                <c:pt idx="2375">
                  <c:v>19.791666670000001</c:v>
                </c:pt>
                <c:pt idx="2376">
                  <c:v>19.8</c:v>
                </c:pt>
                <c:pt idx="2377">
                  <c:v>19.80833333</c:v>
                </c:pt>
                <c:pt idx="2378">
                  <c:v>19.81666667</c:v>
                </c:pt>
                <c:pt idx="2379">
                  <c:v>19.824999999999999</c:v>
                </c:pt>
                <c:pt idx="2380">
                  <c:v>19.833333329999999</c:v>
                </c:pt>
                <c:pt idx="2381">
                  <c:v>19.841666669999999</c:v>
                </c:pt>
                <c:pt idx="2382">
                  <c:v>19.850000000000001</c:v>
                </c:pt>
                <c:pt idx="2383">
                  <c:v>19.858333330000001</c:v>
                </c:pt>
                <c:pt idx="2384">
                  <c:v>19.866666670000001</c:v>
                </c:pt>
                <c:pt idx="2385">
                  <c:v>19.875</c:v>
                </c:pt>
                <c:pt idx="2386">
                  <c:v>19.883333329999999</c:v>
                </c:pt>
                <c:pt idx="2387">
                  <c:v>19.891666669999999</c:v>
                </c:pt>
                <c:pt idx="2388">
                  <c:v>19.899999999999999</c:v>
                </c:pt>
                <c:pt idx="2389">
                  <c:v>19.908333330000001</c:v>
                </c:pt>
                <c:pt idx="2390">
                  <c:v>19.916666670000001</c:v>
                </c:pt>
                <c:pt idx="2391">
                  <c:v>19.925000000000001</c:v>
                </c:pt>
                <c:pt idx="2392">
                  <c:v>19.93333333</c:v>
                </c:pt>
                <c:pt idx="2393">
                  <c:v>19.94166667</c:v>
                </c:pt>
                <c:pt idx="2394">
                  <c:v>19.95</c:v>
                </c:pt>
                <c:pt idx="2395">
                  <c:v>19.958333329999999</c:v>
                </c:pt>
                <c:pt idx="2396">
                  <c:v>19.966666669999999</c:v>
                </c:pt>
                <c:pt idx="2397">
                  <c:v>19.975000000000001</c:v>
                </c:pt>
                <c:pt idx="2398">
                  <c:v>19.983333330000001</c:v>
                </c:pt>
                <c:pt idx="2399">
                  <c:v>19.991666670000001</c:v>
                </c:pt>
                <c:pt idx="2400">
                  <c:v>20</c:v>
                </c:pt>
                <c:pt idx="2401">
                  <c:v>20.008333329999999</c:v>
                </c:pt>
                <c:pt idx="2402">
                  <c:v>20.016666669999999</c:v>
                </c:pt>
                <c:pt idx="2403">
                  <c:v>20.024999999999999</c:v>
                </c:pt>
                <c:pt idx="2404">
                  <c:v>20.033333330000001</c:v>
                </c:pt>
                <c:pt idx="2405">
                  <c:v>20.041666670000001</c:v>
                </c:pt>
                <c:pt idx="2406">
                  <c:v>20.05</c:v>
                </c:pt>
                <c:pt idx="2407">
                  <c:v>20.05833333</c:v>
                </c:pt>
                <c:pt idx="2408">
                  <c:v>20.06666667</c:v>
                </c:pt>
                <c:pt idx="2409">
                  <c:v>20.074999999999999</c:v>
                </c:pt>
                <c:pt idx="2410">
                  <c:v>20.083333329999999</c:v>
                </c:pt>
                <c:pt idx="2411">
                  <c:v>20.091666669999999</c:v>
                </c:pt>
                <c:pt idx="2412">
                  <c:v>20.100000000000001</c:v>
                </c:pt>
                <c:pt idx="2413">
                  <c:v>20.108333330000001</c:v>
                </c:pt>
                <c:pt idx="2414">
                  <c:v>20.116666670000001</c:v>
                </c:pt>
                <c:pt idx="2415">
                  <c:v>20.125</c:v>
                </c:pt>
                <c:pt idx="2416">
                  <c:v>20.133333329999999</c:v>
                </c:pt>
                <c:pt idx="2417">
                  <c:v>20.141666669999999</c:v>
                </c:pt>
                <c:pt idx="2418">
                  <c:v>20.149999999999999</c:v>
                </c:pt>
                <c:pt idx="2419">
                  <c:v>20.158333330000001</c:v>
                </c:pt>
                <c:pt idx="2420">
                  <c:v>20.166666670000001</c:v>
                </c:pt>
                <c:pt idx="2421">
                  <c:v>20.175000000000001</c:v>
                </c:pt>
                <c:pt idx="2422">
                  <c:v>20.18333333</c:v>
                </c:pt>
                <c:pt idx="2423">
                  <c:v>20.19166667</c:v>
                </c:pt>
                <c:pt idx="2424">
                  <c:v>20.2</c:v>
                </c:pt>
                <c:pt idx="2425">
                  <c:v>20.208333329999999</c:v>
                </c:pt>
                <c:pt idx="2426">
                  <c:v>20.216666669999999</c:v>
                </c:pt>
                <c:pt idx="2427">
                  <c:v>20.225000000000001</c:v>
                </c:pt>
                <c:pt idx="2428">
                  <c:v>20.233333330000001</c:v>
                </c:pt>
                <c:pt idx="2429">
                  <c:v>20.241666670000001</c:v>
                </c:pt>
                <c:pt idx="2430">
                  <c:v>20.25</c:v>
                </c:pt>
                <c:pt idx="2431">
                  <c:v>20.258333329999999</c:v>
                </c:pt>
                <c:pt idx="2432">
                  <c:v>20.266666669999999</c:v>
                </c:pt>
                <c:pt idx="2433">
                  <c:v>20.274999999999999</c:v>
                </c:pt>
                <c:pt idx="2434">
                  <c:v>20.283333330000001</c:v>
                </c:pt>
                <c:pt idx="2435">
                  <c:v>20.291666670000001</c:v>
                </c:pt>
                <c:pt idx="2436">
                  <c:v>20.3</c:v>
                </c:pt>
                <c:pt idx="2437">
                  <c:v>20.30833333</c:v>
                </c:pt>
                <c:pt idx="2438">
                  <c:v>20.31666667</c:v>
                </c:pt>
                <c:pt idx="2439">
                  <c:v>20.324999999999999</c:v>
                </c:pt>
                <c:pt idx="2440">
                  <c:v>20.333333329999999</c:v>
                </c:pt>
                <c:pt idx="2441">
                  <c:v>20.341666669999999</c:v>
                </c:pt>
                <c:pt idx="2442">
                  <c:v>20.350000000000001</c:v>
                </c:pt>
                <c:pt idx="2443">
                  <c:v>20.358333330000001</c:v>
                </c:pt>
                <c:pt idx="2444">
                  <c:v>20.366666670000001</c:v>
                </c:pt>
                <c:pt idx="2445">
                  <c:v>20.375</c:v>
                </c:pt>
                <c:pt idx="2446">
                  <c:v>20.383333329999999</c:v>
                </c:pt>
                <c:pt idx="2447">
                  <c:v>20.391666669999999</c:v>
                </c:pt>
                <c:pt idx="2448">
                  <c:v>20.399999999999999</c:v>
                </c:pt>
                <c:pt idx="2449">
                  <c:v>20.408333330000001</c:v>
                </c:pt>
                <c:pt idx="2450">
                  <c:v>20.416666670000001</c:v>
                </c:pt>
                <c:pt idx="2451">
                  <c:v>20.425000000000001</c:v>
                </c:pt>
                <c:pt idx="2452">
                  <c:v>20.43333333</c:v>
                </c:pt>
                <c:pt idx="2453">
                  <c:v>20.44166667</c:v>
                </c:pt>
                <c:pt idx="2454">
                  <c:v>20.45</c:v>
                </c:pt>
                <c:pt idx="2455">
                  <c:v>20.458333329999999</c:v>
                </c:pt>
                <c:pt idx="2456">
                  <c:v>20.466666669999999</c:v>
                </c:pt>
                <c:pt idx="2457">
                  <c:v>20.475000000000001</c:v>
                </c:pt>
                <c:pt idx="2458">
                  <c:v>20.483333330000001</c:v>
                </c:pt>
                <c:pt idx="2459">
                  <c:v>20.491666670000001</c:v>
                </c:pt>
                <c:pt idx="2460">
                  <c:v>20.5</c:v>
                </c:pt>
                <c:pt idx="2461">
                  <c:v>20.508333329999999</c:v>
                </c:pt>
                <c:pt idx="2462">
                  <c:v>20.516666669999999</c:v>
                </c:pt>
                <c:pt idx="2463">
                  <c:v>20.524999999999999</c:v>
                </c:pt>
                <c:pt idx="2464">
                  <c:v>20.533333330000001</c:v>
                </c:pt>
                <c:pt idx="2465">
                  <c:v>20.541666670000001</c:v>
                </c:pt>
                <c:pt idx="2466">
                  <c:v>20.55</c:v>
                </c:pt>
                <c:pt idx="2467">
                  <c:v>20.55833333</c:v>
                </c:pt>
                <c:pt idx="2468">
                  <c:v>20.56666667</c:v>
                </c:pt>
                <c:pt idx="2469">
                  <c:v>20.574999999999999</c:v>
                </c:pt>
                <c:pt idx="2470">
                  <c:v>20.583333329999999</c:v>
                </c:pt>
                <c:pt idx="2471">
                  <c:v>20.591666669999999</c:v>
                </c:pt>
                <c:pt idx="2472">
                  <c:v>20.6</c:v>
                </c:pt>
                <c:pt idx="2473">
                  <c:v>20.608333330000001</c:v>
                </c:pt>
                <c:pt idx="2474">
                  <c:v>20.616666670000001</c:v>
                </c:pt>
                <c:pt idx="2475">
                  <c:v>20.625</c:v>
                </c:pt>
                <c:pt idx="2476">
                  <c:v>20.633333329999999</c:v>
                </c:pt>
                <c:pt idx="2477">
                  <c:v>20.641666669999999</c:v>
                </c:pt>
                <c:pt idx="2478">
                  <c:v>20.65</c:v>
                </c:pt>
                <c:pt idx="2479">
                  <c:v>20.658333330000001</c:v>
                </c:pt>
                <c:pt idx="2480">
                  <c:v>20.666666670000001</c:v>
                </c:pt>
                <c:pt idx="2481">
                  <c:v>20.675000000000001</c:v>
                </c:pt>
                <c:pt idx="2482">
                  <c:v>20.68333333</c:v>
                </c:pt>
                <c:pt idx="2483">
                  <c:v>20.69166667</c:v>
                </c:pt>
                <c:pt idx="2484">
                  <c:v>20.7</c:v>
                </c:pt>
                <c:pt idx="2485">
                  <c:v>20.708333329999999</c:v>
                </c:pt>
                <c:pt idx="2486">
                  <c:v>20.716666669999999</c:v>
                </c:pt>
                <c:pt idx="2487">
                  <c:v>20.725000000000001</c:v>
                </c:pt>
                <c:pt idx="2488">
                  <c:v>20.733333330000001</c:v>
                </c:pt>
                <c:pt idx="2489">
                  <c:v>20.741666670000001</c:v>
                </c:pt>
                <c:pt idx="2490">
                  <c:v>20.75</c:v>
                </c:pt>
                <c:pt idx="2491">
                  <c:v>20.758333329999999</c:v>
                </c:pt>
                <c:pt idx="2492">
                  <c:v>20.766666669999999</c:v>
                </c:pt>
                <c:pt idx="2493">
                  <c:v>20.774999999999999</c:v>
                </c:pt>
                <c:pt idx="2494">
                  <c:v>20.783333330000001</c:v>
                </c:pt>
                <c:pt idx="2495">
                  <c:v>20.791666670000001</c:v>
                </c:pt>
                <c:pt idx="2496">
                  <c:v>20.8</c:v>
                </c:pt>
                <c:pt idx="2497">
                  <c:v>20.80833333</c:v>
                </c:pt>
                <c:pt idx="2498">
                  <c:v>20.81666667</c:v>
                </c:pt>
                <c:pt idx="2499">
                  <c:v>20.824999999999999</c:v>
                </c:pt>
                <c:pt idx="2500">
                  <c:v>20.833333329999999</c:v>
                </c:pt>
                <c:pt idx="2501">
                  <c:v>20.841666669999999</c:v>
                </c:pt>
                <c:pt idx="2502">
                  <c:v>20.85</c:v>
                </c:pt>
                <c:pt idx="2503">
                  <c:v>20.858333330000001</c:v>
                </c:pt>
                <c:pt idx="2504">
                  <c:v>20.866666670000001</c:v>
                </c:pt>
                <c:pt idx="2505">
                  <c:v>20.875</c:v>
                </c:pt>
                <c:pt idx="2506">
                  <c:v>20.883333329999999</c:v>
                </c:pt>
                <c:pt idx="2507">
                  <c:v>20.891666669999999</c:v>
                </c:pt>
                <c:pt idx="2508">
                  <c:v>20.9</c:v>
                </c:pt>
                <c:pt idx="2509">
                  <c:v>20.908333330000001</c:v>
                </c:pt>
                <c:pt idx="2510">
                  <c:v>20.916666670000001</c:v>
                </c:pt>
                <c:pt idx="2511">
                  <c:v>20.925000000000001</c:v>
                </c:pt>
                <c:pt idx="2512">
                  <c:v>20.93333333</c:v>
                </c:pt>
                <c:pt idx="2513">
                  <c:v>20.94166667</c:v>
                </c:pt>
                <c:pt idx="2514">
                  <c:v>20.95</c:v>
                </c:pt>
                <c:pt idx="2515">
                  <c:v>20.958333329999999</c:v>
                </c:pt>
                <c:pt idx="2516">
                  <c:v>20.966666669999999</c:v>
                </c:pt>
                <c:pt idx="2517">
                  <c:v>20.975000000000001</c:v>
                </c:pt>
                <c:pt idx="2518">
                  <c:v>20.983333330000001</c:v>
                </c:pt>
                <c:pt idx="2519">
                  <c:v>20.991666670000001</c:v>
                </c:pt>
                <c:pt idx="2520">
                  <c:v>21</c:v>
                </c:pt>
                <c:pt idx="2521">
                  <c:v>21.008333329999999</c:v>
                </c:pt>
                <c:pt idx="2522">
                  <c:v>21.016666669999999</c:v>
                </c:pt>
                <c:pt idx="2523">
                  <c:v>21.024999999999999</c:v>
                </c:pt>
                <c:pt idx="2524">
                  <c:v>21.033333330000001</c:v>
                </c:pt>
                <c:pt idx="2525">
                  <c:v>21.041666670000001</c:v>
                </c:pt>
                <c:pt idx="2526">
                  <c:v>21.05</c:v>
                </c:pt>
                <c:pt idx="2527">
                  <c:v>21.05833333</c:v>
                </c:pt>
                <c:pt idx="2528">
                  <c:v>21.06666667</c:v>
                </c:pt>
                <c:pt idx="2529">
                  <c:v>21.074999999999999</c:v>
                </c:pt>
                <c:pt idx="2530">
                  <c:v>21.083333329999999</c:v>
                </c:pt>
                <c:pt idx="2531">
                  <c:v>21.091666669999999</c:v>
                </c:pt>
                <c:pt idx="2532">
                  <c:v>21.1</c:v>
                </c:pt>
                <c:pt idx="2533">
                  <c:v>21.108333330000001</c:v>
                </c:pt>
                <c:pt idx="2534">
                  <c:v>21.116666670000001</c:v>
                </c:pt>
                <c:pt idx="2535">
                  <c:v>21.125</c:v>
                </c:pt>
                <c:pt idx="2536">
                  <c:v>21.133333329999999</c:v>
                </c:pt>
                <c:pt idx="2537">
                  <c:v>21.141666669999999</c:v>
                </c:pt>
                <c:pt idx="2538">
                  <c:v>21.15</c:v>
                </c:pt>
                <c:pt idx="2539">
                  <c:v>21.158333330000001</c:v>
                </c:pt>
                <c:pt idx="2540">
                  <c:v>21.166666670000001</c:v>
                </c:pt>
                <c:pt idx="2541">
                  <c:v>21.175000000000001</c:v>
                </c:pt>
                <c:pt idx="2542">
                  <c:v>21.18333333</c:v>
                </c:pt>
                <c:pt idx="2543">
                  <c:v>21.19166667</c:v>
                </c:pt>
                <c:pt idx="2544">
                  <c:v>21.2</c:v>
                </c:pt>
                <c:pt idx="2545">
                  <c:v>21.208333329999999</c:v>
                </c:pt>
                <c:pt idx="2546">
                  <c:v>21.216666669999999</c:v>
                </c:pt>
                <c:pt idx="2547">
                  <c:v>21.225000000000001</c:v>
                </c:pt>
                <c:pt idx="2548">
                  <c:v>21.233333330000001</c:v>
                </c:pt>
                <c:pt idx="2549">
                  <c:v>21.241666670000001</c:v>
                </c:pt>
                <c:pt idx="2550">
                  <c:v>21.25</c:v>
                </c:pt>
                <c:pt idx="2551">
                  <c:v>21.258333329999999</c:v>
                </c:pt>
                <c:pt idx="2552">
                  <c:v>21.266666669999999</c:v>
                </c:pt>
                <c:pt idx="2553">
                  <c:v>21.274999999999999</c:v>
                </c:pt>
                <c:pt idx="2554">
                  <c:v>21.283333330000001</c:v>
                </c:pt>
                <c:pt idx="2555">
                  <c:v>21.291666670000001</c:v>
                </c:pt>
                <c:pt idx="2556">
                  <c:v>21.3</c:v>
                </c:pt>
                <c:pt idx="2557">
                  <c:v>21.30833333</c:v>
                </c:pt>
                <c:pt idx="2558">
                  <c:v>21.31666667</c:v>
                </c:pt>
                <c:pt idx="2559">
                  <c:v>21.324999999999999</c:v>
                </c:pt>
                <c:pt idx="2560">
                  <c:v>21.333333329999999</c:v>
                </c:pt>
                <c:pt idx="2561">
                  <c:v>21.341666669999999</c:v>
                </c:pt>
                <c:pt idx="2562">
                  <c:v>21.35</c:v>
                </c:pt>
                <c:pt idx="2563">
                  <c:v>21.358333330000001</c:v>
                </c:pt>
                <c:pt idx="2564">
                  <c:v>21.366666670000001</c:v>
                </c:pt>
                <c:pt idx="2565">
                  <c:v>21.375</c:v>
                </c:pt>
                <c:pt idx="2566">
                  <c:v>21.383333329999999</c:v>
                </c:pt>
                <c:pt idx="2567">
                  <c:v>21.391666669999999</c:v>
                </c:pt>
                <c:pt idx="2568">
                  <c:v>21.4</c:v>
                </c:pt>
                <c:pt idx="2569">
                  <c:v>21.408333330000001</c:v>
                </c:pt>
                <c:pt idx="2570">
                  <c:v>21.416666670000001</c:v>
                </c:pt>
                <c:pt idx="2571">
                  <c:v>21.425000000000001</c:v>
                </c:pt>
                <c:pt idx="2572">
                  <c:v>21.43333333</c:v>
                </c:pt>
                <c:pt idx="2573">
                  <c:v>21.44166667</c:v>
                </c:pt>
                <c:pt idx="2574">
                  <c:v>21.45</c:v>
                </c:pt>
                <c:pt idx="2575">
                  <c:v>21.458333329999999</c:v>
                </c:pt>
                <c:pt idx="2576">
                  <c:v>21.466666669999999</c:v>
                </c:pt>
                <c:pt idx="2577">
                  <c:v>21.475000000000001</c:v>
                </c:pt>
                <c:pt idx="2578">
                  <c:v>21.483333330000001</c:v>
                </c:pt>
                <c:pt idx="2579">
                  <c:v>21.491666670000001</c:v>
                </c:pt>
                <c:pt idx="2580">
                  <c:v>21.5</c:v>
                </c:pt>
                <c:pt idx="2581">
                  <c:v>21.508333329999999</c:v>
                </c:pt>
                <c:pt idx="2582">
                  <c:v>21.516666669999999</c:v>
                </c:pt>
                <c:pt idx="2583">
                  <c:v>21.524999999999999</c:v>
                </c:pt>
                <c:pt idx="2584">
                  <c:v>21.533333330000001</c:v>
                </c:pt>
                <c:pt idx="2585">
                  <c:v>21.541666670000001</c:v>
                </c:pt>
                <c:pt idx="2586">
                  <c:v>21.55</c:v>
                </c:pt>
                <c:pt idx="2587">
                  <c:v>21.55833333</c:v>
                </c:pt>
                <c:pt idx="2588">
                  <c:v>21.56666667</c:v>
                </c:pt>
                <c:pt idx="2589">
                  <c:v>21.574999999999999</c:v>
                </c:pt>
                <c:pt idx="2590">
                  <c:v>21.583333329999999</c:v>
                </c:pt>
                <c:pt idx="2591">
                  <c:v>21.591666669999999</c:v>
                </c:pt>
                <c:pt idx="2592">
                  <c:v>21.6</c:v>
                </c:pt>
                <c:pt idx="2593">
                  <c:v>21.608333330000001</c:v>
                </c:pt>
                <c:pt idx="2594">
                  <c:v>21.616666670000001</c:v>
                </c:pt>
                <c:pt idx="2595">
                  <c:v>21.625</c:v>
                </c:pt>
                <c:pt idx="2596">
                  <c:v>21.633333329999999</c:v>
                </c:pt>
                <c:pt idx="2597">
                  <c:v>21.641666669999999</c:v>
                </c:pt>
                <c:pt idx="2598">
                  <c:v>21.65</c:v>
                </c:pt>
                <c:pt idx="2599">
                  <c:v>21.658333330000001</c:v>
                </c:pt>
                <c:pt idx="2600">
                  <c:v>21.666666670000001</c:v>
                </c:pt>
                <c:pt idx="2601">
                  <c:v>21.675000000000001</c:v>
                </c:pt>
                <c:pt idx="2602">
                  <c:v>21.68333333</c:v>
                </c:pt>
                <c:pt idx="2603">
                  <c:v>21.69166667</c:v>
                </c:pt>
                <c:pt idx="2604">
                  <c:v>21.7</c:v>
                </c:pt>
                <c:pt idx="2605">
                  <c:v>21.708333329999999</c:v>
                </c:pt>
                <c:pt idx="2606">
                  <c:v>21.716666669999999</c:v>
                </c:pt>
                <c:pt idx="2607">
                  <c:v>21.725000000000001</c:v>
                </c:pt>
                <c:pt idx="2608">
                  <c:v>21.733333330000001</c:v>
                </c:pt>
                <c:pt idx="2609">
                  <c:v>21.741666670000001</c:v>
                </c:pt>
                <c:pt idx="2610">
                  <c:v>21.75</c:v>
                </c:pt>
                <c:pt idx="2611">
                  <c:v>21.758333329999999</c:v>
                </c:pt>
                <c:pt idx="2612">
                  <c:v>21.766666669999999</c:v>
                </c:pt>
                <c:pt idx="2613">
                  <c:v>21.774999999999999</c:v>
                </c:pt>
                <c:pt idx="2614">
                  <c:v>21.783333330000001</c:v>
                </c:pt>
                <c:pt idx="2615">
                  <c:v>21.791666670000001</c:v>
                </c:pt>
                <c:pt idx="2616">
                  <c:v>21.8</c:v>
                </c:pt>
                <c:pt idx="2617">
                  <c:v>21.80833333</c:v>
                </c:pt>
                <c:pt idx="2618">
                  <c:v>21.81666667</c:v>
                </c:pt>
                <c:pt idx="2619">
                  <c:v>21.824999999999999</c:v>
                </c:pt>
                <c:pt idx="2620">
                  <c:v>21.833333329999999</c:v>
                </c:pt>
                <c:pt idx="2621">
                  <c:v>21.841666669999999</c:v>
                </c:pt>
                <c:pt idx="2622">
                  <c:v>21.85</c:v>
                </c:pt>
                <c:pt idx="2623">
                  <c:v>21.858333330000001</c:v>
                </c:pt>
                <c:pt idx="2624">
                  <c:v>21.866666670000001</c:v>
                </c:pt>
                <c:pt idx="2625">
                  <c:v>21.875</c:v>
                </c:pt>
                <c:pt idx="2626">
                  <c:v>21.883333329999999</c:v>
                </c:pt>
                <c:pt idx="2627">
                  <c:v>21.891666669999999</c:v>
                </c:pt>
                <c:pt idx="2628">
                  <c:v>21.9</c:v>
                </c:pt>
                <c:pt idx="2629">
                  <c:v>21.908333330000001</c:v>
                </c:pt>
                <c:pt idx="2630">
                  <c:v>21.916666670000001</c:v>
                </c:pt>
                <c:pt idx="2631">
                  <c:v>21.925000000000001</c:v>
                </c:pt>
                <c:pt idx="2632">
                  <c:v>21.93333333</c:v>
                </c:pt>
                <c:pt idx="2633">
                  <c:v>21.94166667</c:v>
                </c:pt>
                <c:pt idx="2634">
                  <c:v>21.95</c:v>
                </c:pt>
                <c:pt idx="2635">
                  <c:v>21.958333329999999</c:v>
                </c:pt>
                <c:pt idx="2636">
                  <c:v>21.966666669999999</c:v>
                </c:pt>
                <c:pt idx="2637">
                  <c:v>21.975000000000001</c:v>
                </c:pt>
                <c:pt idx="2638">
                  <c:v>21.983333330000001</c:v>
                </c:pt>
                <c:pt idx="2639">
                  <c:v>21.991666670000001</c:v>
                </c:pt>
                <c:pt idx="2640">
                  <c:v>22</c:v>
                </c:pt>
                <c:pt idx="2641">
                  <c:v>22.008333329999999</c:v>
                </c:pt>
                <c:pt idx="2642">
                  <c:v>22.016666669999999</c:v>
                </c:pt>
                <c:pt idx="2643">
                  <c:v>22.024999999999999</c:v>
                </c:pt>
                <c:pt idx="2644">
                  <c:v>22.033333330000001</c:v>
                </c:pt>
                <c:pt idx="2645">
                  <c:v>22.041666670000001</c:v>
                </c:pt>
                <c:pt idx="2646">
                  <c:v>22.05</c:v>
                </c:pt>
                <c:pt idx="2647">
                  <c:v>22.05833333</c:v>
                </c:pt>
                <c:pt idx="2648">
                  <c:v>22.06666667</c:v>
                </c:pt>
                <c:pt idx="2649">
                  <c:v>22.074999999999999</c:v>
                </c:pt>
                <c:pt idx="2650">
                  <c:v>22.083333329999999</c:v>
                </c:pt>
                <c:pt idx="2651">
                  <c:v>22.091666669999999</c:v>
                </c:pt>
                <c:pt idx="2652">
                  <c:v>22.1</c:v>
                </c:pt>
                <c:pt idx="2653">
                  <c:v>22.108333330000001</c:v>
                </c:pt>
                <c:pt idx="2654">
                  <c:v>22.116666670000001</c:v>
                </c:pt>
                <c:pt idx="2655">
                  <c:v>22.125</c:v>
                </c:pt>
                <c:pt idx="2656">
                  <c:v>22.133333329999999</c:v>
                </c:pt>
                <c:pt idx="2657">
                  <c:v>22.141666669999999</c:v>
                </c:pt>
                <c:pt idx="2658">
                  <c:v>22.15</c:v>
                </c:pt>
                <c:pt idx="2659">
                  <c:v>22.158333330000001</c:v>
                </c:pt>
                <c:pt idx="2660">
                  <c:v>22.166666670000001</c:v>
                </c:pt>
                <c:pt idx="2661">
                  <c:v>22.175000000000001</c:v>
                </c:pt>
                <c:pt idx="2662">
                  <c:v>22.18333333</c:v>
                </c:pt>
                <c:pt idx="2663">
                  <c:v>22.19166667</c:v>
                </c:pt>
                <c:pt idx="2664">
                  <c:v>22.2</c:v>
                </c:pt>
                <c:pt idx="2665">
                  <c:v>22.208333329999999</c:v>
                </c:pt>
                <c:pt idx="2666">
                  <c:v>22.216666669999999</c:v>
                </c:pt>
                <c:pt idx="2667">
                  <c:v>22.225000000000001</c:v>
                </c:pt>
                <c:pt idx="2668">
                  <c:v>22.233333330000001</c:v>
                </c:pt>
                <c:pt idx="2669">
                  <c:v>22.241666670000001</c:v>
                </c:pt>
                <c:pt idx="2670">
                  <c:v>22.25</c:v>
                </c:pt>
                <c:pt idx="2671">
                  <c:v>22.258333329999999</c:v>
                </c:pt>
                <c:pt idx="2672">
                  <c:v>22.266666669999999</c:v>
                </c:pt>
                <c:pt idx="2673">
                  <c:v>22.274999999999999</c:v>
                </c:pt>
                <c:pt idx="2674">
                  <c:v>22.283333330000001</c:v>
                </c:pt>
                <c:pt idx="2675">
                  <c:v>22.291666670000001</c:v>
                </c:pt>
                <c:pt idx="2676">
                  <c:v>22.3</c:v>
                </c:pt>
                <c:pt idx="2677">
                  <c:v>22.30833333</c:v>
                </c:pt>
                <c:pt idx="2678">
                  <c:v>22.31666667</c:v>
                </c:pt>
                <c:pt idx="2679">
                  <c:v>22.324999999999999</c:v>
                </c:pt>
                <c:pt idx="2680">
                  <c:v>22.333333329999999</c:v>
                </c:pt>
                <c:pt idx="2681">
                  <c:v>22.341666669999999</c:v>
                </c:pt>
                <c:pt idx="2682">
                  <c:v>22.35</c:v>
                </c:pt>
                <c:pt idx="2683">
                  <c:v>22.358333330000001</c:v>
                </c:pt>
                <c:pt idx="2684">
                  <c:v>22.366666670000001</c:v>
                </c:pt>
                <c:pt idx="2685">
                  <c:v>22.375</c:v>
                </c:pt>
                <c:pt idx="2686">
                  <c:v>22.383333329999999</c:v>
                </c:pt>
                <c:pt idx="2687">
                  <c:v>22.391666669999999</c:v>
                </c:pt>
                <c:pt idx="2688">
                  <c:v>22.4</c:v>
                </c:pt>
                <c:pt idx="2689">
                  <c:v>22.408333330000001</c:v>
                </c:pt>
                <c:pt idx="2690">
                  <c:v>22.416666670000001</c:v>
                </c:pt>
                <c:pt idx="2691">
                  <c:v>22.425000000000001</c:v>
                </c:pt>
                <c:pt idx="2692">
                  <c:v>22.43333333</c:v>
                </c:pt>
                <c:pt idx="2693">
                  <c:v>22.44166667</c:v>
                </c:pt>
                <c:pt idx="2694">
                  <c:v>22.45</c:v>
                </c:pt>
                <c:pt idx="2695">
                  <c:v>22.458333329999999</c:v>
                </c:pt>
                <c:pt idx="2696">
                  <c:v>22.466666669999999</c:v>
                </c:pt>
                <c:pt idx="2697">
                  <c:v>22.475000000000001</c:v>
                </c:pt>
                <c:pt idx="2698">
                  <c:v>22.483333330000001</c:v>
                </c:pt>
                <c:pt idx="2699">
                  <c:v>22.491666670000001</c:v>
                </c:pt>
                <c:pt idx="2700">
                  <c:v>22.5</c:v>
                </c:pt>
                <c:pt idx="2701">
                  <c:v>22.508333329999999</c:v>
                </c:pt>
                <c:pt idx="2702">
                  <c:v>22.516666669999999</c:v>
                </c:pt>
                <c:pt idx="2703">
                  <c:v>22.524999999999999</c:v>
                </c:pt>
                <c:pt idx="2704">
                  <c:v>22.533333330000001</c:v>
                </c:pt>
                <c:pt idx="2705">
                  <c:v>22.541666670000001</c:v>
                </c:pt>
                <c:pt idx="2706">
                  <c:v>22.55</c:v>
                </c:pt>
                <c:pt idx="2707">
                  <c:v>22.55833333</c:v>
                </c:pt>
                <c:pt idx="2708">
                  <c:v>22.56666667</c:v>
                </c:pt>
                <c:pt idx="2709">
                  <c:v>22.574999999999999</c:v>
                </c:pt>
                <c:pt idx="2710">
                  <c:v>22.583333329999999</c:v>
                </c:pt>
                <c:pt idx="2711">
                  <c:v>22.591666669999999</c:v>
                </c:pt>
                <c:pt idx="2712">
                  <c:v>22.6</c:v>
                </c:pt>
                <c:pt idx="2713">
                  <c:v>22.608333330000001</c:v>
                </c:pt>
                <c:pt idx="2714">
                  <c:v>22.616666670000001</c:v>
                </c:pt>
                <c:pt idx="2715">
                  <c:v>22.625</c:v>
                </c:pt>
                <c:pt idx="2716">
                  <c:v>22.633333329999999</c:v>
                </c:pt>
                <c:pt idx="2717">
                  <c:v>22.641666669999999</c:v>
                </c:pt>
                <c:pt idx="2718">
                  <c:v>22.65</c:v>
                </c:pt>
                <c:pt idx="2719">
                  <c:v>22.658333330000001</c:v>
                </c:pt>
                <c:pt idx="2720">
                  <c:v>22.666666670000001</c:v>
                </c:pt>
                <c:pt idx="2721">
                  <c:v>22.675000000000001</c:v>
                </c:pt>
                <c:pt idx="2722">
                  <c:v>22.68333333</c:v>
                </c:pt>
                <c:pt idx="2723">
                  <c:v>22.69166667</c:v>
                </c:pt>
                <c:pt idx="2724">
                  <c:v>22.7</c:v>
                </c:pt>
                <c:pt idx="2725">
                  <c:v>22.708333329999999</c:v>
                </c:pt>
                <c:pt idx="2726">
                  <c:v>22.716666669999999</c:v>
                </c:pt>
                <c:pt idx="2727">
                  <c:v>22.725000000000001</c:v>
                </c:pt>
                <c:pt idx="2728">
                  <c:v>22.733333330000001</c:v>
                </c:pt>
                <c:pt idx="2729">
                  <c:v>22.741666670000001</c:v>
                </c:pt>
                <c:pt idx="2730">
                  <c:v>22.75</c:v>
                </c:pt>
                <c:pt idx="2731">
                  <c:v>22.758333329999999</c:v>
                </c:pt>
                <c:pt idx="2732">
                  <c:v>22.766666669999999</c:v>
                </c:pt>
                <c:pt idx="2733">
                  <c:v>22.774999999999999</c:v>
                </c:pt>
                <c:pt idx="2734">
                  <c:v>22.783333330000001</c:v>
                </c:pt>
                <c:pt idx="2735">
                  <c:v>22.791666670000001</c:v>
                </c:pt>
                <c:pt idx="2736">
                  <c:v>22.8</c:v>
                </c:pt>
                <c:pt idx="2737">
                  <c:v>22.80833333</c:v>
                </c:pt>
                <c:pt idx="2738">
                  <c:v>22.81666667</c:v>
                </c:pt>
                <c:pt idx="2739">
                  <c:v>22.824999999999999</c:v>
                </c:pt>
                <c:pt idx="2740">
                  <c:v>22.833333329999999</c:v>
                </c:pt>
                <c:pt idx="2741">
                  <c:v>22.841666669999999</c:v>
                </c:pt>
                <c:pt idx="2742">
                  <c:v>22.85</c:v>
                </c:pt>
                <c:pt idx="2743">
                  <c:v>22.858333330000001</c:v>
                </c:pt>
                <c:pt idx="2744">
                  <c:v>22.866666670000001</c:v>
                </c:pt>
                <c:pt idx="2745">
                  <c:v>22.875</c:v>
                </c:pt>
                <c:pt idx="2746">
                  <c:v>22.883333329999999</c:v>
                </c:pt>
                <c:pt idx="2747">
                  <c:v>22.891666669999999</c:v>
                </c:pt>
                <c:pt idx="2748">
                  <c:v>22.9</c:v>
                </c:pt>
                <c:pt idx="2749">
                  <c:v>22.908333330000001</c:v>
                </c:pt>
                <c:pt idx="2750">
                  <c:v>22.916666670000001</c:v>
                </c:pt>
                <c:pt idx="2751">
                  <c:v>22.925000000000001</c:v>
                </c:pt>
                <c:pt idx="2752">
                  <c:v>22.93333333</c:v>
                </c:pt>
                <c:pt idx="2753">
                  <c:v>22.94166667</c:v>
                </c:pt>
                <c:pt idx="2754">
                  <c:v>22.95</c:v>
                </c:pt>
                <c:pt idx="2755">
                  <c:v>22.958333329999999</c:v>
                </c:pt>
                <c:pt idx="2756">
                  <c:v>22.966666669999999</c:v>
                </c:pt>
                <c:pt idx="2757">
                  <c:v>22.975000000000001</c:v>
                </c:pt>
                <c:pt idx="2758">
                  <c:v>22.983333330000001</c:v>
                </c:pt>
                <c:pt idx="2759">
                  <c:v>22.991666670000001</c:v>
                </c:pt>
                <c:pt idx="2760">
                  <c:v>23</c:v>
                </c:pt>
                <c:pt idx="2761">
                  <c:v>23.008333329999999</c:v>
                </c:pt>
                <c:pt idx="2762">
                  <c:v>23.016666669999999</c:v>
                </c:pt>
                <c:pt idx="2763">
                  <c:v>23.024999999999999</c:v>
                </c:pt>
                <c:pt idx="2764">
                  <c:v>23.033333330000001</c:v>
                </c:pt>
                <c:pt idx="2765">
                  <c:v>23.041666670000001</c:v>
                </c:pt>
                <c:pt idx="2766">
                  <c:v>23.05</c:v>
                </c:pt>
                <c:pt idx="2767">
                  <c:v>23.05833333</c:v>
                </c:pt>
                <c:pt idx="2768">
                  <c:v>23.06666667</c:v>
                </c:pt>
                <c:pt idx="2769">
                  <c:v>23.074999999999999</c:v>
                </c:pt>
                <c:pt idx="2770">
                  <c:v>23.083333329999999</c:v>
                </c:pt>
                <c:pt idx="2771">
                  <c:v>23.091666669999999</c:v>
                </c:pt>
                <c:pt idx="2772">
                  <c:v>23.1</c:v>
                </c:pt>
                <c:pt idx="2773">
                  <c:v>23.108333330000001</c:v>
                </c:pt>
                <c:pt idx="2774">
                  <c:v>23.116666670000001</c:v>
                </c:pt>
                <c:pt idx="2775">
                  <c:v>23.125</c:v>
                </c:pt>
                <c:pt idx="2776">
                  <c:v>23.133333329999999</c:v>
                </c:pt>
                <c:pt idx="2777">
                  <c:v>23.141666669999999</c:v>
                </c:pt>
                <c:pt idx="2778">
                  <c:v>23.15</c:v>
                </c:pt>
                <c:pt idx="2779">
                  <c:v>23.158333330000001</c:v>
                </c:pt>
                <c:pt idx="2780">
                  <c:v>23.166666670000001</c:v>
                </c:pt>
                <c:pt idx="2781">
                  <c:v>23.175000000000001</c:v>
                </c:pt>
                <c:pt idx="2782">
                  <c:v>23.18333333</c:v>
                </c:pt>
                <c:pt idx="2783">
                  <c:v>23.19166667</c:v>
                </c:pt>
                <c:pt idx="2784">
                  <c:v>23.2</c:v>
                </c:pt>
                <c:pt idx="2785">
                  <c:v>23.208333329999999</c:v>
                </c:pt>
                <c:pt idx="2786">
                  <c:v>23.216666669999999</c:v>
                </c:pt>
                <c:pt idx="2787">
                  <c:v>23.225000000000001</c:v>
                </c:pt>
                <c:pt idx="2788">
                  <c:v>23.233333330000001</c:v>
                </c:pt>
                <c:pt idx="2789">
                  <c:v>23.241666670000001</c:v>
                </c:pt>
                <c:pt idx="2790">
                  <c:v>23.25</c:v>
                </c:pt>
                <c:pt idx="2791">
                  <c:v>23.258333329999999</c:v>
                </c:pt>
                <c:pt idx="2792">
                  <c:v>23.266666669999999</c:v>
                </c:pt>
                <c:pt idx="2793">
                  <c:v>23.274999999999999</c:v>
                </c:pt>
                <c:pt idx="2794">
                  <c:v>23.283333330000001</c:v>
                </c:pt>
                <c:pt idx="2795">
                  <c:v>23.291666670000001</c:v>
                </c:pt>
                <c:pt idx="2796">
                  <c:v>23.3</c:v>
                </c:pt>
                <c:pt idx="2797">
                  <c:v>23.30833333</c:v>
                </c:pt>
                <c:pt idx="2798">
                  <c:v>23.31666667</c:v>
                </c:pt>
                <c:pt idx="2799">
                  <c:v>23.324999999999999</c:v>
                </c:pt>
                <c:pt idx="2800">
                  <c:v>23.333333329999999</c:v>
                </c:pt>
                <c:pt idx="2801">
                  <c:v>23.341666669999999</c:v>
                </c:pt>
                <c:pt idx="2802">
                  <c:v>23.35</c:v>
                </c:pt>
                <c:pt idx="2803">
                  <c:v>23.358333330000001</c:v>
                </c:pt>
                <c:pt idx="2804">
                  <c:v>23.366666670000001</c:v>
                </c:pt>
                <c:pt idx="2805">
                  <c:v>23.375</c:v>
                </c:pt>
                <c:pt idx="2806">
                  <c:v>23.383333329999999</c:v>
                </c:pt>
                <c:pt idx="2807">
                  <c:v>23.391666669999999</c:v>
                </c:pt>
                <c:pt idx="2808">
                  <c:v>23.4</c:v>
                </c:pt>
                <c:pt idx="2809">
                  <c:v>23.408333330000001</c:v>
                </c:pt>
                <c:pt idx="2810">
                  <c:v>23.416666670000001</c:v>
                </c:pt>
                <c:pt idx="2811">
                  <c:v>23.425000000000001</c:v>
                </c:pt>
                <c:pt idx="2812">
                  <c:v>23.43333333</c:v>
                </c:pt>
                <c:pt idx="2813">
                  <c:v>23.44166667</c:v>
                </c:pt>
                <c:pt idx="2814">
                  <c:v>23.45</c:v>
                </c:pt>
                <c:pt idx="2815">
                  <c:v>23.458333329999999</c:v>
                </c:pt>
                <c:pt idx="2816">
                  <c:v>23.466666669999999</c:v>
                </c:pt>
                <c:pt idx="2817">
                  <c:v>23.475000000000001</c:v>
                </c:pt>
                <c:pt idx="2818">
                  <c:v>23.483333330000001</c:v>
                </c:pt>
                <c:pt idx="2819">
                  <c:v>23.491666670000001</c:v>
                </c:pt>
                <c:pt idx="2820">
                  <c:v>23.5</c:v>
                </c:pt>
                <c:pt idx="2821">
                  <c:v>23.508333329999999</c:v>
                </c:pt>
                <c:pt idx="2822">
                  <c:v>23.516666669999999</c:v>
                </c:pt>
                <c:pt idx="2823">
                  <c:v>23.524999999999999</c:v>
                </c:pt>
                <c:pt idx="2824">
                  <c:v>23.533333330000001</c:v>
                </c:pt>
                <c:pt idx="2825">
                  <c:v>23.541666670000001</c:v>
                </c:pt>
                <c:pt idx="2826">
                  <c:v>23.55</c:v>
                </c:pt>
                <c:pt idx="2827">
                  <c:v>23.55833333</c:v>
                </c:pt>
                <c:pt idx="2828">
                  <c:v>23.56666667</c:v>
                </c:pt>
                <c:pt idx="2829">
                  <c:v>23.574999999999999</c:v>
                </c:pt>
                <c:pt idx="2830">
                  <c:v>23.583333329999999</c:v>
                </c:pt>
                <c:pt idx="2831">
                  <c:v>23.591666669999999</c:v>
                </c:pt>
                <c:pt idx="2832">
                  <c:v>23.6</c:v>
                </c:pt>
                <c:pt idx="2833">
                  <c:v>23.608333330000001</c:v>
                </c:pt>
                <c:pt idx="2834">
                  <c:v>23.616666670000001</c:v>
                </c:pt>
                <c:pt idx="2835">
                  <c:v>23.625</c:v>
                </c:pt>
                <c:pt idx="2836">
                  <c:v>23.633333329999999</c:v>
                </c:pt>
                <c:pt idx="2837">
                  <c:v>23.641666669999999</c:v>
                </c:pt>
                <c:pt idx="2838">
                  <c:v>23.65</c:v>
                </c:pt>
                <c:pt idx="2839">
                  <c:v>23.658333330000001</c:v>
                </c:pt>
                <c:pt idx="2840">
                  <c:v>23.666666670000001</c:v>
                </c:pt>
                <c:pt idx="2841">
                  <c:v>23.675000000000001</c:v>
                </c:pt>
                <c:pt idx="2842">
                  <c:v>23.68333333</c:v>
                </c:pt>
                <c:pt idx="2843">
                  <c:v>23.69166667</c:v>
                </c:pt>
                <c:pt idx="2844">
                  <c:v>23.7</c:v>
                </c:pt>
                <c:pt idx="2845">
                  <c:v>23.708333329999999</c:v>
                </c:pt>
                <c:pt idx="2846">
                  <c:v>23.716666669999999</c:v>
                </c:pt>
                <c:pt idx="2847">
                  <c:v>23.725000000000001</c:v>
                </c:pt>
                <c:pt idx="2848">
                  <c:v>23.733333330000001</c:v>
                </c:pt>
                <c:pt idx="2849">
                  <c:v>23.741666670000001</c:v>
                </c:pt>
                <c:pt idx="2850">
                  <c:v>23.75</c:v>
                </c:pt>
                <c:pt idx="2851">
                  <c:v>23.758333329999999</c:v>
                </c:pt>
                <c:pt idx="2852">
                  <c:v>23.766666669999999</c:v>
                </c:pt>
                <c:pt idx="2853">
                  <c:v>23.774999999999999</c:v>
                </c:pt>
                <c:pt idx="2854">
                  <c:v>23.783333330000001</c:v>
                </c:pt>
                <c:pt idx="2855">
                  <c:v>23.791666670000001</c:v>
                </c:pt>
                <c:pt idx="2856">
                  <c:v>23.8</c:v>
                </c:pt>
                <c:pt idx="2857">
                  <c:v>23.80833333</c:v>
                </c:pt>
                <c:pt idx="2858">
                  <c:v>23.81666667</c:v>
                </c:pt>
                <c:pt idx="2859">
                  <c:v>23.824999999999999</c:v>
                </c:pt>
                <c:pt idx="2860">
                  <c:v>23.833333329999999</c:v>
                </c:pt>
                <c:pt idx="2861">
                  <c:v>23.841666669999999</c:v>
                </c:pt>
                <c:pt idx="2862">
                  <c:v>23.85</c:v>
                </c:pt>
                <c:pt idx="2863">
                  <c:v>23.858333330000001</c:v>
                </c:pt>
                <c:pt idx="2864">
                  <c:v>23.866666670000001</c:v>
                </c:pt>
                <c:pt idx="2865">
                  <c:v>23.875</c:v>
                </c:pt>
                <c:pt idx="2866">
                  <c:v>23.883333329999999</c:v>
                </c:pt>
                <c:pt idx="2867">
                  <c:v>23.891666669999999</c:v>
                </c:pt>
                <c:pt idx="2868">
                  <c:v>23.9</c:v>
                </c:pt>
                <c:pt idx="2869">
                  <c:v>23.908333330000001</c:v>
                </c:pt>
                <c:pt idx="2870">
                  <c:v>23.916666670000001</c:v>
                </c:pt>
                <c:pt idx="2871">
                  <c:v>23.925000000000001</c:v>
                </c:pt>
                <c:pt idx="2872">
                  <c:v>23.93333333</c:v>
                </c:pt>
                <c:pt idx="2873">
                  <c:v>23.94166667</c:v>
                </c:pt>
                <c:pt idx="2874">
                  <c:v>23.95</c:v>
                </c:pt>
                <c:pt idx="2875">
                  <c:v>23.958333329999999</c:v>
                </c:pt>
                <c:pt idx="2876">
                  <c:v>23.966666669999999</c:v>
                </c:pt>
                <c:pt idx="2877">
                  <c:v>23.975000000000001</c:v>
                </c:pt>
                <c:pt idx="2878">
                  <c:v>23.983333330000001</c:v>
                </c:pt>
                <c:pt idx="2879">
                  <c:v>23.991666670000001</c:v>
                </c:pt>
                <c:pt idx="2880">
                  <c:v>24</c:v>
                </c:pt>
                <c:pt idx="2881">
                  <c:v>24.008333329999999</c:v>
                </c:pt>
                <c:pt idx="2882">
                  <c:v>24.016666669999999</c:v>
                </c:pt>
                <c:pt idx="2883">
                  <c:v>24.024999999999999</c:v>
                </c:pt>
                <c:pt idx="2884">
                  <c:v>24.033333330000001</c:v>
                </c:pt>
                <c:pt idx="2885">
                  <c:v>24.041666670000001</c:v>
                </c:pt>
                <c:pt idx="2886">
                  <c:v>24.05</c:v>
                </c:pt>
                <c:pt idx="2887">
                  <c:v>24.05833333</c:v>
                </c:pt>
                <c:pt idx="2888">
                  <c:v>24.06666667</c:v>
                </c:pt>
                <c:pt idx="2889">
                  <c:v>24.074999999999999</c:v>
                </c:pt>
                <c:pt idx="2890">
                  <c:v>24.083333329999999</c:v>
                </c:pt>
                <c:pt idx="2891">
                  <c:v>24.091666669999999</c:v>
                </c:pt>
                <c:pt idx="2892">
                  <c:v>24.1</c:v>
                </c:pt>
                <c:pt idx="2893">
                  <c:v>24.108333330000001</c:v>
                </c:pt>
                <c:pt idx="2894">
                  <c:v>24.116666670000001</c:v>
                </c:pt>
                <c:pt idx="2895">
                  <c:v>24.125</c:v>
                </c:pt>
                <c:pt idx="2896">
                  <c:v>24.133333329999999</c:v>
                </c:pt>
                <c:pt idx="2897">
                  <c:v>24.141666669999999</c:v>
                </c:pt>
                <c:pt idx="2898">
                  <c:v>24.15</c:v>
                </c:pt>
                <c:pt idx="2899">
                  <c:v>24.158333330000001</c:v>
                </c:pt>
                <c:pt idx="2900">
                  <c:v>24.166666670000001</c:v>
                </c:pt>
                <c:pt idx="2901">
                  <c:v>24.175000000000001</c:v>
                </c:pt>
                <c:pt idx="2902">
                  <c:v>24.18333333</c:v>
                </c:pt>
                <c:pt idx="2903">
                  <c:v>24.19166667</c:v>
                </c:pt>
                <c:pt idx="2904">
                  <c:v>24.2</c:v>
                </c:pt>
                <c:pt idx="2905">
                  <c:v>24.208333329999999</c:v>
                </c:pt>
                <c:pt idx="2906">
                  <c:v>24.216666669999999</c:v>
                </c:pt>
                <c:pt idx="2907">
                  <c:v>24.225000000000001</c:v>
                </c:pt>
                <c:pt idx="2908">
                  <c:v>24.233333330000001</c:v>
                </c:pt>
                <c:pt idx="2909">
                  <c:v>24.241666670000001</c:v>
                </c:pt>
                <c:pt idx="2910">
                  <c:v>24.25</c:v>
                </c:pt>
                <c:pt idx="2911">
                  <c:v>24.258333329999999</c:v>
                </c:pt>
                <c:pt idx="2912">
                  <c:v>24.266666669999999</c:v>
                </c:pt>
                <c:pt idx="2913">
                  <c:v>24.274999999999999</c:v>
                </c:pt>
                <c:pt idx="2914">
                  <c:v>24.283333330000001</c:v>
                </c:pt>
                <c:pt idx="2915">
                  <c:v>24.291666670000001</c:v>
                </c:pt>
                <c:pt idx="2916">
                  <c:v>24.3</c:v>
                </c:pt>
                <c:pt idx="2917">
                  <c:v>24.30833333</c:v>
                </c:pt>
                <c:pt idx="2918">
                  <c:v>24.31666667</c:v>
                </c:pt>
                <c:pt idx="2919">
                  <c:v>24.324999999999999</c:v>
                </c:pt>
                <c:pt idx="2920">
                  <c:v>24.333333329999999</c:v>
                </c:pt>
                <c:pt idx="2921">
                  <c:v>24.341666669999999</c:v>
                </c:pt>
                <c:pt idx="2922">
                  <c:v>24.35</c:v>
                </c:pt>
                <c:pt idx="2923">
                  <c:v>24.358333330000001</c:v>
                </c:pt>
                <c:pt idx="2924">
                  <c:v>24.366666670000001</c:v>
                </c:pt>
                <c:pt idx="2925">
                  <c:v>24.375</c:v>
                </c:pt>
                <c:pt idx="2926">
                  <c:v>24.383333329999999</c:v>
                </c:pt>
                <c:pt idx="2927">
                  <c:v>24.391666669999999</c:v>
                </c:pt>
                <c:pt idx="2928">
                  <c:v>24.4</c:v>
                </c:pt>
                <c:pt idx="2929">
                  <c:v>24.408333330000001</c:v>
                </c:pt>
                <c:pt idx="2930">
                  <c:v>24.416666670000001</c:v>
                </c:pt>
                <c:pt idx="2931">
                  <c:v>24.425000000000001</c:v>
                </c:pt>
                <c:pt idx="2932">
                  <c:v>24.43333333</c:v>
                </c:pt>
                <c:pt idx="2933">
                  <c:v>24.44166667</c:v>
                </c:pt>
                <c:pt idx="2934">
                  <c:v>24.45</c:v>
                </c:pt>
                <c:pt idx="2935">
                  <c:v>24.458333329999999</c:v>
                </c:pt>
                <c:pt idx="2936">
                  <c:v>24.466666669999999</c:v>
                </c:pt>
                <c:pt idx="2937">
                  <c:v>24.475000000000001</c:v>
                </c:pt>
                <c:pt idx="2938">
                  <c:v>24.483333330000001</c:v>
                </c:pt>
                <c:pt idx="2939">
                  <c:v>24.491666670000001</c:v>
                </c:pt>
                <c:pt idx="2940">
                  <c:v>24.5</c:v>
                </c:pt>
                <c:pt idx="2941">
                  <c:v>24.508333329999999</c:v>
                </c:pt>
                <c:pt idx="2942">
                  <c:v>24.516666669999999</c:v>
                </c:pt>
                <c:pt idx="2943">
                  <c:v>24.524999999999999</c:v>
                </c:pt>
                <c:pt idx="2944">
                  <c:v>24.533333330000001</c:v>
                </c:pt>
                <c:pt idx="2945">
                  <c:v>24.541666670000001</c:v>
                </c:pt>
                <c:pt idx="2946">
                  <c:v>24.55</c:v>
                </c:pt>
                <c:pt idx="2947">
                  <c:v>24.55833333</c:v>
                </c:pt>
                <c:pt idx="2948">
                  <c:v>24.56666667</c:v>
                </c:pt>
                <c:pt idx="2949">
                  <c:v>24.574999999999999</c:v>
                </c:pt>
                <c:pt idx="2950">
                  <c:v>24.583333329999999</c:v>
                </c:pt>
                <c:pt idx="2951">
                  <c:v>24.591666669999999</c:v>
                </c:pt>
                <c:pt idx="2952">
                  <c:v>24.6</c:v>
                </c:pt>
                <c:pt idx="2953">
                  <c:v>24.608333330000001</c:v>
                </c:pt>
                <c:pt idx="2954">
                  <c:v>24.616666670000001</c:v>
                </c:pt>
                <c:pt idx="2955">
                  <c:v>24.625</c:v>
                </c:pt>
                <c:pt idx="2956">
                  <c:v>24.633333329999999</c:v>
                </c:pt>
                <c:pt idx="2957">
                  <c:v>24.641666669999999</c:v>
                </c:pt>
                <c:pt idx="2958">
                  <c:v>24.65</c:v>
                </c:pt>
                <c:pt idx="2959">
                  <c:v>24.658333330000001</c:v>
                </c:pt>
                <c:pt idx="2960">
                  <c:v>24.666666670000001</c:v>
                </c:pt>
                <c:pt idx="2961">
                  <c:v>24.675000000000001</c:v>
                </c:pt>
                <c:pt idx="2962">
                  <c:v>24.68333333</c:v>
                </c:pt>
                <c:pt idx="2963">
                  <c:v>24.69166667</c:v>
                </c:pt>
                <c:pt idx="2964">
                  <c:v>24.7</c:v>
                </c:pt>
                <c:pt idx="2965">
                  <c:v>24.708333329999999</c:v>
                </c:pt>
                <c:pt idx="2966">
                  <c:v>24.716666669999999</c:v>
                </c:pt>
                <c:pt idx="2967">
                  <c:v>24.725000000000001</c:v>
                </c:pt>
                <c:pt idx="2968">
                  <c:v>24.733333330000001</c:v>
                </c:pt>
                <c:pt idx="2969">
                  <c:v>24.741666670000001</c:v>
                </c:pt>
                <c:pt idx="2970">
                  <c:v>24.75</c:v>
                </c:pt>
                <c:pt idx="2971">
                  <c:v>24.758333329999999</c:v>
                </c:pt>
                <c:pt idx="2972">
                  <c:v>24.766666669999999</c:v>
                </c:pt>
                <c:pt idx="2973">
                  <c:v>24.774999999999999</c:v>
                </c:pt>
                <c:pt idx="2974">
                  <c:v>24.783333330000001</c:v>
                </c:pt>
                <c:pt idx="2975">
                  <c:v>24.791666670000001</c:v>
                </c:pt>
                <c:pt idx="2976">
                  <c:v>24.8</c:v>
                </c:pt>
                <c:pt idx="2977">
                  <c:v>24.80833333</c:v>
                </c:pt>
                <c:pt idx="2978">
                  <c:v>24.81666667</c:v>
                </c:pt>
                <c:pt idx="2979">
                  <c:v>24.824999999999999</c:v>
                </c:pt>
                <c:pt idx="2980">
                  <c:v>24.833333329999999</c:v>
                </c:pt>
                <c:pt idx="2981">
                  <c:v>24.841666669999999</c:v>
                </c:pt>
                <c:pt idx="2982">
                  <c:v>24.85</c:v>
                </c:pt>
                <c:pt idx="2983">
                  <c:v>24.858333330000001</c:v>
                </c:pt>
                <c:pt idx="2984">
                  <c:v>24.866666670000001</c:v>
                </c:pt>
                <c:pt idx="2985">
                  <c:v>24.875</c:v>
                </c:pt>
                <c:pt idx="2986">
                  <c:v>24.883333329999999</c:v>
                </c:pt>
                <c:pt idx="2987">
                  <c:v>24.891666669999999</c:v>
                </c:pt>
                <c:pt idx="2988">
                  <c:v>24.9</c:v>
                </c:pt>
                <c:pt idx="2989">
                  <c:v>24.908333330000001</c:v>
                </c:pt>
                <c:pt idx="2990">
                  <c:v>24.916666670000001</c:v>
                </c:pt>
                <c:pt idx="2991">
                  <c:v>24.925000000000001</c:v>
                </c:pt>
                <c:pt idx="2992">
                  <c:v>24.93333333</c:v>
                </c:pt>
                <c:pt idx="2993">
                  <c:v>24.94166667</c:v>
                </c:pt>
                <c:pt idx="2994">
                  <c:v>24.95</c:v>
                </c:pt>
                <c:pt idx="2995">
                  <c:v>24.958333329999999</c:v>
                </c:pt>
                <c:pt idx="2996">
                  <c:v>24.966666669999999</c:v>
                </c:pt>
                <c:pt idx="2997">
                  <c:v>24.975000000000001</c:v>
                </c:pt>
                <c:pt idx="2998">
                  <c:v>24.983333330000001</c:v>
                </c:pt>
                <c:pt idx="2999">
                  <c:v>24.991666670000001</c:v>
                </c:pt>
                <c:pt idx="3000">
                  <c:v>25</c:v>
                </c:pt>
                <c:pt idx="3001">
                  <c:v>25.008333329999999</c:v>
                </c:pt>
                <c:pt idx="3002">
                  <c:v>25.016666669999999</c:v>
                </c:pt>
                <c:pt idx="3003">
                  <c:v>25.024999999999999</c:v>
                </c:pt>
                <c:pt idx="3004">
                  <c:v>25.033333330000001</c:v>
                </c:pt>
                <c:pt idx="3005">
                  <c:v>25.041666670000001</c:v>
                </c:pt>
                <c:pt idx="3006">
                  <c:v>25.05</c:v>
                </c:pt>
                <c:pt idx="3007">
                  <c:v>25.05833333</c:v>
                </c:pt>
                <c:pt idx="3008">
                  <c:v>25.06666667</c:v>
                </c:pt>
                <c:pt idx="3009">
                  <c:v>25.074999999999999</c:v>
                </c:pt>
                <c:pt idx="3010">
                  <c:v>25.083333329999999</c:v>
                </c:pt>
                <c:pt idx="3011">
                  <c:v>25.091666669999999</c:v>
                </c:pt>
                <c:pt idx="3012">
                  <c:v>25.1</c:v>
                </c:pt>
                <c:pt idx="3013">
                  <c:v>25.108333330000001</c:v>
                </c:pt>
                <c:pt idx="3014">
                  <c:v>25.116666670000001</c:v>
                </c:pt>
                <c:pt idx="3015">
                  <c:v>25.125</c:v>
                </c:pt>
                <c:pt idx="3016">
                  <c:v>25.133333329999999</c:v>
                </c:pt>
                <c:pt idx="3017">
                  <c:v>25.141666669999999</c:v>
                </c:pt>
                <c:pt idx="3018">
                  <c:v>25.15</c:v>
                </c:pt>
                <c:pt idx="3019">
                  <c:v>25.158333330000001</c:v>
                </c:pt>
                <c:pt idx="3020">
                  <c:v>25.166666670000001</c:v>
                </c:pt>
                <c:pt idx="3021">
                  <c:v>25.175000000000001</c:v>
                </c:pt>
                <c:pt idx="3022">
                  <c:v>25.18333333</c:v>
                </c:pt>
                <c:pt idx="3023">
                  <c:v>25.19166667</c:v>
                </c:pt>
                <c:pt idx="3024">
                  <c:v>25.2</c:v>
                </c:pt>
                <c:pt idx="3025">
                  <c:v>25.208333329999999</c:v>
                </c:pt>
                <c:pt idx="3026">
                  <c:v>25.216666669999999</c:v>
                </c:pt>
                <c:pt idx="3027">
                  <c:v>25.225000000000001</c:v>
                </c:pt>
                <c:pt idx="3028">
                  <c:v>25.233333330000001</c:v>
                </c:pt>
                <c:pt idx="3029">
                  <c:v>25.241666670000001</c:v>
                </c:pt>
                <c:pt idx="3030">
                  <c:v>25.25</c:v>
                </c:pt>
                <c:pt idx="3031">
                  <c:v>25.258333329999999</c:v>
                </c:pt>
                <c:pt idx="3032">
                  <c:v>25.266666669999999</c:v>
                </c:pt>
                <c:pt idx="3033">
                  <c:v>25.274999999999999</c:v>
                </c:pt>
                <c:pt idx="3034">
                  <c:v>25.283333330000001</c:v>
                </c:pt>
                <c:pt idx="3035">
                  <c:v>25.291666670000001</c:v>
                </c:pt>
                <c:pt idx="3036">
                  <c:v>25.3</c:v>
                </c:pt>
                <c:pt idx="3037">
                  <c:v>25.30833333</c:v>
                </c:pt>
                <c:pt idx="3038">
                  <c:v>25.31666667</c:v>
                </c:pt>
                <c:pt idx="3039">
                  <c:v>25.324999999999999</c:v>
                </c:pt>
                <c:pt idx="3040">
                  <c:v>25.333333329999999</c:v>
                </c:pt>
                <c:pt idx="3041">
                  <c:v>25.341666669999999</c:v>
                </c:pt>
                <c:pt idx="3042">
                  <c:v>25.35</c:v>
                </c:pt>
                <c:pt idx="3043">
                  <c:v>25.358333330000001</c:v>
                </c:pt>
                <c:pt idx="3044">
                  <c:v>25.366666670000001</c:v>
                </c:pt>
                <c:pt idx="3045">
                  <c:v>25.375</c:v>
                </c:pt>
                <c:pt idx="3046">
                  <c:v>25.383333329999999</c:v>
                </c:pt>
                <c:pt idx="3047">
                  <c:v>25.391666669999999</c:v>
                </c:pt>
                <c:pt idx="3048">
                  <c:v>25.4</c:v>
                </c:pt>
                <c:pt idx="3049">
                  <c:v>25.408333330000001</c:v>
                </c:pt>
                <c:pt idx="3050">
                  <c:v>25.416666670000001</c:v>
                </c:pt>
                <c:pt idx="3051">
                  <c:v>25.425000000000001</c:v>
                </c:pt>
                <c:pt idx="3052">
                  <c:v>25.43333333</c:v>
                </c:pt>
                <c:pt idx="3053">
                  <c:v>25.44166667</c:v>
                </c:pt>
                <c:pt idx="3054">
                  <c:v>25.45</c:v>
                </c:pt>
                <c:pt idx="3055">
                  <c:v>25.458333329999999</c:v>
                </c:pt>
                <c:pt idx="3056">
                  <c:v>25.466666669999999</c:v>
                </c:pt>
                <c:pt idx="3057">
                  <c:v>25.475000000000001</c:v>
                </c:pt>
                <c:pt idx="3058">
                  <c:v>25.483333330000001</c:v>
                </c:pt>
                <c:pt idx="3059">
                  <c:v>25.491666670000001</c:v>
                </c:pt>
                <c:pt idx="3060">
                  <c:v>25.5</c:v>
                </c:pt>
                <c:pt idx="3061">
                  <c:v>25.508333329999999</c:v>
                </c:pt>
                <c:pt idx="3062">
                  <c:v>25.516666669999999</c:v>
                </c:pt>
                <c:pt idx="3063">
                  <c:v>25.524999999999999</c:v>
                </c:pt>
                <c:pt idx="3064">
                  <c:v>25.533333330000001</c:v>
                </c:pt>
                <c:pt idx="3065">
                  <c:v>25.541666670000001</c:v>
                </c:pt>
                <c:pt idx="3066">
                  <c:v>25.55</c:v>
                </c:pt>
                <c:pt idx="3067">
                  <c:v>25.55833333</c:v>
                </c:pt>
                <c:pt idx="3068">
                  <c:v>25.56666667</c:v>
                </c:pt>
                <c:pt idx="3069">
                  <c:v>25.574999999999999</c:v>
                </c:pt>
                <c:pt idx="3070">
                  <c:v>25.583333329999999</c:v>
                </c:pt>
                <c:pt idx="3071">
                  <c:v>25.591666669999999</c:v>
                </c:pt>
                <c:pt idx="3072">
                  <c:v>25.6</c:v>
                </c:pt>
                <c:pt idx="3073">
                  <c:v>25.608333330000001</c:v>
                </c:pt>
                <c:pt idx="3074">
                  <c:v>25.616666670000001</c:v>
                </c:pt>
                <c:pt idx="3075">
                  <c:v>25.625</c:v>
                </c:pt>
                <c:pt idx="3076">
                  <c:v>25.633333329999999</c:v>
                </c:pt>
                <c:pt idx="3077">
                  <c:v>25.641666669999999</c:v>
                </c:pt>
                <c:pt idx="3078">
                  <c:v>25.65</c:v>
                </c:pt>
                <c:pt idx="3079">
                  <c:v>25.658333330000001</c:v>
                </c:pt>
                <c:pt idx="3080">
                  <c:v>25.666666670000001</c:v>
                </c:pt>
                <c:pt idx="3081">
                  <c:v>25.675000000000001</c:v>
                </c:pt>
                <c:pt idx="3082">
                  <c:v>25.68333333</c:v>
                </c:pt>
                <c:pt idx="3083">
                  <c:v>25.69166667</c:v>
                </c:pt>
                <c:pt idx="3084">
                  <c:v>25.7</c:v>
                </c:pt>
                <c:pt idx="3085">
                  <c:v>25.708333329999999</c:v>
                </c:pt>
                <c:pt idx="3086">
                  <c:v>25.716666669999999</c:v>
                </c:pt>
                <c:pt idx="3087">
                  <c:v>25.725000000000001</c:v>
                </c:pt>
                <c:pt idx="3088">
                  <c:v>25.733333330000001</c:v>
                </c:pt>
                <c:pt idx="3089">
                  <c:v>25.741666670000001</c:v>
                </c:pt>
                <c:pt idx="3090">
                  <c:v>25.75</c:v>
                </c:pt>
                <c:pt idx="3091">
                  <c:v>25.758333329999999</c:v>
                </c:pt>
                <c:pt idx="3092">
                  <c:v>25.766666669999999</c:v>
                </c:pt>
                <c:pt idx="3093">
                  <c:v>25.774999999999999</c:v>
                </c:pt>
                <c:pt idx="3094">
                  <c:v>25.783333330000001</c:v>
                </c:pt>
                <c:pt idx="3095">
                  <c:v>25.791666670000001</c:v>
                </c:pt>
                <c:pt idx="3096">
                  <c:v>25.8</c:v>
                </c:pt>
                <c:pt idx="3097">
                  <c:v>25.80833333</c:v>
                </c:pt>
                <c:pt idx="3098">
                  <c:v>25.81666667</c:v>
                </c:pt>
                <c:pt idx="3099">
                  <c:v>25.824999999999999</c:v>
                </c:pt>
                <c:pt idx="3100">
                  <c:v>25.833333329999999</c:v>
                </c:pt>
                <c:pt idx="3101">
                  <c:v>25.841666669999999</c:v>
                </c:pt>
                <c:pt idx="3102">
                  <c:v>25.85</c:v>
                </c:pt>
                <c:pt idx="3103">
                  <c:v>25.858333330000001</c:v>
                </c:pt>
                <c:pt idx="3104">
                  <c:v>25.866666670000001</c:v>
                </c:pt>
                <c:pt idx="3105">
                  <c:v>25.875</c:v>
                </c:pt>
                <c:pt idx="3106">
                  <c:v>25.883333329999999</c:v>
                </c:pt>
                <c:pt idx="3107">
                  <c:v>25.891666669999999</c:v>
                </c:pt>
                <c:pt idx="3108">
                  <c:v>25.9</c:v>
                </c:pt>
                <c:pt idx="3109">
                  <c:v>25.908333330000001</c:v>
                </c:pt>
                <c:pt idx="3110">
                  <c:v>25.916666670000001</c:v>
                </c:pt>
                <c:pt idx="3111">
                  <c:v>25.925000000000001</c:v>
                </c:pt>
                <c:pt idx="3112">
                  <c:v>25.93333333</c:v>
                </c:pt>
                <c:pt idx="3113">
                  <c:v>25.94166667</c:v>
                </c:pt>
                <c:pt idx="3114">
                  <c:v>25.95</c:v>
                </c:pt>
                <c:pt idx="3115">
                  <c:v>25.958333329999999</c:v>
                </c:pt>
                <c:pt idx="3116">
                  <c:v>25.966666669999999</c:v>
                </c:pt>
                <c:pt idx="3117">
                  <c:v>25.975000000000001</c:v>
                </c:pt>
                <c:pt idx="3118">
                  <c:v>25.983333330000001</c:v>
                </c:pt>
                <c:pt idx="3119">
                  <c:v>25.991666670000001</c:v>
                </c:pt>
                <c:pt idx="3120">
                  <c:v>26</c:v>
                </c:pt>
                <c:pt idx="3121">
                  <c:v>26.008333329999999</c:v>
                </c:pt>
                <c:pt idx="3122">
                  <c:v>26.016666669999999</c:v>
                </c:pt>
                <c:pt idx="3123">
                  <c:v>26.024999999999999</c:v>
                </c:pt>
                <c:pt idx="3124">
                  <c:v>26.033333330000001</c:v>
                </c:pt>
                <c:pt idx="3125">
                  <c:v>26.041666670000001</c:v>
                </c:pt>
                <c:pt idx="3126">
                  <c:v>26.05</c:v>
                </c:pt>
                <c:pt idx="3127">
                  <c:v>26.05833333</c:v>
                </c:pt>
                <c:pt idx="3128">
                  <c:v>26.06666667</c:v>
                </c:pt>
                <c:pt idx="3129">
                  <c:v>26.074999999999999</c:v>
                </c:pt>
                <c:pt idx="3130">
                  <c:v>26.083333329999999</c:v>
                </c:pt>
                <c:pt idx="3131">
                  <c:v>26.091666669999999</c:v>
                </c:pt>
                <c:pt idx="3132">
                  <c:v>26.1</c:v>
                </c:pt>
                <c:pt idx="3133">
                  <c:v>26.108333330000001</c:v>
                </c:pt>
                <c:pt idx="3134">
                  <c:v>26.116666670000001</c:v>
                </c:pt>
                <c:pt idx="3135">
                  <c:v>26.125</c:v>
                </c:pt>
                <c:pt idx="3136">
                  <c:v>26.133333329999999</c:v>
                </c:pt>
                <c:pt idx="3137">
                  <c:v>26.141666669999999</c:v>
                </c:pt>
                <c:pt idx="3138">
                  <c:v>26.15</c:v>
                </c:pt>
                <c:pt idx="3139">
                  <c:v>26.158333330000001</c:v>
                </c:pt>
                <c:pt idx="3140">
                  <c:v>26.166666670000001</c:v>
                </c:pt>
                <c:pt idx="3141">
                  <c:v>26.175000000000001</c:v>
                </c:pt>
                <c:pt idx="3142">
                  <c:v>26.18333333</c:v>
                </c:pt>
                <c:pt idx="3143">
                  <c:v>26.19166667</c:v>
                </c:pt>
                <c:pt idx="3144">
                  <c:v>26.2</c:v>
                </c:pt>
                <c:pt idx="3145">
                  <c:v>26.208333329999999</c:v>
                </c:pt>
                <c:pt idx="3146">
                  <c:v>26.216666669999999</c:v>
                </c:pt>
                <c:pt idx="3147">
                  <c:v>26.225000000000001</c:v>
                </c:pt>
                <c:pt idx="3148">
                  <c:v>26.233333330000001</c:v>
                </c:pt>
                <c:pt idx="3149">
                  <c:v>26.241666670000001</c:v>
                </c:pt>
                <c:pt idx="3150">
                  <c:v>26.25</c:v>
                </c:pt>
                <c:pt idx="3151">
                  <c:v>26.258333329999999</c:v>
                </c:pt>
                <c:pt idx="3152">
                  <c:v>26.266666669999999</c:v>
                </c:pt>
                <c:pt idx="3153">
                  <c:v>26.274999999999999</c:v>
                </c:pt>
                <c:pt idx="3154">
                  <c:v>26.283333330000001</c:v>
                </c:pt>
                <c:pt idx="3155">
                  <c:v>26.291666670000001</c:v>
                </c:pt>
                <c:pt idx="3156">
                  <c:v>26.3</c:v>
                </c:pt>
                <c:pt idx="3157">
                  <c:v>26.30833333</c:v>
                </c:pt>
                <c:pt idx="3158">
                  <c:v>26.31666667</c:v>
                </c:pt>
                <c:pt idx="3159">
                  <c:v>26.324999999999999</c:v>
                </c:pt>
                <c:pt idx="3160">
                  <c:v>26.333333329999999</c:v>
                </c:pt>
                <c:pt idx="3161">
                  <c:v>26.341666669999999</c:v>
                </c:pt>
                <c:pt idx="3162">
                  <c:v>26.35</c:v>
                </c:pt>
                <c:pt idx="3163">
                  <c:v>26.358333330000001</c:v>
                </c:pt>
                <c:pt idx="3164">
                  <c:v>26.366666670000001</c:v>
                </c:pt>
                <c:pt idx="3165">
                  <c:v>26.375</c:v>
                </c:pt>
                <c:pt idx="3166">
                  <c:v>26.383333329999999</c:v>
                </c:pt>
                <c:pt idx="3167">
                  <c:v>26.391666669999999</c:v>
                </c:pt>
                <c:pt idx="3168">
                  <c:v>26.4</c:v>
                </c:pt>
                <c:pt idx="3169">
                  <c:v>26.408333330000001</c:v>
                </c:pt>
                <c:pt idx="3170">
                  <c:v>26.416666670000001</c:v>
                </c:pt>
                <c:pt idx="3171">
                  <c:v>26.425000000000001</c:v>
                </c:pt>
                <c:pt idx="3172">
                  <c:v>26.43333333</c:v>
                </c:pt>
                <c:pt idx="3173">
                  <c:v>26.44166667</c:v>
                </c:pt>
                <c:pt idx="3174">
                  <c:v>26.45</c:v>
                </c:pt>
                <c:pt idx="3175">
                  <c:v>26.458333329999999</c:v>
                </c:pt>
                <c:pt idx="3176">
                  <c:v>26.466666669999999</c:v>
                </c:pt>
                <c:pt idx="3177">
                  <c:v>26.475000000000001</c:v>
                </c:pt>
                <c:pt idx="3178">
                  <c:v>26.483333330000001</c:v>
                </c:pt>
                <c:pt idx="3179">
                  <c:v>26.491666670000001</c:v>
                </c:pt>
                <c:pt idx="3180">
                  <c:v>26.5</c:v>
                </c:pt>
                <c:pt idx="3181">
                  <c:v>26.508333329999999</c:v>
                </c:pt>
                <c:pt idx="3182">
                  <c:v>26.516666669999999</c:v>
                </c:pt>
                <c:pt idx="3183">
                  <c:v>26.524999999999999</c:v>
                </c:pt>
                <c:pt idx="3184">
                  <c:v>26.533333330000001</c:v>
                </c:pt>
                <c:pt idx="3185">
                  <c:v>26.541666670000001</c:v>
                </c:pt>
                <c:pt idx="3186">
                  <c:v>26.55</c:v>
                </c:pt>
                <c:pt idx="3187">
                  <c:v>26.55833333</c:v>
                </c:pt>
                <c:pt idx="3188">
                  <c:v>26.56666667</c:v>
                </c:pt>
                <c:pt idx="3189">
                  <c:v>26.574999999999999</c:v>
                </c:pt>
                <c:pt idx="3190">
                  <c:v>26.583333329999999</c:v>
                </c:pt>
                <c:pt idx="3191">
                  <c:v>26.591666669999999</c:v>
                </c:pt>
                <c:pt idx="3192">
                  <c:v>26.6</c:v>
                </c:pt>
                <c:pt idx="3193">
                  <c:v>26.608333330000001</c:v>
                </c:pt>
                <c:pt idx="3194">
                  <c:v>26.616666670000001</c:v>
                </c:pt>
                <c:pt idx="3195">
                  <c:v>26.625</c:v>
                </c:pt>
                <c:pt idx="3196">
                  <c:v>26.633333329999999</c:v>
                </c:pt>
                <c:pt idx="3197">
                  <c:v>26.641666669999999</c:v>
                </c:pt>
                <c:pt idx="3198">
                  <c:v>26.65</c:v>
                </c:pt>
                <c:pt idx="3199">
                  <c:v>26.658333330000001</c:v>
                </c:pt>
                <c:pt idx="3200">
                  <c:v>26.666666670000001</c:v>
                </c:pt>
                <c:pt idx="3201">
                  <c:v>26.675000000000001</c:v>
                </c:pt>
                <c:pt idx="3202">
                  <c:v>26.68333333</c:v>
                </c:pt>
                <c:pt idx="3203">
                  <c:v>26.69166667</c:v>
                </c:pt>
                <c:pt idx="3204">
                  <c:v>26.7</c:v>
                </c:pt>
                <c:pt idx="3205">
                  <c:v>26.708333329999999</c:v>
                </c:pt>
                <c:pt idx="3206">
                  <c:v>26.716666669999999</c:v>
                </c:pt>
                <c:pt idx="3207">
                  <c:v>26.725000000000001</c:v>
                </c:pt>
                <c:pt idx="3208">
                  <c:v>26.733333330000001</c:v>
                </c:pt>
                <c:pt idx="3209">
                  <c:v>26.741666670000001</c:v>
                </c:pt>
                <c:pt idx="3210">
                  <c:v>26.75</c:v>
                </c:pt>
                <c:pt idx="3211">
                  <c:v>26.758333329999999</c:v>
                </c:pt>
                <c:pt idx="3212">
                  <c:v>26.766666669999999</c:v>
                </c:pt>
                <c:pt idx="3213">
                  <c:v>26.774999999999999</c:v>
                </c:pt>
                <c:pt idx="3214">
                  <c:v>26.783333330000001</c:v>
                </c:pt>
                <c:pt idx="3215">
                  <c:v>26.791666670000001</c:v>
                </c:pt>
                <c:pt idx="3216">
                  <c:v>26.8</c:v>
                </c:pt>
                <c:pt idx="3217">
                  <c:v>26.80833333</c:v>
                </c:pt>
                <c:pt idx="3218">
                  <c:v>26.81666667</c:v>
                </c:pt>
                <c:pt idx="3219">
                  <c:v>26.824999999999999</c:v>
                </c:pt>
                <c:pt idx="3220">
                  <c:v>26.833333329999999</c:v>
                </c:pt>
                <c:pt idx="3221">
                  <c:v>26.841666669999999</c:v>
                </c:pt>
                <c:pt idx="3222">
                  <c:v>26.85</c:v>
                </c:pt>
                <c:pt idx="3223">
                  <c:v>26.858333330000001</c:v>
                </c:pt>
                <c:pt idx="3224">
                  <c:v>26.866666670000001</c:v>
                </c:pt>
                <c:pt idx="3225">
                  <c:v>26.875</c:v>
                </c:pt>
                <c:pt idx="3226">
                  <c:v>26.883333329999999</c:v>
                </c:pt>
                <c:pt idx="3227">
                  <c:v>26.891666669999999</c:v>
                </c:pt>
                <c:pt idx="3228">
                  <c:v>26.9</c:v>
                </c:pt>
                <c:pt idx="3229">
                  <c:v>26.908333330000001</c:v>
                </c:pt>
                <c:pt idx="3230">
                  <c:v>26.916666670000001</c:v>
                </c:pt>
                <c:pt idx="3231">
                  <c:v>26.925000000000001</c:v>
                </c:pt>
                <c:pt idx="3232">
                  <c:v>26.93333333</c:v>
                </c:pt>
                <c:pt idx="3233">
                  <c:v>26.94166667</c:v>
                </c:pt>
                <c:pt idx="3234">
                  <c:v>26.95</c:v>
                </c:pt>
                <c:pt idx="3235">
                  <c:v>26.958333329999999</c:v>
                </c:pt>
                <c:pt idx="3236">
                  <c:v>26.966666669999999</c:v>
                </c:pt>
                <c:pt idx="3237">
                  <c:v>26.975000000000001</c:v>
                </c:pt>
                <c:pt idx="3238">
                  <c:v>26.983333330000001</c:v>
                </c:pt>
                <c:pt idx="3239">
                  <c:v>26.991666670000001</c:v>
                </c:pt>
                <c:pt idx="3240">
                  <c:v>27</c:v>
                </c:pt>
                <c:pt idx="3241">
                  <c:v>27.008333329999999</c:v>
                </c:pt>
                <c:pt idx="3242">
                  <c:v>27.016666669999999</c:v>
                </c:pt>
                <c:pt idx="3243">
                  <c:v>27.024999999999999</c:v>
                </c:pt>
                <c:pt idx="3244">
                  <c:v>27.033333330000001</c:v>
                </c:pt>
                <c:pt idx="3245">
                  <c:v>27.041666670000001</c:v>
                </c:pt>
                <c:pt idx="3246">
                  <c:v>27.05</c:v>
                </c:pt>
                <c:pt idx="3247">
                  <c:v>27.05833333</c:v>
                </c:pt>
                <c:pt idx="3248">
                  <c:v>27.06666667</c:v>
                </c:pt>
                <c:pt idx="3249">
                  <c:v>27.074999999999999</c:v>
                </c:pt>
                <c:pt idx="3250">
                  <c:v>27.083333329999999</c:v>
                </c:pt>
                <c:pt idx="3251">
                  <c:v>27.091666669999999</c:v>
                </c:pt>
                <c:pt idx="3252">
                  <c:v>27.1</c:v>
                </c:pt>
                <c:pt idx="3253">
                  <c:v>27.108333330000001</c:v>
                </c:pt>
                <c:pt idx="3254">
                  <c:v>27.116666670000001</c:v>
                </c:pt>
                <c:pt idx="3255">
                  <c:v>27.125</c:v>
                </c:pt>
                <c:pt idx="3256">
                  <c:v>27.133333329999999</c:v>
                </c:pt>
                <c:pt idx="3257">
                  <c:v>27.141666669999999</c:v>
                </c:pt>
                <c:pt idx="3258">
                  <c:v>27.15</c:v>
                </c:pt>
                <c:pt idx="3259">
                  <c:v>27.158333330000001</c:v>
                </c:pt>
                <c:pt idx="3260">
                  <c:v>27.166666670000001</c:v>
                </c:pt>
                <c:pt idx="3261">
                  <c:v>27.175000000000001</c:v>
                </c:pt>
                <c:pt idx="3262">
                  <c:v>27.18333333</c:v>
                </c:pt>
                <c:pt idx="3263">
                  <c:v>27.19166667</c:v>
                </c:pt>
                <c:pt idx="3264">
                  <c:v>27.2</c:v>
                </c:pt>
                <c:pt idx="3265">
                  <c:v>27.208333329999999</c:v>
                </c:pt>
                <c:pt idx="3266">
                  <c:v>27.216666669999999</c:v>
                </c:pt>
                <c:pt idx="3267">
                  <c:v>27.225000000000001</c:v>
                </c:pt>
                <c:pt idx="3268">
                  <c:v>27.233333330000001</c:v>
                </c:pt>
                <c:pt idx="3269">
                  <c:v>27.241666670000001</c:v>
                </c:pt>
                <c:pt idx="3270">
                  <c:v>27.25</c:v>
                </c:pt>
                <c:pt idx="3271">
                  <c:v>27.258333329999999</c:v>
                </c:pt>
                <c:pt idx="3272">
                  <c:v>27.266666669999999</c:v>
                </c:pt>
                <c:pt idx="3273">
                  <c:v>27.274999999999999</c:v>
                </c:pt>
                <c:pt idx="3274">
                  <c:v>27.283333330000001</c:v>
                </c:pt>
                <c:pt idx="3275">
                  <c:v>27.291666670000001</c:v>
                </c:pt>
                <c:pt idx="3276">
                  <c:v>27.3</c:v>
                </c:pt>
                <c:pt idx="3277">
                  <c:v>27.30833333</c:v>
                </c:pt>
                <c:pt idx="3278">
                  <c:v>27.31666667</c:v>
                </c:pt>
                <c:pt idx="3279">
                  <c:v>27.324999999999999</c:v>
                </c:pt>
                <c:pt idx="3280">
                  <c:v>27.333333329999999</c:v>
                </c:pt>
                <c:pt idx="3281">
                  <c:v>27.341666669999999</c:v>
                </c:pt>
                <c:pt idx="3282">
                  <c:v>27.35</c:v>
                </c:pt>
                <c:pt idx="3283">
                  <c:v>27.358333330000001</c:v>
                </c:pt>
                <c:pt idx="3284">
                  <c:v>27.366666670000001</c:v>
                </c:pt>
                <c:pt idx="3285">
                  <c:v>27.375</c:v>
                </c:pt>
                <c:pt idx="3286">
                  <c:v>27.383333329999999</c:v>
                </c:pt>
                <c:pt idx="3287">
                  <c:v>27.391666669999999</c:v>
                </c:pt>
                <c:pt idx="3288">
                  <c:v>27.4</c:v>
                </c:pt>
                <c:pt idx="3289">
                  <c:v>27.408333330000001</c:v>
                </c:pt>
                <c:pt idx="3290">
                  <c:v>27.416666670000001</c:v>
                </c:pt>
                <c:pt idx="3291">
                  <c:v>27.425000000000001</c:v>
                </c:pt>
                <c:pt idx="3292">
                  <c:v>27.43333333</c:v>
                </c:pt>
                <c:pt idx="3293">
                  <c:v>27.44166667</c:v>
                </c:pt>
                <c:pt idx="3294">
                  <c:v>27.45</c:v>
                </c:pt>
                <c:pt idx="3295">
                  <c:v>27.458333329999999</c:v>
                </c:pt>
                <c:pt idx="3296">
                  <c:v>27.466666669999999</c:v>
                </c:pt>
                <c:pt idx="3297">
                  <c:v>27.475000000000001</c:v>
                </c:pt>
                <c:pt idx="3298">
                  <c:v>27.483333330000001</c:v>
                </c:pt>
                <c:pt idx="3299">
                  <c:v>27.491666670000001</c:v>
                </c:pt>
                <c:pt idx="3300">
                  <c:v>27.5</c:v>
                </c:pt>
                <c:pt idx="3301">
                  <c:v>27.508333329999999</c:v>
                </c:pt>
                <c:pt idx="3302">
                  <c:v>27.516666669999999</c:v>
                </c:pt>
                <c:pt idx="3303">
                  <c:v>27.524999999999999</c:v>
                </c:pt>
                <c:pt idx="3304">
                  <c:v>27.533333330000001</c:v>
                </c:pt>
                <c:pt idx="3305">
                  <c:v>27.541666670000001</c:v>
                </c:pt>
                <c:pt idx="3306">
                  <c:v>27.55</c:v>
                </c:pt>
                <c:pt idx="3307">
                  <c:v>27.55833333</c:v>
                </c:pt>
                <c:pt idx="3308">
                  <c:v>27.56666667</c:v>
                </c:pt>
                <c:pt idx="3309">
                  <c:v>27.574999999999999</c:v>
                </c:pt>
                <c:pt idx="3310">
                  <c:v>27.583333329999999</c:v>
                </c:pt>
                <c:pt idx="3311">
                  <c:v>27.591666669999999</c:v>
                </c:pt>
                <c:pt idx="3312">
                  <c:v>27.6</c:v>
                </c:pt>
                <c:pt idx="3313">
                  <c:v>27.608333330000001</c:v>
                </c:pt>
                <c:pt idx="3314">
                  <c:v>27.616666670000001</c:v>
                </c:pt>
                <c:pt idx="3315">
                  <c:v>27.625</c:v>
                </c:pt>
                <c:pt idx="3316">
                  <c:v>27.633333329999999</c:v>
                </c:pt>
                <c:pt idx="3317">
                  <c:v>27.641666669999999</c:v>
                </c:pt>
                <c:pt idx="3318">
                  <c:v>27.65</c:v>
                </c:pt>
                <c:pt idx="3319">
                  <c:v>27.658333330000001</c:v>
                </c:pt>
                <c:pt idx="3320">
                  <c:v>27.666666670000001</c:v>
                </c:pt>
                <c:pt idx="3321">
                  <c:v>27.675000000000001</c:v>
                </c:pt>
                <c:pt idx="3322">
                  <c:v>27.68333333</c:v>
                </c:pt>
                <c:pt idx="3323">
                  <c:v>27.69166667</c:v>
                </c:pt>
                <c:pt idx="3324">
                  <c:v>27.7</c:v>
                </c:pt>
                <c:pt idx="3325">
                  <c:v>27.708333329999999</c:v>
                </c:pt>
                <c:pt idx="3326">
                  <c:v>27.716666669999999</c:v>
                </c:pt>
                <c:pt idx="3327">
                  <c:v>27.725000000000001</c:v>
                </c:pt>
                <c:pt idx="3328">
                  <c:v>27.733333330000001</c:v>
                </c:pt>
                <c:pt idx="3329">
                  <c:v>27.741666670000001</c:v>
                </c:pt>
                <c:pt idx="3330">
                  <c:v>27.75</c:v>
                </c:pt>
                <c:pt idx="3331">
                  <c:v>27.758333329999999</c:v>
                </c:pt>
                <c:pt idx="3332">
                  <c:v>27.766666669999999</c:v>
                </c:pt>
                <c:pt idx="3333">
                  <c:v>27.774999999999999</c:v>
                </c:pt>
                <c:pt idx="3334">
                  <c:v>27.783333330000001</c:v>
                </c:pt>
                <c:pt idx="3335">
                  <c:v>27.791666670000001</c:v>
                </c:pt>
                <c:pt idx="3336">
                  <c:v>27.8</c:v>
                </c:pt>
                <c:pt idx="3337">
                  <c:v>27.80833333</c:v>
                </c:pt>
                <c:pt idx="3338">
                  <c:v>27.81666667</c:v>
                </c:pt>
                <c:pt idx="3339">
                  <c:v>27.824999999999999</c:v>
                </c:pt>
                <c:pt idx="3340">
                  <c:v>27.833333329999999</c:v>
                </c:pt>
                <c:pt idx="3341">
                  <c:v>27.841666669999999</c:v>
                </c:pt>
                <c:pt idx="3342">
                  <c:v>27.85</c:v>
                </c:pt>
                <c:pt idx="3343">
                  <c:v>27.858333330000001</c:v>
                </c:pt>
                <c:pt idx="3344">
                  <c:v>27.866666670000001</c:v>
                </c:pt>
                <c:pt idx="3345">
                  <c:v>27.875</c:v>
                </c:pt>
                <c:pt idx="3346">
                  <c:v>27.883333329999999</c:v>
                </c:pt>
                <c:pt idx="3347">
                  <c:v>27.891666669999999</c:v>
                </c:pt>
                <c:pt idx="3348">
                  <c:v>27.9</c:v>
                </c:pt>
                <c:pt idx="3349">
                  <c:v>27.908333330000001</c:v>
                </c:pt>
                <c:pt idx="3350">
                  <c:v>27.916666670000001</c:v>
                </c:pt>
                <c:pt idx="3351">
                  <c:v>27.925000000000001</c:v>
                </c:pt>
                <c:pt idx="3352">
                  <c:v>27.93333333</c:v>
                </c:pt>
                <c:pt idx="3353">
                  <c:v>27.94166667</c:v>
                </c:pt>
                <c:pt idx="3354">
                  <c:v>27.95</c:v>
                </c:pt>
                <c:pt idx="3355">
                  <c:v>27.958333329999999</c:v>
                </c:pt>
                <c:pt idx="3356">
                  <c:v>27.966666669999999</c:v>
                </c:pt>
                <c:pt idx="3357">
                  <c:v>27.975000000000001</c:v>
                </c:pt>
                <c:pt idx="3358">
                  <c:v>27.983333330000001</c:v>
                </c:pt>
                <c:pt idx="3359">
                  <c:v>27.991666670000001</c:v>
                </c:pt>
                <c:pt idx="3360">
                  <c:v>28</c:v>
                </c:pt>
                <c:pt idx="3361">
                  <c:v>28.008333329999999</c:v>
                </c:pt>
                <c:pt idx="3362">
                  <c:v>28.016666669999999</c:v>
                </c:pt>
                <c:pt idx="3363">
                  <c:v>28.024999999999999</c:v>
                </c:pt>
                <c:pt idx="3364">
                  <c:v>28.033333330000001</c:v>
                </c:pt>
                <c:pt idx="3365">
                  <c:v>28.041666670000001</c:v>
                </c:pt>
                <c:pt idx="3366">
                  <c:v>28.05</c:v>
                </c:pt>
                <c:pt idx="3367">
                  <c:v>28.05833333</c:v>
                </c:pt>
                <c:pt idx="3368">
                  <c:v>28.06666667</c:v>
                </c:pt>
                <c:pt idx="3369">
                  <c:v>28.074999999999999</c:v>
                </c:pt>
                <c:pt idx="3370">
                  <c:v>28.083333329999999</c:v>
                </c:pt>
                <c:pt idx="3371">
                  <c:v>28.091666669999999</c:v>
                </c:pt>
                <c:pt idx="3372">
                  <c:v>28.1</c:v>
                </c:pt>
                <c:pt idx="3373">
                  <c:v>28.108333330000001</c:v>
                </c:pt>
                <c:pt idx="3374">
                  <c:v>28.116666670000001</c:v>
                </c:pt>
                <c:pt idx="3375">
                  <c:v>28.125</c:v>
                </c:pt>
                <c:pt idx="3376">
                  <c:v>28.133333329999999</c:v>
                </c:pt>
                <c:pt idx="3377">
                  <c:v>28.141666669999999</c:v>
                </c:pt>
                <c:pt idx="3378">
                  <c:v>28.15</c:v>
                </c:pt>
                <c:pt idx="3379">
                  <c:v>28.158333330000001</c:v>
                </c:pt>
                <c:pt idx="3380">
                  <c:v>28.166666670000001</c:v>
                </c:pt>
                <c:pt idx="3381">
                  <c:v>28.175000000000001</c:v>
                </c:pt>
                <c:pt idx="3382">
                  <c:v>28.18333333</c:v>
                </c:pt>
                <c:pt idx="3383">
                  <c:v>28.19166667</c:v>
                </c:pt>
                <c:pt idx="3384">
                  <c:v>28.2</c:v>
                </c:pt>
                <c:pt idx="3385">
                  <c:v>28.208333329999999</c:v>
                </c:pt>
                <c:pt idx="3386">
                  <c:v>28.216666669999999</c:v>
                </c:pt>
                <c:pt idx="3387">
                  <c:v>28.225000000000001</c:v>
                </c:pt>
                <c:pt idx="3388">
                  <c:v>28.233333330000001</c:v>
                </c:pt>
                <c:pt idx="3389">
                  <c:v>28.241666670000001</c:v>
                </c:pt>
                <c:pt idx="3390">
                  <c:v>28.25</c:v>
                </c:pt>
                <c:pt idx="3391">
                  <c:v>28.258333329999999</c:v>
                </c:pt>
                <c:pt idx="3392">
                  <c:v>28.266666669999999</c:v>
                </c:pt>
                <c:pt idx="3393">
                  <c:v>28.274999999999999</c:v>
                </c:pt>
                <c:pt idx="3394">
                  <c:v>28.283333330000001</c:v>
                </c:pt>
                <c:pt idx="3395">
                  <c:v>28.291666670000001</c:v>
                </c:pt>
                <c:pt idx="3396">
                  <c:v>28.3</c:v>
                </c:pt>
                <c:pt idx="3397">
                  <c:v>28.30833333</c:v>
                </c:pt>
                <c:pt idx="3398">
                  <c:v>28.31666667</c:v>
                </c:pt>
                <c:pt idx="3399">
                  <c:v>28.324999999999999</c:v>
                </c:pt>
                <c:pt idx="3400">
                  <c:v>28.333333329999999</c:v>
                </c:pt>
                <c:pt idx="3401">
                  <c:v>28.341666669999999</c:v>
                </c:pt>
                <c:pt idx="3402">
                  <c:v>28.35</c:v>
                </c:pt>
                <c:pt idx="3403">
                  <c:v>28.358333330000001</c:v>
                </c:pt>
                <c:pt idx="3404">
                  <c:v>28.366666670000001</c:v>
                </c:pt>
                <c:pt idx="3405">
                  <c:v>28.375</c:v>
                </c:pt>
                <c:pt idx="3406">
                  <c:v>28.383333329999999</c:v>
                </c:pt>
                <c:pt idx="3407">
                  <c:v>28.391666669999999</c:v>
                </c:pt>
                <c:pt idx="3408">
                  <c:v>28.4</c:v>
                </c:pt>
                <c:pt idx="3409">
                  <c:v>28.408333330000001</c:v>
                </c:pt>
                <c:pt idx="3410">
                  <c:v>28.416666670000001</c:v>
                </c:pt>
                <c:pt idx="3411">
                  <c:v>28.425000000000001</c:v>
                </c:pt>
                <c:pt idx="3412">
                  <c:v>28.43333333</c:v>
                </c:pt>
                <c:pt idx="3413">
                  <c:v>28.44166667</c:v>
                </c:pt>
                <c:pt idx="3414">
                  <c:v>28.45</c:v>
                </c:pt>
                <c:pt idx="3415">
                  <c:v>28.458333329999999</c:v>
                </c:pt>
                <c:pt idx="3416">
                  <c:v>28.466666669999999</c:v>
                </c:pt>
                <c:pt idx="3417">
                  <c:v>28.475000000000001</c:v>
                </c:pt>
                <c:pt idx="3418">
                  <c:v>28.483333330000001</c:v>
                </c:pt>
                <c:pt idx="3419">
                  <c:v>28.491666670000001</c:v>
                </c:pt>
                <c:pt idx="3420">
                  <c:v>28.5</c:v>
                </c:pt>
                <c:pt idx="3421">
                  <c:v>28.508333329999999</c:v>
                </c:pt>
                <c:pt idx="3422">
                  <c:v>28.516666669999999</c:v>
                </c:pt>
                <c:pt idx="3423">
                  <c:v>28.524999999999999</c:v>
                </c:pt>
                <c:pt idx="3424">
                  <c:v>28.533333330000001</c:v>
                </c:pt>
                <c:pt idx="3425">
                  <c:v>28.541666670000001</c:v>
                </c:pt>
                <c:pt idx="3426">
                  <c:v>28.55</c:v>
                </c:pt>
                <c:pt idx="3427">
                  <c:v>28.55833333</c:v>
                </c:pt>
                <c:pt idx="3428">
                  <c:v>28.56666667</c:v>
                </c:pt>
                <c:pt idx="3429">
                  <c:v>28.574999999999999</c:v>
                </c:pt>
                <c:pt idx="3430">
                  <c:v>28.583333329999999</c:v>
                </c:pt>
                <c:pt idx="3431">
                  <c:v>28.591666669999999</c:v>
                </c:pt>
                <c:pt idx="3432">
                  <c:v>28.6</c:v>
                </c:pt>
                <c:pt idx="3433">
                  <c:v>28.608333330000001</c:v>
                </c:pt>
                <c:pt idx="3434">
                  <c:v>28.616666670000001</c:v>
                </c:pt>
                <c:pt idx="3435">
                  <c:v>28.625</c:v>
                </c:pt>
                <c:pt idx="3436">
                  <c:v>28.633333329999999</c:v>
                </c:pt>
                <c:pt idx="3437">
                  <c:v>28.641666669999999</c:v>
                </c:pt>
                <c:pt idx="3438">
                  <c:v>28.65</c:v>
                </c:pt>
                <c:pt idx="3439">
                  <c:v>28.658333330000001</c:v>
                </c:pt>
                <c:pt idx="3440">
                  <c:v>28.666666670000001</c:v>
                </c:pt>
                <c:pt idx="3441">
                  <c:v>28.675000000000001</c:v>
                </c:pt>
                <c:pt idx="3442">
                  <c:v>28.68333333</c:v>
                </c:pt>
                <c:pt idx="3443">
                  <c:v>28.69166667</c:v>
                </c:pt>
                <c:pt idx="3444">
                  <c:v>28.7</c:v>
                </c:pt>
                <c:pt idx="3445">
                  <c:v>28.708333329999999</c:v>
                </c:pt>
                <c:pt idx="3446">
                  <c:v>28.716666669999999</c:v>
                </c:pt>
                <c:pt idx="3447">
                  <c:v>28.725000000000001</c:v>
                </c:pt>
                <c:pt idx="3448">
                  <c:v>28.733333330000001</c:v>
                </c:pt>
                <c:pt idx="3449">
                  <c:v>28.741666670000001</c:v>
                </c:pt>
                <c:pt idx="3450">
                  <c:v>28.75</c:v>
                </c:pt>
                <c:pt idx="3451">
                  <c:v>28.758333329999999</c:v>
                </c:pt>
                <c:pt idx="3452">
                  <c:v>28.766666669999999</c:v>
                </c:pt>
                <c:pt idx="3453">
                  <c:v>28.774999999999999</c:v>
                </c:pt>
                <c:pt idx="3454">
                  <c:v>28.783333330000001</c:v>
                </c:pt>
                <c:pt idx="3455">
                  <c:v>28.791666670000001</c:v>
                </c:pt>
                <c:pt idx="3456">
                  <c:v>28.8</c:v>
                </c:pt>
                <c:pt idx="3457">
                  <c:v>28.80833333</c:v>
                </c:pt>
                <c:pt idx="3458">
                  <c:v>28.81666667</c:v>
                </c:pt>
                <c:pt idx="3459">
                  <c:v>28.824999999999999</c:v>
                </c:pt>
                <c:pt idx="3460">
                  <c:v>28.833333329999999</c:v>
                </c:pt>
                <c:pt idx="3461">
                  <c:v>28.841666669999999</c:v>
                </c:pt>
                <c:pt idx="3462">
                  <c:v>28.85</c:v>
                </c:pt>
                <c:pt idx="3463">
                  <c:v>28.858333330000001</c:v>
                </c:pt>
                <c:pt idx="3464">
                  <c:v>28.866666670000001</c:v>
                </c:pt>
                <c:pt idx="3465">
                  <c:v>28.875</c:v>
                </c:pt>
                <c:pt idx="3466">
                  <c:v>28.883333329999999</c:v>
                </c:pt>
                <c:pt idx="3467">
                  <c:v>28.891666669999999</c:v>
                </c:pt>
                <c:pt idx="3468">
                  <c:v>28.9</c:v>
                </c:pt>
                <c:pt idx="3469">
                  <c:v>28.908333330000001</c:v>
                </c:pt>
                <c:pt idx="3470">
                  <c:v>28.916666670000001</c:v>
                </c:pt>
                <c:pt idx="3471">
                  <c:v>28.925000000000001</c:v>
                </c:pt>
                <c:pt idx="3472">
                  <c:v>28.93333333</c:v>
                </c:pt>
                <c:pt idx="3473">
                  <c:v>28.94166667</c:v>
                </c:pt>
                <c:pt idx="3474">
                  <c:v>28.95</c:v>
                </c:pt>
                <c:pt idx="3475">
                  <c:v>28.958333329999999</c:v>
                </c:pt>
                <c:pt idx="3476">
                  <c:v>28.966666669999999</c:v>
                </c:pt>
                <c:pt idx="3477">
                  <c:v>28.975000000000001</c:v>
                </c:pt>
                <c:pt idx="3478">
                  <c:v>28.983333330000001</c:v>
                </c:pt>
                <c:pt idx="3479">
                  <c:v>28.991666670000001</c:v>
                </c:pt>
                <c:pt idx="3480">
                  <c:v>29</c:v>
                </c:pt>
                <c:pt idx="3481">
                  <c:v>29.008333329999999</c:v>
                </c:pt>
                <c:pt idx="3482">
                  <c:v>29.016666669999999</c:v>
                </c:pt>
                <c:pt idx="3483">
                  <c:v>29.024999999999999</c:v>
                </c:pt>
                <c:pt idx="3484">
                  <c:v>29.033333330000001</c:v>
                </c:pt>
                <c:pt idx="3485">
                  <c:v>29.041666670000001</c:v>
                </c:pt>
                <c:pt idx="3486">
                  <c:v>29.05</c:v>
                </c:pt>
                <c:pt idx="3487">
                  <c:v>29.05833333</c:v>
                </c:pt>
                <c:pt idx="3488">
                  <c:v>29.06666667</c:v>
                </c:pt>
                <c:pt idx="3489">
                  <c:v>29.074999999999999</c:v>
                </c:pt>
                <c:pt idx="3490">
                  <c:v>29.083333329999999</c:v>
                </c:pt>
                <c:pt idx="3491">
                  <c:v>29.091666669999999</c:v>
                </c:pt>
                <c:pt idx="3492">
                  <c:v>29.1</c:v>
                </c:pt>
                <c:pt idx="3493">
                  <c:v>29.108333330000001</c:v>
                </c:pt>
                <c:pt idx="3494">
                  <c:v>29.116666670000001</c:v>
                </c:pt>
                <c:pt idx="3495">
                  <c:v>29.125</c:v>
                </c:pt>
                <c:pt idx="3496">
                  <c:v>29.133333329999999</c:v>
                </c:pt>
                <c:pt idx="3497">
                  <c:v>29.141666669999999</c:v>
                </c:pt>
                <c:pt idx="3498">
                  <c:v>29.15</c:v>
                </c:pt>
                <c:pt idx="3499">
                  <c:v>29.158333330000001</c:v>
                </c:pt>
                <c:pt idx="3500">
                  <c:v>29.166666670000001</c:v>
                </c:pt>
                <c:pt idx="3501">
                  <c:v>29.175000000000001</c:v>
                </c:pt>
                <c:pt idx="3502">
                  <c:v>29.18333333</c:v>
                </c:pt>
                <c:pt idx="3503">
                  <c:v>29.19166667</c:v>
                </c:pt>
                <c:pt idx="3504">
                  <c:v>29.2</c:v>
                </c:pt>
                <c:pt idx="3505">
                  <c:v>29.208333329999999</c:v>
                </c:pt>
                <c:pt idx="3506">
                  <c:v>29.216666669999999</c:v>
                </c:pt>
                <c:pt idx="3507">
                  <c:v>29.225000000000001</c:v>
                </c:pt>
                <c:pt idx="3508">
                  <c:v>29.233333330000001</c:v>
                </c:pt>
                <c:pt idx="3509">
                  <c:v>29.241666670000001</c:v>
                </c:pt>
                <c:pt idx="3510">
                  <c:v>29.25</c:v>
                </c:pt>
                <c:pt idx="3511">
                  <c:v>29.258333329999999</c:v>
                </c:pt>
                <c:pt idx="3512">
                  <c:v>29.266666669999999</c:v>
                </c:pt>
                <c:pt idx="3513">
                  <c:v>29.274999999999999</c:v>
                </c:pt>
                <c:pt idx="3514">
                  <c:v>29.283333330000001</c:v>
                </c:pt>
                <c:pt idx="3515">
                  <c:v>29.291666670000001</c:v>
                </c:pt>
                <c:pt idx="3516">
                  <c:v>29.3</c:v>
                </c:pt>
                <c:pt idx="3517">
                  <c:v>29.30833333</c:v>
                </c:pt>
                <c:pt idx="3518">
                  <c:v>29.31666667</c:v>
                </c:pt>
                <c:pt idx="3519">
                  <c:v>29.324999999999999</c:v>
                </c:pt>
                <c:pt idx="3520">
                  <c:v>29.333333329999999</c:v>
                </c:pt>
                <c:pt idx="3521">
                  <c:v>29.341666669999999</c:v>
                </c:pt>
                <c:pt idx="3522">
                  <c:v>29.35</c:v>
                </c:pt>
                <c:pt idx="3523">
                  <c:v>29.358333330000001</c:v>
                </c:pt>
                <c:pt idx="3524">
                  <c:v>29.366666670000001</c:v>
                </c:pt>
                <c:pt idx="3525">
                  <c:v>29.375</c:v>
                </c:pt>
                <c:pt idx="3526">
                  <c:v>29.383333329999999</c:v>
                </c:pt>
                <c:pt idx="3527">
                  <c:v>29.391666669999999</c:v>
                </c:pt>
                <c:pt idx="3528">
                  <c:v>29.4</c:v>
                </c:pt>
                <c:pt idx="3529">
                  <c:v>29.408333330000001</c:v>
                </c:pt>
                <c:pt idx="3530">
                  <c:v>29.416666670000001</c:v>
                </c:pt>
                <c:pt idx="3531">
                  <c:v>29.425000000000001</c:v>
                </c:pt>
                <c:pt idx="3532">
                  <c:v>29.43333333</c:v>
                </c:pt>
                <c:pt idx="3533">
                  <c:v>29.44166667</c:v>
                </c:pt>
                <c:pt idx="3534">
                  <c:v>29.45</c:v>
                </c:pt>
                <c:pt idx="3535">
                  <c:v>29.458333329999999</c:v>
                </c:pt>
                <c:pt idx="3536">
                  <c:v>29.466666669999999</c:v>
                </c:pt>
                <c:pt idx="3537">
                  <c:v>29.475000000000001</c:v>
                </c:pt>
                <c:pt idx="3538">
                  <c:v>29.483333330000001</c:v>
                </c:pt>
                <c:pt idx="3539">
                  <c:v>29.491666670000001</c:v>
                </c:pt>
                <c:pt idx="3540">
                  <c:v>29.5</c:v>
                </c:pt>
                <c:pt idx="3541">
                  <c:v>29.508333329999999</c:v>
                </c:pt>
                <c:pt idx="3542">
                  <c:v>29.516666669999999</c:v>
                </c:pt>
                <c:pt idx="3543">
                  <c:v>29.524999999999999</c:v>
                </c:pt>
                <c:pt idx="3544">
                  <c:v>29.533333330000001</c:v>
                </c:pt>
                <c:pt idx="3545">
                  <c:v>29.541666670000001</c:v>
                </c:pt>
                <c:pt idx="3546">
                  <c:v>29.55</c:v>
                </c:pt>
                <c:pt idx="3547">
                  <c:v>29.55833333</c:v>
                </c:pt>
                <c:pt idx="3548">
                  <c:v>29.56666667</c:v>
                </c:pt>
                <c:pt idx="3549">
                  <c:v>29.574999999999999</c:v>
                </c:pt>
                <c:pt idx="3550">
                  <c:v>29.583333329999999</c:v>
                </c:pt>
                <c:pt idx="3551">
                  <c:v>29.591666669999999</c:v>
                </c:pt>
                <c:pt idx="3552">
                  <c:v>29.6</c:v>
                </c:pt>
                <c:pt idx="3553">
                  <c:v>29.608333330000001</c:v>
                </c:pt>
                <c:pt idx="3554">
                  <c:v>29.616666670000001</c:v>
                </c:pt>
                <c:pt idx="3555">
                  <c:v>29.625</c:v>
                </c:pt>
                <c:pt idx="3556">
                  <c:v>29.633333329999999</c:v>
                </c:pt>
                <c:pt idx="3557">
                  <c:v>29.641666669999999</c:v>
                </c:pt>
                <c:pt idx="3558">
                  <c:v>29.65</c:v>
                </c:pt>
                <c:pt idx="3559">
                  <c:v>29.658333330000001</c:v>
                </c:pt>
                <c:pt idx="3560">
                  <c:v>29.666666670000001</c:v>
                </c:pt>
                <c:pt idx="3561">
                  <c:v>29.675000000000001</c:v>
                </c:pt>
                <c:pt idx="3562">
                  <c:v>29.68333333</c:v>
                </c:pt>
                <c:pt idx="3563">
                  <c:v>29.69166667</c:v>
                </c:pt>
                <c:pt idx="3564">
                  <c:v>29.7</c:v>
                </c:pt>
                <c:pt idx="3565">
                  <c:v>29.708333329999999</c:v>
                </c:pt>
                <c:pt idx="3566">
                  <c:v>29.716666669999999</c:v>
                </c:pt>
                <c:pt idx="3567">
                  <c:v>29.725000000000001</c:v>
                </c:pt>
                <c:pt idx="3568">
                  <c:v>29.733333330000001</c:v>
                </c:pt>
                <c:pt idx="3569">
                  <c:v>29.741666670000001</c:v>
                </c:pt>
                <c:pt idx="3570">
                  <c:v>29.75</c:v>
                </c:pt>
                <c:pt idx="3571">
                  <c:v>29.758333329999999</c:v>
                </c:pt>
                <c:pt idx="3572">
                  <c:v>29.766666669999999</c:v>
                </c:pt>
                <c:pt idx="3573">
                  <c:v>29.774999999999999</c:v>
                </c:pt>
                <c:pt idx="3574">
                  <c:v>29.783333330000001</c:v>
                </c:pt>
                <c:pt idx="3575">
                  <c:v>29.791666670000001</c:v>
                </c:pt>
                <c:pt idx="3576">
                  <c:v>29.8</c:v>
                </c:pt>
                <c:pt idx="3577">
                  <c:v>29.80833333</c:v>
                </c:pt>
                <c:pt idx="3578">
                  <c:v>29.81666667</c:v>
                </c:pt>
                <c:pt idx="3579">
                  <c:v>29.824999999999999</c:v>
                </c:pt>
                <c:pt idx="3580">
                  <c:v>29.833333329999999</c:v>
                </c:pt>
                <c:pt idx="3581">
                  <c:v>29.841666669999999</c:v>
                </c:pt>
                <c:pt idx="3582">
                  <c:v>29.85</c:v>
                </c:pt>
                <c:pt idx="3583">
                  <c:v>29.858333330000001</c:v>
                </c:pt>
                <c:pt idx="3584">
                  <c:v>29.866666670000001</c:v>
                </c:pt>
                <c:pt idx="3585">
                  <c:v>29.875</c:v>
                </c:pt>
                <c:pt idx="3586">
                  <c:v>29.883333329999999</c:v>
                </c:pt>
                <c:pt idx="3587">
                  <c:v>29.891666669999999</c:v>
                </c:pt>
                <c:pt idx="3588">
                  <c:v>29.9</c:v>
                </c:pt>
                <c:pt idx="3589">
                  <c:v>29.908333330000001</c:v>
                </c:pt>
                <c:pt idx="3590">
                  <c:v>29.916666670000001</c:v>
                </c:pt>
                <c:pt idx="3591">
                  <c:v>29.925000000000001</c:v>
                </c:pt>
                <c:pt idx="3592">
                  <c:v>29.93333333</c:v>
                </c:pt>
                <c:pt idx="3593">
                  <c:v>29.94166667</c:v>
                </c:pt>
                <c:pt idx="3594">
                  <c:v>29.95</c:v>
                </c:pt>
                <c:pt idx="3595">
                  <c:v>29.958333329999999</c:v>
                </c:pt>
                <c:pt idx="3596">
                  <c:v>29.966666669999999</c:v>
                </c:pt>
                <c:pt idx="3597">
                  <c:v>29.975000000000001</c:v>
                </c:pt>
                <c:pt idx="3598">
                  <c:v>29.983333330000001</c:v>
                </c:pt>
                <c:pt idx="3599">
                  <c:v>29.991666670000001</c:v>
                </c:pt>
                <c:pt idx="3600">
                  <c:v>30</c:v>
                </c:pt>
                <c:pt idx="3601">
                  <c:v>30.008333329999999</c:v>
                </c:pt>
                <c:pt idx="3602">
                  <c:v>30.016666669999999</c:v>
                </c:pt>
                <c:pt idx="3603">
                  <c:v>30.024999999999999</c:v>
                </c:pt>
                <c:pt idx="3604">
                  <c:v>30.033333330000001</c:v>
                </c:pt>
                <c:pt idx="3605">
                  <c:v>30.041666670000001</c:v>
                </c:pt>
                <c:pt idx="3606">
                  <c:v>30.05</c:v>
                </c:pt>
                <c:pt idx="3607">
                  <c:v>30.05833333</c:v>
                </c:pt>
                <c:pt idx="3608">
                  <c:v>30.06666667</c:v>
                </c:pt>
                <c:pt idx="3609">
                  <c:v>30.074999999999999</c:v>
                </c:pt>
                <c:pt idx="3610">
                  <c:v>30.083333329999999</c:v>
                </c:pt>
                <c:pt idx="3611">
                  <c:v>30.091666669999999</c:v>
                </c:pt>
                <c:pt idx="3612">
                  <c:v>30.1</c:v>
                </c:pt>
                <c:pt idx="3613">
                  <c:v>30.108333330000001</c:v>
                </c:pt>
                <c:pt idx="3614">
                  <c:v>30.116666670000001</c:v>
                </c:pt>
                <c:pt idx="3615">
                  <c:v>30.125</c:v>
                </c:pt>
                <c:pt idx="3616">
                  <c:v>30.133333329999999</c:v>
                </c:pt>
                <c:pt idx="3617">
                  <c:v>30.141666669999999</c:v>
                </c:pt>
                <c:pt idx="3618">
                  <c:v>30.15</c:v>
                </c:pt>
                <c:pt idx="3619">
                  <c:v>30.158333330000001</c:v>
                </c:pt>
                <c:pt idx="3620">
                  <c:v>30.166666670000001</c:v>
                </c:pt>
                <c:pt idx="3621">
                  <c:v>30.175000000000001</c:v>
                </c:pt>
                <c:pt idx="3622">
                  <c:v>30.18333333</c:v>
                </c:pt>
                <c:pt idx="3623">
                  <c:v>30.19166667</c:v>
                </c:pt>
                <c:pt idx="3624">
                  <c:v>30.2</c:v>
                </c:pt>
                <c:pt idx="3625">
                  <c:v>30.208333329999999</c:v>
                </c:pt>
                <c:pt idx="3626">
                  <c:v>30.216666669999999</c:v>
                </c:pt>
                <c:pt idx="3627">
                  <c:v>30.225000000000001</c:v>
                </c:pt>
                <c:pt idx="3628">
                  <c:v>30.233333330000001</c:v>
                </c:pt>
                <c:pt idx="3629">
                  <c:v>30.241666670000001</c:v>
                </c:pt>
                <c:pt idx="3630">
                  <c:v>30.25</c:v>
                </c:pt>
                <c:pt idx="3631">
                  <c:v>30.258333329999999</c:v>
                </c:pt>
                <c:pt idx="3632">
                  <c:v>30.266666669999999</c:v>
                </c:pt>
                <c:pt idx="3633">
                  <c:v>30.274999999999999</c:v>
                </c:pt>
                <c:pt idx="3634">
                  <c:v>30.283333330000001</c:v>
                </c:pt>
                <c:pt idx="3635">
                  <c:v>30.291666670000001</c:v>
                </c:pt>
                <c:pt idx="3636">
                  <c:v>30.3</c:v>
                </c:pt>
                <c:pt idx="3637">
                  <c:v>30.30833333</c:v>
                </c:pt>
                <c:pt idx="3638">
                  <c:v>30.31666667</c:v>
                </c:pt>
                <c:pt idx="3639">
                  <c:v>30.324999999999999</c:v>
                </c:pt>
                <c:pt idx="3640">
                  <c:v>30.333333329999999</c:v>
                </c:pt>
                <c:pt idx="3641">
                  <c:v>30.341666669999999</c:v>
                </c:pt>
                <c:pt idx="3642">
                  <c:v>30.35</c:v>
                </c:pt>
                <c:pt idx="3643">
                  <c:v>30.358333330000001</c:v>
                </c:pt>
                <c:pt idx="3644">
                  <c:v>30.366666670000001</c:v>
                </c:pt>
                <c:pt idx="3645">
                  <c:v>30.375</c:v>
                </c:pt>
                <c:pt idx="3646">
                  <c:v>30.383333329999999</c:v>
                </c:pt>
                <c:pt idx="3647">
                  <c:v>30.391666669999999</c:v>
                </c:pt>
                <c:pt idx="3648">
                  <c:v>30.4</c:v>
                </c:pt>
                <c:pt idx="3649">
                  <c:v>30.408333330000001</c:v>
                </c:pt>
                <c:pt idx="3650">
                  <c:v>30.416666670000001</c:v>
                </c:pt>
                <c:pt idx="3651">
                  <c:v>30.425000000000001</c:v>
                </c:pt>
                <c:pt idx="3652">
                  <c:v>30.43333333</c:v>
                </c:pt>
                <c:pt idx="3653">
                  <c:v>30.44166667</c:v>
                </c:pt>
                <c:pt idx="3654">
                  <c:v>30.45</c:v>
                </c:pt>
                <c:pt idx="3655">
                  <c:v>30.458333329999999</c:v>
                </c:pt>
                <c:pt idx="3656">
                  <c:v>30.466666669999999</c:v>
                </c:pt>
                <c:pt idx="3657">
                  <c:v>30.475000000000001</c:v>
                </c:pt>
                <c:pt idx="3658">
                  <c:v>30.483333330000001</c:v>
                </c:pt>
                <c:pt idx="3659">
                  <c:v>30.491666670000001</c:v>
                </c:pt>
                <c:pt idx="3660">
                  <c:v>30.5</c:v>
                </c:pt>
                <c:pt idx="3661">
                  <c:v>30.508333329999999</c:v>
                </c:pt>
                <c:pt idx="3662">
                  <c:v>30.516666669999999</c:v>
                </c:pt>
                <c:pt idx="3663">
                  <c:v>30.524999999999999</c:v>
                </c:pt>
                <c:pt idx="3664">
                  <c:v>30.533333330000001</c:v>
                </c:pt>
                <c:pt idx="3665">
                  <c:v>30.541666670000001</c:v>
                </c:pt>
                <c:pt idx="3666">
                  <c:v>30.55</c:v>
                </c:pt>
                <c:pt idx="3667">
                  <c:v>30.55833333</c:v>
                </c:pt>
                <c:pt idx="3668">
                  <c:v>30.56666667</c:v>
                </c:pt>
                <c:pt idx="3669">
                  <c:v>30.574999999999999</c:v>
                </c:pt>
                <c:pt idx="3670">
                  <c:v>30.583333329999999</c:v>
                </c:pt>
                <c:pt idx="3671">
                  <c:v>30.591666669999999</c:v>
                </c:pt>
                <c:pt idx="3672">
                  <c:v>30.6</c:v>
                </c:pt>
                <c:pt idx="3673">
                  <c:v>30.608333330000001</c:v>
                </c:pt>
                <c:pt idx="3674">
                  <c:v>30.616666670000001</c:v>
                </c:pt>
                <c:pt idx="3675">
                  <c:v>30.625</c:v>
                </c:pt>
                <c:pt idx="3676">
                  <c:v>30.633333329999999</c:v>
                </c:pt>
                <c:pt idx="3677">
                  <c:v>30.641666669999999</c:v>
                </c:pt>
                <c:pt idx="3678">
                  <c:v>30.65</c:v>
                </c:pt>
                <c:pt idx="3679">
                  <c:v>30.658333330000001</c:v>
                </c:pt>
                <c:pt idx="3680">
                  <c:v>30.666666670000001</c:v>
                </c:pt>
                <c:pt idx="3681">
                  <c:v>30.675000000000001</c:v>
                </c:pt>
                <c:pt idx="3682">
                  <c:v>30.68333333</c:v>
                </c:pt>
                <c:pt idx="3683">
                  <c:v>30.69166667</c:v>
                </c:pt>
                <c:pt idx="3684">
                  <c:v>30.7</c:v>
                </c:pt>
                <c:pt idx="3685">
                  <c:v>30.708333329999999</c:v>
                </c:pt>
                <c:pt idx="3686">
                  <c:v>30.716666669999999</c:v>
                </c:pt>
                <c:pt idx="3687">
                  <c:v>30.725000000000001</c:v>
                </c:pt>
                <c:pt idx="3688">
                  <c:v>30.733333330000001</c:v>
                </c:pt>
                <c:pt idx="3689">
                  <c:v>30.741666670000001</c:v>
                </c:pt>
                <c:pt idx="3690">
                  <c:v>30.75</c:v>
                </c:pt>
                <c:pt idx="3691">
                  <c:v>30.758333329999999</c:v>
                </c:pt>
                <c:pt idx="3692">
                  <c:v>30.766666669999999</c:v>
                </c:pt>
                <c:pt idx="3693">
                  <c:v>30.774999999999999</c:v>
                </c:pt>
                <c:pt idx="3694">
                  <c:v>30.783333330000001</c:v>
                </c:pt>
                <c:pt idx="3695">
                  <c:v>30.791666670000001</c:v>
                </c:pt>
                <c:pt idx="3696">
                  <c:v>30.8</c:v>
                </c:pt>
                <c:pt idx="3697">
                  <c:v>30.80833333</c:v>
                </c:pt>
                <c:pt idx="3698">
                  <c:v>30.81666667</c:v>
                </c:pt>
                <c:pt idx="3699">
                  <c:v>30.824999999999999</c:v>
                </c:pt>
                <c:pt idx="3700">
                  <c:v>30.833333329999999</c:v>
                </c:pt>
                <c:pt idx="3701">
                  <c:v>30.841666669999999</c:v>
                </c:pt>
                <c:pt idx="3702">
                  <c:v>30.85</c:v>
                </c:pt>
                <c:pt idx="3703">
                  <c:v>30.858333330000001</c:v>
                </c:pt>
                <c:pt idx="3704">
                  <c:v>30.866666670000001</c:v>
                </c:pt>
                <c:pt idx="3705">
                  <c:v>30.875</c:v>
                </c:pt>
                <c:pt idx="3706">
                  <c:v>30.883333329999999</c:v>
                </c:pt>
                <c:pt idx="3707">
                  <c:v>30.891666669999999</c:v>
                </c:pt>
                <c:pt idx="3708">
                  <c:v>30.9</c:v>
                </c:pt>
                <c:pt idx="3709">
                  <c:v>30.908333330000001</c:v>
                </c:pt>
                <c:pt idx="3710">
                  <c:v>30.916666670000001</c:v>
                </c:pt>
                <c:pt idx="3711">
                  <c:v>30.925000000000001</c:v>
                </c:pt>
                <c:pt idx="3712">
                  <c:v>30.93333333</c:v>
                </c:pt>
                <c:pt idx="3713">
                  <c:v>30.94166667</c:v>
                </c:pt>
                <c:pt idx="3714">
                  <c:v>30.95</c:v>
                </c:pt>
                <c:pt idx="3715">
                  <c:v>30.958333329999999</c:v>
                </c:pt>
                <c:pt idx="3716">
                  <c:v>30.966666669999999</c:v>
                </c:pt>
                <c:pt idx="3717">
                  <c:v>30.975000000000001</c:v>
                </c:pt>
                <c:pt idx="3718">
                  <c:v>30.983333330000001</c:v>
                </c:pt>
                <c:pt idx="3719">
                  <c:v>30.991666670000001</c:v>
                </c:pt>
                <c:pt idx="3720">
                  <c:v>31</c:v>
                </c:pt>
                <c:pt idx="3721">
                  <c:v>31.008333329999999</c:v>
                </c:pt>
                <c:pt idx="3722">
                  <c:v>31.016666669999999</c:v>
                </c:pt>
                <c:pt idx="3723">
                  <c:v>31.024999999999999</c:v>
                </c:pt>
                <c:pt idx="3724">
                  <c:v>31.033333330000001</c:v>
                </c:pt>
                <c:pt idx="3725">
                  <c:v>31.041666670000001</c:v>
                </c:pt>
                <c:pt idx="3726">
                  <c:v>31.05</c:v>
                </c:pt>
                <c:pt idx="3727">
                  <c:v>31.05833333</c:v>
                </c:pt>
                <c:pt idx="3728">
                  <c:v>31.06666667</c:v>
                </c:pt>
                <c:pt idx="3729">
                  <c:v>31.074999999999999</c:v>
                </c:pt>
                <c:pt idx="3730">
                  <c:v>31.083333329999999</c:v>
                </c:pt>
                <c:pt idx="3731">
                  <c:v>31.091666669999999</c:v>
                </c:pt>
                <c:pt idx="3732">
                  <c:v>31.1</c:v>
                </c:pt>
                <c:pt idx="3733">
                  <c:v>31.108333330000001</c:v>
                </c:pt>
                <c:pt idx="3734">
                  <c:v>31.116666670000001</c:v>
                </c:pt>
                <c:pt idx="3735">
                  <c:v>31.125</c:v>
                </c:pt>
                <c:pt idx="3736">
                  <c:v>31.133333329999999</c:v>
                </c:pt>
                <c:pt idx="3737">
                  <c:v>31.141666669999999</c:v>
                </c:pt>
                <c:pt idx="3738">
                  <c:v>31.15</c:v>
                </c:pt>
                <c:pt idx="3739">
                  <c:v>31.158333330000001</c:v>
                </c:pt>
                <c:pt idx="3740">
                  <c:v>31.166666670000001</c:v>
                </c:pt>
                <c:pt idx="3741">
                  <c:v>31.175000000000001</c:v>
                </c:pt>
                <c:pt idx="3742">
                  <c:v>31.18333333</c:v>
                </c:pt>
                <c:pt idx="3743">
                  <c:v>31.19166667</c:v>
                </c:pt>
                <c:pt idx="3744">
                  <c:v>31.2</c:v>
                </c:pt>
                <c:pt idx="3745">
                  <c:v>31.208333329999999</c:v>
                </c:pt>
                <c:pt idx="3746">
                  <c:v>31.216666669999999</c:v>
                </c:pt>
                <c:pt idx="3747">
                  <c:v>31.225000000000001</c:v>
                </c:pt>
                <c:pt idx="3748">
                  <c:v>31.233333330000001</c:v>
                </c:pt>
                <c:pt idx="3749">
                  <c:v>31.241666670000001</c:v>
                </c:pt>
                <c:pt idx="3750">
                  <c:v>31.25</c:v>
                </c:pt>
                <c:pt idx="3751">
                  <c:v>31.258333329999999</c:v>
                </c:pt>
                <c:pt idx="3752">
                  <c:v>31.266666669999999</c:v>
                </c:pt>
                <c:pt idx="3753">
                  <c:v>31.274999999999999</c:v>
                </c:pt>
                <c:pt idx="3754">
                  <c:v>31.283333330000001</c:v>
                </c:pt>
                <c:pt idx="3755">
                  <c:v>31.291666670000001</c:v>
                </c:pt>
                <c:pt idx="3756">
                  <c:v>31.3</c:v>
                </c:pt>
                <c:pt idx="3757">
                  <c:v>31.30833333</c:v>
                </c:pt>
                <c:pt idx="3758">
                  <c:v>31.31666667</c:v>
                </c:pt>
                <c:pt idx="3759">
                  <c:v>31.324999999999999</c:v>
                </c:pt>
                <c:pt idx="3760">
                  <c:v>31.333333329999999</c:v>
                </c:pt>
                <c:pt idx="3761">
                  <c:v>31.341666669999999</c:v>
                </c:pt>
                <c:pt idx="3762">
                  <c:v>31.35</c:v>
                </c:pt>
                <c:pt idx="3763">
                  <c:v>31.358333330000001</c:v>
                </c:pt>
                <c:pt idx="3764">
                  <c:v>31.366666670000001</c:v>
                </c:pt>
                <c:pt idx="3765">
                  <c:v>31.375</c:v>
                </c:pt>
                <c:pt idx="3766">
                  <c:v>31.383333329999999</c:v>
                </c:pt>
                <c:pt idx="3767">
                  <c:v>31.391666669999999</c:v>
                </c:pt>
                <c:pt idx="3768">
                  <c:v>31.4</c:v>
                </c:pt>
                <c:pt idx="3769">
                  <c:v>31.408333330000001</c:v>
                </c:pt>
                <c:pt idx="3770">
                  <c:v>31.416666670000001</c:v>
                </c:pt>
                <c:pt idx="3771">
                  <c:v>31.425000000000001</c:v>
                </c:pt>
                <c:pt idx="3772">
                  <c:v>31.43333333</c:v>
                </c:pt>
                <c:pt idx="3773">
                  <c:v>31.44166667</c:v>
                </c:pt>
                <c:pt idx="3774">
                  <c:v>31.45</c:v>
                </c:pt>
                <c:pt idx="3775">
                  <c:v>31.458333329999999</c:v>
                </c:pt>
                <c:pt idx="3776">
                  <c:v>31.466666669999999</c:v>
                </c:pt>
                <c:pt idx="3777">
                  <c:v>31.475000000000001</c:v>
                </c:pt>
                <c:pt idx="3778">
                  <c:v>31.483333330000001</c:v>
                </c:pt>
                <c:pt idx="3779">
                  <c:v>31.491666670000001</c:v>
                </c:pt>
                <c:pt idx="3780">
                  <c:v>31.5</c:v>
                </c:pt>
                <c:pt idx="3781">
                  <c:v>31.508333329999999</c:v>
                </c:pt>
                <c:pt idx="3782">
                  <c:v>31.516666669999999</c:v>
                </c:pt>
                <c:pt idx="3783">
                  <c:v>31.524999999999999</c:v>
                </c:pt>
                <c:pt idx="3784">
                  <c:v>31.533333330000001</c:v>
                </c:pt>
                <c:pt idx="3785">
                  <c:v>31.541666670000001</c:v>
                </c:pt>
                <c:pt idx="3786">
                  <c:v>31.55</c:v>
                </c:pt>
                <c:pt idx="3787">
                  <c:v>31.55833333</c:v>
                </c:pt>
                <c:pt idx="3788">
                  <c:v>31.56666667</c:v>
                </c:pt>
                <c:pt idx="3789">
                  <c:v>31.574999999999999</c:v>
                </c:pt>
                <c:pt idx="3790">
                  <c:v>31.583333329999999</c:v>
                </c:pt>
                <c:pt idx="3791">
                  <c:v>31.591666669999999</c:v>
                </c:pt>
                <c:pt idx="3792">
                  <c:v>31.6</c:v>
                </c:pt>
                <c:pt idx="3793">
                  <c:v>31.608333330000001</c:v>
                </c:pt>
                <c:pt idx="3794">
                  <c:v>31.616666670000001</c:v>
                </c:pt>
                <c:pt idx="3795">
                  <c:v>31.625</c:v>
                </c:pt>
                <c:pt idx="3796">
                  <c:v>31.633333329999999</c:v>
                </c:pt>
                <c:pt idx="3797">
                  <c:v>31.641666669999999</c:v>
                </c:pt>
                <c:pt idx="3798">
                  <c:v>31.65</c:v>
                </c:pt>
                <c:pt idx="3799">
                  <c:v>31.658333330000001</c:v>
                </c:pt>
                <c:pt idx="3800">
                  <c:v>31.666666670000001</c:v>
                </c:pt>
                <c:pt idx="3801">
                  <c:v>31.675000000000001</c:v>
                </c:pt>
                <c:pt idx="3802">
                  <c:v>31.68333333</c:v>
                </c:pt>
                <c:pt idx="3803">
                  <c:v>31.69166667</c:v>
                </c:pt>
                <c:pt idx="3804">
                  <c:v>31.7</c:v>
                </c:pt>
                <c:pt idx="3805">
                  <c:v>31.708333329999999</c:v>
                </c:pt>
                <c:pt idx="3806">
                  <c:v>31.716666669999999</c:v>
                </c:pt>
                <c:pt idx="3807">
                  <c:v>31.725000000000001</c:v>
                </c:pt>
                <c:pt idx="3808">
                  <c:v>31.733333330000001</c:v>
                </c:pt>
                <c:pt idx="3809">
                  <c:v>31.741666670000001</c:v>
                </c:pt>
                <c:pt idx="3810">
                  <c:v>31.75</c:v>
                </c:pt>
                <c:pt idx="3811">
                  <c:v>31.758333329999999</c:v>
                </c:pt>
                <c:pt idx="3812">
                  <c:v>31.766666669999999</c:v>
                </c:pt>
                <c:pt idx="3813">
                  <c:v>31.774999999999999</c:v>
                </c:pt>
                <c:pt idx="3814">
                  <c:v>31.783333330000001</c:v>
                </c:pt>
                <c:pt idx="3815">
                  <c:v>31.791666670000001</c:v>
                </c:pt>
                <c:pt idx="3816">
                  <c:v>31.8</c:v>
                </c:pt>
                <c:pt idx="3817">
                  <c:v>31.80833333</c:v>
                </c:pt>
                <c:pt idx="3818">
                  <c:v>31.81666667</c:v>
                </c:pt>
                <c:pt idx="3819">
                  <c:v>31.824999999999999</c:v>
                </c:pt>
                <c:pt idx="3820">
                  <c:v>31.833333329999999</c:v>
                </c:pt>
                <c:pt idx="3821">
                  <c:v>31.841666669999999</c:v>
                </c:pt>
                <c:pt idx="3822">
                  <c:v>31.85</c:v>
                </c:pt>
                <c:pt idx="3823">
                  <c:v>31.858333330000001</c:v>
                </c:pt>
                <c:pt idx="3824">
                  <c:v>31.866666670000001</c:v>
                </c:pt>
                <c:pt idx="3825">
                  <c:v>31.875</c:v>
                </c:pt>
                <c:pt idx="3826">
                  <c:v>31.883333329999999</c:v>
                </c:pt>
                <c:pt idx="3827">
                  <c:v>31.891666669999999</c:v>
                </c:pt>
                <c:pt idx="3828">
                  <c:v>31.9</c:v>
                </c:pt>
                <c:pt idx="3829">
                  <c:v>31.908333330000001</c:v>
                </c:pt>
                <c:pt idx="3830">
                  <c:v>31.916666670000001</c:v>
                </c:pt>
                <c:pt idx="3831">
                  <c:v>31.925000000000001</c:v>
                </c:pt>
                <c:pt idx="3832">
                  <c:v>31.93333333</c:v>
                </c:pt>
                <c:pt idx="3833">
                  <c:v>31.94166667</c:v>
                </c:pt>
                <c:pt idx="3834">
                  <c:v>31.95</c:v>
                </c:pt>
                <c:pt idx="3835">
                  <c:v>31.958333329999999</c:v>
                </c:pt>
                <c:pt idx="3836">
                  <c:v>31.966666669999999</c:v>
                </c:pt>
                <c:pt idx="3837">
                  <c:v>31.975000000000001</c:v>
                </c:pt>
                <c:pt idx="3838">
                  <c:v>31.983333330000001</c:v>
                </c:pt>
                <c:pt idx="3839">
                  <c:v>31.991666670000001</c:v>
                </c:pt>
                <c:pt idx="3840">
                  <c:v>32</c:v>
                </c:pt>
                <c:pt idx="3841">
                  <c:v>32.008333329999999</c:v>
                </c:pt>
                <c:pt idx="3842">
                  <c:v>32.016666669999999</c:v>
                </c:pt>
                <c:pt idx="3843">
                  <c:v>32.024999999999999</c:v>
                </c:pt>
                <c:pt idx="3844">
                  <c:v>32.033333329999998</c:v>
                </c:pt>
                <c:pt idx="3845">
                  <c:v>32.041666669999998</c:v>
                </c:pt>
                <c:pt idx="3846">
                  <c:v>32.049999999999997</c:v>
                </c:pt>
                <c:pt idx="3847">
                  <c:v>32.058333330000004</c:v>
                </c:pt>
                <c:pt idx="3848">
                  <c:v>32.066666669999996</c:v>
                </c:pt>
                <c:pt idx="3849">
                  <c:v>32.075000000000003</c:v>
                </c:pt>
                <c:pt idx="3850">
                  <c:v>32.083333330000002</c:v>
                </c:pt>
                <c:pt idx="3851">
                  <c:v>32.091666670000002</c:v>
                </c:pt>
                <c:pt idx="3852">
                  <c:v>32.1</c:v>
                </c:pt>
                <c:pt idx="3853">
                  <c:v>32.108333330000001</c:v>
                </c:pt>
                <c:pt idx="3854">
                  <c:v>32.116666670000001</c:v>
                </c:pt>
                <c:pt idx="3855">
                  <c:v>32.125</c:v>
                </c:pt>
                <c:pt idx="3856">
                  <c:v>32.133333329999999</c:v>
                </c:pt>
                <c:pt idx="3857">
                  <c:v>32.141666669999999</c:v>
                </c:pt>
                <c:pt idx="3858">
                  <c:v>32.15</c:v>
                </c:pt>
                <c:pt idx="3859">
                  <c:v>32.158333329999998</c:v>
                </c:pt>
                <c:pt idx="3860">
                  <c:v>32.166666669999998</c:v>
                </c:pt>
                <c:pt idx="3861">
                  <c:v>32.174999999999997</c:v>
                </c:pt>
                <c:pt idx="3862">
                  <c:v>32.183333330000004</c:v>
                </c:pt>
                <c:pt idx="3863">
                  <c:v>32.191666669999996</c:v>
                </c:pt>
                <c:pt idx="3864">
                  <c:v>32.200000000000003</c:v>
                </c:pt>
                <c:pt idx="3865">
                  <c:v>32.208333330000002</c:v>
                </c:pt>
                <c:pt idx="3866">
                  <c:v>32.216666670000002</c:v>
                </c:pt>
                <c:pt idx="3867">
                  <c:v>32.225000000000001</c:v>
                </c:pt>
                <c:pt idx="3868">
                  <c:v>32.233333330000001</c:v>
                </c:pt>
                <c:pt idx="3869">
                  <c:v>32.241666670000001</c:v>
                </c:pt>
                <c:pt idx="3870">
                  <c:v>32.25</c:v>
                </c:pt>
                <c:pt idx="3871">
                  <c:v>32.258333329999999</c:v>
                </c:pt>
                <c:pt idx="3872">
                  <c:v>32.266666669999999</c:v>
                </c:pt>
                <c:pt idx="3873">
                  <c:v>32.274999999999999</c:v>
                </c:pt>
                <c:pt idx="3874">
                  <c:v>32.283333329999998</c:v>
                </c:pt>
                <c:pt idx="3875">
                  <c:v>32.291666669999998</c:v>
                </c:pt>
                <c:pt idx="3876">
                  <c:v>32.299999999999997</c:v>
                </c:pt>
                <c:pt idx="3877">
                  <c:v>32.308333330000004</c:v>
                </c:pt>
                <c:pt idx="3878">
                  <c:v>32.316666669999996</c:v>
                </c:pt>
                <c:pt idx="3879">
                  <c:v>32.325000000000003</c:v>
                </c:pt>
                <c:pt idx="3880">
                  <c:v>32.333333330000002</c:v>
                </c:pt>
                <c:pt idx="3881">
                  <c:v>32.341666670000002</c:v>
                </c:pt>
                <c:pt idx="3882">
                  <c:v>32.35</c:v>
                </c:pt>
                <c:pt idx="3883">
                  <c:v>32.358333330000001</c:v>
                </c:pt>
                <c:pt idx="3884">
                  <c:v>32.366666670000001</c:v>
                </c:pt>
                <c:pt idx="3885">
                  <c:v>32.375</c:v>
                </c:pt>
                <c:pt idx="3886">
                  <c:v>32.383333329999999</c:v>
                </c:pt>
                <c:pt idx="3887">
                  <c:v>32.391666669999999</c:v>
                </c:pt>
                <c:pt idx="3888">
                  <c:v>32.4</c:v>
                </c:pt>
                <c:pt idx="3889">
                  <c:v>32.408333329999998</c:v>
                </c:pt>
                <c:pt idx="3890">
                  <c:v>32.416666669999998</c:v>
                </c:pt>
                <c:pt idx="3891">
                  <c:v>32.424999999999997</c:v>
                </c:pt>
                <c:pt idx="3892">
                  <c:v>32.433333330000004</c:v>
                </c:pt>
                <c:pt idx="3893">
                  <c:v>32.441666669999996</c:v>
                </c:pt>
                <c:pt idx="3894">
                  <c:v>32.450000000000003</c:v>
                </c:pt>
                <c:pt idx="3895">
                  <c:v>32.458333330000002</c:v>
                </c:pt>
                <c:pt idx="3896">
                  <c:v>32.466666670000002</c:v>
                </c:pt>
                <c:pt idx="3897">
                  <c:v>32.475000000000001</c:v>
                </c:pt>
                <c:pt idx="3898">
                  <c:v>32.483333330000001</c:v>
                </c:pt>
                <c:pt idx="3899">
                  <c:v>32.491666670000001</c:v>
                </c:pt>
                <c:pt idx="3900">
                  <c:v>32.5</c:v>
                </c:pt>
                <c:pt idx="3901">
                  <c:v>32.508333329999999</c:v>
                </c:pt>
                <c:pt idx="3902">
                  <c:v>32.516666669999999</c:v>
                </c:pt>
                <c:pt idx="3903">
                  <c:v>32.524999999999999</c:v>
                </c:pt>
                <c:pt idx="3904">
                  <c:v>32.533333329999998</c:v>
                </c:pt>
                <c:pt idx="3905">
                  <c:v>32.541666669999998</c:v>
                </c:pt>
                <c:pt idx="3906">
                  <c:v>32.549999999999997</c:v>
                </c:pt>
                <c:pt idx="3907">
                  <c:v>32.558333330000004</c:v>
                </c:pt>
                <c:pt idx="3908">
                  <c:v>32.566666669999996</c:v>
                </c:pt>
                <c:pt idx="3909">
                  <c:v>32.575000000000003</c:v>
                </c:pt>
                <c:pt idx="3910">
                  <c:v>32.583333330000002</c:v>
                </c:pt>
                <c:pt idx="3911">
                  <c:v>32.591666670000002</c:v>
                </c:pt>
                <c:pt idx="3912">
                  <c:v>32.6</c:v>
                </c:pt>
                <c:pt idx="3913">
                  <c:v>32.608333330000001</c:v>
                </c:pt>
                <c:pt idx="3914">
                  <c:v>32.616666670000001</c:v>
                </c:pt>
                <c:pt idx="3915">
                  <c:v>32.625</c:v>
                </c:pt>
                <c:pt idx="3916">
                  <c:v>32.633333329999999</c:v>
                </c:pt>
                <c:pt idx="3917">
                  <c:v>32.641666669999999</c:v>
                </c:pt>
                <c:pt idx="3918">
                  <c:v>32.65</c:v>
                </c:pt>
                <c:pt idx="3919">
                  <c:v>32.658333329999998</c:v>
                </c:pt>
                <c:pt idx="3920">
                  <c:v>32.666666669999998</c:v>
                </c:pt>
                <c:pt idx="3921">
                  <c:v>32.674999999999997</c:v>
                </c:pt>
                <c:pt idx="3922">
                  <c:v>32.683333330000004</c:v>
                </c:pt>
                <c:pt idx="3923">
                  <c:v>32.691666669999996</c:v>
                </c:pt>
                <c:pt idx="3924">
                  <c:v>32.700000000000003</c:v>
                </c:pt>
                <c:pt idx="3925">
                  <c:v>32.708333330000002</c:v>
                </c:pt>
                <c:pt idx="3926">
                  <c:v>32.716666670000002</c:v>
                </c:pt>
                <c:pt idx="3927">
                  <c:v>32.725000000000001</c:v>
                </c:pt>
                <c:pt idx="3928">
                  <c:v>32.733333330000001</c:v>
                </c:pt>
                <c:pt idx="3929">
                  <c:v>32.741666670000001</c:v>
                </c:pt>
                <c:pt idx="3930">
                  <c:v>32.75</c:v>
                </c:pt>
                <c:pt idx="3931">
                  <c:v>32.758333329999999</c:v>
                </c:pt>
                <c:pt idx="3932">
                  <c:v>32.766666669999999</c:v>
                </c:pt>
                <c:pt idx="3933">
                  <c:v>32.774999999999999</c:v>
                </c:pt>
                <c:pt idx="3934">
                  <c:v>32.783333329999998</c:v>
                </c:pt>
                <c:pt idx="3935">
                  <c:v>32.791666669999998</c:v>
                </c:pt>
                <c:pt idx="3936">
                  <c:v>32.799999999999997</c:v>
                </c:pt>
                <c:pt idx="3937">
                  <c:v>32.808333330000004</c:v>
                </c:pt>
                <c:pt idx="3938">
                  <c:v>32.816666669999996</c:v>
                </c:pt>
                <c:pt idx="3939">
                  <c:v>32.825000000000003</c:v>
                </c:pt>
                <c:pt idx="3940">
                  <c:v>32.833333330000002</c:v>
                </c:pt>
                <c:pt idx="3941">
                  <c:v>32.841666670000002</c:v>
                </c:pt>
                <c:pt idx="3942">
                  <c:v>32.85</c:v>
                </c:pt>
                <c:pt idx="3943">
                  <c:v>32.858333330000001</c:v>
                </c:pt>
                <c:pt idx="3944">
                  <c:v>32.866666670000001</c:v>
                </c:pt>
                <c:pt idx="3945">
                  <c:v>32.875</c:v>
                </c:pt>
                <c:pt idx="3946">
                  <c:v>32.883333329999999</c:v>
                </c:pt>
                <c:pt idx="3947">
                  <c:v>32.891666669999999</c:v>
                </c:pt>
                <c:pt idx="3948">
                  <c:v>32.9</c:v>
                </c:pt>
                <c:pt idx="3949">
                  <c:v>32.908333329999998</c:v>
                </c:pt>
                <c:pt idx="3950">
                  <c:v>32.916666669999998</c:v>
                </c:pt>
                <c:pt idx="3951">
                  <c:v>32.924999999999997</c:v>
                </c:pt>
                <c:pt idx="3952">
                  <c:v>32.933333330000004</c:v>
                </c:pt>
                <c:pt idx="3953">
                  <c:v>32.941666669999996</c:v>
                </c:pt>
                <c:pt idx="3954">
                  <c:v>32.950000000000003</c:v>
                </c:pt>
                <c:pt idx="3955">
                  <c:v>32.958333330000002</c:v>
                </c:pt>
                <c:pt idx="3956">
                  <c:v>32.966666670000002</c:v>
                </c:pt>
                <c:pt idx="3957">
                  <c:v>32.975000000000001</c:v>
                </c:pt>
                <c:pt idx="3958">
                  <c:v>32.983333330000001</c:v>
                </c:pt>
                <c:pt idx="3959">
                  <c:v>32.991666670000001</c:v>
                </c:pt>
                <c:pt idx="3960">
                  <c:v>33</c:v>
                </c:pt>
                <c:pt idx="3961">
                  <c:v>33.008333329999999</c:v>
                </c:pt>
                <c:pt idx="3962">
                  <c:v>33.016666669999999</c:v>
                </c:pt>
                <c:pt idx="3963">
                  <c:v>33.024999999999999</c:v>
                </c:pt>
                <c:pt idx="3964">
                  <c:v>33.033333329999998</c:v>
                </c:pt>
                <c:pt idx="3965">
                  <c:v>33.041666669999998</c:v>
                </c:pt>
                <c:pt idx="3966">
                  <c:v>33.049999999999997</c:v>
                </c:pt>
                <c:pt idx="3967">
                  <c:v>33.058333330000004</c:v>
                </c:pt>
                <c:pt idx="3968">
                  <c:v>33.066666669999996</c:v>
                </c:pt>
                <c:pt idx="3969">
                  <c:v>33.075000000000003</c:v>
                </c:pt>
                <c:pt idx="3970">
                  <c:v>33.083333330000002</c:v>
                </c:pt>
                <c:pt idx="3971">
                  <c:v>33.091666670000002</c:v>
                </c:pt>
                <c:pt idx="3972">
                  <c:v>33.1</c:v>
                </c:pt>
                <c:pt idx="3973">
                  <c:v>33.108333330000001</c:v>
                </c:pt>
                <c:pt idx="3974">
                  <c:v>33.116666670000001</c:v>
                </c:pt>
                <c:pt idx="3975">
                  <c:v>33.125</c:v>
                </c:pt>
                <c:pt idx="3976">
                  <c:v>33.133333329999999</c:v>
                </c:pt>
                <c:pt idx="3977">
                  <c:v>33.141666669999999</c:v>
                </c:pt>
                <c:pt idx="3978">
                  <c:v>33.15</c:v>
                </c:pt>
                <c:pt idx="3979">
                  <c:v>33.158333329999998</c:v>
                </c:pt>
                <c:pt idx="3980">
                  <c:v>33.166666669999998</c:v>
                </c:pt>
                <c:pt idx="3981">
                  <c:v>33.174999999999997</c:v>
                </c:pt>
                <c:pt idx="3982">
                  <c:v>33.183333330000004</c:v>
                </c:pt>
                <c:pt idx="3983">
                  <c:v>33.191666669999996</c:v>
                </c:pt>
                <c:pt idx="3984">
                  <c:v>33.200000000000003</c:v>
                </c:pt>
                <c:pt idx="3985">
                  <c:v>33.208333330000002</c:v>
                </c:pt>
                <c:pt idx="3986">
                  <c:v>33.216666670000002</c:v>
                </c:pt>
                <c:pt idx="3987">
                  <c:v>33.225000000000001</c:v>
                </c:pt>
                <c:pt idx="3988">
                  <c:v>33.233333330000001</c:v>
                </c:pt>
                <c:pt idx="3989">
                  <c:v>33.241666670000001</c:v>
                </c:pt>
                <c:pt idx="3990">
                  <c:v>33.25</c:v>
                </c:pt>
                <c:pt idx="3991">
                  <c:v>33.258333329999999</c:v>
                </c:pt>
                <c:pt idx="3992">
                  <c:v>33.266666669999999</c:v>
                </c:pt>
                <c:pt idx="3993">
                  <c:v>33.274999999999999</c:v>
                </c:pt>
                <c:pt idx="3994">
                  <c:v>33.283333329999998</c:v>
                </c:pt>
                <c:pt idx="3995">
                  <c:v>33.291666669999998</c:v>
                </c:pt>
                <c:pt idx="3996">
                  <c:v>33.299999999999997</c:v>
                </c:pt>
                <c:pt idx="3997">
                  <c:v>33.308333330000004</c:v>
                </c:pt>
                <c:pt idx="3998">
                  <c:v>33.316666669999996</c:v>
                </c:pt>
                <c:pt idx="3999">
                  <c:v>33.325000000000003</c:v>
                </c:pt>
                <c:pt idx="4000">
                  <c:v>33.333333330000002</c:v>
                </c:pt>
                <c:pt idx="4001">
                  <c:v>33.341666670000002</c:v>
                </c:pt>
                <c:pt idx="4002">
                  <c:v>33.35</c:v>
                </c:pt>
                <c:pt idx="4003">
                  <c:v>33.358333330000001</c:v>
                </c:pt>
                <c:pt idx="4004">
                  <c:v>33.366666670000001</c:v>
                </c:pt>
                <c:pt idx="4005">
                  <c:v>33.375</c:v>
                </c:pt>
                <c:pt idx="4006">
                  <c:v>33.383333329999999</c:v>
                </c:pt>
                <c:pt idx="4007">
                  <c:v>33.391666669999999</c:v>
                </c:pt>
                <c:pt idx="4008">
                  <c:v>33.4</c:v>
                </c:pt>
                <c:pt idx="4009">
                  <c:v>33.408333329999998</c:v>
                </c:pt>
                <c:pt idx="4010">
                  <c:v>33.416666669999998</c:v>
                </c:pt>
                <c:pt idx="4011">
                  <c:v>33.424999999999997</c:v>
                </c:pt>
                <c:pt idx="4012">
                  <c:v>33.433333330000004</c:v>
                </c:pt>
                <c:pt idx="4013">
                  <c:v>33.441666669999996</c:v>
                </c:pt>
                <c:pt idx="4014">
                  <c:v>33.450000000000003</c:v>
                </c:pt>
                <c:pt idx="4015">
                  <c:v>33.458333330000002</c:v>
                </c:pt>
                <c:pt idx="4016">
                  <c:v>33.466666670000002</c:v>
                </c:pt>
                <c:pt idx="4017">
                  <c:v>33.475000000000001</c:v>
                </c:pt>
                <c:pt idx="4018">
                  <c:v>33.483333330000001</c:v>
                </c:pt>
                <c:pt idx="4019">
                  <c:v>33.491666670000001</c:v>
                </c:pt>
                <c:pt idx="4020">
                  <c:v>33.5</c:v>
                </c:pt>
                <c:pt idx="4021">
                  <c:v>33.508333329999999</c:v>
                </c:pt>
                <c:pt idx="4022">
                  <c:v>33.516666669999999</c:v>
                </c:pt>
                <c:pt idx="4023">
                  <c:v>33.524999999999999</c:v>
                </c:pt>
                <c:pt idx="4024">
                  <c:v>33.533333329999998</c:v>
                </c:pt>
                <c:pt idx="4025">
                  <c:v>33.541666669999998</c:v>
                </c:pt>
                <c:pt idx="4026">
                  <c:v>33.549999999999997</c:v>
                </c:pt>
                <c:pt idx="4027">
                  <c:v>33.558333330000004</c:v>
                </c:pt>
                <c:pt idx="4028">
                  <c:v>33.566666669999996</c:v>
                </c:pt>
                <c:pt idx="4029">
                  <c:v>33.575000000000003</c:v>
                </c:pt>
                <c:pt idx="4030">
                  <c:v>33.583333330000002</c:v>
                </c:pt>
                <c:pt idx="4031">
                  <c:v>33.591666670000002</c:v>
                </c:pt>
                <c:pt idx="4032">
                  <c:v>33.6</c:v>
                </c:pt>
                <c:pt idx="4033">
                  <c:v>33.608333330000001</c:v>
                </c:pt>
                <c:pt idx="4034">
                  <c:v>33.616666670000001</c:v>
                </c:pt>
                <c:pt idx="4035">
                  <c:v>33.625</c:v>
                </c:pt>
                <c:pt idx="4036">
                  <c:v>33.633333329999999</c:v>
                </c:pt>
                <c:pt idx="4037">
                  <c:v>33.641666669999999</c:v>
                </c:pt>
                <c:pt idx="4038">
                  <c:v>33.65</c:v>
                </c:pt>
                <c:pt idx="4039">
                  <c:v>33.658333329999998</c:v>
                </c:pt>
                <c:pt idx="4040">
                  <c:v>33.666666669999998</c:v>
                </c:pt>
                <c:pt idx="4041">
                  <c:v>33.674999999999997</c:v>
                </c:pt>
                <c:pt idx="4042">
                  <c:v>33.683333330000004</c:v>
                </c:pt>
                <c:pt idx="4043">
                  <c:v>33.691666669999996</c:v>
                </c:pt>
                <c:pt idx="4044">
                  <c:v>33.700000000000003</c:v>
                </c:pt>
                <c:pt idx="4045">
                  <c:v>33.708333330000002</c:v>
                </c:pt>
                <c:pt idx="4046">
                  <c:v>33.716666670000002</c:v>
                </c:pt>
                <c:pt idx="4047">
                  <c:v>33.725000000000001</c:v>
                </c:pt>
                <c:pt idx="4048">
                  <c:v>33.733333330000001</c:v>
                </c:pt>
                <c:pt idx="4049">
                  <c:v>33.741666670000001</c:v>
                </c:pt>
                <c:pt idx="4050">
                  <c:v>33.75</c:v>
                </c:pt>
                <c:pt idx="4051">
                  <c:v>33.758333329999999</c:v>
                </c:pt>
                <c:pt idx="4052">
                  <c:v>33.766666669999999</c:v>
                </c:pt>
                <c:pt idx="4053">
                  <c:v>33.774999999999999</c:v>
                </c:pt>
                <c:pt idx="4054">
                  <c:v>33.783333329999998</c:v>
                </c:pt>
                <c:pt idx="4055">
                  <c:v>33.791666669999998</c:v>
                </c:pt>
                <c:pt idx="4056">
                  <c:v>33.799999999999997</c:v>
                </c:pt>
                <c:pt idx="4057">
                  <c:v>33.808333330000004</c:v>
                </c:pt>
                <c:pt idx="4058">
                  <c:v>33.816666669999996</c:v>
                </c:pt>
                <c:pt idx="4059">
                  <c:v>33.825000000000003</c:v>
                </c:pt>
                <c:pt idx="4060">
                  <c:v>33.833333330000002</c:v>
                </c:pt>
                <c:pt idx="4061">
                  <c:v>33.841666670000002</c:v>
                </c:pt>
                <c:pt idx="4062">
                  <c:v>33.85</c:v>
                </c:pt>
                <c:pt idx="4063">
                  <c:v>33.858333330000001</c:v>
                </c:pt>
                <c:pt idx="4064">
                  <c:v>33.866666670000001</c:v>
                </c:pt>
                <c:pt idx="4065">
                  <c:v>33.875</c:v>
                </c:pt>
                <c:pt idx="4066">
                  <c:v>33.883333329999999</c:v>
                </c:pt>
                <c:pt idx="4067">
                  <c:v>33.891666669999999</c:v>
                </c:pt>
                <c:pt idx="4068">
                  <c:v>33.9</c:v>
                </c:pt>
                <c:pt idx="4069">
                  <c:v>33.908333329999998</c:v>
                </c:pt>
                <c:pt idx="4070">
                  <c:v>33.916666669999998</c:v>
                </c:pt>
                <c:pt idx="4071">
                  <c:v>33.924999999999997</c:v>
                </c:pt>
                <c:pt idx="4072">
                  <c:v>33.933333330000004</c:v>
                </c:pt>
                <c:pt idx="4073">
                  <c:v>33.941666669999996</c:v>
                </c:pt>
                <c:pt idx="4074">
                  <c:v>33.950000000000003</c:v>
                </c:pt>
                <c:pt idx="4075">
                  <c:v>33.958333330000002</c:v>
                </c:pt>
                <c:pt idx="4076">
                  <c:v>33.966666670000002</c:v>
                </c:pt>
                <c:pt idx="4077">
                  <c:v>33.975000000000001</c:v>
                </c:pt>
                <c:pt idx="4078">
                  <c:v>33.983333330000001</c:v>
                </c:pt>
                <c:pt idx="4079">
                  <c:v>33.991666670000001</c:v>
                </c:pt>
                <c:pt idx="4080">
                  <c:v>34</c:v>
                </c:pt>
                <c:pt idx="4081">
                  <c:v>34.008333329999999</c:v>
                </c:pt>
                <c:pt idx="4082">
                  <c:v>34.016666669999999</c:v>
                </c:pt>
                <c:pt idx="4083">
                  <c:v>34.024999999999999</c:v>
                </c:pt>
                <c:pt idx="4084">
                  <c:v>34.033333329999998</c:v>
                </c:pt>
                <c:pt idx="4085">
                  <c:v>34.041666669999998</c:v>
                </c:pt>
                <c:pt idx="4086">
                  <c:v>34.049999999999997</c:v>
                </c:pt>
                <c:pt idx="4087">
                  <c:v>34.058333330000004</c:v>
                </c:pt>
                <c:pt idx="4088">
                  <c:v>34.066666669999996</c:v>
                </c:pt>
                <c:pt idx="4089">
                  <c:v>34.075000000000003</c:v>
                </c:pt>
                <c:pt idx="4090">
                  <c:v>34.083333330000002</c:v>
                </c:pt>
                <c:pt idx="4091">
                  <c:v>34.091666670000002</c:v>
                </c:pt>
                <c:pt idx="4092">
                  <c:v>34.1</c:v>
                </c:pt>
                <c:pt idx="4093">
                  <c:v>34.108333330000001</c:v>
                </c:pt>
                <c:pt idx="4094">
                  <c:v>34.116666670000001</c:v>
                </c:pt>
                <c:pt idx="4095">
                  <c:v>34.125</c:v>
                </c:pt>
                <c:pt idx="4096">
                  <c:v>34.133333329999999</c:v>
                </c:pt>
                <c:pt idx="4097">
                  <c:v>34.141666669999999</c:v>
                </c:pt>
                <c:pt idx="4098">
                  <c:v>34.15</c:v>
                </c:pt>
                <c:pt idx="4099">
                  <c:v>34.158333329999998</c:v>
                </c:pt>
                <c:pt idx="4100">
                  <c:v>34.166666669999998</c:v>
                </c:pt>
                <c:pt idx="4101">
                  <c:v>34.174999999999997</c:v>
                </c:pt>
                <c:pt idx="4102">
                  <c:v>34.183333330000004</c:v>
                </c:pt>
                <c:pt idx="4103">
                  <c:v>34.191666669999996</c:v>
                </c:pt>
                <c:pt idx="4104">
                  <c:v>34.200000000000003</c:v>
                </c:pt>
                <c:pt idx="4105">
                  <c:v>34.208333330000002</c:v>
                </c:pt>
                <c:pt idx="4106">
                  <c:v>34.216666670000002</c:v>
                </c:pt>
                <c:pt idx="4107">
                  <c:v>34.225000000000001</c:v>
                </c:pt>
                <c:pt idx="4108">
                  <c:v>34.233333330000001</c:v>
                </c:pt>
                <c:pt idx="4109">
                  <c:v>34.241666670000001</c:v>
                </c:pt>
                <c:pt idx="4110">
                  <c:v>34.25</c:v>
                </c:pt>
                <c:pt idx="4111">
                  <c:v>34.258333329999999</c:v>
                </c:pt>
                <c:pt idx="4112">
                  <c:v>34.266666669999999</c:v>
                </c:pt>
                <c:pt idx="4113">
                  <c:v>34.274999999999999</c:v>
                </c:pt>
                <c:pt idx="4114">
                  <c:v>34.283333329999998</c:v>
                </c:pt>
                <c:pt idx="4115">
                  <c:v>34.291666669999998</c:v>
                </c:pt>
                <c:pt idx="4116">
                  <c:v>34.299999999999997</c:v>
                </c:pt>
                <c:pt idx="4117">
                  <c:v>34.308333330000004</c:v>
                </c:pt>
                <c:pt idx="4118">
                  <c:v>34.316666669999996</c:v>
                </c:pt>
                <c:pt idx="4119">
                  <c:v>34.325000000000003</c:v>
                </c:pt>
                <c:pt idx="4120">
                  <c:v>34.333333330000002</c:v>
                </c:pt>
                <c:pt idx="4121">
                  <c:v>34.341666670000002</c:v>
                </c:pt>
                <c:pt idx="4122">
                  <c:v>34.35</c:v>
                </c:pt>
                <c:pt idx="4123">
                  <c:v>34.358333330000001</c:v>
                </c:pt>
                <c:pt idx="4124">
                  <c:v>34.366666670000001</c:v>
                </c:pt>
                <c:pt idx="4125">
                  <c:v>34.375</c:v>
                </c:pt>
                <c:pt idx="4126">
                  <c:v>34.383333329999999</c:v>
                </c:pt>
                <c:pt idx="4127">
                  <c:v>34.391666669999999</c:v>
                </c:pt>
                <c:pt idx="4128">
                  <c:v>34.4</c:v>
                </c:pt>
                <c:pt idx="4129">
                  <c:v>34.408333329999998</c:v>
                </c:pt>
                <c:pt idx="4130">
                  <c:v>34.416666669999998</c:v>
                </c:pt>
                <c:pt idx="4131">
                  <c:v>34.424999999999997</c:v>
                </c:pt>
                <c:pt idx="4132">
                  <c:v>34.433333330000004</c:v>
                </c:pt>
                <c:pt idx="4133">
                  <c:v>34.441666669999996</c:v>
                </c:pt>
                <c:pt idx="4134">
                  <c:v>34.450000000000003</c:v>
                </c:pt>
                <c:pt idx="4135">
                  <c:v>34.458333330000002</c:v>
                </c:pt>
                <c:pt idx="4136">
                  <c:v>34.466666670000002</c:v>
                </c:pt>
                <c:pt idx="4137">
                  <c:v>34.475000000000001</c:v>
                </c:pt>
                <c:pt idx="4138">
                  <c:v>34.483333330000001</c:v>
                </c:pt>
                <c:pt idx="4139">
                  <c:v>34.491666670000001</c:v>
                </c:pt>
                <c:pt idx="4140">
                  <c:v>34.5</c:v>
                </c:pt>
                <c:pt idx="4141">
                  <c:v>34.508333329999999</c:v>
                </c:pt>
                <c:pt idx="4142">
                  <c:v>34.516666669999999</c:v>
                </c:pt>
                <c:pt idx="4143">
                  <c:v>34.524999999999999</c:v>
                </c:pt>
                <c:pt idx="4144">
                  <c:v>34.533333329999998</c:v>
                </c:pt>
                <c:pt idx="4145">
                  <c:v>34.541666669999998</c:v>
                </c:pt>
                <c:pt idx="4146">
                  <c:v>34.549999999999997</c:v>
                </c:pt>
                <c:pt idx="4147">
                  <c:v>34.558333330000004</c:v>
                </c:pt>
                <c:pt idx="4148">
                  <c:v>34.566666669999996</c:v>
                </c:pt>
                <c:pt idx="4149">
                  <c:v>34.575000000000003</c:v>
                </c:pt>
                <c:pt idx="4150">
                  <c:v>34.583333330000002</c:v>
                </c:pt>
                <c:pt idx="4151">
                  <c:v>34.591666670000002</c:v>
                </c:pt>
                <c:pt idx="4152">
                  <c:v>34.6</c:v>
                </c:pt>
                <c:pt idx="4153">
                  <c:v>34.608333330000001</c:v>
                </c:pt>
                <c:pt idx="4154">
                  <c:v>34.616666670000001</c:v>
                </c:pt>
                <c:pt idx="4155">
                  <c:v>34.625</c:v>
                </c:pt>
                <c:pt idx="4156">
                  <c:v>34.633333329999999</c:v>
                </c:pt>
                <c:pt idx="4157">
                  <c:v>34.641666669999999</c:v>
                </c:pt>
                <c:pt idx="4158">
                  <c:v>34.65</c:v>
                </c:pt>
                <c:pt idx="4159">
                  <c:v>34.658333329999998</c:v>
                </c:pt>
                <c:pt idx="4160">
                  <c:v>34.666666669999998</c:v>
                </c:pt>
                <c:pt idx="4161">
                  <c:v>34.674999999999997</c:v>
                </c:pt>
                <c:pt idx="4162">
                  <c:v>34.683333330000004</c:v>
                </c:pt>
                <c:pt idx="4163">
                  <c:v>34.691666669999996</c:v>
                </c:pt>
                <c:pt idx="4164">
                  <c:v>34.700000000000003</c:v>
                </c:pt>
                <c:pt idx="4165">
                  <c:v>34.708333330000002</c:v>
                </c:pt>
                <c:pt idx="4166">
                  <c:v>34.716666670000002</c:v>
                </c:pt>
                <c:pt idx="4167">
                  <c:v>34.725000000000001</c:v>
                </c:pt>
                <c:pt idx="4168">
                  <c:v>34.733333330000001</c:v>
                </c:pt>
                <c:pt idx="4169">
                  <c:v>34.741666670000001</c:v>
                </c:pt>
                <c:pt idx="4170">
                  <c:v>34.75</c:v>
                </c:pt>
                <c:pt idx="4171">
                  <c:v>34.758333329999999</c:v>
                </c:pt>
                <c:pt idx="4172">
                  <c:v>34.766666669999999</c:v>
                </c:pt>
                <c:pt idx="4173">
                  <c:v>34.774999999999999</c:v>
                </c:pt>
                <c:pt idx="4174">
                  <c:v>34.783333329999998</c:v>
                </c:pt>
                <c:pt idx="4175">
                  <c:v>34.791666669999998</c:v>
                </c:pt>
                <c:pt idx="4176">
                  <c:v>34.799999999999997</c:v>
                </c:pt>
                <c:pt idx="4177">
                  <c:v>34.808333330000004</c:v>
                </c:pt>
                <c:pt idx="4178">
                  <c:v>34.816666669999996</c:v>
                </c:pt>
                <c:pt idx="4179">
                  <c:v>34.825000000000003</c:v>
                </c:pt>
                <c:pt idx="4180">
                  <c:v>34.833333330000002</c:v>
                </c:pt>
                <c:pt idx="4181">
                  <c:v>34.841666670000002</c:v>
                </c:pt>
                <c:pt idx="4182">
                  <c:v>34.85</c:v>
                </c:pt>
                <c:pt idx="4183">
                  <c:v>34.858333330000001</c:v>
                </c:pt>
                <c:pt idx="4184">
                  <c:v>34.866666670000001</c:v>
                </c:pt>
                <c:pt idx="4185">
                  <c:v>34.875</c:v>
                </c:pt>
                <c:pt idx="4186">
                  <c:v>34.883333329999999</c:v>
                </c:pt>
                <c:pt idx="4187">
                  <c:v>34.891666669999999</c:v>
                </c:pt>
                <c:pt idx="4188">
                  <c:v>34.9</c:v>
                </c:pt>
                <c:pt idx="4189">
                  <c:v>34.908333329999998</c:v>
                </c:pt>
                <c:pt idx="4190">
                  <c:v>34.916666669999998</c:v>
                </c:pt>
                <c:pt idx="4191">
                  <c:v>34.924999999999997</c:v>
                </c:pt>
                <c:pt idx="4192">
                  <c:v>34.933333330000004</c:v>
                </c:pt>
                <c:pt idx="4193">
                  <c:v>34.941666669999996</c:v>
                </c:pt>
                <c:pt idx="4194">
                  <c:v>34.950000000000003</c:v>
                </c:pt>
                <c:pt idx="4195">
                  <c:v>34.958333330000002</c:v>
                </c:pt>
                <c:pt idx="4196">
                  <c:v>34.966666670000002</c:v>
                </c:pt>
                <c:pt idx="4197">
                  <c:v>34.975000000000001</c:v>
                </c:pt>
                <c:pt idx="4198">
                  <c:v>34.983333330000001</c:v>
                </c:pt>
                <c:pt idx="4199">
                  <c:v>34.991666670000001</c:v>
                </c:pt>
                <c:pt idx="4200">
                  <c:v>35</c:v>
                </c:pt>
                <c:pt idx="4201">
                  <c:v>35.008333329999999</c:v>
                </c:pt>
                <c:pt idx="4202">
                  <c:v>35.016666669999999</c:v>
                </c:pt>
                <c:pt idx="4203">
                  <c:v>35.024999999999999</c:v>
                </c:pt>
                <c:pt idx="4204">
                  <c:v>35.033333329999998</c:v>
                </c:pt>
                <c:pt idx="4205">
                  <c:v>35.041666669999998</c:v>
                </c:pt>
                <c:pt idx="4206">
                  <c:v>35.049999999999997</c:v>
                </c:pt>
                <c:pt idx="4207">
                  <c:v>35.058333330000004</c:v>
                </c:pt>
                <c:pt idx="4208">
                  <c:v>35.066666669999996</c:v>
                </c:pt>
                <c:pt idx="4209">
                  <c:v>35.075000000000003</c:v>
                </c:pt>
                <c:pt idx="4210">
                  <c:v>35.083333330000002</c:v>
                </c:pt>
                <c:pt idx="4211">
                  <c:v>35.091666670000002</c:v>
                </c:pt>
                <c:pt idx="4212">
                  <c:v>35.1</c:v>
                </c:pt>
                <c:pt idx="4213">
                  <c:v>35.108333330000001</c:v>
                </c:pt>
                <c:pt idx="4214">
                  <c:v>35.116666670000001</c:v>
                </c:pt>
                <c:pt idx="4215">
                  <c:v>35.125</c:v>
                </c:pt>
                <c:pt idx="4216">
                  <c:v>35.133333329999999</c:v>
                </c:pt>
                <c:pt idx="4217">
                  <c:v>35.141666669999999</c:v>
                </c:pt>
                <c:pt idx="4218">
                  <c:v>35.15</c:v>
                </c:pt>
                <c:pt idx="4219">
                  <c:v>35.158333329999998</c:v>
                </c:pt>
                <c:pt idx="4220">
                  <c:v>35.166666669999998</c:v>
                </c:pt>
                <c:pt idx="4221">
                  <c:v>35.174999999999997</c:v>
                </c:pt>
                <c:pt idx="4222">
                  <c:v>35.183333330000004</c:v>
                </c:pt>
                <c:pt idx="4223">
                  <c:v>35.191666669999996</c:v>
                </c:pt>
                <c:pt idx="4224">
                  <c:v>35.200000000000003</c:v>
                </c:pt>
                <c:pt idx="4225">
                  <c:v>35.208333330000002</c:v>
                </c:pt>
                <c:pt idx="4226">
                  <c:v>35.216666670000002</c:v>
                </c:pt>
                <c:pt idx="4227">
                  <c:v>35.225000000000001</c:v>
                </c:pt>
                <c:pt idx="4228">
                  <c:v>35.233333330000001</c:v>
                </c:pt>
                <c:pt idx="4229">
                  <c:v>35.241666670000001</c:v>
                </c:pt>
                <c:pt idx="4230">
                  <c:v>35.25</c:v>
                </c:pt>
                <c:pt idx="4231">
                  <c:v>35.258333329999999</c:v>
                </c:pt>
                <c:pt idx="4232">
                  <c:v>35.266666669999999</c:v>
                </c:pt>
                <c:pt idx="4233">
                  <c:v>35.274999999999999</c:v>
                </c:pt>
                <c:pt idx="4234">
                  <c:v>35.283333329999998</c:v>
                </c:pt>
                <c:pt idx="4235">
                  <c:v>35.291666669999998</c:v>
                </c:pt>
                <c:pt idx="4236">
                  <c:v>35.299999999999997</c:v>
                </c:pt>
                <c:pt idx="4237">
                  <c:v>35.308333330000004</c:v>
                </c:pt>
                <c:pt idx="4238">
                  <c:v>35.316666669999996</c:v>
                </c:pt>
                <c:pt idx="4239">
                  <c:v>35.325000000000003</c:v>
                </c:pt>
                <c:pt idx="4240">
                  <c:v>35.333333330000002</c:v>
                </c:pt>
                <c:pt idx="4241">
                  <c:v>35.341666670000002</c:v>
                </c:pt>
                <c:pt idx="4242">
                  <c:v>35.35</c:v>
                </c:pt>
                <c:pt idx="4243">
                  <c:v>35.358333330000001</c:v>
                </c:pt>
                <c:pt idx="4244">
                  <c:v>35.366666670000001</c:v>
                </c:pt>
                <c:pt idx="4245">
                  <c:v>35.375</c:v>
                </c:pt>
                <c:pt idx="4246">
                  <c:v>35.383333329999999</c:v>
                </c:pt>
                <c:pt idx="4247">
                  <c:v>35.391666669999999</c:v>
                </c:pt>
                <c:pt idx="4248">
                  <c:v>35.4</c:v>
                </c:pt>
                <c:pt idx="4249">
                  <c:v>35.408333329999998</c:v>
                </c:pt>
                <c:pt idx="4250">
                  <c:v>35.416666669999998</c:v>
                </c:pt>
                <c:pt idx="4251">
                  <c:v>35.424999999999997</c:v>
                </c:pt>
                <c:pt idx="4252">
                  <c:v>35.433333330000004</c:v>
                </c:pt>
                <c:pt idx="4253">
                  <c:v>35.441666669999996</c:v>
                </c:pt>
                <c:pt idx="4254">
                  <c:v>35.450000000000003</c:v>
                </c:pt>
                <c:pt idx="4255">
                  <c:v>35.458333330000002</c:v>
                </c:pt>
                <c:pt idx="4256">
                  <c:v>35.466666670000002</c:v>
                </c:pt>
                <c:pt idx="4257">
                  <c:v>35.475000000000001</c:v>
                </c:pt>
                <c:pt idx="4258">
                  <c:v>35.483333330000001</c:v>
                </c:pt>
                <c:pt idx="4259">
                  <c:v>35.491666670000001</c:v>
                </c:pt>
                <c:pt idx="4260">
                  <c:v>35.5</c:v>
                </c:pt>
                <c:pt idx="4261">
                  <c:v>35.508333329999999</c:v>
                </c:pt>
                <c:pt idx="4262">
                  <c:v>35.516666669999999</c:v>
                </c:pt>
                <c:pt idx="4263">
                  <c:v>35.524999999999999</c:v>
                </c:pt>
                <c:pt idx="4264">
                  <c:v>35.533333329999998</c:v>
                </c:pt>
                <c:pt idx="4265">
                  <c:v>35.541666669999998</c:v>
                </c:pt>
                <c:pt idx="4266">
                  <c:v>35.549999999999997</c:v>
                </c:pt>
                <c:pt idx="4267">
                  <c:v>35.558333330000004</c:v>
                </c:pt>
                <c:pt idx="4268">
                  <c:v>35.566666669999996</c:v>
                </c:pt>
                <c:pt idx="4269">
                  <c:v>35.575000000000003</c:v>
                </c:pt>
                <c:pt idx="4270">
                  <c:v>35.583333330000002</c:v>
                </c:pt>
                <c:pt idx="4271">
                  <c:v>35.591666670000002</c:v>
                </c:pt>
                <c:pt idx="4272">
                  <c:v>35.6</c:v>
                </c:pt>
                <c:pt idx="4273">
                  <c:v>35.608333330000001</c:v>
                </c:pt>
                <c:pt idx="4274">
                  <c:v>35.616666670000001</c:v>
                </c:pt>
                <c:pt idx="4275">
                  <c:v>35.625</c:v>
                </c:pt>
                <c:pt idx="4276">
                  <c:v>35.633333329999999</c:v>
                </c:pt>
                <c:pt idx="4277">
                  <c:v>35.641666669999999</c:v>
                </c:pt>
                <c:pt idx="4278">
                  <c:v>35.65</c:v>
                </c:pt>
                <c:pt idx="4279">
                  <c:v>35.658333329999998</c:v>
                </c:pt>
                <c:pt idx="4280">
                  <c:v>35.666666669999998</c:v>
                </c:pt>
                <c:pt idx="4281">
                  <c:v>35.674999999999997</c:v>
                </c:pt>
                <c:pt idx="4282">
                  <c:v>35.683333330000004</c:v>
                </c:pt>
                <c:pt idx="4283">
                  <c:v>35.691666669999996</c:v>
                </c:pt>
                <c:pt idx="4284">
                  <c:v>35.700000000000003</c:v>
                </c:pt>
                <c:pt idx="4285">
                  <c:v>35.708333330000002</c:v>
                </c:pt>
                <c:pt idx="4286">
                  <c:v>35.716666670000002</c:v>
                </c:pt>
                <c:pt idx="4287">
                  <c:v>35.725000000000001</c:v>
                </c:pt>
                <c:pt idx="4288">
                  <c:v>35.733333330000001</c:v>
                </c:pt>
                <c:pt idx="4289">
                  <c:v>35.741666670000001</c:v>
                </c:pt>
                <c:pt idx="4290">
                  <c:v>35.75</c:v>
                </c:pt>
                <c:pt idx="4291">
                  <c:v>35.758333329999999</c:v>
                </c:pt>
                <c:pt idx="4292">
                  <c:v>35.766666669999999</c:v>
                </c:pt>
                <c:pt idx="4293">
                  <c:v>35.774999999999999</c:v>
                </c:pt>
                <c:pt idx="4294">
                  <c:v>35.783333329999998</c:v>
                </c:pt>
                <c:pt idx="4295">
                  <c:v>35.791666669999998</c:v>
                </c:pt>
                <c:pt idx="4296">
                  <c:v>35.799999999999997</c:v>
                </c:pt>
                <c:pt idx="4297">
                  <c:v>35.808333330000004</c:v>
                </c:pt>
                <c:pt idx="4298">
                  <c:v>35.816666669999996</c:v>
                </c:pt>
                <c:pt idx="4299">
                  <c:v>35.825000000000003</c:v>
                </c:pt>
                <c:pt idx="4300">
                  <c:v>35.833333330000002</c:v>
                </c:pt>
                <c:pt idx="4301">
                  <c:v>35.841666670000002</c:v>
                </c:pt>
                <c:pt idx="4302">
                  <c:v>35.85</c:v>
                </c:pt>
                <c:pt idx="4303">
                  <c:v>35.858333330000001</c:v>
                </c:pt>
                <c:pt idx="4304">
                  <c:v>35.866666670000001</c:v>
                </c:pt>
                <c:pt idx="4305">
                  <c:v>35.875</c:v>
                </c:pt>
                <c:pt idx="4306">
                  <c:v>35.883333329999999</c:v>
                </c:pt>
                <c:pt idx="4307">
                  <c:v>35.891666669999999</c:v>
                </c:pt>
                <c:pt idx="4308">
                  <c:v>35.9</c:v>
                </c:pt>
                <c:pt idx="4309">
                  <c:v>35.908333329999998</c:v>
                </c:pt>
                <c:pt idx="4310">
                  <c:v>35.916666669999998</c:v>
                </c:pt>
                <c:pt idx="4311">
                  <c:v>35.924999999999997</c:v>
                </c:pt>
                <c:pt idx="4312">
                  <c:v>35.933333330000004</c:v>
                </c:pt>
                <c:pt idx="4313">
                  <c:v>35.941666669999996</c:v>
                </c:pt>
                <c:pt idx="4314">
                  <c:v>35.950000000000003</c:v>
                </c:pt>
                <c:pt idx="4315">
                  <c:v>35.958333330000002</c:v>
                </c:pt>
                <c:pt idx="4316">
                  <c:v>35.966666670000002</c:v>
                </c:pt>
                <c:pt idx="4317">
                  <c:v>35.975000000000001</c:v>
                </c:pt>
                <c:pt idx="4318">
                  <c:v>35.983333330000001</c:v>
                </c:pt>
                <c:pt idx="4319">
                  <c:v>35.991666670000001</c:v>
                </c:pt>
                <c:pt idx="4320">
                  <c:v>36</c:v>
                </c:pt>
                <c:pt idx="4321">
                  <c:v>36.008333329999999</c:v>
                </c:pt>
                <c:pt idx="4322">
                  <c:v>36.016666669999999</c:v>
                </c:pt>
                <c:pt idx="4323">
                  <c:v>36.024999999999999</c:v>
                </c:pt>
                <c:pt idx="4324">
                  <c:v>36.033333329999998</c:v>
                </c:pt>
                <c:pt idx="4325">
                  <c:v>36.041666669999998</c:v>
                </c:pt>
                <c:pt idx="4326">
                  <c:v>36.049999999999997</c:v>
                </c:pt>
                <c:pt idx="4327">
                  <c:v>36.058333330000004</c:v>
                </c:pt>
                <c:pt idx="4328">
                  <c:v>36.066666669999996</c:v>
                </c:pt>
                <c:pt idx="4329">
                  <c:v>36.075000000000003</c:v>
                </c:pt>
                <c:pt idx="4330">
                  <c:v>36.083333330000002</c:v>
                </c:pt>
                <c:pt idx="4331">
                  <c:v>36.091666670000002</c:v>
                </c:pt>
                <c:pt idx="4332">
                  <c:v>36.1</c:v>
                </c:pt>
                <c:pt idx="4333">
                  <c:v>36.108333330000001</c:v>
                </c:pt>
                <c:pt idx="4334">
                  <c:v>36.116666670000001</c:v>
                </c:pt>
                <c:pt idx="4335">
                  <c:v>36.125</c:v>
                </c:pt>
                <c:pt idx="4336">
                  <c:v>36.133333329999999</c:v>
                </c:pt>
                <c:pt idx="4337">
                  <c:v>36.141666669999999</c:v>
                </c:pt>
                <c:pt idx="4338">
                  <c:v>36.15</c:v>
                </c:pt>
                <c:pt idx="4339">
                  <c:v>36.158333329999998</c:v>
                </c:pt>
                <c:pt idx="4340">
                  <c:v>36.166666669999998</c:v>
                </c:pt>
                <c:pt idx="4341">
                  <c:v>36.174999999999997</c:v>
                </c:pt>
                <c:pt idx="4342">
                  <c:v>36.183333330000004</c:v>
                </c:pt>
                <c:pt idx="4343">
                  <c:v>36.191666669999996</c:v>
                </c:pt>
                <c:pt idx="4344">
                  <c:v>36.200000000000003</c:v>
                </c:pt>
                <c:pt idx="4345">
                  <c:v>36.208333330000002</c:v>
                </c:pt>
                <c:pt idx="4346">
                  <c:v>36.216666670000002</c:v>
                </c:pt>
                <c:pt idx="4347">
                  <c:v>36.225000000000001</c:v>
                </c:pt>
                <c:pt idx="4348">
                  <c:v>36.233333330000001</c:v>
                </c:pt>
                <c:pt idx="4349">
                  <c:v>36.241666670000001</c:v>
                </c:pt>
                <c:pt idx="4350">
                  <c:v>36.25</c:v>
                </c:pt>
                <c:pt idx="4351">
                  <c:v>36.258333329999999</c:v>
                </c:pt>
                <c:pt idx="4352">
                  <c:v>36.266666669999999</c:v>
                </c:pt>
                <c:pt idx="4353">
                  <c:v>36.274999999999999</c:v>
                </c:pt>
                <c:pt idx="4354">
                  <c:v>36.283333329999998</c:v>
                </c:pt>
                <c:pt idx="4355">
                  <c:v>36.291666669999998</c:v>
                </c:pt>
                <c:pt idx="4356">
                  <c:v>36.299999999999997</c:v>
                </c:pt>
                <c:pt idx="4357">
                  <c:v>36.308333330000004</c:v>
                </c:pt>
                <c:pt idx="4358">
                  <c:v>36.316666669999996</c:v>
                </c:pt>
                <c:pt idx="4359">
                  <c:v>36.325000000000003</c:v>
                </c:pt>
                <c:pt idx="4360">
                  <c:v>36.333333330000002</c:v>
                </c:pt>
                <c:pt idx="4361">
                  <c:v>36.341666670000002</c:v>
                </c:pt>
                <c:pt idx="4362">
                  <c:v>36.35</c:v>
                </c:pt>
                <c:pt idx="4363">
                  <c:v>36.358333330000001</c:v>
                </c:pt>
                <c:pt idx="4364">
                  <c:v>36.366666670000001</c:v>
                </c:pt>
                <c:pt idx="4365">
                  <c:v>36.375</c:v>
                </c:pt>
                <c:pt idx="4366">
                  <c:v>36.383333329999999</c:v>
                </c:pt>
                <c:pt idx="4367">
                  <c:v>36.391666669999999</c:v>
                </c:pt>
                <c:pt idx="4368">
                  <c:v>36.4</c:v>
                </c:pt>
                <c:pt idx="4369">
                  <c:v>36.408333329999998</c:v>
                </c:pt>
                <c:pt idx="4370">
                  <c:v>36.416666669999998</c:v>
                </c:pt>
                <c:pt idx="4371">
                  <c:v>36.424999999999997</c:v>
                </c:pt>
                <c:pt idx="4372">
                  <c:v>36.433333330000004</c:v>
                </c:pt>
                <c:pt idx="4373">
                  <c:v>36.441666669999996</c:v>
                </c:pt>
                <c:pt idx="4374">
                  <c:v>36.450000000000003</c:v>
                </c:pt>
                <c:pt idx="4375">
                  <c:v>36.458333330000002</c:v>
                </c:pt>
                <c:pt idx="4376">
                  <c:v>36.466666670000002</c:v>
                </c:pt>
                <c:pt idx="4377">
                  <c:v>36.475000000000001</c:v>
                </c:pt>
                <c:pt idx="4378">
                  <c:v>36.483333330000001</c:v>
                </c:pt>
                <c:pt idx="4379">
                  <c:v>36.491666670000001</c:v>
                </c:pt>
                <c:pt idx="4380">
                  <c:v>36.5</c:v>
                </c:pt>
                <c:pt idx="4381">
                  <c:v>36.508333329999999</c:v>
                </c:pt>
                <c:pt idx="4382">
                  <c:v>36.516666669999999</c:v>
                </c:pt>
                <c:pt idx="4383">
                  <c:v>36.524999999999999</c:v>
                </c:pt>
                <c:pt idx="4384">
                  <c:v>36.533333329999998</c:v>
                </c:pt>
                <c:pt idx="4385">
                  <c:v>36.541666669999998</c:v>
                </c:pt>
                <c:pt idx="4386">
                  <c:v>36.549999999999997</c:v>
                </c:pt>
                <c:pt idx="4387">
                  <c:v>36.558333330000004</c:v>
                </c:pt>
                <c:pt idx="4388">
                  <c:v>36.566666669999996</c:v>
                </c:pt>
                <c:pt idx="4389">
                  <c:v>36.575000000000003</c:v>
                </c:pt>
                <c:pt idx="4390">
                  <c:v>36.583333330000002</c:v>
                </c:pt>
                <c:pt idx="4391">
                  <c:v>36.591666670000002</c:v>
                </c:pt>
                <c:pt idx="4392">
                  <c:v>36.6</c:v>
                </c:pt>
                <c:pt idx="4393">
                  <c:v>36.608333330000001</c:v>
                </c:pt>
                <c:pt idx="4394">
                  <c:v>36.616666670000001</c:v>
                </c:pt>
                <c:pt idx="4395">
                  <c:v>36.625</c:v>
                </c:pt>
                <c:pt idx="4396">
                  <c:v>36.633333329999999</c:v>
                </c:pt>
                <c:pt idx="4397">
                  <c:v>36.641666669999999</c:v>
                </c:pt>
                <c:pt idx="4398">
                  <c:v>36.65</c:v>
                </c:pt>
                <c:pt idx="4399">
                  <c:v>36.658333329999998</c:v>
                </c:pt>
                <c:pt idx="4400">
                  <c:v>36.666666669999998</c:v>
                </c:pt>
                <c:pt idx="4401">
                  <c:v>36.674999999999997</c:v>
                </c:pt>
                <c:pt idx="4402">
                  <c:v>36.683333330000004</c:v>
                </c:pt>
                <c:pt idx="4403">
                  <c:v>36.691666669999996</c:v>
                </c:pt>
                <c:pt idx="4404">
                  <c:v>36.700000000000003</c:v>
                </c:pt>
                <c:pt idx="4405">
                  <c:v>36.708333330000002</c:v>
                </c:pt>
                <c:pt idx="4406">
                  <c:v>36.716666670000002</c:v>
                </c:pt>
                <c:pt idx="4407">
                  <c:v>36.725000000000001</c:v>
                </c:pt>
                <c:pt idx="4408">
                  <c:v>36.733333330000001</c:v>
                </c:pt>
                <c:pt idx="4409">
                  <c:v>36.741666670000001</c:v>
                </c:pt>
                <c:pt idx="4410">
                  <c:v>36.75</c:v>
                </c:pt>
                <c:pt idx="4411">
                  <c:v>36.758333329999999</c:v>
                </c:pt>
                <c:pt idx="4412">
                  <c:v>36.766666669999999</c:v>
                </c:pt>
                <c:pt idx="4413">
                  <c:v>36.774999999999999</c:v>
                </c:pt>
                <c:pt idx="4414">
                  <c:v>36.783333329999998</c:v>
                </c:pt>
                <c:pt idx="4415">
                  <c:v>36.791666669999998</c:v>
                </c:pt>
                <c:pt idx="4416">
                  <c:v>36.799999999999997</c:v>
                </c:pt>
                <c:pt idx="4417">
                  <c:v>36.808333330000004</c:v>
                </c:pt>
                <c:pt idx="4418">
                  <c:v>36.816666669999996</c:v>
                </c:pt>
                <c:pt idx="4419">
                  <c:v>36.825000000000003</c:v>
                </c:pt>
                <c:pt idx="4420">
                  <c:v>36.833333330000002</c:v>
                </c:pt>
                <c:pt idx="4421">
                  <c:v>36.841666670000002</c:v>
                </c:pt>
                <c:pt idx="4422">
                  <c:v>36.85</c:v>
                </c:pt>
                <c:pt idx="4423">
                  <c:v>36.858333330000001</c:v>
                </c:pt>
                <c:pt idx="4424">
                  <c:v>36.866666670000001</c:v>
                </c:pt>
                <c:pt idx="4425">
                  <c:v>36.875</c:v>
                </c:pt>
                <c:pt idx="4426">
                  <c:v>36.883333329999999</c:v>
                </c:pt>
                <c:pt idx="4427">
                  <c:v>36.891666669999999</c:v>
                </c:pt>
                <c:pt idx="4428">
                  <c:v>36.9</c:v>
                </c:pt>
                <c:pt idx="4429">
                  <c:v>36.908333329999998</c:v>
                </c:pt>
                <c:pt idx="4430">
                  <c:v>36.916666669999998</c:v>
                </c:pt>
                <c:pt idx="4431">
                  <c:v>36.924999999999997</c:v>
                </c:pt>
                <c:pt idx="4432">
                  <c:v>36.933333330000004</c:v>
                </c:pt>
                <c:pt idx="4433">
                  <c:v>36.941666669999996</c:v>
                </c:pt>
                <c:pt idx="4434">
                  <c:v>36.950000000000003</c:v>
                </c:pt>
                <c:pt idx="4435">
                  <c:v>36.958333330000002</c:v>
                </c:pt>
                <c:pt idx="4436">
                  <c:v>36.966666670000002</c:v>
                </c:pt>
                <c:pt idx="4437">
                  <c:v>36.975000000000001</c:v>
                </c:pt>
                <c:pt idx="4438">
                  <c:v>36.983333330000001</c:v>
                </c:pt>
                <c:pt idx="4439">
                  <c:v>36.991666670000001</c:v>
                </c:pt>
                <c:pt idx="4440">
                  <c:v>37</c:v>
                </c:pt>
                <c:pt idx="4441">
                  <c:v>37.008333329999999</c:v>
                </c:pt>
                <c:pt idx="4442">
                  <c:v>37.016666669999999</c:v>
                </c:pt>
                <c:pt idx="4443">
                  <c:v>37.024999999999999</c:v>
                </c:pt>
                <c:pt idx="4444">
                  <c:v>37.033333329999998</c:v>
                </c:pt>
                <c:pt idx="4445">
                  <c:v>37.041666669999998</c:v>
                </c:pt>
                <c:pt idx="4446">
                  <c:v>37.049999999999997</c:v>
                </c:pt>
                <c:pt idx="4447">
                  <c:v>37.058333330000004</c:v>
                </c:pt>
                <c:pt idx="4448">
                  <c:v>37.066666669999996</c:v>
                </c:pt>
                <c:pt idx="4449">
                  <c:v>37.075000000000003</c:v>
                </c:pt>
                <c:pt idx="4450">
                  <c:v>37.083333330000002</c:v>
                </c:pt>
                <c:pt idx="4451">
                  <c:v>37.091666670000002</c:v>
                </c:pt>
                <c:pt idx="4452">
                  <c:v>37.1</c:v>
                </c:pt>
                <c:pt idx="4453">
                  <c:v>37.108333330000001</c:v>
                </c:pt>
                <c:pt idx="4454">
                  <c:v>37.116666670000001</c:v>
                </c:pt>
                <c:pt idx="4455">
                  <c:v>37.125</c:v>
                </c:pt>
                <c:pt idx="4456">
                  <c:v>37.133333329999999</c:v>
                </c:pt>
                <c:pt idx="4457">
                  <c:v>37.141666669999999</c:v>
                </c:pt>
                <c:pt idx="4458">
                  <c:v>37.15</c:v>
                </c:pt>
                <c:pt idx="4459">
                  <c:v>37.158333329999998</c:v>
                </c:pt>
                <c:pt idx="4460">
                  <c:v>37.166666669999998</c:v>
                </c:pt>
                <c:pt idx="4461">
                  <c:v>37.174999999999997</c:v>
                </c:pt>
                <c:pt idx="4462">
                  <c:v>37.183333330000004</c:v>
                </c:pt>
                <c:pt idx="4463">
                  <c:v>37.191666669999996</c:v>
                </c:pt>
                <c:pt idx="4464">
                  <c:v>37.200000000000003</c:v>
                </c:pt>
                <c:pt idx="4465">
                  <c:v>37.208333330000002</c:v>
                </c:pt>
                <c:pt idx="4466">
                  <c:v>37.216666670000002</c:v>
                </c:pt>
                <c:pt idx="4467">
                  <c:v>37.225000000000001</c:v>
                </c:pt>
                <c:pt idx="4468">
                  <c:v>37.233333330000001</c:v>
                </c:pt>
                <c:pt idx="4469">
                  <c:v>37.241666670000001</c:v>
                </c:pt>
                <c:pt idx="4470">
                  <c:v>37.25</c:v>
                </c:pt>
                <c:pt idx="4471">
                  <c:v>37.258333329999999</c:v>
                </c:pt>
                <c:pt idx="4472">
                  <c:v>37.266666669999999</c:v>
                </c:pt>
                <c:pt idx="4473">
                  <c:v>37.274999999999999</c:v>
                </c:pt>
                <c:pt idx="4474">
                  <c:v>37.283333329999998</c:v>
                </c:pt>
                <c:pt idx="4475">
                  <c:v>37.291666669999998</c:v>
                </c:pt>
                <c:pt idx="4476">
                  <c:v>37.299999999999997</c:v>
                </c:pt>
                <c:pt idx="4477">
                  <c:v>37.308333330000004</c:v>
                </c:pt>
                <c:pt idx="4478">
                  <c:v>37.316666669999996</c:v>
                </c:pt>
                <c:pt idx="4479">
                  <c:v>37.325000000000003</c:v>
                </c:pt>
                <c:pt idx="4480">
                  <c:v>37.333333330000002</c:v>
                </c:pt>
                <c:pt idx="4481">
                  <c:v>37.341666670000002</c:v>
                </c:pt>
                <c:pt idx="4482">
                  <c:v>37.35</c:v>
                </c:pt>
                <c:pt idx="4483">
                  <c:v>37.358333330000001</c:v>
                </c:pt>
                <c:pt idx="4484">
                  <c:v>37.366666670000001</c:v>
                </c:pt>
                <c:pt idx="4485">
                  <c:v>37.375</c:v>
                </c:pt>
                <c:pt idx="4486">
                  <c:v>37.383333329999999</c:v>
                </c:pt>
                <c:pt idx="4487">
                  <c:v>37.391666669999999</c:v>
                </c:pt>
                <c:pt idx="4488">
                  <c:v>37.4</c:v>
                </c:pt>
                <c:pt idx="4489">
                  <c:v>37.408333329999998</c:v>
                </c:pt>
                <c:pt idx="4490">
                  <c:v>37.416666669999998</c:v>
                </c:pt>
                <c:pt idx="4491">
                  <c:v>37.424999999999997</c:v>
                </c:pt>
                <c:pt idx="4492">
                  <c:v>37.433333330000004</c:v>
                </c:pt>
                <c:pt idx="4493">
                  <c:v>37.441666669999996</c:v>
                </c:pt>
                <c:pt idx="4494">
                  <c:v>37.450000000000003</c:v>
                </c:pt>
                <c:pt idx="4495">
                  <c:v>37.458333330000002</c:v>
                </c:pt>
                <c:pt idx="4496">
                  <c:v>37.466666670000002</c:v>
                </c:pt>
                <c:pt idx="4497">
                  <c:v>37.475000000000001</c:v>
                </c:pt>
                <c:pt idx="4498">
                  <c:v>37.483333330000001</c:v>
                </c:pt>
                <c:pt idx="4499">
                  <c:v>37.491666670000001</c:v>
                </c:pt>
                <c:pt idx="4500">
                  <c:v>37.5</c:v>
                </c:pt>
                <c:pt idx="4501">
                  <c:v>37.508333329999999</c:v>
                </c:pt>
                <c:pt idx="4502">
                  <c:v>37.516666669999999</c:v>
                </c:pt>
                <c:pt idx="4503">
                  <c:v>37.524999999999999</c:v>
                </c:pt>
                <c:pt idx="4504">
                  <c:v>37.533333329999998</c:v>
                </c:pt>
                <c:pt idx="4505">
                  <c:v>37.541666669999998</c:v>
                </c:pt>
                <c:pt idx="4506">
                  <c:v>37.549999999999997</c:v>
                </c:pt>
                <c:pt idx="4507">
                  <c:v>37.558333330000004</c:v>
                </c:pt>
                <c:pt idx="4508">
                  <c:v>37.566666669999996</c:v>
                </c:pt>
                <c:pt idx="4509">
                  <c:v>37.575000000000003</c:v>
                </c:pt>
                <c:pt idx="4510">
                  <c:v>37.583333330000002</c:v>
                </c:pt>
                <c:pt idx="4511">
                  <c:v>37.591666670000002</c:v>
                </c:pt>
                <c:pt idx="4512">
                  <c:v>37.6</c:v>
                </c:pt>
                <c:pt idx="4513">
                  <c:v>37.608333330000001</c:v>
                </c:pt>
                <c:pt idx="4514">
                  <c:v>37.616666670000001</c:v>
                </c:pt>
                <c:pt idx="4515">
                  <c:v>37.625</c:v>
                </c:pt>
                <c:pt idx="4516">
                  <c:v>37.633333329999999</c:v>
                </c:pt>
                <c:pt idx="4517">
                  <c:v>37.641666669999999</c:v>
                </c:pt>
                <c:pt idx="4518">
                  <c:v>37.65</c:v>
                </c:pt>
                <c:pt idx="4519">
                  <c:v>37.658333329999998</c:v>
                </c:pt>
                <c:pt idx="4520">
                  <c:v>37.666666669999998</c:v>
                </c:pt>
                <c:pt idx="4521">
                  <c:v>37.674999999999997</c:v>
                </c:pt>
                <c:pt idx="4522">
                  <c:v>37.683333330000004</c:v>
                </c:pt>
                <c:pt idx="4523">
                  <c:v>37.691666669999996</c:v>
                </c:pt>
                <c:pt idx="4524">
                  <c:v>37.700000000000003</c:v>
                </c:pt>
                <c:pt idx="4525">
                  <c:v>37.708333330000002</c:v>
                </c:pt>
                <c:pt idx="4526">
                  <c:v>37.716666670000002</c:v>
                </c:pt>
                <c:pt idx="4527">
                  <c:v>37.725000000000001</c:v>
                </c:pt>
                <c:pt idx="4528">
                  <c:v>37.733333330000001</c:v>
                </c:pt>
                <c:pt idx="4529">
                  <c:v>37.741666670000001</c:v>
                </c:pt>
                <c:pt idx="4530">
                  <c:v>37.75</c:v>
                </c:pt>
                <c:pt idx="4531">
                  <c:v>37.758333329999999</c:v>
                </c:pt>
                <c:pt idx="4532">
                  <c:v>37.766666669999999</c:v>
                </c:pt>
                <c:pt idx="4533">
                  <c:v>37.774999999999999</c:v>
                </c:pt>
                <c:pt idx="4534">
                  <c:v>37.783333329999998</c:v>
                </c:pt>
                <c:pt idx="4535">
                  <c:v>37.791666669999998</c:v>
                </c:pt>
                <c:pt idx="4536">
                  <c:v>37.799999999999997</c:v>
                </c:pt>
                <c:pt idx="4537">
                  <c:v>37.808333330000004</c:v>
                </c:pt>
                <c:pt idx="4538">
                  <c:v>37.816666669999996</c:v>
                </c:pt>
                <c:pt idx="4539">
                  <c:v>37.825000000000003</c:v>
                </c:pt>
                <c:pt idx="4540">
                  <c:v>37.833333330000002</c:v>
                </c:pt>
                <c:pt idx="4541">
                  <c:v>37.841666670000002</c:v>
                </c:pt>
                <c:pt idx="4542">
                  <c:v>37.85</c:v>
                </c:pt>
                <c:pt idx="4543">
                  <c:v>37.858333330000001</c:v>
                </c:pt>
                <c:pt idx="4544">
                  <c:v>37.866666670000001</c:v>
                </c:pt>
                <c:pt idx="4545">
                  <c:v>37.875</c:v>
                </c:pt>
                <c:pt idx="4546">
                  <c:v>37.883333329999999</c:v>
                </c:pt>
                <c:pt idx="4547">
                  <c:v>37.891666669999999</c:v>
                </c:pt>
                <c:pt idx="4548">
                  <c:v>37.9</c:v>
                </c:pt>
                <c:pt idx="4549">
                  <c:v>37.908333329999998</c:v>
                </c:pt>
                <c:pt idx="4550">
                  <c:v>37.916666669999998</c:v>
                </c:pt>
                <c:pt idx="4551">
                  <c:v>37.924999999999997</c:v>
                </c:pt>
                <c:pt idx="4552">
                  <c:v>37.933333330000004</c:v>
                </c:pt>
                <c:pt idx="4553">
                  <c:v>37.941666669999996</c:v>
                </c:pt>
                <c:pt idx="4554">
                  <c:v>37.950000000000003</c:v>
                </c:pt>
                <c:pt idx="4555">
                  <c:v>37.958333330000002</c:v>
                </c:pt>
                <c:pt idx="4556">
                  <c:v>37.966666670000002</c:v>
                </c:pt>
                <c:pt idx="4557">
                  <c:v>37.975000000000001</c:v>
                </c:pt>
                <c:pt idx="4558">
                  <c:v>37.983333330000001</c:v>
                </c:pt>
                <c:pt idx="4559">
                  <c:v>37.991666670000001</c:v>
                </c:pt>
                <c:pt idx="4560">
                  <c:v>38</c:v>
                </c:pt>
                <c:pt idx="4561">
                  <c:v>38.008333329999999</c:v>
                </c:pt>
                <c:pt idx="4562">
                  <c:v>38.016666669999999</c:v>
                </c:pt>
                <c:pt idx="4563">
                  <c:v>38.024999999999999</c:v>
                </c:pt>
                <c:pt idx="4564">
                  <c:v>38.033333329999998</c:v>
                </c:pt>
                <c:pt idx="4565">
                  <c:v>38.041666669999998</c:v>
                </c:pt>
                <c:pt idx="4566">
                  <c:v>38.049999999999997</c:v>
                </c:pt>
                <c:pt idx="4567">
                  <c:v>38.058333330000004</c:v>
                </c:pt>
                <c:pt idx="4568">
                  <c:v>38.066666669999996</c:v>
                </c:pt>
                <c:pt idx="4569">
                  <c:v>38.075000000000003</c:v>
                </c:pt>
                <c:pt idx="4570">
                  <c:v>38.083333330000002</c:v>
                </c:pt>
                <c:pt idx="4571">
                  <c:v>38.091666670000002</c:v>
                </c:pt>
                <c:pt idx="4572">
                  <c:v>38.1</c:v>
                </c:pt>
                <c:pt idx="4573">
                  <c:v>38.108333330000001</c:v>
                </c:pt>
                <c:pt idx="4574">
                  <c:v>38.116666670000001</c:v>
                </c:pt>
                <c:pt idx="4575">
                  <c:v>38.125</c:v>
                </c:pt>
                <c:pt idx="4576">
                  <c:v>38.133333329999999</c:v>
                </c:pt>
                <c:pt idx="4577">
                  <c:v>38.141666669999999</c:v>
                </c:pt>
                <c:pt idx="4578">
                  <c:v>38.15</c:v>
                </c:pt>
                <c:pt idx="4579">
                  <c:v>38.158333329999998</c:v>
                </c:pt>
                <c:pt idx="4580">
                  <c:v>38.166666669999998</c:v>
                </c:pt>
                <c:pt idx="4581">
                  <c:v>38.174999999999997</c:v>
                </c:pt>
                <c:pt idx="4582">
                  <c:v>38.183333330000004</c:v>
                </c:pt>
                <c:pt idx="4583">
                  <c:v>38.191666669999996</c:v>
                </c:pt>
                <c:pt idx="4584">
                  <c:v>38.200000000000003</c:v>
                </c:pt>
                <c:pt idx="4585">
                  <c:v>38.208333330000002</c:v>
                </c:pt>
                <c:pt idx="4586">
                  <c:v>38.216666670000002</c:v>
                </c:pt>
                <c:pt idx="4587">
                  <c:v>38.225000000000001</c:v>
                </c:pt>
                <c:pt idx="4588">
                  <c:v>38.233333330000001</c:v>
                </c:pt>
                <c:pt idx="4589">
                  <c:v>38.241666670000001</c:v>
                </c:pt>
                <c:pt idx="4590">
                  <c:v>38.25</c:v>
                </c:pt>
                <c:pt idx="4591">
                  <c:v>38.258333329999999</c:v>
                </c:pt>
                <c:pt idx="4592">
                  <c:v>38.266666669999999</c:v>
                </c:pt>
                <c:pt idx="4593">
                  <c:v>38.274999999999999</c:v>
                </c:pt>
                <c:pt idx="4594">
                  <c:v>38.283333329999998</c:v>
                </c:pt>
                <c:pt idx="4595">
                  <c:v>38.291666669999998</c:v>
                </c:pt>
                <c:pt idx="4596">
                  <c:v>38.299999999999997</c:v>
                </c:pt>
                <c:pt idx="4597">
                  <c:v>38.308333330000004</c:v>
                </c:pt>
                <c:pt idx="4598">
                  <c:v>38.316666669999996</c:v>
                </c:pt>
                <c:pt idx="4599">
                  <c:v>38.325000000000003</c:v>
                </c:pt>
                <c:pt idx="4600">
                  <c:v>38.333333330000002</c:v>
                </c:pt>
                <c:pt idx="4601">
                  <c:v>38.341666670000002</c:v>
                </c:pt>
                <c:pt idx="4602">
                  <c:v>38.35</c:v>
                </c:pt>
                <c:pt idx="4603">
                  <c:v>38.358333330000001</c:v>
                </c:pt>
                <c:pt idx="4604">
                  <c:v>38.366666670000001</c:v>
                </c:pt>
                <c:pt idx="4605">
                  <c:v>38.375</c:v>
                </c:pt>
                <c:pt idx="4606">
                  <c:v>38.383333329999999</c:v>
                </c:pt>
                <c:pt idx="4607">
                  <c:v>38.391666669999999</c:v>
                </c:pt>
                <c:pt idx="4608">
                  <c:v>38.4</c:v>
                </c:pt>
                <c:pt idx="4609">
                  <c:v>38.408333329999998</c:v>
                </c:pt>
                <c:pt idx="4610">
                  <c:v>38.416666669999998</c:v>
                </c:pt>
                <c:pt idx="4611">
                  <c:v>38.424999999999997</c:v>
                </c:pt>
                <c:pt idx="4612">
                  <c:v>38.433333330000004</c:v>
                </c:pt>
                <c:pt idx="4613">
                  <c:v>38.441666669999996</c:v>
                </c:pt>
                <c:pt idx="4614">
                  <c:v>38.450000000000003</c:v>
                </c:pt>
                <c:pt idx="4615">
                  <c:v>38.458333330000002</c:v>
                </c:pt>
                <c:pt idx="4616">
                  <c:v>38.466666670000002</c:v>
                </c:pt>
                <c:pt idx="4617">
                  <c:v>38.475000000000001</c:v>
                </c:pt>
                <c:pt idx="4618">
                  <c:v>38.483333330000001</c:v>
                </c:pt>
                <c:pt idx="4619">
                  <c:v>38.491666670000001</c:v>
                </c:pt>
                <c:pt idx="4620">
                  <c:v>38.5</c:v>
                </c:pt>
                <c:pt idx="4621">
                  <c:v>38.508333329999999</c:v>
                </c:pt>
                <c:pt idx="4622">
                  <c:v>38.516666669999999</c:v>
                </c:pt>
                <c:pt idx="4623">
                  <c:v>38.524999999999999</c:v>
                </c:pt>
                <c:pt idx="4624">
                  <c:v>38.533333329999998</c:v>
                </c:pt>
                <c:pt idx="4625">
                  <c:v>38.541666669999998</c:v>
                </c:pt>
                <c:pt idx="4626">
                  <c:v>38.549999999999997</c:v>
                </c:pt>
                <c:pt idx="4627">
                  <c:v>38.558333330000004</c:v>
                </c:pt>
                <c:pt idx="4628">
                  <c:v>38.566666669999996</c:v>
                </c:pt>
                <c:pt idx="4629">
                  <c:v>38.575000000000003</c:v>
                </c:pt>
                <c:pt idx="4630">
                  <c:v>38.583333330000002</c:v>
                </c:pt>
                <c:pt idx="4631">
                  <c:v>38.591666670000002</c:v>
                </c:pt>
                <c:pt idx="4632">
                  <c:v>38.6</c:v>
                </c:pt>
                <c:pt idx="4633">
                  <c:v>38.608333330000001</c:v>
                </c:pt>
                <c:pt idx="4634">
                  <c:v>38.616666670000001</c:v>
                </c:pt>
                <c:pt idx="4635">
                  <c:v>38.625</c:v>
                </c:pt>
                <c:pt idx="4636">
                  <c:v>38.633333329999999</c:v>
                </c:pt>
                <c:pt idx="4637">
                  <c:v>38.641666669999999</c:v>
                </c:pt>
                <c:pt idx="4638">
                  <c:v>38.65</c:v>
                </c:pt>
                <c:pt idx="4639">
                  <c:v>38.658333329999998</c:v>
                </c:pt>
                <c:pt idx="4640">
                  <c:v>38.666666669999998</c:v>
                </c:pt>
                <c:pt idx="4641">
                  <c:v>38.674999999999997</c:v>
                </c:pt>
                <c:pt idx="4642">
                  <c:v>38.683333330000004</c:v>
                </c:pt>
                <c:pt idx="4643">
                  <c:v>38.691666669999996</c:v>
                </c:pt>
                <c:pt idx="4644">
                  <c:v>38.700000000000003</c:v>
                </c:pt>
                <c:pt idx="4645">
                  <c:v>38.708333330000002</c:v>
                </c:pt>
                <c:pt idx="4646">
                  <c:v>38.716666670000002</c:v>
                </c:pt>
                <c:pt idx="4647">
                  <c:v>38.725000000000001</c:v>
                </c:pt>
                <c:pt idx="4648">
                  <c:v>38.733333330000001</c:v>
                </c:pt>
                <c:pt idx="4649">
                  <c:v>38.741666670000001</c:v>
                </c:pt>
                <c:pt idx="4650">
                  <c:v>38.75</c:v>
                </c:pt>
                <c:pt idx="4651">
                  <c:v>38.758333329999999</c:v>
                </c:pt>
                <c:pt idx="4652">
                  <c:v>38.766666669999999</c:v>
                </c:pt>
                <c:pt idx="4653">
                  <c:v>38.774999999999999</c:v>
                </c:pt>
                <c:pt idx="4654">
                  <c:v>38.783333329999998</c:v>
                </c:pt>
                <c:pt idx="4655">
                  <c:v>38.791666669999998</c:v>
                </c:pt>
                <c:pt idx="4656">
                  <c:v>38.799999999999997</c:v>
                </c:pt>
                <c:pt idx="4657">
                  <c:v>38.808333330000004</c:v>
                </c:pt>
                <c:pt idx="4658">
                  <c:v>38.816666669999996</c:v>
                </c:pt>
                <c:pt idx="4659">
                  <c:v>38.825000000000003</c:v>
                </c:pt>
                <c:pt idx="4660">
                  <c:v>38.833333330000002</c:v>
                </c:pt>
                <c:pt idx="4661">
                  <c:v>38.841666670000002</c:v>
                </c:pt>
                <c:pt idx="4662">
                  <c:v>38.85</c:v>
                </c:pt>
                <c:pt idx="4663">
                  <c:v>38.858333330000001</c:v>
                </c:pt>
                <c:pt idx="4664">
                  <c:v>38.866666670000001</c:v>
                </c:pt>
                <c:pt idx="4665">
                  <c:v>38.875</c:v>
                </c:pt>
                <c:pt idx="4666">
                  <c:v>38.883333329999999</c:v>
                </c:pt>
                <c:pt idx="4667">
                  <c:v>38.891666669999999</c:v>
                </c:pt>
                <c:pt idx="4668">
                  <c:v>38.9</c:v>
                </c:pt>
                <c:pt idx="4669">
                  <c:v>38.908333329999998</c:v>
                </c:pt>
                <c:pt idx="4670">
                  <c:v>38.916666669999998</c:v>
                </c:pt>
                <c:pt idx="4671">
                  <c:v>38.924999999999997</c:v>
                </c:pt>
                <c:pt idx="4672">
                  <c:v>38.933333330000004</c:v>
                </c:pt>
                <c:pt idx="4673">
                  <c:v>38.941666669999996</c:v>
                </c:pt>
                <c:pt idx="4674">
                  <c:v>38.950000000000003</c:v>
                </c:pt>
                <c:pt idx="4675">
                  <c:v>38.958333330000002</c:v>
                </c:pt>
                <c:pt idx="4676">
                  <c:v>38.966666670000002</c:v>
                </c:pt>
                <c:pt idx="4677">
                  <c:v>38.975000000000001</c:v>
                </c:pt>
                <c:pt idx="4678">
                  <c:v>38.983333330000001</c:v>
                </c:pt>
                <c:pt idx="4679">
                  <c:v>38.991666670000001</c:v>
                </c:pt>
                <c:pt idx="4680">
                  <c:v>39</c:v>
                </c:pt>
                <c:pt idx="4681">
                  <c:v>39.008333329999999</c:v>
                </c:pt>
                <c:pt idx="4682">
                  <c:v>39.016666669999999</c:v>
                </c:pt>
                <c:pt idx="4683">
                  <c:v>39.024999999999999</c:v>
                </c:pt>
                <c:pt idx="4684">
                  <c:v>39.033333329999998</c:v>
                </c:pt>
                <c:pt idx="4685">
                  <c:v>39.041666669999998</c:v>
                </c:pt>
                <c:pt idx="4686">
                  <c:v>39.049999999999997</c:v>
                </c:pt>
                <c:pt idx="4687">
                  <c:v>39.058333330000004</c:v>
                </c:pt>
                <c:pt idx="4688">
                  <c:v>39.066666669999996</c:v>
                </c:pt>
                <c:pt idx="4689">
                  <c:v>39.075000000000003</c:v>
                </c:pt>
                <c:pt idx="4690">
                  <c:v>39.083333330000002</c:v>
                </c:pt>
                <c:pt idx="4691">
                  <c:v>39.091666670000002</c:v>
                </c:pt>
                <c:pt idx="4692">
                  <c:v>39.1</c:v>
                </c:pt>
                <c:pt idx="4693">
                  <c:v>39.108333330000001</c:v>
                </c:pt>
                <c:pt idx="4694">
                  <c:v>39.116666670000001</c:v>
                </c:pt>
                <c:pt idx="4695">
                  <c:v>39.125</c:v>
                </c:pt>
                <c:pt idx="4696">
                  <c:v>39.133333329999999</c:v>
                </c:pt>
                <c:pt idx="4697">
                  <c:v>39.141666669999999</c:v>
                </c:pt>
                <c:pt idx="4698">
                  <c:v>39.15</c:v>
                </c:pt>
                <c:pt idx="4699">
                  <c:v>39.158333329999998</c:v>
                </c:pt>
                <c:pt idx="4700">
                  <c:v>39.166666669999998</c:v>
                </c:pt>
                <c:pt idx="4701">
                  <c:v>39.174999999999997</c:v>
                </c:pt>
                <c:pt idx="4702">
                  <c:v>39.183333330000004</c:v>
                </c:pt>
                <c:pt idx="4703">
                  <c:v>39.191666669999996</c:v>
                </c:pt>
                <c:pt idx="4704">
                  <c:v>39.200000000000003</c:v>
                </c:pt>
                <c:pt idx="4705">
                  <c:v>39.208333330000002</c:v>
                </c:pt>
                <c:pt idx="4706">
                  <c:v>39.216666670000002</c:v>
                </c:pt>
                <c:pt idx="4707">
                  <c:v>39.225000000000001</c:v>
                </c:pt>
                <c:pt idx="4708">
                  <c:v>39.233333330000001</c:v>
                </c:pt>
                <c:pt idx="4709">
                  <c:v>39.241666670000001</c:v>
                </c:pt>
                <c:pt idx="4710">
                  <c:v>39.25</c:v>
                </c:pt>
                <c:pt idx="4711">
                  <c:v>39.258333329999999</c:v>
                </c:pt>
                <c:pt idx="4712">
                  <c:v>39.266666669999999</c:v>
                </c:pt>
                <c:pt idx="4713">
                  <c:v>39.274999999999999</c:v>
                </c:pt>
                <c:pt idx="4714">
                  <c:v>39.283333329999998</c:v>
                </c:pt>
                <c:pt idx="4715">
                  <c:v>39.291666669999998</c:v>
                </c:pt>
                <c:pt idx="4716">
                  <c:v>39.299999999999997</c:v>
                </c:pt>
                <c:pt idx="4717">
                  <c:v>39.308333330000004</c:v>
                </c:pt>
                <c:pt idx="4718">
                  <c:v>39.316666669999996</c:v>
                </c:pt>
                <c:pt idx="4719">
                  <c:v>39.325000000000003</c:v>
                </c:pt>
                <c:pt idx="4720">
                  <c:v>39.333333330000002</c:v>
                </c:pt>
                <c:pt idx="4721">
                  <c:v>39.341666670000002</c:v>
                </c:pt>
                <c:pt idx="4722">
                  <c:v>39.35</c:v>
                </c:pt>
                <c:pt idx="4723">
                  <c:v>39.358333330000001</c:v>
                </c:pt>
                <c:pt idx="4724">
                  <c:v>39.366666670000001</c:v>
                </c:pt>
                <c:pt idx="4725">
                  <c:v>39.375</c:v>
                </c:pt>
                <c:pt idx="4726">
                  <c:v>39.383333329999999</c:v>
                </c:pt>
                <c:pt idx="4727">
                  <c:v>39.391666669999999</c:v>
                </c:pt>
                <c:pt idx="4728">
                  <c:v>39.4</c:v>
                </c:pt>
                <c:pt idx="4729">
                  <c:v>39.408333329999998</c:v>
                </c:pt>
                <c:pt idx="4730">
                  <c:v>39.416666669999998</c:v>
                </c:pt>
                <c:pt idx="4731">
                  <c:v>39.424999999999997</c:v>
                </c:pt>
                <c:pt idx="4732">
                  <c:v>39.433333330000004</c:v>
                </c:pt>
                <c:pt idx="4733">
                  <c:v>39.441666669999996</c:v>
                </c:pt>
                <c:pt idx="4734">
                  <c:v>39.450000000000003</c:v>
                </c:pt>
                <c:pt idx="4735">
                  <c:v>39.458333330000002</c:v>
                </c:pt>
                <c:pt idx="4736">
                  <c:v>39.466666670000002</c:v>
                </c:pt>
                <c:pt idx="4737">
                  <c:v>39.475000000000001</c:v>
                </c:pt>
                <c:pt idx="4738">
                  <c:v>39.483333330000001</c:v>
                </c:pt>
                <c:pt idx="4739">
                  <c:v>39.491666670000001</c:v>
                </c:pt>
                <c:pt idx="4740">
                  <c:v>39.5</c:v>
                </c:pt>
                <c:pt idx="4741">
                  <c:v>39.508333329999999</c:v>
                </c:pt>
                <c:pt idx="4742">
                  <c:v>39.516666669999999</c:v>
                </c:pt>
                <c:pt idx="4743">
                  <c:v>39.524999999999999</c:v>
                </c:pt>
                <c:pt idx="4744">
                  <c:v>39.533333329999998</c:v>
                </c:pt>
                <c:pt idx="4745">
                  <c:v>39.541666669999998</c:v>
                </c:pt>
                <c:pt idx="4746">
                  <c:v>39.549999999999997</c:v>
                </c:pt>
                <c:pt idx="4747">
                  <c:v>39.558333330000004</c:v>
                </c:pt>
                <c:pt idx="4748">
                  <c:v>39.566666669999996</c:v>
                </c:pt>
                <c:pt idx="4749">
                  <c:v>39.575000000000003</c:v>
                </c:pt>
                <c:pt idx="4750">
                  <c:v>39.583333330000002</c:v>
                </c:pt>
                <c:pt idx="4751">
                  <c:v>39.591666670000002</c:v>
                </c:pt>
                <c:pt idx="4752">
                  <c:v>39.6</c:v>
                </c:pt>
                <c:pt idx="4753">
                  <c:v>39.608333330000001</c:v>
                </c:pt>
                <c:pt idx="4754">
                  <c:v>39.616666670000001</c:v>
                </c:pt>
                <c:pt idx="4755">
                  <c:v>39.625</c:v>
                </c:pt>
                <c:pt idx="4756">
                  <c:v>39.633333329999999</c:v>
                </c:pt>
                <c:pt idx="4757">
                  <c:v>39.641666669999999</c:v>
                </c:pt>
                <c:pt idx="4758">
                  <c:v>39.65</c:v>
                </c:pt>
                <c:pt idx="4759">
                  <c:v>39.658333329999998</c:v>
                </c:pt>
                <c:pt idx="4760">
                  <c:v>39.666666669999998</c:v>
                </c:pt>
                <c:pt idx="4761">
                  <c:v>39.674999999999997</c:v>
                </c:pt>
                <c:pt idx="4762">
                  <c:v>39.683333330000004</c:v>
                </c:pt>
                <c:pt idx="4763">
                  <c:v>39.691666669999996</c:v>
                </c:pt>
                <c:pt idx="4764">
                  <c:v>39.700000000000003</c:v>
                </c:pt>
                <c:pt idx="4765">
                  <c:v>39.708333330000002</c:v>
                </c:pt>
                <c:pt idx="4766">
                  <c:v>39.716666670000002</c:v>
                </c:pt>
                <c:pt idx="4767">
                  <c:v>39.725000000000001</c:v>
                </c:pt>
                <c:pt idx="4768">
                  <c:v>39.733333330000001</c:v>
                </c:pt>
                <c:pt idx="4769">
                  <c:v>39.741666670000001</c:v>
                </c:pt>
                <c:pt idx="4770">
                  <c:v>39.75</c:v>
                </c:pt>
                <c:pt idx="4771">
                  <c:v>39.758333329999999</c:v>
                </c:pt>
                <c:pt idx="4772">
                  <c:v>39.766666669999999</c:v>
                </c:pt>
                <c:pt idx="4773">
                  <c:v>39.774999999999999</c:v>
                </c:pt>
                <c:pt idx="4774">
                  <c:v>39.783333329999998</c:v>
                </c:pt>
                <c:pt idx="4775">
                  <c:v>39.791666669999998</c:v>
                </c:pt>
                <c:pt idx="4776">
                  <c:v>39.799999999999997</c:v>
                </c:pt>
                <c:pt idx="4777">
                  <c:v>39.808333330000004</c:v>
                </c:pt>
                <c:pt idx="4778">
                  <c:v>39.816666669999996</c:v>
                </c:pt>
                <c:pt idx="4779">
                  <c:v>39.825000000000003</c:v>
                </c:pt>
                <c:pt idx="4780">
                  <c:v>39.833333330000002</c:v>
                </c:pt>
                <c:pt idx="4781">
                  <c:v>39.841666670000002</c:v>
                </c:pt>
                <c:pt idx="4782">
                  <c:v>39.85</c:v>
                </c:pt>
                <c:pt idx="4783">
                  <c:v>39.858333330000001</c:v>
                </c:pt>
                <c:pt idx="4784">
                  <c:v>39.866666670000001</c:v>
                </c:pt>
                <c:pt idx="4785">
                  <c:v>39.875</c:v>
                </c:pt>
                <c:pt idx="4786">
                  <c:v>39.883333329999999</c:v>
                </c:pt>
                <c:pt idx="4787">
                  <c:v>39.891666669999999</c:v>
                </c:pt>
                <c:pt idx="4788">
                  <c:v>39.9</c:v>
                </c:pt>
                <c:pt idx="4789">
                  <c:v>39.908333329999998</c:v>
                </c:pt>
                <c:pt idx="4790">
                  <c:v>39.916666669999998</c:v>
                </c:pt>
                <c:pt idx="4791">
                  <c:v>39.924999999999997</c:v>
                </c:pt>
                <c:pt idx="4792">
                  <c:v>39.933333330000004</c:v>
                </c:pt>
                <c:pt idx="4793">
                  <c:v>39.941666669999996</c:v>
                </c:pt>
                <c:pt idx="4794">
                  <c:v>39.950000000000003</c:v>
                </c:pt>
                <c:pt idx="4795">
                  <c:v>39.958333330000002</c:v>
                </c:pt>
                <c:pt idx="4796">
                  <c:v>39.966666670000002</c:v>
                </c:pt>
                <c:pt idx="4797">
                  <c:v>39.975000000000001</c:v>
                </c:pt>
                <c:pt idx="4798">
                  <c:v>39.983333330000001</c:v>
                </c:pt>
                <c:pt idx="4799">
                  <c:v>39.991666670000001</c:v>
                </c:pt>
                <c:pt idx="4800">
                  <c:v>40</c:v>
                </c:pt>
                <c:pt idx="4801">
                  <c:v>40.008333329999999</c:v>
                </c:pt>
                <c:pt idx="4802">
                  <c:v>40.016666669999999</c:v>
                </c:pt>
                <c:pt idx="4803">
                  <c:v>40.024999999999999</c:v>
                </c:pt>
                <c:pt idx="4804">
                  <c:v>40.033333329999998</c:v>
                </c:pt>
                <c:pt idx="4805">
                  <c:v>40.041666669999998</c:v>
                </c:pt>
                <c:pt idx="4806">
                  <c:v>40.049999999999997</c:v>
                </c:pt>
                <c:pt idx="4807">
                  <c:v>40.058333330000004</c:v>
                </c:pt>
                <c:pt idx="4808">
                  <c:v>40.066666669999996</c:v>
                </c:pt>
                <c:pt idx="4809">
                  <c:v>40.075000000000003</c:v>
                </c:pt>
                <c:pt idx="4810">
                  <c:v>40.083333330000002</c:v>
                </c:pt>
                <c:pt idx="4811">
                  <c:v>40.091666670000002</c:v>
                </c:pt>
                <c:pt idx="4812">
                  <c:v>40.1</c:v>
                </c:pt>
                <c:pt idx="4813">
                  <c:v>40.108333330000001</c:v>
                </c:pt>
                <c:pt idx="4814">
                  <c:v>40.116666670000001</c:v>
                </c:pt>
                <c:pt idx="4815">
                  <c:v>40.125</c:v>
                </c:pt>
                <c:pt idx="4816">
                  <c:v>40.133333329999999</c:v>
                </c:pt>
                <c:pt idx="4817">
                  <c:v>40.141666669999999</c:v>
                </c:pt>
                <c:pt idx="4818">
                  <c:v>40.15</c:v>
                </c:pt>
                <c:pt idx="4819">
                  <c:v>40.158333329999998</c:v>
                </c:pt>
                <c:pt idx="4820">
                  <c:v>40.166666669999998</c:v>
                </c:pt>
                <c:pt idx="4821">
                  <c:v>40.174999999999997</c:v>
                </c:pt>
                <c:pt idx="4822">
                  <c:v>40.183333330000004</c:v>
                </c:pt>
                <c:pt idx="4823">
                  <c:v>40.191666669999996</c:v>
                </c:pt>
                <c:pt idx="4824">
                  <c:v>40.200000000000003</c:v>
                </c:pt>
                <c:pt idx="4825">
                  <c:v>40.208333330000002</c:v>
                </c:pt>
                <c:pt idx="4826">
                  <c:v>40.216666670000002</c:v>
                </c:pt>
                <c:pt idx="4827">
                  <c:v>40.225000000000001</c:v>
                </c:pt>
                <c:pt idx="4828">
                  <c:v>40.233333330000001</c:v>
                </c:pt>
                <c:pt idx="4829">
                  <c:v>40.241666670000001</c:v>
                </c:pt>
                <c:pt idx="4830">
                  <c:v>40.25</c:v>
                </c:pt>
                <c:pt idx="4831">
                  <c:v>40.258333329999999</c:v>
                </c:pt>
                <c:pt idx="4832">
                  <c:v>40.266666669999999</c:v>
                </c:pt>
                <c:pt idx="4833">
                  <c:v>40.274999999999999</c:v>
                </c:pt>
                <c:pt idx="4834">
                  <c:v>40.283333329999998</c:v>
                </c:pt>
                <c:pt idx="4835">
                  <c:v>40.291666669999998</c:v>
                </c:pt>
                <c:pt idx="4836">
                  <c:v>40.299999999999997</c:v>
                </c:pt>
                <c:pt idx="4837">
                  <c:v>40.308333330000004</c:v>
                </c:pt>
                <c:pt idx="4838">
                  <c:v>40.316666669999996</c:v>
                </c:pt>
                <c:pt idx="4839">
                  <c:v>40.325000000000003</c:v>
                </c:pt>
                <c:pt idx="4840">
                  <c:v>40.333333330000002</c:v>
                </c:pt>
                <c:pt idx="4841">
                  <c:v>40.341666670000002</c:v>
                </c:pt>
                <c:pt idx="4842">
                  <c:v>40.35</c:v>
                </c:pt>
                <c:pt idx="4843">
                  <c:v>40.358333330000001</c:v>
                </c:pt>
                <c:pt idx="4844">
                  <c:v>40.366666670000001</c:v>
                </c:pt>
                <c:pt idx="4845">
                  <c:v>40.375</c:v>
                </c:pt>
                <c:pt idx="4846">
                  <c:v>40.383333329999999</c:v>
                </c:pt>
                <c:pt idx="4847">
                  <c:v>40.391666669999999</c:v>
                </c:pt>
                <c:pt idx="4848">
                  <c:v>40.4</c:v>
                </c:pt>
                <c:pt idx="4849">
                  <c:v>40.408333329999998</c:v>
                </c:pt>
                <c:pt idx="4850">
                  <c:v>40.416666669999998</c:v>
                </c:pt>
                <c:pt idx="4851">
                  <c:v>40.424999999999997</c:v>
                </c:pt>
                <c:pt idx="4852">
                  <c:v>40.433333330000004</c:v>
                </c:pt>
                <c:pt idx="4853">
                  <c:v>40.441666669999996</c:v>
                </c:pt>
                <c:pt idx="4854">
                  <c:v>40.450000000000003</c:v>
                </c:pt>
                <c:pt idx="4855">
                  <c:v>40.458333330000002</c:v>
                </c:pt>
                <c:pt idx="4856">
                  <c:v>40.466666670000002</c:v>
                </c:pt>
                <c:pt idx="4857">
                  <c:v>40.475000000000001</c:v>
                </c:pt>
                <c:pt idx="4858">
                  <c:v>40.483333330000001</c:v>
                </c:pt>
                <c:pt idx="4859">
                  <c:v>40.491666670000001</c:v>
                </c:pt>
                <c:pt idx="4860">
                  <c:v>40.5</c:v>
                </c:pt>
                <c:pt idx="4861">
                  <c:v>40.508333329999999</c:v>
                </c:pt>
                <c:pt idx="4862">
                  <c:v>40.516666669999999</c:v>
                </c:pt>
                <c:pt idx="4863">
                  <c:v>40.524999999999999</c:v>
                </c:pt>
                <c:pt idx="4864">
                  <c:v>40.533333329999998</c:v>
                </c:pt>
                <c:pt idx="4865">
                  <c:v>40.541666669999998</c:v>
                </c:pt>
                <c:pt idx="4866">
                  <c:v>40.549999999999997</c:v>
                </c:pt>
                <c:pt idx="4867">
                  <c:v>40.558333330000004</c:v>
                </c:pt>
                <c:pt idx="4868">
                  <c:v>40.566666669999996</c:v>
                </c:pt>
                <c:pt idx="4869">
                  <c:v>40.575000000000003</c:v>
                </c:pt>
                <c:pt idx="4870">
                  <c:v>40.583333330000002</c:v>
                </c:pt>
                <c:pt idx="4871">
                  <c:v>40.591666670000002</c:v>
                </c:pt>
                <c:pt idx="4872">
                  <c:v>40.6</c:v>
                </c:pt>
                <c:pt idx="4873">
                  <c:v>40.608333330000001</c:v>
                </c:pt>
                <c:pt idx="4874">
                  <c:v>40.616666670000001</c:v>
                </c:pt>
                <c:pt idx="4875">
                  <c:v>40.625</c:v>
                </c:pt>
                <c:pt idx="4876">
                  <c:v>40.633333329999999</c:v>
                </c:pt>
                <c:pt idx="4877">
                  <c:v>40.641666669999999</c:v>
                </c:pt>
                <c:pt idx="4878">
                  <c:v>40.65</c:v>
                </c:pt>
                <c:pt idx="4879">
                  <c:v>40.658333329999998</c:v>
                </c:pt>
                <c:pt idx="4880">
                  <c:v>40.666666669999998</c:v>
                </c:pt>
                <c:pt idx="4881">
                  <c:v>40.674999999999997</c:v>
                </c:pt>
                <c:pt idx="4882">
                  <c:v>40.683333330000004</c:v>
                </c:pt>
                <c:pt idx="4883">
                  <c:v>40.691666669999996</c:v>
                </c:pt>
                <c:pt idx="4884">
                  <c:v>40.700000000000003</c:v>
                </c:pt>
                <c:pt idx="4885">
                  <c:v>40.708333330000002</c:v>
                </c:pt>
                <c:pt idx="4886">
                  <c:v>40.716666670000002</c:v>
                </c:pt>
                <c:pt idx="4887">
                  <c:v>40.725000000000001</c:v>
                </c:pt>
                <c:pt idx="4888">
                  <c:v>40.733333330000001</c:v>
                </c:pt>
                <c:pt idx="4889">
                  <c:v>40.741666670000001</c:v>
                </c:pt>
                <c:pt idx="4890">
                  <c:v>40.75</c:v>
                </c:pt>
                <c:pt idx="4891">
                  <c:v>40.758333329999999</c:v>
                </c:pt>
                <c:pt idx="4892">
                  <c:v>40.766666669999999</c:v>
                </c:pt>
                <c:pt idx="4893">
                  <c:v>40.774999999999999</c:v>
                </c:pt>
                <c:pt idx="4894">
                  <c:v>40.783333329999998</c:v>
                </c:pt>
                <c:pt idx="4895">
                  <c:v>40.791666669999998</c:v>
                </c:pt>
                <c:pt idx="4896">
                  <c:v>40.799999999999997</c:v>
                </c:pt>
                <c:pt idx="4897">
                  <c:v>40.808333330000004</c:v>
                </c:pt>
                <c:pt idx="4898">
                  <c:v>40.816666669999996</c:v>
                </c:pt>
                <c:pt idx="4899">
                  <c:v>40.825000000000003</c:v>
                </c:pt>
                <c:pt idx="4900">
                  <c:v>40.833333330000002</c:v>
                </c:pt>
                <c:pt idx="4901">
                  <c:v>40.841666670000002</c:v>
                </c:pt>
                <c:pt idx="4902">
                  <c:v>40.85</c:v>
                </c:pt>
                <c:pt idx="4903">
                  <c:v>40.858333330000001</c:v>
                </c:pt>
                <c:pt idx="4904">
                  <c:v>40.866666670000001</c:v>
                </c:pt>
                <c:pt idx="4905">
                  <c:v>40.875</c:v>
                </c:pt>
                <c:pt idx="4906">
                  <c:v>40.883333329999999</c:v>
                </c:pt>
                <c:pt idx="4907">
                  <c:v>40.891666669999999</c:v>
                </c:pt>
                <c:pt idx="4908">
                  <c:v>40.9</c:v>
                </c:pt>
                <c:pt idx="4909">
                  <c:v>40.908333329999998</c:v>
                </c:pt>
                <c:pt idx="4910">
                  <c:v>40.916666669999998</c:v>
                </c:pt>
                <c:pt idx="4911">
                  <c:v>40.924999999999997</c:v>
                </c:pt>
                <c:pt idx="4912">
                  <c:v>40.933333330000004</c:v>
                </c:pt>
                <c:pt idx="4913">
                  <c:v>40.941666669999996</c:v>
                </c:pt>
                <c:pt idx="4914">
                  <c:v>40.950000000000003</c:v>
                </c:pt>
                <c:pt idx="4915">
                  <c:v>40.958333330000002</c:v>
                </c:pt>
                <c:pt idx="4916">
                  <c:v>40.966666670000002</c:v>
                </c:pt>
                <c:pt idx="4917">
                  <c:v>40.975000000000001</c:v>
                </c:pt>
                <c:pt idx="4918">
                  <c:v>40.983333330000001</c:v>
                </c:pt>
                <c:pt idx="4919">
                  <c:v>40.991666670000001</c:v>
                </c:pt>
                <c:pt idx="4920">
                  <c:v>41</c:v>
                </c:pt>
                <c:pt idx="4921">
                  <c:v>41.008333329999999</c:v>
                </c:pt>
                <c:pt idx="4922">
                  <c:v>41.016666669999999</c:v>
                </c:pt>
                <c:pt idx="4923">
                  <c:v>41.024999999999999</c:v>
                </c:pt>
                <c:pt idx="4924">
                  <c:v>41.033333329999998</c:v>
                </c:pt>
                <c:pt idx="4925">
                  <c:v>41.041666669999998</c:v>
                </c:pt>
                <c:pt idx="4926">
                  <c:v>41.05</c:v>
                </c:pt>
                <c:pt idx="4927">
                  <c:v>41.058333330000004</c:v>
                </c:pt>
                <c:pt idx="4928">
                  <c:v>41.066666669999996</c:v>
                </c:pt>
                <c:pt idx="4929">
                  <c:v>41.075000000000003</c:v>
                </c:pt>
                <c:pt idx="4930">
                  <c:v>41.083333330000002</c:v>
                </c:pt>
                <c:pt idx="4931">
                  <c:v>41.091666670000002</c:v>
                </c:pt>
                <c:pt idx="4932">
                  <c:v>41.1</c:v>
                </c:pt>
                <c:pt idx="4933">
                  <c:v>41.108333330000001</c:v>
                </c:pt>
                <c:pt idx="4934">
                  <c:v>41.116666670000001</c:v>
                </c:pt>
                <c:pt idx="4935">
                  <c:v>41.125</c:v>
                </c:pt>
                <c:pt idx="4936">
                  <c:v>41.133333329999999</c:v>
                </c:pt>
                <c:pt idx="4937">
                  <c:v>41.141666669999999</c:v>
                </c:pt>
                <c:pt idx="4938">
                  <c:v>41.15</c:v>
                </c:pt>
                <c:pt idx="4939">
                  <c:v>41.158333329999998</c:v>
                </c:pt>
                <c:pt idx="4940">
                  <c:v>41.166666669999998</c:v>
                </c:pt>
                <c:pt idx="4941">
                  <c:v>41.174999999999997</c:v>
                </c:pt>
                <c:pt idx="4942">
                  <c:v>41.183333330000004</c:v>
                </c:pt>
                <c:pt idx="4943">
                  <c:v>41.191666669999996</c:v>
                </c:pt>
                <c:pt idx="4944">
                  <c:v>41.2</c:v>
                </c:pt>
                <c:pt idx="4945">
                  <c:v>41.208333330000002</c:v>
                </c:pt>
                <c:pt idx="4946">
                  <c:v>41.216666670000002</c:v>
                </c:pt>
                <c:pt idx="4947">
                  <c:v>41.225000000000001</c:v>
                </c:pt>
                <c:pt idx="4948">
                  <c:v>41.233333330000001</c:v>
                </c:pt>
                <c:pt idx="4949">
                  <c:v>41.241666670000001</c:v>
                </c:pt>
                <c:pt idx="4950">
                  <c:v>41.25</c:v>
                </c:pt>
                <c:pt idx="4951">
                  <c:v>41.258333329999999</c:v>
                </c:pt>
                <c:pt idx="4952">
                  <c:v>41.266666669999999</c:v>
                </c:pt>
                <c:pt idx="4953">
                  <c:v>41.274999999999999</c:v>
                </c:pt>
                <c:pt idx="4954">
                  <c:v>41.283333329999998</c:v>
                </c:pt>
                <c:pt idx="4955">
                  <c:v>41.291666669999998</c:v>
                </c:pt>
                <c:pt idx="4956">
                  <c:v>41.3</c:v>
                </c:pt>
                <c:pt idx="4957">
                  <c:v>41.308333330000004</c:v>
                </c:pt>
                <c:pt idx="4958">
                  <c:v>41.316666669999996</c:v>
                </c:pt>
                <c:pt idx="4959">
                  <c:v>41.325000000000003</c:v>
                </c:pt>
                <c:pt idx="4960">
                  <c:v>41.333333330000002</c:v>
                </c:pt>
                <c:pt idx="4961">
                  <c:v>41.341666670000002</c:v>
                </c:pt>
                <c:pt idx="4962">
                  <c:v>41.35</c:v>
                </c:pt>
                <c:pt idx="4963">
                  <c:v>41.358333330000001</c:v>
                </c:pt>
                <c:pt idx="4964">
                  <c:v>41.366666670000001</c:v>
                </c:pt>
                <c:pt idx="4965">
                  <c:v>41.375</c:v>
                </c:pt>
                <c:pt idx="4966">
                  <c:v>41.383333329999999</c:v>
                </c:pt>
                <c:pt idx="4967">
                  <c:v>41.391666669999999</c:v>
                </c:pt>
                <c:pt idx="4968">
                  <c:v>41.4</c:v>
                </c:pt>
                <c:pt idx="4969">
                  <c:v>41.408333329999998</c:v>
                </c:pt>
                <c:pt idx="4970">
                  <c:v>41.416666669999998</c:v>
                </c:pt>
                <c:pt idx="4971">
                  <c:v>41.424999999999997</c:v>
                </c:pt>
                <c:pt idx="4972">
                  <c:v>41.433333330000004</c:v>
                </c:pt>
                <c:pt idx="4973">
                  <c:v>41.441666669999996</c:v>
                </c:pt>
                <c:pt idx="4974">
                  <c:v>41.45</c:v>
                </c:pt>
                <c:pt idx="4975">
                  <c:v>41.458333330000002</c:v>
                </c:pt>
                <c:pt idx="4976">
                  <c:v>41.466666670000002</c:v>
                </c:pt>
                <c:pt idx="4977">
                  <c:v>41.475000000000001</c:v>
                </c:pt>
                <c:pt idx="4978">
                  <c:v>41.483333330000001</c:v>
                </c:pt>
                <c:pt idx="4979">
                  <c:v>41.491666670000001</c:v>
                </c:pt>
                <c:pt idx="4980">
                  <c:v>41.5</c:v>
                </c:pt>
                <c:pt idx="4981">
                  <c:v>41.508333329999999</c:v>
                </c:pt>
                <c:pt idx="4982">
                  <c:v>41.516666669999999</c:v>
                </c:pt>
                <c:pt idx="4983">
                  <c:v>41.524999999999999</c:v>
                </c:pt>
                <c:pt idx="4984">
                  <c:v>41.533333329999998</c:v>
                </c:pt>
                <c:pt idx="4985">
                  <c:v>41.541666669999998</c:v>
                </c:pt>
                <c:pt idx="4986">
                  <c:v>41.55</c:v>
                </c:pt>
                <c:pt idx="4987">
                  <c:v>41.558333330000004</c:v>
                </c:pt>
                <c:pt idx="4988">
                  <c:v>41.566666669999996</c:v>
                </c:pt>
                <c:pt idx="4989">
                  <c:v>41.575000000000003</c:v>
                </c:pt>
                <c:pt idx="4990">
                  <c:v>41.583333330000002</c:v>
                </c:pt>
                <c:pt idx="4991">
                  <c:v>41.591666670000002</c:v>
                </c:pt>
                <c:pt idx="4992">
                  <c:v>41.6</c:v>
                </c:pt>
                <c:pt idx="4993">
                  <c:v>41.608333330000001</c:v>
                </c:pt>
                <c:pt idx="4994">
                  <c:v>41.616666670000001</c:v>
                </c:pt>
                <c:pt idx="4995">
                  <c:v>41.625</c:v>
                </c:pt>
                <c:pt idx="4996">
                  <c:v>41.633333329999999</c:v>
                </c:pt>
                <c:pt idx="4997">
                  <c:v>41.641666669999999</c:v>
                </c:pt>
                <c:pt idx="4998">
                  <c:v>41.65</c:v>
                </c:pt>
                <c:pt idx="4999">
                  <c:v>41.658333329999998</c:v>
                </c:pt>
                <c:pt idx="5000">
                  <c:v>41.666666669999998</c:v>
                </c:pt>
                <c:pt idx="5001">
                  <c:v>41.674999999999997</c:v>
                </c:pt>
                <c:pt idx="5002">
                  <c:v>41.683333330000004</c:v>
                </c:pt>
                <c:pt idx="5003">
                  <c:v>41.691666669999996</c:v>
                </c:pt>
                <c:pt idx="5004">
                  <c:v>41.7</c:v>
                </c:pt>
                <c:pt idx="5005">
                  <c:v>41.708333330000002</c:v>
                </c:pt>
                <c:pt idx="5006">
                  <c:v>41.716666670000002</c:v>
                </c:pt>
                <c:pt idx="5007">
                  <c:v>41.725000000000001</c:v>
                </c:pt>
                <c:pt idx="5008">
                  <c:v>41.733333330000001</c:v>
                </c:pt>
                <c:pt idx="5009">
                  <c:v>41.741666670000001</c:v>
                </c:pt>
                <c:pt idx="5010">
                  <c:v>41.75</c:v>
                </c:pt>
                <c:pt idx="5011">
                  <c:v>41.758333329999999</c:v>
                </c:pt>
                <c:pt idx="5012">
                  <c:v>41.766666669999999</c:v>
                </c:pt>
                <c:pt idx="5013">
                  <c:v>41.774999999999999</c:v>
                </c:pt>
                <c:pt idx="5014">
                  <c:v>41.783333329999998</c:v>
                </c:pt>
                <c:pt idx="5015">
                  <c:v>41.791666669999998</c:v>
                </c:pt>
                <c:pt idx="5016">
                  <c:v>41.8</c:v>
                </c:pt>
                <c:pt idx="5017">
                  <c:v>41.808333330000004</c:v>
                </c:pt>
                <c:pt idx="5018">
                  <c:v>41.816666669999996</c:v>
                </c:pt>
                <c:pt idx="5019">
                  <c:v>41.825000000000003</c:v>
                </c:pt>
                <c:pt idx="5020">
                  <c:v>41.833333330000002</c:v>
                </c:pt>
                <c:pt idx="5021">
                  <c:v>41.841666670000002</c:v>
                </c:pt>
                <c:pt idx="5022">
                  <c:v>41.85</c:v>
                </c:pt>
                <c:pt idx="5023">
                  <c:v>41.858333330000001</c:v>
                </c:pt>
                <c:pt idx="5024">
                  <c:v>41.866666670000001</c:v>
                </c:pt>
                <c:pt idx="5025">
                  <c:v>41.875</c:v>
                </c:pt>
                <c:pt idx="5026">
                  <c:v>41.883333329999999</c:v>
                </c:pt>
                <c:pt idx="5027">
                  <c:v>41.891666669999999</c:v>
                </c:pt>
                <c:pt idx="5028">
                  <c:v>41.9</c:v>
                </c:pt>
                <c:pt idx="5029">
                  <c:v>41.908333329999998</c:v>
                </c:pt>
                <c:pt idx="5030">
                  <c:v>41.916666669999998</c:v>
                </c:pt>
                <c:pt idx="5031">
                  <c:v>41.924999999999997</c:v>
                </c:pt>
                <c:pt idx="5032">
                  <c:v>41.933333330000004</c:v>
                </c:pt>
                <c:pt idx="5033">
                  <c:v>41.941666669999996</c:v>
                </c:pt>
                <c:pt idx="5034">
                  <c:v>41.95</c:v>
                </c:pt>
                <c:pt idx="5035">
                  <c:v>41.958333330000002</c:v>
                </c:pt>
                <c:pt idx="5036">
                  <c:v>41.966666670000002</c:v>
                </c:pt>
                <c:pt idx="5037">
                  <c:v>41.975000000000001</c:v>
                </c:pt>
                <c:pt idx="5038">
                  <c:v>41.983333330000001</c:v>
                </c:pt>
                <c:pt idx="5039">
                  <c:v>41.991666670000001</c:v>
                </c:pt>
                <c:pt idx="5040">
                  <c:v>42</c:v>
                </c:pt>
                <c:pt idx="5041">
                  <c:v>42.008333329999999</c:v>
                </c:pt>
                <c:pt idx="5042">
                  <c:v>42.016666669999999</c:v>
                </c:pt>
                <c:pt idx="5043">
                  <c:v>42.024999999999999</c:v>
                </c:pt>
                <c:pt idx="5044">
                  <c:v>42.033333329999998</c:v>
                </c:pt>
                <c:pt idx="5045">
                  <c:v>42.041666669999998</c:v>
                </c:pt>
                <c:pt idx="5046">
                  <c:v>42.05</c:v>
                </c:pt>
                <c:pt idx="5047">
                  <c:v>42.058333330000004</c:v>
                </c:pt>
                <c:pt idx="5048">
                  <c:v>42.066666669999996</c:v>
                </c:pt>
                <c:pt idx="5049">
                  <c:v>42.075000000000003</c:v>
                </c:pt>
                <c:pt idx="5050">
                  <c:v>42.083333330000002</c:v>
                </c:pt>
                <c:pt idx="5051">
                  <c:v>42.091666670000002</c:v>
                </c:pt>
                <c:pt idx="5052">
                  <c:v>42.1</c:v>
                </c:pt>
                <c:pt idx="5053">
                  <c:v>42.108333330000001</c:v>
                </c:pt>
                <c:pt idx="5054">
                  <c:v>42.116666670000001</c:v>
                </c:pt>
                <c:pt idx="5055">
                  <c:v>42.125</c:v>
                </c:pt>
                <c:pt idx="5056">
                  <c:v>42.133333329999999</c:v>
                </c:pt>
                <c:pt idx="5057">
                  <c:v>42.141666669999999</c:v>
                </c:pt>
                <c:pt idx="5058">
                  <c:v>42.15</c:v>
                </c:pt>
                <c:pt idx="5059">
                  <c:v>42.158333329999998</c:v>
                </c:pt>
                <c:pt idx="5060">
                  <c:v>42.166666669999998</c:v>
                </c:pt>
                <c:pt idx="5061">
                  <c:v>42.174999999999997</c:v>
                </c:pt>
                <c:pt idx="5062">
                  <c:v>42.183333330000004</c:v>
                </c:pt>
                <c:pt idx="5063">
                  <c:v>42.191666669999996</c:v>
                </c:pt>
                <c:pt idx="5064">
                  <c:v>42.2</c:v>
                </c:pt>
                <c:pt idx="5065">
                  <c:v>42.208333330000002</c:v>
                </c:pt>
                <c:pt idx="5066">
                  <c:v>42.216666670000002</c:v>
                </c:pt>
                <c:pt idx="5067">
                  <c:v>42.225000000000001</c:v>
                </c:pt>
                <c:pt idx="5068">
                  <c:v>42.233333330000001</c:v>
                </c:pt>
                <c:pt idx="5069">
                  <c:v>42.241666670000001</c:v>
                </c:pt>
                <c:pt idx="5070">
                  <c:v>42.25</c:v>
                </c:pt>
                <c:pt idx="5071">
                  <c:v>42.258333329999999</c:v>
                </c:pt>
                <c:pt idx="5072">
                  <c:v>42.266666669999999</c:v>
                </c:pt>
                <c:pt idx="5073">
                  <c:v>42.274999999999999</c:v>
                </c:pt>
                <c:pt idx="5074">
                  <c:v>42.283333329999998</c:v>
                </c:pt>
                <c:pt idx="5075">
                  <c:v>42.291666669999998</c:v>
                </c:pt>
                <c:pt idx="5076">
                  <c:v>42.3</c:v>
                </c:pt>
                <c:pt idx="5077">
                  <c:v>42.308333330000004</c:v>
                </c:pt>
                <c:pt idx="5078">
                  <c:v>42.316666669999996</c:v>
                </c:pt>
                <c:pt idx="5079">
                  <c:v>42.325000000000003</c:v>
                </c:pt>
                <c:pt idx="5080">
                  <c:v>42.333333330000002</c:v>
                </c:pt>
                <c:pt idx="5081">
                  <c:v>42.341666670000002</c:v>
                </c:pt>
                <c:pt idx="5082">
                  <c:v>42.35</c:v>
                </c:pt>
                <c:pt idx="5083">
                  <c:v>42.358333330000001</c:v>
                </c:pt>
                <c:pt idx="5084">
                  <c:v>42.366666670000001</c:v>
                </c:pt>
                <c:pt idx="5085">
                  <c:v>42.375</c:v>
                </c:pt>
                <c:pt idx="5086">
                  <c:v>42.383333329999999</c:v>
                </c:pt>
                <c:pt idx="5087">
                  <c:v>42.391666669999999</c:v>
                </c:pt>
                <c:pt idx="5088">
                  <c:v>42.4</c:v>
                </c:pt>
                <c:pt idx="5089">
                  <c:v>42.408333329999998</c:v>
                </c:pt>
                <c:pt idx="5090">
                  <c:v>42.416666669999998</c:v>
                </c:pt>
                <c:pt idx="5091">
                  <c:v>42.424999999999997</c:v>
                </c:pt>
                <c:pt idx="5092">
                  <c:v>42.433333330000004</c:v>
                </c:pt>
                <c:pt idx="5093">
                  <c:v>42.441666669999996</c:v>
                </c:pt>
                <c:pt idx="5094">
                  <c:v>42.45</c:v>
                </c:pt>
                <c:pt idx="5095">
                  <c:v>42.458333330000002</c:v>
                </c:pt>
                <c:pt idx="5096">
                  <c:v>42.466666670000002</c:v>
                </c:pt>
                <c:pt idx="5097">
                  <c:v>42.475000000000001</c:v>
                </c:pt>
                <c:pt idx="5098">
                  <c:v>42.483333330000001</c:v>
                </c:pt>
                <c:pt idx="5099">
                  <c:v>42.491666670000001</c:v>
                </c:pt>
                <c:pt idx="5100">
                  <c:v>42.5</c:v>
                </c:pt>
                <c:pt idx="5101">
                  <c:v>42.508333329999999</c:v>
                </c:pt>
                <c:pt idx="5102">
                  <c:v>42.516666669999999</c:v>
                </c:pt>
                <c:pt idx="5103">
                  <c:v>42.524999999999999</c:v>
                </c:pt>
                <c:pt idx="5104">
                  <c:v>42.533333329999998</c:v>
                </c:pt>
                <c:pt idx="5105">
                  <c:v>42.541666669999998</c:v>
                </c:pt>
                <c:pt idx="5106">
                  <c:v>42.55</c:v>
                </c:pt>
                <c:pt idx="5107">
                  <c:v>42.558333330000004</c:v>
                </c:pt>
                <c:pt idx="5108">
                  <c:v>42.566666669999996</c:v>
                </c:pt>
                <c:pt idx="5109">
                  <c:v>42.575000000000003</c:v>
                </c:pt>
                <c:pt idx="5110">
                  <c:v>42.583333330000002</c:v>
                </c:pt>
                <c:pt idx="5111">
                  <c:v>42.591666670000002</c:v>
                </c:pt>
                <c:pt idx="5112">
                  <c:v>42.6</c:v>
                </c:pt>
                <c:pt idx="5113">
                  <c:v>42.608333330000001</c:v>
                </c:pt>
                <c:pt idx="5114">
                  <c:v>42.616666670000001</c:v>
                </c:pt>
                <c:pt idx="5115">
                  <c:v>42.625</c:v>
                </c:pt>
                <c:pt idx="5116">
                  <c:v>42.633333329999999</c:v>
                </c:pt>
                <c:pt idx="5117">
                  <c:v>42.641666669999999</c:v>
                </c:pt>
                <c:pt idx="5118">
                  <c:v>42.65</c:v>
                </c:pt>
                <c:pt idx="5119">
                  <c:v>42.658333329999998</c:v>
                </c:pt>
                <c:pt idx="5120">
                  <c:v>42.666666669999998</c:v>
                </c:pt>
                <c:pt idx="5121">
                  <c:v>42.674999999999997</c:v>
                </c:pt>
                <c:pt idx="5122">
                  <c:v>42.683333330000004</c:v>
                </c:pt>
                <c:pt idx="5123">
                  <c:v>42.691666669999996</c:v>
                </c:pt>
                <c:pt idx="5124">
                  <c:v>42.7</c:v>
                </c:pt>
                <c:pt idx="5125">
                  <c:v>42.708333330000002</c:v>
                </c:pt>
                <c:pt idx="5126">
                  <c:v>42.716666670000002</c:v>
                </c:pt>
                <c:pt idx="5127">
                  <c:v>42.725000000000001</c:v>
                </c:pt>
                <c:pt idx="5128">
                  <c:v>42.733333330000001</c:v>
                </c:pt>
                <c:pt idx="5129">
                  <c:v>42.741666670000001</c:v>
                </c:pt>
                <c:pt idx="5130">
                  <c:v>42.75</c:v>
                </c:pt>
                <c:pt idx="5131">
                  <c:v>42.758333329999999</c:v>
                </c:pt>
                <c:pt idx="5132">
                  <c:v>42.766666669999999</c:v>
                </c:pt>
                <c:pt idx="5133">
                  <c:v>42.774999999999999</c:v>
                </c:pt>
                <c:pt idx="5134">
                  <c:v>42.783333329999998</c:v>
                </c:pt>
                <c:pt idx="5135">
                  <c:v>42.791666669999998</c:v>
                </c:pt>
                <c:pt idx="5136">
                  <c:v>42.8</c:v>
                </c:pt>
                <c:pt idx="5137">
                  <c:v>42.808333330000004</c:v>
                </c:pt>
                <c:pt idx="5138">
                  <c:v>42.816666669999996</c:v>
                </c:pt>
                <c:pt idx="5139">
                  <c:v>42.825000000000003</c:v>
                </c:pt>
                <c:pt idx="5140">
                  <c:v>42.833333330000002</c:v>
                </c:pt>
                <c:pt idx="5141">
                  <c:v>42.841666670000002</c:v>
                </c:pt>
                <c:pt idx="5142">
                  <c:v>42.85</c:v>
                </c:pt>
                <c:pt idx="5143">
                  <c:v>42.858333330000001</c:v>
                </c:pt>
                <c:pt idx="5144">
                  <c:v>42.866666670000001</c:v>
                </c:pt>
                <c:pt idx="5145">
                  <c:v>42.875</c:v>
                </c:pt>
                <c:pt idx="5146">
                  <c:v>42.883333329999999</c:v>
                </c:pt>
                <c:pt idx="5147">
                  <c:v>42.891666669999999</c:v>
                </c:pt>
                <c:pt idx="5148">
                  <c:v>42.9</c:v>
                </c:pt>
                <c:pt idx="5149">
                  <c:v>42.908333329999998</c:v>
                </c:pt>
                <c:pt idx="5150">
                  <c:v>42.916666669999998</c:v>
                </c:pt>
                <c:pt idx="5151">
                  <c:v>42.924999999999997</c:v>
                </c:pt>
                <c:pt idx="5152">
                  <c:v>42.933333330000004</c:v>
                </c:pt>
                <c:pt idx="5153">
                  <c:v>42.941666669999996</c:v>
                </c:pt>
                <c:pt idx="5154">
                  <c:v>42.95</c:v>
                </c:pt>
                <c:pt idx="5155">
                  <c:v>42.958333330000002</c:v>
                </c:pt>
                <c:pt idx="5156">
                  <c:v>42.966666670000002</c:v>
                </c:pt>
                <c:pt idx="5157">
                  <c:v>42.975000000000001</c:v>
                </c:pt>
                <c:pt idx="5158">
                  <c:v>42.983333330000001</c:v>
                </c:pt>
                <c:pt idx="5159">
                  <c:v>42.991666670000001</c:v>
                </c:pt>
                <c:pt idx="5160">
                  <c:v>43</c:v>
                </c:pt>
                <c:pt idx="5161">
                  <c:v>43.008333329999999</c:v>
                </c:pt>
                <c:pt idx="5162">
                  <c:v>43.016666669999999</c:v>
                </c:pt>
                <c:pt idx="5163">
                  <c:v>43.024999999999999</c:v>
                </c:pt>
                <c:pt idx="5164">
                  <c:v>43.033333329999998</c:v>
                </c:pt>
                <c:pt idx="5165">
                  <c:v>43.041666669999998</c:v>
                </c:pt>
                <c:pt idx="5166">
                  <c:v>43.05</c:v>
                </c:pt>
                <c:pt idx="5167">
                  <c:v>43.058333330000004</c:v>
                </c:pt>
                <c:pt idx="5168">
                  <c:v>43.066666669999996</c:v>
                </c:pt>
                <c:pt idx="5169">
                  <c:v>43.075000000000003</c:v>
                </c:pt>
                <c:pt idx="5170">
                  <c:v>43.083333330000002</c:v>
                </c:pt>
                <c:pt idx="5171">
                  <c:v>43.091666670000002</c:v>
                </c:pt>
                <c:pt idx="5172">
                  <c:v>43.1</c:v>
                </c:pt>
                <c:pt idx="5173">
                  <c:v>43.108333330000001</c:v>
                </c:pt>
                <c:pt idx="5174">
                  <c:v>43.116666670000001</c:v>
                </c:pt>
                <c:pt idx="5175">
                  <c:v>43.125</c:v>
                </c:pt>
                <c:pt idx="5176">
                  <c:v>43.133333329999999</c:v>
                </c:pt>
                <c:pt idx="5177">
                  <c:v>43.141666669999999</c:v>
                </c:pt>
                <c:pt idx="5178">
                  <c:v>43.15</c:v>
                </c:pt>
                <c:pt idx="5179">
                  <c:v>43.158333329999998</c:v>
                </c:pt>
                <c:pt idx="5180">
                  <c:v>43.166666669999998</c:v>
                </c:pt>
                <c:pt idx="5181">
                  <c:v>43.174999999999997</c:v>
                </c:pt>
                <c:pt idx="5182">
                  <c:v>43.183333330000004</c:v>
                </c:pt>
                <c:pt idx="5183">
                  <c:v>43.191666669999996</c:v>
                </c:pt>
                <c:pt idx="5184">
                  <c:v>43.2</c:v>
                </c:pt>
                <c:pt idx="5185">
                  <c:v>43.208333330000002</c:v>
                </c:pt>
                <c:pt idx="5186">
                  <c:v>43.216666670000002</c:v>
                </c:pt>
                <c:pt idx="5187">
                  <c:v>43.225000000000001</c:v>
                </c:pt>
                <c:pt idx="5188">
                  <c:v>43.233333330000001</c:v>
                </c:pt>
                <c:pt idx="5189">
                  <c:v>43.241666670000001</c:v>
                </c:pt>
                <c:pt idx="5190">
                  <c:v>43.25</c:v>
                </c:pt>
                <c:pt idx="5191">
                  <c:v>43.258333329999999</c:v>
                </c:pt>
                <c:pt idx="5192">
                  <c:v>43.266666669999999</c:v>
                </c:pt>
                <c:pt idx="5193">
                  <c:v>43.274999999999999</c:v>
                </c:pt>
                <c:pt idx="5194">
                  <c:v>43.283333329999998</c:v>
                </c:pt>
                <c:pt idx="5195">
                  <c:v>43.291666669999998</c:v>
                </c:pt>
                <c:pt idx="5196">
                  <c:v>43.3</c:v>
                </c:pt>
                <c:pt idx="5197">
                  <c:v>43.308333330000004</c:v>
                </c:pt>
                <c:pt idx="5198">
                  <c:v>43.316666669999996</c:v>
                </c:pt>
                <c:pt idx="5199">
                  <c:v>43.325000000000003</c:v>
                </c:pt>
                <c:pt idx="5200">
                  <c:v>43.333333330000002</c:v>
                </c:pt>
                <c:pt idx="5201">
                  <c:v>43.341666670000002</c:v>
                </c:pt>
                <c:pt idx="5202">
                  <c:v>43.35</c:v>
                </c:pt>
                <c:pt idx="5203">
                  <c:v>43.358333330000001</c:v>
                </c:pt>
                <c:pt idx="5204">
                  <c:v>43.366666670000001</c:v>
                </c:pt>
                <c:pt idx="5205">
                  <c:v>43.375</c:v>
                </c:pt>
                <c:pt idx="5206">
                  <c:v>43.383333329999999</c:v>
                </c:pt>
                <c:pt idx="5207">
                  <c:v>43.391666669999999</c:v>
                </c:pt>
                <c:pt idx="5208">
                  <c:v>43.4</c:v>
                </c:pt>
                <c:pt idx="5209">
                  <c:v>43.408333329999998</c:v>
                </c:pt>
                <c:pt idx="5210">
                  <c:v>43.416666669999998</c:v>
                </c:pt>
                <c:pt idx="5211">
                  <c:v>43.424999999999997</c:v>
                </c:pt>
                <c:pt idx="5212">
                  <c:v>43.433333330000004</c:v>
                </c:pt>
                <c:pt idx="5213">
                  <c:v>43.441666669999996</c:v>
                </c:pt>
                <c:pt idx="5214">
                  <c:v>43.45</c:v>
                </c:pt>
                <c:pt idx="5215">
                  <c:v>43.458333330000002</c:v>
                </c:pt>
                <c:pt idx="5216">
                  <c:v>43.466666670000002</c:v>
                </c:pt>
                <c:pt idx="5217">
                  <c:v>43.475000000000001</c:v>
                </c:pt>
                <c:pt idx="5218">
                  <c:v>43.483333330000001</c:v>
                </c:pt>
                <c:pt idx="5219">
                  <c:v>43.491666670000001</c:v>
                </c:pt>
                <c:pt idx="5220">
                  <c:v>43.5</c:v>
                </c:pt>
                <c:pt idx="5221">
                  <c:v>43.508333329999999</c:v>
                </c:pt>
                <c:pt idx="5222">
                  <c:v>43.516666669999999</c:v>
                </c:pt>
                <c:pt idx="5223">
                  <c:v>43.524999999999999</c:v>
                </c:pt>
                <c:pt idx="5224">
                  <c:v>43.533333329999998</c:v>
                </c:pt>
                <c:pt idx="5225">
                  <c:v>43.541666669999998</c:v>
                </c:pt>
                <c:pt idx="5226">
                  <c:v>43.55</c:v>
                </c:pt>
                <c:pt idx="5227">
                  <c:v>43.558333330000004</c:v>
                </c:pt>
                <c:pt idx="5228">
                  <c:v>43.566666669999996</c:v>
                </c:pt>
                <c:pt idx="5229">
                  <c:v>43.575000000000003</c:v>
                </c:pt>
                <c:pt idx="5230">
                  <c:v>43.583333330000002</c:v>
                </c:pt>
                <c:pt idx="5231">
                  <c:v>43.591666670000002</c:v>
                </c:pt>
                <c:pt idx="5232">
                  <c:v>43.6</c:v>
                </c:pt>
                <c:pt idx="5233">
                  <c:v>43.608333330000001</c:v>
                </c:pt>
                <c:pt idx="5234">
                  <c:v>43.616666670000001</c:v>
                </c:pt>
                <c:pt idx="5235">
                  <c:v>43.625</c:v>
                </c:pt>
                <c:pt idx="5236">
                  <c:v>43.633333329999999</c:v>
                </c:pt>
                <c:pt idx="5237">
                  <c:v>43.641666669999999</c:v>
                </c:pt>
                <c:pt idx="5238">
                  <c:v>43.65</c:v>
                </c:pt>
                <c:pt idx="5239">
                  <c:v>43.658333329999998</c:v>
                </c:pt>
                <c:pt idx="5240">
                  <c:v>43.666666669999998</c:v>
                </c:pt>
                <c:pt idx="5241">
                  <c:v>43.674999999999997</c:v>
                </c:pt>
                <c:pt idx="5242">
                  <c:v>43.683333330000004</c:v>
                </c:pt>
                <c:pt idx="5243">
                  <c:v>43.691666669999996</c:v>
                </c:pt>
                <c:pt idx="5244">
                  <c:v>43.7</c:v>
                </c:pt>
                <c:pt idx="5245">
                  <c:v>43.708333330000002</c:v>
                </c:pt>
                <c:pt idx="5246">
                  <c:v>43.716666670000002</c:v>
                </c:pt>
                <c:pt idx="5247">
                  <c:v>43.725000000000001</c:v>
                </c:pt>
                <c:pt idx="5248">
                  <c:v>43.733333330000001</c:v>
                </c:pt>
                <c:pt idx="5249">
                  <c:v>43.741666670000001</c:v>
                </c:pt>
                <c:pt idx="5250">
                  <c:v>43.75</c:v>
                </c:pt>
                <c:pt idx="5251">
                  <c:v>43.758333329999999</c:v>
                </c:pt>
                <c:pt idx="5252">
                  <c:v>43.766666669999999</c:v>
                </c:pt>
                <c:pt idx="5253">
                  <c:v>43.774999999999999</c:v>
                </c:pt>
                <c:pt idx="5254">
                  <c:v>43.783333329999998</c:v>
                </c:pt>
                <c:pt idx="5255">
                  <c:v>43.791666669999998</c:v>
                </c:pt>
                <c:pt idx="5256">
                  <c:v>43.8</c:v>
                </c:pt>
                <c:pt idx="5257">
                  <c:v>43.808333330000004</c:v>
                </c:pt>
                <c:pt idx="5258">
                  <c:v>43.816666669999996</c:v>
                </c:pt>
                <c:pt idx="5259">
                  <c:v>43.825000000000003</c:v>
                </c:pt>
                <c:pt idx="5260">
                  <c:v>43.833333330000002</c:v>
                </c:pt>
                <c:pt idx="5261">
                  <c:v>43.841666670000002</c:v>
                </c:pt>
                <c:pt idx="5262">
                  <c:v>43.85</c:v>
                </c:pt>
                <c:pt idx="5263">
                  <c:v>43.858333330000001</c:v>
                </c:pt>
                <c:pt idx="5264">
                  <c:v>43.866666670000001</c:v>
                </c:pt>
                <c:pt idx="5265">
                  <c:v>43.875</c:v>
                </c:pt>
                <c:pt idx="5266">
                  <c:v>43.883333329999999</c:v>
                </c:pt>
                <c:pt idx="5267">
                  <c:v>43.891666669999999</c:v>
                </c:pt>
                <c:pt idx="5268">
                  <c:v>43.9</c:v>
                </c:pt>
                <c:pt idx="5269">
                  <c:v>43.908333329999998</c:v>
                </c:pt>
                <c:pt idx="5270">
                  <c:v>43.916666669999998</c:v>
                </c:pt>
                <c:pt idx="5271">
                  <c:v>43.924999999999997</c:v>
                </c:pt>
                <c:pt idx="5272">
                  <c:v>43.933333330000004</c:v>
                </c:pt>
                <c:pt idx="5273">
                  <c:v>43.941666669999996</c:v>
                </c:pt>
                <c:pt idx="5274">
                  <c:v>43.95</c:v>
                </c:pt>
                <c:pt idx="5275">
                  <c:v>43.958333330000002</c:v>
                </c:pt>
                <c:pt idx="5276">
                  <c:v>43.966666670000002</c:v>
                </c:pt>
                <c:pt idx="5277">
                  <c:v>43.975000000000001</c:v>
                </c:pt>
                <c:pt idx="5278">
                  <c:v>43.983333330000001</c:v>
                </c:pt>
                <c:pt idx="5279">
                  <c:v>43.991666670000001</c:v>
                </c:pt>
                <c:pt idx="5280">
                  <c:v>44</c:v>
                </c:pt>
                <c:pt idx="5281">
                  <c:v>44.008333329999999</c:v>
                </c:pt>
                <c:pt idx="5282">
                  <c:v>44.016666669999999</c:v>
                </c:pt>
                <c:pt idx="5283">
                  <c:v>44.024999999999999</c:v>
                </c:pt>
                <c:pt idx="5284">
                  <c:v>44.033333329999998</c:v>
                </c:pt>
                <c:pt idx="5285">
                  <c:v>44.041666669999998</c:v>
                </c:pt>
                <c:pt idx="5286">
                  <c:v>44.05</c:v>
                </c:pt>
                <c:pt idx="5287">
                  <c:v>44.058333330000004</c:v>
                </c:pt>
                <c:pt idx="5288">
                  <c:v>44.066666669999996</c:v>
                </c:pt>
                <c:pt idx="5289">
                  <c:v>44.075000000000003</c:v>
                </c:pt>
                <c:pt idx="5290">
                  <c:v>44.083333330000002</c:v>
                </c:pt>
                <c:pt idx="5291">
                  <c:v>44.091666670000002</c:v>
                </c:pt>
                <c:pt idx="5292">
                  <c:v>44.1</c:v>
                </c:pt>
                <c:pt idx="5293">
                  <c:v>44.108333330000001</c:v>
                </c:pt>
                <c:pt idx="5294">
                  <c:v>44.116666670000001</c:v>
                </c:pt>
                <c:pt idx="5295">
                  <c:v>44.125</c:v>
                </c:pt>
                <c:pt idx="5296">
                  <c:v>44.133333329999999</c:v>
                </c:pt>
                <c:pt idx="5297">
                  <c:v>44.141666669999999</c:v>
                </c:pt>
                <c:pt idx="5298">
                  <c:v>44.15</c:v>
                </c:pt>
                <c:pt idx="5299">
                  <c:v>44.158333329999998</c:v>
                </c:pt>
                <c:pt idx="5300">
                  <c:v>44.166666669999998</c:v>
                </c:pt>
                <c:pt idx="5301">
                  <c:v>44.174999999999997</c:v>
                </c:pt>
                <c:pt idx="5302">
                  <c:v>44.183333330000004</c:v>
                </c:pt>
                <c:pt idx="5303">
                  <c:v>44.191666669999996</c:v>
                </c:pt>
                <c:pt idx="5304">
                  <c:v>44.2</c:v>
                </c:pt>
                <c:pt idx="5305">
                  <c:v>44.208333330000002</c:v>
                </c:pt>
                <c:pt idx="5306">
                  <c:v>44.216666670000002</c:v>
                </c:pt>
                <c:pt idx="5307">
                  <c:v>44.225000000000001</c:v>
                </c:pt>
                <c:pt idx="5308">
                  <c:v>44.233333330000001</c:v>
                </c:pt>
                <c:pt idx="5309">
                  <c:v>44.241666670000001</c:v>
                </c:pt>
                <c:pt idx="5310">
                  <c:v>44.25</c:v>
                </c:pt>
                <c:pt idx="5311">
                  <c:v>44.258333329999999</c:v>
                </c:pt>
                <c:pt idx="5312">
                  <c:v>44.266666669999999</c:v>
                </c:pt>
                <c:pt idx="5313">
                  <c:v>44.274999999999999</c:v>
                </c:pt>
                <c:pt idx="5314">
                  <c:v>44.283333329999998</c:v>
                </c:pt>
                <c:pt idx="5315">
                  <c:v>44.291666669999998</c:v>
                </c:pt>
                <c:pt idx="5316">
                  <c:v>44.3</c:v>
                </c:pt>
                <c:pt idx="5317">
                  <c:v>44.308333330000004</c:v>
                </c:pt>
                <c:pt idx="5318">
                  <c:v>44.316666669999996</c:v>
                </c:pt>
                <c:pt idx="5319">
                  <c:v>44.325000000000003</c:v>
                </c:pt>
                <c:pt idx="5320">
                  <c:v>44.333333330000002</c:v>
                </c:pt>
                <c:pt idx="5321">
                  <c:v>44.341666670000002</c:v>
                </c:pt>
                <c:pt idx="5322">
                  <c:v>44.35</c:v>
                </c:pt>
                <c:pt idx="5323">
                  <c:v>44.358333330000001</c:v>
                </c:pt>
                <c:pt idx="5324">
                  <c:v>44.366666670000001</c:v>
                </c:pt>
                <c:pt idx="5325">
                  <c:v>44.375</c:v>
                </c:pt>
                <c:pt idx="5326">
                  <c:v>44.383333329999999</c:v>
                </c:pt>
                <c:pt idx="5327">
                  <c:v>44.391666669999999</c:v>
                </c:pt>
                <c:pt idx="5328">
                  <c:v>44.4</c:v>
                </c:pt>
                <c:pt idx="5329">
                  <c:v>44.408333329999998</c:v>
                </c:pt>
                <c:pt idx="5330">
                  <c:v>44.416666669999998</c:v>
                </c:pt>
                <c:pt idx="5331">
                  <c:v>44.424999999999997</c:v>
                </c:pt>
                <c:pt idx="5332">
                  <c:v>44.433333330000004</c:v>
                </c:pt>
                <c:pt idx="5333">
                  <c:v>44.441666669999996</c:v>
                </c:pt>
                <c:pt idx="5334">
                  <c:v>44.45</c:v>
                </c:pt>
                <c:pt idx="5335">
                  <c:v>44.458333330000002</c:v>
                </c:pt>
                <c:pt idx="5336">
                  <c:v>44.466666670000002</c:v>
                </c:pt>
                <c:pt idx="5337">
                  <c:v>44.475000000000001</c:v>
                </c:pt>
                <c:pt idx="5338">
                  <c:v>44.483333330000001</c:v>
                </c:pt>
                <c:pt idx="5339">
                  <c:v>44.491666670000001</c:v>
                </c:pt>
                <c:pt idx="5340">
                  <c:v>44.5</c:v>
                </c:pt>
                <c:pt idx="5341">
                  <c:v>44.508333329999999</c:v>
                </c:pt>
                <c:pt idx="5342">
                  <c:v>44.516666669999999</c:v>
                </c:pt>
                <c:pt idx="5343">
                  <c:v>44.524999999999999</c:v>
                </c:pt>
                <c:pt idx="5344">
                  <c:v>44.533333329999998</c:v>
                </c:pt>
                <c:pt idx="5345">
                  <c:v>44.541666669999998</c:v>
                </c:pt>
                <c:pt idx="5346">
                  <c:v>44.55</c:v>
                </c:pt>
                <c:pt idx="5347">
                  <c:v>44.558333330000004</c:v>
                </c:pt>
                <c:pt idx="5348">
                  <c:v>44.566666669999996</c:v>
                </c:pt>
                <c:pt idx="5349">
                  <c:v>44.575000000000003</c:v>
                </c:pt>
                <c:pt idx="5350">
                  <c:v>44.583333330000002</c:v>
                </c:pt>
                <c:pt idx="5351">
                  <c:v>44.591666670000002</c:v>
                </c:pt>
                <c:pt idx="5352">
                  <c:v>44.6</c:v>
                </c:pt>
                <c:pt idx="5353">
                  <c:v>44.608333330000001</c:v>
                </c:pt>
                <c:pt idx="5354">
                  <c:v>44.616666670000001</c:v>
                </c:pt>
                <c:pt idx="5355">
                  <c:v>44.625</c:v>
                </c:pt>
                <c:pt idx="5356">
                  <c:v>44.633333329999999</c:v>
                </c:pt>
                <c:pt idx="5357">
                  <c:v>44.641666669999999</c:v>
                </c:pt>
                <c:pt idx="5358">
                  <c:v>44.65</c:v>
                </c:pt>
                <c:pt idx="5359">
                  <c:v>44.658333329999998</c:v>
                </c:pt>
                <c:pt idx="5360">
                  <c:v>44.666666669999998</c:v>
                </c:pt>
                <c:pt idx="5361">
                  <c:v>44.674999999999997</c:v>
                </c:pt>
                <c:pt idx="5362">
                  <c:v>44.683333330000004</c:v>
                </c:pt>
                <c:pt idx="5363">
                  <c:v>44.691666669999996</c:v>
                </c:pt>
                <c:pt idx="5364">
                  <c:v>44.7</c:v>
                </c:pt>
                <c:pt idx="5365">
                  <c:v>44.708333330000002</c:v>
                </c:pt>
                <c:pt idx="5366">
                  <c:v>44.716666670000002</c:v>
                </c:pt>
                <c:pt idx="5367">
                  <c:v>44.725000000000001</c:v>
                </c:pt>
                <c:pt idx="5368">
                  <c:v>44.733333330000001</c:v>
                </c:pt>
                <c:pt idx="5369">
                  <c:v>44.741666670000001</c:v>
                </c:pt>
                <c:pt idx="5370">
                  <c:v>44.75</c:v>
                </c:pt>
                <c:pt idx="5371">
                  <c:v>44.758333329999999</c:v>
                </c:pt>
                <c:pt idx="5372">
                  <c:v>44.766666669999999</c:v>
                </c:pt>
                <c:pt idx="5373">
                  <c:v>44.774999999999999</c:v>
                </c:pt>
                <c:pt idx="5374">
                  <c:v>44.783333329999998</c:v>
                </c:pt>
                <c:pt idx="5375">
                  <c:v>44.791666669999998</c:v>
                </c:pt>
                <c:pt idx="5376">
                  <c:v>44.8</c:v>
                </c:pt>
                <c:pt idx="5377">
                  <c:v>44.808333330000004</c:v>
                </c:pt>
                <c:pt idx="5378">
                  <c:v>44.816666669999996</c:v>
                </c:pt>
                <c:pt idx="5379">
                  <c:v>44.825000000000003</c:v>
                </c:pt>
                <c:pt idx="5380">
                  <c:v>44.833333330000002</c:v>
                </c:pt>
                <c:pt idx="5381">
                  <c:v>44.841666670000002</c:v>
                </c:pt>
                <c:pt idx="5382">
                  <c:v>44.85</c:v>
                </c:pt>
                <c:pt idx="5383">
                  <c:v>44.858333330000001</c:v>
                </c:pt>
                <c:pt idx="5384">
                  <c:v>44.866666670000001</c:v>
                </c:pt>
                <c:pt idx="5385">
                  <c:v>44.875</c:v>
                </c:pt>
                <c:pt idx="5386">
                  <c:v>44.883333329999999</c:v>
                </c:pt>
                <c:pt idx="5387">
                  <c:v>44.891666669999999</c:v>
                </c:pt>
                <c:pt idx="5388">
                  <c:v>44.9</c:v>
                </c:pt>
                <c:pt idx="5389">
                  <c:v>44.908333329999998</c:v>
                </c:pt>
                <c:pt idx="5390">
                  <c:v>44.916666669999998</c:v>
                </c:pt>
                <c:pt idx="5391">
                  <c:v>44.924999999999997</c:v>
                </c:pt>
                <c:pt idx="5392">
                  <c:v>44.933333330000004</c:v>
                </c:pt>
                <c:pt idx="5393">
                  <c:v>44.941666669999996</c:v>
                </c:pt>
                <c:pt idx="5394">
                  <c:v>44.95</c:v>
                </c:pt>
                <c:pt idx="5395">
                  <c:v>44.958333330000002</c:v>
                </c:pt>
                <c:pt idx="5396">
                  <c:v>44.966666670000002</c:v>
                </c:pt>
                <c:pt idx="5397">
                  <c:v>44.975000000000001</c:v>
                </c:pt>
                <c:pt idx="5398">
                  <c:v>44.983333330000001</c:v>
                </c:pt>
                <c:pt idx="5399">
                  <c:v>44.991666670000001</c:v>
                </c:pt>
                <c:pt idx="5400">
                  <c:v>45</c:v>
                </c:pt>
                <c:pt idx="5401">
                  <c:v>45.008333329999999</c:v>
                </c:pt>
                <c:pt idx="5402">
                  <c:v>45.016666669999999</c:v>
                </c:pt>
                <c:pt idx="5403">
                  <c:v>45.024999999999999</c:v>
                </c:pt>
                <c:pt idx="5404">
                  <c:v>45.033333329999998</c:v>
                </c:pt>
                <c:pt idx="5405">
                  <c:v>45.041666669999998</c:v>
                </c:pt>
                <c:pt idx="5406">
                  <c:v>45.05</c:v>
                </c:pt>
                <c:pt idx="5407">
                  <c:v>45.058333330000004</c:v>
                </c:pt>
                <c:pt idx="5408">
                  <c:v>45.066666669999996</c:v>
                </c:pt>
                <c:pt idx="5409">
                  <c:v>45.075000000000003</c:v>
                </c:pt>
                <c:pt idx="5410">
                  <c:v>45.083333330000002</c:v>
                </c:pt>
                <c:pt idx="5411">
                  <c:v>45.091666670000002</c:v>
                </c:pt>
                <c:pt idx="5412">
                  <c:v>45.1</c:v>
                </c:pt>
                <c:pt idx="5413">
                  <c:v>45.108333330000001</c:v>
                </c:pt>
                <c:pt idx="5414">
                  <c:v>45.116666670000001</c:v>
                </c:pt>
                <c:pt idx="5415">
                  <c:v>45.125</c:v>
                </c:pt>
                <c:pt idx="5416">
                  <c:v>45.133333329999999</c:v>
                </c:pt>
                <c:pt idx="5417">
                  <c:v>45.141666669999999</c:v>
                </c:pt>
                <c:pt idx="5418">
                  <c:v>45.15</c:v>
                </c:pt>
                <c:pt idx="5419">
                  <c:v>45.158333329999998</c:v>
                </c:pt>
                <c:pt idx="5420">
                  <c:v>45.166666669999998</c:v>
                </c:pt>
                <c:pt idx="5421">
                  <c:v>45.174999999999997</c:v>
                </c:pt>
                <c:pt idx="5422">
                  <c:v>45.183333330000004</c:v>
                </c:pt>
                <c:pt idx="5423">
                  <c:v>45.191666669999996</c:v>
                </c:pt>
                <c:pt idx="5424">
                  <c:v>45.2</c:v>
                </c:pt>
                <c:pt idx="5425">
                  <c:v>45.208333330000002</c:v>
                </c:pt>
                <c:pt idx="5426">
                  <c:v>45.216666670000002</c:v>
                </c:pt>
                <c:pt idx="5427">
                  <c:v>45.225000000000001</c:v>
                </c:pt>
                <c:pt idx="5428">
                  <c:v>45.233333330000001</c:v>
                </c:pt>
                <c:pt idx="5429">
                  <c:v>45.241666670000001</c:v>
                </c:pt>
                <c:pt idx="5430">
                  <c:v>45.25</c:v>
                </c:pt>
                <c:pt idx="5431">
                  <c:v>45.258333329999999</c:v>
                </c:pt>
                <c:pt idx="5432">
                  <c:v>45.266666669999999</c:v>
                </c:pt>
                <c:pt idx="5433">
                  <c:v>45.274999999999999</c:v>
                </c:pt>
                <c:pt idx="5434">
                  <c:v>45.283333329999998</c:v>
                </c:pt>
                <c:pt idx="5435">
                  <c:v>45.291666669999998</c:v>
                </c:pt>
                <c:pt idx="5436">
                  <c:v>45.3</c:v>
                </c:pt>
                <c:pt idx="5437">
                  <c:v>45.308333330000004</c:v>
                </c:pt>
                <c:pt idx="5438">
                  <c:v>45.316666669999996</c:v>
                </c:pt>
                <c:pt idx="5439">
                  <c:v>45.325000000000003</c:v>
                </c:pt>
                <c:pt idx="5440">
                  <c:v>45.333333330000002</c:v>
                </c:pt>
                <c:pt idx="5441">
                  <c:v>45.341666670000002</c:v>
                </c:pt>
                <c:pt idx="5442">
                  <c:v>45.35</c:v>
                </c:pt>
                <c:pt idx="5443">
                  <c:v>45.358333330000001</c:v>
                </c:pt>
                <c:pt idx="5444">
                  <c:v>45.366666670000001</c:v>
                </c:pt>
                <c:pt idx="5445">
                  <c:v>45.375</c:v>
                </c:pt>
                <c:pt idx="5446">
                  <c:v>45.383333329999999</c:v>
                </c:pt>
                <c:pt idx="5447">
                  <c:v>45.391666669999999</c:v>
                </c:pt>
                <c:pt idx="5448">
                  <c:v>45.4</c:v>
                </c:pt>
                <c:pt idx="5449">
                  <c:v>45.408333329999998</c:v>
                </c:pt>
                <c:pt idx="5450">
                  <c:v>45.416666669999998</c:v>
                </c:pt>
                <c:pt idx="5451">
                  <c:v>45.424999999999997</c:v>
                </c:pt>
                <c:pt idx="5452">
                  <c:v>45.433333330000004</c:v>
                </c:pt>
                <c:pt idx="5453">
                  <c:v>45.441666669999996</c:v>
                </c:pt>
                <c:pt idx="5454">
                  <c:v>45.45</c:v>
                </c:pt>
                <c:pt idx="5455">
                  <c:v>45.458333330000002</c:v>
                </c:pt>
                <c:pt idx="5456">
                  <c:v>45.466666670000002</c:v>
                </c:pt>
                <c:pt idx="5457">
                  <c:v>45.475000000000001</c:v>
                </c:pt>
                <c:pt idx="5458">
                  <c:v>45.483333330000001</c:v>
                </c:pt>
                <c:pt idx="5459">
                  <c:v>45.491666670000001</c:v>
                </c:pt>
                <c:pt idx="5460">
                  <c:v>45.5</c:v>
                </c:pt>
                <c:pt idx="5461">
                  <c:v>45.508333329999999</c:v>
                </c:pt>
                <c:pt idx="5462">
                  <c:v>45.516666669999999</c:v>
                </c:pt>
                <c:pt idx="5463">
                  <c:v>45.524999999999999</c:v>
                </c:pt>
                <c:pt idx="5464">
                  <c:v>45.533333329999998</c:v>
                </c:pt>
                <c:pt idx="5465">
                  <c:v>45.541666669999998</c:v>
                </c:pt>
                <c:pt idx="5466">
                  <c:v>45.55</c:v>
                </c:pt>
                <c:pt idx="5467">
                  <c:v>45.558333330000004</c:v>
                </c:pt>
                <c:pt idx="5468">
                  <c:v>45.566666669999996</c:v>
                </c:pt>
                <c:pt idx="5469">
                  <c:v>45.575000000000003</c:v>
                </c:pt>
                <c:pt idx="5470">
                  <c:v>45.583333330000002</c:v>
                </c:pt>
                <c:pt idx="5471">
                  <c:v>45.591666670000002</c:v>
                </c:pt>
                <c:pt idx="5472">
                  <c:v>45.6</c:v>
                </c:pt>
                <c:pt idx="5473">
                  <c:v>45.608333330000001</c:v>
                </c:pt>
                <c:pt idx="5474">
                  <c:v>45.616666670000001</c:v>
                </c:pt>
                <c:pt idx="5475">
                  <c:v>45.625</c:v>
                </c:pt>
                <c:pt idx="5476">
                  <c:v>45.633333329999999</c:v>
                </c:pt>
                <c:pt idx="5477">
                  <c:v>45.641666669999999</c:v>
                </c:pt>
                <c:pt idx="5478">
                  <c:v>45.65</c:v>
                </c:pt>
                <c:pt idx="5479">
                  <c:v>45.658333329999998</c:v>
                </c:pt>
                <c:pt idx="5480">
                  <c:v>45.666666669999998</c:v>
                </c:pt>
                <c:pt idx="5481">
                  <c:v>45.674999999999997</c:v>
                </c:pt>
                <c:pt idx="5482">
                  <c:v>45.683333330000004</c:v>
                </c:pt>
                <c:pt idx="5483">
                  <c:v>45.691666669999996</c:v>
                </c:pt>
                <c:pt idx="5484">
                  <c:v>45.7</c:v>
                </c:pt>
                <c:pt idx="5485">
                  <c:v>45.708333330000002</c:v>
                </c:pt>
                <c:pt idx="5486">
                  <c:v>45.716666670000002</c:v>
                </c:pt>
                <c:pt idx="5487">
                  <c:v>45.725000000000001</c:v>
                </c:pt>
                <c:pt idx="5488">
                  <c:v>45.733333330000001</c:v>
                </c:pt>
                <c:pt idx="5489">
                  <c:v>45.741666670000001</c:v>
                </c:pt>
                <c:pt idx="5490">
                  <c:v>45.75</c:v>
                </c:pt>
                <c:pt idx="5491">
                  <c:v>45.758333329999999</c:v>
                </c:pt>
                <c:pt idx="5492">
                  <c:v>45.766666669999999</c:v>
                </c:pt>
                <c:pt idx="5493">
                  <c:v>45.774999999999999</c:v>
                </c:pt>
                <c:pt idx="5494">
                  <c:v>45.783333329999998</c:v>
                </c:pt>
                <c:pt idx="5495">
                  <c:v>45.791666669999998</c:v>
                </c:pt>
                <c:pt idx="5496">
                  <c:v>45.8</c:v>
                </c:pt>
                <c:pt idx="5497">
                  <c:v>45.808333330000004</c:v>
                </c:pt>
                <c:pt idx="5498">
                  <c:v>45.816666669999996</c:v>
                </c:pt>
                <c:pt idx="5499">
                  <c:v>45.825000000000003</c:v>
                </c:pt>
                <c:pt idx="5500">
                  <c:v>45.833333330000002</c:v>
                </c:pt>
                <c:pt idx="5501">
                  <c:v>45.841666670000002</c:v>
                </c:pt>
                <c:pt idx="5502">
                  <c:v>45.85</c:v>
                </c:pt>
                <c:pt idx="5503">
                  <c:v>45.858333330000001</c:v>
                </c:pt>
                <c:pt idx="5504">
                  <c:v>45.866666670000001</c:v>
                </c:pt>
                <c:pt idx="5505">
                  <c:v>45.875</c:v>
                </c:pt>
                <c:pt idx="5506">
                  <c:v>45.883333329999999</c:v>
                </c:pt>
                <c:pt idx="5507">
                  <c:v>45.891666669999999</c:v>
                </c:pt>
                <c:pt idx="5508">
                  <c:v>45.9</c:v>
                </c:pt>
                <c:pt idx="5509">
                  <c:v>45.908333329999998</c:v>
                </c:pt>
                <c:pt idx="5510">
                  <c:v>45.916666669999998</c:v>
                </c:pt>
                <c:pt idx="5511">
                  <c:v>45.924999999999997</c:v>
                </c:pt>
                <c:pt idx="5512">
                  <c:v>45.933333330000004</c:v>
                </c:pt>
                <c:pt idx="5513">
                  <c:v>45.941666669999996</c:v>
                </c:pt>
                <c:pt idx="5514">
                  <c:v>45.95</c:v>
                </c:pt>
                <c:pt idx="5515">
                  <c:v>45.958333330000002</c:v>
                </c:pt>
                <c:pt idx="5516">
                  <c:v>45.966666670000002</c:v>
                </c:pt>
                <c:pt idx="5517">
                  <c:v>45.975000000000001</c:v>
                </c:pt>
                <c:pt idx="5518">
                  <c:v>45.983333330000001</c:v>
                </c:pt>
                <c:pt idx="5519">
                  <c:v>45.991666670000001</c:v>
                </c:pt>
                <c:pt idx="5520">
                  <c:v>46</c:v>
                </c:pt>
                <c:pt idx="5521">
                  <c:v>46.008333329999999</c:v>
                </c:pt>
                <c:pt idx="5522">
                  <c:v>46.016666669999999</c:v>
                </c:pt>
                <c:pt idx="5523">
                  <c:v>46.024999999999999</c:v>
                </c:pt>
                <c:pt idx="5524">
                  <c:v>46.033333329999998</c:v>
                </c:pt>
                <c:pt idx="5525">
                  <c:v>46.041666669999998</c:v>
                </c:pt>
                <c:pt idx="5526">
                  <c:v>46.05</c:v>
                </c:pt>
                <c:pt idx="5527">
                  <c:v>46.058333330000004</c:v>
                </c:pt>
                <c:pt idx="5528">
                  <c:v>46.066666669999996</c:v>
                </c:pt>
                <c:pt idx="5529">
                  <c:v>46.075000000000003</c:v>
                </c:pt>
                <c:pt idx="5530">
                  <c:v>46.083333330000002</c:v>
                </c:pt>
                <c:pt idx="5531">
                  <c:v>46.091666670000002</c:v>
                </c:pt>
                <c:pt idx="5532">
                  <c:v>46.1</c:v>
                </c:pt>
                <c:pt idx="5533">
                  <c:v>46.108333330000001</c:v>
                </c:pt>
                <c:pt idx="5534">
                  <c:v>46.116666670000001</c:v>
                </c:pt>
                <c:pt idx="5535">
                  <c:v>46.125</c:v>
                </c:pt>
                <c:pt idx="5536">
                  <c:v>46.133333329999999</c:v>
                </c:pt>
                <c:pt idx="5537">
                  <c:v>46.141666669999999</c:v>
                </c:pt>
                <c:pt idx="5538">
                  <c:v>46.15</c:v>
                </c:pt>
                <c:pt idx="5539">
                  <c:v>46.158333329999998</c:v>
                </c:pt>
                <c:pt idx="5540">
                  <c:v>46.166666669999998</c:v>
                </c:pt>
                <c:pt idx="5541">
                  <c:v>46.174999999999997</c:v>
                </c:pt>
                <c:pt idx="5542">
                  <c:v>46.183333330000004</c:v>
                </c:pt>
                <c:pt idx="5543">
                  <c:v>46.191666669999996</c:v>
                </c:pt>
                <c:pt idx="5544">
                  <c:v>46.2</c:v>
                </c:pt>
                <c:pt idx="5545">
                  <c:v>46.208333330000002</c:v>
                </c:pt>
                <c:pt idx="5546">
                  <c:v>46.216666670000002</c:v>
                </c:pt>
                <c:pt idx="5547">
                  <c:v>46.225000000000001</c:v>
                </c:pt>
                <c:pt idx="5548">
                  <c:v>46.233333330000001</c:v>
                </c:pt>
                <c:pt idx="5549">
                  <c:v>46.241666670000001</c:v>
                </c:pt>
                <c:pt idx="5550">
                  <c:v>46.25</c:v>
                </c:pt>
                <c:pt idx="5551">
                  <c:v>46.258333329999999</c:v>
                </c:pt>
                <c:pt idx="5552">
                  <c:v>46.266666669999999</c:v>
                </c:pt>
                <c:pt idx="5553">
                  <c:v>46.274999999999999</c:v>
                </c:pt>
                <c:pt idx="5554">
                  <c:v>46.283333329999998</c:v>
                </c:pt>
                <c:pt idx="5555">
                  <c:v>46.291666669999998</c:v>
                </c:pt>
                <c:pt idx="5556">
                  <c:v>46.3</c:v>
                </c:pt>
                <c:pt idx="5557">
                  <c:v>46.308333330000004</c:v>
                </c:pt>
                <c:pt idx="5558">
                  <c:v>46.316666669999996</c:v>
                </c:pt>
                <c:pt idx="5559">
                  <c:v>46.325000000000003</c:v>
                </c:pt>
                <c:pt idx="5560">
                  <c:v>46.333333330000002</c:v>
                </c:pt>
                <c:pt idx="5561">
                  <c:v>46.341666670000002</c:v>
                </c:pt>
                <c:pt idx="5562">
                  <c:v>46.35</c:v>
                </c:pt>
                <c:pt idx="5563">
                  <c:v>46.358333330000001</c:v>
                </c:pt>
                <c:pt idx="5564">
                  <c:v>46.366666670000001</c:v>
                </c:pt>
                <c:pt idx="5565">
                  <c:v>46.375</c:v>
                </c:pt>
                <c:pt idx="5566">
                  <c:v>46.383333329999999</c:v>
                </c:pt>
                <c:pt idx="5567">
                  <c:v>46.391666669999999</c:v>
                </c:pt>
                <c:pt idx="5568">
                  <c:v>46.4</c:v>
                </c:pt>
                <c:pt idx="5569">
                  <c:v>46.408333329999998</c:v>
                </c:pt>
                <c:pt idx="5570">
                  <c:v>46.416666669999998</c:v>
                </c:pt>
                <c:pt idx="5571">
                  <c:v>46.424999999999997</c:v>
                </c:pt>
                <c:pt idx="5572">
                  <c:v>46.433333330000004</c:v>
                </c:pt>
                <c:pt idx="5573">
                  <c:v>46.441666669999996</c:v>
                </c:pt>
                <c:pt idx="5574">
                  <c:v>46.45</c:v>
                </c:pt>
                <c:pt idx="5575">
                  <c:v>46.458333330000002</c:v>
                </c:pt>
                <c:pt idx="5576">
                  <c:v>46.466666670000002</c:v>
                </c:pt>
                <c:pt idx="5577">
                  <c:v>46.475000000000001</c:v>
                </c:pt>
                <c:pt idx="5578">
                  <c:v>46.483333330000001</c:v>
                </c:pt>
                <c:pt idx="5579">
                  <c:v>46.491666670000001</c:v>
                </c:pt>
                <c:pt idx="5580">
                  <c:v>46.5</c:v>
                </c:pt>
                <c:pt idx="5581">
                  <c:v>46.508333329999999</c:v>
                </c:pt>
                <c:pt idx="5582">
                  <c:v>46.516666669999999</c:v>
                </c:pt>
                <c:pt idx="5583">
                  <c:v>46.524999999999999</c:v>
                </c:pt>
                <c:pt idx="5584">
                  <c:v>46.533333329999998</c:v>
                </c:pt>
                <c:pt idx="5585">
                  <c:v>46.541666669999998</c:v>
                </c:pt>
                <c:pt idx="5586">
                  <c:v>46.55</c:v>
                </c:pt>
                <c:pt idx="5587">
                  <c:v>46.558333330000004</c:v>
                </c:pt>
                <c:pt idx="5588">
                  <c:v>46.566666669999996</c:v>
                </c:pt>
                <c:pt idx="5589">
                  <c:v>46.575000000000003</c:v>
                </c:pt>
                <c:pt idx="5590">
                  <c:v>46.583333330000002</c:v>
                </c:pt>
                <c:pt idx="5591">
                  <c:v>46.591666670000002</c:v>
                </c:pt>
                <c:pt idx="5592">
                  <c:v>46.6</c:v>
                </c:pt>
                <c:pt idx="5593">
                  <c:v>46.608333330000001</c:v>
                </c:pt>
                <c:pt idx="5594">
                  <c:v>46.616666670000001</c:v>
                </c:pt>
                <c:pt idx="5595">
                  <c:v>46.625</c:v>
                </c:pt>
                <c:pt idx="5596">
                  <c:v>46.633333329999999</c:v>
                </c:pt>
                <c:pt idx="5597">
                  <c:v>46.641666669999999</c:v>
                </c:pt>
                <c:pt idx="5598">
                  <c:v>46.65</c:v>
                </c:pt>
                <c:pt idx="5599">
                  <c:v>46.658333329999998</c:v>
                </c:pt>
                <c:pt idx="5600">
                  <c:v>46.666666669999998</c:v>
                </c:pt>
                <c:pt idx="5601">
                  <c:v>46.674999999999997</c:v>
                </c:pt>
                <c:pt idx="5602">
                  <c:v>46.683333330000004</c:v>
                </c:pt>
                <c:pt idx="5603">
                  <c:v>46.691666669999996</c:v>
                </c:pt>
                <c:pt idx="5604">
                  <c:v>46.7</c:v>
                </c:pt>
                <c:pt idx="5605">
                  <c:v>46.708333330000002</c:v>
                </c:pt>
                <c:pt idx="5606">
                  <c:v>46.716666670000002</c:v>
                </c:pt>
                <c:pt idx="5607">
                  <c:v>46.725000000000001</c:v>
                </c:pt>
                <c:pt idx="5608">
                  <c:v>46.733333330000001</c:v>
                </c:pt>
                <c:pt idx="5609">
                  <c:v>46.741666670000001</c:v>
                </c:pt>
                <c:pt idx="5610">
                  <c:v>46.75</c:v>
                </c:pt>
                <c:pt idx="5611">
                  <c:v>46.758333329999999</c:v>
                </c:pt>
                <c:pt idx="5612">
                  <c:v>46.766666669999999</c:v>
                </c:pt>
                <c:pt idx="5613">
                  <c:v>46.774999999999999</c:v>
                </c:pt>
                <c:pt idx="5614">
                  <c:v>46.783333329999998</c:v>
                </c:pt>
                <c:pt idx="5615">
                  <c:v>46.791666669999998</c:v>
                </c:pt>
                <c:pt idx="5616">
                  <c:v>46.8</c:v>
                </c:pt>
                <c:pt idx="5617">
                  <c:v>46.808333330000004</c:v>
                </c:pt>
                <c:pt idx="5618">
                  <c:v>46.816666669999996</c:v>
                </c:pt>
                <c:pt idx="5619">
                  <c:v>46.825000000000003</c:v>
                </c:pt>
                <c:pt idx="5620">
                  <c:v>46.833333330000002</c:v>
                </c:pt>
                <c:pt idx="5621">
                  <c:v>46.841666670000002</c:v>
                </c:pt>
                <c:pt idx="5622">
                  <c:v>46.85</c:v>
                </c:pt>
                <c:pt idx="5623">
                  <c:v>46.858333330000001</c:v>
                </c:pt>
                <c:pt idx="5624">
                  <c:v>46.866666670000001</c:v>
                </c:pt>
                <c:pt idx="5625">
                  <c:v>46.875</c:v>
                </c:pt>
                <c:pt idx="5626">
                  <c:v>46.883333329999999</c:v>
                </c:pt>
                <c:pt idx="5627">
                  <c:v>46.891666669999999</c:v>
                </c:pt>
                <c:pt idx="5628">
                  <c:v>46.9</c:v>
                </c:pt>
                <c:pt idx="5629">
                  <c:v>46.908333329999998</c:v>
                </c:pt>
                <c:pt idx="5630">
                  <c:v>46.916666669999998</c:v>
                </c:pt>
                <c:pt idx="5631">
                  <c:v>46.924999999999997</c:v>
                </c:pt>
                <c:pt idx="5632">
                  <c:v>46.933333330000004</c:v>
                </c:pt>
                <c:pt idx="5633">
                  <c:v>46.941666669999996</c:v>
                </c:pt>
                <c:pt idx="5634">
                  <c:v>46.95</c:v>
                </c:pt>
                <c:pt idx="5635">
                  <c:v>46.958333330000002</c:v>
                </c:pt>
                <c:pt idx="5636">
                  <c:v>46.966666670000002</c:v>
                </c:pt>
                <c:pt idx="5637">
                  <c:v>46.975000000000001</c:v>
                </c:pt>
                <c:pt idx="5638">
                  <c:v>46.983333330000001</c:v>
                </c:pt>
                <c:pt idx="5639">
                  <c:v>46.991666670000001</c:v>
                </c:pt>
                <c:pt idx="5640">
                  <c:v>47</c:v>
                </c:pt>
                <c:pt idx="5641">
                  <c:v>47.008333329999999</c:v>
                </c:pt>
                <c:pt idx="5642">
                  <c:v>47.016666669999999</c:v>
                </c:pt>
                <c:pt idx="5643">
                  <c:v>47.024999999999999</c:v>
                </c:pt>
                <c:pt idx="5644">
                  <c:v>47.033333329999998</c:v>
                </c:pt>
                <c:pt idx="5645">
                  <c:v>47.041666669999998</c:v>
                </c:pt>
                <c:pt idx="5646">
                  <c:v>47.05</c:v>
                </c:pt>
                <c:pt idx="5647">
                  <c:v>47.058333330000004</c:v>
                </c:pt>
                <c:pt idx="5648">
                  <c:v>47.066666669999996</c:v>
                </c:pt>
                <c:pt idx="5649">
                  <c:v>47.075000000000003</c:v>
                </c:pt>
                <c:pt idx="5650">
                  <c:v>47.083333330000002</c:v>
                </c:pt>
                <c:pt idx="5651">
                  <c:v>47.091666670000002</c:v>
                </c:pt>
                <c:pt idx="5652">
                  <c:v>47.1</c:v>
                </c:pt>
                <c:pt idx="5653">
                  <c:v>47.108333330000001</c:v>
                </c:pt>
                <c:pt idx="5654">
                  <c:v>47.116666670000001</c:v>
                </c:pt>
                <c:pt idx="5655">
                  <c:v>47.125</c:v>
                </c:pt>
                <c:pt idx="5656">
                  <c:v>47.133333329999999</c:v>
                </c:pt>
                <c:pt idx="5657">
                  <c:v>47.141666669999999</c:v>
                </c:pt>
                <c:pt idx="5658">
                  <c:v>47.15</c:v>
                </c:pt>
                <c:pt idx="5659">
                  <c:v>47.158333329999998</c:v>
                </c:pt>
                <c:pt idx="5660">
                  <c:v>47.166666669999998</c:v>
                </c:pt>
                <c:pt idx="5661">
                  <c:v>47.174999999999997</c:v>
                </c:pt>
                <c:pt idx="5662">
                  <c:v>47.183333330000004</c:v>
                </c:pt>
                <c:pt idx="5663">
                  <c:v>47.191666669999996</c:v>
                </c:pt>
                <c:pt idx="5664">
                  <c:v>47.2</c:v>
                </c:pt>
                <c:pt idx="5665">
                  <c:v>47.208333330000002</c:v>
                </c:pt>
                <c:pt idx="5666">
                  <c:v>47.216666670000002</c:v>
                </c:pt>
                <c:pt idx="5667">
                  <c:v>47.225000000000001</c:v>
                </c:pt>
                <c:pt idx="5668">
                  <c:v>47.233333330000001</c:v>
                </c:pt>
                <c:pt idx="5669">
                  <c:v>47.241666670000001</c:v>
                </c:pt>
                <c:pt idx="5670">
                  <c:v>47.25</c:v>
                </c:pt>
                <c:pt idx="5671">
                  <c:v>47.258333329999999</c:v>
                </c:pt>
                <c:pt idx="5672">
                  <c:v>47.266666669999999</c:v>
                </c:pt>
                <c:pt idx="5673">
                  <c:v>47.274999999999999</c:v>
                </c:pt>
                <c:pt idx="5674">
                  <c:v>47.283333329999998</c:v>
                </c:pt>
                <c:pt idx="5675">
                  <c:v>47.291666669999998</c:v>
                </c:pt>
                <c:pt idx="5676">
                  <c:v>47.3</c:v>
                </c:pt>
                <c:pt idx="5677">
                  <c:v>47.308333330000004</c:v>
                </c:pt>
                <c:pt idx="5678">
                  <c:v>47.316666669999996</c:v>
                </c:pt>
                <c:pt idx="5679">
                  <c:v>47.325000000000003</c:v>
                </c:pt>
                <c:pt idx="5680">
                  <c:v>47.333333330000002</c:v>
                </c:pt>
                <c:pt idx="5681">
                  <c:v>47.341666670000002</c:v>
                </c:pt>
                <c:pt idx="5682">
                  <c:v>47.35</c:v>
                </c:pt>
                <c:pt idx="5683">
                  <c:v>47.358333330000001</c:v>
                </c:pt>
                <c:pt idx="5684">
                  <c:v>47.366666670000001</c:v>
                </c:pt>
                <c:pt idx="5685">
                  <c:v>47.375</c:v>
                </c:pt>
                <c:pt idx="5686">
                  <c:v>47.383333329999999</c:v>
                </c:pt>
                <c:pt idx="5687">
                  <c:v>47.391666669999999</c:v>
                </c:pt>
                <c:pt idx="5688">
                  <c:v>47.4</c:v>
                </c:pt>
                <c:pt idx="5689">
                  <c:v>47.408333329999998</c:v>
                </c:pt>
                <c:pt idx="5690">
                  <c:v>47.416666669999998</c:v>
                </c:pt>
                <c:pt idx="5691">
                  <c:v>47.424999999999997</c:v>
                </c:pt>
                <c:pt idx="5692">
                  <c:v>47.433333330000004</c:v>
                </c:pt>
                <c:pt idx="5693">
                  <c:v>47.441666669999996</c:v>
                </c:pt>
                <c:pt idx="5694">
                  <c:v>47.45</c:v>
                </c:pt>
                <c:pt idx="5695">
                  <c:v>47.458333330000002</c:v>
                </c:pt>
                <c:pt idx="5696">
                  <c:v>47.466666670000002</c:v>
                </c:pt>
                <c:pt idx="5697">
                  <c:v>47.475000000000001</c:v>
                </c:pt>
                <c:pt idx="5698">
                  <c:v>47.483333330000001</c:v>
                </c:pt>
                <c:pt idx="5699">
                  <c:v>47.491666670000001</c:v>
                </c:pt>
                <c:pt idx="5700">
                  <c:v>47.5</c:v>
                </c:pt>
                <c:pt idx="5701">
                  <c:v>47.508333329999999</c:v>
                </c:pt>
                <c:pt idx="5702">
                  <c:v>47.516666669999999</c:v>
                </c:pt>
                <c:pt idx="5703">
                  <c:v>47.524999999999999</c:v>
                </c:pt>
                <c:pt idx="5704">
                  <c:v>47.533333329999998</c:v>
                </c:pt>
                <c:pt idx="5705">
                  <c:v>47.541666669999998</c:v>
                </c:pt>
                <c:pt idx="5706">
                  <c:v>47.55</c:v>
                </c:pt>
                <c:pt idx="5707">
                  <c:v>47.558333330000004</c:v>
                </c:pt>
                <c:pt idx="5708">
                  <c:v>47.566666669999996</c:v>
                </c:pt>
                <c:pt idx="5709">
                  <c:v>47.575000000000003</c:v>
                </c:pt>
                <c:pt idx="5710">
                  <c:v>47.583333330000002</c:v>
                </c:pt>
                <c:pt idx="5711">
                  <c:v>47.591666670000002</c:v>
                </c:pt>
                <c:pt idx="5712">
                  <c:v>47.6</c:v>
                </c:pt>
                <c:pt idx="5713">
                  <c:v>47.608333330000001</c:v>
                </c:pt>
                <c:pt idx="5714">
                  <c:v>47.616666670000001</c:v>
                </c:pt>
                <c:pt idx="5715">
                  <c:v>47.625</c:v>
                </c:pt>
                <c:pt idx="5716">
                  <c:v>47.633333329999999</c:v>
                </c:pt>
                <c:pt idx="5717">
                  <c:v>47.641666669999999</c:v>
                </c:pt>
                <c:pt idx="5718">
                  <c:v>47.65</c:v>
                </c:pt>
                <c:pt idx="5719">
                  <c:v>47.658333329999998</c:v>
                </c:pt>
                <c:pt idx="5720">
                  <c:v>47.666666669999998</c:v>
                </c:pt>
                <c:pt idx="5721">
                  <c:v>47.674999999999997</c:v>
                </c:pt>
                <c:pt idx="5722">
                  <c:v>47.683333330000004</c:v>
                </c:pt>
                <c:pt idx="5723">
                  <c:v>47.691666669999996</c:v>
                </c:pt>
                <c:pt idx="5724">
                  <c:v>47.7</c:v>
                </c:pt>
                <c:pt idx="5725">
                  <c:v>47.708333330000002</c:v>
                </c:pt>
                <c:pt idx="5726">
                  <c:v>47.716666670000002</c:v>
                </c:pt>
                <c:pt idx="5727">
                  <c:v>47.725000000000001</c:v>
                </c:pt>
                <c:pt idx="5728">
                  <c:v>47.733333330000001</c:v>
                </c:pt>
                <c:pt idx="5729">
                  <c:v>47.741666670000001</c:v>
                </c:pt>
                <c:pt idx="5730">
                  <c:v>47.75</c:v>
                </c:pt>
                <c:pt idx="5731">
                  <c:v>47.758333329999999</c:v>
                </c:pt>
                <c:pt idx="5732">
                  <c:v>47.766666669999999</c:v>
                </c:pt>
                <c:pt idx="5733">
                  <c:v>47.774999999999999</c:v>
                </c:pt>
                <c:pt idx="5734">
                  <c:v>47.783333329999998</c:v>
                </c:pt>
                <c:pt idx="5735">
                  <c:v>47.791666669999998</c:v>
                </c:pt>
                <c:pt idx="5736">
                  <c:v>47.8</c:v>
                </c:pt>
                <c:pt idx="5737">
                  <c:v>47.808333330000004</c:v>
                </c:pt>
                <c:pt idx="5738">
                  <c:v>47.816666669999996</c:v>
                </c:pt>
                <c:pt idx="5739">
                  <c:v>47.825000000000003</c:v>
                </c:pt>
                <c:pt idx="5740">
                  <c:v>47.833333330000002</c:v>
                </c:pt>
                <c:pt idx="5741">
                  <c:v>47.841666670000002</c:v>
                </c:pt>
                <c:pt idx="5742">
                  <c:v>47.85</c:v>
                </c:pt>
                <c:pt idx="5743">
                  <c:v>47.858333330000001</c:v>
                </c:pt>
                <c:pt idx="5744">
                  <c:v>47.866666670000001</c:v>
                </c:pt>
                <c:pt idx="5745">
                  <c:v>47.875</c:v>
                </c:pt>
                <c:pt idx="5746">
                  <c:v>47.883333329999999</c:v>
                </c:pt>
                <c:pt idx="5747">
                  <c:v>47.891666669999999</c:v>
                </c:pt>
                <c:pt idx="5748">
                  <c:v>47.9</c:v>
                </c:pt>
                <c:pt idx="5749">
                  <c:v>47.908333329999998</c:v>
                </c:pt>
                <c:pt idx="5750">
                  <c:v>47.916666669999998</c:v>
                </c:pt>
                <c:pt idx="5751">
                  <c:v>47.924999999999997</c:v>
                </c:pt>
                <c:pt idx="5752">
                  <c:v>47.933333330000004</c:v>
                </c:pt>
                <c:pt idx="5753">
                  <c:v>47.941666669999996</c:v>
                </c:pt>
                <c:pt idx="5754">
                  <c:v>47.95</c:v>
                </c:pt>
                <c:pt idx="5755">
                  <c:v>47.958333330000002</c:v>
                </c:pt>
                <c:pt idx="5756">
                  <c:v>47.966666670000002</c:v>
                </c:pt>
                <c:pt idx="5757">
                  <c:v>47.975000000000001</c:v>
                </c:pt>
                <c:pt idx="5758">
                  <c:v>47.983333330000001</c:v>
                </c:pt>
                <c:pt idx="5759">
                  <c:v>47.991666670000001</c:v>
                </c:pt>
                <c:pt idx="5760">
                  <c:v>48</c:v>
                </c:pt>
                <c:pt idx="5761">
                  <c:v>48.008333329999999</c:v>
                </c:pt>
                <c:pt idx="5762">
                  <c:v>48.016666669999999</c:v>
                </c:pt>
                <c:pt idx="5763">
                  <c:v>48.024999999999999</c:v>
                </c:pt>
                <c:pt idx="5764">
                  <c:v>48.033333329999998</c:v>
                </c:pt>
                <c:pt idx="5765">
                  <c:v>48.041666669999998</c:v>
                </c:pt>
                <c:pt idx="5766">
                  <c:v>48.05</c:v>
                </c:pt>
                <c:pt idx="5767">
                  <c:v>48.058333330000004</c:v>
                </c:pt>
                <c:pt idx="5768">
                  <c:v>48.066666669999996</c:v>
                </c:pt>
                <c:pt idx="5769">
                  <c:v>48.075000000000003</c:v>
                </c:pt>
                <c:pt idx="5770">
                  <c:v>48.083333330000002</c:v>
                </c:pt>
                <c:pt idx="5771">
                  <c:v>48.091666670000002</c:v>
                </c:pt>
                <c:pt idx="5772">
                  <c:v>48.1</c:v>
                </c:pt>
                <c:pt idx="5773">
                  <c:v>48.108333330000001</c:v>
                </c:pt>
                <c:pt idx="5774">
                  <c:v>48.116666670000001</c:v>
                </c:pt>
                <c:pt idx="5775">
                  <c:v>48.125</c:v>
                </c:pt>
                <c:pt idx="5776">
                  <c:v>48.133333329999999</c:v>
                </c:pt>
                <c:pt idx="5777">
                  <c:v>48.141666669999999</c:v>
                </c:pt>
                <c:pt idx="5778">
                  <c:v>48.15</c:v>
                </c:pt>
                <c:pt idx="5779">
                  <c:v>48.158333329999998</c:v>
                </c:pt>
                <c:pt idx="5780">
                  <c:v>48.166666669999998</c:v>
                </c:pt>
                <c:pt idx="5781">
                  <c:v>48.174999999999997</c:v>
                </c:pt>
                <c:pt idx="5782">
                  <c:v>48.183333330000004</c:v>
                </c:pt>
                <c:pt idx="5783">
                  <c:v>48.191666669999996</c:v>
                </c:pt>
                <c:pt idx="5784">
                  <c:v>48.2</c:v>
                </c:pt>
                <c:pt idx="5785">
                  <c:v>48.208333330000002</c:v>
                </c:pt>
                <c:pt idx="5786">
                  <c:v>48.216666670000002</c:v>
                </c:pt>
                <c:pt idx="5787">
                  <c:v>48.225000000000001</c:v>
                </c:pt>
                <c:pt idx="5788">
                  <c:v>48.233333330000001</c:v>
                </c:pt>
                <c:pt idx="5789">
                  <c:v>48.241666670000001</c:v>
                </c:pt>
                <c:pt idx="5790">
                  <c:v>48.25</c:v>
                </c:pt>
                <c:pt idx="5791">
                  <c:v>48.258333329999999</c:v>
                </c:pt>
                <c:pt idx="5792">
                  <c:v>48.266666669999999</c:v>
                </c:pt>
                <c:pt idx="5793">
                  <c:v>48.274999999999999</c:v>
                </c:pt>
                <c:pt idx="5794">
                  <c:v>48.283333329999998</c:v>
                </c:pt>
                <c:pt idx="5795">
                  <c:v>48.291666669999998</c:v>
                </c:pt>
                <c:pt idx="5796">
                  <c:v>48.3</c:v>
                </c:pt>
                <c:pt idx="5797">
                  <c:v>48.308333330000004</c:v>
                </c:pt>
                <c:pt idx="5798">
                  <c:v>48.316666669999996</c:v>
                </c:pt>
                <c:pt idx="5799">
                  <c:v>48.325000000000003</c:v>
                </c:pt>
                <c:pt idx="5800">
                  <c:v>48.333333330000002</c:v>
                </c:pt>
                <c:pt idx="5801">
                  <c:v>48.341666670000002</c:v>
                </c:pt>
                <c:pt idx="5802">
                  <c:v>48.35</c:v>
                </c:pt>
                <c:pt idx="5803">
                  <c:v>48.358333330000001</c:v>
                </c:pt>
                <c:pt idx="5804">
                  <c:v>48.366666670000001</c:v>
                </c:pt>
                <c:pt idx="5805">
                  <c:v>48.375</c:v>
                </c:pt>
                <c:pt idx="5806">
                  <c:v>48.383333329999999</c:v>
                </c:pt>
                <c:pt idx="5807">
                  <c:v>48.391666669999999</c:v>
                </c:pt>
                <c:pt idx="5808">
                  <c:v>48.4</c:v>
                </c:pt>
                <c:pt idx="5809">
                  <c:v>48.408333329999998</c:v>
                </c:pt>
                <c:pt idx="5810">
                  <c:v>48.416666669999998</c:v>
                </c:pt>
                <c:pt idx="5811">
                  <c:v>48.424999999999997</c:v>
                </c:pt>
                <c:pt idx="5812">
                  <c:v>48.433333330000004</c:v>
                </c:pt>
                <c:pt idx="5813">
                  <c:v>48.441666669999996</c:v>
                </c:pt>
                <c:pt idx="5814">
                  <c:v>48.45</c:v>
                </c:pt>
                <c:pt idx="5815">
                  <c:v>48.458333330000002</c:v>
                </c:pt>
                <c:pt idx="5816">
                  <c:v>48.466666670000002</c:v>
                </c:pt>
                <c:pt idx="5817">
                  <c:v>48.475000000000001</c:v>
                </c:pt>
                <c:pt idx="5818">
                  <c:v>48.483333330000001</c:v>
                </c:pt>
                <c:pt idx="5819">
                  <c:v>48.491666670000001</c:v>
                </c:pt>
                <c:pt idx="5820">
                  <c:v>48.5</c:v>
                </c:pt>
                <c:pt idx="5821">
                  <c:v>48.508333329999999</c:v>
                </c:pt>
                <c:pt idx="5822">
                  <c:v>48.516666669999999</c:v>
                </c:pt>
                <c:pt idx="5823">
                  <c:v>48.524999999999999</c:v>
                </c:pt>
                <c:pt idx="5824">
                  <c:v>48.533333329999998</c:v>
                </c:pt>
                <c:pt idx="5825">
                  <c:v>48.541666669999998</c:v>
                </c:pt>
                <c:pt idx="5826">
                  <c:v>48.55</c:v>
                </c:pt>
                <c:pt idx="5827">
                  <c:v>48.558333330000004</c:v>
                </c:pt>
                <c:pt idx="5828">
                  <c:v>48.566666669999996</c:v>
                </c:pt>
                <c:pt idx="5829">
                  <c:v>48.575000000000003</c:v>
                </c:pt>
                <c:pt idx="5830">
                  <c:v>48.583333330000002</c:v>
                </c:pt>
                <c:pt idx="5831">
                  <c:v>48.591666670000002</c:v>
                </c:pt>
                <c:pt idx="5832">
                  <c:v>48.6</c:v>
                </c:pt>
                <c:pt idx="5833">
                  <c:v>48.608333330000001</c:v>
                </c:pt>
                <c:pt idx="5834">
                  <c:v>48.616666670000001</c:v>
                </c:pt>
                <c:pt idx="5835">
                  <c:v>48.625</c:v>
                </c:pt>
                <c:pt idx="5836">
                  <c:v>48.633333329999999</c:v>
                </c:pt>
                <c:pt idx="5837">
                  <c:v>48.641666669999999</c:v>
                </c:pt>
                <c:pt idx="5838">
                  <c:v>48.65</c:v>
                </c:pt>
                <c:pt idx="5839">
                  <c:v>48.658333329999998</c:v>
                </c:pt>
                <c:pt idx="5840">
                  <c:v>48.666666669999998</c:v>
                </c:pt>
                <c:pt idx="5841">
                  <c:v>48.674999999999997</c:v>
                </c:pt>
                <c:pt idx="5842">
                  <c:v>48.683333330000004</c:v>
                </c:pt>
                <c:pt idx="5843">
                  <c:v>48.691666669999996</c:v>
                </c:pt>
                <c:pt idx="5844">
                  <c:v>48.7</c:v>
                </c:pt>
                <c:pt idx="5845">
                  <c:v>48.708333330000002</c:v>
                </c:pt>
                <c:pt idx="5846">
                  <c:v>48.716666670000002</c:v>
                </c:pt>
                <c:pt idx="5847">
                  <c:v>48.725000000000001</c:v>
                </c:pt>
                <c:pt idx="5848">
                  <c:v>48.733333330000001</c:v>
                </c:pt>
                <c:pt idx="5849">
                  <c:v>48.741666670000001</c:v>
                </c:pt>
                <c:pt idx="5850">
                  <c:v>48.75</c:v>
                </c:pt>
                <c:pt idx="5851">
                  <c:v>48.758333329999999</c:v>
                </c:pt>
                <c:pt idx="5852">
                  <c:v>48.766666669999999</c:v>
                </c:pt>
                <c:pt idx="5853">
                  <c:v>48.774999999999999</c:v>
                </c:pt>
                <c:pt idx="5854">
                  <c:v>48.783333329999998</c:v>
                </c:pt>
                <c:pt idx="5855">
                  <c:v>48.791666669999998</c:v>
                </c:pt>
                <c:pt idx="5856">
                  <c:v>48.8</c:v>
                </c:pt>
                <c:pt idx="5857">
                  <c:v>48.808333330000004</c:v>
                </c:pt>
                <c:pt idx="5858">
                  <c:v>48.816666669999996</c:v>
                </c:pt>
                <c:pt idx="5859">
                  <c:v>48.825000000000003</c:v>
                </c:pt>
                <c:pt idx="5860">
                  <c:v>48.833333330000002</c:v>
                </c:pt>
                <c:pt idx="5861">
                  <c:v>48.841666670000002</c:v>
                </c:pt>
                <c:pt idx="5862">
                  <c:v>48.85</c:v>
                </c:pt>
                <c:pt idx="5863">
                  <c:v>48.858333330000001</c:v>
                </c:pt>
                <c:pt idx="5864">
                  <c:v>48.866666670000001</c:v>
                </c:pt>
                <c:pt idx="5865">
                  <c:v>48.875</c:v>
                </c:pt>
                <c:pt idx="5866">
                  <c:v>48.883333329999999</c:v>
                </c:pt>
                <c:pt idx="5867">
                  <c:v>48.891666669999999</c:v>
                </c:pt>
                <c:pt idx="5868">
                  <c:v>48.9</c:v>
                </c:pt>
                <c:pt idx="5869">
                  <c:v>48.908333329999998</c:v>
                </c:pt>
                <c:pt idx="5870">
                  <c:v>48.916666669999998</c:v>
                </c:pt>
                <c:pt idx="5871">
                  <c:v>48.924999999999997</c:v>
                </c:pt>
                <c:pt idx="5872">
                  <c:v>48.933333330000004</c:v>
                </c:pt>
                <c:pt idx="5873">
                  <c:v>48.941666669999996</c:v>
                </c:pt>
                <c:pt idx="5874">
                  <c:v>48.95</c:v>
                </c:pt>
                <c:pt idx="5875">
                  <c:v>48.958333330000002</c:v>
                </c:pt>
                <c:pt idx="5876">
                  <c:v>48.966666670000002</c:v>
                </c:pt>
                <c:pt idx="5877">
                  <c:v>48.975000000000001</c:v>
                </c:pt>
                <c:pt idx="5878">
                  <c:v>48.983333330000001</c:v>
                </c:pt>
                <c:pt idx="5879">
                  <c:v>48.991666670000001</c:v>
                </c:pt>
                <c:pt idx="5880">
                  <c:v>49</c:v>
                </c:pt>
                <c:pt idx="5881">
                  <c:v>49.008333329999999</c:v>
                </c:pt>
                <c:pt idx="5882">
                  <c:v>49.016666669999999</c:v>
                </c:pt>
                <c:pt idx="5883">
                  <c:v>49.024999999999999</c:v>
                </c:pt>
                <c:pt idx="5884">
                  <c:v>49.033333329999998</c:v>
                </c:pt>
                <c:pt idx="5885">
                  <c:v>49.041666669999998</c:v>
                </c:pt>
                <c:pt idx="5886">
                  <c:v>49.05</c:v>
                </c:pt>
                <c:pt idx="5887">
                  <c:v>49.058333330000004</c:v>
                </c:pt>
                <c:pt idx="5888">
                  <c:v>49.066666669999996</c:v>
                </c:pt>
                <c:pt idx="5889">
                  <c:v>49.075000000000003</c:v>
                </c:pt>
                <c:pt idx="5890">
                  <c:v>49.083333330000002</c:v>
                </c:pt>
                <c:pt idx="5891">
                  <c:v>49.091666670000002</c:v>
                </c:pt>
                <c:pt idx="5892">
                  <c:v>49.1</c:v>
                </c:pt>
                <c:pt idx="5893">
                  <c:v>49.108333330000001</c:v>
                </c:pt>
                <c:pt idx="5894">
                  <c:v>49.116666670000001</c:v>
                </c:pt>
                <c:pt idx="5895">
                  <c:v>49.125</c:v>
                </c:pt>
                <c:pt idx="5896">
                  <c:v>49.133333329999999</c:v>
                </c:pt>
                <c:pt idx="5897">
                  <c:v>49.141666669999999</c:v>
                </c:pt>
                <c:pt idx="5898">
                  <c:v>49.15</c:v>
                </c:pt>
                <c:pt idx="5899">
                  <c:v>49.158333329999998</c:v>
                </c:pt>
                <c:pt idx="5900">
                  <c:v>49.166666669999998</c:v>
                </c:pt>
                <c:pt idx="5901">
                  <c:v>49.174999999999997</c:v>
                </c:pt>
                <c:pt idx="5902">
                  <c:v>49.183333330000004</c:v>
                </c:pt>
                <c:pt idx="5903">
                  <c:v>49.191666669999996</c:v>
                </c:pt>
                <c:pt idx="5904">
                  <c:v>49.2</c:v>
                </c:pt>
                <c:pt idx="5905">
                  <c:v>49.208333330000002</c:v>
                </c:pt>
                <c:pt idx="5906">
                  <c:v>49.216666670000002</c:v>
                </c:pt>
                <c:pt idx="5907">
                  <c:v>49.225000000000001</c:v>
                </c:pt>
                <c:pt idx="5908">
                  <c:v>49.233333330000001</c:v>
                </c:pt>
                <c:pt idx="5909">
                  <c:v>49.241666670000001</c:v>
                </c:pt>
                <c:pt idx="5910">
                  <c:v>49.25</c:v>
                </c:pt>
                <c:pt idx="5911">
                  <c:v>49.258333329999999</c:v>
                </c:pt>
                <c:pt idx="5912">
                  <c:v>49.266666669999999</c:v>
                </c:pt>
                <c:pt idx="5913">
                  <c:v>49.274999999999999</c:v>
                </c:pt>
                <c:pt idx="5914">
                  <c:v>49.283333329999998</c:v>
                </c:pt>
                <c:pt idx="5915">
                  <c:v>49.291666669999998</c:v>
                </c:pt>
                <c:pt idx="5916">
                  <c:v>49.3</c:v>
                </c:pt>
                <c:pt idx="5917">
                  <c:v>49.308333330000004</c:v>
                </c:pt>
                <c:pt idx="5918">
                  <c:v>49.316666669999996</c:v>
                </c:pt>
                <c:pt idx="5919">
                  <c:v>49.325000000000003</c:v>
                </c:pt>
                <c:pt idx="5920">
                  <c:v>49.333333330000002</c:v>
                </c:pt>
                <c:pt idx="5921">
                  <c:v>49.341666670000002</c:v>
                </c:pt>
                <c:pt idx="5922">
                  <c:v>49.35</c:v>
                </c:pt>
                <c:pt idx="5923">
                  <c:v>49.358333330000001</c:v>
                </c:pt>
                <c:pt idx="5924">
                  <c:v>49.366666670000001</c:v>
                </c:pt>
                <c:pt idx="5925">
                  <c:v>49.375</c:v>
                </c:pt>
                <c:pt idx="5926">
                  <c:v>49.383333329999999</c:v>
                </c:pt>
                <c:pt idx="5927">
                  <c:v>49.391666669999999</c:v>
                </c:pt>
                <c:pt idx="5928">
                  <c:v>49.4</c:v>
                </c:pt>
                <c:pt idx="5929">
                  <c:v>49.408333329999998</c:v>
                </c:pt>
                <c:pt idx="5930">
                  <c:v>49.416666669999998</c:v>
                </c:pt>
                <c:pt idx="5931">
                  <c:v>49.424999999999997</c:v>
                </c:pt>
                <c:pt idx="5932">
                  <c:v>49.433333330000004</c:v>
                </c:pt>
                <c:pt idx="5933">
                  <c:v>49.441666669999996</c:v>
                </c:pt>
                <c:pt idx="5934">
                  <c:v>49.45</c:v>
                </c:pt>
                <c:pt idx="5935">
                  <c:v>49.458333330000002</c:v>
                </c:pt>
                <c:pt idx="5936">
                  <c:v>49.466666670000002</c:v>
                </c:pt>
                <c:pt idx="5937">
                  <c:v>49.475000000000001</c:v>
                </c:pt>
                <c:pt idx="5938">
                  <c:v>49.483333330000001</c:v>
                </c:pt>
                <c:pt idx="5939">
                  <c:v>49.491666670000001</c:v>
                </c:pt>
                <c:pt idx="5940">
                  <c:v>49.5</c:v>
                </c:pt>
                <c:pt idx="5941">
                  <c:v>49.508333329999999</c:v>
                </c:pt>
                <c:pt idx="5942">
                  <c:v>49.516666669999999</c:v>
                </c:pt>
                <c:pt idx="5943">
                  <c:v>49.524999999999999</c:v>
                </c:pt>
                <c:pt idx="5944">
                  <c:v>49.533333329999998</c:v>
                </c:pt>
                <c:pt idx="5945">
                  <c:v>49.541666669999998</c:v>
                </c:pt>
                <c:pt idx="5946">
                  <c:v>49.55</c:v>
                </c:pt>
                <c:pt idx="5947">
                  <c:v>49.558333330000004</c:v>
                </c:pt>
                <c:pt idx="5948">
                  <c:v>49.566666669999996</c:v>
                </c:pt>
                <c:pt idx="5949">
                  <c:v>49.575000000000003</c:v>
                </c:pt>
                <c:pt idx="5950">
                  <c:v>49.583333330000002</c:v>
                </c:pt>
                <c:pt idx="5951">
                  <c:v>49.591666670000002</c:v>
                </c:pt>
                <c:pt idx="5952">
                  <c:v>49.6</c:v>
                </c:pt>
                <c:pt idx="5953">
                  <c:v>49.608333330000001</c:v>
                </c:pt>
                <c:pt idx="5954">
                  <c:v>49.616666670000001</c:v>
                </c:pt>
                <c:pt idx="5955">
                  <c:v>49.625</c:v>
                </c:pt>
                <c:pt idx="5956">
                  <c:v>49.633333329999999</c:v>
                </c:pt>
                <c:pt idx="5957">
                  <c:v>49.641666669999999</c:v>
                </c:pt>
                <c:pt idx="5958">
                  <c:v>49.65</c:v>
                </c:pt>
                <c:pt idx="5959">
                  <c:v>49.658333329999998</c:v>
                </c:pt>
                <c:pt idx="5960">
                  <c:v>49.666666669999998</c:v>
                </c:pt>
                <c:pt idx="5961">
                  <c:v>49.674999999999997</c:v>
                </c:pt>
                <c:pt idx="5962">
                  <c:v>49.683333330000004</c:v>
                </c:pt>
                <c:pt idx="5963">
                  <c:v>49.691666669999996</c:v>
                </c:pt>
                <c:pt idx="5964">
                  <c:v>49.7</c:v>
                </c:pt>
                <c:pt idx="5965">
                  <c:v>49.708333330000002</c:v>
                </c:pt>
                <c:pt idx="5966">
                  <c:v>49.716666670000002</c:v>
                </c:pt>
                <c:pt idx="5967">
                  <c:v>49.725000000000001</c:v>
                </c:pt>
                <c:pt idx="5968">
                  <c:v>49.733333330000001</c:v>
                </c:pt>
                <c:pt idx="5969">
                  <c:v>49.741666670000001</c:v>
                </c:pt>
                <c:pt idx="5970">
                  <c:v>49.75</c:v>
                </c:pt>
                <c:pt idx="5971">
                  <c:v>49.758333329999999</c:v>
                </c:pt>
                <c:pt idx="5972">
                  <c:v>49.766666669999999</c:v>
                </c:pt>
                <c:pt idx="5973">
                  <c:v>49.774999999999999</c:v>
                </c:pt>
                <c:pt idx="5974">
                  <c:v>49.783333329999998</c:v>
                </c:pt>
                <c:pt idx="5975">
                  <c:v>49.791666669999998</c:v>
                </c:pt>
                <c:pt idx="5976">
                  <c:v>49.8</c:v>
                </c:pt>
                <c:pt idx="5977">
                  <c:v>49.808333330000004</c:v>
                </c:pt>
                <c:pt idx="5978">
                  <c:v>49.816666669999996</c:v>
                </c:pt>
                <c:pt idx="5979">
                  <c:v>49.825000000000003</c:v>
                </c:pt>
                <c:pt idx="5980">
                  <c:v>49.833333330000002</c:v>
                </c:pt>
                <c:pt idx="5981">
                  <c:v>49.841666670000002</c:v>
                </c:pt>
                <c:pt idx="5982">
                  <c:v>49.85</c:v>
                </c:pt>
                <c:pt idx="5983">
                  <c:v>49.858333330000001</c:v>
                </c:pt>
                <c:pt idx="5984">
                  <c:v>49.866666670000001</c:v>
                </c:pt>
                <c:pt idx="5985">
                  <c:v>49.875</c:v>
                </c:pt>
                <c:pt idx="5986">
                  <c:v>49.883333329999999</c:v>
                </c:pt>
                <c:pt idx="5987">
                  <c:v>49.891666669999999</c:v>
                </c:pt>
                <c:pt idx="5988">
                  <c:v>49.9</c:v>
                </c:pt>
                <c:pt idx="5989">
                  <c:v>49.908333329999998</c:v>
                </c:pt>
                <c:pt idx="5990">
                  <c:v>49.916666669999998</c:v>
                </c:pt>
                <c:pt idx="5991">
                  <c:v>49.924999999999997</c:v>
                </c:pt>
                <c:pt idx="5992">
                  <c:v>49.933333330000004</c:v>
                </c:pt>
                <c:pt idx="5993">
                  <c:v>49.941666669999996</c:v>
                </c:pt>
                <c:pt idx="5994">
                  <c:v>49.95</c:v>
                </c:pt>
                <c:pt idx="5995">
                  <c:v>49.958333330000002</c:v>
                </c:pt>
                <c:pt idx="5996">
                  <c:v>49.966666670000002</c:v>
                </c:pt>
                <c:pt idx="5997">
                  <c:v>49.975000000000001</c:v>
                </c:pt>
                <c:pt idx="5998">
                  <c:v>49.983333330000001</c:v>
                </c:pt>
                <c:pt idx="5999">
                  <c:v>49.991666670000001</c:v>
                </c:pt>
                <c:pt idx="6000">
                  <c:v>50</c:v>
                </c:pt>
                <c:pt idx="6001">
                  <c:v>50.008333329999999</c:v>
                </c:pt>
                <c:pt idx="6002">
                  <c:v>50.016666669999999</c:v>
                </c:pt>
                <c:pt idx="6003">
                  <c:v>50.024999999999999</c:v>
                </c:pt>
                <c:pt idx="6004">
                  <c:v>50.033333329999998</c:v>
                </c:pt>
                <c:pt idx="6005">
                  <c:v>50.041666669999998</c:v>
                </c:pt>
                <c:pt idx="6006">
                  <c:v>50.05</c:v>
                </c:pt>
                <c:pt idx="6007">
                  <c:v>50.058333330000004</c:v>
                </c:pt>
                <c:pt idx="6008">
                  <c:v>50.066666669999996</c:v>
                </c:pt>
                <c:pt idx="6009">
                  <c:v>50.075000000000003</c:v>
                </c:pt>
                <c:pt idx="6010">
                  <c:v>50.083333330000002</c:v>
                </c:pt>
                <c:pt idx="6011">
                  <c:v>50.091666670000002</c:v>
                </c:pt>
                <c:pt idx="6012">
                  <c:v>50.1</c:v>
                </c:pt>
                <c:pt idx="6013">
                  <c:v>50.108333330000001</c:v>
                </c:pt>
                <c:pt idx="6014">
                  <c:v>50.116666670000001</c:v>
                </c:pt>
                <c:pt idx="6015">
                  <c:v>50.125</c:v>
                </c:pt>
                <c:pt idx="6016">
                  <c:v>50.133333329999999</c:v>
                </c:pt>
                <c:pt idx="6017">
                  <c:v>50.141666669999999</c:v>
                </c:pt>
                <c:pt idx="6018">
                  <c:v>50.15</c:v>
                </c:pt>
                <c:pt idx="6019">
                  <c:v>50.158333329999998</c:v>
                </c:pt>
                <c:pt idx="6020">
                  <c:v>50.166666669999998</c:v>
                </c:pt>
                <c:pt idx="6021">
                  <c:v>50.174999999999997</c:v>
                </c:pt>
                <c:pt idx="6022">
                  <c:v>50.183333330000004</c:v>
                </c:pt>
                <c:pt idx="6023">
                  <c:v>50.191666669999996</c:v>
                </c:pt>
                <c:pt idx="6024">
                  <c:v>50.2</c:v>
                </c:pt>
                <c:pt idx="6025">
                  <c:v>50.208333330000002</c:v>
                </c:pt>
                <c:pt idx="6026">
                  <c:v>50.216666670000002</c:v>
                </c:pt>
                <c:pt idx="6027">
                  <c:v>50.225000000000001</c:v>
                </c:pt>
                <c:pt idx="6028">
                  <c:v>50.233333330000001</c:v>
                </c:pt>
                <c:pt idx="6029">
                  <c:v>50.241666670000001</c:v>
                </c:pt>
                <c:pt idx="6030">
                  <c:v>50.25</c:v>
                </c:pt>
                <c:pt idx="6031">
                  <c:v>50.258333329999999</c:v>
                </c:pt>
                <c:pt idx="6032">
                  <c:v>50.266666669999999</c:v>
                </c:pt>
                <c:pt idx="6033">
                  <c:v>50.274999999999999</c:v>
                </c:pt>
                <c:pt idx="6034">
                  <c:v>50.283333329999998</c:v>
                </c:pt>
                <c:pt idx="6035">
                  <c:v>50.291666669999998</c:v>
                </c:pt>
                <c:pt idx="6036">
                  <c:v>50.3</c:v>
                </c:pt>
                <c:pt idx="6037">
                  <c:v>50.308333330000004</c:v>
                </c:pt>
                <c:pt idx="6038">
                  <c:v>50.316666669999996</c:v>
                </c:pt>
                <c:pt idx="6039">
                  <c:v>50.325000000000003</c:v>
                </c:pt>
                <c:pt idx="6040">
                  <c:v>50.333333330000002</c:v>
                </c:pt>
                <c:pt idx="6041">
                  <c:v>50.341666670000002</c:v>
                </c:pt>
                <c:pt idx="6042">
                  <c:v>50.35</c:v>
                </c:pt>
                <c:pt idx="6043">
                  <c:v>50.358333330000001</c:v>
                </c:pt>
                <c:pt idx="6044">
                  <c:v>50.366666670000001</c:v>
                </c:pt>
                <c:pt idx="6045">
                  <c:v>50.375</c:v>
                </c:pt>
                <c:pt idx="6046">
                  <c:v>50.383333329999999</c:v>
                </c:pt>
                <c:pt idx="6047">
                  <c:v>50.391666669999999</c:v>
                </c:pt>
                <c:pt idx="6048">
                  <c:v>50.4</c:v>
                </c:pt>
                <c:pt idx="6049">
                  <c:v>50.408333329999998</c:v>
                </c:pt>
                <c:pt idx="6050">
                  <c:v>50.416666669999998</c:v>
                </c:pt>
                <c:pt idx="6051">
                  <c:v>50.424999999999997</c:v>
                </c:pt>
                <c:pt idx="6052">
                  <c:v>50.433333330000004</c:v>
                </c:pt>
                <c:pt idx="6053">
                  <c:v>50.441666669999996</c:v>
                </c:pt>
                <c:pt idx="6054">
                  <c:v>50.45</c:v>
                </c:pt>
                <c:pt idx="6055">
                  <c:v>50.458333330000002</c:v>
                </c:pt>
                <c:pt idx="6056">
                  <c:v>50.466666670000002</c:v>
                </c:pt>
                <c:pt idx="6057">
                  <c:v>50.475000000000001</c:v>
                </c:pt>
                <c:pt idx="6058">
                  <c:v>50.483333330000001</c:v>
                </c:pt>
                <c:pt idx="6059">
                  <c:v>50.491666670000001</c:v>
                </c:pt>
                <c:pt idx="6060">
                  <c:v>50.5</c:v>
                </c:pt>
                <c:pt idx="6061">
                  <c:v>50.508333329999999</c:v>
                </c:pt>
                <c:pt idx="6062">
                  <c:v>50.516666669999999</c:v>
                </c:pt>
                <c:pt idx="6063">
                  <c:v>50.524999999999999</c:v>
                </c:pt>
                <c:pt idx="6064">
                  <c:v>50.533333329999998</c:v>
                </c:pt>
                <c:pt idx="6065">
                  <c:v>50.541666669999998</c:v>
                </c:pt>
                <c:pt idx="6066">
                  <c:v>50.55</c:v>
                </c:pt>
                <c:pt idx="6067">
                  <c:v>50.558333330000004</c:v>
                </c:pt>
                <c:pt idx="6068">
                  <c:v>50.566666669999996</c:v>
                </c:pt>
                <c:pt idx="6069">
                  <c:v>50.575000000000003</c:v>
                </c:pt>
                <c:pt idx="6070">
                  <c:v>50.583333330000002</c:v>
                </c:pt>
                <c:pt idx="6071">
                  <c:v>50.591666670000002</c:v>
                </c:pt>
                <c:pt idx="6072">
                  <c:v>50.6</c:v>
                </c:pt>
                <c:pt idx="6073">
                  <c:v>50.608333330000001</c:v>
                </c:pt>
                <c:pt idx="6074">
                  <c:v>50.616666670000001</c:v>
                </c:pt>
                <c:pt idx="6075">
                  <c:v>50.625</c:v>
                </c:pt>
                <c:pt idx="6076">
                  <c:v>50.633333329999999</c:v>
                </c:pt>
                <c:pt idx="6077">
                  <c:v>50.641666669999999</c:v>
                </c:pt>
                <c:pt idx="6078">
                  <c:v>50.65</c:v>
                </c:pt>
                <c:pt idx="6079">
                  <c:v>50.658333329999998</c:v>
                </c:pt>
                <c:pt idx="6080">
                  <c:v>50.666666669999998</c:v>
                </c:pt>
                <c:pt idx="6081">
                  <c:v>50.674999999999997</c:v>
                </c:pt>
                <c:pt idx="6082">
                  <c:v>50.683333330000004</c:v>
                </c:pt>
                <c:pt idx="6083">
                  <c:v>50.691666669999996</c:v>
                </c:pt>
                <c:pt idx="6084">
                  <c:v>50.7</c:v>
                </c:pt>
                <c:pt idx="6085">
                  <c:v>50.708333330000002</c:v>
                </c:pt>
                <c:pt idx="6086">
                  <c:v>50.716666670000002</c:v>
                </c:pt>
                <c:pt idx="6087">
                  <c:v>50.725000000000001</c:v>
                </c:pt>
                <c:pt idx="6088">
                  <c:v>50.733333330000001</c:v>
                </c:pt>
                <c:pt idx="6089">
                  <c:v>50.741666670000001</c:v>
                </c:pt>
                <c:pt idx="6090">
                  <c:v>50.75</c:v>
                </c:pt>
                <c:pt idx="6091">
                  <c:v>50.758333329999999</c:v>
                </c:pt>
                <c:pt idx="6092">
                  <c:v>50.766666669999999</c:v>
                </c:pt>
                <c:pt idx="6093">
                  <c:v>50.774999999999999</c:v>
                </c:pt>
                <c:pt idx="6094">
                  <c:v>50.783333329999998</c:v>
                </c:pt>
                <c:pt idx="6095">
                  <c:v>50.791666669999998</c:v>
                </c:pt>
                <c:pt idx="6096">
                  <c:v>50.8</c:v>
                </c:pt>
                <c:pt idx="6097">
                  <c:v>50.808333330000004</c:v>
                </c:pt>
                <c:pt idx="6098">
                  <c:v>50.816666669999996</c:v>
                </c:pt>
                <c:pt idx="6099">
                  <c:v>50.825000000000003</c:v>
                </c:pt>
                <c:pt idx="6100">
                  <c:v>50.833333330000002</c:v>
                </c:pt>
                <c:pt idx="6101">
                  <c:v>50.841666670000002</c:v>
                </c:pt>
                <c:pt idx="6102">
                  <c:v>50.85</c:v>
                </c:pt>
                <c:pt idx="6103">
                  <c:v>50.858333330000001</c:v>
                </c:pt>
                <c:pt idx="6104">
                  <c:v>50.866666670000001</c:v>
                </c:pt>
                <c:pt idx="6105">
                  <c:v>50.875</c:v>
                </c:pt>
                <c:pt idx="6106">
                  <c:v>50.883333329999999</c:v>
                </c:pt>
                <c:pt idx="6107">
                  <c:v>50.891666669999999</c:v>
                </c:pt>
                <c:pt idx="6108">
                  <c:v>50.9</c:v>
                </c:pt>
                <c:pt idx="6109">
                  <c:v>50.908333329999998</c:v>
                </c:pt>
                <c:pt idx="6110">
                  <c:v>50.916666669999998</c:v>
                </c:pt>
                <c:pt idx="6111">
                  <c:v>50.924999999999997</c:v>
                </c:pt>
                <c:pt idx="6112">
                  <c:v>50.933333330000004</c:v>
                </c:pt>
                <c:pt idx="6113">
                  <c:v>50.941666669999996</c:v>
                </c:pt>
                <c:pt idx="6114">
                  <c:v>50.95</c:v>
                </c:pt>
                <c:pt idx="6115">
                  <c:v>50.958333330000002</c:v>
                </c:pt>
                <c:pt idx="6116">
                  <c:v>50.966666670000002</c:v>
                </c:pt>
                <c:pt idx="6117">
                  <c:v>50.975000000000001</c:v>
                </c:pt>
                <c:pt idx="6118">
                  <c:v>50.983333330000001</c:v>
                </c:pt>
                <c:pt idx="6119">
                  <c:v>50.991666670000001</c:v>
                </c:pt>
                <c:pt idx="6120">
                  <c:v>51</c:v>
                </c:pt>
                <c:pt idx="6121">
                  <c:v>51.008333329999999</c:v>
                </c:pt>
                <c:pt idx="6122">
                  <c:v>51.016666669999999</c:v>
                </c:pt>
                <c:pt idx="6123">
                  <c:v>51.024999999999999</c:v>
                </c:pt>
                <c:pt idx="6124">
                  <c:v>51.033333329999998</c:v>
                </c:pt>
                <c:pt idx="6125">
                  <c:v>51.041666669999998</c:v>
                </c:pt>
                <c:pt idx="6126">
                  <c:v>51.05</c:v>
                </c:pt>
                <c:pt idx="6127">
                  <c:v>51.058333330000004</c:v>
                </c:pt>
                <c:pt idx="6128">
                  <c:v>51.066666669999996</c:v>
                </c:pt>
                <c:pt idx="6129">
                  <c:v>51.075000000000003</c:v>
                </c:pt>
                <c:pt idx="6130">
                  <c:v>51.083333330000002</c:v>
                </c:pt>
                <c:pt idx="6131">
                  <c:v>51.091666670000002</c:v>
                </c:pt>
                <c:pt idx="6132">
                  <c:v>51.1</c:v>
                </c:pt>
                <c:pt idx="6133">
                  <c:v>51.108333330000001</c:v>
                </c:pt>
                <c:pt idx="6134">
                  <c:v>51.116666670000001</c:v>
                </c:pt>
                <c:pt idx="6135">
                  <c:v>51.125</c:v>
                </c:pt>
                <c:pt idx="6136">
                  <c:v>51.133333329999999</c:v>
                </c:pt>
                <c:pt idx="6137">
                  <c:v>51.141666669999999</c:v>
                </c:pt>
                <c:pt idx="6138">
                  <c:v>51.15</c:v>
                </c:pt>
                <c:pt idx="6139">
                  <c:v>51.158333329999998</c:v>
                </c:pt>
                <c:pt idx="6140">
                  <c:v>51.166666669999998</c:v>
                </c:pt>
                <c:pt idx="6141">
                  <c:v>51.174999999999997</c:v>
                </c:pt>
                <c:pt idx="6142">
                  <c:v>51.183333330000004</c:v>
                </c:pt>
                <c:pt idx="6143">
                  <c:v>51.191666669999996</c:v>
                </c:pt>
                <c:pt idx="6144">
                  <c:v>51.2</c:v>
                </c:pt>
                <c:pt idx="6145">
                  <c:v>51.208333330000002</c:v>
                </c:pt>
                <c:pt idx="6146">
                  <c:v>51.216666670000002</c:v>
                </c:pt>
                <c:pt idx="6147">
                  <c:v>51.225000000000001</c:v>
                </c:pt>
                <c:pt idx="6148">
                  <c:v>51.233333330000001</c:v>
                </c:pt>
                <c:pt idx="6149">
                  <c:v>51.241666670000001</c:v>
                </c:pt>
                <c:pt idx="6150">
                  <c:v>51.25</c:v>
                </c:pt>
                <c:pt idx="6151">
                  <c:v>51.258333329999999</c:v>
                </c:pt>
                <c:pt idx="6152">
                  <c:v>51.266666669999999</c:v>
                </c:pt>
                <c:pt idx="6153">
                  <c:v>51.274999999999999</c:v>
                </c:pt>
                <c:pt idx="6154">
                  <c:v>51.283333329999998</c:v>
                </c:pt>
                <c:pt idx="6155">
                  <c:v>51.291666669999998</c:v>
                </c:pt>
                <c:pt idx="6156">
                  <c:v>51.3</c:v>
                </c:pt>
                <c:pt idx="6157">
                  <c:v>51.308333330000004</c:v>
                </c:pt>
                <c:pt idx="6158">
                  <c:v>51.316666669999996</c:v>
                </c:pt>
                <c:pt idx="6159">
                  <c:v>51.325000000000003</c:v>
                </c:pt>
                <c:pt idx="6160">
                  <c:v>51.333333330000002</c:v>
                </c:pt>
                <c:pt idx="6161">
                  <c:v>51.341666670000002</c:v>
                </c:pt>
                <c:pt idx="6162">
                  <c:v>51.35</c:v>
                </c:pt>
                <c:pt idx="6163">
                  <c:v>51.358333330000001</c:v>
                </c:pt>
                <c:pt idx="6164">
                  <c:v>51.366666670000001</c:v>
                </c:pt>
                <c:pt idx="6165">
                  <c:v>51.375</c:v>
                </c:pt>
                <c:pt idx="6166">
                  <c:v>51.383333329999999</c:v>
                </c:pt>
                <c:pt idx="6167">
                  <c:v>51.391666669999999</c:v>
                </c:pt>
                <c:pt idx="6168">
                  <c:v>51.4</c:v>
                </c:pt>
                <c:pt idx="6169">
                  <c:v>51.408333329999998</c:v>
                </c:pt>
                <c:pt idx="6170">
                  <c:v>51.416666669999998</c:v>
                </c:pt>
                <c:pt idx="6171">
                  <c:v>51.424999999999997</c:v>
                </c:pt>
                <c:pt idx="6172">
                  <c:v>51.433333330000004</c:v>
                </c:pt>
                <c:pt idx="6173">
                  <c:v>51.441666669999996</c:v>
                </c:pt>
                <c:pt idx="6174">
                  <c:v>51.45</c:v>
                </c:pt>
                <c:pt idx="6175">
                  <c:v>51.458333330000002</c:v>
                </c:pt>
                <c:pt idx="6176">
                  <c:v>51.466666670000002</c:v>
                </c:pt>
                <c:pt idx="6177">
                  <c:v>51.475000000000001</c:v>
                </c:pt>
                <c:pt idx="6178">
                  <c:v>51.483333330000001</c:v>
                </c:pt>
                <c:pt idx="6179">
                  <c:v>51.491666670000001</c:v>
                </c:pt>
                <c:pt idx="6180">
                  <c:v>51.5</c:v>
                </c:pt>
                <c:pt idx="6181">
                  <c:v>51.508333329999999</c:v>
                </c:pt>
                <c:pt idx="6182">
                  <c:v>51.516666669999999</c:v>
                </c:pt>
                <c:pt idx="6183">
                  <c:v>51.524999999999999</c:v>
                </c:pt>
                <c:pt idx="6184">
                  <c:v>51.533333329999998</c:v>
                </c:pt>
                <c:pt idx="6185">
                  <c:v>51.541666669999998</c:v>
                </c:pt>
                <c:pt idx="6186">
                  <c:v>51.55</c:v>
                </c:pt>
                <c:pt idx="6187">
                  <c:v>51.558333330000004</c:v>
                </c:pt>
                <c:pt idx="6188">
                  <c:v>51.566666669999996</c:v>
                </c:pt>
                <c:pt idx="6189">
                  <c:v>51.575000000000003</c:v>
                </c:pt>
                <c:pt idx="6190">
                  <c:v>51.583333330000002</c:v>
                </c:pt>
                <c:pt idx="6191">
                  <c:v>51.591666670000002</c:v>
                </c:pt>
                <c:pt idx="6192">
                  <c:v>51.6</c:v>
                </c:pt>
                <c:pt idx="6193">
                  <c:v>51.608333330000001</c:v>
                </c:pt>
                <c:pt idx="6194">
                  <c:v>51.616666670000001</c:v>
                </c:pt>
                <c:pt idx="6195">
                  <c:v>51.625</c:v>
                </c:pt>
                <c:pt idx="6196">
                  <c:v>51.633333329999999</c:v>
                </c:pt>
                <c:pt idx="6197">
                  <c:v>51.641666669999999</c:v>
                </c:pt>
                <c:pt idx="6198">
                  <c:v>51.65</c:v>
                </c:pt>
                <c:pt idx="6199">
                  <c:v>51.658333329999998</c:v>
                </c:pt>
                <c:pt idx="6200">
                  <c:v>51.666666669999998</c:v>
                </c:pt>
                <c:pt idx="6201">
                  <c:v>51.674999999999997</c:v>
                </c:pt>
                <c:pt idx="6202">
                  <c:v>51.683333330000004</c:v>
                </c:pt>
                <c:pt idx="6203">
                  <c:v>51.691666669999996</c:v>
                </c:pt>
                <c:pt idx="6204">
                  <c:v>51.7</c:v>
                </c:pt>
                <c:pt idx="6205">
                  <c:v>51.708333330000002</c:v>
                </c:pt>
                <c:pt idx="6206">
                  <c:v>51.716666670000002</c:v>
                </c:pt>
                <c:pt idx="6207">
                  <c:v>51.725000000000001</c:v>
                </c:pt>
                <c:pt idx="6208">
                  <c:v>51.733333330000001</c:v>
                </c:pt>
                <c:pt idx="6209">
                  <c:v>51.741666670000001</c:v>
                </c:pt>
                <c:pt idx="6210">
                  <c:v>51.75</c:v>
                </c:pt>
                <c:pt idx="6211">
                  <c:v>51.758333329999999</c:v>
                </c:pt>
                <c:pt idx="6212">
                  <c:v>51.766666669999999</c:v>
                </c:pt>
                <c:pt idx="6213">
                  <c:v>51.774999999999999</c:v>
                </c:pt>
                <c:pt idx="6214">
                  <c:v>51.783333329999998</c:v>
                </c:pt>
                <c:pt idx="6215">
                  <c:v>51.791666669999998</c:v>
                </c:pt>
                <c:pt idx="6216">
                  <c:v>51.8</c:v>
                </c:pt>
                <c:pt idx="6217">
                  <c:v>51.808333330000004</c:v>
                </c:pt>
                <c:pt idx="6218">
                  <c:v>51.816666669999996</c:v>
                </c:pt>
                <c:pt idx="6219">
                  <c:v>51.825000000000003</c:v>
                </c:pt>
                <c:pt idx="6220">
                  <c:v>51.833333330000002</c:v>
                </c:pt>
                <c:pt idx="6221">
                  <c:v>51.841666670000002</c:v>
                </c:pt>
                <c:pt idx="6222">
                  <c:v>51.85</c:v>
                </c:pt>
                <c:pt idx="6223">
                  <c:v>51.858333330000001</c:v>
                </c:pt>
                <c:pt idx="6224">
                  <c:v>51.866666670000001</c:v>
                </c:pt>
                <c:pt idx="6225">
                  <c:v>51.875</c:v>
                </c:pt>
                <c:pt idx="6226">
                  <c:v>51.883333329999999</c:v>
                </c:pt>
                <c:pt idx="6227">
                  <c:v>51.891666669999999</c:v>
                </c:pt>
                <c:pt idx="6228">
                  <c:v>51.9</c:v>
                </c:pt>
                <c:pt idx="6229">
                  <c:v>51.908333329999998</c:v>
                </c:pt>
                <c:pt idx="6230">
                  <c:v>51.916666669999998</c:v>
                </c:pt>
                <c:pt idx="6231">
                  <c:v>51.924999999999997</c:v>
                </c:pt>
                <c:pt idx="6232">
                  <c:v>51.933333330000004</c:v>
                </c:pt>
                <c:pt idx="6233">
                  <c:v>51.941666669999996</c:v>
                </c:pt>
                <c:pt idx="6234">
                  <c:v>51.95</c:v>
                </c:pt>
                <c:pt idx="6235">
                  <c:v>51.958333330000002</c:v>
                </c:pt>
                <c:pt idx="6236">
                  <c:v>51.966666670000002</c:v>
                </c:pt>
                <c:pt idx="6237">
                  <c:v>51.975000000000001</c:v>
                </c:pt>
                <c:pt idx="6238">
                  <c:v>51.983333330000001</c:v>
                </c:pt>
                <c:pt idx="6239">
                  <c:v>51.991666670000001</c:v>
                </c:pt>
                <c:pt idx="6240">
                  <c:v>52</c:v>
                </c:pt>
                <c:pt idx="6241">
                  <c:v>52.008333329999999</c:v>
                </c:pt>
                <c:pt idx="6242">
                  <c:v>52.016666669999999</c:v>
                </c:pt>
                <c:pt idx="6243">
                  <c:v>52.024999999999999</c:v>
                </c:pt>
                <c:pt idx="6244">
                  <c:v>52.033333329999998</c:v>
                </c:pt>
                <c:pt idx="6245">
                  <c:v>52.041666669999998</c:v>
                </c:pt>
                <c:pt idx="6246">
                  <c:v>52.05</c:v>
                </c:pt>
                <c:pt idx="6247">
                  <c:v>52.058333330000004</c:v>
                </c:pt>
                <c:pt idx="6248">
                  <c:v>52.066666669999996</c:v>
                </c:pt>
                <c:pt idx="6249">
                  <c:v>52.075000000000003</c:v>
                </c:pt>
                <c:pt idx="6250">
                  <c:v>52.083333330000002</c:v>
                </c:pt>
                <c:pt idx="6251">
                  <c:v>52.091666670000002</c:v>
                </c:pt>
                <c:pt idx="6252">
                  <c:v>52.1</c:v>
                </c:pt>
                <c:pt idx="6253">
                  <c:v>52.108333330000001</c:v>
                </c:pt>
                <c:pt idx="6254">
                  <c:v>52.116666670000001</c:v>
                </c:pt>
                <c:pt idx="6255">
                  <c:v>52.125</c:v>
                </c:pt>
                <c:pt idx="6256">
                  <c:v>52.133333329999999</c:v>
                </c:pt>
                <c:pt idx="6257">
                  <c:v>52.141666669999999</c:v>
                </c:pt>
                <c:pt idx="6258">
                  <c:v>52.15</c:v>
                </c:pt>
                <c:pt idx="6259">
                  <c:v>52.158333329999998</c:v>
                </c:pt>
                <c:pt idx="6260">
                  <c:v>52.166666669999998</c:v>
                </c:pt>
                <c:pt idx="6261">
                  <c:v>52.174999999999997</c:v>
                </c:pt>
                <c:pt idx="6262">
                  <c:v>52.183333330000004</c:v>
                </c:pt>
                <c:pt idx="6263">
                  <c:v>52.191666669999996</c:v>
                </c:pt>
                <c:pt idx="6264">
                  <c:v>52.2</c:v>
                </c:pt>
                <c:pt idx="6265">
                  <c:v>52.208333330000002</c:v>
                </c:pt>
                <c:pt idx="6266">
                  <c:v>52.216666670000002</c:v>
                </c:pt>
                <c:pt idx="6267">
                  <c:v>52.225000000000001</c:v>
                </c:pt>
                <c:pt idx="6268">
                  <c:v>52.233333330000001</c:v>
                </c:pt>
                <c:pt idx="6269">
                  <c:v>52.241666670000001</c:v>
                </c:pt>
                <c:pt idx="6270">
                  <c:v>52.25</c:v>
                </c:pt>
                <c:pt idx="6271">
                  <c:v>52.258333329999999</c:v>
                </c:pt>
                <c:pt idx="6272">
                  <c:v>52.266666669999999</c:v>
                </c:pt>
                <c:pt idx="6273">
                  <c:v>52.274999999999999</c:v>
                </c:pt>
                <c:pt idx="6274">
                  <c:v>52.283333329999998</c:v>
                </c:pt>
                <c:pt idx="6275">
                  <c:v>52.291666669999998</c:v>
                </c:pt>
                <c:pt idx="6276">
                  <c:v>52.3</c:v>
                </c:pt>
                <c:pt idx="6277">
                  <c:v>52.308333330000004</c:v>
                </c:pt>
                <c:pt idx="6278">
                  <c:v>52.316666669999996</c:v>
                </c:pt>
                <c:pt idx="6279">
                  <c:v>52.325000000000003</c:v>
                </c:pt>
                <c:pt idx="6280">
                  <c:v>52.333333330000002</c:v>
                </c:pt>
                <c:pt idx="6281">
                  <c:v>52.341666670000002</c:v>
                </c:pt>
                <c:pt idx="6282">
                  <c:v>52.35</c:v>
                </c:pt>
                <c:pt idx="6283">
                  <c:v>52.358333330000001</c:v>
                </c:pt>
                <c:pt idx="6284">
                  <c:v>52.366666670000001</c:v>
                </c:pt>
                <c:pt idx="6285">
                  <c:v>52.375</c:v>
                </c:pt>
                <c:pt idx="6286">
                  <c:v>52.383333329999999</c:v>
                </c:pt>
                <c:pt idx="6287">
                  <c:v>52.391666669999999</c:v>
                </c:pt>
                <c:pt idx="6288">
                  <c:v>52.4</c:v>
                </c:pt>
                <c:pt idx="6289">
                  <c:v>52.408333329999998</c:v>
                </c:pt>
                <c:pt idx="6290">
                  <c:v>52.416666669999998</c:v>
                </c:pt>
                <c:pt idx="6291">
                  <c:v>52.424999999999997</c:v>
                </c:pt>
                <c:pt idx="6292">
                  <c:v>52.433333330000004</c:v>
                </c:pt>
                <c:pt idx="6293">
                  <c:v>52.441666669999996</c:v>
                </c:pt>
                <c:pt idx="6294">
                  <c:v>52.45</c:v>
                </c:pt>
                <c:pt idx="6295">
                  <c:v>52.458333330000002</c:v>
                </c:pt>
                <c:pt idx="6296">
                  <c:v>52.466666670000002</c:v>
                </c:pt>
                <c:pt idx="6297">
                  <c:v>52.475000000000001</c:v>
                </c:pt>
                <c:pt idx="6298">
                  <c:v>52.483333330000001</c:v>
                </c:pt>
                <c:pt idx="6299">
                  <c:v>52.491666670000001</c:v>
                </c:pt>
                <c:pt idx="6300">
                  <c:v>52.5</c:v>
                </c:pt>
                <c:pt idx="6301">
                  <c:v>52.508333329999999</c:v>
                </c:pt>
                <c:pt idx="6302">
                  <c:v>52.516666669999999</c:v>
                </c:pt>
                <c:pt idx="6303">
                  <c:v>52.524999999999999</c:v>
                </c:pt>
                <c:pt idx="6304">
                  <c:v>52.533333329999998</c:v>
                </c:pt>
                <c:pt idx="6305">
                  <c:v>52.541666669999998</c:v>
                </c:pt>
                <c:pt idx="6306">
                  <c:v>52.55</c:v>
                </c:pt>
                <c:pt idx="6307">
                  <c:v>52.558333330000004</c:v>
                </c:pt>
                <c:pt idx="6308">
                  <c:v>52.566666669999996</c:v>
                </c:pt>
                <c:pt idx="6309">
                  <c:v>52.575000000000003</c:v>
                </c:pt>
                <c:pt idx="6310">
                  <c:v>52.583333330000002</c:v>
                </c:pt>
                <c:pt idx="6311">
                  <c:v>52.591666670000002</c:v>
                </c:pt>
                <c:pt idx="6312">
                  <c:v>52.6</c:v>
                </c:pt>
                <c:pt idx="6313">
                  <c:v>52.608333330000001</c:v>
                </c:pt>
                <c:pt idx="6314">
                  <c:v>52.616666670000001</c:v>
                </c:pt>
                <c:pt idx="6315">
                  <c:v>52.625</c:v>
                </c:pt>
                <c:pt idx="6316">
                  <c:v>52.633333329999999</c:v>
                </c:pt>
                <c:pt idx="6317">
                  <c:v>52.641666669999999</c:v>
                </c:pt>
                <c:pt idx="6318">
                  <c:v>52.65</c:v>
                </c:pt>
                <c:pt idx="6319">
                  <c:v>52.658333329999998</c:v>
                </c:pt>
                <c:pt idx="6320">
                  <c:v>52.666666669999998</c:v>
                </c:pt>
                <c:pt idx="6321">
                  <c:v>52.674999999999997</c:v>
                </c:pt>
                <c:pt idx="6322">
                  <c:v>52.683333330000004</c:v>
                </c:pt>
                <c:pt idx="6323">
                  <c:v>52.691666669999996</c:v>
                </c:pt>
                <c:pt idx="6324">
                  <c:v>52.7</c:v>
                </c:pt>
                <c:pt idx="6325">
                  <c:v>52.708333330000002</c:v>
                </c:pt>
                <c:pt idx="6326">
                  <c:v>52.716666670000002</c:v>
                </c:pt>
                <c:pt idx="6327">
                  <c:v>52.725000000000001</c:v>
                </c:pt>
                <c:pt idx="6328">
                  <c:v>52.733333330000001</c:v>
                </c:pt>
                <c:pt idx="6329">
                  <c:v>52.741666670000001</c:v>
                </c:pt>
                <c:pt idx="6330">
                  <c:v>52.75</c:v>
                </c:pt>
                <c:pt idx="6331">
                  <c:v>52.758333329999999</c:v>
                </c:pt>
                <c:pt idx="6332">
                  <c:v>52.766666669999999</c:v>
                </c:pt>
                <c:pt idx="6333">
                  <c:v>52.774999999999999</c:v>
                </c:pt>
                <c:pt idx="6334">
                  <c:v>52.783333329999998</c:v>
                </c:pt>
                <c:pt idx="6335">
                  <c:v>52.791666669999998</c:v>
                </c:pt>
                <c:pt idx="6336">
                  <c:v>52.8</c:v>
                </c:pt>
                <c:pt idx="6337">
                  <c:v>52.808333330000004</c:v>
                </c:pt>
                <c:pt idx="6338">
                  <c:v>52.816666669999996</c:v>
                </c:pt>
                <c:pt idx="6339">
                  <c:v>52.825000000000003</c:v>
                </c:pt>
                <c:pt idx="6340">
                  <c:v>52.833333330000002</c:v>
                </c:pt>
                <c:pt idx="6341">
                  <c:v>52.841666670000002</c:v>
                </c:pt>
                <c:pt idx="6342">
                  <c:v>52.85</c:v>
                </c:pt>
                <c:pt idx="6343">
                  <c:v>52.858333330000001</c:v>
                </c:pt>
                <c:pt idx="6344">
                  <c:v>52.866666670000001</c:v>
                </c:pt>
                <c:pt idx="6345">
                  <c:v>52.875</c:v>
                </c:pt>
                <c:pt idx="6346">
                  <c:v>52.883333329999999</c:v>
                </c:pt>
                <c:pt idx="6347">
                  <c:v>52.891666669999999</c:v>
                </c:pt>
                <c:pt idx="6348">
                  <c:v>52.9</c:v>
                </c:pt>
                <c:pt idx="6349">
                  <c:v>52.908333329999998</c:v>
                </c:pt>
                <c:pt idx="6350">
                  <c:v>52.916666669999998</c:v>
                </c:pt>
                <c:pt idx="6351">
                  <c:v>52.924999999999997</c:v>
                </c:pt>
                <c:pt idx="6352">
                  <c:v>52.933333330000004</c:v>
                </c:pt>
                <c:pt idx="6353">
                  <c:v>52.941666669999996</c:v>
                </c:pt>
                <c:pt idx="6354">
                  <c:v>52.95</c:v>
                </c:pt>
                <c:pt idx="6355">
                  <c:v>52.958333330000002</c:v>
                </c:pt>
                <c:pt idx="6356">
                  <c:v>52.966666670000002</c:v>
                </c:pt>
                <c:pt idx="6357">
                  <c:v>52.975000000000001</c:v>
                </c:pt>
                <c:pt idx="6358">
                  <c:v>52.983333330000001</c:v>
                </c:pt>
                <c:pt idx="6359">
                  <c:v>52.991666670000001</c:v>
                </c:pt>
                <c:pt idx="6360">
                  <c:v>53</c:v>
                </c:pt>
                <c:pt idx="6361">
                  <c:v>53.008333329999999</c:v>
                </c:pt>
                <c:pt idx="6362">
                  <c:v>53.016666669999999</c:v>
                </c:pt>
                <c:pt idx="6363">
                  <c:v>53.024999999999999</c:v>
                </c:pt>
                <c:pt idx="6364">
                  <c:v>53.033333329999998</c:v>
                </c:pt>
                <c:pt idx="6365">
                  <c:v>53.041666669999998</c:v>
                </c:pt>
                <c:pt idx="6366">
                  <c:v>53.05</c:v>
                </c:pt>
                <c:pt idx="6367">
                  <c:v>53.058333330000004</c:v>
                </c:pt>
                <c:pt idx="6368">
                  <c:v>53.066666669999996</c:v>
                </c:pt>
                <c:pt idx="6369">
                  <c:v>53.075000000000003</c:v>
                </c:pt>
                <c:pt idx="6370">
                  <c:v>53.083333330000002</c:v>
                </c:pt>
                <c:pt idx="6371">
                  <c:v>53.091666670000002</c:v>
                </c:pt>
                <c:pt idx="6372">
                  <c:v>53.1</c:v>
                </c:pt>
                <c:pt idx="6373">
                  <c:v>53.108333330000001</c:v>
                </c:pt>
                <c:pt idx="6374">
                  <c:v>53.116666670000001</c:v>
                </c:pt>
                <c:pt idx="6375">
                  <c:v>53.125</c:v>
                </c:pt>
                <c:pt idx="6376">
                  <c:v>53.133333329999999</c:v>
                </c:pt>
                <c:pt idx="6377">
                  <c:v>53.141666669999999</c:v>
                </c:pt>
                <c:pt idx="6378">
                  <c:v>53.15</c:v>
                </c:pt>
                <c:pt idx="6379">
                  <c:v>53.158333329999998</c:v>
                </c:pt>
                <c:pt idx="6380">
                  <c:v>53.166666669999998</c:v>
                </c:pt>
                <c:pt idx="6381">
                  <c:v>53.174999999999997</c:v>
                </c:pt>
                <c:pt idx="6382">
                  <c:v>53.183333330000004</c:v>
                </c:pt>
                <c:pt idx="6383">
                  <c:v>53.191666669999996</c:v>
                </c:pt>
                <c:pt idx="6384">
                  <c:v>53.2</c:v>
                </c:pt>
                <c:pt idx="6385">
                  <c:v>53.208333330000002</c:v>
                </c:pt>
                <c:pt idx="6386">
                  <c:v>53.216666670000002</c:v>
                </c:pt>
                <c:pt idx="6387">
                  <c:v>53.225000000000001</c:v>
                </c:pt>
                <c:pt idx="6388">
                  <c:v>53.233333330000001</c:v>
                </c:pt>
                <c:pt idx="6389">
                  <c:v>53.241666670000001</c:v>
                </c:pt>
                <c:pt idx="6390">
                  <c:v>53.25</c:v>
                </c:pt>
                <c:pt idx="6391">
                  <c:v>53.258333329999999</c:v>
                </c:pt>
                <c:pt idx="6392">
                  <c:v>53.266666669999999</c:v>
                </c:pt>
                <c:pt idx="6393">
                  <c:v>53.274999999999999</c:v>
                </c:pt>
                <c:pt idx="6394">
                  <c:v>53.283333329999998</c:v>
                </c:pt>
                <c:pt idx="6395">
                  <c:v>53.291666669999998</c:v>
                </c:pt>
                <c:pt idx="6396">
                  <c:v>53.3</c:v>
                </c:pt>
                <c:pt idx="6397">
                  <c:v>53.308333330000004</c:v>
                </c:pt>
                <c:pt idx="6398">
                  <c:v>53.316666669999996</c:v>
                </c:pt>
                <c:pt idx="6399">
                  <c:v>53.325000000000003</c:v>
                </c:pt>
                <c:pt idx="6400">
                  <c:v>53.333333330000002</c:v>
                </c:pt>
                <c:pt idx="6401">
                  <c:v>53.341666670000002</c:v>
                </c:pt>
                <c:pt idx="6402">
                  <c:v>53.35</c:v>
                </c:pt>
                <c:pt idx="6403">
                  <c:v>53.358333330000001</c:v>
                </c:pt>
                <c:pt idx="6404">
                  <c:v>53.366666670000001</c:v>
                </c:pt>
                <c:pt idx="6405">
                  <c:v>53.375</c:v>
                </c:pt>
                <c:pt idx="6406">
                  <c:v>53.383333329999999</c:v>
                </c:pt>
                <c:pt idx="6407">
                  <c:v>53.391666669999999</c:v>
                </c:pt>
                <c:pt idx="6408">
                  <c:v>53.4</c:v>
                </c:pt>
                <c:pt idx="6409">
                  <c:v>53.408333329999998</c:v>
                </c:pt>
                <c:pt idx="6410">
                  <c:v>53.416666669999998</c:v>
                </c:pt>
                <c:pt idx="6411">
                  <c:v>53.424999999999997</c:v>
                </c:pt>
                <c:pt idx="6412">
                  <c:v>53.433333330000004</c:v>
                </c:pt>
                <c:pt idx="6413">
                  <c:v>53.441666669999996</c:v>
                </c:pt>
                <c:pt idx="6414">
                  <c:v>53.45</c:v>
                </c:pt>
                <c:pt idx="6415">
                  <c:v>53.458333330000002</c:v>
                </c:pt>
                <c:pt idx="6416">
                  <c:v>53.466666670000002</c:v>
                </c:pt>
                <c:pt idx="6417">
                  <c:v>53.475000000000001</c:v>
                </c:pt>
                <c:pt idx="6418">
                  <c:v>53.483333330000001</c:v>
                </c:pt>
                <c:pt idx="6419">
                  <c:v>53.491666670000001</c:v>
                </c:pt>
                <c:pt idx="6420">
                  <c:v>53.5</c:v>
                </c:pt>
                <c:pt idx="6421">
                  <c:v>53.508333329999999</c:v>
                </c:pt>
                <c:pt idx="6422">
                  <c:v>53.516666669999999</c:v>
                </c:pt>
                <c:pt idx="6423">
                  <c:v>53.524999999999999</c:v>
                </c:pt>
                <c:pt idx="6424">
                  <c:v>53.533333329999998</c:v>
                </c:pt>
                <c:pt idx="6425">
                  <c:v>53.541666669999998</c:v>
                </c:pt>
                <c:pt idx="6426">
                  <c:v>53.55</c:v>
                </c:pt>
                <c:pt idx="6427">
                  <c:v>53.558333330000004</c:v>
                </c:pt>
                <c:pt idx="6428">
                  <c:v>53.566666669999996</c:v>
                </c:pt>
                <c:pt idx="6429">
                  <c:v>53.575000000000003</c:v>
                </c:pt>
                <c:pt idx="6430">
                  <c:v>53.583333330000002</c:v>
                </c:pt>
                <c:pt idx="6431">
                  <c:v>53.591666670000002</c:v>
                </c:pt>
                <c:pt idx="6432">
                  <c:v>53.6</c:v>
                </c:pt>
                <c:pt idx="6433">
                  <c:v>53.608333330000001</c:v>
                </c:pt>
                <c:pt idx="6434">
                  <c:v>53.616666670000001</c:v>
                </c:pt>
                <c:pt idx="6435">
                  <c:v>53.625</c:v>
                </c:pt>
                <c:pt idx="6436">
                  <c:v>53.633333329999999</c:v>
                </c:pt>
                <c:pt idx="6437">
                  <c:v>53.641666669999999</c:v>
                </c:pt>
                <c:pt idx="6438">
                  <c:v>53.65</c:v>
                </c:pt>
                <c:pt idx="6439">
                  <c:v>53.658333329999998</c:v>
                </c:pt>
                <c:pt idx="6440">
                  <c:v>53.666666669999998</c:v>
                </c:pt>
                <c:pt idx="6441">
                  <c:v>53.674999999999997</c:v>
                </c:pt>
                <c:pt idx="6442">
                  <c:v>53.683333330000004</c:v>
                </c:pt>
                <c:pt idx="6443">
                  <c:v>53.691666669999996</c:v>
                </c:pt>
                <c:pt idx="6444">
                  <c:v>53.7</c:v>
                </c:pt>
                <c:pt idx="6445">
                  <c:v>53.708333330000002</c:v>
                </c:pt>
                <c:pt idx="6446">
                  <c:v>53.716666670000002</c:v>
                </c:pt>
                <c:pt idx="6447">
                  <c:v>53.725000000000001</c:v>
                </c:pt>
                <c:pt idx="6448">
                  <c:v>53.733333330000001</c:v>
                </c:pt>
                <c:pt idx="6449">
                  <c:v>53.741666670000001</c:v>
                </c:pt>
                <c:pt idx="6450">
                  <c:v>53.75</c:v>
                </c:pt>
                <c:pt idx="6451">
                  <c:v>53.758333329999999</c:v>
                </c:pt>
                <c:pt idx="6452">
                  <c:v>53.766666669999999</c:v>
                </c:pt>
                <c:pt idx="6453">
                  <c:v>53.774999999999999</c:v>
                </c:pt>
                <c:pt idx="6454">
                  <c:v>53.783333329999998</c:v>
                </c:pt>
                <c:pt idx="6455">
                  <c:v>53.791666669999998</c:v>
                </c:pt>
                <c:pt idx="6456">
                  <c:v>53.8</c:v>
                </c:pt>
                <c:pt idx="6457">
                  <c:v>53.808333330000004</c:v>
                </c:pt>
                <c:pt idx="6458">
                  <c:v>53.816666669999996</c:v>
                </c:pt>
                <c:pt idx="6459">
                  <c:v>53.825000000000003</c:v>
                </c:pt>
                <c:pt idx="6460">
                  <c:v>53.833333330000002</c:v>
                </c:pt>
                <c:pt idx="6461">
                  <c:v>53.841666670000002</c:v>
                </c:pt>
                <c:pt idx="6462">
                  <c:v>53.85</c:v>
                </c:pt>
                <c:pt idx="6463">
                  <c:v>53.858333330000001</c:v>
                </c:pt>
                <c:pt idx="6464">
                  <c:v>53.866666670000001</c:v>
                </c:pt>
                <c:pt idx="6465">
                  <c:v>53.875</c:v>
                </c:pt>
                <c:pt idx="6466">
                  <c:v>53.883333329999999</c:v>
                </c:pt>
                <c:pt idx="6467">
                  <c:v>53.891666669999999</c:v>
                </c:pt>
                <c:pt idx="6468">
                  <c:v>53.9</c:v>
                </c:pt>
                <c:pt idx="6469">
                  <c:v>53.908333329999998</c:v>
                </c:pt>
                <c:pt idx="6470">
                  <c:v>53.916666669999998</c:v>
                </c:pt>
                <c:pt idx="6471">
                  <c:v>53.924999999999997</c:v>
                </c:pt>
                <c:pt idx="6472">
                  <c:v>53.933333330000004</c:v>
                </c:pt>
                <c:pt idx="6473">
                  <c:v>53.941666669999996</c:v>
                </c:pt>
                <c:pt idx="6474">
                  <c:v>53.95</c:v>
                </c:pt>
                <c:pt idx="6475">
                  <c:v>53.958333330000002</c:v>
                </c:pt>
                <c:pt idx="6476">
                  <c:v>53.966666670000002</c:v>
                </c:pt>
                <c:pt idx="6477">
                  <c:v>53.975000000000001</c:v>
                </c:pt>
                <c:pt idx="6478">
                  <c:v>53.983333330000001</c:v>
                </c:pt>
                <c:pt idx="6479">
                  <c:v>53.991666670000001</c:v>
                </c:pt>
                <c:pt idx="6480">
                  <c:v>54</c:v>
                </c:pt>
                <c:pt idx="6481">
                  <c:v>54.008333329999999</c:v>
                </c:pt>
                <c:pt idx="6482">
                  <c:v>54.016666669999999</c:v>
                </c:pt>
                <c:pt idx="6483">
                  <c:v>54.024999999999999</c:v>
                </c:pt>
                <c:pt idx="6484">
                  <c:v>54.033333329999998</c:v>
                </c:pt>
                <c:pt idx="6485">
                  <c:v>54.041666669999998</c:v>
                </c:pt>
                <c:pt idx="6486">
                  <c:v>54.05</c:v>
                </c:pt>
                <c:pt idx="6487">
                  <c:v>54.058333330000004</c:v>
                </c:pt>
                <c:pt idx="6488">
                  <c:v>54.066666669999996</c:v>
                </c:pt>
                <c:pt idx="6489">
                  <c:v>54.075000000000003</c:v>
                </c:pt>
                <c:pt idx="6490">
                  <c:v>54.083333330000002</c:v>
                </c:pt>
                <c:pt idx="6491">
                  <c:v>54.091666670000002</c:v>
                </c:pt>
                <c:pt idx="6492">
                  <c:v>54.1</c:v>
                </c:pt>
                <c:pt idx="6493">
                  <c:v>54.108333330000001</c:v>
                </c:pt>
                <c:pt idx="6494">
                  <c:v>54.116666670000001</c:v>
                </c:pt>
                <c:pt idx="6495">
                  <c:v>54.125</c:v>
                </c:pt>
                <c:pt idx="6496">
                  <c:v>54.133333329999999</c:v>
                </c:pt>
                <c:pt idx="6497">
                  <c:v>54.141666669999999</c:v>
                </c:pt>
                <c:pt idx="6498">
                  <c:v>54.15</c:v>
                </c:pt>
                <c:pt idx="6499">
                  <c:v>54.158333329999998</c:v>
                </c:pt>
                <c:pt idx="6500">
                  <c:v>54.166666669999998</c:v>
                </c:pt>
                <c:pt idx="6501">
                  <c:v>54.174999999999997</c:v>
                </c:pt>
                <c:pt idx="6502">
                  <c:v>54.183333330000004</c:v>
                </c:pt>
                <c:pt idx="6503">
                  <c:v>54.191666669999996</c:v>
                </c:pt>
                <c:pt idx="6504">
                  <c:v>54.2</c:v>
                </c:pt>
                <c:pt idx="6505">
                  <c:v>54.208333330000002</c:v>
                </c:pt>
                <c:pt idx="6506">
                  <c:v>54.216666670000002</c:v>
                </c:pt>
                <c:pt idx="6507">
                  <c:v>54.225000000000001</c:v>
                </c:pt>
                <c:pt idx="6508">
                  <c:v>54.233333330000001</c:v>
                </c:pt>
                <c:pt idx="6509">
                  <c:v>54.241666670000001</c:v>
                </c:pt>
                <c:pt idx="6510">
                  <c:v>54.25</c:v>
                </c:pt>
                <c:pt idx="6511">
                  <c:v>54.258333329999999</c:v>
                </c:pt>
                <c:pt idx="6512">
                  <c:v>54.266666669999999</c:v>
                </c:pt>
                <c:pt idx="6513">
                  <c:v>54.274999999999999</c:v>
                </c:pt>
                <c:pt idx="6514">
                  <c:v>54.283333329999998</c:v>
                </c:pt>
                <c:pt idx="6515">
                  <c:v>54.291666669999998</c:v>
                </c:pt>
                <c:pt idx="6516">
                  <c:v>54.3</c:v>
                </c:pt>
                <c:pt idx="6517">
                  <c:v>54.308333330000004</c:v>
                </c:pt>
                <c:pt idx="6518">
                  <c:v>54.316666669999996</c:v>
                </c:pt>
                <c:pt idx="6519">
                  <c:v>54.325000000000003</c:v>
                </c:pt>
                <c:pt idx="6520">
                  <c:v>54.333333330000002</c:v>
                </c:pt>
                <c:pt idx="6521">
                  <c:v>54.341666670000002</c:v>
                </c:pt>
                <c:pt idx="6522">
                  <c:v>54.35</c:v>
                </c:pt>
                <c:pt idx="6523">
                  <c:v>54.358333330000001</c:v>
                </c:pt>
                <c:pt idx="6524">
                  <c:v>54.366666670000001</c:v>
                </c:pt>
                <c:pt idx="6525">
                  <c:v>54.375</c:v>
                </c:pt>
                <c:pt idx="6526">
                  <c:v>54.383333329999999</c:v>
                </c:pt>
                <c:pt idx="6527">
                  <c:v>54.391666669999999</c:v>
                </c:pt>
                <c:pt idx="6528">
                  <c:v>54.4</c:v>
                </c:pt>
                <c:pt idx="6529">
                  <c:v>54.408333329999998</c:v>
                </c:pt>
                <c:pt idx="6530">
                  <c:v>54.416666669999998</c:v>
                </c:pt>
                <c:pt idx="6531">
                  <c:v>54.424999999999997</c:v>
                </c:pt>
                <c:pt idx="6532">
                  <c:v>54.433333330000004</c:v>
                </c:pt>
                <c:pt idx="6533">
                  <c:v>54.441666669999996</c:v>
                </c:pt>
                <c:pt idx="6534">
                  <c:v>54.45</c:v>
                </c:pt>
                <c:pt idx="6535">
                  <c:v>54.458333330000002</c:v>
                </c:pt>
                <c:pt idx="6536">
                  <c:v>54.466666670000002</c:v>
                </c:pt>
                <c:pt idx="6537">
                  <c:v>54.475000000000001</c:v>
                </c:pt>
                <c:pt idx="6538">
                  <c:v>54.483333330000001</c:v>
                </c:pt>
                <c:pt idx="6539">
                  <c:v>54.491666670000001</c:v>
                </c:pt>
                <c:pt idx="6540">
                  <c:v>54.5</c:v>
                </c:pt>
                <c:pt idx="6541">
                  <c:v>54.508333329999999</c:v>
                </c:pt>
                <c:pt idx="6542">
                  <c:v>54.516666669999999</c:v>
                </c:pt>
                <c:pt idx="6543">
                  <c:v>54.524999999999999</c:v>
                </c:pt>
                <c:pt idx="6544">
                  <c:v>54.533333329999998</c:v>
                </c:pt>
                <c:pt idx="6545">
                  <c:v>54.541666669999998</c:v>
                </c:pt>
                <c:pt idx="6546">
                  <c:v>54.55</c:v>
                </c:pt>
                <c:pt idx="6547">
                  <c:v>54.558333330000004</c:v>
                </c:pt>
                <c:pt idx="6548">
                  <c:v>54.566666669999996</c:v>
                </c:pt>
                <c:pt idx="6549">
                  <c:v>54.575000000000003</c:v>
                </c:pt>
                <c:pt idx="6550">
                  <c:v>54.583333330000002</c:v>
                </c:pt>
                <c:pt idx="6551">
                  <c:v>54.591666670000002</c:v>
                </c:pt>
                <c:pt idx="6552">
                  <c:v>54.6</c:v>
                </c:pt>
                <c:pt idx="6553">
                  <c:v>54.608333330000001</c:v>
                </c:pt>
                <c:pt idx="6554">
                  <c:v>54.616666670000001</c:v>
                </c:pt>
                <c:pt idx="6555">
                  <c:v>54.625</c:v>
                </c:pt>
                <c:pt idx="6556">
                  <c:v>54.633333329999999</c:v>
                </c:pt>
                <c:pt idx="6557">
                  <c:v>54.641666669999999</c:v>
                </c:pt>
                <c:pt idx="6558">
                  <c:v>54.65</c:v>
                </c:pt>
                <c:pt idx="6559">
                  <c:v>54.658333329999998</c:v>
                </c:pt>
                <c:pt idx="6560">
                  <c:v>54.666666669999998</c:v>
                </c:pt>
                <c:pt idx="6561">
                  <c:v>54.674999999999997</c:v>
                </c:pt>
                <c:pt idx="6562">
                  <c:v>54.683333330000004</c:v>
                </c:pt>
                <c:pt idx="6563">
                  <c:v>54.691666669999996</c:v>
                </c:pt>
                <c:pt idx="6564">
                  <c:v>54.7</c:v>
                </c:pt>
                <c:pt idx="6565">
                  <c:v>54.708333330000002</c:v>
                </c:pt>
                <c:pt idx="6566">
                  <c:v>54.716666670000002</c:v>
                </c:pt>
                <c:pt idx="6567">
                  <c:v>54.725000000000001</c:v>
                </c:pt>
                <c:pt idx="6568">
                  <c:v>54.733333330000001</c:v>
                </c:pt>
                <c:pt idx="6569">
                  <c:v>54.741666670000001</c:v>
                </c:pt>
                <c:pt idx="6570">
                  <c:v>54.75</c:v>
                </c:pt>
                <c:pt idx="6571">
                  <c:v>54.758333329999999</c:v>
                </c:pt>
                <c:pt idx="6572">
                  <c:v>54.766666669999999</c:v>
                </c:pt>
                <c:pt idx="6573">
                  <c:v>54.774999999999999</c:v>
                </c:pt>
                <c:pt idx="6574">
                  <c:v>54.783333329999998</c:v>
                </c:pt>
                <c:pt idx="6575">
                  <c:v>54.791666669999998</c:v>
                </c:pt>
                <c:pt idx="6576">
                  <c:v>54.8</c:v>
                </c:pt>
                <c:pt idx="6577">
                  <c:v>54.808333330000004</c:v>
                </c:pt>
                <c:pt idx="6578">
                  <c:v>54.816666669999996</c:v>
                </c:pt>
                <c:pt idx="6579">
                  <c:v>54.825000000000003</c:v>
                </c:pt>
                <c:pt idx="6580">
                  <c:v>54.833333330000002</c:v>
                </c:pt>
                <c:pt idx="6581">
                  <c:v>54.841666670000002</c:v>
                </c:pt>
                <c:pt idx="6582">
                  <c:v>54.85</c:v>
                </c:pt>
                <c:pt idx="6583">
                  <c:v>54.858333330000001</c:v>
                </c:pt>
                <c:pt idx="6584">
                  <c:v>54.866666670000001</c:v>
                </c:pt>
                <c:pt idx="6585">
                  <c:v>54.875</c:v>
                </c:pt>
                <c:pt idx="6586">
                  <c:v>54.883333329999999</c:v>
                </c:pt>
                <c:pt idx="6587">
                  <c:v>54.891666669999999</c:v>
                </c:pt>
                <c:pt idx="6588">
                  <c:v>54.9</c:v>
                </c:pt>
                <c:pt idx="6589">
                  <c:v>54.908333329999998</c:v>
                </c:pt>
                <c:pt idx="6590">
                  <c:v>54.916666669999998</c:v>
                </c:pt>
                <c:pt idx="6591">
                  <c:v>54.924999999999997</c:v>
                </c:pt>
                <c:pt idx="6592">
                  <c:v>54.933333330000004</c:v>
                </c:pt>
                <c:pt idx="6593">
                  <c:v>54.941666669999996</c:v>
                </c:pt>
                <c:pt idx="6594">
                  <c:v>54.95</c:v>
                </c:pt>
                <c:pt idx="6595">
                  <c:v>54.958333330000002</c:v>
                </c:pt>
                <c:pt idx="6596">
                  <c:v>54.966666670000002</c:v>
                </c:pt>
                <c:pt idx="6597">
                  <c:v>54.975000000000001</c:v>
                </c:pt>
                <c:pt idx="6598">
                  <c:v>54.983333330000001</c:v>
                </c:pt>
                <c:pt idx="6599">
                  <c:v>54.991666670000001</c:v>
                </c:pt>
                <c:pt idx="6600">
                  <c:v>55</c:v>
                </c:pt>
                <c:pt idx="6601">
                  <c:v>55.008333329999999</c:v>
                </c:pt>
                <c:pt idx="6602">
                  <c:v>55.016666669999999</c:v>
                </c:pt>
                <c:pt idx="6603">
                  <c:v>55.024999999999999</c:v>
                </c:pt>
                <c:pt idx="6604">
                  <c:v>55.033333329999998</c:v>
                </c:pt>
                <c:pt idx="6605">
                  <c:v>55.041666669999998</c:v>
                </c:pt>
                <c:pt idx="6606">
                  <c:v>55.05</c:v>
                </c:pt>
                <c:pt idx="6607">
                  <c:v>55.058333330000004</c:v>
                </c:pt>
                <c:pt idx="6608">
                  <c:v>55.066666669999996</c:v>
                </c:pt>
                <c:pt idx="6609">
                  <c:v>55.075000000000003</c:v>
                </c:pt>
                <c:pt idx="6610">
                  <c:v>55.083333330000002</c:v>
                </c:pt>
                <c:pt idx="6611">
                  <c:v>55.091666670000002</c:v>
                </c:pt>
                <c:pt idx="6612">
                  <c:v>55.1</c:v>
                </c:pt>
                <c:pt idx="6613">
                  <c:v>55.108333330000001</c:v>
                </c:pt>
                <c:pt idx="6614">
                  <c:v>55.116666670000001</c:v>
                </c:pt>
                <c:pt idx="6615">
                  <c:v>55.125</c:v>
                </c:pt>
                <c:pt idx="6616">
                  <c:v>55.133333329999999</c:v>
                </c:pt>
                <c:pt idx="6617">
                  <c:v>55.141666669999999</c:v>
                </c:pt>
                <c:pt idx="6618">
                  <c:v>55.15</c:v>
                </c:pt>
                <c:pt idx="6619">
                  <c:v>55.158333329999998</c:v>
                </c:pt>
                <c:pt idx="6620">
                  <c:v>55.166666669999998</c:v>
                </c:pt>
                <c:pt idx="6621">
                  <c:v>55.174999999999997</c:v>
                </c:pt>
                <c:pt idx="6622">
                  <c:v>55.183333330000004</c:v>
                </c:pt>
                <c:pt idx="6623">
                  <c:v>55.191666669999996</c:v>
                </c:pt>
                <c:pt idx="6624">
                  <c:v>55.2</c:v>
                </c:pt>
                <c:pt idx="6625">
                  <c:v>55.208333330000002</c:v>
                </c:pt>
                <c:pt idx="6626">
                  <c:v>55.216666670000002</c:v>
                </c:pt>
                <c:pt idx="6627">
                  <c:v>55.225000000000001</c:v>
                </c:pt>
                <c:pt idx="6628">
                  <c:v>55.233333330000001</c:v>
                </c:pt>
                <c:pt idx="6629">
                  <c:v>55.241666670000001</c:v>
                </c:pt>
                <c:pt idx="6630">
                  <c:v>55.25</c:v>
                </c:pt>
                <c:pt idx="6631">
                  <c:v>55.258333329999999</c:v>
                </c:pt>
                <c:pt idx="6632">
                  <c:v>55.266666669999999</c:v>
                </c:pt>
                <c:pt idx="6633">
                  <c:v>55.274999999999999</c:v>
                </c:pt>
                <c:pt idx="6634">
                  <c:v>55.283333329999998</c:v>
                </c:pt>
                <c:pt idx="6635">
                  <c:v>55.291666669999998</c:v>
                </c:pt>
                <c:pt idx="6636">
                  <c:v>55.3</c:v>
                </c:pt>
                <c:pt idx="6637">
                  <c:v>55.308333330000004</c:v>
                </c:pt>
                <c:pt idx="6638">
                  <c:v>55.316666669999996</c:v>
                </c:pt>
                <c:pt idx="6639">
                  <c:v>55.325000000000003</c:v>
                </c:pt>
                <c:pt idx="6640">
                  <c:v>55.333333330000002</c:v>
                </c:pt>
                <c:pt idx="6641">
                  <c:v>55.341666670000002</c:v>
                </c:pt>
                <c:pt idx="6642">
                  <c:v>55.35</c:v>
                </c:pt>
                <c:pt idx="6643">
                  <c:v>55.358333330000001</c:v>
                </c:pt>
                <c:pt idx="6644">
                  <c:v>55.366666670000001</c:v>
                </c:pt>
                <c:pt idx="6645">
                  <c:v>55.375</c:v>
                </c:pt>
                <c:pt idx="6646">
                  <c:v>55.383333329999999</c:v>
                </c:pt>
                <c:pt idx="6647">
                  <c:v>55.391666669999999</c:v>
                </c:pt>
                <c:pt idx="6648">
                  <c:v>55.4</c:v>
                </c:pt>
                <c:pt idx="6649">
                  <c:v>55.408333329999998</c:v>
                </c:pt>
                <c:pt idx="6650">
                  <c:v>55.416666669999998</c:v>
                </c:pt>
                <c:pt idx="6651">
                  <c:v>55.424999999999997</c:v>
                </c:pt>
                <c:pt idx="6652">
                  <c:v>55.433333330000004</c:v>
                </c:pt>
                <c:pt idx="6653">
                  <c:v>55.441666669999996</c:v>
                </c:pt>
                <c:pt idx="6654">
                  <c:v>55.45</c:v>
                </c:pt>
                <c:pt idx="6655">
                  <c:v>55.458333330000002</c:v>
                </c:pt>
                <c:pt idx="6656">
                  <c:v>55.466666670000002</c:v>
                </c:pt>
                <c:pt idx="6657">
                  <c:v>55.475000000000001</c:v>
                </c:pt>
                <c:pt idx="6658">
                  <c:v>55.483333330000001</c:v>
                </c:pt>
                <c:pt idx="6659">
                  <c:v>55.491666670000001</c:v>
                </c:pt>
                <c:pt idx="6660">
                  <c:v>55.5</c:v>
                </c:pt>
                <c:pt idx="6661">
                  <c:v>55.508333329999999</c:v>
                </c:pt>
                <c:pt idx="6662">
                  <c:v>55.516666669999999</c:v>
                </c:pt>
                <c:pt idx="6663">
                  <c:v>55.524999999999999</c:v>
                </c:pt>
                <c:pt idx="6664">
                  <c:v>55.533333329999998</c:v>
                </c:pt>
                <c:pt idx="6665">
                  <c:v>55.541666669999998</c:v>
                </c:pt>
                <c:pt idx="6666">
                  <c:v>55.55</c:v>
                </c:pt>
                <c:pt idx="6667">
                  <c:v>55.558333330000004</c:v>
                </c:pt>
                <c:pt idx="6668">
                  <c:v>55.566666669999996</c:v>
                </c:pt>
                <c:pt idx="6669">
                  <c:v>55.575000000000003</c:v>
                </c:pt>
                <c:pt idx="6670">
                  <c:v>55.583333330000002</c:v>
                </c:pt>
                <c:pt idx="6671">
                  <c:v>55.591666670000002</c:v>
                </c:pt>
                <c:pt idx="6672">
                  <c:v>55.6</c:v>
                </c:pt>
                <c:pt idx="6673">
                  <c:v>55.608333330000001</c:v>
                </c:pt>
                <c:pt idx="6674">
                  <c:v>55.616666670000001</c:v>
                </c:pt>
                <c:pt idx="6675">
                  <c:v>55.625</c:v>
                </c:pt>
                <c:pt idx="6676">
                  <c:v>55.633333329999999</c:v>
                </c:pt>
                <c:pt idx="6677">
                  <c:v>55.641666669999999</c:v>
                </c:pt>
                <c:pt idx="6678">
                  <c:v>55.65</c:v>
                </c:pt>
                <c:pt idx="6679">
                  <c:v>55.658333329999998</c:v>
                </c:pt>
                <c:pt idx="6680">
                  <c:v>55.666666669999998</c:v>
                </c:pt>
                <c:pt idx="6681">
                  <c:v>55.674999999999997</c:v>
                </c:pt>
                <c:pt idx="6682">
                  <c:v>55.683333330000004</c:v>
                </c:pt>
                <c:pt idx="6683">
                  <c:v>55.691666669999996</c:v>
                </c:pt>
                <c:pt idx="6684">
                  <c:v>55.7</c:v>
                </c:pt>
                <c:pt idx="6685">
                  <c:v>55.708333330000002</c:v>
                </c:pt>
                <c:pt idx="6686">
                  <c:v>55.716666670000002</c:v>
                </c:pt>
                <c:pt idx="6687">
                  <c:v>55.725000000000001</c:v>
                </c:pt>
                <c:pt idx="6688">
                  <c:v>55.733333330000001</c:v>
                </c:pt>
                <c:pt idx="6689">
                  <c:v>55.741666670000001</c:v>
                </c:pt>
                <c:pt idx="6690">
                  <c:v>55.75</c:v>
                </c:pt>
                <c:pt idx="6691">
                  <c:v>55.758333329999999</c:v>
                </c:pt>
                <c:pt idx="6692">
                  <c:v>55.766666669999999</c:v>
                </c:pt>
                <c:pt idx="6693">
                  <c:v>55.774999999999999</c:v>
                </c:pt>
                <c:pt idx="6694">
                  <c:v>55.783333329999998</c:v>
                </c:pt>
                <c:pt idx="6695">
                  <c:v>55.791666669999998</c:v>
                </c:pt>
                <c:pt idx="6696">
                  <c:v>55.8</c:v>
                </c:pt>
                <c:pt idx="6697">
                  <c:v>55.808333330000004</c:v>
                </c:pt>
                <c:pt idx="6698">
                  <c:v>55.816666669999996</c:v>
                </c:pt>
                <c:pt idx="6699">
                  <c:v>55.825000000000003</c:v>
                </c:pt>
                <c:pt idx="6700">
                  <c:v>55.833333330000002</c:v>
                </c:pt>
                <c:pt idx="6701">
                  <c:v>55.841666670000002</c:v>
                </c:pt>
                <c:pt idx="6702">
                  <c:v>55.85</c:v>
                </c:pt>
                <c:pt idx="6703">
                  <c:v>55.858333330000001</c:v>
                </c:pt>
                <c:pt idx="6704">
                  <c:v>55.866666670000001</c:v>
                </c:pt>
                <c:pt idx="6705">
                  <c:v>55.875</c:v>
                </c:pt>
                <c:pt idx="6706">
                  <c:v>55.883333329999999</c:v>
                </c:pt>
                <c:pt idx="6707">
                  <c:v>55.891666669999999</c:v>
                </c:pt>
                <c:pt idx="6708">
                  <c:v>55.9</c:v>
                </c:pt>
                <c:pt idx="6709">
                  <c:v>55.908333329999998</c:v>
                </c:pt>
                <c:pt idx="6710">
                  <c:v>55.916666669999998</c:v>
                </c:pt>
                <c:pt idx="6711">
                  <c:v>55.924999999999997</c:v>
                </c:pt>
                <c:pt idx="6712">
                  <c:v>55.933333330000004</c:v>
                </c:pt>
                <c:pt idx="6713">
                  <c:v>55.941666669999996</c:v>
                </c:pt>
                <c:pt idx="6714">
                  <c:v>55.95</c:v>
                </c:pt>
                <c:pt idx="6715">
                  <c:v>55.958333330000002</c:v>
                </c:pt>
                <c:pt idx="6716">
                  <c:v>55.966666670000002</c:v>
                </c:pt>
                <c:pt idx="6717">
                  <c:v>55.975000000000001</c:v>
                </c:pt>
                <c:pt idx="6718">
                  <c:v>55.983333330000001</c:v>
                </c:pt>
                <c:pt idx="6719">
                  <c:v>55.991666670000001</c:v>
                </c:pt>
                <c:pt idx="6720">
                  <c:v>56</c:v>
                </c:pt>
                <c:pt idx="6721">
                  <c:v>56.008333329999999</c:v>
                </c:pt>
                <c:pt idx="6722">
                  <c:v>56.016666669999999</c:v>
                </c:pt>
                <c:pt idx="6723">
                  <c:v>56.024999999999999</c:v>
                </c:pt>
                <c:pt idx="6724">
                  <c:v>56.033333329999998</c:v>
                </c:pt>
                <c:pt idx="6725">
                  <c:v>56.041666669999998</c:v>
                </c:pt>
                <c:pt idx="6726">
                  <c:v>56.05</c:v>
                </c:pt>
                <c:pt idx="6727">
                  <c:v>56.058333330000004</c:v>
                </c:pt>
                <c:pt idx="6728">
                  <c:v>56.066666669999996</c:v>
                </c:pt>
                <c:pt idx="6729">
                  <c:v>56.075000000000003</c:v>
                </c:pt>
                <c:pt idx="6730">
                  <c:v>56.083333330000002</c:v>
                </c:pt>
                <c:pt idx="6731">
                  <c:v>56.091666670000002</c:v>
                </c:pt>
                <c:pt idx="6732">
                  <c:v>56.1</c:v>
                </c:pt>
                <c:pt idx="6733">
                  <c:v>56.108333330000001</c:v>
                </c:pt>
                <c:pt idx="6734">
                  <c:v>56.116666670000001</c:v>
                </c:pt>
                <c:pt idx="6735">
                  <c:v>56.125</c:v>
                </c:pt>
                <c:pt idx="6736">
                  <c:v>56.133333329999999</c:v>
                </c:pt>
                <c:pt idx="6737">
                  <c:v>56.141666669999999</c:v>
                </c:pt>
                <c:pt idx="6738">
                  <c:v>56.15</c:v>
                </c:pt>
                <c:pt idx="6739">
                  <c:v>56.158333329999998</c:v>
                </c:pt>
                <c:pt idx="6740">
                  <c:v>56.166666669999998</c:v>
                </c:pt>
                <c:pt idx="6741">
                  <c:v>56.174999999999997</c:v>
                </c:pt>
                <c:pt idx="6742">
                  <c:v>56.183333330000004</c:v>
                </c:pt>
                <c:pt idx="6743">
                  <c:v>56.191666669999996</c:v>
                </c:pt>
                <c:pt idx="6744">
                  <c:v>56.2</c:v>
                </c:pt>
                <c:pt idx="6745">
                  <c:v>56.208333330000002</c:v>
                </c:pt>
                <c:pt idx="6746">
                  <c:v>56.216666670000002</c:v>
                </c:pt>
                <c:pt idx="6747">
                  <c:v>56.225000000000001</c:v>
                </c:pt>
                <c:pt idx="6748">
                  <c:v>56.233333330000001</c:v>
                </c:pt>
                <c:pt idx="6749">
                  <c:v>56.241666670000001</c:v>
                </c:pt>
                <c:pt idx="6750">
                  <c:v>56.25</c:v>
                </c:pt>
                <c:pt idx="6751">
                  <c:v>56.258333329999999</c:v>
                </c:pt>
                <c:pt idx="6752">
                  <c:v>56.266666669999999</c:v>
                </c:pt>
                <c:pt idx="6753">
                  <c:v>56.274999999999999</c:v>
                </c:pt>
                <c:pt idx="6754">
                  <c:v>56.283333329999998</c:v>
                </c:pt>
                <c:pt idx="6755">
                  <c:v>56.291666669999998</c:v>
                </c:pt>
                <c:pt idx="6756">
                  <c:v>56.3</c:v>
                </c:pt>
                <c:pt idx="6757">
                  <c:v>56.308333330000004</c:v>
                </c:pt>
                <c:pt idx="6758">
                  <c:v>56.316666669999996</c:v>
                </c:pt>
                <c:pt idx="6759">
                  <c:v>56.325000000000003</c:v>
                </c:pt>
                <c:pt idx="6760">
                  <c:v>56.333333330000002</c:v>
                </c:pt>
                <c:pt idx="6761">
                  <c:v>56.341666670000002</c:v>
                </c:pt>
                <c:pt idx="6762">
                  <c:v>56.35</c:v>
                </c:pt>
                <c:pt idx="6763">
                  <c:v>56.358333330000001</c:v>
                </c:pt>
                <c:pt idx="6764">
                  <c:v>56.366666670000001</c:v>
                </c:pt>
                <c:pt idx="6765">
                  <c:v>56.375</c:v>
                </c:pt>
                <c:pt idx="6766">
                  <c:v>56.383333329999999</c:v>
                </c:pt>
                <c:pt idx="6767">
                  <c:v>56.391666669999999</c:v>
                </c:pt>
                <c:pt idx="6768">
                  <c:v>56.4</c:v>
                </c:pt>
                <c:pt idx="6769">
                  <c:v>56.408333329999998</c:v>
                </c:pt>
                <c:pt idx="6770">
                  <c:v>56.416666669999998</c:v>
                </c:pt>
                <c:pt idx="6771">
                  <c:v>56.424999999999997</c:v>
                </c:pt>
                <c:pt idx="6772">
                  <c:v>56.433333330000004</c:v>
                </c:pt>
                <c:pt idx="6773">
                  <c:v>56.441666669999996</c:v>
                </c:pt>
                <c:pt idx="6774">
                  <c:v>56.45</c:v>
                </c:pt>
                <c:pt idx="6775">
                  <c:v>56.458333330000002</c:v>
                </c:pt>
                <c:pt idx="6776">
                  <c:v>56.466666670000002</c:v>
                </c:pt>
                <c:pt idx="6777">
                  <c:v>56.475000000000001</c:v>
                </c:pt>
                <c:pt idx="6778">
                  <c:v>56.483333330000001</c:v>
                </c:pt>
                <c:pt idx="6779">
                  <c:v>56.491666670000001</c:v>
                </c:pt>
                <c:pt idx="6780">
                  <c:v>56.5</c:v>
                </c:pt>
                <c:pt idx="6781">
                  <c:v>56.508333329999999</c:v>
                </c:pt>
                <c:pt idx="6782">
                  <c:v>56.516666669999999</c:v>
                </c:pt>
                <c:pt idx="6783">
                  <c:v>56.524999999999999</c:v>
                </c:pt>
                <c:pt idx="6784">
                  <c:v>56.533333329999998</c:v>
                </c:pt>
                <c:pt idx="6785">
                  <c:v>56.541666669999998</c:v>
                </c:pt>
                <c:pt idx="6786">
                  <c:v>56.55</c:v>
                </c:pt>
                <c:pt idx="6787">
                  <c:v>56.558333330000004</c:v>
                </c:pt>
                <c:pt idx="6788">
                  <c:v>56.566666669999996</c:v>
                </c:pt>
                <c:pt idx="6789">
                  <c:v>56.575000000000003</c:v>
                </c:pt>
                <c:pt idx="6790">
                  <c:v>56.583333330000002</c:v>
                </c:pt>
                <c:pt idx="6791">
                  <c:v>56.591666670000002</c:v>
                </c:pt>
                <c:pt idx="6792">
                  <c:v>56.6</c:v>
                </c:pt>
                <c:pt idx="6793">
                  <c:v>56.608333330000001</c:v>
                </c:pt>
                <c:pt idx="6794">
                  <c:v>56.616666670000001</c:v>
                </c:pt>
                <c:pt idx="6795">
                  <c:v>56.625</c:v>
                </c:pt>
                <c:pt idx="6796">
                  <c:v>56.633333329999999</c:v>
                </c:pt>
                <c:pt idx="6797">
                  <c:v>56.641666669999999</c:v>
                </c:pt>
                <c:pt idx="6798">
                  <c:v>56.65</c:v>
                </c:pt>
                <c:pt idx="6799">
                  <c:v>56.658333329999998</c:v>
                </c:pt>
                <c:pt idx="6800">
                  <c:v>56.666666669999998</c:v>
                </c:pt>
                <c:pt idx="6801">
                  <c:v>56.674999999999997</c:v>
                </c:pt>
                <c:pt idx="6802">
                  <c:v>56.683333330000004</c:v>
                </c:pt>
                <c:pt idx="6803">
                  <c:v>56.691666669999996</c:v>
                </c:pt>
                <c:pt idx="6804">
                  <c:v>56.7</c:v>
                </c:pt>
                <c:pt idx="6805">
                  <c:v>56.708333330000002</c:v>
                </c:pt>
                <c:pt idx="6806">
                  <c:v>56.716666670000002</c:v>
                </c:pt>
                <c:pt idx="6807">
                  <c:v>56.725000000000001</c:v>
                </c:pt>
                <c:pt idx="6808">
                  <c:v>56.733333330000001</c:v>
                </c:pt>
                <c:pt idx="6809">
                  <c:v>56.741666670000001</c:v>
                </c:pt>
                <c:pt idx="6810">
                  <c:v>56.75</c:v>
                </c:pt>
                <c:pt idx="6811">
                  <c:v>56.758333329999999</c:v>
                </c:pt>
                <c:pt idx="6812">
                  <c:v>56.766666669999999</c:v>
                </c:pt>
                <c:pt idx="6813">
                  <c:v>56.774999999999999</c:v>
                </c:pt>
                <c:pt idx="6814">
                  <c:v>56.783333329999998</c:v>
                </c:pt>
                <c:pt idx="6815">
                  <c:v>56.791666669999998</c:v>
                </c:pt>
                <c:pt idx="6816">
                  <c:v>56.8</c:v>
                </c:pt>
                <c:pt idx="6817">
                  <c:v>56.808333330000004</c:v>
                </c:pt>
                <c:pt idx="6818">
                  <c:v>56.816666669999996</c:v>
                </c:pt>
                <c:pt idx="6819">
                  <c:v>56.825000000000003</c:v>
                </c:pt>
                <c:pt idx="6820">
                  <c:v>56.833333330000002</c:v>
                </c:pt>
                <c:pt idx="6821">
                  <c:v>56.841666670000002</c:v>
                </c:pt>
                <c:pt idx="6822">
                  <c:v>56.85</c:v>
                </c:pt>
                <c:pt idx="6823">
                  <c:v>56.858333330000001</c:v>
                </c:pt>
                <c:pt idx="6824">
                  <c:v>56.866666670000001</c:v>
                </c:pt>
                <c:pt idx="6825">
                  <c:v>56.875</c:v>
                </c:pt>
                <c:pt idx="6826">
                  <c:v>56.883333329999999</c:v>
                </c:pt>
                <c:pt idx="6827">
                  <c:v>56.891666669999999</c:v>
                </c:pt>
                <c:pt idx="6828">
                  <c:v>56.9</c:v>
                </c:pt>
                <c:pt idx="6829">
                  <c:v>56.908333329999998</c:v>
                </c:pt>
                <c:pt idx="6830">
                  <c:v>56.916666669999998</c:v>
                </c:pt>
                <c:pt idx="6831">
                  <c:v>56.924999999999997</c:v>
                </c:pt>
                <c:pt idx="6832">
                  <c:v>56.933333330000004</c:v>
                </c:pt>
                <c:pt idx="6833">
                  <c:v>56.941666669999996</c:v>
                </c:pt>
                <c:pt idx="6834">
                  <c:v>56.95</c:v>
                </c:pt>
                <c:pt idx="6835">
                  <c:v>56.958333330000002</c:v>
                </c:pt>
                <c:pt idx="6836">
                  <c:v>56.966666670000002</c:v>
                </c:pt>
                <c:pt idx="6837">
                  <c:v>56.975000000000001</c:v>
                </c:pt>
                <c:pt idx="6838">
                  <c:v>56.983333330000001</c:v>
                </c:pt>
                <c:pt idx="6839">
                  <c:v>56.991666670000001</c:v>
                </c:pt>
                <c:pt idx="6840">
                  <c:v>57</c:v>
                </c:pt>
                <c:pt idx="6841">
                  <c:v>57.008333329999999</c:v>
                </c:pt>
                <c:pt idx="6842">
                  <c:v>57.016666669999999</c:v>
                </c:pt>
                <c:pt idx="6843">
                  <c:v>57.024999999999999</c:v>
                </c:pt>
                <c:pt idx="6844">
                  <c:v>57.033333329999998</c:v>
                </c:pt>
                <c:pt idx="6845">
                  <c:v>57.041666669999998</c:v>
                </c:pt>
                <c:pt idx="6846">
                  <c:v>57.05</c:v>
                </c:pt>
                <c:pt idx="6847">
                  <c:v>57.058333330000004</c:v>
                </c:pt>
                <c:pt idx="6848">
                  <c:v>57.066666669999996</c:v>
                </c:pt>
                <c:pt idx="6849">
                  <c:v>57.075000000000003</c:v>
                </c:pt>
                <c:pt idx="6850">
                  <c:v>57.083333330000002</c:v>
                </c:pt>
                <c:pt idx="6851">
                  <c:v>57.091666670000002</c:v>
                </c:pt>
                <c:pt idx="6852">
                  <c:v>57.1</c:v>
                </c:pt>
                <c:pt idx="6853">
                  <c:v>57.108333330000001</c:v>
                </c:pt>
                <c:pt idx="6854">
                  <c:v>57.116666670000001</c:v>
                </c:pt>
                <c:pt idx="6855">
                  <c:v>57.125</c:v>
                </c:pt>
                <c:pt idx="6856">
                  <c:v>57.133333329999999</c:v>
                </c:pt>
                <c:pt idx="6857">
                  <c:v>57.141666669999999</c:v>
                </c:pt>
                <c:pt idx="6858">
                  <c:v>57.15</c:v>
                </c:pt>
                <c:pt idx="6859">
                  <c:v>57.158333329999998</c:v>
                </c:pt>
                <c:pt idx="6860">
                  <c:v>57.166666669999998</c:v>
                </c:pt>
                <c:pt idx="6861">
                  <c:v>57.174999999999997</c:v>
                </c:pt>
                <c:pt idx="6862">
                  <c:v>57.183333330000004</c:v>
                </c:pt>
                <c:pt idx="6863">
                  <c:v>57.191666669999996</c:v>
                </c:pt>
                <c:pt idx="6864">
                  <c:v>57.2</c:v>
                </c:pt>
                <c:pt idx="6865">
                  <c:v>57.208333330000002</c:v>
                </c:pt>
                <c:pt idx="6866">
                  <c:v>57.216666670000002</c:v>
                </c:pt>
                <c:pt idx="6867">
                  <c:v>57.225000000000001</c:v>
                </c:pt>
                <c:pt idx="6868">
                  <c:v>57.233333330000001</c:v>
                </c:pt>
                <c:pt idx="6869">
                  <c:v>57.241666670000001</c:v>
                </c:pt>
                <c:pt idx="6870">
                  <c:v>57.25</c:v>
                </c:pt>
                <c:pt idx="6871">
                  <c:v>57.258333329999999</c:v>
                </c:pt>
                <c:pt idx="6872">
                  <c:v>57.266666669999999</c:v>
                </c:pt>
                <c:pt idx="6873">
                  <c:v>57.274999999999999</c:v>
                </c:pt>
                <c:pt idx="6874">
                  <c:v>57.283333329999998</c:v>
                </c:pt>
                <c:pt idx="6875">
                  <c:v>57.291666669999998</c:v>
                </c:pt>
                <c:pt idx="6876">
                  <c:v>57.3</c:v>
                </c:pt>
                <c:pt idx="6877">
                  <c:v>57.308333330000004</c:v>
                </c:pt>
                <c:pt idx="6878">
                  <c:v>57.316666669999996</c:v>
                </c:pt>
                <c:pt idx="6879">
                  <c:v>57.325000000000003</c:v>
                </c:pt>
                <c:pt idx="6880">
                  <c:v>57.333333330000002</c:v>
                </c:pt>
                <c:pt idx="6881">
                  <c:v>57.341666670000002</c:v>
                </c:pt>
                <c:pt idx="6882">
                  <c:v>57.35</c:v>
                </c:pt>
                <c:pt idx="6883">
                  <c:v>57.358333330000001</c:v>
                </c:pt>
                <c:pt idx="6884">
                  <c:v>57.366666670000001</c:v>
                </c:pt>
                <c:pt idx="6885">
                  <c:v>57.375</c:v>
                </c:pt>
                <c:pt idx="6886">
                  <c:v>57.383333329999999</c:v>
                </c:pt>
                <c:pt idx="6887">
                  <c:v>57.391666669999999</c:v>
                </c:pt>
                <c:pt idx="6888">
                  <c:v>57.4</c:v>
                </c:pt>
                <c:pt idx="6889">
                  <c:v>57.408333329999998</c:v>
                </c:pt>
                <c:pt idx="6890">
                  <c:v>57.416666669999998</c:v>
                </c:pt>
                <c:pt idx="6891">
                  <c:v>57.424999999999997</c:v>
                </c:pt>
                <c:pt idx="6892">
                  <c:v>57.433333330000004</c:v>
                </c:pt>
                <c:pt idx="6893">
                  <c:v>57.441666669999996</c:v>
                </c:pt>
                <c:pt idx="6894">
                  <c:v>57.45</c:v>
                </c:pt>
                <c:pt idx="6895">
                  <c:v>57.458333330000002</c:v>
                </c:pt>
                <c:pt idx="6896">
                  <c:v>57.466666670000002</c:v>
                </c:pt>
                <c:pt idx="6897">
                  <c:v>57.475000000000001</c:v>
                </c:pt>
                <c:pt idx="6898">
                  <c:v>57.483333330000001</c:v>
                </c:pt>
                <c:pt idx="6899">
                  <c:v>57.491666670000001</c:v>
                </c:pt>
                <c:pt idx="6900">
                  <c:v>57.5</c:v>
                </c:pt>
                <c:pt idx="6901">
                  <c:v>57.508333329999999</c:v>
                </c:pt>
                <c:pt idx="6902">
                  <c:v>57.516666669999999</c:v>
                </c:pt>
                <c:pt idx="6903">
                  <c:v>57.524999999999999</c:v>
                </c:pt>
                <c:pt idx="6904">
                  <c:v>57.533333329999998</c:v>
                </c:pt>
                <c:pt idx="6905">
                  <c:v>57.541666669999998</c:v>
                </c:pt>
                <c:pt idx="6906">
                  <c:v>57.55</c:v>
                </c:pt>
                <c:pt idx="6907">
                  <c:v>57.558333330000004</c:v>
                </c:pt>
                <c:pt idx="6908">
                  <c:v>57.566666669999996</c:v>
                </c:pt>
                <c:pt idx="6909">
                  <c:v>57.575000000000003</c:v>
                </c:pt>
                <c:pt idx="6910">
                  <c:v>57.583333330000002</c:v>
                </c:pt>
                <c:pt idx="6911">
                  <c:v>57.591666670000002</c:v>
                </c:pt>
                <c:pt idx="6912">
                  <c:v>57.6</c:v>
                </c:pt>
                <c:pt idx="6913">
                  <c:v>57.608333330000001</c:v>
                </c:pt>
                <c:pt idx="6914">
                  <c:v>57.616666670000001</c:v>
                </c:pt>
                <c:pt idx="6915">
                  <c:v>57.625</c:v>
                </c:pt>
                <c:pt idx="6916">
                  <c:v>57.633333329999999</c:v>
                </c:pt>
                <c:pt idx="6917">
                  <c:v>57.641666669999999</c:v>
                </c:pt>
                <c:pt idx="6918">
                  <c:v>57.65</c:v>
                </c:pt>
                <c:pt idx="6919">
                  <c:v>57.658333329999998</c:v>
                </c:pt>
                <c:pt idx="6920">
                  <c:v>57.666666669999998</c:v>
                </c:pt>
                <c:pt idx="6921">
                  <c:v>57.674999999999997</c:v>
                </c:pt>
                <c:pt idx="6922">
                  <c:v>57.683333330000004</c:v>
                </c:pt>
                <c:pt idx="6923">
                  <c:v>57.691666669999996</c:v>
                </c:pt>
                <c:pt idx="6924">
                  <c:v>57.7</c:v>
                </c:pt>
                <c:pt idx="6925">
                  <c:v>57.708333330000002</c:v>
                </c:pt>
                <c:pt idx="6926">
                  <c:v>57.716666670000002</c:v>
                </c:pt>
                <c:pt idx="6927">
                  <c:v>57.725000000000001</c:v>
                </c:pt>
                <c:pt idx="6928">
                  <c:v>57.733333330000001</c:v>
                </c:pt>
                <c:pt idx="6929">
                  <c:v>57.741666670000001</c:v>
                </c:pt>
                <c:pt idx="6930">
                  <c:v>57.75</c:v>
                </c:pt>
                <c:pt idx="6931">
                  <c:v>57.758333329999999</c:v>
                </c:pt>
                <c:pt idx="6932">
                  <c:v>57.766666669999999</c:v>
                </c:pt>
                <c:pt idx="6933">
                  <c:v>57.774999999999999</c:v>
                </c:pt>
                <c:pt idx="6934">
                  <c:v>57.783333329999998</c:v>
                </c:pt>
                <c:pt idx="6935">
                  <c:v>57.791666669999998</c:v>
                </c:pt>
                <c:pt idx="6936">
                  <c:v>57.8</c:v>
                </c:pt>
                <c:pt idx="6937">
                  <c:v>57.808333330000004</c:v>
                </c:pt>
                <c:pt idx="6938">
                  <c:v>57.816666669999996</c:v>
                </c:pt>
                <c:pt idx="6939">
                  <c:v>57.825000000000003</c:v>
                </c:pt>
                <c:pt idx="6940">
                  <c:v>57.833333330000002</c:v>
                </c:pt>
                <c:pt idx="6941">
                  <c:v>57.841666670000002</c:v>
                </c:pt>
                <c:pt idx="6942">
                  <c:v>57.85</c:v>
                </c:pt>
                <c:pt idx="6943">
                  <c:v>57.858333330000001</c:v>
                </c:pt>
                <c:pt idx="6944">
                  <c:v>57.866666670000001</c:v>
                </c:pt>
                <c:pt idx="6945">
                  <c:v>57.875</c:v>
                </c:pt>
                <c:pt idx="6946">
                  <c:v>57.883333329999999</c:v>
                </c:pt>
                <c:pt idx="6947">
                  <c:v>57.891666669999999</c:v>
                </c:pt>
                <c:pt idx="6948">
                  <c:v>57.9</c:v>
                </c:pt>
                <c:pt idx="6949">
                  <c:v>57.908333329999998</c:v>
                </c:pt>
                <c:pt idx="6950">
                  <c:v>57.916666669999998</c:v>
                </c:pt>
                <c:pt idx="6951">
                  <c:v>57.924999999999997</c:v>
                </c:pt>
                <c:pt idx="6952">
                  <c:v>57.933333330000004</c:v>
                </c:pt>
                <c:pt idx="6953">
                  <c:v>57.941666669999996</c:v>
                </c:pt>
                <c:pt idx="6954">
                  <c:v>57.95</c:v>
                </c:pt>
                <c:pt idx="6955">
                  <c:v>57.958333330000002</c:v>
                </c:pt>
                <c:pt idx="6956">
                  <c:v>57.966666670000002</c:v>
                </c:pt>
                <c:pt idx="6957">
                  <c:v>57.975000000000001</c:v>
                </c:pt>
                <c:pt idx="6958">
                  <c:v>57.983333330000001</c:v>
                </c:pt>
                <c:pt idx="6959">
                  <c:v>57.991666670000001</c:v>
                </c:pt>
                <c:pt idx="6960">
                  <c:v>58</c:v>
                </c:pt>
                <c:pt idx="6961">
                  <c:v>58.008333329999999</c:v>
                </c:pt>
                <c:pt idx="6962">
                  <c:v>58.016666669999999</c:v>
                </c:pt>
                <c:pt idx="6963">
                  <c:v>58.024999999999999</c:v>
                </c:pt>
                <c:pt idx="6964">
                  <c:v>58.033333329999998</c:v>
                </c:pt>
                <c:pt idx="6965">
                  <c:v>58.041666669999998</c:v>
                </c:pt>
                <c:pt idx="6966">
                  <c:v>58.05</c:v>
                </c:pt>
                <c:pt idx="6967">
                  <c:v>58.058333330000004</c:v>
                </c:pt>
                <c:pt idx="6968">
                  <c:v>58.066666669999996</c:v>
                </c:pt>
                <c:pt idx="6969">
                  <c:v>58.075000000000003</c:v>
                </c:pt>
                <c:pt idx="6970">
                  <c:v>58.083333330000002</c:v>
                </c:pt>
                <c:pt idx="6971">
                  <c:v>58.091666670000002</c:v>
                </c:pt>
                <c:pt idx="6972">
                  <c:v>58.1</c:v>
                </c:pt>
                <c:pt idx="6973">
                  <c:v>58.108333330000001</c:v>
                </c:pt>
                <c:pt idx="6974">
                  <c:v>58.116666670000001</c:v>
                </c:pt>
                <c:pt idx="6975">
                  <c:v>58.125</c:v>
                </c:pt>
                <c:pt idx="6976">
                  <c:v>58.133333329999999</c:v>
                </c:pt>
                <c:pt idx="6977">
                  <c:v>58.141666669999999</c:v>
                </c:pt>
                <c:pt idx="6978">
                  <c:v>58.15</c:v>
                </c:pt>
                <c:pt idx="6979">
                  <c:v>58.158333329999998</c:v>
                </c:pt>
                <c:pt idx="6980">
                  <c:v>58.166666669999998</c:v>
                </c:pt>
                <c:pt idx="6981">
                  <c:v>58.174999999999997</c:v>
                </c:pt>
                <c:pt idx="6982">
                  <c:v>58.183333330000004</c:v>
                </c:pt>
                <c:pt idx="6983">
                  <c:v>58.191666669999996</c:v>
                </c:pt>
                <c:pt idx="6984">
                  <c:v>58.2</c:v>
                </c:pt>
                <c:pt idx="6985">
                  <c:v>58.208333330000002</c:v>
                </c:pt>
                <c:pt idx="6986">
                  <c:v>58.216666670000002</c:v>
                </c:pt>
                <c:pt idx="6987">
                  <c:v>58.225000000000001</c:v>
                </c:pt>
                <c:pt idx="6988">
                  <c:v>58.233333330000001</c:v>
                </c:pt>
                <c:pt idx="6989">
                  <c:v>58.241666670000001</c:v>
                </c:pt>
                <c:pt idx="6990">
                  <c:v>58.25</c:v>
                </c:pt>
                <c:pt idx="6991">
                  <c:v>58.258333329999999</c:v>
                </c:pt>
                <c:pt idx="6992">
                  <c:v>58.266666669999999</c:v>
                </c:pt>
                <c:pt idx="6993">
                  <c:v>58.274999999999999</c:v>
                </c:pt>
                <c:pt idx="6994">
                  <c:v>58.283333329999998</c:v>
                </c:pt>
                <c:pt idx="6995">
                  <c:v>58.291666669999998</c:v>
                </c:pt>
                <c:pt idx="6996">
                  <c:v>58.3</c:v>
                </c:pt>
                <c:pt idx="6997">
                  <c:v>58.308333330000004</c:v>
                </c:pt>
                <c:pt idx="6998">
                  <c:v>58.316666669999996</c:v>
                </c:pt>
                <c:pt idx="6999">
                  <c:v>58.325000000000003</c:v>
                </c:pt>
                <c:pt idx="7000">
                  <c:v>58.333333330000002</c:v>
                </c:pt>
                <c:pt idx="7001">
                  <c:v>58.341666670000002</c:v>
                </c:pt>
                <c:pt idx="7002">
                  <c:v>58.35</c:v>
                </c:pt>
                <c:pt idx="7003">
                  <c:v>58.358333330000001</c:v>
                </c:pt>
                <c:pt idx="7004">
                  <c:v>58.366666670000001</c:v>
                </c:pt>
                <c:pt idx="7005">
                  <c:v>58.375</c:v>
                </c:pt>
                <c:pt idx="7006">
                  <c:v>58.383333329999999</c:v>
                </c:pt>
                <c:pt idx="7007">
                  <c:v>58.391666669999999</c:v>
                </c:pt>
                <c:pt idx="7008">
                  <c:v>58.4</c:v>
                </c:pt>
                <c:pt idx="7009">
                  <c:v>58.408333329999998</c:v>
                </c:pt>
                <c:pt idx="7010">
                  <c:v>58.416666669999998</c:v>
                </c:pt>
                <c:pt idx="7011">
                  <c:v>58.424999999999997</c:v>
                </c:pt>
                <c:pt idx="7012">
                  <c:v>58.433333330000004</c:v>
                </c:pt>
                <c:pt idx="7013">
                  <c:v>58.441666669999996</c:v>
                </c:pt>
                <c:pt idx="7014">
                  <c:v>58.45</c:v>
                </c:pt>
                <c:pt idx="7015">
                  <c:v>58.458333330000002</c:v>
                </c:pt>
                <c:pt idx="7016">
                  <c:v>58.466666670000002</c:v>
                </c:pt>
                <c:pt idx="7017">
                  <c:v>58.475000000000001</c:v>
                </c:pt>
                <c:pt idx="7018">
                  <c:v>58.483333330000001</c:v>
                </c:pt>
                <c:pt idx="7019">
                  <c:v>58.491666670000001</c:v>
                </c:pt>
                <c:pt idx="7020">
                  <c:v>58.5</c:v>
                </c:pt>
                <c:pt idx="7021">
                  <c:v>58.508333329999999</c:v>
                </c:pt>
                <c:pt idx="7022">
                  <c:v>58.516666669999999</c:v>
                </c:pt>
                <c:pt idx="7023">
                  <c:v>58.524999999999999</c:v>
                </c:pt>
                <c:pt idx="7024">
                  <c:v>58.533333329999998</c:v>
                </c:pt>
                <c:pt idx="7025">
                  <c:v>58.541666669999998</c:v>
                </c:pt>
                <c:pt idx="7026">
                  <c:v>58.55</c:v>
                </c:pt>
                <c:pt idx="7027">
                  <c:v>58.558333330000004</c:v>
                </c:pt>
                <c:pt idx="7028">
                  <c:v>58.566666669999996</c:v>
                </c:pt>
                <c:pt idx="7029">
                  <c:v>58.575000000000003</c:v>
                </c:pt>
                <c:pt idx="7030">
                  <c:v>58.583333330000002</c:v>
                </c:pt>
                <c:pt idx="7031">
                  <c:v>58.591666670000002</c:v>
                </c:pt>
                <c:pt idx="7032">
                  <c:v>58.6</c:v>
                </c:pt>
                <c:pt idx="7033">
                  <c:v>58.608333330000001</c:v>
                </c:pt>
                <c:pt idx="7034">
                  <c:v>58.616666670000001</c:v>
                </c:pt>
                <c:pt idx="7035">
                  <c:v>58.625</c:v>
                </c:pt>
                <c:pt idx="7036">
                  <c:v>58.633333329999999</c:v>
                </c:pt>
                <c:pt idx="7037">
                  <c:v>58.641666669999999</c:v>
                </c:pt>
                <c:pt idx="7038">
                  <c:v>58.65</c:v>
                </c:pt>
                <c:pt idx="7039">
                  <c:v>58.658333329999998</c:v>
                </c:pt>
                <c:pt idx="7040">
                  <c:v>58.666666669999998</c:v>
                </c:pt>
                <c:pt idx="7041">
                  <c:v>58.674999999999997</c:v>
                </c:pt>
                <c:pt idx="7042">
                  <c:v>58.683333330000004</c:v>
                </c:pt>
                <c:pt idx="7043">
                  <c:v>58.691666669999996</c:v>
                </c:pt>
                <c:pt idx="7044">
                  <c:v>58.7</c:v>
                </c:pt>
                <c:pt idx="7045">
                  <c:v>58.708333330000002</c:v>
                </c:pt>
                <c:pt idx="7046">
                  <c:v>58.716666670000002</c:v>
                </c:pt>
                <c:pt idx="7047">
                  <c:v>58.725000000000001</c:v>
                </c:pt>
                <c:pt idx="7048">
                  <c:v>58.733333330000001</c:v>
                </c:pt>
                <c:pt idx="7049">
                  <c:v>58.741666670000001</c:v>
                </c:pt>
                <c:pt idx="7050">
                  <c:v>58.75</c:v>
                </c:pt>
                <c:pt idx="7051">
                  <c:v>58.758333329999999</c:v>
                </c:pt>
                <c:pt idx="7052">
                  <c:v>58.766666669999999</c:v>
                </c:pt>
                <c:pt idx="7053">
                  <c:v>58.774999999999999</c:v>
                </c:pt>
                <c:pt idx="7054">
                  <c:v>58.783333329999998</c:v>
                </c:pt>
                <c:pt idx="7055">
                  <c:v>58.791666669999998</c:v>
                </c:pt>
                <c:pt idx="7056">
                  <c:v>58.8</c:v>
                </c:pt>
                <c:pt idx="7057">
                  <c:v>58.808333330000004</c:v>
                </c:pt>
                <c:pt idx="7058">
                  <c:v>58.816666669999996</c:v>
                </c:pt>
                <c:pt idx="7059">
                  <c:v>58.825000000000003</c:v>
                </c:pt>
                <c:pt idx="7060">
                  <c:v>58.833333330000002</c:v>
                </c:pt>
                <c:pt idx="7061">
                  <c:v>58.841666670000002</c:v>
                </c:pt>
                <c:pt idx="7062">
                  <c:v>58.85</c:v>
                </c:pt>
                <c:pt idx="7063">
                  <c:v>58.858333330000001</c:v>
                </c:pt>
                <c:pt idx="7064">
                  <c:v>58.866666670000001</c:v>
                </c:pt>
                <c:pt idx="7065">
                  <c:v>58.875</c:v>
                </c:pt>
                <c:pt idx="7066">
                  <c:v>58.883333329999999</c:v>
                </c:pt>
                <c:pt idx="7067">
                  <c:v>58.891666669999999</c:v>
                </c:pt>
                <c:pt idx="7068">
                  <c:v>58.9</c:v>
                </c:pt>
                <c:pt idx="7069">
                  <c:v>58.908333329999998</c:v>
                </c:pt>
                <c:pt idx="7070">
                  <c:v>58.916666669999998</c:v>
                </c:pt>
                <c:pt idx="7071">
                  <c:v>58.924999999999997</c:v>
                </c:pt>
                <c:pt idx="7072">
                  <c:v>58.933333330000004</c:v>
                </c:pt>
                <c:pt idx="7073">
                  <c:v>58.941666669999996</c:v>
                </c:pt>
                <c:pt idx="7074">
                  <c:v>58.95</c:v>
                </c:pt>
                <c:pt idx="7075">
                  <c:v>58.958333330000002</c:v>
                </c:pt>
                <c:pt idx="7076">
                  <c:v>58.966666670000002</c:v>
                </c:pt>
                <c:pt idx="7077">
                  <c:v>58.975000000000001</c:v>
                </c:pt>
                <c:pt idx="7078">
                  <c:v>58.983333330000001</c:v>
                </c:pt>
                <c:pt idx="7079">
                  <c:v>58.991666670000001</c:v>
                </c:pt>
                <c:pt idx="7080">
                  <c:v>59</c:v>
                </c:pt>
                <c:pt idx="7081">
                  <c:v>59.008333329999999</c:v>
                </c:pt>
                <c:pt idx="7082">
                  <c:v>59.016666669999999</c:v>
                </c:pt>
                <c:pt idx="7083">
                  <c:v>59.024999999999999</c:v>
                </c:pt>
                <c:pt idx="7084">
                  <c:v>59.033333329999998</c:v>
                </c:pt>
                <c:pt idx="7085">
                  <c:v>59.041666669999998</c:v>
                </c:pt>
                <c:pt idx="7086">
                  <c:v>59.05</c:v>
                </c:pt>
                <c:pt idx="7087">
                  <c:v>59.058333330000004</c:v>
                </c:pt>
                <c:pt idx="7088">
                  <c:v>59.066666669999996</c:v>
                </c:pt>
                <c:pt idx="7089">
                  <c:v>59.075000000000003</c:v>
                </c:pt>
                <c:pt idx="7090">
                  <c:v>59.083333330000002</c:v>
                </c:pt>
                <c:pt idx="7091">
                  <c:v>59.091666670000002</c:v>
                </c:pt>
                <c:pt idx="7092">
                  <c:v>59.1</c:v>
                </c:pt>
                <c:pt idx="7093">
                  <c:v>59.108333330000001</c:v>
                </c:pt>
                <c:pt idx="7094">
                  <c:v>59.116666670000001</c:v>
                </c:pt>
                <c:pt idx="7095">
                  <c:v>59.125</c:v>
                </c:pt>
                <c:pt idx="7096">
                  <c:v>59.133333329999999</c:v>
                </c:pt>
                <c:pt idx="7097">
                  <c:v>59.141666669999999</c:v>
                </c:pt>
                <c:pt idx="7098">
                  <c:v>59.15</c:v>
                </c:pt>
                <c:pt idx="7099">
                  <c:v>59.158333329999998</c:v>
                </c:pt>
                <c:pt idx="7100">
                  <c:v>59.166666669999998</c:v>
                </c:pt>
                <c:pt idx="7101">
                  <c:v>59.174999999999997</c:v>
                </c:pt>
                <c:pt idx="7102">
                  <c:v>59.183333330000004</c:v>
                </c:pt>
                <c:pt idx="7103">
                  <c:v>59.191666669999996</c:v>
                </c:pt>
                <c:pt idx="7104">
                  <c:v>59.2</c:v>
                </c:pt>
                <c:pt idx="7105">
                  <c:v>59.208333330000002</c:v>
                </c:pt>
                <c:pt idx="7106">
                  <c:v>59.216666670000002</c:v>
                </c:pt>
                <c:pt idx="7107">
                  <c:v>59.225000000000001</c:v>
                </c:pt>
                <c:pt idx="7108">
                  <c:v>59.233333330000001</c:v>
                </c:pt>
                <c:pt idx="7109">
                  <c:v>59.241666670000001</c:v>
                </c:pt>
                <c:pt idx="7110">
                  <c:v>59.25</c:v>
                </c:pt>
                <c:pt idx="7111">
                  <c:v>59.258333329999999</c:v>
                </c:pt>
                <c:pt idx="7112">
                  <c:v>59.266666669999999</c:v>
                </c:pt>
                <c:pt idx="7113">
                  <c:v>59.274999999999999</c:v>
                </c:pt>
                <c:pt idx="7114">
                  <c:v>59.283333329999998</c:v>
                </c:pt>
                <c:pt idx="7115">
                  <c:v>59.291666669999998</c:v>
                </c:pt>
                <c:pt idx="7116">
                  <c:v>59.3</c:v>
                </c:pt>
                <c:pt idx="7117">
                  <c:v>59.308333330000004</c:v>
                </c:pt>
                <c:pt idx="7118">
                  <c:v>59.316666669999996</c:v>
                </c:pt>
                <c:pt idx="7119">
                  <c:v>59.325000000000003</c:v>
                </c:pt>
                <c:pt idx="7120">
                  <c:v>59.333333330000002</c:v>
                </c:pt>
                <c:pt idx="7121">
                  <c:v>59.341666670000002</c:v>
                </c:pt>
                <c:pt idx="7122">
                  <c:v>59.35</c:v>
                </c:pt>
                <c:pt idx="7123">
                  <c:v>59.358333330000001</c:v>
                </c:pt>
                <c:pt idx="7124">
                  <c:v>59.366666670000001</c:v>
                </c:pt>
                <c:pt idx="7125">
                  <c:v>59.375</c:v>
                </c:pt>
                <c:pt idx="7126">
                  <c:v>59.383333329999999</c:v>
                </c:pt>
                <c:pt idx="7127">
                  <c:v>59.391666669999999</c:v>
                </c:pt>
                <c:pt idx="7128">
                  <c:v>59.4</c:v>
                </c:pt>
                <c:pt idx="7129">
                  <c:v>59.408333329999998</c:v>
                </c:pt>
                <c:pt idx="7130">
                  <c:v>59.416666669999998</c:v>
                </c:pt>
                <c:pt idx="7131">
                  <c:v>59.424999999999997</c:v>
                </c:pt>
                <c:pt idx="7132">
                  <c:v>59.433333330000004</c:v>
                </c:pt>
                <c:pt idx="7133">
                  <c:v>59.441666669999996</c:v>
                </c:pt>
                <c:pt idx="7134">
                  <c:v>59.45</c:v>
                </c:pt>
                <c:pt idx="7135">
                  <c:v>59.458333330000002</c:v>
                </c:pt>
                <c:pt idx="7136">
                  <c:v>59.466666670000002</c:v>
                </c:pt>
                <c:pt idx="7137">
                  <c:v>59.475000000000001</c:v>
                </c:pt>
                <c:pt idx="7138">
                  <c:v>59.483333330000001</c:v>
                </c:pt>
                <c:pt idx="7139">
                  <c:v>59.491666670000001</c:v>
                </c:pt>
                <c:pt idx="7140">
                  <c:v>59.5</c:v>
                </c:pt>
                <c:pt idx="7141">
                  <c:v>59.508333329999999</c:v>
                </c:pt>
                <c:pt idx="7142">
                  <c:v>59.516666669999999</c:v>
                </c:pt>
                <c:pt idx="7143">
                  <c:v>59.524999999999999</c:v>
                </c:pt>
                <c:pt idx="7144">
                  <c:v>59.533333329999998</c:v>
                </c:pt>
                <c:pt idx="7145">
                  <c:v>59.541666669999998</c:v>
                </c:pt>
                <c:pt idx="7146">
                  <c:v>59.55</c:v>
                </c:pt>
                <c:pt idx="7147">
                  <c:v>59.558333330000004</c:v>
                </c:pt>
                <c:pt idx="7148">
                  <c:v>59.566666669999996</c:v>
                </c:pt>
                <c:pt idx="7149">
                  <c:v>59.575000000000003</c:v>
                </c:pt>
                <c:pt idx="7150">
                  <c:v>59.583333330000002</c:v>
                </c:pt>
                <c:pt idx="7151">
                  <c:v>59.591666670000002</c:v>
                </c:pt>
                <c:pt idx="7152">
                  <c:v>59.6</c:v>
                </c:pt>
                <c:pt idx="7153">
                  <c:v>59.608333330000001</c:v>
                </c:pt>
                <c:pt idx="7154">
                  <c:v>59.616666670000001</c:v>
                </c:pt>
                <c:pt idx="7155">
                  <c:v>59.625</c:v>
                </c:pt>
                <c:pt idx="7156">
                  <c:v>59.633333329999999</c:v>
                </c:pt>
                <c:pt idx="7157">
                  <c:v>59.641666669999999</c:v>
                </c:pt>
                <c:pt idx="7158">
                  <c:v>59.65</c:v>
                </c:pt>
                <c:pt idx="7159">
                  <c:v>59.658333329999998</c:v>
                </c:pt>
                <c:pt idx="7160">
                  <c:v>59.666666669999998</c:v>
                </c:pt>
                <c:pt idx="7161">
                  <c:v>59.674999999999997</c:v>
                </c:pt>
                <c:pt idx="7162">
                  <c:v>59.683333330000004</c:v>
                </c:pt>
                <c:pt idx="7163">
                  <c:v>59.691666669999996</c:v>
                </c:pt>
                <c:pt idx="7164">
                  <c:v>59.7</c:v>
                </c:pt>
                <c:pt idx="7165">
                  <c:v>59.708333330000002</c:v>
                </c:pt>
                <c:pt idx="7166">
                  <c:v>59.716666670000002</c:v>
                </c:pt>
                <c:pt idx="7167">
                  <c:v>59.725000000000001</c:v>
                </c:pt>
                <c:pt idx="7168">
                  <c:v>59.733333330000001</c:v>
                </c:pt>
                <c:pt idx="7169">
                  <c:v>59.741666670000001</c:v>
                </c:pt>
                <c:pt idx="7170">
                  <c:v>59.75</c:v>
                </c:pt>
                <c:pt idx="7171">
                  <c:v>59.758333329999999</c:v>
                </c:pt>
                <c:pt idx="7172">
                  <c:v>59.766666669999999</c:v>
                </c:pt>
                <c:pt idx="7173">
                  <c:v>59.774999999999999</c:v>
                </c:pt>
                <c:pt idx="7174">
                  <c:v>59.783333329999998</c:v>
                </c:pt>
                <c:pt idx="7175">
                  <c:v>59.791666669999998</c:v>
                </c:pt>
                <c:pt idx="7176">
                  <c:v>59.8</c:v>
                </c:pt>
                <c:pt idx="7177">
                  <c:v>59.808333330000004</c:v>
                </c:pt>
                <c:pt idx="7178">
                  <c:v>59.816666669999996</c:v>
                </c:pt>
                <c:pt idx="7179">
                  <c:v>59.825000000000003</c:v>
                </c:pt>
                <c:pt idx="7180">
                  <c:v>59.833333330000002</c:v>
                </c:pt>
                <c:pt idx="7181">
                  <c:v>59.841666670000002</c:v>
                </c:pt>
                <c:pt idx="7182">
                  <c:v>59.85</c:v>
                </c:pt>
                <c:pt idx="7183">
                  <c:v>59.858333330000001</c:v>
                </c:pt>
                <c:pt idx="7184">
                  <c:v>59.866666670000001</c:v>
                </c:pt>
                <c:pt idx="7185">
                  <c:v>59.875</c:v>
                </c:pt>
                <c:pt idx="7186">
                  <c:v>59.883333329999999</c:v>
                </c:pt>
                <c:pt idx="7187">
                  <c:v>59.891666669999999</c:v>
                </c:pt>
                <c:pt idx="7188">
                  <c:v>59.9</c:v>
                </c:pt>
                <c:pt idx="7189">
                  <c:v>59.908333329999998</c:v>
                </c:pt>
                <c:pt idx="7190">
                  <c:v>59.916666669999998</c:v>
                </c:pt>
                <c:pt idx="7191">
                  <c:v>59.924999999999997</c:v>
                </c:pt>
                <c:pt idx="7192">
                  <c:v>59.933333330000004</c:v>
                </c:pt>
                <c:pt idx="7193">
                  <c:v>59.941666669999996</c:v>
                </c:pt>
                <c:pt idx="7194">
                  <c:v>59.95</c:v>
                </c:pt>
                <c:pt idx="7195">
                  <c:v>59.958333330000002</c:v>
                </c:pt>
                <c:pt idx="7196">
                  <c:v>59.966666670000002</c:v>
                </c:pt>
                <c:pt idx="7197">
                  <c:v>59.975000000000001</c:v>
                </c:pt>
                <c:pt idx="7198">
                  <c:v>59.983333330000001</c:v>
                </c:pt>
                <c:pt idx="7199">
                  <c:v>59.991666670000001</c:v>
                </c:pt>
                <c:pt idx="7200">
                  <c:v>60</c:v>
                </c:pt>
              </c:numCache>
            </c:numRef>
          </c:xVal>
          <c:yVal>
            <c:numRef>
              <c:f>'230224 KS-801→SP0810_test TrCel'!$B$2:$B$7202</c:f>
              <c:numCache>
                <c:formatCode>General</c:formatCode>
                <c:ptCount val="7201"/>
                <c:pt idx="0">
                  <c:v>8367</c:v>
                </c:pt>
                <c:pt idx="1">
                  <c:v>8360</c:v>
                </c:pt>
                <c:pt idx="2">
                  <c:v>8358</c:v>
                </c:pt>
                <c:pt idx="3">
                  <c:v>8298</c:v>
                </c:pt>
                <c:pt idx="4">
                  <c:v>8186</c:v>
                </c:pt>
                <c:pt idx="5">
                  <c:v>8187</c:v>
                </c:pt>
                <c:pt idx="6">
                  <c:v>8274</c:v>
                </c:pt>
                <c:pt idx="7">
                  <c:v>8369</c:v>
                </c:pt>
                <c:pt idx="8">
                  <c:v>8464</c:v>
                </c:pt>
                <c:pt idx="9">
                  <c:v>8495</c:v>
                </c:pt>
                <c:pt idx="10">
                  <c:v>8529</c:v>
                </c:pt>
                <c:pt idx="11">
                  <c:v>8521</c:v>
                </c:pt>
                <c:pt idx="12">
                  <c:v>8543</c:v>
                </c:pt>
                <c:pt idx="13">
                  <c:v>8513</c:v>
                </c:pt>
                <c:pt idx="14">
                  <c:v>8456</c:v>
                </c:pt>
                <c:pt idx="15">
                  <c:v>8474</c:v>
                </c:pt>
                <c:pt idx="16">
                  <c:v>8518</c:v>
                </c:pt>
                <c:pt idx="17">
                  <c:v>8480</c:v>
                </c:pt>
                <c:pt idx="18">
                  <c:v>8466</c:v>
                </c:pt>
                <c:pt idx="19">
                  <c:v>8453</c:v>
                </c:pt>
                <c:pt idx="20">
                  <c:v>8424</c:v>
                </c:pt>
                <c:pt idx="21">
                  <c:v>8443</c:v>
                </c:pt>
                <c:pt idx="22">
                  <c:v>8465</c:v>
                </c:pt>
                <c:pt idx="23">
                  <c:v>8467</c:v>
                </c:pt>
                <c:pt idx="24">
                  <c:v>8453</c:v>
                </c:pt>
                <c:pt idx="25">
                  <c:v>8502</c:v>
                </c:pt>
                <c:pt idx="26">
                  <c:v>8479</c:v>
                </c:pt>
                <c:pt idx="27">
                  <c:v>8445</c:v>
                </c:pt>
                <c:pt idx="28">
                  <c:v>8423</c:v>
                </c:pt>
                <c:pt idx="29">
                  <c:v>8445</c:v>
                </c:pt>
                <c:pt idx="30">
                  <c:v>8463</c:v>
                </c:pt>
                <c:pt idx="31">
                  <c:v>8438</c:v>
                </c:pt>
                <c:pt idx="32">
                  <c:v>8414</c:v>
                </c:pt>
                <c:pt idx="33">
                  <c:v>8431</c:v>
                </c:pt>
                <c:pt idx="34">
                  <c:v>8422</c:v>
                </c:pt>
                <c:pt idx="35">
                  <c:v>8389</c:v>
                </c:pt>
                <c:pt idx="36">
                  <c:v>8391</c:v>
                </c:pt>
                <c:pt idx="37">
                  <c:v>8364</c:v>
                </c:pt>
                <c:pt idx="38">
                  <c:v>8337</c:v>
                </c:pt>
                <c:pt idx="39">
                  <c:v>8360</c:v>
                </c:pt>
                <c:pt idx="40">
                  <c:v>8367</c:v>
                </c:pt>
                <c:pt idx="41">
                  <c:v>8347</c:v>
                </c:pt>
                <c:pt idx="42">
                  <c:v>8282</c:v>
                </c:pt>
                <c:pt idx="43">
                  <c:v>8268</c:v>
                </c:pt>
                <c:pt idx="44">
                  <c:v>8249</c:v>
                </c:pt>
                <c:pt idx="45">
                  <c:v>8255</c:v>
                </c:pt>
                <c:pt idx="46">
                  <c:v>8245</c:v>
                </c:pt>
                <c:pt idx="47">
                  <c:v>8221</c:v>
                </c:pt>
                <c:pt idx="48">
                  <c:v>8205</c:v>
                </c:pt>
                <c:pt idx="49">
                  <c:v>8223</c:v>
                </c:pt>
                <c:pt idx="50">
                  <c:v>8254</c:v>
                </c:pt>
                <c:pt idx="51">
                  <c:v>8256</c:v>
                </c:pt>
                <c:pt idx="52">
                  <c:v>8269</c:v>
                </c:pt>
                <c:pt idx="53">
                  <c:v>8280</c:v>
                </c:pt>
                <c:pt idx="54">
                  <c:v>8328</c:v>
                </c:pt>
                <c:pt idx="55">
                  <c:v>8339</c:v>
                </c:pt>
                <c:pt idx="56">
                  <c:v>8287</c:v>
                </c:pt>
                <c:pt idx="57">
                  <c:v>8267</c:v>
                </c:pt>
                <c:pt idx="58">
                  <c:v>8270</c:v>
                </c:pt>
                <c:pt idx="59">
                  <c:v>8269</c:v>
                </c:pt>
                <c:pt idx="60">
                  <c:v>8226</c:v>
                </c:pt>
                <c:pt idx="61">
                  <c:v>8209</c:v>
                </c:pt>
                <c:pt idx="62">
                  <c:v>8276</c:v>
                </c:pt>
                <c:pt idx="63">
                  <c:v>8299</c:v>
                </c:pt>
                <c:pt idx="64">
                  <c:v>8270</c:v>
                </c:pt>
                <c:pt idx="65">
                  <c:v>8256</c:v>
                </c:pt>
                <c:pt idx="66">
                  <c:v>8193</c:v>
                </c:pt>
                <c:pt idx="67">
                  <c:v>8189</c:v>
                </c:pt>
                <c:pt idx="68">
                  <c:v>8200</c:v>
                </c:pt>
                <c:pt idx="69">
                  <c:v>8209</c:v>
                </c:pt>
                <c:pt idx="70">
                  <c:v>8255</c:v>
                </c:pt>
                <c:pt idx="71">
                  <c:v>8309</c:v>
                </c:pt>
                <c:pt idx="72">
                  <c:v>8355</c:v>
                </c:pt>
                <c:pt idx="73">
                  <c:v>8364</c:v>
                </c:pt>
                <c:pt idx="74">
                  <c:v>8347</c:v>
                </c:pt>
                <c:pt idx="75">
                  <c:v>8340</c:v>
                </c:pt>
                <c:pt idx="76">
                  <c:v>8349</c:v>
                </c:pt>
                <c:pt idx="77">
                  <c:v>8325</c:v>
                </c:pt>
                <c:pt idx="78">
                  <c:v>8313</c:v>
                </c:pt>
                <c:pt idx="79">
                  <c:v>8305</c:v>
                </c:pt>
                <c:pt idx="80">
                  <c:v>8312</c:v>
                </c:pt>
                <c:pt idx="81">
                  <c:v>8318</c:v>
                </c:pt>
                <c:pt idx="82">
                  <c:v>8347</c:v>
                </c:pt>
                <c:pt idx="83">
                  <c:v>8337</c:v>
                </c:pt>
                <c:pt idx="84">
                  <c:v>8299</c:v>
                </c:pt>
                <c:pt idx="85">
                  <c:v>8284</c:v>
                </c:pt>
                <c:pt idx="86">
                  <c:v>8291</c:v>
                </c:pt>
                <c:pt idx="87">
                  <c:v>8318</c:v>
                </c:pt>
                <c:pt idx="88">
                  <c:v>8356</c:v>
                </c:pt>
                <c:pt idx="89">
                  <c:v>8344</c:v>
                </c:pt>
                <c:pt idx="90">
                  <c:v>8327</c:v>
                </c:pt>
                <c:pt idx="91">
                  <c:v>8325</c:v>
                </c:pt>
                <c:pt idx="92">
                  <c:v>8314</c:v>
                </c:pt>
                <c:pt idx="93">
                  <c:v>8339</c:v>
                </c:pt>
                <c:pt idx="94">
                  <c:v>8368</c:v>
                </c:pt>
                <c:pt idx="95">
                  <c:v>8341</c:v>
                </c:pt>
                <c:pt idx="96">
                  <c:v>8305</c:v>
                </c:pt>
                <c:pt idx="97">
                  <c:v>8314</c:v>
                </c:pt>
                <c:pt idx="98">
                  <c:v>8300</c:v>
                </c:pt>
                <c:pt idx="99">
                  <c:v>8281</c:v>
                </c:pt>
                <c:pt idx="100">
                  <c:v>8271</c:v>
                </c:pt>
                <c:pt idx="101">
                  <c:v>8257</c:v>
                </c:pt>
                <c:pt idx="102">
                  <c:v>8248</c:v>
                </c:pt>
                <c:pt idx="103">
                  <c:v>8248</c:v>
                </c:pt>
                <c:pt idx="104">
                  <c:v>8271</c:v>
                </c:pt>
                <c:pt idx="105">
                  <c:v>8294</c:v>
                </c:pt>
                <c:pt idx="106">
                  <c:v>8254</c:v>
                </c:pt>
                <c:pt idx="107">
                  <c:v>8261</c:v>
                </c:pt>
                <c:pt idx="108">
                  <c:v>8306</c:v>
                </c:pt>
                <c:pt idx="109">
                  <c:v>8310</c:v>
                </c:pt>
                <c:pt idx="110">
                  <c:v>8296</c:v>
                </c:pt>
                <c:pt idx="111">
                  <c:v>8293</c:v>
                </c:pt>
                <c:pt idx="112">
                  <c:v>8295</c:v>
                </c:pt>
                <c:pt idx="113">
                  <c:v>8273</c:v>
                </c:pt>
                <c:pt idx="114">
                  <c:v>8224</c:v>
                </c:pt>
                <c:pt idx="115">
                  <c:v>8223</c:v>
                </c:pt>
                <c:pt idx="116">
                  <c:v>8270</c:v>
                </c:pt>
                <c:pt idx="117">
                  <c:v>8315</c:v>
                </c:pt>
                <c:pt idx="118">
                  <c:v>8349</c:v>
                </c:pt>
                <c:pt idx="119">
                  <c:v>8323</c:v>
                </c:pt>
                <c:pt idx="120">
                  <c:v>8283</c:v>
                </c:pt>
                <c:pt idx="121">
                  <c:v>8273</c:v>
                </c:pt>
                <c:pt idx="122">
                  <c:v>8244</c:v>
                </c:pt>
                <c:pt idx="123">
                  <c:v>8238</c:v>
                </c:pt>
                <c:pt idx="124">
                  <c:v>8267</c:v>
                </c:pt>
                <c:pt idx="125">
                  <c:v>8284</c:v>
                </c:pt>
                <c:pt idx="126">
                  <c:v>8307</c:v>
                </c:pt>
                <c:pt idx="127">
                  <c:v>8333</c:v>
                </c:pt>
                <c:pt idx="128">
                  <c:v>8299</c:v>
                </c:pt>
                <c:pt idx="129">
                  <c:v>8262</c:v>
                </c:pt>
                <c:pt idx="130">
                  <c:v>8226</c:v>
                </c:pt>
                <c:pt idx="131">
                  <c:v>8217</c:v>
                </c:pt>
                <c:pt idx="132">
                  <c:v>8258</c:v>
                </c:pt>
                <c:pt idx="133">
                  <c:v>8292</c:v>
                </c:pt>
                <c:pt idx="134">
                  <c:v>8326</c:v>
                </c:pt>
                <c:pt idx="135">
                  <c:v>8320</c:v>
                </c:pt>
                <c:pt idx="136">
                  <c:v>8305</c:v>
                </c:pt>
                <c:pt idx="137">
                  <c:v>8310</c:v>
                </c:pt>
                <c:pt idx="138">
                  <c:v>8316</c:v>
                </c:pt>
                <c:pt idx="139">
                  <c:v>8341</c:v>
                </c:pt>
                <c:pt idx="140">
                  <c:v>8348</c:v>
                </c:pt>
                <c:pt idx="141">
                  <c:v>8357</c:v>
                </c:pt>
                <c:pt idx="142">
                  <c:v>8371</c:v>
                </c:pt>
                <c:pt idx="143">
                  <c:v>8370</c:v>
                </c:pt>
                <c:pt idx="144">
                  <c:v>8388</c:v>
                </c:pt>
                <c:pt idx="145">
                  <c:v>8387</c:v>
                </c:pt>
                <c:pt idx="146">
                  <c:v>8376</c:v>
                </c:pt>
                <c:pt idx="147">
                  <c:v>8395</c:v>
                </c:pt>
                <c:pt idx="148">
                  <c:v>8405</c:v>
                </c:pt>
                <c:pt idx="149">
                  <c:v>8420</c:v>
                </c:pt>
                <c:pt idx="150">
                  <c:v>8424</c:v>
                </c:pt>
                <c:pt idx="151">
                  <c:v>8389</c:v>
                </c:pt>
                <c:pt idx="152">
                  <c:v>8387</c:v>
                </c:pt>
                <c:pt idx="153">
                  <c:v>8355</c:v>
                </c:pt>
                <c:pt idx="154">
                  <c:v>8355</c:v>
                </c:pt>
                <c:pt idx="155">
                  <c:v>8395</c:v>
                </c:pt>
                <c:pt idx="156">
                  <c:v>8447</c:v>
                </c:pt>
                <c:pt idx="157">
                  <c:v>8469</c:v>
                </c:pt>
                <c:pt idx="158">
                  <c:v>8461</c:v>
                </c:pt>
                <c:pt idx="159">
                  <c:v>8432</c:v>
                </c:pt>
                <c:pt idx="160">
                  <c:v>8388</c:v>
                </c:pt>
                <c:pt idx="161">
                  <c:v>8389</c:v>
                </c:pt>
                <c:pt idx="162">
                  <c:v>8441</c:v>
                </c:pt>
                <c:pt idx="163">
                  <c:v>8465</c:v>
                </c:pt>
                <c:pt idx="164">
                  <c:v>8506</c:v>
                </c:pt>
                <c:pt idx="165">
                  <c:v>8498</c:v>
                </c:pt>
                <c:pt idx="166">
                  <c:v>8451</c:v>
                </c:pt>
                <c:pt idx="167">
                  <c:v>8409</c:v>
                </c:pt>
                <c:pt idx="168">
                  <c:v>8372</c:v>
                </c:pt>
                <c:pt idx="169">
                  <c:v>8340</c:v>
                </c:pt>
                <c:pt idx="170">
                  <c:v>8351</c:v>
                </c:pt>
                <c:pt idx="171">
                  <c:v>8409</c:v>
                </c:pt>
                <c:pt idx="172">
                  <c:v>8435</c:v>
                </c:pt>
                <c:pt idx="173">
                  <c:v>8422</c:v>
                </c:pt>
                <c:pt idx="174">
                  <c:v>8400</c:v>
                </c:pt>
                <c:pt idx="175">
                  <c:v>8403</c:v>
                </c:pt>
                <c:pt idx="176">
                  <c:v>8402</c:v>
                </c:pt>
                <c:pt idx="177">
                  <c:v>8416</c:v>
                </c:pt>
                <c:pt idx="178">
                  <c:v>8410</c:v>
                </c:pt>
                <c:pt idx="179">
                  <c:v>8427</c:v>
                </c:pt>
                <c:pt idx="180">
                  <c:v>8422</c:v>
                </c:pt>
                <c:pt idx="181">
                  <c:v>8436</c:v>
                </c:pt>
                <c:pt idx="182">
                  <c:v>8437</c:v>
                </c:pt>
                <c:pt idx="183">
                  <c:v>8460</c:v>
                </c:pt>
                <c:pt idx="184">
                  <c:v>8421</c:v>
                </c:pt>
                <c:pt idx="185">
                  <c:v>8400</c:v>
                </c:pt>
                <c:pt idx="186">
                  <c:v>8402</c:v>
                </c:pt>
                <c:pt idx="187">
                  <c:v>8424</c:v>
                </c:pt>
                <c:pt idx="188">
                  <c:v>8478</c:v>
                </c:pt>
                <c:pt idx="189">
                  <c:v>8465</c:v>
                </c:pt>
                <c:pt idx="190">
                  <c:v>8405</c:v>
                </c:pt>
                <c:pt idx="191">
                  <c:v>8373</c:v>
                </c:pt>
                <c:pt idx="192">
                  <c:v>8400</c:v>
                </c:pt>
                <c:pt idx="193">
                  <c:v>8462</c:v>
                </c:pt>
                <c:pt idx="194">
                  <c:v>8504</c:v>
                </c:pt>
                <c:pt idx="195">
                  <c:v>8483</c:v>
                </c:pt>
                <c:pt idx="196">
                  <c:v>8510</c:v>
                </c:pt>
                <c:pt idx="197">
                  <c:v>8535</c:v>
                </c:pt>
                <c:pt idx="198">
                  <c:v>8526</c:v>
                </c:pt>
                <c:pt idx="199">
                  <c:v>8510</c:v>
                </c:pt>
                <c:pt idx="200">
                  <c:v>8506</c:v>
                </c:pt>
                <c:pt idx="201">
                  <c:v>8522</c:v>
                </c:pt>
                <c:pt idx="202">
                  <c:v>8546</c:v>
                </c:pt>
                <c:pt idx="203">
                  <c:v>8556</c:v>
                </c:pt>
                <c:pt idx="204">
                  <c:v>8582</c:v>
                </c:pt>
                <c:pt idx="205">
                  <c:v>8599</c:v>
                </c:pt>
                <c:pt idx="206">
                  <c:v>8568</c:v>
                </c:pt>
                <c:pt idx="207">
                  <c:v>8608</c:v>
                </c:pt>
                <c:pt idx="208">
                  <c:v>8652</c:v>
                </c:pt>
                <c:pt idx="209">
                  <c:v>8666</c:v>
                </c:pt>
                <c:pt idx="210">
                  <c:v>8685</c:v>
                </c:pt>
                <c:pt idx="211">
                  <c:v>8701</c:v>
                </c:pt>
                <c:pt idx="212">
                  <c:v>8758</c:v>
                </c:pt>
                <c:pt idx="213">
                  <c:v>8771</c:v>
                </c:pt>
                <c:pt idx="214">
                  <c:v>8704</c:v>
                </c:pt>
                <c:pt idx="215">
                  <c:v>8693</c:v>
                </c:pt>
                <c:pt idx="216">
                  <c:v>8738</c:v>
                </c:pt>
                <c:pt idx="217">
                  <c:v>8745</c:v>
                </c:pt>
                <c:pt idx="218">
                  <c:v>8778</c:v>
                </c:pt>
                <c:pt idx="219">
                  <c:v>8813</c:v>
                </c:pt>
                <c:pt idx="220">
                  <c:v>8803</c:v>
                </c:pt>
                <c:pt idx="221">
                  <c:v>8763</c:v>
                </c:pt>
                <c:pt idx="222">
                  <c:v>8768</c:v>
                </c:pt>
                <c:pt idx="223">
                  <c:v>8771</c:v>
                </c:pt>
                <c:pt idx="224">
                  <c:v>8745</c:v>
                </c:pt>
                <c:pt idx="225">
                  <c:v>8724</c:v>
                </c:pt>
                <c:pt idx="226">
                  <c:v>8760</c:v>
                </c:pt>
                <c:pt idx="227">
                  <c:v>8792</c:v>
                </c:pt>
                <c:pt idx="228">
                  <c:v>8772</c:v>
                </c:pt>
                <c:pt idx="229">
                  <c:v>8752</c:v>
                </c:pt>
                <c:pt idx="230">
                  <c:v>8763</c:v>
                </c:pt>
                <c:pt idx="231">
                  <c:v>8783</c:v>
                </c:pt>
                <c:pt idx="232">
                  <c:v>8802</c:v>
                </c:pt>
                <c:pt idx="233">
                  <c:v>8788</c:v>
                </c:pt>
                <c:pt idx="234">
                  <c:v>8777</c:v>
                </c:pt>
                <c:pt idx="235">
                  <c:v>8745</c:v>
                </c:pt>
                <c:pt idx="236">
                  <c:v>8728</c:v>
                </c:pt>
                <c:pt idx="237">
                  <c:v>8771</c:v>
                </c:pt>
                <c:pt idx="238">
                  <c:v>8822</c:v>
                </c:pt>
                <c:pt idx="239">
                  <c:v>8830</c:v>
                </c:pt>
                <c:pt idx="240">
                  <c:v>8844</c:v>
                </c:pt>
                <c:pt idx="241">
                  <c:v>8831</c:v>
                </c:pt>
                <c:pt idx="242">
                  <c:v>8860</c:v>
                </c:pt>
                <c:pt idx="243">
                  <c:v>8857</c:v>
                </c:pt>
                <c:pt idx="244">
                  <c:v>8900</c:v>
                </c:pt>
                <c:pt idx="245">
                  <c:v>8957</c:v>
                </c:pt>
                <c:pt idx="246">
                  <c:v>8988</c:v>
                </c:pt>
                <c:pt idx="247">
                  <c:v>8969</c:v>
                </c:pt>
                <c:pt idx="248">
                  <c:v>8941</c:v>
                </c:pt>
                <c:pt idx="249">
                  <c:v>8955</c:v>
                </c:pt>
                <c:pt idx="250">
                  <c:v>8950</c:v>
                </c:pt>
                <c:pt idx="251">
                  <c:v>8981</c:v>
                </c:pt>
                <c:pt idx="252">
                  <c:v>9000</c:v>
                </c:pt>
                <c:pt idx="253">
                  <c:v>8964</c:v>
                </c:pt>
                <c:pt idx="254">
                  <c:v>8937</c:v>
                </c:pt>
                <c:pt idx="255">
                  <c:v>8934</c:v>
                </c:pt>
                <c:pt idx="256">
                  <c:v>8920</c:v>
                </c:pt>
                <c:pt idx="257">
                  <c:v>8900</c:v>
                </c:pt>
                <c:pt idx="258">
                  <c:v>8865</c:v>
                </c:pt>
                <c:pt idx="259">
                  <c:v>8894</c:v>
                </c:pt>
                <c:pt idx="260">
                  <c:v>8884</c:v>
                </c:pt>
                <c:pt idx="261">
                  <c:v>8876</c:v>
                </c:pt>
                <c:pt idx="262">
                  <c:v>8898</c:v>
                </c:pt>
                <c:pt idx="263">
                  <c:v>8955</c:v>
                </c:pt>
                <c:pt idx="264">
                  <c:v>9029</c:v>
                </c:pt>
                <c:pt idx="265">
                  <c:v>9038</c:v>
                </c:pt>
                <c:pt idx="266">
                  <c:v>9056</c:v>
                </c:pt>
                <c:pt idx="267">
                  <c:v>9096</c:v>
                </c:pt>
                <c:pt idx="268">
                  <c:v>9165</c:v>
                </c:pt>
                <c:pt idx="269">
                  <c:v>9179</c:v>
                </c:pt>
                <c:pt idx="270">
                  <c:v>9168</c:v>
                </c:pt>
                <c:pt idx="271">
                  <c:v>9205</c:v>
                </c:pt>
                <c:pt idx="272">
                  <c:v>9180</c:v>
                </c:pt>
                <c:pt idx="273">
                  <c:v>9192</c:v>
                </c:pt>
                <c:pt idx="274">
                  <c:v>9174</c:v>
                </c:pt>
                <c:pt idx="275">
                  <c:v>9150</c:v>
                </c:pt>
                <c:pt idx="276">
                  <c:v>9190</c:v>
                </c:pt>
                <c:pt idx="277">
                  <c:v>9224</c:v>
                </c:pt>
                <c:pt idx="278">
                  <c:v>9247</c:v>
                </c:pt>
                <c:pt idx="279">
                  <c:v>9235</c:v>
                </c:pt>
                <c:pt idx="280">
                  <c:v>9269</c:v>
                </c:pt>
                <c:pt idx="281">
                  <c:v>9270</c:v>
                </c:pt>
                <c:pt idx="282">
                  <c:v>9227</c:v>
                </c:pt>
                <c:pt idx="283">
                  <c:v>9242</c:v>
                </c:pt>
                <c:pt idx="284">
                  <c:v>9239</c:v>
                </c:pt>
                <c:pt idx="285">
                  <c:v>9244</c:v>
                </c:pt>
                <c:pt idx="286">
                  <c:v>9244</c:v>
                </c:pt>
                <c:pt idx="287">
                  <c:v>9226</c:v>
                </c:pt>
                <c:pt idx="288">
                  <c:v>9194</c:v>
                </c:pt>
                <c:pt idx="289">
                  <c:v>9204</c:v>
                </c:pt>
                <c:pt idx="290">
                  <c:v>9205</c:v>
                </c:pt>
                <c:pt idx="291">
                  <c:v>9220</c:v>
                </c:pt>
                <c:pt idx="292">
                  <c:v>9229</c:v>
                </c:pt>
                <c:pt idx="293">
                  <c:v>9233</c:v>
                </c:pt>
                <c:pt idx="294">
                  <c:v>9256</c:v>
                </c:pt>
                <c:pt idx="295">
                  <c:v>9287</c:v>
                </c:pt>
                <c:pt idx="296">
                  <c:v>9280</c:v>
                </c:pt>
                <c:pt idx="297">
                  <c:v>9282</c:v>
                </c:pt>
                <c:pt idx="298">
                  <c:v>9291</c:v>
                </c:pt>
                <c:pt idx="299">
                  <c:v>9323</c:v>
                </c:pt>
                <c:pt idx="300">
                  <c:v>9368</c:v>
                </c:pt>
                <c:pt idx="301">
                  <c:v>9386</c:v>
                </c:pt>
                <c:pt idx="302">
                  <c:v>9417</c:v>
                </c:pt>
                <c:pt idx="303">
                  <c:v>9386</c:v>
                </c:pt>
                <c:pt idx="304">
                  <c:v>9320</c:v>
                </c:pt>
                <c:pt idx="305">
                  <c:v>9301</c:v>
                </c:pt>
                <c:pt idx="306">
                  <c:v>9318</c:v>
                </c:pt>
                <c:pt idx="307">
                  <c:v>9320</c:v>
                </c:pt>
                <c:pt idx="308">
                  <c:v>9318</c:v>
                </c:pt>
                <c:pt idx="309">
                  <c:v>9314</c:v>
                </c:pt>
                <c:pt idx="310">
                  <c:v>9342</c:v>
                </c:pt>
                <c:pt idx="311">
                  <c:v>9395</c:v>
                </c:pt>
                <c:pt idx="312">
                  <c:v>9414</c:v>
                </c:pt>
                <c:pt idx="313">
                  <c:v>9398</c:v>
                </c:pt>
                <c:pt idx="314">
                  <c:v>9377</c:v>
                </c:pt>
                <c:pt idx="315">
                  <c:v>9367</c:v>
                </c:pt>
                <c:pt idx="316">
                  <c:v>9389</c:v>
                </c:pt>
                <c:pt idx="317">
                  <c:v>9413</c:v>
                </c:pt>
                <c:pt idx="318">
                  <c:v>9415</c:v>
                </c:pt>
                <c:pt idx="319">
                  <c:v>9413</c:v>
                </c:pt>
                <c:pt idx="320">
                  <c:v>9452</c:v>
                </c:pt>
                <c:pt idx="321">
                  <c:v>9471</c:v>
                </c:pt>
                <c:pt idx="322">
                  <c:v>9423</c:v>
                </c:pt>
                <c:pt idx="323">
                  <c:v>9404</c:v>
                </c:pt>
                <c:pt idx="324">
                  <c:v>9435</c:v>
                </c:pt>
                <c:pt idx="325">
                  <c:v>9471</c:v>
                </c:pt>
                <c:pt idx="326">
                  <c:v>9435</c:v>
                </c:pt>
                <c:pt idx="327">
                  <c:v>9398</c:v>
                </c:pt>
                <c:pt idx="328">
                  <c:v>9419</c:v>
                </c:pt>
                <c:pt idx="329">
                  <c:v>9417</c:v>
                </c:pt>
                <c:pt idx="330">
                  <c:v>9404</c:v>
                </c:pt>
                <c:pt idx="331">
                  <c:v>9424</c:v>
                </c:pt>
                <c:pt idx="332">
                  <c:v>9410</c:v>
                </c:pt>
                <c:pt idx="333">
                  <c:v>9386</c:v>
                </c:pt>
                <c:pt idx="334">
                  <c:v>9474</c:v>
                </c:pt>
                <c:pt idx="335">
                  <c:v>9529</c:v>
                </c:pt>
                <c:pt idx="336">
                  <c:v>9644</c:v>
                </c:pt>
                <c:pt idx="337">
                  <c:v>9678</c:v>
                </c:pt>
                <c:pt idx="338">
                  <c:v>9661</c:v>
                </c:pt>
                <c:pt idx="339">
                  <c:v>9642</c:v>
                </c:pt>
                <c:pt idx="340">
                  <c:v>9652</c:v>
                </c:pt>
                <c:pt idx="341">
                  <c:v>9627</c:v>
                </c:pt>
                <c:pt idx="342">
                  <c:v>9594</c:v>
                </c:pt>
                <c:pt idx="343">
                  <c:v>9622</c:v>
                </c:pt>
                <c:pt idx="344">
                  <c:v>9665</c:v>
                </c:pt>
                <c:pt idx="345">
                  <c:v>9701</c:v>
                </c:pt>
                <c:pt idx="346">
                  <c:v>9732</c:v>
                </c:pt>
                <c:pt idx="347">
                  <c:v>9761</c:v>
                </c:pt>
                <c:pt idx="348">
                  <c:v>9726</c:v>
                </c:pt>
                <c:pt idx="349">
                  <c:v>9696</c:v>
                </c:pt>
                <c:pt idx="350">
                  <c:v>9596</c:v>
                </c:pt>
                <c:pt idx="351">
                  <c:v>9539</c:v>
                </c:pt>
                <c:pt idx="352">
                  <c:v>9591</c:v>
                </c:pt>
                <c:pt idx="353">
                  <c:v>9612</c:v>
                </c:pt>
                <c:pt idx="354">
                  <c:v>9640</c:v>
                </c:pt>
                <c:pt idx="355">
                  <c:v>9655</c:v>
                </c:pt>
                <c:pt idx="356">
                  <c:v>9658</c:v>
                </c:pt>
                <c:pt idx="357">
                  <c:v>9660</c:v>
                </c:pt>
                <c:pt idx="358">
                  <c:v>9644</c:v>
                </c:pt>
                <c:pt idx="359">
                  <c:v>9630</c:v>
                </c:pt>
                <c:pt idx="360">
                  <c:v>9603</c:v>
                </c:pt>
                <c:pt idx="361">
                  <c:v>9626</c:v>
                </c:pt>
                <c:pt idx="362">
                  <c:v>9690</c:v>
                </c:pt>
                <c:pt idx="363">
                  <c:v>9690</c:v>
                </c:pt>
                <c:pt idx="364">
                  <c:v>9652</c:v>
                </c:pt>
                <c:pt idx="365">
                  <c:v>9665</c:v>
                </c:pt>
                <c:pt idx="366">
                  <c:v>9704</c:v>
                </c:pt>
                <c:pt idx="367">
                  <c:v>9708</c:v>
                </c:pt>
                <c:pt idx="368">
                  <c:v>9686</c:v>
                </c:pt>
                <c:pt idx="369">
                  <c:v>9661</c:v>
                </c:pt>
                <c:pt idx="370">
                  <c:v>9656</c:v>
                </c:pt>
                <c:pt idx="371">
                  <c:v>9671</c:v>
                </c:pt>
                <c:pt idx="372">
                  <c:v>9676</c:v>
                </c:pt>
                <c:pt idx="373">
                  <c:v>9676</c:v>
                </c:pt>
                <c:pt idx="374">
                  <c:v>9726</c:v>
                </c:pt>
                <c:pt idx="375">
                  <c:v>9697</c:v>
                </c:pt>
                <c:pt idx="376">
                  <c:v>9591</c:v>
                </c:pt>
                <c:pt idx="377">
                  <c:v>9579</c:v>
                </c:pt>
                <c:pt idx="378">
                  <c:v>9590</c:v>
                </c:pt>
                <c:pt idx="379">
                  <c:v>9584</c:v>
                </c:pt>
                <c:pt idx="380">
                  <c:v>9582</c:v>
                </c:pt>
                <c:pt idx="381">
                  <c:v>9633</c:v>
                </c:pt>
                <c:pt idx="382">
                  <c:v>9732</c:v>
                </c:pt>
                <c:pt idx="383">
                  <c:v>9724</c:v>
                </c:pt>
                <c:pt idx="384">
                  <c:v>9690</c:v>
                </c:pt>
                <c:pt idx="385">
                  <c:v>9713</c:v>
                </c:pt>
                <c:pt idx="386">
                  <c:v>9657</c:v>
                </c:pt>
                <c:pt idx="387">
                  <c:v>9646</c:v>
                </c:pt>
                <c:pt idx="388">
                  <c:v>9591</c:v>
                </c:pt>
                <c:pt idx="389">
                  <c:v>9564</c:v>
                </c:pt>
                <c:pt idx="390">
                  <c:v>9533</c:v>
                </c:pt>
                <c:pt idx="391">
                  <c:v>9500</c:v>
                </c:pt>
                <c:pt idx="392">
                  <c:v>9514</c:v>
                </c:pt>
                <c:pt idx="393">
                  <c:v>9533</c:v>
                </c:pt>
                <c:pt idx="394">
                  <c:v>9531</c:v>
                </c:pt>
                <c:pt idx="395">
                  <c:v>9539</c:v>
                </c:pt>
                <c:pt idx="396">
                  <c:v>9450</c:v>
                </c:pt>
                <c:pt idx="397">
                  <c:v>9399</c:v>
                </c:pt>
                <c:pt idx="398">
                  <c:v>9495</c:v>
                </c:pt>
                <c:pt idx="399">
                  <c:v>9571</c:v>
                </c:pt>
                <c:pt idx="400">
                  <c:v>9634</c:v>
                </c:pt>
                <c:pt idx="401">
                  <c:v>9676</c:v>
                </c:pt>
                <c:pt idx="402">
                  <c:v>9691</c:v>
                </c:pt>
                <c:pt idx="403">
                  <c:v>9682</c:v>
                </c:pt>
                <c:pt idx="404">
                  <c:v>9691</c:v>
                </c:pt>
                <c:pt idx="405">
                  <c:v>9683</c:v>
                </c:pt>
                <c:pt idx="406">
                  <c:v>9653</c:v>
                </c:pt>
                <c:pt idx="407">
                  <c:v>9670</c:v>
                </c:pt>
                <c:pt idx="408">
                  <c:v>9713</c:v>
                </c:pt>
                <c:pt idx="409">
                  <c:v>9701</c:v>
                </c:pt>
                <c:pt idx="410">
                  <c:v>9709</c:v>
                </c:pt>
                <c:pt idx="411">
                  <c:v>9733</c:v>
                </c:pt>
                <c:pt idx="412">
                  <c:v>9714</c:v>
                </c:pt>
                <c:pt idx="413">
                  <c:v>9682</c:v>
                </c:pt>
                <c:pt idx="414">
                  <c:v>9653</c:v>
                </c:pt>
                <c:pt idx="415">
                  <c:v>9628</c:v>
                </c:pt>
                <c:pt idx="416">
                  <c:v>9586</c:v>
                </c:pt>
                <c:pt idx="417">
                  <c:v>9552</c:v>
                </c:pt>
                <c:pt idx="418">
                  <c:v>9576</c:v>
                </c:pt>
                <c:pt idx="419">
                  <c:v>9590</c:v>
                </c:pt>
                <c:pt idx="420">
                  <c:v>9619</c:v>
                </c:pt>
                <c:pt idx="421">
                  <c:v>9613</c:v>
                </c:pt>
                <c:pt idx="422">
                  <c:v>9552</c:v>
                </c:pt>
                <c:pt idx="423">
                  <c:v>9527</c:v>
                </c:pt>
                <c:pt idx="424">
                  <c:v>9538</c:v>
                </c:pt>
                <c:pt idx="425">
                  <c:v>9553</c:v>
                </c:pt>
                <c:pt idx="426">
                  <c:v>9550</c:v>
                </c:pt>
                <c:pt idx="427">
                  <c:v>9550</c:v>
                </c:pt>
                <c:pt idx="428">
                  <c:v>9550</c:v>
                </c:pt>
                <c:pt idx="429">
                  <c:v>9537</c:v>
                </c:pt>
                <c:pt idx="430">
                  <c:v>9479</c:v>
                </c:pt>
                <c:pt idx="431">
                  <c:v>9409</c:v>
                </c:pt>
                <c:pt idx="432">
                  <c:v>9329</c:v>
                </c:pt>
                <c:pt idx="433">
                  <c:v>9356</c:v>
                </c:pt>
                <c:pt idx="434">
                  <c:v>9402</c:v>
                </c:pt>
                <c:pt idx="435">
                  <c:v>9428</c:v>
                </c:pt>
                <c:pt idx="436">
                  <c:v>9430</c:v>
                </c:pt>
                <c:pt idx="437">
                  <c:v>9419</c:v>
                </c:pt>
                <c:pt idx="438">
                  <c:v>9404</c:v>
                </c:pt>
                <c:pt idx="439">
                  <c:v>9422</c:v>
                </c:pt>
                <c:pt idx="440">
                  <c:v>9436</c:v>
                </c:pt>
                <c:pt idx="441">
                  <c:v>9377</c:v>
                </c:pt>
                <c:pt idx="442">
                  <c:v>9298</c:v>
                </c:pt>
                <c:pt idx="443">
                  <c:v>9278</c:v>
                </c:pt>
                <c:pt idx="444">
                  <c:v>9264</c:v>
                </c:pt>
                <c:pt idx="445">
                  <c:v>9256</c:v>
                </c:pt>
                <c:pt idx="446">
                  <c:v>9239</c:v>
                </c:pt>
                <c:pt idx="447">
                  <c:v>9241</c:v>
                </c:pt>
                <c:pt idx="448">
                  <c:v>9216</c:v>
                </c:pt>
                <c:pt idx="449">
                  <c:v>9185</c:v>
                </c:pt>
                <c:pt idx="450">
                  <c:v>9135</c:v>
                </c:pt>
                <c:pt idx="451">
                  <c:v>9167</c:v>
                </c:pt>
                <c:pt idx="452">
                  <c:v>9255</c:v>
                </c:pt>
                <c:pt idx="453">
                  <c:v>9270</c:v>
                </c:pt>
                <c:pt idx="454">
                  <c:v>9183</c:v>
                </c:pt>
                <c:pt idx="455">
                  <c:v>9146</c:v>
                </c:pt>
                <c:pt idx="456">
                  <c:v>9131</c:v>
                </c:pt>
                <c:pt idx="457">
                  <c:v>9119</c:v>
                </c:pt>
                <c:pt idx="458">
                  <c:v>9126</c:v>
                </c:pt>
                <c:pt idx="459">
                  <c:v>9136</c:v>
                </c:pt>
                <c:pt idx="460">
                  <c:v>9135</c:v>
                </c:pt>
                <c:pt idx="461">
                  <c:v>9107</c:v>
                </c:pt>
                <c:pt idx="462">
                  <c:v>9061</c:v>
                </c:pt>
                <c:pt idx="463">
                  <c:v>9050</c:v>
                </c:pt>
                <c:pt idx="464">
                  <c:v>8999</c:v>
                </c:pt>
                <c:pt idx="465">
                  <c:v>8980</c:v>
                </c:pt>
                <c:pt idx="466">
                  <c:v>8955</c:v>
                </c:pt>
                <c:pt idx="467">
                  <c:v>8980</c:v>
                </c:pt>
                <c:pt idx="468">
                  <c:v>9038</c:v>
                </c:pt>
                <c:pt idx="469">
                  <c:v>9069</c:v>
                </c:pt>
                <c:pt idx="470">
                  <c:v>9106</c:v>
                </c:pt>
                <c:pt idx="471">
                  <c:v>9096</c:v>
                </c:pt>
                <c:pt idx="472">
                  <c:v>9057</c:v>
                </c:pt>
                <c:pt idx="473">
                  <c:v>9084</c:v>
                </c:pt>
                <c:pt idx="474">
                  <c:v>9101</c:v>
                </c:pt>
                <c:pt idx="475">
                  <c:v>9089</c:v>
                </c:pt>
                <c:pt idx="476">
                  <c:v>9068</c:v>
                </c:pt>
                <c:pt idx="477">
                  <c:v>9055</c:v>
                </c:pt>
                <c:pt idx="478">
                  <c:v>9049</c:v>
                </c:pt>
                <c:pt idx="479">
                  <c:v>9049</c:v>
                </c:pt>
                <c:pt idx="480">
                  <c:v>9044</c:v>
                </c:pt>
                <c:pt idx="481">
                  <c:v>9001</c:v>
                </c:pt>
                <c:pt idx="482">
                  <c:v>8987</c:v>
                </c:pt>
                <c:pt idx="483">
                  <c:v>8997</c:v>
                </c:pt>
                <c:pt idx="484">
                  <c:v>8994</c:v>
                </c:pt>
                <c:pt idx="485">
                  <c:v>8960</c:v>
                </c:pt>
                <c:pt idx="486">
                  <c:v>8954</c:v>
                </c:pt>
                <c:pt idx="487">
                  <c:v>8958</c:v>
                </c:pt>
                <c:pt idx="488">
                  <c:v>8976</c:v>
                </c:pt>
                <c:pt idx="489">
                  <c:v>9001</c:v>
                </c:pt>
                <c:pt idx="490">
                  <c:v>9019</c:v>
                </c:pt>
                <c:pt idx="491">
                  <c:v>8998</c:v>
                </c:pt>
                <c:pt idx="492">
                  <c:v>8977</c:v>
                </c:pt>
                <c:pt idx="493">
                  <c:v>8957</c:v>
                </c:pt>
                <c:pt idx="494">
                  <c:v>8884</c:v>
                </c:pt>
                <c:pt idx="495">
                  <c:v>8840</c:v>
                </c:pt>
                <c:pt idx="496">
                  <c:v>8836</c:v>
                </c:pt>
                <c:pt idx="497">
                  <c:v>8890</c:v>
                </c:pt>
                <c:pt idx="498">
                  <c:v>8895</c:v>
                </c:pt>
                <c:pt idx="499">
                  <c:v>8845</c:v>
                </c:pt>
                <c:pt idx="500">
                  <c:v>8818</c:v>
                </c:pt>
                <c:pt idx="501">
                  <c:v>8848</c:v>
                </c:pt>
                <c:pt idx="502">
                  <c:v>8854</c:v>
                </c:pt>
                <c:pt idx="503">
                  <c:v>8836</c:v>
                </c:pt>
                <c:pt idx="504">
                  <c:v>8800</c:v>
                </c:pt>
                <c:pt idx="505">
                  <c:v>8786</c:v>
                </c:pt>
                <c:pt idx="506">
                  <c:v>8803</c:v>
                </c:pt>
                <c:pt idx="507">
                  <c:v>8809</c:v>
                </c:pt>
                <c:pt idx="508">
                  <c:v>8834</c:v>
                </c:pt>
                <c:pt idx="509">
                  <c:v>8838</c:v>
                </c:pt>
                <c:pt idx="510">
                  <c:v>8782</c:v>
                </c:pt>
                <c:pt idx="511">
                  <c:v>8752</c:v>
                </c:pt>
                <c:pt idx="512">
                  <c:v>8703</c:v>
                </c:pt>
                <c:pt idx="513">
                  <c:v>8673</c:v>
                </c:pt>
                <c:pt idx="514">
                  <c:v>8667</c:v>
                </c:pt>
                <c:pt idx="515">
                  <c:v>8708</c:v>
                </c:pt>
                <c:pt idx="516">
                  <c:v>8715</c:v>
                </c:pt>
                <c:pt idx="517">
                  <c:v>8725</c:v>
                </c:pt>
                <c:pt idx="518">
                  <c:v>8729</c:v>
                </c:pt>
                <c:pt idx="519">
                  <c:v>8751</c:v>
                </c:pt>
                <c:pt idx="520">
                  <c:v>8805</c:v>
                </c:pt>
                <c:pt idx="521">
                  <c:v>8755</c:v>
                </c:pt>
                <c:pt idx="522">
                  <c:v>8654</c:v>
                </c:pt>
                <c:pt idx="523">
                  <c:v>8627</c:v>
                </c:pt>
                <c:pt idx="524">
                  <c:v>8652</c:v>
                </c:pt>
                <c:pt idx="525">
                  <c:v>8672</c:v>
                </c:pt>
                <c:pt idx="526">
                  <c:v>8631</c:v>
                </c:pt>
                <c:pt idx="527">
                  <c:v>8589</c:v>
                </c:pt>
                <c:pt idx="528">
                  <c:v>8548</c:v>
                </c:pt>
                <c:pt idx="529">
                  <c:v>8538</c:v>
                </c:pt>
                <c:pt idx="530">
                  <c:v>8541</c:v>
                </c:pt>
                <c:pt idx="531">
                  <c:v>8562</c:v>
                </c:pt>
                <c:pt idx="532">
                  <c:v>8577</c:v>
                </c:pt>
                <c:pt idx="533">
                  <c:v>8567</c:v>
                </c:pt>
                <c:pt idx="534">
                  <c:v>8593</c:v>
                </c:pt>
                <c:pt idx="535">
                  <c:v>8583</c:v>
                </c:pt>
                <c:pt idx="536">
                  <c:v>8540</c:v>
                </c:pt>
                <c:pt idx="537">
                  <c:v>8539</c:v>
                </c:pt>
                <c:pt idx="538">
                  <c:v>8517</c:v>
                </c:pt>
                <c:pt idx="539">
                  <c:v>8478</c:v>
                </c:pt>
                <c:pt idx="540">
                  <c:v>8465</c:v>
                </c:pt>
                <c:pt idx="541">
                  <c:v>8485</c:v>
                </c:pt>
                <c:pt idx="542">
                  <c:v>8502</c:v>
                </c:pt>
                <c:pt idx="543">
                  <c:v>8479</c:v>
                </c:pt>
                <c:pt idx="544">
                  <c:v>8527</c:v>
                </c:pt>
                <c:pt idx="545">
                  <c:v>8527</c:v>
                </c:pt>
                <c:pt idx="546">
                  <c:v>8439</c:v>
                </c:pt>
                <c:pt idx="547">
                  <c:v>8367</c:v>
                </c:pt>
                <c:pt idx="548">
                  <c:v>8293</c:v>
                </c:pt>
                <c:pt idx="549">
                  <c:v>8341</c:v>
                </c:pt>
                <c:pt idx="550">
                  <c:v>8347</c:v>
                </c:pt>
                <c:pt idx="551">
                  <c:v>8383</c:v>
                </c:pt>
                <c:pt idx="552">
                  <c:v>8395</c:v>
                </c:pt>
                <c:pt idx="553">
                  <c:v>8378</c:v>
                </c:pt>
                <c:pt idx="554">
                  <c:v>8336</c:v>
                </c:pt>
                <c:pt idx="555">
                  <c:v>8327</c:v>
                </c:pt>
                <c:pt idx="556">
                  <c:v>8331</c:v>
                </c:pt>
                <c:pt idx="557">
                  <c:v>8316</c:v>
                </c:pt>
                <c:pt idx="558">
                  <c:v>8342</c:v>
                </c:pt>
                <c:pt idx="559">
                  <c:v>8350</c:v>
                </c:pt>
                <c:pt idx="560">
                  <c:v>8313</c:v>
                </c:pt>
                <c:pt idx="561">
                  <c:v>8316</c:v>
                </c:pt>
                <c:pt idx="562">
                  <c:v>8380</c:v>
                </c:pt>
                <c:pt idx="563">
                  <c:v>8383</c:v>
                </c:pt>
                <c:pt idx="564">
                  <c:v>8327</c:v>
                </c:pt>
                <c:pt idx="565">
                  <c:v>8286</c:v>
                </c:pt>
                <c:pt idx="566">
                  <c:v>8312</c:v>
                </c:pt>
                <c:pt idx="567">
                  <c:v>8287</c:v>
                </c:pt>
                <c:pt idx="568">
                  <c:v>8257</c:v>
                </c:pt>
                <c:pt idx="569">
                  <c:v>8268</c:v>
                </c:pt>
                <c:pt idx="570">
                  <c:v>8279</c:v>
                </c:pt>
                <c:pt idx="571">
                  <c:v>8279</c:v>
                </c:pt>
                <c:pt idx="572">
                  <c:v>8252</c:v>
                </c:pt>
                <c:pt idx="573">
                  <c:v>8263</c:v>
                </c:pt>
                <c:pt idx="574">
                  <c:v>8279</c:v>
                </c:pt>
                <c:pt idx="575">
                  <c:v>8270</c:v>
                </c:pt>
                <c:pt idx="576">
                  <c:v>8285</c:v>
                </c:pt>
                <c:pt idx="577">
                  <c:v>8264</c:v>
                </c:pt>
                <c:pt idx="578">
                  <c:v>8182</c:v>
                </c:pt>
                <c:pt idx="579">
                  <c:v>8137</c:v>
                </c:pt>
                <c:pt idx="580">
                  <c:v>8188</c:v>
                </c:pt>
                <c:pt idx="581">
                  <c:v>8188</c:v>
                </c:pt>
                <c:pt idx="582">
                  <c:v>8164</c:v>
                </c:pt>
                <c:pt idx="583">
                  <c:v>8174</c:v>
                </c:pt>
                <c:pt idx="584">
                  <c:v>8215</c:v>
                </c:pt>
                <c:pt idx="585">
                  <c:v>8217</c:v>
                </c:pt>
                <c:pt idx="586">
                  <c:v>8219</c:v>
                </c:pt>
                <c:pt idx="587">
                  <c:v>8205</c:v>
                </c:pt>
                <c:pt idx="588">
                  <c:v>8212</c:v>
                </c:pt>
                <c:pt idx="589">
                  <c:v>8196</c:v>
                </c:pt>
                <c:pt idx="590">
                  <c:v>8145</c:v>
                </c:pt>
                <c:pt idx="591">
                  <c:v>8116</c:v>
                </c:pt>
                <c:pt idx="592">
                  <c:v>8217</c:v>
                </c:pt>
                <c:pt idx="593">
                  <c:v>8299</c:v>
                </c:pt>
                <c:pt idx="594">
                  <c:v>8412</c:v>
                </c:pt>
                <c:pt idx="595">
                  <c:v>8395</c:v>
                </c:pt>
                <c:pt idx="596">
                  <c:v>8341</c:v>
                </c:pt>
                <c:pt idx="597">
                  <c:v>8349</c:v>
                </c:pt>
                <c:pt idx="598">
                  <c:v>8375</c:v>
                </c:pt>
                <c:pt idx="599">
                  <c:v>8372</c:v>
                </c:pt>
                <c:pt idx="600">
                  <c:v>8327</c:v>
                </c:pt>
                <c:pt idx="601">
                  <c:v>8337</c:v>
                </c:pt>
                <c:pt idx="602">
                  <c:v>8444</c:v>
                </c:pt>
                <c:pt idx="603">
                  <c:v>8508</c:v>
                </c:pt>
                <c:pt idx="604">
                  <c:v>8472</c:v>
                </c:pt>
                <c:pt idx="605">
                  <c:v>8435</c:v>
                </c:pt>
                <c:pt idx="606">
                  <c:v>8402</c:v>
                </c:pt>
                <c:pt idx="607">
                  <c:v>8403</c:v>
                </c:pt>
                <c:pt idx="608">
                  <c:v>8411</c:v>
                </c:pt>
                <c:pt idx="609">
                  <c:v>8411</c:v>
                </c:pt>
                <c:pt idx="610">
                  <c:v>8391</c:v>
                </c:pt>
                <c:pt idx="611">
                  <c:v>8392</c:v>
                </c:pt>
                <c:pt idx="612">
                  <c:v>8414</c:v>
                </c:pt>
                <c:pt idx="613">
                  <c:v>8409</c:v>
                </c:pt>
                <c:pt idx="614">
                  <c:v>8350</c:v>
                </c:pt>
                <c:pt idx="615">
                  <c:v>8339</c:v>
                </c:pt>
                <c:pt idx="616">
                  <c:v>8362</c:v>
                </c:pt>
                <c:pt idx="617">
                  <c:v>8387</c:v>
                </c:pt>
                <c:pt idx="618">
                  <c:v>8340</c:v>
                </c:pt>
                <c:pt idx="619">
                  <c:v>8285</c:v>
                </c:pt>
                <c:pt idx="620">
                  <c:v>8269</c:v>
                </c:pt>
                <c:pt idx="621">
                  <c:v>8275</c:v>
                </c:pt>
                <c:pt idx="622">
                  <c:v>8281</c:v>
                </c:pt>
                <c:pt idx="623">
                  <c:v>8271</c:v>
                </c:pt>
                <c:pt idx="624">
                  <c:v>8247</c:v>
                </c:pt>
                <c:pt idx="625">
                  <c:v>8288</c:v>
                </c:pt>
                <c:pt idx="626">
                  <c:v>8295</c:v>
                </c:pt>
                <c:pt idx="627">
                  <c:v>8247</c:v>
                </c:pt>
                <c:pt idx="628">
                  <c:v>8198</c:v>
                </c:pt>
                <c:pt idx="629">
                  <c:v>8184</c:v>
                </c:pt>
                <c:pt idx="630">
                  <c:v>8159</c:v>
                </c:pt>
                <c:pt idx="631">
                  <c:v>8149</c:v>
                </c:pt>
                <c:pt idx="632">
                  <c:v>8173</c:v>
                </c:pt>
                <c:pt idx="633">
                  <c:v>8146</c:v>
                </c:pt>
                <c:pt idx="634">
                  <c:v>8114</c:v>
                </c:pt>
                <c:pt idx="635">
                  <c:v>8114</c:v>
                </c:pt>
                <c:pt idx="636">
                  <c:v>8153</c:v>
                </c:pt>
                <c:pt idx="637">
                  <c:v>8175</c:v>
                </c:pt>
                <c:pt idx="638">
                  <c:v>8153</c:v>
                </c:pt>
                <c:pt idx="639">
                  <c:v>8131</c:v>
                </c:pt>
                <c:pt idx="640">
                  <c:v>8100</c:v>
                </c:pt>
                <c:pt idx="641">
                  <c:v>8118</c:v>
                </c:pt>
                <c:pt idx="642">
                  <c:v>8081</c:v>
                </c:pt>
                <c:pt idx="643">
                  <c:v>8015</c:v>
                </c:pt>
                <c:pt idx="644">
                  <c:v>7979</c:v>
                </c:pt>
                <c:pt idx="645">
                  <c:v>7984</c:v>
                </c:pt>
                <c:pt idx="646">
                  <c:v>8023</c:v>
                </c:pt>
                <c:pt idx="647">
                  <c:v>8047</c:v>
                </c:pt>
                <c:pt idx="648">
                  <c:v>8078</c:v>
                </c:pt>
                <c:pt idx="649">
                  <c:v>8060</c:v>
                </c:pt>
                <c:pt idx="650">
                  <c:v>8009</c:v>
                </c:pt>
                <c:pt idx="651">
                  <c:v>7987</c:v>
                </c:pt>
                <c:pt idx="652">
                  <c:v>7952</c:v>
                </c:pt>
                <c:pt idx="653">
                  <c:v>7942</c:v>
                </c:pt>
                <c:pt idx="654">
                  <c:v>7981</c:v>
                </c:pt>
                <c:pt idx="655">
                  <c:v>8021</c:v>
                </c:pt>
                <c:pt idx="656">
                  <c:v>8037</c:v>
                </c:pt>
                <c:pt idx="657">
                  <c:v>8028</c:v>
                </c:pt>
                <c:pt idx="658">
                  <c:v>8050</c:v>
                </c:pt>
                <c:pt idx="659">
                  <c:v>8074</c:v>
                </c:pt>
                <c:pt idx="660">
                  <c:v>8094</c:v>
                </c:pt>
                <c:pt idx="661">
                  <c:v>8100</c:v>
                </c:pt>
                <c:pt idx="662">
                  <c:v>8082</c:v>
                </c:pt>
                <c:pt idx="663">
                  <c:v>8091</c:v>
                </c:pt>
                <c:pt idx="664">
                  <c:v>8168</c:v>
                </c:pt>
                <c:pt idx="665">
                  <c:v>8194</c:v>
                </c:pt>
                <c:pt idx="666">
                  <c:v>8256</c:v>
                </c:pt>
                <c:pt idx="667">
                  <c:v>8271</c:v>
                </c:pt>
                <c:pt idx="668">
                  <c:v>8385</c:v>
                </c:pt>
                <c:pt idx="669">
                  <c:v>8910</c:v>
                </c:pt>
                <c:pt idx="670">
                  <c:v>9781</c:v>
                </c:pt>
                <c:pt idx="671">
                  <c:v>9942</c:v>
                </c:pt>
                <c:pt idx="672">
                  <c:v>9925</c:v>
                </c:pt>
                <c:pt idx="673">
                  <c:v>9830</c:v>
                </c:pt>
                <c:pt idx="674">
                  <c:v>9713</c:v>
                </c:pt>
                <c:pt idx="675">
                  <c:v>9713</c:v>
                </c:pt>
                <c:pt idx="676">
                  <c:v>9782</c:v>
                </c:pt>
                <c:pt idx="677">
                  <c:v>9802</c:v>
                </c:pt>
                <c:pt idx="678">
                  <c:v>9750</c:v>
                </c:pt>
                <c:pt idx="679">
                  <c:v>9708</c:v>
                </c:pt>
                <c:pt idx="680">
                  <c:v>9693</c:v>
                </c:pt>
                <c:pt idx="681">
                  <c:v>9664</c:v>
                </c:pt>
                <c:pt idx="682">
                  <c:v>9682</c:v>
                </c:pt>
                <c:pt idx="683">
                  <c:v>9671</c:v>
                </c:pt>
                <c:pt idx="684">
                  <c:v>9694</c:v>
                </c:pt>
                <c:pt idx="685">
                  <c:v>9696</c:v>
                </c:pt>
                <c:pt idx="686">
                  <c:v>9689</c:v>
                </c:pt>
                <c:pt idx="687">
                  <c:v>9671</c:v>
                </c:pt>
                <c:pt idx="688">
                  <c:v>9662</c:v>
                </c:pt>
                <c:pt idx="689">
                  <c:v>9675</c:v>
                </c:pt>
                <c:pt idx="690">
                  <c:v>9708</c:v>
                </c:pt>
                <c:pt idx="691">
                  <c:v>9677</c:v>
                </c:pt>
                <c:pt idx="692">
                  <c:v>9664</c:v>
                </c:pt>
                <c:pt idx="693">
                  <c:v>9689</c:v>
                </c:pt>
                <c:pt idx="694">
                  <c:v>9711</c:v>
                </c:pt>
                <c:pt idx="695">
                  <c:v>9714</c:v>
                </c:pt>
                <c:pt idx="696">
                  <c:v>9653</c:v>
                </c:pt>
                <c:pt idx="697">
                  <c:v>9671</c:v>
                </c:pt>
                <c:pt idx="698">
                  <c:v>9742</c:v>
                </c:pt>
                <c:pt idx="699">
                  <c:v>9768</c:v>
                </c:pt>
                <c:pt idx="700">
                  <c:v>9769</c:v>
                </c:pt>
                <c:pt idx="701">
                  <c:v>9731</c:v>
                </c:pt>
                <c:pt idx="702">
                  <c:v>9669</c:v>
                </c:pt>
                <c:pt idx="703">
                  <c:v>9671</c:v>
                </c:pt>
                <c:pt idx="704">
                  <c:v>9677</c:v>
                </c:pt>
                <c:pt idx="705">
                  <c:v>9630</c:v>
                </c:pt>
                <c:pt idx="706">
                  <c:v>9518</c:v>
                </c:pt>
                <c:pt idx="707">
                  <c:v>9500</c:v>
                </c:pt>
                <c:pt idx="708">
                  <c:v>9518</c:v>
                </c:pt>
                <c:pt idx="709">
                  <c:v>9444</c:v>
                </c:pt>
                <c:pt idx="710">
                  <c:v>9414</c:v>
                </c:pt>
                <c:pt idx="711">
                  <c:v>9549</c:v>
                </c:pt>
                <c:pt idx="712">
                  <c:v>9636</c:v>
                </c:pt>
                <c:pt idx="713">
                  <c:v>9550</c:v>
                </c:pt>
                <c:pt idx="714">
                  <c:v>9385</c:v>
                </c:pt>
                <c:pt idx="715">
                  <c:v>9297</c:v>
                </c:pt>
                <c:pt idx="716">
                  <c:v>8894</c:v>
                </c:pt>
                <c:pt idx="717">
                  <c:v>8574</c:v>
                </c:pt>
                <c:pt idx="718">
                  <c:v>9053</c:v>
                </c:pt>
                <c:pt idx="719">
                  <c:v>9565</c:v>
                </c:pt>
                <c:pt idx="720">
                  <c:v>10032</c:v>
                </c:pt>
                <c:pt idx="721">
                  <c:v>10220</c:v>
                </c:pt>
                <c:pt idx="722">
                  <c:v>10339</c:v>
                </c:pt>
                <c:pt idx="723">
                  <c:v>10371</c:v>
                </c:pt>
                <c:pt idx="724">
                  <c:v>10339</c:v>
                </c:pt>
                <c:pt idx="725">
                  <c:v>10197</c:v>
                </c:pt>
                <c:pt idx="726">
                  <c:v>9509</c:v>
                </c:pt>
                <c:pt idx="727">
                  <c:v>8981</c:v>
                </c:pt>
                <c:pt idx="728">
                  <c:v>8497</c:v>
                </c:pt>
                <c:pt idx="729">
                  <c:v>8340</c:v>
                </c:pt>
                <c:pt idx="730">
                  <c:v>8247</c:v>
                </c:pt>
                <c:pt idx="731">
                  <c:v>8229</c:v>
                </c:pt>
                <c:pt idx="732">
                  <c:v>8209</c:v>
                </c:pt>
                <c:pt idx="733">
                  <c:v>8191</c:v>
                </c:pt>
                <c:pt idx="734">
                  <c:v>8134</c:v>
                </c:pt>
                <c:pt idx="735">
                  <c:v>8089</c:v>
                </c:pt>
                <c:pt idx="736">
                  <c:v>8078</c:v>
                </c:pt>
                <c:pt idx="737">
                  <c:v>8050</c:v>
                </c:pt>
                <c:pt idx="738">
                  <c:v>8055</c:v>
                </c:pt>
                <c:pt idx="739">
                  <c:v>8100</c:v>
                </c:pt>
                <c:pt idx="740">
                  <c:v>8124</c:v>
                </c:pt>
                <c:pt idx="741">
                  <c:v>8134</c:v>
                </c:pt>
                <c:pt idx="742">
                  <c:v>8119</c:v>
                </c:pt>
                <c:pt idx="743">
                  <c:v>8125</c:v>
                </c:pt>
                <c:pt idx="744">
                  <c:v>8124</c:v>
                </c:pt>
                <c:pt idx="745">
                  <c:v>8152</c:v>
                </c:pt>
                <c:pt idx="746">
                  <c:v>8165</c:v>
                </c:pt>
                <c:pt idx="747">
                  <c:v>8147</c:v>
                </c:pt>
                <c:pt idx="748">
                  <c:v>8145</c:v>
                </c:pt>
                <c:pt idx="749">
                  <c:v>8178</c:v>
                </c:pt>
                <c:pt idx="750">
                  <c:v>8161</c:v>
                </c:pt>
                <c:pt idx="751">
                  <c:v>8105</c:v>
                </c:pt>
                <c:pt idx="752">
                  <c:v>8062</c:v>
                </c:pt>
                <c:pt idx="753">
                  <c:v>8043</c:v>
                </c:pt>
                <c:pt idx="754">
                  <c:v>8057</c:v>
                </c:pt>
                <c:pt idx="755">
                  <c:v>8081</c:v>
                </c:pt>
                <c:pt idx="756">
                  <c:v>8063</c:v>
                </c:pt>
                <c:pt idx="757">
                  <c:v>8074</c:v>
                </c:pt>
                <c:pt idx="758">
                  <c:v>8111</c:v>
                </c:pt>
                <c:pt idx="759">
                  <c:v>8102</c:v>
                </c:pt>
                <c:pt idx="760">
                  <c:v>8105</c:v>
                </c:pt>
                <c:pt idx="761">
                  <c:v>8137</c:v>
                </c:pt>
                <c:pt idx="762">
                  <c:v>8106</c:v>
                </c:pt>
                <c:pt idx="763">
                  <c:v>8084</c:v>
                </c:pt>
                <c:pt idx="764">
                  <c:v>8069</c:v>
                </c:pt>
                <c:pt idx="765">
                  <c:v>8071</c:v>
                </c:pt>
                <c:pt idx="766">
                  <c:v>8076</c:v>
                </c:pt>
                <c:pt idx="767">
                  <c:v>8058</c:v>
                </c:pt>
                <c:pt idx="768">
                  <c:v>8050</c:v>
                </c:pt>
                <c:pt idx="769">
                  <c:v>8060</c:v>
                </c:pt>
                <c:pt idx="770">
                  <c:v>8136</c:v>
                </c:pt>
                <c:pt idx="771">
                  <c:v>8151</c:v>
                </c:pt>
                <c:pt idx="772">
                  <c:v>8121</c:v>
                </c:pt>
                <c:pt idx="773">
                  <c:v>8081</c:v>
                </c:pt>
                <c:pt idx="774">
                  <c:v>8045</c:v>
                </c:pt>
                <c:pt idx="775">
                  <c:v>8081</c:v>
                </c:pt>
                <c:pt idx="776">
                  <c:v>8125</c:v>
                </c:pt>
                <c:pt idx="777">
                  <c:v>8124</c:v>
                </c:pt>
                <c:pt idx="778">
                  <c:v>8101</c:v>
                </c:pt>
                <c:pt idx="779">
                  <c:v>8077</c:v>
                </c:pt>
                <c:pt idx="780">
                  <c:v>8086</c:v>
                </c:pt>
                <c:pt idx="781">
                  <c:v>8088</c:v>
                </c:pt>
                <c:pt idx="782">
                  <c:v>8114</c:v>
                </c:pt>
                <c:pt idx="783">
                  <c:v>8110</c:v>
                </c:pt>
                <c:pt idx="784">
                  <c:v>8050</c:v>
                </c:pt>
                <c:pt idx="785">
                  <c:v>8069</c:v>
                </c:pt>
                <c:pt idx="786">
                  <c:v>8144</c:v>
                </c:pt>
                <c:pt idx="787">
                  <c:v>8164</c:v>
                </c:pt>
                <c:pt idx="788">
                  <c:v>8154</c:v>
                </c:pt>
                <c:pt idx="789">
                  <c:v>8116</c:v>
                </c:pt>
                <c:pt idx="790">
                  <c:v>8089</c:v>
                </c:pt>
                <c:pt idx="791">
                  <c:v>8062</c:v>
                </c:pt>
                <c:pt idx="792">
                  <c:v>8065</c:v>
                </c:pt>
                <c:pt idx="793">
                  <c:v>8068</c:v>
                </c:pt>
                <c:pt idx="794">
                  <c:v>8046</c:v>
                </c:pt>
                <c:pt idx="795">
                  <c:v>8035</c:v>
                </c:pt>
                <c:pt idx="796">
                  <c:v>8019</c:v>
                </c:pt>
                <c:pt idx="797">
                  <c:v>8069</c:v>
                </c:pt>
                <c:pt idx="798">
                  <c:v>8051</c:v>
                </c:pt>
                <c:pt idx="799">
                  <c:v>7996</c:v>
                </c:pt>
                <c:pt idx="800">
                  <c:v>8015</c:v>
                </c:pt>
                <c:pt idx="801">
                  <c:v>8023</c:v>
                </c:pt>
                <c:pt idx="802">
                  <c:v>8017</c:v>
                </c:pt>
                <c:pt idx="803">
                  <c:v>8045</c:v>
                </c:pt>
                <c:pt idx="804">
                  <c:v>8112</c:v>
                </c:pt>
                <c:pt idx="805">
                  <c:v>8151</c:v>
                </c:pt>
                <c:pt idx="806">
                  <c:v>8212</c:v>
                </c:pt>
                <c:pt idx="807">
                  <c:v>8186</c:v>
                </c:pt>
                <c:pt idx="808">
                  <c:v>8139</c:v>
                </c:pt>
                <c:pt idx="809">
                  <c:v>8124</c:v>
                </c:pt>
                <c:pt idx="810">
                  <c:v>8156</c:v>
                </c:pt>
                <c:pt idx="811">
                  <c:v>8186</c:v>
                </c:pt>
                <c:pt idx="812">
                  <c:v>8182</c:v>
                </c:pt>
                <c:pt idx="813">
                  <c:v>8169</c:v>
                </c:pt>
                <c:pt idx="814">
                  <c:v>8113</c:v>
                </c:pt>
                <c:pt idx="815">
                  <c:v>8104</c:v>
                </c:pt>
                <c:pt idx="816">
                  <c:v>8136</c:v>
                </c:pt>
                <c:pt idx="817">
                  <c:v>8153</c:v>
                </c:pt>
                <c:pt idx="818">
                  <c:v>8095</c:v>
                </c:pt>
                <c:pt idx="819">
                  <c:v>8106</c:v>
                </c:pt>
                <c:pt idx="820">
                  <c:v>8128</c:v>
                </c:pt>
                <c:pt idx="821">
                  <c:v>8148</c:v>
                </c:pt>
                <c:pt idx="822">
                  <c:v>8125</c:v>
                </c:pt>
                <c:pt idx="823">
                  <c:v>8120</c:v>
                </c:pt>
                <c:pt idx="824">
                  <c:v>8152</c:v>
                </c:pt>
                <c:pt idx="825">
                  <c:v>8184</c:v>
                </c:pt>
                <c:pt idx="826">
                  <c:v>8223</c:v>
                </c:pt>
                <c:pt idx="827">
                  <c:v>8186</c:v>
                </c:pt>
                <c:pt idx="828">
                  <c:v>8102</c:v>
                </c:pt>
                <c:pt idx="829">
                  <c:v>8052</c:v>
                </c:pt>
                <c:pt idx="830">
                  <c:v>8033</c:v>
                </c:pt>
                <c:pt idx="831">
                  <c:v>8057</c:v>
                </c:pt>
                <c:pt idx="832">
                  <c:v>8124</c:v>
                </c:pt>
                <c:pt idx="833">
                  <c:v>8139</c:v>
                </c:pt>
                <c:pt idx="834">
                  <c:v>8101</c:v>
                </c:pt>
                <c:pt idx="835">
                  <c:v>8095</c:v>
                </c:pt>
                <c:pt idx="836">
                  <c:v>8132</c:v>
                </c:pt>
                <c:pt idx="837">
                  <c:v>8139</c:v>
                </c:pt>
                <c:pt idx="838">
                  <c:v>8203</c:v>
                </c:pt>
                <c:pt idx="839">
                  <c:v>8209</c:v>
                </c:pt>
                <c:pt idx="840">
                  <c:v>8165</c:v>
                </c:pt>
                <c:pt idx="841">
                  <c:v>8172</c:v>
                </c:pt>
                <c:pt idx="842">
                  <c:v>8182</c:v>
                </c:pt>
                <c:pt idx="843">
                  <c:v>8198</c:v>
                </c:pt>
                <c:pt idx="844">
                  <c:v>8185</c:v>
                </c:pt>
                <c:pt idx="845">
                  <c:v>8153</c:v>
                </c:pt>
                <c:pt idx="846">
                  <c:v>8138</c:v>
                </c:pt>
                <c:pt idx="847">
                  <c:v>8124</c:v>
                </c:pt>
                <c:pt idx="848">
                  <c:v>8092</c:v>
                </c:pt>
                <c:pt idx="849">
                  <c:v>8082</c:v>
                </c:pt>
                <c:pt idx="850">
                  <c:v>8107</c:v>
                </c:pt>
                <c:pt idx="851">
                  <c:v>8161</c:v>
                </c:pt>
                <c:pt idx="852">
                  <c:v>8156</c:v>
                </c:pt>
                <c:pt idx="853">
                  <c:v>8144</c:v>
                </c:pt>
                <c:pt idx="854">
                  <c:v>8149</c:v>
                </c:pt>
                <c:pt idx="855">
                  <c:v>8126</c:v>
                </c:pt>
                <c:pt idx="856">
                  <c:v>8096</c:v>
                </c:pt>
                <c:pt idx="857">
                  <c:v>8110</c:v>
                </c:pt>
                <c:pt idx="858">
                  <c:v>8154</c:v>
                </c:pt>
                <c:pt idx="859">
                  <c:v>8175</c:v>
                </c:pt>
                <c:pt idx="860">
                  <c:v>8174</c:v>
                </c:pt>
                <c:pt idx="861">
                  <c:v>8163</c:v>
                </c:pt>
                <c:pt idx="862">
                  <c:v>8164</c:v>
                </c:pt>
                <c:pt idx="863">
                  <c:v>8189</c:v>
                </c:pt>
                <c:pt idx="864">
                  <c:v>8195</c:v>
                </c:pt>
                <c:pt idx="865">
                  <c:v>8164</c:v>
                </c:pt>
                <c:pt idx="866">
                  <c:v>8134</c:v>
                </c:pt>
                <c:pt idx="867">
                  <c:v>8124</c:v>
                </c:pt>
                <c:pt idx="868">
                  <c:v>8164</c:v>
                </c:pt>
                <c:pt idx="869">
                  <c:v>8181</c:v>
                </c:pt>
                <c:pt idx="870">
                  <c:v>8164</c:v>
                </c:pt>
                <c:pt idx="871">
                  <c:v>8161</c:v>
                </c:pt>
                <c:pt idx="872">
                  <c:v>8217</c:v>
                </c:pt>
                <c:pt idx="873">
                  <c:v>8246</c:v>
                </c:pt>
                <c:pt idx="874">
                  <c:v>8311</c:v>
                </c:pt>
                <c:pt idx="875">
                  <c:v>8330</c:v>
                </c:pt>
                <c:pt idx="876">
                  <c:v>8340</c:v>
                </c:pt>
                <c:pt idx="877">
                  <c:v>8340</c:v>
                </c:pt>
                <c:pt idx="878">
                  <c:v>8336</c:v>
                </c:pt>
                <c:pt idx="879">
                  <c:v>8339</c:v>
                </c:pt>
                <c:pt idx="880">
                  <c:v>8319</c:v>
                </c:pt>
                <c:pt idx="881">
                  <c:v>8280</c:v>
                </c:pt>
                <c:pt idx="882">
                  <c:v>8243</c:v>
                </c:pt>
                <c:pt idx="883">
                  <c:v>8262</c:v>
                </c:pt>
                <c:pt idx="884">
                  <c:v>8330</c:v>
                </c:pt>
                <c:pt idx="885">
                  <c:v>8310</c:v>
                </c:pt>
                <c:pt idx="886">
                  <c:v>8248</c:v>
                </c:pt>
                <c:pt idx="887">
                  <c:v>8249</c:v>
                </c:pt>
                <c:pt idx="888">
                  <c:v>8247</c:v>
                </c:pt>
                <c:pt idx="889">
                  <c:v>8270</c:v>
                </c:pt>
                <c:pt idx="890">
                  <c:v>8272</c:v>
                </c:pt>
                <c:pt idx="891">
                  <c:v>8280</c:v>
                </c:pt>
                <c:pt idx="892">
                  <c:v>8259</c:v>
                </c:pt>
                <c:pt idx="893">
                  <c:v>8261</c:v>
                </c:pt>
                <c:pt idx="894">
                  <c:v>8243</c:v>
                </c:pt>
                <c:pt idx="895">
                  <c:v>8213</c:v>
                </c:pt>
                <c:pt idx="896">
                  <c:v>8240</c:v>
                </c:pt>
                <c:pt idx="897">
                  <c:v>8269</c:v>
                </c:pt>
                <c:pt idx="898">
                  <c:v>8236</c:v>
                </c:pt>
                <c:pt idx="899">
                  <c:v>8213</c:v>
                </c:pt>
                <c:pt idx="900">
                  <c:v>8240</c:v>
                </c:pt>
                <c:pt idx="901">
                  <c:v>8249</c:v>
                </c:pt>
                <c:pt idx="902">
                  <c:v>8203</c:v>
                </c:pt>
                <c:pt idx="903">
                  <c:v>8209</c:v>
                </c:pt>
                <c:pt idx="904">
                  <c:v>8230</c:v>
                </c:pt>
                <c:pt idx="905">
                  <c:v>8255</c:v>
                </c:pt>
                <c:pt idx="906">
                  <c:v>8274</c:v>
                </c:pt>
                <c:pt idx="907">
                  <c:v>8246</c:v>
                </c:pt>
                <c:pt idx="908">
                  <c:v>8217</c:v>
                </c:pt>
                <c:pt idx="909">
                  <c:v>8211</c:v>
                </c:pt>
                <c:pt idx="910">
                  <c:v>8231</c:v>
                </c:pt>
                <c:pt idx="911">
                  <c:v>8249</c:v>
                </c:pt>
                <c:pt idx="912">
                  <c:v>8263</c:v>
                </c:pt>
                <c:pt idx="913">
                  <c:v>8242</c:v>
                </c:pt>
                <c:pt idx="914">
                  <c:v>8268</c:v>
                </c:pt>
                <c:pt idx="915">
                  <c:v>8276</c:v>
                </c:pt>
                <c:pt idx="916">
                  <c:v>8280</c:v>
                </c:pt>
                <c:pt idx="917">
                  <c:v>8259</c:v>
                </c:pt>
                <c:pt idx="918">
                  <c:v>8186</c:v>
                </c:pt>
                <c:pt idx="919">
                  <c:v>8155</c:v>
                </c:pt>
                <c:pt idx="920">
                  <c:v>8141</c:v>
                </c:pt>
                <c:pt idx="921">
                  <c:v>8125</c:v>
                </c:pt>
                <c:pt idx="922">
                  <c:v>8066</c:v>
                </c:pt>
                <c:pt idx="923">
                  <c:v>8107</c:v>
                </c:pt>
                <c:pt idx="924">
                  <c:v>8163</c:v>
                </c:pt>
                <c:pt idx="925">
                  <c:v>8192</c:v>
                </c:pt>
                <c:pt idx="926">
                  <c:v>8240</c:v>
                </c:pt>
                <c:pt idx="927">
                  <c:v>8246</c:v>
                </c:pt>
                <c:pt idx="928">
                  <c:v>8185</c:v>
                </c:pt>
                <c:pt idx="929">
                  <c:v>8144</c:v>
                </c:pt>
                <c:pt idx="930">
                  <c:v>8132</c:v>
                </c:pt>
                <c:pt idx="931">
                  <c:v>8143</c:v>
                </c:pt>
                <c:pt idx="932">
                  <c:v>8127</c:v>
                </c:pt>
                <c:pt idx="933">
                  <c:v>8159</c:v>
                </c:pt>
                <c:pt idx="934">
                  <c:v>8208</c:v>
                </c:pt>
                <c:pt idx="935">
                  <c:v>8218</c:v>
                </c:pt>
                <c:pt idx="936">
                  <c:v>8195</c:v>
                </c:pt>
                <c:pt idx="937">
                  <c:v>8199</c:v>
                </c:pt>
                <c:pt idx="938">
                  <c:v>8274</c:v>
                </c:pt>
                <c:pt idx="939">
                  <c:v>8291</c:v>
                </c:pt>
                <c:pt idx="940">
                  <c:v>8301</c:v>
                </c:pt>
                <c:pt idx="941">
                  <c:v>8312</c:v>
                </c:pt>
                <c:pt idx="942">
                  <c:v>8314</c:v>
                </c:pt>
                <c:pt idx="943">
                  <c:v>8335</c:v>
                </c:pt>
                <c:pt idx="944">
                  <c:v>8364</c:v>
                </c:pt>
                <c:pt idx="945">
                  <c:v>8379</c:v>
                </c:pt>
                <c:pt idx="946">
                  <c:v>8428</c:v>
                </c:pt>
                <c:pt idx="947">
                  <c:v>8410</c:v>
                </c:pt>
                <c:pt idx="948">
                  <c:v>8327</c:v>
                </c:pt>
                <c:pt idx="949">
                  <c:v>8318</c:v>
                </c:pt>
                <c:pt idx="950">
                  <c:v>8303</c:v>
                </c:pt>
                <c:pt idx="951">
                  <c:v>8291</c:v>
                </c:pt>
                <c:pt idx="952">
                  <c:v>8262</c:v>
                </c:pt>
                <c:pt idx="953">
                  <c:v>8268</c:v>
                </c:pt>
                <c:pt idx="954">
                  <c:v>8349</c:v>
                </c:pt>
                <c:pt idx="955">
                  <c:v>8373</c:v>
                </c:pt>
                <c:pt idx="956">
                  <c:v>8289</c:v>
                </c:pt>
                <c:pt idx="957">
                  <c:v>8292</c:v>
                </c:pt>
                <c:pt idx="958">
                  <c:v>8320</c:v>
                </c:pt>
                <c:pt idx="959">
                  <c:v>8314</c:v>
                </c:pt>
                <c:pt idx="960">
                  <c:v>8302</c:v>
                </c:pt>
                <c:pt idx="961">
                  <c:v>8311</c:v>
                </c:pt>
                <c:pt idx="962">
                  <c:v>8331</c:v>
                </c:pt>
                <c:pt idx="963">
                  <c:v>8311</c:v>
                </c:pt>
                <c:pt idx="964">
                  <c:v>8270</c:v>
                </c:pt>
                <c:pt idx="965">
                  <c:v>8261</c:v>
                </c:pt>
                <c:pt idx="966">
                  <c:v>8250</c:v>
                </c:pt>
                <c:pt idx="967">
                  <c:v>8245</c:v>
                </c:pt>
                <c:pt idx="968">
                  <c:v>8279</c:v>
                </c:pt>
                <c:pt idx="969">
                  <c:v>8285</c:v>
                </c:pt>
                <c:pt idx="970">
                  <c:v>8291</c:v>
                </c:pt>
                <c:pt idx="971">
                  <c:v>8268</c:v>
                </c:pt>
                <c:pt idx="972">
                  <c:v>8229</c:v>
                </c:pt>
                <c:pt idx="973">
                  <c:v>8200</c:v>
                </c:pt>
                <c:pt idx="974">
                  <c:v>8169</c:v>
                </c:pt>
                <c:pt idx="975">
                  <c:v>8175</c:v>
                </c:pt>
                <c:pt idx="976">
                  <c:v>8184</c:v>
                </c:pt>
                <c:pt idx="977">
                  <c:v>8205</c:v>
                </c:pt>
                <c:pt idx="978">
                  <c:v>8220</c:v>
                </c:pt>
                <c:pt idx="979">
                  <c:v>8248</c:v>
                </c:pt>
                <c:pt idx="980">
                  <c:v>8243</c:v>
                </c:pt>
                <c:pt idx="981">
                  <c:v>8220</c:v>
                </c:pt>
                <c:pt idx="982">
                  <c:v>8223</c:v>
                </c:pt>
                <c:pt idx="983">
                  <c:v>8236</c:v>
                </c:pt>
                <c:pt idx="984">
                  <c:v>8264</c:v>
                </c:pt>
                <c:pt idx="985">
                  <c:v>8285</c:v>
                </c:pt>
                <c:pt idx="986">
                  <c:v>8267</c:v>
                </c:pt>
                <c:pt idx="987">
                  <c:v>8230</c:v>
                </c:pt>
                <c:pt idx="988">
                  <c:v>8179</c:v>
                </c:pt>
                <c:pt idx="989">
                  <c:v>8167</c:v>
                </c:pt>
                <c:pt idx="990">
                  <c:v>8178</c:v>
                </c:pt>
                <c:pt idx="991">
                  <c:v>8129</c:v>
                </c:pt>
                <c:pt idx="992">
                  <c:v>8086</c:v>
                </c:pt>
                <c:pt idx="993">
                  <c:v>8126</c:v>
                </c:pt>
                <c:pt idx="994">
                  <c:v>8191</c:v>
                </c:pt>
                <c:pt idx="995">
                  <c:v>8174</c:v>
                </c:pt>
                <c:pt idx="996">
                  <c:v>8136</c:v>
                </c:pt>
                <c:pt idx="997">
                  <c:v>8145</c:v>
                </c:pt>
                <c:pt idx="998">
                  <c:v>8126</c:v>
                </c:pt>
                <c:pt idx="999">
                  <c:v>8149</c:v>
                </c:pt>
                <c:pt idx="1000">
                  <c:v>8229</c:v>
                </c:pt>
                <c:pt idx="1001">
                  <c:v>8291</c:v>
                </c:pt>
                <c:pt idx="1002">
                  <c:v>8306</c:v>
                </c:pt>
                <c:pt idx="1003">
                  <c:v>8296</c:v>
                </c:pt>
                <c:pt idx="1004">
                  <c:v>8310</c:v>
                </c:pt>
                <c:pt idx="1005">
                  <c:v>8279</c:v>
                </c:pt>
                <c:pt idx="1006">
                  <c:v>8237</c:v>
                </c:pt>
                <c:pt idx="1007">
                  <c:v>8221</c:v>
                </c:pt>
                <c:pt idx="1008">
                  <c:v>8250</c:v>
                </c:pt>
                <c:pt idx="1009">
                  <c:v>8255</c:v>
                </c:pt>
                <c:pt idx="1010">
                  <c:v>8212</c:v>
                </c:pt>
                <c:pt idx="1011">
                  <c:v>8180</c:v>
                </c:pt>
                <c:pt idx="1012">
                  <c:v>8178</c:v>
                </c:pt>
                <c:pt idx="1013">
                  <c:v>8198</c:v>
                </c:pt>
                <c:pt idx="1014">
                  <c:v>8198</c:v>
                </c:pt>
                <c:pt idx="1015">
                  <c:v>8174</c:v>
                </c:pt>
                <c:pt idx="1016">
                  <c:v>8236</c:v>
                </c:pt>
                <c:pt idx="1017">
                  <c:v>8267</c:v>
                </c:pt>
                <c:pt idx="1018">
                  <c:v>8227</c:v>
                </c:pt>
                <c:pt idx="1019">
                  <c:v>8207</c:v>
                </c:pt>
                <c:pt idx="1020">
                  <c:v>8218</c:v>
                </c:pt>
                <c:pt idx="1021">
                  <c:v>8244</c:v>
                </c:pt>
                <c:pt idx="1022">
                  <c:v>8186</c:v>
                </c:pt>
                <c:pt idx="1023">
                  <c:v>8186</c:v>
                </c:pt>
                <c:pt idx="1024">
                  <c:v>8274</c:v>
                </c:pt>
                <c:pt idx="1025">
                  <c:v>8300</c:v>
                </c:pt>
                <c:pt idx="1026">
                  <c:v>8305</c:v>
                </c:pt>
                <c:pt idx="1027">
                  <c:v>8279</c:v>
                </c:pt>
                <c:pt idx="1028">
                  <c:v>8234</c:v>
                </c:pt>
                <c:pt idx="1029">
                  <c:v>8199</c:v>
                </c:pt>
                <c:pt idx="1030">
                  <c:v>8141</c:v>
                </c:pt>
                <c:pt idx="1031">
                  <c:v>8124</c:v>
                </c:pt>
                <c:pt idx="1032">
                  <c:v>8159</c:v>
                </c:pt>
                <c:pt idx="1033">
                  <c:v>8163</c:v>
                </c:pt>
                <c:pt idx="1034">
                  <c:v>8139</c:v>
                </c:pt>
                <c:pt idx="1035">
                  <c:v>8160</c:v>
                </c:pt>
                <c:pt idx="1036">
                  <c:v>8180</c:v>
                </c:pt>
                <c:pt idx="1037">
                  <c:v>8205</c:v>
                </c:pt>
                <c:pt idx="1038">
                  <c:v>8138</c:v>
                </c:pt>
                <c:pt idx="1039">
                  <c:v>8088</c:v>
                </c:pt>
                <c:pt idx="1040">
                  <c:v>8086</c:v>
                </c:pt>
                <c:pt idx="1041">
                  <c:v>8089</c:v>
                </c:pt>
                <c:pt idx="1042">
                  <c:v>8126</c:v>
                </c:pt>
                <c:pt idx="1043">
                  <c:v>8161</c:v>
                </c:pt>
                <c:pt idx="1044">
                  <c:v>8163</c:v>
                </c:pt>
                <c:pt idx="1045">
                  <c:v>8132</c:v>
                </c:pt>
                <c:pt idx="1046">
                  <c:v>8069</c:v>
                </c:pt>
                <c:pt idx="1047">
                  <c:v>8070</c:v>
                </c:pt>
                <c:pt idx="1048">
                  <c:v>8028</c:v>
                </c:pt>
                <c:pt idx="1049">
                  <c:v>7990</c:v>
                </c:pt>
                <c:pt idx="1050">
                  <c:v>7931</c:v>
                </c:pt>
                <c:pt idx="1051">
                  <c:v>7965</c:v>
                </c:pt>
                <c:pt idx="1052">
                  <c:v>8025</c:v>
                </c:pt>
                <c:pt idx="1053">
                  <c:v>8032</c:v>
                </c:pt>
                <c:pt idx="1054">
                  <c:v>8019</c:v>
                </c:pt>
                <c:pt idx="1055">
                  <c:v>8012</c:v>
                </c:pt>
                <c:pt idx="1056">
                  <c:v>8025</c:v>
                </c:pt>
                <c:pt idx="1057">
                  <c:v>8027</c:v>
                </c:pt>
                <c:pt idx="1058">
                  <c:v>7971</c:v>
                </c:pt>
                <c:pt idx="1059">
                  <c:v>7916</c:v>
                </c:pt>
                <c:pt idx="1060">
                  <c:v>7977</c:v>
                </c:pt>
                <c:pt idx="1061">
                  <c:v>8029</c:v>
                </c:pt>
                <c:pt idx="1062">
                  <c:v>8012</c:v>
                </c:pt>
                <c:pt idx="1063">
                  <c:v>7971</c:v>
                </c:pt>
                <c:pt idx="1064">
                  <c:v>7952</c:v>
                </c:pt>
                <c:pt idx="1065">
                  <c:v>7970</c:v>
                </c:pt>
                <c:pt idx="1066">
                  <c:v>8069</c:v>
                </c:pt>
                <c:pt idx="1067">
                  <c:v>8089</c:v>
                </c:pt>
                <c:pt idx="1068">
                  <c:v>8077</c:v>
                </c:pt>
                <c:pt idx="1069">
                  <c:v>8063</c:v>
                </c:pt>
                <c:pt idx="1070">
                  <c:v>8054</c:v>
                </c:pt>
                <c:pt idx="1071">
                  <c:v>8033</c:v>
                </c:pt>
                <c:pt idx="1072">
                  <c:v>7976</c:v>
                </c:pt>
                <c:pt idx="1073">
                  <c:v>7950</c:v>
                </c:pt>
                <c:pt idx="1074">
                  <c:v>7963</c:v>
                </c:pt>
                <c:pt idx="1075">
                  <c:v>8012</c:v>
                </c:pt>
                <c:pt idx="1076">
                  <c:v>8023</c:v>
                </c:pt>
                <c:pt idx="1077">
                  <c:v>8007</c:v>
                </c:pt>
                <c:pt idx="1078">
                  <c:v>8041</c:v>
                </c:pt>
                <c:pt idx="1079">
                  <c:v>8068</c:v>
                </c:pt>
                <c:pt idx="1080">
                  <c:v>8093</c:v>
                </c:pt>
                <c:pt idx="1081">
                  <c:v>8101</c:v>
                </c:pt>
                <c:pt idx="1082">
                  <c:v>8088</c:v>
                </c:pt>
                <c:pt idx="1083">
                  <c:v>8038</c:v>
                </c:pt>
                <c:pt idx="1084">
                  <c:v>7992</c:v>
                </c:pt>
                <c:pt idx="1085">
                  <c:v>7995</c:v>
                </c:pt>
                <c:pt idx="1086">
                  <c:v>8040</c:v>
                </c:pt>
                <c:pt idx="1087">
                  <c:v>8060</c:v>
                </c:pt>
                <c:pt idx="1088">
                  <c:v>7989</c:v>
                </c:pt>
                <c:pt idx="1089">
                  <c:v>7927</c:v>
                </c:pt>
                <c:pt idx="1090">
                  <c:v>7874</c:v>
                </c:pt>
                <c:pt idx="1091">
                  <c:v>7868</c:v>
                </c:pt>
                <c:pt idx="1092">
                  <c:v>7884</c:v>
                </c:pt>
                <c:pt idx="1093">
                  <c:v>7897</c:v>
                </c:pt>
                <c:pt idx="1094">
                  <c:v>7863</c:v>
                </c:pt>
                <c:pt idx="1095">
                  <c:v>7869</c:v>
                </c:pt>
                <c:pt idx="1096">
                  <c:v>7907</c:v>
                </c:pt>
                <c:pt idx="1097">
                  <c:v>7930</c:v>
                </c:pt>
                <c:pt idx="1098">
                  <c:v>7959</c:v>
                </c:pt>
                <c:pt idx="1099">
                  <c:v>7963</c:v>
                </c:pt>
                <c:pt idx="1100">
                  <c:v>7946</c:v>
                </c:pt>
                <c:pt idx="1101">
                  <c:v>7952</c:v>
                </c:pt>
                <c:pt idx="1102">
                  <c:v>7927</c:v>
                </c:pt>
                <c:pt idx="1103">
                  <c:v>7908</c:v>
                </c:pt>
                <c:pt idx="1104">
                  <c:v>7883</c:v>
                </c:pt>
                <c:pt idx="1105">
                  <c:v>7891</c:v>
                </c:pt>
                <c:pt idx="1106">
                  <c:v>7876</c:v>
                </c:pt>
                <c:pt idx="1107">
                  <c:v>7854</c:v>
                </c:pt>
                <c:pt idx="1108">
                  <c:v>7841</c:v>
                </c:pt>
                <c:pt idx="1109">
                  <c:v>7817</c:v>
                </c:pt>
                <c:pt idx="1110">
                  <c:v>7784</c:v>
                </c:pt>
                <c:pt idx="1111">
                  <c:v>7795</c:v>
                </c:pt>
                <c:pt idx="1112">
                  <c:v>7809</c:v>
                </c:pt>
                <c:pt idx="1113">
                  <c:v>7822</c:v>
                </c:pt>
                <c:pt idx="1114">
                  <c:v>7799</c:v>
                </c:pt>
                <c:pt idx="1115">
                  <c:v>7805</c:v>
                </c:pt>
                <c:pt idx="1116">
                  <c:v>7813</c:v>
                </c:pt>
                <c:pt idx="1117">
                  <c:v>7776</c:v>
                </c:pt>
                <c:pt idx="1118">
                  <c:v>7771</c:v>
                </c:pt>
                <c:pt idx="1119">
                  <c:v>7814</c:v>
                </c:pt>
                <c:pt idx="1120">
                  <c:v>7808</c:v>
                </c:pt>
                <c:pt idx="1121">
                  <c:v>7766</c:v>
                </c:pt>
                <c:pt idx="1122">
                  <c:v>7735</c:v>
                </c:pt>
                <c:pt idx="1123">
                  <c:v>7745</c:v>
                </c:pt>
                <c:pt idx="1124">
                  <c:v>7754</c:v>
                </c:pt>
                <c:pt idx="1125">
                  <c:v>7773</c:v>
                </c:pt>
                <c:pt idx="1126">
                  <c:v>7815</c:v>
                </c:pt>
                <c:pt idx="1127">
                  <c:v>7787</c:v>
                </c:pt>
                <c:pt idx="1128">
                  <c:v>7785</c:v>
                </c:pt>
                <c:pt idx="1129">
                  <c:v>7845</c:v>
                </c:pt>
                <c:pt idx="1130">
                  <c:v>7880</c:v>
                </c:pt>
                <c:pt idx="1131">
                  <c:v>7878</c:v>
                </c:pt>
                <c:pt idx="1132">
                  <c:v>7856</c:v>
                </c:pt>
                <c:pt idx="1133">
                  <c:v>7837</c:v>
                </c:pt>
                <c:pt idx="1134">
                  <c:v>7827</c:v>
                </c:pt>
                <c:pt idx="1135">
                  <c:v>7815</c:v>
                </c:pt>
                <c:pt idx="1136">
                  <c:v>7756</c:v>
                </c:pt>
                <c:pt idx="1137">
                  <c:v>7754</c:v>
                </c:pt>
                <c:pt idx="1138">
                  <c:v>7749</c:v>
                </c:pt>
                <c:pt idx="1139">
                  <c:v>7722</c:v>
                </c:pt>
                <c:pt idx="1140">
                  <c:v>7764</c:v>
                </c:pt>
                <c:pt idx="1141">
                  <c:v>7781</c:v>
                </c:pt>
                <c:pt idx="1142">
                  <c:v>7809</c:v>
                </c:pt>
                <c:pt idx="1143">
                  <c:v>7822</c:v>
                </c:pt>
                <c:pt idx="1144">
                  <c:v>7861</c:v>
                </c:pt>
                <c:pt idx="1145">
                  <c:v>7840</c:v>
                </c:pt>
                <c:pt idx="1146">
                  <c:v>7830</c:v>
                </c:pt>
                <c:pt idx="1147">
                  <c:v>7820</c:v>
                </c:pt>
                <c:pt idx="1148">
                  <c:v>7807</c:v>
                </c:pt>
                <c:pt idx="1149">
                  <c:v>7810</c:v>
                </c:pt>
                <c:pt idx="1150">
                  <c:v>7793</c:v>
                </c:pt>
                <c:pt idx="1151">
                  <c:v>7806</c:v>
                </c:pt>
                <c:pt idx="1152">
                  <c:v>7796</c:v>
                </c:pt>
                <c:pt idx="1153">
                  <c:v>7767</c:v>
                </c:pt>
                <c:pt idx="1154">
                  <c:v>7784</c:v>
                </c:pt>
                <c:pt idx="1155">
                  <c:v>7770</c:v>
                </c:pt>
                <c:pt idx="1156">
                  <c:v>7752</c:v>
                </c:pt>
                <c:pt idx="1157">
                  <c:v>7736</c:v>
                </c:pt>
                <c:pt idx="1158">
                  <c:v>7690</c:v>
                </c:pt>
                <c:pt idx="1159">
                  <c:v>7675</c:v>
                </c:pt>
                <c:pt idx="1160">
                  <c:v>7649</c:v>
                </c:pt>
                <c:pt idx="1161">
                  <c:v>7642</c:v>
                </c:pt>
                <c:pt idx="1162">
                  <c:v>7627</c:v>
                </c:pt>
                <c:pt idx="1163">
                  <c:v>7689</c:v>
                </c:pt>
                <c:pt idx="1164">
                  <c:v>7711</c:v>
                </c:pt>
                <c:pt idx="1165">
                  <c:v>7709</c:v>
                </c:pt>
                <c:pt idx="1166">
                  <c:v>7717</c:v>
                </c:pt>
                <c:pt idx="1167">
                  <c:v>7723</c:v>
                </c:pt>
                <c:pt idx="1168">
                  <c:v>7700</c:v>
                </c:pt>
                <c:pt idx="1169">
                  <c:v>7678</c:v>
                </c:pt>
                <c:pt idx="1170">
                  <c:v>7683</c:v>
                </c:pt>
                <c:pt idx="1171">
                  <c:v>7704</c:v>
                </c:pt>
                <c:pt idx="1172">
                  <c:v>7734</c:v>
                </c:pt>
                <c:pt idx="1173">
                  <c:v>7748</c:v>
                </c:pt>
                <c:pt idx="1174">
                  <c:v>7726</c:v>
                </c:pt>
                <c:pt idx="1175">
                  <c:v>7716</c:v>
                </c:pt>
                <c:pt idx="1176">
                  <c:v>7660</c:v>
                </c:pt>
                <c:pt idx="1177">
                  <c:v>7622</c:v>
                </c:pt>
                <c:pt idx="1178">
                  <c:v>7610</c:v>
                </c:pt>
                <c:pt idx="1179">
                  <c:v>7604</c:v>
                </c:pt>
                <c:pt idx="1180">
                  <c:v>7580</c:v>
                </c:pt>
                <c:pt idx="1181">
                  <c:v>7591</c:v>
                </c:pt>
                <c:pt idx="1182">
                  <c:v>7620</c:v>
                </c:pt>
                <c:pt idx="1183">
                  <c:v>7611</c:v>
                </c:pt>
                <c:pt idx="1184">
                  <c:v>7604</c:v>
                </c:pt>
                <c:pt idx="1185">
                  <c:v>7633</c:v>
                </c:pt>
                <c:pt idx="1186">
                  <c:v>7613</c:v>
                </c:pt>
                <c:pt idx="1187">
                  <c:v>7592</c:v>
                </c:pt>
                <c:pt idx="1188">
                  <c:v>7567</c:v>
                </c:pt>
                <c:pt idx="1189">
                  <c:v>7557</c:v>
                </c:pt>
                <c:pt idx="1190">
                  <c:v>7517</c:v>
                </c:pt>
                <c:pt idx="1191">
                  <c:v>7486</c:v>
                </c:pt>
                <c:pt idx="1192">
                  <c:v>7453</c:v>
                </c:pt>
                <c:pt idx="1193">
                  <c:v>7467</c:v>
                </c:pt>
                <c:pt idx="1194">
                  <c:v>7526</c:v>
                </c:pt>
                <c:pt idx="1195">
                  <c:v>7580</c:v>
                </c:pt>
                <c:pt idx="1196">
                  <c:v>7635</c:v>
                </c:pt>
                <c:pt idx="1197">
                  <c:v>7650</c:v>
                </c:pt>
                <c:pt idx="1198">
                  <c:v>7701</c:v>
                </c:pt>
                <c:pt idx="1199">
                  <c:v>7747</c:v>
                </c:pt>
                <c:pt idx="1200">
                  <c:v>7752</c:v>
                </c:pt>
                <c:pt idx="1201">
                  <c:v>7732</c:v>
                </c:pt>
                <c:pt idx="1202">
                  <c:v>7731</c:v>
                </c:pt>
                <c:pt idx="1203">
                  <c:v>7716</c:v>
                </c:pt>
                <c:pt idx="1204">
                  <c:v>7696</c:v>
                </c:pt>
                <c:pt idx="1205">
                  <c:v>7706</c:v>
                </c:pt>
                <c:pt idx="1206">
                  <c:v>7666</c:v>
                </c:pt>
                <c:pt idx="1207">
                  <c:v>7640</c:v>
                </c:pt>
                <c:pt idx="1208">
                  <c:v>7585</c:v>
                </c:pt>
                <c:pt idx="1209">
                  <c:v>7551</c:v>
                </c:pt>
                <c:pt idx="1210">
                  <c:v>7528</c:v>
                </c:pt>
                <c:pt idx="1211">
                  <c:v>7541</c:v>
                </c:pt>
                <c:pt idx="1212">
                  <c:v>7555</c:v>
                </c:pt>
                <c:pt idx="1213">
                  <c:v>7537</c:v>
                </c:pt>
                <c:pt idx="1214">
                  <c:v>7543</c:v>
                </c:pt>
                <c:pt idx="1215">
                  <c:v>7541</c:v>
                </c:pt>
                <c:pt idx="1216">
                  <c:v>7528</c:v>
                </c:pt>
                <c:pt idx="1217">
                  <c:v>7498</c:v>
                </c:pt>
                <c:pt idx="1218">
                  <c:v>7481</c:v>
                </c:pt>
                <c:pt idx="1219">
                  <c:v>7485</c:v>
                </c:pt>
                <c:pt idx="1220">
                  <c:v>7496</c:v>
                </c:pt>
                <c:pt idx="1221">
                  <c:v>7525</c:v>
                </c:pt>
                <c:pt idx="1222">
                  <c:v>7554</c:v>
                </c:pt>
                <c:pt idx="1223">
                  <c:v>7561</c:v>
                </c:pt>
                <c:pt idx="1224">
                  <c:v>7562</c:v>
                </c:pt>
                <c:pt idx="1225">
                  <c:v>7540</c:v>
                </c:pt>
                <c:pt idx="1226">
                  <c:v>7525</c:v>
                </c:pt>
                <c:pt idx="1227">
                  <c:v>7498</c:v>
                </c:pt>
                <c:pt idx="1228">
                  <c:v>7449</c:v>
                </c:pt>
                <c:pt idx="1229">
                  <c:v>7462</c:v>
                </c:pt>
                <c:pt idx="1230">
                  <c:v>7486</c:v>
                </c:pt>
                <c:pt idx="1231">
                  <c:v>7508</c:v>
                </c:pt>
                <c:pt idx="1232">
                  <c:v>7487</c:v>
                </c:pt>
                <c:pt idx="1233">
                  <c:v>7466</c:v>
                </c:pt>
                <c:pt idx="1234">
                  <c:v>7518</c:v>
                </c:pt>
                <c:pt idx="1235">
                  <c:v>7503</c:v>
                </c:pt>
                <c:pt idx="1236">
                  <c:v>7522</c:v>
                </c:pt>
                <c:pt idx="1237">
                  <c:v>7537</c:v>
                </c:pt>
                <c:pt idx="1238">
                  <c:v>7536</c:v>
                </c:pt>
                <c:pt idx="1239">
                  <c:v>7506</c:v>
                </c:pt>
                <c:pt idx="1240">
                  <c:v>7504</c:v>
                </c:pt>
                <c:pt idx="1241">
                  <c:v>7484</c:v>
                </c:pt>
                <c:pt idx="1242">
                  <c:v>7478</c:v>
                </c:pt>
                <c:pt idx="1243">
                  <c:v>7462</c:v>
                </c:pt>
                <c:pt idx="1244">
                  <c:v>7442</c:v>
                </c:pt>
                <c:pt idx="1245">
                  <c:v>7405</c:v>
                </c:pt>
                <c:pt idx="1246">
                  <c:v>7396</c:v>
                </c:pt>
                <c:pt idx="1247">
                  <c:v>7385</c:v>
                </c:pt>
                <c:pt idx="1248">
                  <c:v>7369</c:v>
                </c:pt>
                <c:pt idx="1249">
                  <c:v>7348</c:v>
                </c:pt>
                <c:pt idx="1250">
                  <c:v>7363</c:v>
                </c:pt>
                <c:pt idx="1251">
                  <c:v>7363</c:v>
                </c:pt>
                <c:pt idx="1252">
                  <c:v>7394</c:v>
                </c:pt>
                <c:pt idx="1253">
                  <c:v>7423</c:v>
                </c:pt>
                <c:pt idx="1254">
                  <c:v>7442</c:v>
                </c:pt>
                <c:pt idx="1255">
                  <c:v>7436</c:v>
                </c:pt>
                <c:pt idx="1256">
                  <c:v>7386</c:v>
                </c:pt>
                <c:pt idx="1257">
                  <c:v>7368</c:v>
                </c:pt>
                <c:pt idx="1258">
                  <c:v>7373</c:v>
                </c:pt>
                <c:pt idx="1259">
                  <c:v>7370</c:v>
                </c:pt>
                <c:pt idx="1260">
                  <c:v>7438</c:v>
                </c:pt>
                <c:pt idx="1261">
                  <c:v>7484</c:v>
                </c:pt>
                <c:pt idx="1262">
                  <c:v>7553</c:v>
                </c:pt>
                <c:pt idx="1263">
                  <c:v>7585</c:v>
                </c:pt>
                <c:pt idx="1264">
                  <c:v>7574</c:v>
                </c:pt>
                <c:pt idx="1265">
                  <c:v>7550</c:v>
                </c:pt>
                <c:pt idx="1266">
                  <c:v>7467</c:v>
                </c:pt>
                <c:pt idx="1267">
                  <c:v>7426</c:v>
                </c:pt>
                <c:pt idx="1268">
                  <c:v>7417</c:v>
                </c:pt>
                <c:pt idx="1269">
                  <c:v>7448</c:v>
                </c:pt>
                <c:pt idx="1270">
                  <c:v>7480</c:v>
                </c:pt>
                <c:pt idx="1271">
                  <c:v>7503</c:v>
                </c:pt>
                <c:pt idx="1272">
                  <c:v>7475</c:v>
                </c:pt>
                <c:pt idx="1273">
                  <c:v>7456</c:v>
                </c:pt>
                <c:pt idx="1274">
                  <c:v>7446</c:v>
                </c:pt>
                <c:pt idx="1275">
                  <c:v>7438</c:v>
                </c:pt>
                <c:pt idx="1276">
                  <c:v>7490</c:v>
                </c:pt>
                <c:pt idx="1277">
                  <c:v>7505</c:v>
                </c:pt>
                <c:pt idx="1278">
                  <c:v>7485</c:v>
                </c:pt>
                <c:pt idx="1279">
                  <c:v>7449</c:v>
                </c:pt>
                <c:pt idx="1280">
                  <c:v>7441</c:v>
                </c:pt>
                <c:pt idx="1281">
                  <c:v>7449</c:v>
                </c:pt>
                <c:pt idx="1282">
                  <c:v>7498</c:v>
                </c:pt>
                <c:pt idx="1283">
                  <c:v>7525</c:v>
                </c:pt>
                <c:pt idx="1284">
                  <c:v>7541</c:v>
                </c:pt>
                <c:pt idx="1285">
                  <c:v>7535</c:v>
                </c:pt>
                <c:pt idx="1286">
                  <c:v>7501</c:v>
                </c:pt>
                <c:pt idx="1287">
                  <c:v>7527</c:v>
                </c:pt>
                <c:pt idx="1288">
                  <c:v>7564</c:v>
                </c:pt>
                <c:pt idx="1289">
                  <c:v>7576</c:v>
                </c:pt>
                <c:pt idx="1290">
                  <c:v>7545</c:v>
                </c:pt>
                <c:pt idx="1291">
                  <c:v>7499</c:v>
                </c:pt>
                <c:pt idx="1292">
                  <c:v>7426</c:v>
                </c:pt>
                <c:pt idx="1293">
                  <c:v>7402</c:v>
                </c:pt>
                <c:pt idx="1294">
                  <c:v>7416</c:v>
                </c:pt>
                <c:pt idx="1295">
                  <c:v>7476</c:v>
                </c:pt>
                <c:pt idx="1296">
                  <c:v>7506</c:v>
                </c:pt>
                <c:pt idx="1297">
                  <c:v>7489</c:v>
                </c:pt>
                <c:pt idx="1298">
                  <c:v>7493</c:v>
                </c:pt>
                <c:pt idx="1299">
                  <c:v>7511</c:v>
                </c:pt>
                <c:pt idx="1300">
                  <c:v>7432</c:v>
                </c:pt>
                <c:pt idx="1301">
                  <c:v>7413</c:v>
                </c:pt>
                <c:pt idx="1302">
                  <c:v>7457</c:v>
                </c:pt>
                <c:pt idx="1303">
                  <c:v>7460</c:v>
                </c:pt>
                <c:pt idx="1304">
                  <c:v>7471</c:v>
                </c:pt>
                <c:pt idx="1305">
                  <c:v>7476</c:v>
                </c:pt>
                <c:pt idx="1306">
                  <c:v>7474</c:v>
                </c:pt>
                <c:pt idx="1307">
                  <c:v>7492</c:v>
                </c:pt>
                <c:pt idx="1308">
                  <c:v>7535</c:v>
                </c:pt>
                <c:pt idx="1309">
                  <c:v>7536</c:v>
                </c:pt>
                <c:pt idx="1310">
                  <c:v>7522</c:v>
                </c:pt>
                <c:pt idx="1311">
                  <c:v>7498</c:v>
                </c:pt>
                <c:pt idx="1312">
                  <c:v>7481</c:v>
                </c:pt>
                <c:pt idx="1313">
                  <c:v>7443</c:v>
                </c:pt>
                <c:pt idx="1314">
                  <c:v>7398</c:v>
                </c:pt>
                <c:pt idx="1315">
                  <c:v>7418</c:v>
                </c:pt>
                <c:pt idx="1316">
                  <c:v>7468</c:v>
                </c:pt>
                <c:pt idx="1317">
                  <c:v>7498</c:v>
                </c:pt>
                <c:pt idx="1318">
                  <c:v>7484</c:v>
                </c:pt>
                <c:pt idx="1319">
                  <c:v>7510</c:v>
                </c:pt>
                <c:pt idx="1320">
                  <c:v>7524</c:v>
                </c:pt>
                <c:pt idx="1321">
                  <c:v>7480</c:v>
                </c:pt>
                <c:pt idx="1322">
                  <c:v>7442</c:v>
                </c:pt>
                <c:pt idx="1323">
                  <c:v>7439</c:v>
                </c:pt>
                <c:pt idx="1324">
                  <c:v>7414</c:v>
                </c:pt>
                <c:pt idx="1325">
                  <c:v>7397</c:v>
                </c:pt>
                <c:pt idx="1326">
                  <c:v>7441</c:v>
                </c:pt>
                <c:pt idx="1327">
                  <c:v>7490</c:v>
                </c:pt>
                <c:pt idx="1328">
                  <c:v>7547</c:v>
                </c:pt>
                <c:pt idx="1329">
                  <c:v>7554</c:v>
                </c:pt>
                <c:pt idx="1330">
                  <c:v>7537</c:v>
                </c:pt>
                <c:pt idx="1331">
                  <c:v>7501</c:v>
                </c:pt>
                <c:pt idx="1332">
                  <c:v>7485</c:v>
                </c:pt>
                <c:pt idx="1333">
                  <c:v>7472</c:v>
                </c:pt>
                <c:pt idx="1334">
                  <c:v>7523</c:v>
                </c:pt>
                <c:pt idx="1335">
                  <c:v>7560</c:v>
                </c:pt>
                <c:pt idx="1336">
                  <c:v>7594</c:v>
                </c:pt>
                <c:pt idx="1337">
                  <c:v>7595</c:v>
                </c:pt>
                <c:pt idx="1338">
                  <c:v>7561</c:v>
                </c:pt>
                <c:pt idx="1339">
                  <c:v>7528</c:v>
                </c:pt>
                <c:pt idx="1340">
                  <c:v>7476</c:v>
                </c:pt>
                <c:pt idx="1341">
                  <c:v>7470</c:v>
                </c:pt>
                <c:pt idx="1342">
                  <c:v>7534</c:v>
                </c:pt>
                <c:pt idx="1343">
                  <c:v>7580</c:v>
                </c:pt>
                <c:pt idx="1344">
                  <c:v>7612</c:v>
                </c:pt>
                <c:pt idx="1345">
                  <c:v>7614</c:v>
                </c:pt>
                <c:pt idx="1346">
                  <c:v>7601</c:v>
                </c:pt>
                <c:pt idx="1347">
                  <c:v>7614</c:v>
                </c:pt>
                <c:pt idx="1348">
                  <c:v>7590</c:v>
                </c:pt>
                <c:pt idx="1349">
                  <c:v>7578</c:v>
                </c:pt>
                <c:pt idx="1350">
                  <c:v>7569</c:v>
                </c:pt>
                <c:pt idx="1351">
                  <c:v>7553</c:v>
                </c:pt>
                <c:pt idx="1352">
                  <c:v>7592</c:v>
                </c:pt>
                <c:pt idx="1353">
                  <c:v>7616</c:v>
                </c:pt>
                <c:pt idx="1354">
                  <c:v>7622</c:v>
                </c:pt>
                <c:pt idx="1355">
                  <c:v>7629</c:v>
                </c:pt>
                <c:pt idx="1356">
                  <c:v>7648</c:v>
                </c:pt>
                <c:pt idx="1357">
                  <c:v>7662</c:v>
                </c:pt>
                <c:pt idx="1358">
                  <c:v>7621</c:v>
                </c:pt>
                <c:pt idx="1359">
                  <c:v>7582</c:v>
                </c:pt>
                <c:pt idx="1360">
                  <c:v>7532</c:v>
                </c:pt>
                <c:pt idx="1361">
                  <c:v>7547</c:v>
                </c:pt>
                <c:pt idx="1362">
                  <c:v>7606</c:v>
                </c:pt>
                <c:pt idx="1363">
                  <c:v>7621</c:v>
                </c:pt>
                <c:pt idx="1364">
                  <c:v>7593</c:v>
                </c:pt>
                <c:pt idx="1365">
                  <c:v>7592</c:v>
                </c:pt>
                <c:pt idx="1366">
                  <c:v>7584</c:v>
                </c:pt>
                <c:pt idx="1367">
                  <c:v>7576</c:v>
                </c:pt>
                <c:pt idx="1368">
                  <c:v>7547</c:v>
                </c:pt>
                <c:pt idx="1369">
                  <c:v>7489</c:v>
                </c:pt>
                <c:pt idx="1370">
                  <c:v>7434</c:v>
                </c:pt>
                <c:pt idx="1371">
                  <c:v>7434</c:v>
                </c:pt>
                <c:pt idx="1372">
                  <c:v>7499</c:v>
                </c:pt>
                <c:pt idx="1373">
                  <c:v>7547</c:v>
                </c:pt>
                <c:pt idx="1374">
                  <c:v>7589</c:v>
                </c:pt>
                <c:pt idx="1375">
                  <c:v>7630</c:v>
                </c:pt>
                <c:pt idx="1376">
                  <c:v>7660</c:v>
                </c:pt>
                <c:pt idx="1377">
                  <c:v>7611</c:v>
                </c:pt>
                <c:pt idx="1378">
                  <c:v>7545</c:v>
                </c:pt>
                <c:pt idx="1379">
                  <c:v>7524</c:v>
                </c:pt>
                <c:pt idx="1380">
                  <c:v>7488</c:v>
                </c:pt>
                <c:pt idx="1381">
                  <c:v>7486</c:v>
                </c:pt>
                <c:pt idx="1382">
                  <c:v>7489</c:v>
                </c:pt>
                <c:pt idx="1383">
                  <c:v>7523</c:v>
                </c:pt>
                <c:pt idx="1384">
                  <c:v>7556</c:v>
                </c:pt>
                <c:pt idx="1385">
                  <c:v>7528</c:v>
                </c:pt>
                <c:pt idx="1386">
                  <c:v>7486</c:v>
                </c:pt>
                <c:pt idx="1387">
                  <c:v>7555</c:v>
                </c:pt>
                <c:pt idx="1388">
                  <c:v>7605</c:v>
                </c:pt>
                <c:pt idx="1389">
                  <c:v>7607</c:v>
                </c:pt>
                <c:pt idx="1390">
                  <c:v>7584</c:v>
                </c:pt>
                <c:pt idx="1391">
                  <c:v>7593</c:v>
                </c:pt>
                <c:pt idx="1392">
                  <c:v>7616</c:v>
                </c:pt>
                <c:pt idx="1393">
                  <c:v>7642</c:v>
                </c:pt>
                <c:pt idx="1394">
                  <c:v>7723</c:v>
                </c:pt>
                <c:pt idx="1395">
                  <c:v>7756</c:v>
                </c:pt>
                <c:pt idx="1396">
                  <c:v>7743</c:v>
                </c:pt>
                <c:pt idx="1397">
                  <c:v>7738</c:v>
                </c:pt>
                <c:pt idx="1398">
                  <c:v>7741</c:v>
                </c:pt>
                <c:pt idx="1399">
                  <c:v>7733</c:v>
                </c:pt>
                <c:pt idx="1400">
                  <c:v>7692</c:v>
                </c:pt>
                <c:pt idx="1401">
                  <c:v>7648</c:v>
                </c:pt>
                <c:pt idx="1402">
                  <c:v>7610</c:v>
                </c:pt>
                <c:pt idx="1403">
                  <c:v>7612</c:v>
                </c:pt>
                <c:pt idx="1404">
                  <c:v>7620</c:v>
                </c:pt>
                <c:pt idx="1405">
                  <c:v>7634</c:v>
                </c:pt>
                <c:pt idx="1406">
                  <c:v>7727</c:v>
                </c:pt>
                <c:pt idx="1407">
                  <c:v>7725</c:v>
                </c:pt>
                <c:pt idx="1408">
                  <c:v>7706</c:v>
                </c:pt>
                <c:pt idx="1409">
                  <c:v>7700</c:v>
                </c:pt>
                <c:pt idx="1410">
                  <c:v>7679</c:v>
                </c:pt>
                <c:pt idx="1411">
                  <c:v>7662</c:v>
                </c:pt>
                <c:pt idx="1412">
                  <c:v>7669</c:v>
                </c:pt>
                <c:pt idx="1413">
                  <c:v>7664</c:v>
                </c:pt>
                <c:pt idx="1414">
                  <c:v>7675</c:v>
                </c:pt>
                <c:pt idx="1415">
                  <c:v>7652</c:v>
                </c:pt>
                <c:pt idx="1416">
                  <c:v>7654</c:v>
                </c:pt>
                <c:pt idx="1417">
                  <c:v>7685</c:v>
                </c:pt>
                <c:pt idx="1418">
                  <c:v>7694</c:v>
                </c:pt>
                <c:pt idx="1419">
                  <c:v>7733</c:v>
                </c:pt>
                <c:pt idx="1420">
                  <c:v>7760</c:v>
                </c:pt>
                <c:pt idx="1421">
                  <c:v>7750</c:v>
                </c:pt>
                <c:pt idx="1422">
                  <c:v>7700</c:v>
                </c:pt>
                <c:pt idx="1423">
                  <c:v>7699</c:v>
                </c:pt>
                <c:pt idx="1424">
                  <c:v>7735</c:v>
                </c:pt>
                <c:pt idx="1425">
                  <c:v>7704</c:v>
                </c:pt>
                <c:pt idx="1426">
                  <c:v>7673</c:v>
                </c:pt>
                <c:pt idx="1427">
                  <c:v>7680</c:v>
                </c:pt>
                <c:pt idx="1428">
                  <c:v>7664</c:v>
                </c:pt>
                <c:pt idx="1429">
                  <c:v>7666</c:v>
                </c:pt>
                <c:pt idx="1430">
                  <c:v>7660</c:v>
                </c:pt>
                <c:pt idx="1431">
                  <c:v>7658</c:v>
                </c:pt>
                <c:pt idx="1432">
                  <c:v>7640</c:v>
                </c:pt>
                <c:pt idx="1433">
                  <c:v>7662</c:v>
                </c:pt>
                <c:pt idx="1434">
                  <c:v>7705</c:v>
                </c:pt>
                <c:pt idx="1435">
                  <c:v>7694</c:v>
                </c:pt>
                <c:pt idx="1436">
                  <c:v>7708</c:v>
                </c:pt>
                <c:pt idx="1437">
                  <c:v>7726</c:v>
                </c:pt>
                <c:pt idx="1438">
                  <c:v>7701</c:v>
                </c:pt>
                <c:pt idx="1439">
                  <c:v>7675</c:v>
                </c:pt>
                <c:pt idx="1440">
                  <c:v>7698</c:v>
                </c:pt>
                <c:pt idx="1441">
                  <c:v>7730</c:v>
                </c:pt>
                <c:pt idx="1442">
                  <c:v>7703</c:v>
                </c:pt>
                <c:pt idx="1443">
                  <c:v>7697</c:v>
                </c:pt>
                <c:pt idx="1444">
                  <c:v>7703</c:v>
                </c:pt>
                <c:pt idx="1445">
                  <c:v>7725</c:v>
                </c:pt>
                <c:pt idx="1446">
                  <c:v>7735</c:v>
                </c:pt>
                <c:pt idx="1447">
                  <c:v>7698</c:v>
                </c:pt>
                <c:pt idx="1448">
                  <c:v>7672</c:v>
                </c:pt>
                <c:pt idx="1449">
                  <c:v>7685</c:v>
                </c:pt>
                <c:pt idx="1450">
                  <c:v>7690</c:v>
                </c:pt>
                <c:pt idx="1451">
                  <c:v>7675</c:v>
                </c:pt>
                <c:pt idx="1452">
                  <c:v>7686</c:v>
                </c:pt>
                <c:pt idx="1453">
                  <c:v>7689</c:v>
                </c:pt>
                <c:pt idx="1454">
                  <c:v>7679</c:v>
                </c:pt>
                <c:pt idx="1455">
                  <c:v>7734</c:v>
                </c:pt>
                <c:pt idx="1456">
                  <c:v>7808</c:v>
                </c:pt>
                <c:pt idx="1457">
                  <c:v>7815</c:v>
                </c:pt>
                <c:pt idx="1458">
                  <c:v>7828</c:v>
                </c:pt>
                <c:pt idx="1459">
                  <c:v>7854</c:v>
                </c:pt>
                <c:pt idx="1460">
                  <c:v>7880</c:v>
                </c:pt>
                <c:pt idx="1461">
                  <c:v>7890</c:v>
                </c:pt>
                <c:pt idx="1462">
                  <c:v>7904</c:v>
                </c:pt>
                <c:pt idx="1463">
                  <c:v>7901</c:v>
                </c:pt>
                <c:pt idx="1464">
                  <c:v>7845</c:v>
                </c:pt>
                <c:pt idx="1465">
                  <c:v>7803</c:v>
                </c:pt>
                <c:pt idx="1466">
                  <c:v>7784</c:v>
                </c:pt>
                <c:pt idx="1467">
                  <c:v>7818</c:v>
                </c:pt>
                <c:pt idx="1468">
                  <c:v>7829</c:v>
                </c:pt>
                <c:pt idx="1469">
                  <c:v>7798</c:v>
                </c:pt>
                <c:pt idx="1470">
                  <c:v>7764</c:v>
                </c:pt>
                <c:pt idx="1471">
                  <c:v>7743</c:v>
                </c:pt>
                <c:pt idx="1472">
                  <c:v>7795</c:v>
                </c:pt>
                <c:pt idx="1473">
                  <c:v>7854</c:v>
                </c:pt>
                <c:pt idx="1474">
                  <c:v>7873</c:v>
                </c:pt>
                <c:pt idx="1475">
                  <c:v>7858</c:v>
                </c:pt>
                <c:pt idx="1476">
                  <c:v>7847</c:v>
                </c:pt>
                <c:pt idx="1477">
                  <c:v>7825</c:v>
                </c:pt>
                <c:pt idx="1478">
                  <c:v>7820</c:v>
                </c:pt>
                <c:pt idx="1479">
                  <c:v>7852</c:v>
                </c:pt>
                <c:pt idx="1480">
                  <c:v>7867</c:v>
                </c:pt>
                <c:pt idx="1481">
                  <c:v>7852</c:v>
                </c:pt>
                <c:pt idx="1482">
                  <c:v>7868</c:v>
                </c:pt>
                <c:pt idx="1483">
                  <c:v>7869</c:v>
                </c:pt>
                <c:pt idx="1484">
                  <c:v>7886</c:v>
                </c:pt>
                <c:pt idx="1485">
                  <c:v>7870</c:v>
                </c:pt>
                <c:pt idx="1486">
                  <c:v>7851</c:v>
                </c:pt>
                <c:pt idx="1487">
                  <c:v>7872</c:v>
                </c:pt>
                <c:pt idx="1488">
                  <c:v>7909</c:v>
                </c:pt>
                <c:pt idx="1489">
                  <c:v>7865</c:v>
                </c:pt>
                <c:pt idx="1490">
                  <c:v>7858</c:v>
                </c:pt>
                <c:pt idx="1491">
                  <c:v>7889</c:v>
                </c:pt>
                <c:pt idx="1492">
                  <c:v>7928</c:v>
                </c:pt>
                <c:pt idx="1493">
                  <c:v>7938</c:v>
                </c:pt>
                <c:pt idx="1494">
                  <c:v>7941</c:v>
                </c:pt>
                <c:pt idx="1495">
                  <c:v>7950</c:v>
                </c:pt>
                <c:pt idx="1496">
                  <c:v>7884</c:v>
                </c:pt>
                <c:pt idx="1497">
                  <c:v>7857</c:v>
                </c:pt>
                <c:pt idx="1498">
                  <c:v>7871</c:v>
                </c:pt>
                <c:pt idx="1499">
                  <c:v>7893</c:v>
                </c:pt>
                <c:pt idx="1500">
                  <c:v>7888</c:v>
                </c:pt>
                <c:pt idx="1501">
                  <c:v>7880</c:v>
                </c:pt>
                <c:pt idx="1502">
                  <c:v>7828</c:v>
                </c:pt>
                <c:pt idx="1503">
                  <c:v>7808</c:v>
                </c:pt>
                <c:pt idx="1504">
                  <c:v>7863</c:v>
                </c:pt>
                <c:pt idx="1505">
                  <c:v>7871</c:v>
                </c:pt>
                <c:pt idx="1506">
                  <c:v>7886</c:v>
                </c:pt>
                <c:pt idx="1507">
                  <c:v>7878</c:v>
                </c:pt>
                <c:pt idx="1508">
                  <c:v>7862</c:v>
                </c:pt>
                <c:pt idx="1509">
                  <c:v>7878</c:v>
                </c:pt>
                <c:pt idx="1510">
                  <c:v>7905</c:v>
                </c:pt>
                <c:pt idx="1511">
                  <c:v>7916</c:v>
                </c:pt>
                <c:pt idx="1512">
                  <c:v>7894</c:v>
                </c:pt>
                <c:pt idx="1513">
                  <c:v>7894</c:v>
                </c:pt>
                <c:pt idx="1514">
                  <c:v>7895</c:v>
                </c:pt>
                <c:pt idx="1515">
                  <c:v>7879</c:v>
                </c:pt>
                <c:pt idx="1516">
                  <c:v>7820</c:v>
                </c:pt>
                <c:pt idx="1517">
                  <c:v>7815</c:v>
                </c:pt>
                <c:pt idx="1518">
                  <c:v>7858</c:v>
                </c:pt>
                <c:pt idx="1519">
                  <c:v>7870</c:v>
                </c:pt>
                <c:pt idx="1520">
                  <c:v>7871</c:v>
                </c:pt>
                <c:pt idx="1521">
                  <c:v>7886</c:v>
                </c:pt>
                <c:pt idx="1522">
                  <c:v>7909</c:v>
                </c:pt>
                <c:pt idx="1523">
                  <c:v>7932</c:v>
                </c:pt>
                <c:pt idx="1524">
                  <c:v>7925</c:v>
                </c:pt>
                <c:pt idx="1525">
                  <c:v>7913</c:v>
                </c:pt>
                <c:pt idx="1526">
                  <c:v>7942</c:v>
                </c:pt>
                <c:pt idx="1527">
                  <c:v>7965</c:v>
                </c:pt>
                <c:pt idx="1528">
                  <c:v>7982</c:v>
                </c:pt>
                <c:pt idx="1529">
                  <c:v>7971</c:v>
                </c:pt>
                <c:pt idx="1530">
                  <c:v>8042</c:v>
                </c:pt>
                <c:pt idx="1531">
                  <c:v>8060</c:v>
                </c:pt>
                <c:pt idx="1532">
                  <c:v>8045</c:v>
                </c:pt>
                <c:pt idx="1533">
                  <c:v>8036</c:v>
                </c:pt>
                <c:pt idx="1534">
                  <c:v>8019</c:v>
                </c:pt>
                <c:pt idx="1535">
                  <c:v>8022</c:v>
                </c:pt>
                <c:pt idx="1536">
                  <c:v>8069</c:v>
                </c:pt>
                <c:pt idx="1537">
                  <c:v>8063</c:v>
                </c:pt>
                <c:pt idx="1538">
                  <c:v>8036</c:v>
                </c:pt>
                <c:pt idx="1539">
                  <c:v>7996</c:v>
                </c:pt>
                <c:pt idx="1540">
                  <c:v>7949</c:v>
                </c:pt>
                <c:pt idx="1541">
                  <c:v>7962</c:v>
                </c:pt>
                <c:pt idx="1542">
                  <c:v>8017</c:v>
                </c:pt>
                <c:pt idx="1543">
                  <c:v>8032</c:v>
                </c:pt>
                <c:pt idx="1544">
                  <c:v>8055</c:v>
                </c:pt>
                <c:pt idx="1545">
                  <c:v>8065</c:v>
                </c:pt>
                <c:pt idx="1546">
                  <c:v>8086</c:v>
                </c:pt>
                <c:pt idx="1547">
                  <c:v>8094</c:v>
                </c:pt>
                <c:pt idx="1548">
                  <c:v>8090</c:v>
                </c:pt>
                <c:pt idx="1549">
                  <c:v>8094</c:v>
                </c:pt>
                <c:pt idx="1550">
                  <c:v>8060</c:v>
                </c:pt>
                <c:pt idx="1551">
                  <c:v>8055</c:v>
                </c:pt>
                <c:pt idx="1552">
                  <c:v>8068</c:v>
                </c:pt>
                <c:pt idx="1553">
                  <c:v>8035</c:v>
                </c:pt>
                <c:pt idx="1554">
                  <c:v>8076</c:v>
                </c:pt>
                <c:pt idx="1555">
                  <c:v>8100</c:v>
                </c:pt>
                <c:pt idx="1556">
                  <c:v>8116</c:v>
                </c:pt>
                <c:pt idx="1557">
                  <c:v>8113</c:v>
                </c:pt>
                <c:pt idx="1558">
                  <c:v>8126</c:v>
                </c:pt>
                <c:pt idx="1559">
                  <c:v>8116</c:v>
                </c:pt>
                <c:pt idx="1560">
                  <c:v>8064</c:v>
                </c:pt>
                <c:pt idx="1561">
                  <c:v>8059</c:v>
                </c:pt>
                <c:pt idx="1562">
                  <c:v>8096</c:v>
                </c:pt>
                <c:pt idx="1563">
                  <c:v>8088</c:v>
                </c:pt>
                <c:pt idx="1564">
                  <c:v>8054</c:v>
                </c:pt>
                <c:pt idx="1565">
                  <c:v>8051</c:v>
                </c:pt>
                <c:pt idx="1566">
                  <c:v>8053</c:v>
                </c:pt>
                <c:pt idx="1567">
                  <c:v>8070</c:v>
                </c:pt>
                <c:pt idx="1568">
                  <c:v>8097</c:v>
                </c:pt>
                <c:pt idx="1569">
                  <c:v>8089</c:v>
                </c:pt>
                <c:pt idx="1570">
                  <c:v>8031</c:v>
                </c:pt>
                <c:pt idx="1571">
                  <c:v>8029</c:v>
                </c:pt>
                <c:pt idx="1572">
                  <c:v>8050</c:v>
                </c:pt>
                <c:pt idx="1573">
                  <c:v>8072</c:v>
                </c:pt>
                <c:pt idx="1574">
                  <c:v>8109</c:v>
                </c:pt>
                <c:pt idx="1575">
                  <c:v>8140</c:v>
                </c:pt>
                <c:pt idx="1576">
                  <c:v>8144</c:v>
                </c:pt>
                <c:pt idx="1577">
                  <c:v>8179</c:v>
                </c:pt>
                <c:pt idx="1578">
                  <c:v>8161</c:v>
                </c:pt>
                <c:pt idx="1579">
                  <c:v>8126</c:v>
                </c:pt>
                <c:pt idx="1580">
                  <c:v>8095</c:v>
                </c:pt>
                <c:pt idx="1581">
                  <c:v>8101</c:v>
                </c:pt>
                <c:pt idx="1582">
                  <c:v>8073</c:v>
                </c:pt>
                <c:pt idx="1583">
                  <c:v>8062</c:v>
                </c:pt>
                <c:pt idx="1584">
                  <c:v>8037</c:v>
                </c:pt>
                <c:pt idx="1585">
                  <c:v>8030</c:v>
                </c:pt>
                <c:pt idx="1586">
                  <c:v>8071</c:v>
                </c:pt>
                <c:pt idx="1587">
                  <c:v>8119</c:v>
                </c:pt>
                <c:pt idx="1588">
                  <c:v>8164</c:v>
                </c:pt>
                <c:pt idx="1589">
                  <c:v>8175</c:v>
                </c:pt>
                <c:pt idx="1590">
                  <c:v>8144</c:v>
                </c:pt>
                <c:pt idx="1591">
                  <c:v>8114</c:v>
                </c:pt>
                <c:pt idx="1592">
                  <c:v>8147</c:v>
                </c:pt>
                <c:pt idx="1593">
                  <c:v>8173</c:v>
                </c:pt>
                <c:pt idx="1594">
                  <c:v>8241</c:v>
                </c:pt>
                <c:pt idx="1595">
                  <c:v>8297</c:v>
                </c:pt>
                <c:pt idx="1596">
                  <c:v>8295</c:v>
                </c:pt>
                <c:pt idx="1597">
                  <c:v>8260</c:v>
                </c:pt>
                <c:pt idx="1598">
                  <c:v>8237</c:v>
                </c:pt>
                <c:pt idx="1599">
                  <c:v>8230</c:v>
                </c:pt>
                <c:pt idx="1600">
                  <c:v>8199</c:v>
                </c:pt>
                <c:pt idx="1601">
                  <c:v>8207</c:v>
                </c:pt>
                <c:pt idx="1602">
                  <c:v>8224</c:v>
                </c:pt>
                <c:pt idx="1603">
                  <c:v>8180</c:v>
                </c:pt>
                <c:pt idx="1604">
                  <c:v>8156</c:v>
                </c:pt>
                <c:pt idx="1605">
                  <c:v>8176</c:v>
                </c:pt>
                <c:pt idx="1606">
                  <c:v>8193</c:v>
                </c:pt>
                <c:pt idx="1607">
                  <c:v>8231</c:v>
                </c:pt>
                <c:pt idx="1608">
                  <c:v>8292</c:v>
                </c:pt>
                <c:pt idx="1609">
                  <c:v>8312</c:v>
                </c:pt>
                <c:pt idx="1610">
                  <c:v>8332</c:v>
                </c:pt>
                <c:pt idx="1611">
                  <c:v>8325</c:v>
                </c:pt>
                <c:pt idx="1612">
                  <c:v>8317</c:v>
                </c:pt>
                <c:pt idx="1613">
                  <c:v>8305</c:v>
                </c:pt>
                <c:pt idx="1614">
                  <c:v>8287</c:v>
                </c:pt>
                <c:pt idx="1615">
                  <c:v>8259</c:v>
                </c:pt>
                <c:pt idx="1616">
                  <c:v>8265</c:v>
                </c:pt>
                <c:pt idx="1617">
                  <c:v>8293</c:v>
                </c:pt>
                <c:pt idx="1618">
                  <c:v>8322</c:v>
                </c:pt>
                <c:pt idx="1619">
                  <c:v>8310</c:v>
                </c:pt>
                <c:pt idx="1620">
                  <c:v>8302</c:v>
                </c:pt>
                <c:pt idx="1621">
                  <c:v>8302</c:v>
                </c:pt>
                <c:pt idx="1622">
                  <c:v>8329</c:v>
                </c:pt>
                <c:pt idx="1623">
                  <c:v>8356</c:v>
                </c:pt>
                <c:pt idx="1624">
                  <c:v>8383</c:v>
                </c:pt>
                <c:pt idx="1625">
                  <c:v>8345</c:v>
                </c:pt>
                <c:pt idx="1626">
                  <c:v>8314</c:v>
                </c:pt>
                <c:pt idx="1627">
                  <c:v>8322</c:v>
                </c:pt>
                <c:pt idx="1628">
                  <c:v>8375</c:v>
                </c:pt>
                <c:pt idx="1629">
                  <c:v>8405</c:v>
                </c:pt>
                <c:pt idx="1630">
                  <c:v>8430</c:v>
                </c:pt>
                <c:pt idx="1631">
                  <c:v>8414</c:v>
                </c:pt>
                <c:pt idx="1632">
                  <c:v>8384</c:v>
                </c:pt>
                <c:pt idx="1633">
                  <c:v>8354</c:v>
                </c:pt>
                <c:pt idx="1634">
                  <c:v>8356</c:v>
                </c:pt>
                <c:pt idx="1635">
                  <c:v>8354</c:v>
                </c:pt>
                <c:pt idx="1636">
                  <c:v>8339</c:v>
                </c:pt>
                <c:pt idx="1637">
                  <c:v>8375</c:v>
                </c:pt>
                <c:pt idx="1638">
                  <c:v>8467</c:v>
                </c:pt>
                <c:pt idx="1639">
                  <c:v>8510</c:v>
                </c:pt>
                <c:pt idx="1640">
                  <c:v>8443</c:v>
                </c:pt>
                <c:pt idx="1641">
                  <c:v>8424</c:v>
                </c:pt>
                <c:pt idx="1642">
                  <c:v>8465</c:v>
                </c:pt>
                <c:pt idx="1643">
                  <c:v>8460</c:v>
                </c:pt>
                <c:pt idx="1644">
                  <c:v>8514</c:v>
                </c:pt>
                <c:pt idx="1645">
                  <c:v>8543</c:v>
                </c:pt>
                <c:pt idx="1646">
                  <c:v>8554</c:v>
                </c:pt>
                <c:pt idx="1647">
                  <c:v>8569</c:v>
                </c:pt>
                <c:pt idx="1648">
                  <c:v>8585</c:v>
                </c:pt>
                <c:pt idx="1649">
                  <c:v>8573</c:v>
                </c:pt>
                <c:pt idx="1650">
                  <c:v>8523</c:v>
                </c:pt>
                <c:pt idx="1651">
                  <c:v>8518</c:v>
                </c:pt>
                <c:pt idx="1652">
                  <c:v>8539</c:v>
                </c:pt>
                <c:pt idx="1653">
                  <c:v>8534</c:v>
                </c:pt>
                <c:pt idx="1654">
                  <c:v>8585</c:v>
                </c:pt>
                <c:pt idx="1655">
                  <c:v>8631</c:v>
                </c:pt>
                <c:pt idx="1656">
                  <c:v>8674</c:v>
                </c:pt>
                <c:pt idx="1657">
                  <c:v>8684</c:v>
                </c:pt>
                <c:pt idx="1658">
                  <c:v>8682</c:v>
                </c:pt>
                <c:pt idx="1659">
                  <c:v>8686</c:v>
                </c:pt>
                <c:pt idx="1660">
                  <c:v>8745</c:v>
                </c:pt>
                <c:pt idx="1661">
                  <c:v>8745</c:v>
                </c:pt>
                <c:pt idx="1662">
                  <c:v>8767</c:v>
                </c:pt>
                <c:pt idx="1663">
                  <c:v>8804</c:v>
                </c:pt>
                <c:pt idx="1664">
                  <c:v>8822</c:v>
                </c:pt>
                <c:pt idx="1665">
                  <c:v>8865</c:v>
                </c:pt>
                <c:pt idx="1666">
                  <c:v>8869</c:v>
                </c:pt>
                <c:pt idx="1667">
                  <c:v>8862</c:v>
                </c:pt>
                <c:pt idx="1668">
                  <c:v>8796</c:v>
                </c:pt>
                <c:pt idx="1669">
                  <c:v>8777</c:v>
                </c:pt>
                <c:pt idx="1670">
                  <c:v>8797</c:v>
                </c:pt>
                <c:pt idx="1671">
                  <c:v>8811</c:v>
                </c:pt>
                <c:pt idx="1672">
                  <c:v>8837</c:v>
                </c:pt>
                <c:pt idx="1673">
                  <c:v>8870</c:v>
                </c:pt>
                <c:pt idx="1674">
                  <c:v>8924</c:v>
                </c:pt>
                <c:pt idx="1675">
                  <c:v>8947</c:v>
                </c:pt>
                <c:pt idx="1676">
                  <c:v>8924</c:v>
                </c:pt>
                <c:pt idx="1677">
                  <c:v>8915</c:v>
                </c:pt>
                <c:pt idx="1678">
                  <c:v>8919</c:v>
                </c:pt>
                <c:pt idx="1679">
                  <c:v>8951</c:v>
                </c:pt>
                <c:pt idx="1680">
                  <c:v>8964</c:v>
                </c:pt>
                <c:pt idx="1681">
                  <c:v>8930</c:v>
                </c:pt>
                <c:pt idx="1682">
                  <c:v>8926</c:v>
                </c:pt>
                <c:pt idx="1683">
                  <c:v>8957</c:v>
                </c:pt>
                <c:pt idx="1684">
                  <c:v>8972</c:v>
                </c:pt>
                <c:pt idx="1685">
                  <c:v>8956</c:v>
                </c:pt>
                <c:pt idx="1686">
                  <c:v>8942</c:v>
                </c:pt>
                <c:pt idx="1687">
                  <c:v>8950</c:v>
                </c:pt>
                <c:pt idx="1688">
                  <c:v>8945</c:v>
                </c:pt>
                <c:pt idx="1689">
                  <c:v>8931</c:v>
                </c:pt>
                <c:pt idx="1690">
                  <c:v>8960</c:v>
                </c:pt>
                <c:pt idx="1691">
                  <c:v>8987</c:v>
                </c:pt>
                <c:pt idx="1692">
                  <c:v>9008</c:v>
                </c:pt>
                <c:pt idx="1693">
                  <c:v>9027</c:v>
                </c:pt>
                <c:pt idx="1694">
                  <c:v>9059</c:v>
                </c:pt>
                <c:pt idx="1695">
                  <c:v>9040</c:v>
                </c:pt>
                <c:pt idx="1696">
                  <c:v>9020</c:v>
                </c:pt>
                <c:pt idx="1697">
                  <c:v>9037</c:v>
                </c:pt>
                <c:pt idx="1698">
                  <c:v>9056</c:v>
                </c:pt>
                <c:pt idx="1699">
                  <c:v>9067</c:v>
                </c:pt>
                <c:pt idx="1700">
                  <c:v>9067</c:v>
                </c:pt>
                <c:pt idx="1701">
                  <c:v>9050</c:v>
                </c:pt>
                <c:pt idx="1702">
                  <c:v>9082</c:v>
                </c:pt>
                <c:pt idx="1703">
                  <c:v>9102</c:v>
                </c:pt>
                <c:pt idx="1704">
                  <c:v>9088</c:v>
                </c:pt>
                <c:pt idx="1705">
                  <c:v>9053</c:v>
                </c:pt>
                <c:pt idx="1706">
                  <c:v>9012</c:v>
                </c:pt>
                <c:pt idx="1707">
                  <c:v>9042</c:v>
                </c:pt>
                <c:pt idx="1708">
                  <c:v>9140</c:v>
                </c:pt>
                <c:pt idx="1709">
                  <c:v>9196</c:v>
                </c:pt>
                <c:pt idx="1710">
                  <c:v>9175</c:v>
                </c:pt>
                <c:pt idx="1711">
                  <c:v>9200</c:v>
                </c:pt>
                <c:pt idx="1712">
                  <c:v>9270</c:v>
                </c:pt>
                <c:pt idx="1713">
                  <c:v>9279</c:v>
                </c:pt>
                <c:pt idx="1714">
                  <c:v>9281</c:v>
                </c:pt>
                <c:pt idx="1715">
                  <c:v>9256</c:v>
                </c:pt>
                <c:pt idx="1716">
                  <c:v>9214</c:v>
                </c:pt>
                <c:pt idx="1717">
                  <c:v>9250</c:v>
                </c:pt>
                <c:pt idx="1718">
                  <c:v>9304</c:v>
                </c:pt>
                <c:pt idx="1719">
                  <c:v>9337</c:v>
                </c:pt>
                <c:pt idx="1720">
                  <c:v>9354</c:v>
                </c:pt>
                <c:pt idx="1721">
                  <c:v>9341</c:v>
                </c:pt>
                <c:pt idx="1722">
                  <c:v>9334</c:v>
                </c:pt>
                <c:pt idx="1723">
                  <c:v>9347</c:v>
                </c:pt>
                <c:pt idx="1724">
                  <c:v>9342</c:v>
                </c:pt>
                <c:pt idx="1725">
                  <c:v>9364</c:v>
                </c:pt>
                <c:pt idx="1726">
                  <c:v>9386</c:v>
                </c:pt>
                <c:pt idx="1727">
                  <c:v>9388</c:v>
                </c:pt>
                <c:pt idx="1728">
                  <c:v>9409</c:v>
                </c:pt>
                <c:pt idx="1729">
                  <c:v>9411</c:v>
                </c:pt>
                <c:pt idx="1730">
                  <c:v>9417</c:v>
                </c:pt>
                <c:pt idx="1731">
                  <c:v>9423</c:v>
                </c:pt>
                <c:pt idx="1732">
                  <c:v>9477</c:v>
                </c:pt>
                <c:pt idx="1733">
                  <c:v>9487</c:v>
                </c:pt>
                <c:pt idx="1734">
                  <c:v>9522</c:v>
                </c:pt>
                <c:pt idx="1735">
                  <c:v>9550</c:v>
                </c:pt>
                <c:pt idx="1736">
                  <c:v>9591</c:v>
                </c:pt>
                <c:pt idx="1737">
                  <c:v>9577</c:v>
                </c:pt>
                <c:pt idx="1738">
                  <c:v>9540</c:v>
                </c:pt>
                <c:pt idx="1739">
                  <c:v>9551</c:v>
                </c:pt>
                <c:pt idx="1740">
                  <c:v>9584</c:v>
                </c:pt>
                <c:pt idx="1741">
                  <c:v>9600</c:v>
                </c:pt>
                <c:pt idx="1742">
                  <c:v>9584</c:v>
                </c:pt>
                <c:pt idx="1743">
                  <c:v>9567</c:v>
                </c:pt>
                <c:pt idx="1744">
                  <c:v>9543</c:v>
                </c:pt>
                <c:pt idx="1745">
                  <c:v>9514</c:v>
                </c:pt>
                <c:pt idx="1746">
                  <c:v>9518</c:v>
                </c:pt>
                <c:pt idx="1747">
                  <c:v>9503</c:v>
                </c:pt>
                <c:pt idx="1748">
                  <c:v>9475</c:v>
                </c:pt>
                <c:pt idx="1749">
                  <c:v>9479</c:v>
                </c:pt>
                <c:pt idx="1750">
                  <c:v>9544</c:v>
                </c:pt>
                <c:pt idx="1751">
                  <c:v>9565</c:v>
                </c:pt>
                <c:pt idx="1752">
                  <c:v>9583</c:v>
                </c:pt>
                <c:pt idx="1753">
                  <c:v>9609</c:v>
                </c:pt>
                <c:pt idx="1754">
                  <c:v>9657</c:v>
                </c:pt>
                <c:pt idx="1755">
                  <c:v>9676</c:v>
                </c:pt>
                <c:pt idx="1756">
                  <c:v>9679</c:v>
                </c:pt>
                <c:pt idx="1757">
                  <c:v>9659</c:v>
                </c:pt>
                <c:pt idx="1758">
                  <c:v>9659</c:v>
                </c:pt>
                <c:pt idx="1759">
                  <c:v>9661</c:v>
                </c:pt>
                <c:pt idx="1760">
                  <c:v>9670</c:v>
                </c:pt>
                <c:pt idx="1761">
                  <c:v>9692</c:v>
                </c:pt>
                <c:pt idx="1762">
                  <c:v>9710</c:v>
                </c:pt>
                <c:pt idx="1763">
                  <c:v>9730</c:v>
                </c:pt>
                <c:pt idx="1764">
                  <c:v>9740</c:v>
                </c:pt>
                <c:pt idx="1765">
                  <c:v>9741</c:v>
                </c:pt>
                <c:pt idx="1766">
                  <c:v>9703</c:v>
                </c:pt>
                <c:pt idx="1767">
                  <c:v>9681</c:v>
                </c:pt>
                <c:pt idx="1768">
                  <c:v>9680</c:v>
                </c:pt>
                <c:pt idx="1769">
                  <c:v>9665</c:v>
                </c:pt>
                <c:pt idx="1770">
                  <c:v>9645</c:v>
                </c:pt>
                <c:pt idx="1771">
                  <c:v>9635</c:v>
                </c:pt>
                <c:pt idx="1772">
                  <c:v>9663</c:v>
                </c:pt>
                <c:pt idx="1773">
                  <c:v>9685</c:v>
                </c:pt>
                <c:pt idx="1774">
                  <c:v>9734</c:v>
                </c:pt>
                <c:pt idx="1775">
                  <c:v>9750</c:v>
                </c:pt>
                <c:pt idx="1776">
                  <c:v>9721</c:v>
                </c:pt>
                <c:pt idx="1777">
                  <c:v>9675</c:v>
                </c:pt>
                <c:pt idx="1778">
                  <c:v>9636</c:v>
                </c:pt>
                <c:pt idx="1779">
                  <c:v>9609</c:v>
                </c:pt>
                <c:pt idx="1780">
                  <c:v>9591</c:v>
                </c:pt>
                <c:pt idx="1781">
                  <c:v>9638</c:v>
                </c:pt>
                <c:pt idx="1782">
                  <c:v>9686</c:v>
                </c:pt>
                <c:pt idx="1783">
                  <c:v>9697</c:v>
                </c:pt>
                <c:pt idx="1784">
                  <c:v>9744</c:v>
                </c:pt>
                <c:pt idx="1785">
                  <c:v>9744</c:v>
                </c:pt>
                <c:pt idx="1786">
                  <c:v>9751</c:v>
                </c:pt>
                <c:pt idx="1787">
                  <c:v>9775</c:v>
                </c:pt>
                <c:pt idx="1788">
                  <c:v>9769</c:v>
                </c:pt>
                <c:pt idx="1789">
                  <c:v>9771</c:v>
                </c:pt>
                <c:pt idx="1790">
                  <c:v>9776</c:v>
                </c:pt>
                <c:pt idx="1791">
                  <c:v>9775</c:v>
                </c:pt>
                <c:pt idx="1792">
                  <c:v>9843</c:v>
                </c:pt>
                <c:pt idx="1793">
                  <c:v>9842</c:v>
                </c:pt>
                <c:pt idx="1794">
                  <c:v>9889</c:v>
                </c:pt>
                <c:pt idx="1795">
                  <c:v>9908</c:v>
                </c:pt>
                <c:pt idx="1796">
                  <c:v>9877</c:v>
                </c:pt>
                <c:pt idx="1797">
                  <c:v>9864</c:v>
                </c:pt>
                <c:pt idx="1798">
                  <c:v>9897</c:v>
                </c:pt>
                <c:pt idx="1799">
                  <c:v>9908</c:v>
                </c:pt>
                <c:pt idx="1800">
                  <c:v>9926</c:v>
                </c:pt>
                <c:pt idx="1801">
                  <c:v>9943</c:v>
                </c:pt>
                <c:pt idx="1802">
                  <c:v>9978</c:v>
                </c:pt>
                <c:pt idx="1803">
                  <c:v>9962</c:v>
                </c:pt>
                <c:pt idx="1804">
                  <c:v>9944</c:v>
                </c:pt>
                <c:pt idx="1805">
                  <c:v>9943</c:v>
                </c:pt>
                <c:pt idx="1806">
                  <c:v>9930</c:v>
                </c:pt>
                <c:pt idx="1807">
                  <c:v>9904</c:v>
                </c:pt>
                <c:pt idx="1808">
                  <c:v>9832</c:v>
                </c:pt>
                <c:pt idx="1809">
                  <c:v>9823</c:v>
                </c:pt>
                <c:pt idx="1810">
                  <c:v>9822</c:v>
                </c:pt>
                <c:pt idx="1811">
                  <c:v>9849</c:v>
                </c:pt>
                <c:pt idx="1812">
                  <c:v>9926</c:v>
                </c:pt>
                <c:pt idx="1813">
                  <c:v>9957</c:v>
                </c:pt>
                <c:pt idx="1814">
                  <c:v>9963</c:v>
                </c:pt>
                <c:pt idx="1815">
                  <c:v>9958</c:v>
                </c:pt>
                <c:pt idx="1816">
                  <c:v>9955</c:v>
                </c:pt>
                <c:pt idx="1817">
                  <c:v>9945</c:v>
                </c:pt>
                <c:pt idx="1818">
                  <c:v>9945</c:v>
                </c:pt>
                <c:pt idx="1819">
                  <c:v>9946</c:v>
                </c:pt>
                <c:pt idx="1820">
                  <c:v>9976</c:v>
                </c:pt>
                <c:pt idx="1821">
                  <c:v>9985</c:v>
                </c:pt>
                <c:pt idx="1822">
                  <c:v>9922</c:v>
                </c:pt>
                <c:pt idx="1823">
                  <c:v>9915</c:v>
                </c:pt>
                <c:pt idx="1824">
                  <c:v>9893</c:v>
                </c:pt>
                <c:pt idx="1825">
                  <c:v>9906</c:v>
                </c:pt>
                <c:pt idx="1826">
                  <c:v>9880</c:v>
                </c:pt>
                <c:pt idx="1827">
                  <c:v>9892</c:v>
                </c:pt>
                <c:pt idx="1828">
                  <c:v>9907</c:v>
                </c:pt>
                <c:pt idx="1829">
                  <c:v>9901</c:v>
                </c:pt>
                <c:pt idx="1830">
                  <c:v>9973</c:v>
                </c:pt>
                <c:pt idx="1831">
                  <c:v>9984</c:v>
                </c:pt>
                <c:pt idx="1832">
                  <c:v>9980</c:v>
                </c:pt>
                <c:pt idx="1833">
                  <c:v>10006</c:v>
                </c:pt>
                <c:pt idx="1834">
                  <c:v>10031</c:v>
                </c:pt>
                <c:pt idx="1835">
                  <c:v>9999</c:v>
                </c:pt>
                <c:pt idx="1836">
                  <c:v>9960</c:v>
                </c:pt>
                <c:pt idx="1837">
                  <c:v>9930</c:v>
                </c:pt>
                <c:pt idx="1838">
                  <c:v>9909</c:v>
                </c:pt>
                <c:pt idx="1839">
                  <c:v>9925</c:v>
                </c:pt>
                <c:pt idx="1840">
                  <c:v>9931</c:v>
                </c:pt>
                <c:pt idx="1841">
                  <c:v>9968</c:v>
                </c:pt>
                <c:pt idx="1842">
                  <c:v>9970</c:v>
                </c:pt>
                <c:pt idx="1843">
                  <c:v>9970</c:v>
                </c:pt>
                <c:pt idx="1844">
                  <c:v>10015</c:v>
                </c:pt>
                <c:pt idx="1845">
                  <c:v>10024</c:v>
                </c:pt>
                <c:pt idx="1846">
                  <c:v>9993</c:v>
                </c:pt>
                <c:pt idx="1847">
                  <c:v>10011</c:v>
                </c:pt>
                <c:pt idx="1848">
                  <c:v>10094</c:v>
                </c:pt>
                <c:pt idx="1849">
                  <c:v>10192</c:v>
                </c:pt>
                <c:pt idx="1850">
                  <c:v>10231</c:v>
                </c:pt>
                <c:pt idx="1851">
                  <c:v>10248</c:v>
                </c:pt>
                <c:pt idx="1852">
                  <c:v>10265</c:v>
                </c:pt>
                <c:pt idx="1853">
                  <c:v>10234</c:v>
                </c:pt>
                <c:pt idx="1854">
                  <c:v>10185</c:v>
                </c:pt>
                <c:pt idx="1855">
                  <c:v>10178</c:v>
                </c:pt>
                <c:pt idx="1856">
                  <c:v>10234</c:v>
                </c:pt>
                <c:pt idx="1857">
                  <c:v>10246</c:v>
                </c:pt>
                <c:pt idx="1858">
                  <c:v>10247</c:v>
                </c:pt>
                <c:pt idx="1859">
                  <c:v>10262</c:v>
                </c:pt>
                <c:pt idx="1860">
                  <c:v>10235</c:v>
                </c:pt>
                <c:pt idx="1861">
                  <c:v>10212</c:v>
                </c:pt>
                <c:pt idx="1862">
                  <c:v>10202</c:v>
                </c:pt>
                <c:pt idx="1863">
                  <c:v>10204</c:v>
                </c:pt>
                <c:pt idx="1864">
                  <c:v>10253</c:v>
                </c:pt>
                <c:pt idx="1865">
                  <c:v>10276</c:v>
                </c:pt>
                <c:pt idx="1866">
                  <c:v>10280</c:v>
                </c:pt>
                <c:pt idx="1867">
                  <c:v>10339</c:v>
                </c:pt>
                <c:pt idx="1868">
                  <c:v>10325</c:v>
                </c:pt>
                <c:pt idx="1869">
                  <c:v>10316</c:v>
                </c:pt>
                <c:pt idx="1870">
                  <c:v>10349</c:v>
                </c:pt>
                <c:pt idx="1871">
                  <c:v>10384</c:v>
                </c:pt>
                <c:pt idx="1872">
                  <c:v>10412</c:v>
                </c:pt>
                <c:pt idx="1873">
                  <c:v>10423</c:v>
                </c:pt>
                <c:pt idx="1874">
                  <c:v>10469</c:v>
                </c:pt>
                <c:pt idx="1875">
                  <c:v>10495</c:v>
                </c:pt>
                <c:pt idx="1876">
                  <c:v>10507</c:v>
                </c:pt>
                <c:pt idx="1877">
                  <c:v>10505</c:v>
                </c:pt>
                <c:pt idx="1878">
                  <c:v>10507</c:v>
                </c:pt>
                <c:pt idx="1879">
                  <c:v>10465</c:v>
                </c:pt>
                <c:pt idx="1880">
                  <c:v>10384</c:v>
                </c:pt>
                <c:pt idx="1881">
                  <c:v>10413</c:v>
                </c:pt>
                <c:pt idx="1882">
                  <c:v>10524</c:v>
                </c:pt>
                <c:pt idx="1883">
                  <c:v>10581</c:v>
                </c:pt>
                <c:pt idx="1884">
                  <c:v>10640</c:v>
                </c:pt>
                <c:pt idx="1885">
                  <c:v>10625</c:v>
                </c:pt>
                <c:pt idx="1886">
                  <c:v>10646</c:v>
                </c:pt>
                <c:pt idx="1887">
                  <c:v>10644</c:v>
                </c:pt>
                <c:pt idx="1888">
                  <c:v>10643</c:v>
                </c:pt>
                <c:pt idx="1889">
                  <c:v>10647</c:v>
                </c:pt>
                <c:pt idx="1890">
                  <c:v>10615</c:v>
                </c:pt>
                <c:pt idx="1891">
                  <c:v>10636</c:v>
                </c:pt>
                <c:pt idx="1892">
                  <c:v>10683</c:v>
                </c:pt>
                <c:pt idx="1893">
                  <c:v>10693</c:v>
                </c:pt>
                <c:pt idx="1894">
                  <c:v>10724</c:v>
                </c:pt>
                <c:pt idx="1895">
                  <c:v>10747</c:v>
                </c:pt>
                <c:pt idx="1896">
                  <c:v>10739</c:v>
                </c:pt>
                <c:pt idx="1897">
                  <c:v>10717</c:v>
                </c:pt>
                <c:pt idx="1898">
                  <c:v>10672</c:v>
                </c:pt>
                <c:pt idx="1899">
                  <c:v>10679</c:v>
                </c:pt>
                <c:pt idx="1900">
                  <c:v>10755</c:v>
                </c:pt>
                <c:pt idx="1901">
                  <c:v>10831</c:v>
                </c:pt>
                <c:pt idx="1902">
                  <c:v>10885</c:v>
                </c:pt>
                <c:pt idx="1903">
                  <c:v>10905</c:v>
                </c:pt>
                <c:pt idx="1904">
                  <c:v>10915</c:v>
                </c:pt>
                <c:pt idx="1905">
                  <c:v>10911</c:v>
                </c:pt>
                <c:pt idx="1906">
                  <c:v>10907</c:v>
                </c:pt>
                <c:pt idx="1907">
                  <c:v>10917</c:v>
                </c:pt>
                <c:pt idx="1908">
                  <c:v>11027</c:v>
                </c:pt>
                <c:pt idx="1909">
                  <c:v>11048</c:v>
                </c:pt>
                <c:pt idx="1910">
                  <c:v>11014</c:v>
                </c:pt>
                <c:pt idx="1911">
                  <c:v>10996</c:v>
                </c:pt>
                <c:pt idx="1912">
                  <c:v>11104</c:v>
                </c:pt>
                <c:pt idx="1913">
                  <c:v>11217</c:v>
                </c:pt>
                <c:pt idx="1914">
                  <c:v>11328</c:v>
                </c:pt>
                <c:pt idx="1915">
                  <c:v>11334</c:v>
                </c:pt>
                <c:pt idx="1916">
                  <c:v>11300</c:v>
                </c:pt>
                <c:pt idx="1917">
                  <c:v>11309</c:v>
                </c:pt>
                <c:pt idx="1918">
                  <c:v>11328</c:v>
                </c:pt>
                <c:pt idx="1919">
                  <c:v>11343</c:v>
                </c:pt>
                <c:pt idx="1920">
                  <c:v>11407</c:v>
                </c:pt>
                <c:pt idx="1921">
                  <c:v>11449</c:v>
                </c:pt>
                <c:pt idx="1922">
                  <c:v>11409</c:v>
                </c:pt>
                <c:pt idx="1923">
                  <c:v>11369</c:v>
                </c:pt>
                <c:pt idx="1924">
                  <c:v>11406</c:v>
                </c:pt>
                <c:pt idx="1925">
                  <c:v>11471</c:v>
                </c:pt>
                <c:pt idx="1926">
                  <c:v>11519</c:v>
                </c:pt>
                <c:pt idx="1927">
                  <c:v>11553</c:v>
                </c:pt>
                <c:pt idx="1928">
                  <c:v>11621</c:v>
                </c:pt>
                <c:pt idx="1929">
                  <c:v>11650</c:v>
                </c:pt>
                <c:pt idx="1930">
                  <c:v>11655</c:v>
                </c:pt>
                <c:pt idx="1931">
                  <c:v>11701</c:v>
                </c:pt>
                <c:pt idx="1932">
                  <c:v>11793</c:v>
                </c:pt>
                <c:pt idx="1933">
                  <c:v>11833</c:v>
                </c:pt>
                <c:pt idx="1934">
                  <c:v>11892</c:v>
                </c:pt>
                <c:pt idx="1935">
                  <c:v>11928</c:v>
                </c:pt>
                <c:pt idx="1936">
                  <c:v>11996</c:v>
                </c:pt>
                <c:pt idx="1937">
                  <c:v>12058</c:v>
                </c:pt>
                <c:pt idx="1938">
                  <c:v>12136</c:v>
                </c:pt>
                <c:pt idx="1939">
                  <c:v>12145</c:v>
                </c:pt>
                <c:pt idx="1940">
                  <c:v>12178</c:v>
                </c:pt>
                <c:pt idx="1941">
                  <c:v>12239</c:v>
                </c:pt>
                <c:pt idx="1942">
                  <c:v>12274</c:v>
                </c:pt>
                <c:pt idx="1943">
                  <c:v>12288</c:v>
                </c:pt>
                <c:pt idx="1944">
                  <c:v>12280</c:v>
                </c:pt>
                <c:pt idx="1945">
                  <c:v>12261</c:v>
                </c:pt>
                <c:pt idx="1946">
                  <c:v>12251</c:v>
                </c:pt>
                <c:pt idx="1947">
                  <c:v>12295</c:v>
                </c:pt>
                <c:pt idx="1948">
                  <c:v>12388</c:v>
                </c:pt>
                <c:pt idx="1949">
                  <c:v>12436</c:v>
                </c:pt>
                <c:pt idx="1950">
                  <c:v>12520</c:v>
                </c:pt>
                <c:pt idx="1951">
                  <c:v>12573</c:v>
                </c:pt>
                <c:pt idx="1952">
                  <c:v>12558</c:v>
                </c:pt>
                <c:pt idx="1953">
                  <c:v>12586</c:v>
                </c:pt>
                <c:pt idx="1954">
                  <c:v>12643</c:v>
                </c:pt>
                <c:pt idx="1955">
                  <c:v>12633</c:v>
                </c:pt>
                <c:pt idx="1956">
                  <c:v>12704</c:v>
                </c:pt>
                <c:pt idx="1957">
                  <c:v>12805</c:v>
                </c:pt>
                <c:pt idx="1958">
                  <c:v>12896</c:v>
                </c:pt>
                <c:pt idx="1959">
                  <c:v>12915</c:v>
                </c:pt>
                <c:pt idx="1960">
                  <c:v>12935</c:v>
                </c:pt>
                <c:pt idx="1961">
                  <c:v>12945</c:v>
                </c:pt>
                <c:pt idx="1962">
                  <c:v>12966</c:v>
                </c:pt>
                <c:pt idx="1963">
                  <c:v>12964</c:v>
                </c:pt>
                <c:pt idx="1964">
                  <c:v>13052</c:v>
                </c:pt>
                <c:pt idx="1965">
                  <c:v>13071</c:v>
                </c:pt>
                <c:pt idx="1966">
                  <c:v>13114</c:v>
                </c:pt>
                <c:pt idx="1967">
                  <c:v>13161</c:v>
                </c:pt>
                <c:pt idx="1968">
                  <c:v>13280</c:v>
                </c:pt>
                <c:pt idx="1969">
                  <c:v>13352</c:v>
                </c:pt>
                <c:pt idx="1970">
                  <c:v>13376</c:v>
                </c:pt>
                <c:pt idx="1971">
                  <c:v>13358</c:v>
                </c:pt>
                <c:pt idx="1972">
                  <c:v>13289</c:v>
                </c:pt>
                <c:pt idx="1973">
                  <c:v>13257</c:v>
                </c:pt>
                <c:pt idx="1974">
                  <c:v>13296</c:v>
                </c:pt>
                <c:pt idx="1975">
                  <c:v>13406</c:v>
                </c:pt>
                <c:pt idx="1976">
                  <c:v>13559</c:v>
                </c:pt>
                <c:pt idx="1977">
                  <c:v>13618</c:v>
                </c:pt>
                <c:pt idx="1978">
                  <c:v>13702</c:v>
                </c:pt>
                <c:pt idx="1979">
                  <c:v>13802</c:v>
                </c:pt>
                <c:pt idx="1980">
                  <c:v>13966</c:v>
                </c:pt>
                <c:pt idx="1981">
                  <c:v>13985</c:v>
                </c:pt>
                <c:pt idx="1982">
                  <c:v>14036</c:v>
                </c:pt>
                <c:pt idx="1983">
                  <c:v>14106</c:v>
                </c:pt>
                <c:pt idx="1984">
                  <c:v>14207</c:v>
                </c:pt>
                <c:pt idx="1985">
                  <c:v>14230</c:v>
                </c:pt>
                <c:pt idx="1986">
                  <c:v>14221</c:v>
                </c:pt>
                <c:pt idx="1987">
                  <c:v>14237</c:v>
                </c:pt>
                <c:pt idx="1988">
                  <c:v>14238</c:v>
                </c:pt>
                <c:pt idx="1989">
                  <c:v>14270</c:v>
                </c:pt>
                <c:pt idx="1990">
                  <c:v>14373</c:v>
                </c:pt>
                <c:pt idx="1991">
                  <c:v>14437</c:v>
                </c:pt>
                <c:pt idx="1992">
                  <c:v>14534</c:v>
                </c:pt>
                <c:pt idx="1993">
                  <c:v>14595</c:v>
                </c:pt>
                <c:pt idx="1994">
                  <c:v>14697</c:v>
                </c:pt>
                <c:pt idx="1995">
                  <c:v>14768</c:v>
                </c:pt>
                <c:pt idx="1996">
                  <c:v>14846</c:v>
                </c:pt>
                <c:pt idx="1997">
                  <c:v>14853</c:v>
                </c:pt>
                <c:pt idx="1998">
                  <c:v>14907</c:v>
                </c:pt>
                <c:pt idx="1999">
                  <c:v>14922</c:v>
                </c:pt>
                <c:pt idx="2000">
                  <c:v>14945</c:v>
                </c:pt>
                <c:pt idx="2001">
                  <c:v>14983</c:v>
                </c:pt>
                <c:pt idx="2002">
                  <c:v>14977</c:v>
                </c:pt>
                <c:pt idx="2003">
                  <c:v>15020</c:v>
                </c:pt>
                <c:pt idx="2004">
                  <c:v>15136</c:v>
                </c:pt>
                <c:pt idx="2005">
                  <c:v>15213</c:v>
                </c:pt>
                <c:pt idx="2006">
                  <c:v>15307</c:v>
                </c:pt>
                <c:pt idx="2007">
                  <c:v>15390</c:v>
                </c:pt>
                <c:pt idx="2008">
                  <c:v>15424</c:v>
                </c:pt>
                <c:pt idx="2009">
                  <c:v>15423</c:v>
                </c:pt>
                <c:pt idx="2010">
                  <c:v>15468</c:v>
                </c:pt>
                <c:pt idx="2011">
                  <c:v>15521</c:v>
                </c:pt>
                <c:pt idx="2012">
                  <c:v>15610</c:v>
                </c:pt>
                <c:pt idx="2013">
                  <c:v>15614</c:v>
                </c:pt>
                <c:pt idx="2014">
                  <c:v>15530</c:v>
                </c:pt>
                <c:pt idx="2015">
                  <c:v>15550</c:v>
                </c:pt>
                <c:pt idx="2016">
                  <c:v>15690</c:v>
                </c:pt>
                <c:pt idx="2017">
                  <c:v>15778</c:v>
                </c:pt>
                <c:pt idx="2018">
                  <c:v>15898</c:v>
                </c:pt>
                <c:pt idx="2019">
                  <c:v>15911</c:v>
                </c:pt>
                <c:pt idx="2020">
                  <c:v>15939</c:v>
                </c:pt>
                <c:pt idx="2021">
                  <c:v>15923</c:v>
                </c:pt>
                <c:pt idx="2022">
                  <c:v>15994</c:v>
                </c:pt>
                <c:pt idx="2023">
                  <c:v>16104</c:v>
                </c:pt>
                <c:pt idx="2024">
                  <c:v>16194</c:v>
                </c:pt>
                <c:pt idx="2025">
                  <c:v>16213</c:v>
                </c:pt>
                <c:pt idx="2026">
                  <c:v>16318</c:v>
                </c:pt>
                <c:pt idx="2027">
                  <c:v>16324</c:v>
                </c:pt>
                <c:pt idx="2028">
                  <c:v>16361</c:v>
                </c:pt>
                <c:pt idx="2029">
                  <c:v>16342</c:v>
                </c:pt>
                <c:pt idx="2030">
                  <c:v>16359</c:v>
                </c:pt>
                <c:pt idx="2031">
                  <c:v>16440</c:v>
                </c:pt>
                <c:pt idx="2032">
                  <c:v>16573</c:v>
                </c:pt>
                <c:pt idx="2033">
                  <c:v>16584</c:v>
                </c:pt>
                <c:pt idx="2034">
                  <c:v>16598</c:v>
                </c:pt>
                <c:pt idx="2035">
                  <c:v>16662</c:v>
                </c:pt>
                <c:pt idx="2036">
                  <c:v>16742</c:v>
                </c:pt>
                <c:pt idx="2037">
                  <c:v>16713</c:v>
                </c:pt>
                <c:pt idx="2038">
                  <c:v>16701</c:v>
                </c:pt>
                <c:pt idx="2039">
                  <c:v>16757</c:v>
                </c:pt>
                <c:pt idx="2040">
                  <c:v>16784</c:v>
                </c:pt>
                <c:pt idx="2041">
                  <c:v>16777</c:v>
                </c:pt>
                <c:pt idx="2042">
                  <c:v>16984</c:v>
                </c:pt>
                <c:pt idx="2043">
                  <c:v>17121</c:v>
                </c:pt>
                <c:pt idx="2044">
                  <c:v>17250</c:v>
                </c:pt>
                <c:pt idx="2045">
                  <c:v>17369</c:v>
                </c:pt>
                <c:pt idx="2046">
                  <c:v>17451</c:v>
                </c:pt>
                <c:pt idx="2047">
                  <c:v>17451</c:v>
                </c:pt>
                <c:pt idx="2048">
                  <c:v>17476</c:v>
                </c:pt>
                <c:pt idx="2049">
                  <c:v>17524</c:v>
                </c:pt>
                <c:pt idx="2050">
                  <c:v>17625</c:v>
                </c:pt>
                <c:pt idx="2051">
                  <c:v>17670</c:v>
                </c:pt>
                <c:pt idx="2052">
                  <c:v>17584</c:v>
                </c:pt>
                <c:pt idx="2053">
                  <c:v>17602</c:v>
                </c:pt>
                <c:pt idx="2054">
                  <c:v>17673</c:v>
                </c:pt>
                <c:pt idx="2055">
                  <c:v>17776</c:v>
                </c:pt>
                <c:pt idx="2056">
                  <c:v>17854</c:v>
                </c:pt>
                <c:pt idx="2057">
                  <c:v>17868</c:v>
                </c:pt>
                <c:pt idx="2058">
                  <c:v>17796</c:v>
                </c:pt>
                <c:pt idx="2059">
                  <c:v>17813</c:v>
                </c:pt>
                <c:pt idx="2060">
                  <c:v>17875</c:v>
                </c:pt>
                <c:pt idx="2061">
                  <c:v>17859</c:v>
                </c:pt>
                <c:pt idx="2062">
                  <c:v>17846</c:v>
                </c:pt>
                <c:pt idx="2063">
                  <c:v>17808</c:v>
                </c:pt>
                <c:pt idx="2064">
                  <c:v>17865</c:v>
                </c:pt>
                <c:pt idx="2065">
                  <c:v>17937</c:v>
                </c:pt>
                <c:pt idx="2066">
                  <c:v>17975</c:v>
                </c:pt>
                <c:pt idx="2067">
                  <c:v>18050</c:v>
                </c:pt>
                <c:pt idx="2068">
                  <c:v>18134</c:v>
                </c:pt>
                <c:pt idx="2069">
                  <c:v>18102</c:v>
                </c:pt>
                <c:pt idx="2070">
                  <c:v>18021</c:v>
                </c:pt>
                <c:pt idx="2071">
                  <c:v>18009</c:v>
                </c:pt>
                <c:pt idx="2072">
                  <c:v>17929</c:v>
                </c:pt>
                <c:pt idx="2073">
                  <c:v>17919</c:v>
                </c:pt>
                <c:pt idx="2074">
                  <c:v>17957</c:v>
                </c:pt>
                <c:pt idx="2075">
                  <c:v>17998</c:v>
                </c:pt>
                <c:pt idx="2076">
                  <c:v>18124</c:v>
                </c:pt>
                <c:pt idx="2077">
                  <c:v>18134</c:v>
                </c:pt>
                <c:pt idx="2078">
                  <c:v>18210</c:v>
                </c:pt>
                <c:pt idx="2079">
                  <c:v>18291</c:v>
                </c:pt>
                <c:pt idx="2080">
                  <c:v>18258</c:v>
                </c:pt>
                <c:pt idx="2081">
                  <c:v>18187</c:v>
                </c:pt>
                <c:pt idx="2082">
                  <c:v>18264</c:v>
                </c:pt>
                <c:pt idx="2083">
                  <c:v>18273</c:v>
                </c:pt>
                <c:pt idx="2084">
                  <c:v>18208</c:v>
                </c:pt>
                <c:pt idx="2085">
                  <c:v>18208</c:v>
                </c:pt>
                <c:pt idx="2086">
                  <c:v>18141</c:v>
                </c:pt>
                <c:pt idx="2087">
                  <c:v>18161</c:v>
                </c:pt>
                <c:pt idx="2088">
                  <c:v>18209</c:v>
                </c:pt>
                <c:pt idx="2089">
                  <c:v>18241</c:v>
                </c:pt>
                <c:pt idx="2090">
                  <c:v>18389</c:v>
                </c:pt>
                <c:pt idx="2091">
                  <c:v>18402</c:v>
                </c:pt>
                <c:pt idx="2092">
                  <c:v>18348</c:v>
                </c:pt>
                <c:pt idx="2093">
                  <c:v>18362</c:v>
                </c:pt>
                <c:pt idx="2094">
                  <c:v>18378</c:v>
                </c:pt>
                <c:pt idx="2095">
                  <c:v>18401</c:v>
                </c:pt>
                <c:pt idx="2096">
                  <c:v>18509</c:v>
                </c:pt>
                <c:pt idx="2097">
                  <c:v>18558</c:v>
                </c:pt>
                <c:pt idx="2098">
                  <c:v>18576</c:v>
                </c:pt>
                <c:pt idx="2099">
                  <c:v>18564</c:v>
                </c:pt>
                <c:pt idx="2100">
                  <c:v>18568</c:v>
                </c:pt>
                <c:pt idx="2101">
                  <c:v>18627</c:v>
                </c:pt>
                <c:pt idx="2102">
                  <c:v>18693</c:v>
                </c:pt>
                <c:pt idx="2103">
                  <c:v>18707</c:v>
                </c:pt>
                <c:pt idx="2104">
                  <c:v>18673</c:v>
                </c:pt>
                <c:pt idx="2105">
                  <c:v>18676</c:v>
                </c:pt>
                <c:pt idx="2106">
                  <c:v>18757</c:v>
                </c:pt>
                <c:pt idx="2107">
                  <c:v>18830</c:v>
                </c:pt>
                <c:pt idx="2108">
                  <c:v>18911</c:v>
                </c:pt>
                <c:pt idx="2109">
                  <c:v>18946</c:v>
                </c:pt>
                <c:pt idx="2110">
                  <c:v>18981</c:v>
                </c:pt>
                <c:pt idx="2111">
                  <c:v>18976</c:v>
                </c:pt>
                <c:pt idx="2112">
                  <c:v>19014</c:v>
                </c:pt>
                <c:pt idx="2113">
                  <c:v>19079</c:v>
                </c:pt>
                <c:pt idx="2114">
                  <c:v>19119</c:v>
                </c:pt>
                <c:pt idx="2115">
                  <c:v>19200</c:v>
                </c:pt>
                <c:pt idx="2116">
                  <c:v>19317</c:v>
                </c:pt>
                <c:pt idx="2117">
                  <c:v>19352</c:v>
                </c:pt>
                <c:pt idx="2118">
                  <c:v>19322</c:v>
                </c:pt>
                <c:pt idx="2119">
                  <c:v>19315</c:v>
                </c:pt>
                <c:pt idx="2120">
                  <c:v>19281</c:v>
                </c:pt>
                <c:pt idx="2121">
                  <c:v>19364</c:v>
                </c:pt>
                <c:pt idx="2122">
                  <c:v>19526</c:v>
                </c:pt>
                <c:pt idx="2123">
                  <c:v>19573</c:v>
                </c:pt>
                <c:pt idx="2124">
                  <c:v>19563</c:v>
                </c:pt>
                <c:pt idx="2125">
                  <c:v>19497</c:v>
                </c:pt>
                <c:pt idx="2126">
                  <c:v>19494</c:v>
                </c:pt>
                <c:pt idx="2127">
                  <c:v>19555</c:v>
                </c:pt>
                <c:pt idx="2128">
                  <c:v>19617</c:v>
                </c:pt>
                <c:pt idx="2129">
                  <c:v>19644</c:v>
                </c:pt>
                <c:pt idx="2130">
                  <c:v>19605</c:v>
                </c:pt>
                <c:pt idx="2131">
                  <c:v>19568</c:v>
                </c:pt>
                <c:pt idx="2132">
                  <c:v>19663</c:v>
                </c:pt>
                <c:pt idx="2133">
                  <c:v>19781</c:v>
                </c:pt>
                <c:pt idx="2134">
                  <c:v>19831</c:v>
                </c:pt>
                <c:pt idx="2135">
                  <c:v>19865</c:v>
                </c:pt>
                <c:pt idx="2136">
                  <c:v>19909</c:v>
                </c:pt>
                <c:pt idx="2137">
                  <c:v>19941</c:v>
                </c:pt>
                <c:pt idx="2138">
                  <c:v>20041</c:v>
                </c:pt>
                <c:pt idx="2139">
                  <c:v>20131</c:v>
                </c:pt>
                <c:pt idx="2140">
                  <c:v>20312</c:v>
                </c:pt>
                <c:pt idx="2141">
                  <c:v>20395</c:v>
                </c:pt>
                <c:pt idx="2142">
                  <c:v>20429</c:v>
                </c:pt>
                <c:pt idx="2143">
                  <c:v>20356</c:v>
                </c:pt>
                <c:pt idx="2144">
                  <c:v>20285</c:v>
                </c:pt>
                <c:pt idx="2145">
                  <c:v>20282</c:v>
                </c:pt>
                <c:pt idx="2146">
                  <c:v>20385</c:v>
                </c:pt>
                <c:pt idx="2147">
                  <c:v>20438</c:v>
                </c:pt>
                <c:pt idx="2148">
                  <c:v>20518</c:v>
                </c:pt>
                <c:pt idx="2149">
                  <c:v>20518</c:v>
                </c:pt>
                <c:pt idx="2150">
                  <c:v>20625</c:v>
                </c:pt>
                <c:pt idx="2151">
                  <c:v>20701</c:v>
                </c:pt>
                <c:pt idx="2152">
                  <c:v>20847</c:v>
                </c:pt>
                <c:pt idx="2153">
                  <c:v>20878</c:v>
                </c:pt>
                <c:pt idx="2154">
                  <c:v>20916</c:v>
                </c:pt>
                <c:pt idx="2155">
                  <c:v>20984</c:v>
                </c:pt>
                <c:pt idx="2156">
                  <c:v>21008</c:v>
                </c:pt>
                <c:pt idx="2157">
                  <c:v>21066</c:v>
                </c:pt>
                <c:pt idx="2158">
                  <c:v>21155</c:v>
                </c:pt>
                <c:pt idx="2159">
                  <c:v>21182</c:v>
                </c:pt>
                <c:pt idx="2160">
                  <c:v>21224</c:v>
                </c:pt>
                <c:pt idx="2161">
                  <c:v>21329</c:v>
                </c:pt>
                <c:pt idx="2162">
                  <c:v>21368</c:v>
                </c:pt>
                <c:pt idx="2163">
                  <c:v>21387</c:v>
                </c:pt>
                <c:pt idx="2164">
                  <c:v>21450</c:v>
                </c:pt>
                <c:pt idx="2165">
                  <c:v>21494</c:v>
                </c:pt>
                <c:pt idx="2166">
                  <c:v>21578</c:v>
                </c:pt>
                <c:pt idx="2167">
                  <c:v>21698</c:v>
                </c:pt>
                <c:pt idx="2168">
                  <c:v>21809</c:v>
                </c:pt>
                <c:pt idx="2169">
                  <c:v>21840</c:v>
                </c:pt>
                <c:pt idx="2170">
                  <c:v>21904</c:v>
                </c:pt>
                <c:pt idx="2171">
                  <c:v>21960</c:v>
                </c:pt>
                <c:pt idx="2172">
                  <c:v>22012</c:v>
                </c:pt>
                <c:pt idx="2173">
                  <c:v>21988</c:v>
                </c:pt>
                <c:pt idx="2174">
                  <c:v>22014</c:v>
                </c:pt>
                <c:pt idx="2175">
                  <c:v>22068</c:v>
                </c:pt>
                <c:pt idx="2176">
                  <c:v>22201</c:v>
                </c:pt>
                <c:pt idx="2177">
                  <c:v>22257</c:v>
                </c:pt>
                <c:pt idx="2178">
                  <c:v>22407</c:v>
                </c:pt>
                <c:pt idx="2179">
                  <c:v>22578</c:v>
                </c:pt>
                <c:pt idx="2180">
                  <c:v>22723</c:v>
                </c:pt>
                <c:pt idx="2181">
                  <c:v>22822</c:v>
                </c:pt>
                <c:pt idx="2182">
                  <c:v>22851</c:v>
                </c:pt>
                <c:pt idx="2183">
                  <c:v>22767</c:v>
                </c:pt>
                <c:pt idx="2184">
                  <c:v>22687</c:v>
                </c:pt>
                <c:pt idx="2185">
                  <c:v>22719</c:v>
                </c:pt>
                <c:pt idx="2186">
                  <c:v>22776</c:v>
                </c:pt>
                <c:pt idx="2187">
                  <c:v>22819</c:v>
                </c:pt>
                <c:pt idx="2188">
                  <c:v>22897</c:v>
                </c:pt>
                <c:pt idx="2189">
                  <c:v>22880</c:v>
                </c:pt>
                <c:pt idx="2190">
                  <c:v>22886</c:v>
                </c:pt>
                <c:pt idx="2191">
                  <c:v>22907</c:v>
                </c:pt>
                <c:pt idx="2192">
                  <c:v>22851</c:v>
                </c:pt>
                <c:pt idx="2193">
                  <c:v>22820</c:v>
                </c:pt>
                <c:pt idx="2194">
                  <c:v>22776</c:v>
                </c:pt>
                <c:pt idx="2195">
                  <c:v>22823</c:v>
                </c:pt>
                <c:pt idx="2196">
                  <c:v>22961</c:v>
                </c:pt>
                <c:pt idx="2197">
                  <c:v>23008</c:v>
                </c:pt>
                <c:pt idx="2198">
                  <c:v>23035</c:v>
                </c:pt>
                <c:pt idx="2199">
                  <c:v>23027</c:v>
                </c:pt>
                <c:pt idx="2200">
                  <c:v>22959</c:v>
                </c:pt>
                <c:pt idx="2201">
                  <c:v>22829</c:v>
                </c:pt>
                <c:pt idx="2202">
                  <c:v>22659</c:v>
                </c:pt>
                <c:pt idx="2203">
                  <c:v>22602</c:v>
                </c:pt>
                <c:pt idx="2204">
                  <c:v>22582</c:v>
                </c:pt>
                <c:pt idx="2205">
                  <c:v>22586</c:v>
                </c:pt>
                <c:pt idx="2206">
                  <c:v>22567</c:v>
                </c:pt>
                <c:pt idx="2207">
                  <c:v>22561</c:v>
                </c:pt>
                <c:pt idx="2208">
                  <c:v>22555</c:v>
                </c:pt>
                <c:pt idx="2209">
                  <c:v>22505</c:v>
                </c:pt>
                <c:pt idx="2210">
                  <c:v>22437</c:v>
                </c:pt>
                <c:pt idx="2211">
                  <c:v>22276</c:v>
                </c:pt>
                <c:pt idx="2212">
                  <c:v>22234</c:v>
                </c:pt>
                <c:pt idx="2213">
                  <c:v>22301</c:v>
                </c:pt>
                <c:pt idx="2214">
                  <c:v>22408</c:v>
                </c:pt>
                <c:pt idx="2215">
                  <c:v>22385</c:v>
                </c:pt>
                <c:pt idx="2216">
                  <c:v>22187</c:v>
                </c:pt>
                <c:pt idx="2217">
                  <c:v>22034</c:v>
                </c:pt>
                <c:pt idx="2218">
                  <c:v>21921</c:v>
                </c:pt>
                <c:pt idx="2219">
                  <c:v>21889</c:v>
                </c:pt>
                <c:pt idx="2220">
                  <c:v>21848</c:v>
                </c:pt>
                <c:pt idx="2221">
                  <c:v>21825</c:v>
                </c:pt>
                <c:pt idx="2222">
                  <c:v>21735</c:v>
                </c:pt>
                <c:pt idx="2223">
                  <c:v>21721</c:v>
                </c:pt>
                <c:pt idx="2224">
                  <c:v>21729</c:v>
                </c:pt>
                <c:pt idx="2225">
                  <c:v>21647</c:v>
                </c:pt>
                <c:pt idx="2226">
                  <c:v>21511</c:v>
                </c:pt>
                <c:pt idx="2227">
                  <c:v>21345</c:v>
                </c:pt>
                <c:pt idx="2228">
                  <c:v>21235</c:v>
                </c:pt>
                <c:pt idx="2229">
                  <c:v>21195</c:v>
                </c:pt>
                <c:pt idx="2230">
                  <c:v>21096</c:v>
                </c:pt>
                <c:pt idx="2231">
                  <c:v>21042</c:v>
                </c:pt>
                <c:pt idx="2232">
                  <c:v>21004</c:v>
                </c:pt>
                <c:pt idx="2233">
                  <c:v>21071</c:v>
                </c:pt>
                <c:pt idx="2234">
                  <c:v>21069</c:v>
                </c:pt>
                <c:pt idx="2235">
                  <c:v>20998</c:v>
                </c:pt>
                <c:pt idx="2236">
                  <c:v>20801</c:v>
                </c:pt>
                <c:pt idx="2237">
                  <c:v>20649</c:v>
                </c:pt>
                <c:pt idx="2238">
                  <c:v>20428</c:v>
                </c:pt>
                <c:pt idx="2239">
                  <c:v>20383</c:v>
                </c:pt>
                <c:pt idx="2240">
                  <c:v>20447</c:v>
                </c:pt>
                <c:pt idx="2241">
                  <c:v>20501</c:v>
                </c:pt>
                <c:pt idx="2242">
                  <c:v>20518</c:v>
                </c:pt>
                <c:pt idx="2243">
                  <c:v>20532</c:v>
                </c:pt>
                <c:pt idx="2244">
                  <c:v>20564</c:v>
                </c:pt>
                <c:pt idx="2245">
                  <c:v>20565</c:v>
                </c:pt>
                <c:pt idx="2246">
                  <c:v>20556</c:v>
                </c:pt>
                <c:pt idx="2247">
                  <c:v>20515</c:v>
                </c:pt>
                <c:pt idx="2248">
                  <c:v>20492</c:v>
                </c:pt>
                <c:pt idx="2249">
                  <c:v>20526</c:v>
                </c:pt>
                <c:pt idx="2250">
                  <c:v>20533</c:v>
                </c:pt>
                <c:pt idx="2251">
                  <c:v>20498</c:v>
                </c:pt>
                <c:pt idx="2252">
                  <c:v>20519</c:v>
                </c:pt>
                <c:pt idx="2253">
                  <c:v>20520</c:v>
                </c:pt>
                <c:pt idx="2254">
                  <c:v>20509</c:v>
                </c:pt>
                <c:pt idx="2255">
                  <c:v>20473</c:v>
                </c:pt>
                <c:pt idx="2256">
                  <c:v>20488</c:v>
                </c:pt>
                <c:pt idx="2257">
                  <c:v>20544</c:v>
                </c:pt>
                <c:pt idx="2258">
                  <c:v>20407</c:v>
                </c:pt>
                <c:pt idx="2259">
                  <c:v>20346</c:v>
                </c:pt>
                <c:pt idx="2260">
                  <c:v>20332</c:v>
                </c:pt>
                <c:pt idx="2261">
                  <c:v>20288</c:v>
                </c:pt>
                <c:pt idx="2262">
                  <c:v>20296</c:v>
                </c:pt>
                <c:pt idx="2263">
                  <c:v>20319</c:v>
                </c:pt>
                <c:pt idx="2264">
                  <c:v>20317</c:v>
                </c:pt>
                <c:pt idx="2265">
                  <c:v>20330</c:v>
                </c:pt>
                <c:pt idx="2266">
                  <c:v>20370</c:v>
                </c:pt>
                <c:pt idx="2267">
                  <c:v>20393</c:v>
                </c:pt>
                <c:pt idx="2268">
                  <c:v>20390</c:v>
                </c:pt>
                <c:pt idx="2269">
                  <c:v>20445</c:v>
                </c:pt>
                <c:pt idx="2270">
                  <c:v>20515</c:v>
                </c:pt>
                <c:pt idx="2271">
                  <c:v>20582</c:v>
                </c:pt>
                <c:pt idx="2272">
                  <c:v>20523</c:v>
                </c:pt>
                <c:pt idx="2273">
                  <c:v>20500</c:v>
                </c:pt>
                <c:pt idx="2274">
                  <c:v>20529</c:v>
                </c:pt>
                <c:pt idx="2275">
                  <c:v>20560</c:v>
                </c:pt>
                <c:pt idx="2276">
                  <c:v>20703</c:v>
                </c:pt>
                <c:pt idx="2277">
                  <c:v>20791</c:v>
                </c:pt>
                <c:pt idx="2278">
                  <c:v>20911</c:v>
                </c:pt>
                <c:pt idx="2279">
                  <c:v>20945</c:v>
                </c:pt>
                <c:pt idx="2280">
                  <c:v>21047</c:v>
                </c:pt>
                <c:pt idx="2281">
                  <c:v>21108</c:v>
                </c:pt>
                <c:pt idx="2282">
                  <c:v>21165</c:v>
                </c:pt>
                <c:pt idx="2283">
                  <c:v>21215</c:v>
                </c:pt>
                <c:pt idx="2284">
                  <c:v>21291</c:v>
                </c:pt>
                <c:pt idx="2285">
                  <c:v>21339</c:v>
                </c:pt>
                <c:pt idx="2286">
                  <c:v>21505</c:v>
                </c:pt>
                <c:pt idx="2287">
                  <c:v>21690</c:v>
                </c:pt>
                <c:pt idx="2288">
                  <c:v>21749</c:v>
                </c:pt>
                <c:pt idx="2289">
                  <c:v>21741</c:v>
                </c:pt>
                <c:pt idx="2290">
                  <c:v>21775</c:v>
                </c:pt>
                <c:pt idx="2291">
                  <c:v>21803</c:v>
                </c:pt>
                <c:pt idx="2292">
                  <c:v>21888</c:v>
                </c:pt>
                <c:pt idx="2293">
                  <c:v>21986</c:v>
                </c:pt>
                <c:pt idx="2294">
                  <c:v>22217</c:v>
                </c:pt>
                <c:pt idx="2295">
                  <c:v>22266</c:v>
                </c:pt>
                <c:pt idx="2296">
                  <c:v>22373</c:v>
                </c:pt>
                <c:pt idx="2297">
                  <c:v>22453</c:v>
                </c:pt>
                <c:pt idx="2298">
                  <c:v>22672</c:v>
                </c:pt>
                <c:pt idx="2299">
                  <c:v>22792</c:v>
                </c:pt>
                <c:pt idx="2300">
                  <c:v>22743</c:v>
                </c:pt>
                <c:pt idx="2301">
                  <c:v>22728</c:v>
                </c:pt>
                <c:pt idx="2302">
                  <c:v>22908</c:v>
                </c:pt>
                <c:pt idx="2303">
                  <c:v>22959</c:v>
                </c:pt>
                <c:pt idx="2304">
                  <c:v>23106</c:v>
                </c:pt>
                <c:pt idx="2305">
                  <c:v>23335</c:v>
                </c:pt>
                <c:pt idx="2306">
                  <c:v>23532</c:v>
                </c:pt>
                <c:pt idx="2307">
                  <c:v>23637</c:v>
                </c:pt>
                <c:pt idx="2308">
                  <c:v>23763</c:v>
                </c:pt>
                <c:pt idx="2309">
                  <c:v>23864</c:v>
                </c:pt>
                <c:pt idx="2310">
                  <c:v>23919</c:v>
                </c:pt>
                <c:pt idx="2311">
                  <c:v>23916</c:v>
                </c:pt>
                <c:pt idx="2312">
                  <c:v>23947</c:v>
                </c:pt>
                <c:pt idx="2313">
                  <c:v>24116</c:v>
                </c:pt>
                <c:pt idx="2314">
                  <c:v>24411</c:v>
                </c:pt>
                <c:pt idx="2315">
                  <c:v>24684</c:v>
                </c:pt>
                <c:pt idx="2316">
                  <c:v>24880</c:v>
                </c:pt>
                <c:pt idx="2317">
                  <c:v>24894</c:v>
                </c:pt>
                <c:pt idx="2318">
                  <c:v>24853</c:v>
                </c:pt>
                <c:pt idx="2319">
                  <c:v>24837</c:v>
                </c:pt>
                <c:pt idx="2320">
                  <c:v>24869</c:v>
                </c:pt>
                <c:pt idx="2321">
                  <c:v>24893</c:v>
                </c:pt>
                <c:pt idx="2322">
                  <c:v>25053</c:v>
                </c:pt>
                <c:pt idx="2323">
                  <c:v>25117</c:v>
                </c:pt>
                <c:pt idx="2324">
                  <c:v>25031</c:v>
                </c:pt>
                <c:pt idx="2325">
                  <c:v>25039</c:v>
                </c:pt>
                <c:pt idx="2326">
                  <c:v>25187</c:v>
                </c:pt>
                <c:pt idx="2327">
                  <c:v>25190</c:v>
                </c:pt>
                <c:pt idx="2328">
                  <c:v>25070</c:v>
                </c:pt>
                <c:pt idx="2329">
                  <c:v>25085</c:v>
                </c:pt>
                <c:pt idx="2330">
                  <c:v>25192</c:v>
                </c:pt>
                <c:pt idx="2331">
                  <c:v>25245</c:v>
                </c:pt>
                <c:pt idx="2332">
                  <c:v>25290</c:v>
                </c:pt>
                <c:pt idx="2333">
                  <c:v>25314</c:v>
                </c:pt>
                <c:pt idx="2334">
                  <c:v>25297</c:v>
                </c:pt>
                <c:pt idx="2335">
                  <c:v>25279</c:v>
                </c:pt>
                <c:pt idx="2336">
                  <c:v>25195</c:v>
                </c:pt>
                <c:pt idx="2337">
                  <c:v>25187</c:v>
                </c:pt>
                <c:pt idx="2338">
                  <c:v>25186</c:v>
                </c:pt>
                <c:pt idx="2339">
                  <c:v>25140</c:v>
                </c:pt>
                <c:pt idx="2340">
                  <c:v>25140</c:v>
                </c:pt>
                <c:pt idx="2341">
                  <c:v>25092</c:v>
                </c:pt>
                <c:pt idx="2342">
                  <c:v>25080</c:v>
                </c:pt>
                <c:pt idx="2343">
                  <c:v>25116</c:v>
                </c:pt>
                <c:pt idx="2344">
                  <c:v>25058</c:v>
                </c:pt>
                <c:pt idx="2345">
                  <c:v>25031</c:v>
                </c:pt>
                <c:pt idx="2346">
                  <c:v>24949</c:v>
                </c:pt>
                <c:pt idx="2347">
                  <c:v>24905</c:v>
                </c:pt>
                <c:pt idx="2348">
                  <c:v>24849</c:v>
                </c:pt>
                <c:pt idx="2349">
                  <c:v>24783</c:v>
                </c:pt>
                <c:pt idx="2350">
                  <c:v>24811</c:v>
                </c:pt>
                <c:pt idx="2351">
                  <c:v>24886</c:v>
                </c:pt>
                <c:pt idx="2352">
                  <c:v>24958</c:v>
                </c:pt>
                <c:pt idx="2353">
                  <c:v>24940</c:v>
                </c:pt>
                <c:pt idx="2354">
                  <c:v>24918</c:v>
                </c:pt>
                <c:pt idx="2355">
                  <c:v>24869</c:v>
                </c:pt>
                <c:pt idx="2356">
                  <c:v>24683</c:v>
                </c:pt>
                <c:pt idx="2357">
                  <c:v>24612</c:v>
                </c:pt>
                <c:pt idx="2358">
                  <c:v>24620</c:v>
                </c:pt>
                <c:pt idx="2359">
                  <c:v>24627</c:v>
                </c:pt>
                <c:pt idx="2360">
                  <c:v>24605</c:v>
                </c:pt>
                <c:pt idx="2361">
                  <c:v>24595</c:v>
                </c:pt>
                <c:pt idx="2362">
                  <c:v>24421</c:v>
                </c:pt>
                <c:pt idx="2363">
                  <c:v>24335</c:v>
                </c:pt>
                <c:pt idx="2364">
                  <c:v>24237</c:v>
                </c:pt>
                <c:pt idx="2365">
                  <c:v>24224</c:v>
                </c:pt>
                <c:pt idx="2366">
                  <c:v>24139</c:v>
                </c:pt>
                <c:pt idx="2367">
                  <c:v>24161</c:v>
                </c:pt>
                <c:pt idx="2368">
                  <c:v>24104</c:v>
                </c:pt>
                <c:pt idx="2369">
                  <c:v>23999</c:v>
                </c:pt>
                <c:pt idx="2370">
                  <c:v>23911</c:v>
                </c:pt>
                <c:pt idx="2371">
                  <c:v>23927</c:v>
                </c:pt>
                <c:pt idx="2372">
                  <c:v>24065</c:v>
                </c:pt>
                <c:pt idx="2373">
                  <c:v>24166</c:v>
                </c:pt>
                <c:pt idx="2374">
                  <c:v>24341</c:v>
                </c:pt>
                <c:pt idx="2375">
                  <c:v>24342</c:v>
                </c:pt>
                <c:pt idx="2376">
                  <c:v>24110</c:v>
                </c:pt>
                <c:pt idx="2377">
                  <c:v>23991</c:v>
                </c:pt>
                <c:pt idx="2378">
                  <c:v>23999</c:v>
                </c:pt>
                <c:pt idx="2379">
                  <c:v>24033</c:v>
                </c:pt>
                <c:pt idx="2380">
                  <c:v>24154</c:v>
                </c:pt>
                <c:pt idx="2381">
                  <c:v>24225</c:v>
                </c:pt>
                <c:pt idx="2382">
                  <c:v>24390</c:v>
                </c:pt>
                <c:pt idx="2383">
                  <c:v>24336</c:v>
                </c:pt>
                <c:pt idx="2384">
                  <c:v>24119</c:v>
                </c:pt>
                <c:pt idx="2385">
                  <c:v>24018</c:v>
                </c:pt>
                <c:pt idx="2386">
                  <c:v>23975</c:v>
                </c:pt>
                <c:pt idx="2387">
                  <c:v>23962</c:v>
                </c:pt>
                <c:pt idx="2388">
                  <c:v>23934</c:v>
                </c:pt>
                <c:pt idx="2389">
                  <c:v>23956</c:v>
                </c:pt>
                <c:pt idx="2390">
                  <c:v>24069</c:v>
                </c:pt>
                <c:pt idx="2391">
                  <c:v>24172</c:v>
                </c:pt>
                <c:pt idx="2392">
                  <c:v>24124</c:v>
                </c:pt>
                <c:pt idx="2393">
                  <c:v>24113</c:v>
                </c:pt>
                <c:pt idx="2394">
                  <c:v>24063</c:v>
                </c:pt>
                <c:pt idx="2395">
                  <c:v>24005</c:v>
                </c:pt>
                <c:pt idx="2396">
                  <c:v>24024</c:v>
                </c:pt>
                <c:pt idx="2397">
                  <c:v>24019</c:v>
                </c:pt>
                <c:pt idx="2398">
                  <c:v>24170</c:v>
                </c:pt>
                <c:pt idx="2399">
                  <c:v>24217</c:v>
                </c:pt>
                <c:pt idx="2400">
                  <c:v>24217</c:v>
                </c:pt>
                <c:pt idx="2401">
                  <c:v>24115</c:v>
                </c:pt>
                <c:pt idx="2402">
                  <c:v>24056</c:v>
                </c:pt>
                <c:pt idx="2403">
                  <c:v>24087</c:v>
                </c:pt>
                <c:pt idx="2404">
                  <c:v>24058</c:v>
                </c:pt>
                <c:pt idx="2405">
                  <c:v>24023</c:v>
                </c:pt>
                <c:pt idx="2406">
                  <c:v>24112</c:v>
                </c:pt>
                <c:pt idx="2407">
                  <c:v>24191</c:v>
                </c:pt>
                <c:pt idx="2408">
                  <c:v>24414</c:v>
                </c:pt>
                <c:pt idx="2409">
                  <c:v>24440</c:v>
                </c:pt>
                <c:pt idx="2410">
                  <c:v>24329</c:v>
                </c:pt>
                <c:pt idx="2411">
                  <c:v>24357</c:v>
                </c:pt>
                <c:pt idx="2412">
                  <c:v>24463</c:v>
                </c:pt>
                <c:pt idx="2413">
                  <c:v>24544</c:v>
                </c:pt>
                <c:pt idx="2414">
                  <c:v>24629</c:v>
                </c:pt>
                <c:pt idx="2415">
                  <c:v>24716</c:v>
                </c:pt>
                <c:pt idx="2416">
                  <c:v>24614</c:v>
                </c:pt>
                <c:pt idx="2417">
                  <c:v>24537</c:v>
                </c:pt>
                <c:pt idx="2418">
                  <c:v>24565</c:v>
                </c:pt>
                <c:pt idx="2419">
                  <c:v>24629</c:v>
                </c:pt>
                <c:pt idx="2420">
                  <c:v>24837</c:v>
                </c:pt>
                <c:pt idx="2421">
                  <c:v>24858</c:v>
                </c:pt>
                <c:pt idx="2422">
                  <c:v>24844</c:v>
                </c:pt>
                <c:pt idx="2423">
                  <c:v>24836</c:v>
                </c:pt>
                <c:pt idx="2424">
                  <c:v>24739</c:v>
                </c:pt>
                <c:pt idx="2425">
                  <c:v>24716</c:v>
                </c:pt>
                <c:pt idx="2426">
                  <c:v>24799</c:v>
                </c:pt>
                <c:pt idx="2427">
                  <c:v>24860</c:v>
                </c:pt>
                <c:pt idx="2428">
                  <c:v>24832</c:v>
                </c:pt>
                <c:pt idx="2429">
                  <c:v>24868</c:v>
                </c:pt>
                <c:pt idx="2430">
                  <c:v>24994</c:v>
                </c:pt>
                <c:pt idx="2431">
                  <c:v>25101</c:v>
                </c:pt>
                <c:pt idx="2432">
                  <c:v>25176</c:v>
                </c:pt>
                <c:pt idx="2433">
                  <c:v>25145</c:v>
                </c:pt>
                <c:pt idx="2434">
                  <c:v>25217</c:v>
                </c:pt>
                <c:pt idx="2435">
                  <c:v>25340</c:v>
                </c:pt>
                <c:pt idx="2436">
                  <c:v>25563</c:v>
                </c:pt>
                <c:pt idx="2437">
                  <c:v>25655</c:v>
                </c:pt>
                <c:pt idx="2438">
                  <c:v>25631</c:v>
                </c:pt>
                <c:pt idx="2439">
                  <c:v>25639</c:v>
                </c:pt>
                <c:pt idx="2440">
                  <c:v>25777</c:v>
                </c:pt>
                <c:pt idx="2441">
                  <c:v>25864</c:v>
                </c:pt>
                <c:pt idx="2442">
                  <c:v>25890</c:v>
                </c:pt>
                <c:pt idx="2443">
                  <c:v>25954</c:v>
                </c:pt>
                <c:pt idx="2444">
                  <c:v>26005</c:v>
                </c:pt>
                <c:pt idx="2445">
                  <c:v>26110</c:v>
                </c:pt>
                <c:pt idx="2446">
                  <c:v>26215</c:v>
                </c:pt>
                <c:pt idx="2447">
                  <c:v>26246</c:v>
                </c:pt>
                <c:pt idx="2448">
                  <c:v>26337</c:v>
                </c:pt>
                <c:pt idx="2449">
                  <c:v>26360</c:v>
                </c:pt>
                <c:pt idx="2450">
                  <c:v>26457</c:v>
                </c:pt>
                <c:pt idx="2451">
                  <c:v>26537</c:v>
                </c:pt>
                <c:pt idx="2452">
                  <c:v>26545</c:v>
                </c:pt>
                <c:pt idx="2453">
                  <c:v>26604</c:v>
                </c:pt>
                <c:pt idx="2454">
                  <c:v>26645</c:v>
                </c:pt>
                <c:pt idx="2455">
                  <c:v>26597</c:v>
                </c:pt>
                <c:pt idx="2456">
                  <c:v>26606</c:v>
                </c:pt>
                <c:pt idx="2457">
                  <c:v>26630</c:v>
                </c:pt>
                <c:pt idx="2458">
                  <c:v>26729</c:v>
                </c:pt>
                <c:pt idx="2459">
                  <c:v>26782</c:v>
                </c:pt>
                <c:pt idx="2460">
                  <c:v>26904</c:v>
                </c:pt>
                <c:pt idx="2461">
                  <c:v>27033</c:v>
                </c:pt>
                <c:pt idx="2462">
                  <c:v>27101</c:v>
                </c:pt>
                <c:pt idx="2463">
                  <c:v>27188</c:v>
                </c:pt>
                <c:pt idx="2464">
                  <c:v>27246</c:v>
                </c:pt>
                <c:pt idx="2465">
                  <c:v>27326</c:v>
                </c:pt>
                <c:pt idx="2466">
                  <c:v>27286</c:v>
                </c:pt>
                <c:pt idx="2467">
                  <c:v>27291</c:v>
                </c:pt>
                <c:pt idx="2468">
                  <c:v>27389</c:v>
                </c:pt>
                <c:pt idx="2469">
                  <c:v>27435</c:v>
                </c:pt>
                <c:pt idx="2470">
                  <c:v>27565</c:v>
                </c:pt>
                <c:pt idx="2471">
                  <c:v>27654</c:v>
                </c:pt>
                <c:pt idx="2472">
                  <c:v>27822</c:v>
                </c:pt>
                <c:pt idx="2473">
                  <c:v>27902</c:v>
                </c:pt>
                <c:pt idx="2474">
                  <c:v>27947</c:v>
                </c:pt>
                <c:pt idx="2475">
                  <c:v>28083</c:v>
                </c:pt>
                <c:pt idx="2476">
                  <c:v>28128</c:v>
                </c:pt>
                <c:pt idx="2477">
                  <c:v>28084</c:v>
                </c:pt>
                <c:pt idx="2478">
                  <c:v>28091</c:v>
                </c:pt>
                <c:pt idx="2479">
                  <c:v>28132</c:v>
                </c:pt>
                <c:pt idx="2480">
                  <c:v>28167</c:v>
                </c:pt>
                <c:pt idx="2481">
                  <c:v>28162</c:v>
                </c:pt>
                <c:pt idx="2482">
                  <c:v>28300</c:v>
                </c:pt>
                <c:pt idx="2483">
                  <c:v>28384</c:v>
                </c:pt>
                <c:pt idx="2484">
                  <c:v>28413</c:v>
                </c:pt>
                <c:pt idx="2485">
                  <c:v>28316</c:v>
                </c:pt>
                <c:pt idx="2486">
                  <c:v>28307</c:v>
                </c:pt>
                <c:pt idx="2487">
                  <c:v>28335</c:v>
                </c:pt>
                <c:pt idx="2488">
                  <c:v>28433</c:v>
                </c:pt>
                <c:pt idx="2489">
                  <c:v>28585</c:v>
                </c:pt>
                <c:pt idx="2490">
                  <c:v>28677</c:v>
                </c:pt>
                <c:pt idx="2491">
                  <c:v>28649</c:v>
                </c:pt>
                <c:pt idx="2492">
                  <c:v>28650</c:v>
                </c:pt>
                <c:pt idx="2493">
                  <c:v>28727</c:v>
                </c:pt>
                <c:pt idx="2494">
                  <c:v>28806</c:v>
                </c:pt>
                <c:pt idx="2495">
                  <c:v>28777</c:v>
                </c:pt>
                <c:pt idx="2496">
                  <c:v>28767</c:v>
                </c:pt>
                <c:pt idx="2497">
                  <c:v>28828</c:v>
                </c:pt>
                <c:pt idx="2498">
                  <c:v>28828</c:v>
                </c:pt>
                <c:pt idx="2499">
                  <c:v>28848</c:v>
                </c:pt>
                <c:pt idx="2500">
                  <c:v>29030</c:v>
                </c:pt>
                <c:pt idx="2501">
                  <c:v>29235</c:v>
                </c:pt>
                <c:pt idx="2502">
                  <c:v>29421</c:v>
                </c:pt>
                <c:pt idx="2503">
                  <c:v>29541</c:v>
                </c:pt>
                <c:pt idx="2504">
                  <c:v>29610</c:v>
                </c:pt>
                <c:pt idx="2505">
                  <c:v>29621</c:v>
                </c:pt>
                <c:pt idx="2506">
                  <c:v>29691</c:v>
                </c:pt>
                <c:pt idx="2507">
                  <c:v>29728</c:v>
                </c:pt>
                <c:pt idx="2508">
                  <c:v>29813</c:v>
                </c:pt>
                <c:pt idx="2509">
                  <c:v>29877</c:v>
                </c:pt>
                <c:pt idx="2510">
                  <c:v>29900</c:v>
                </c:pt>
                <c:pt idx="2511">
                  <c:v>29928</c:v>
                </c:pt>
                <c:pt idx="2512">
                  <c:v>30045</c:v>
                </c:pt>
                <c:pt idx="2513">
                  <c:v>30088</c:v>
                </c:pt>
                <c:pt idx="2514">
                  <c:v>30230</c:v>
                </c:pt>
                <c:pt idx="2515">
                  <c:v>30367</c:v>
                </c:pt>
                <c:pt idx="2516">
                  <c:v>30424</c:v>
                </c:pt>
                <c:pt idx="2517">
                  <c:v>30405</c:v>
                </c:pt>
                <c:pt idx="2518">
                  <c:v>30404</c:v>
                </c:pt>
                <c:pt idx="2519">
                  <c:v>30409</c:v>
                </c:pt>
                <c:pt idx="2520">
                  <c:v>30626</c:v>
                </c:pt>
                <c:pt idx="2521">
                  <c:v>30640</c:v>
                </c:pt>
                <c:pt idx="2522">
                  <c:v>30581</c:v>
                </c:pt>
                <c:pt idx="2523">
                  <c:v>30646</c:v>
                </c:pt>
                <c:pt idx="2524">
                  <c:v>30800</c:v>
                </c:pt>
                <c:pt idx="2525">
                  <c:v>31009</c:v>
                </c:pt>
                <c:pt idx="2526">
                  <c:v>31113</c:v>
                </c:pt>
                <c:pt idx="2527">
                  <c:v>31138</c:v>
                </c:pt>
                <c:pt idx="2528">
                  <c:v>31265</c:v>
                </c:pt>
                <c:pt idx="2529">
                  <c:v>31362</c:v>
                </c:pt>
                <c:pt idx="2530">
                  <c:v>31589</c:v>
                </c:pt>
                <c:pt idx="2531">
                  <c:v>31673</c:v>
                </c:pt>
                <c:pt idx="2532">
                  <c:v>31826</c:v>
                </c:pt>
                <c:pt idx="2533">
                  <c:v>31876</c:v>
                </c:pt>
                <c:pt idx="2534">
                  <c:v>31802</c:v>
                </c:pt>
                <c:pt idx="2535">
                  <c:v>31738</c:v>
                </c:pt>
                <c:pt idx="2536">
                  <c:v>31889</c:v>
                </c:pt>
                <c:pt idx="2537">
                  <c:v>31919</c:v>
                </c:pt>
                <c:pt idx="2538">
                  <c:v>31773</c:v>
                </c:pt>
                <c:pt idx="2539">
                  <c:v>31805</c:v>
                </c:pt>
                <c:pt idx="2540">
                  <c:v>32059</c:v>
                </c:pt>
                <c:pt idx="2541">
                  <c:v>32178</c:v>
                </c:pt>
                <c:pt idx="2542">
                  <c:v>32152</c:v>
                </c:pt>
                <c:pt idx="2543">
                  <c:v>32185</c:v>
                </c:pt>
                <c:pt idx="2544">
                  <c:v>32348</c:v>
                </c:pt>
                <c:pt idx="2545">
                  <c:v>32432</c:v>
                </c:pt>
                <c:pt idx="2546">
                  <c:v>32416</c:v>
                </c:pt>
                <c:pt idx="2547">
                  <c:v>32391</c:v>
                </c:pt>
                <c:pt idx="2548">
                  <c:v>32469</c:v>
                </c:pt>
                <c:pt idx="2549">
                  <c:v>32612</c:v>
                </c:pt>
                <c:pt idx="2550">
                  <c:v>32761</c:v>
                </c:pt>
                <c:pt idx="2551">
                  <c:v>32805</c:v>
                </c:pt>
                <c:pt idx="2552">
                  <c:v>32949</c:v>
                </c:pt>
                <c:pt idx="2553">
                  <c:v>32959</c:v>
                </c:pt>
                <c:pt idx="2554">
                  <c:v>32984</c:v>
                </c:pt>
                <c:pt idx="2555">
                  <c:v>32965</c:v>
                </c:pt>
                <c:pt idx="2556">
                  <c:v>33011</c:v>
                </c:pt>
                <c:pt idx="2557">
                  <c:v>33013</c:v>
                </c:pt>
                <c:pt idx="2558">
                  <c:v>33008</c:v>
                </c:pt>
                <c:pt idx="2559">
                  <c:v>33018</c:v>
                </c:pt>
                <c:pt idx="2560">
                  <c:v>33342</c:v>
                </c:pt>
                <c:pt idx="2561">
                  <c:v>33488</c:v>
                </c:pt>
                <c:pt idx="2562">
                  <c:v>33575</c:v>
                </c:pt>
                <c:pt idx="2563">
                  <c:v>33699</c:v>
                </c:pt>
                <c:pt idx="2564">
                  <c:v>33827</c:v>
                </c:pt>
                <c:pt idx="2565">
                  <c:v>33870</c:v>
                </c:pt>
                <c:pt idx="2566">
                  <c:v>34016</c:v>
                </c:pt>
                <c:pt idx="2567">
                  <c:v>33997</c:v>
                </c:pt>
                <c:pt idx="2568">
                  <c:v>34073</c:v>
                </c:pt>
                <c:pt idx="2569">
                  <c:v>34209</c:v>
                </c:pt>
                <c:pt idx="2570">
                  <c:v>34434</c:v>
                </c:pt>
                <c:pt idx="2571">
                  <c:v>34543</c:v>
                </c:pt>
                <c:pt idx="2572">
                  <c:v>34608</c:v>
                </c:pt>
                <c:pt idx="2573">
                  <c:v>34630</c:v>
                </c:pt>
                <c:pt idx="2574">
                  <c:v>34636</c:v>
                </c:pt>
                <c:pt idx="2575">
                  <c:v>34660</c:v>
                </c:pt>
                <c:pt idx="2576">
                  <c:v>34760</c:v>
                </c:pt>
                <c:pt idx="2577">
                  <c:v>34854</c:v>
                </c:pt>
                <c:pt idx="2578">
                  <c:v>34877</c:v>
                </c:pt>
                <c:pt idx="2579">
                  <c:v>34864</c:v>
                </c:pt>
                <c:pt idx="2580">
                  <c:v>34984</c:v>
                </c:pt>
                <c:pt idx="2581">
                  <c:v>35113</c:v>
                </c:pt>
                <c:pt idx="2582">
                  <c:v>35219</c:v>
                </c:pt>
                <c:pt idx="2583">
                  <c:v>35223</c:v>
                </c:pt>
                <c:pt idx="2584">
                  <c:v>35428</c:v>
                </c:pt>
                <c:pt idx="2585">
                  <c:v>35547</c:v>
                </c:pt>
                <c:pt idx="2586">
                  <c:v>35518</c:v>
                </c:pt>
                <c:pt idx="2587">
                  <c:v>35413</c:v>
                </c:pt>
                <c:pt idx="2588">
                  <c:v>35395</c:v>
                </c:pt>
                <c:pt idx="2589">
                  <c:v>35424</c:v>
                </c:pt>
                <c:pt idx="2590">
                  <c:v>35475</c:v>
                </c:pt>
                <c:pt idx="2591">
                  <c:v>35554</c:v>
                </c:pt>
                <c:pt idx="2592">
                  <c:v>35597</c:v>
                </c:pt>
                <c:pt idx="2593">
                  <c:v>35519</c:v>
                </c:pt>
                <c:pt idx="2594">
                  <c:v>35567</c:v>
                </c:pt>
                <c:pt idx="2595">
                  <c:v>35665</c:v>
                </c:pt>
                <c:pt idx="2596">
                  <c:v>35622</c:v>
                </c:pt>
                <c:pt idx="2597">
                  <c:v>35628</c:v>
                </c:pt>
                <c:pt idx="2598">
                  <c:v>35817</c:v>
                </c:pt>
                <c:pt idx="2599">
                  <c:v>35973</c:v>
                </c:pt>
                <c:pt idx="2600">
                  <c:v>36062</c:v>
                </c:pt>
                <c:pt idx="2601">
                  <c:v>36102</c:v>
                </c:pt>
                <c:pt idx="2602">
                  <c:v>36011</c:v>
                </c:pt>
                <c:pt idx="2603">
                  <c:v>35988</c:v>
                </c:pt>
                <c:pt idx="2604">
                  <c:v>35839</c:v>
                </c:pt>
                <c:pt idx="2605">
                  <c:v>35747</c:v>
                </c:pt>
                <c:pt idx="2606">
                  <c:v>35735</c:v>
                </c:pt>
                <c:pt idx="2607">
                  <c:v>35775</c:v>
                </c:pt>
                <c:pt idx="2608">
                  <c:v>35832</c:v>
                </c:pt>
                <c:pt idx="2609">
                  <c:v>35879</c:v>
                </c:pt>
                <c:pt idx="2610">
                  <c:v>35827</c:v>
                </c:pt>
                <c:pt idx="2611">
                  <c:v>35672</c:v>
                </c:pt>
                <c:pt idx="2612">
                  <c:v>35456</c:v>
                </c:pt>
                <c:pt idx="2613">
                  <c:v>35307</c:v>
                </c:pt>
                <c:pt idx="2614">
                  <c:v>35161</c:v>
                </c:pt>
                <c:pt idx="2615">
                  <c:v>35207</c:v>
                </c:pt>
                <c:pt idx="2616">
                  <c:v>35233</c:v>
                </c:pt>
                <c:pt idx="2617">
                  <c:v>35196</c:v>
                </c:pt>
                <c:pt idx="2618">
                  <c:v>35103</c:v>
                </c:pt>
                <c:pt idx="2619">
                  <c:v>35107</c:v>
                </c:pt>
                <c:pt idx="2620">
                  <c:v>34968</c:v>
                </c:pt>
                <c:pt idx="2621">
                  <c:v>34807</c:v>
                </c:pt>
                <c:pt idx="2622">
                  <c:v>34803</c:v>
                </c:pt>
                <c:pt idx="2623">
                  <c:v>34956</c:v>
                </c:pt>
                <c:pt idx="2624">
                  <c:v>35085</c:v>
                </c:pt>
                <c:pt idx="2625">
                  <c:v>35105</c:v>
                </c:pt>
                <c:pt idx="2626">
                  <c:v>35031</c:v>
                </c:pt>
                <c:pt idx="2627">
                  <c:v>34973</c:v>
                </c:pt>
                <c:pt idx="2628">
                  <c:v>34931</c:v>
                </c:pt>
                <c:pt idx="2629">
                  <c:v>34883</c:v>
                </c:pt>
                <c:pt idx="2630">
                  <c:v>35057</c:v>
                </c:pt>
                <c:pt idx="2631">
                  <c:v>35157</c:v>
                </c:pt>
                <c:pt idx="2632">
                  <c:v>35231</c:v>
                </c:pt>
                <c:pt idx="2633">
                  <c:v>35333</c:v>
                </c:pt>
                <c:pt idx="2634">
                  <c:v>35416</c:v>
                </c:pt>
                <c:pt idx="2635">
                  <c:v>35595</c:v>
                </c:pt>
                <c:pt idx="2636">
                  <c:v>35931</c:v>
                </c:pt>
                <c:pt idx="2637">
                  <c:v>35994</c:v>
                </c:pt>
                <c:pt idx="2638">
                  <c:v>36086</c:v>
                </c:pt>
                <c:pt idx="2639">
                  <c:v>36150</c:v>
                </c:pt>
                <c:pt idx="2640">
                  <c:v>36253</c:v>
                </c:pt>
                <c:pt idx="2641">
                  <c:v>36256</c:v>
                </c:pt>
                <c:pt idx="2642">
                  <c:v>36404</c:v>
                </c:pt>
                <c:pt idx="2643">
                  <c:v>36486</c:v>
                </c:pt>
                <c:pt idx="2644">
                  <c:v>36542</c:v>
                </c:pt>
                <c:pt idx="2645">
                  <c:v>36598</c:v>
                </c:pt>
                <c:pt idx="2646">
                  <c:v>36826</c:v>
                </c:pt>
                <c:pt idx="2647">
                  <c:v>36894</c:v>
                </c:pt>
                <c:pt idx="2648">
                  <c:v>36686</c:v>
                </c:pt>
                <c:pt idx="2649">
                  <c:v>36650</c:v>
                </c:pt>
                <c:pt idx="2650">
                  <c:v>36796</c:v>
                </c:pt>
                <c:pt idx="2651">
                  <c:v>36965</c:v>
                </c:pt>
                <c:pt idx="2652">
                  <c:v>36959</c:v>
                </c:pt>
                <c:pt idx="2653">
                  <c:v>36945</c:v>
                </c:pt>
                <c:pt idx="2654">
                  <c:v>36790</c:v>
                </c:pt>
                <c:pt idx="2655">
                  <c:v>36726</c:v>
                </c:pt>
                <c:pt idx="2656">
                  <c:v>36522</c:v>
                </c:pt>
                <c:pt idx="2657">
                  <c:v>36431</c:v>
                </c:pt>
                <c:pt idx="2658">
                  <c:v>36328</c:v>
                </c:pt>
                <c:pt idx="2659">
                  <c:v>36280</c:v>
                </c:pt>
                <c:pt idx="2660">
                  <c:v>36336</c:v>
                </c:pt>
                <c:pt idx="2661">
                  <c:v>36527</c:v>
                </c:pt>
                <c:pt idx="2662">
                  <c:v>36527</c:v>
                </c:pt>
                <c:pt idx="2663">
                  <c:v>36347</c:v>
                </c:pt>
                <c:pt idx="2664">
                  <c:v>36057</c:v>
                </c:pt>
                <c:pt idx="2665">
                  <c:v>35851</c:v>
                </c:pt>
                <c:pt idx="2666">
                  <c:v>35715</c:v>
                </c:pt>
                <c:pt idx="2667">
                  <c:v>35644</c:v>
                </c:pt>
                <c:pt idx="2668">
                  <c:v>35398</c:v>
                </c:pt>
                <c:pt idx="2669">
                  <c:v>35243</c:v>
                </c:pt>
                <c:pt idx="2670">
                  <c:v>35182</c:v>
                </c:pt>
                <c:pt idx="2671">
                  <c:v>35086</c:v>
                </c:pt>
                <c:pt idx="2672">
                  <c:v>34735</c:v>
                </c:pt>
                <c:pt idx="2673">
                  <c:v>34470</c:v>
                </c:pt>
                <c:pt idx="2674">
                  <c:v>34079</c:v>
                </c:pt>
                <c:pt idx="2675">
                  <c:v>33910</c:v>
                </c:pt>
                <c:pt idx="2676">
                  <c:v>33572</c:v>
                </c:pt>
                <c:pt idx="2677">
                  <c:v>33417</c:v>
                </c:pt>
                <c:pt idx="2678">
                  <c:v>33053</c:v>
                </c:pt>
                <c:pt idx="2679">
                  <c:v>32793</c:v>
                </c:pt>
                <c:pt idx="2680">
                  <c:v>32529</c:v>
                </c:pt>
                <c:pt idx="2681">
                  <c:v>32411</c:v>
                </c:pt>
                <c:pt idx="2682">
                  <c:v>32160</c:v>
                </c:pt>
                <c:pt idx="2683">
                  <c:v>31920</c:v>
                </c:pt>
                <c:pt idx="2684">
                  <c:v>31386</c:v>
                </c:pt>
                <c:pt idx="2685">
                  <c:v>31111</c:v>
                </c:pt>
                <c:pt idx="2686">
                  <c:v>30813</c:v>
                </c:pt>
                <c:pt idx="2687">
                  <c:v>30665</c:v>
                </c:pt>
                <c:pt idx="2688">
                  <c:v>30430</c:v>
                </c:pt>
                <c:pt idx="2689">
                  <c:v>30237</c:v>
                </c:pt>
                <c:pt idx="2690">
                  <c:v>29824</c:v>
                </c:pt>
                <c:pt idx="2691">
                  <c:v>29620</c:v>
                </c:pt>
                <c:pt idx="2692">
                  <c:v>29379</c:v>
                </c:pt>
                <c:pt idx="2693">
                  <c:v>29150</c:v>
                </c:pt>
                <c:pt idx="2694">
                  <c:v>28899</c:v>
                </c:pt>
                <c:pt idx="2695">
                  <c:v>28714</c:v>
                </c:pt>
                <c:pt idx="2696">
                  <c:v>28448</c:v>
                </c:pt>
                <c:pt idx="2697">
                  <c:v>28249</c:v>
                </c:pt>
                <c:pt idx="2698">
                  <c:v>27939</c:v>
                </c:pt>
                <c:pt idx="2699">
                  <c:v>27732</c:v>
                </c:pt>
                <c:pt idx="2700">
                  <c:v>27546</c:v>
                </c:pt>
                <c:pt idx="2701">
                  <c:v>27474</c:v>
                </c:pt>
                <c:pt idx="2702">
                  <c:v>27334</c:v>
                </c:pt>
                <c:pt idx="2703">
                  <c:v>27257</c:v>
                </c:pt>
                <c:pt idx="2704">
                  <c:v>27087</c:v>
                </c:pt>
                <c:pt idx="2705">
                  <c:v>26901</c:v>
                </c:pt>
                <c:pt idx="2706">
                  <c:v>26594</c:v>
                </c:pt>
                <c:pt idx="2707">
                  <c:v>26500</c:v>
                </c:pt>
                <c:pt idx="2708">
                  <c:v>26395</c:v>
                </c:pt>
                <c:pt idx="2709">
                  <c:v>26338</c:v>
                </c:pt>
                <c:pt idx="2710">
                  <c:v>26381</c:v>
                </c:pt>
                <c:pt idx="2711">
                  <c:v>26361</c:v>
                </c:pt>
                <c:pt idx="2712">
                  <c:v>26214</c:v>
                </c:pt>
                <c:pt idx="2713">
                  <c:v>26127</c:v>
                </c:pt>
                <c:pt idx="2714">
                  <c:v>25815</c:v>
                </c:pt>
                <c:pt idx="2715">
                  <c:v>25607</c:v>
                </c:pt>
                <c:pt idx="2716">
                  <c:v>25330</c:v>
                </c:pt>
                <c:pt idx="2717">
                  <c:v>25174</c:v>
                </c:pt>
                <c:pt idx="2718">
                  <c:v>25211</c:v>
                </c:pt>
                <c:pt idx="2719">
                  <c:v>25288</c:v>
                </c:pt>
                <c:pt idx="2720">
                  <c:v>25281</c:v>
                </c:pt>
                <c:pt idx="2721">
                  <c:v>25259</c:v>
                </c:pt>
                <c:pt idx="2722">
                  <c:v>25387</c:v>
                </c:pt>
                <c:pt idx="2723">
                  <c:v>25496</c:v>
                </c:pt>
                <c:pt idx="2724">
                  <c:v>25501</c:v>
                </c:pt>
                <c:pt idx="2725">
                  <c:v>25583</c:v>
                </c:pt>
                <c:pt idx="2726">
                  <c:v>25621</c:v>
                </c:pt>
                <c:pt idx="2727">
                  <c:v>25657</c:v>
                </c:pt>
                <c:pt idx="2728">
                  <c:v>25587</c:v>
                </c:pt>
                <c:pt idx="2729">
                  <c:v>25503</c:v>
                </c:pt>
                <c:pt idx="2730">
                  <c:v>25471</c:v>
                </c:pt>
                <c:pt idx="2731">
                  <c:v>25494</c:v>
                </c:pt>
                <c:pt idx="2732">
                  <c:v>25575</c:v>
                </c:pt>
                <c:pt idx="2733">
                  <c:v>25591</c:v>
                </c:pt>
                <c:pt idx="2734">
                  <c:v>25707</c:v>
                </c:pt>
                <c:pt idx="2735">
                  <c:v>25699</c:v>
                </c:pt>
                <c:pt idx="2736">
                  <c:v>25762</c:v>
                </c:pt>
                <c:pt idx="2737">
                  <c:v>25797</c:v>
                </c:pt>
                <c:pt idx="2738">
                  <c:v>25765</c:v>
                </c:pt>
                <c:pt idx="2739">
                  <c:v>25801</c:v>
                </c:pt>
                <c:pt idx="2740">
                  <c:v>25809</c:v>
                </c:pt>
                <c:pt idx="2741">
                  <c:v>25892</c:v>
                </c:pt>
                <c:pt idx="2742">
                  <c:v>26017</c:v>
                </c:pt>
                <c:pt idx="2743">
                  <c:v>26133</c:v>
                </c:pt>
                <c:pt idx="2744">
                  <c:v>26266</c:v>
                </c:pt>
                <c:pt idx="2745">
                  <c:v>26283</c:v>
                </c:pt>
                <c:pt idx="2746">
                  <c:v>26260</c:v>
                </c:pt>
                <c:pt idx="2747">
                  <c:v>26322</c:v>
                </c:pt>
                <c:pt idx="2748">
                  <c:v>26324</c:v>
                </c:pt>
                <c:pt idx="2749">
                  <c:v>26345</c:v>
                </c:pt>
                <c:pt idx="2750">
                  <c:v>26322</c:v>
                </c:pt>
                <c:pt idx="2751">
                  <c:v>26237</c:v>
                </c:pt>
                <c:pt idx="2752">
                  <c:v>26119</c:v>
                </c:pt>
                <c:pt idx="2753">
                  <c:v>26072</c:v>
                </c:pt>
                <c:pt idx="2754">
                  <c:v>25998</c:v>
                </c:pt>
                <c:pt idx="2755">
                  <c:v>25933</c:v>
                </c:pt>
                <c:pt idx="2756">
                  <c:v>25904</c:v>
                </c:pt>
                <c:pt idx="2757">
                  <c:v>25793</c:v>
                </c:pt>
                <c:pt idx="2758">
                  <c:v>25593</c:v>
                </c:pt>
                <c:pt idx="2759">
                  <c:v>25465</c:v>
                </c:pt>
                <c:pt idx="2760">
                  <c:v>25160</c:v>
                </c:pt>
                <c:pt idx="2761">
                  <c:v>24888</c:v>
                </c:pt>
                <c:pt idx="2762">
                  <c:v>24689</c:v>
                </c:pt>
                <c:pt idx="2763">
                  <c:v>24678</c:v>
                </c:pt>
                <c:pt idx="2764">
                  <c:v>24617</c:v>
                </c:pt>
                <c:pt idx="2765">
                  <c:v>24409</c:v>
                </c:pt>
                <c:pt idx="2766">
                  <c:v>24138</c:v>
                </c:pt>
                <c:pt idx="2767">
                  <c:v>24087</c:v>
                </c:pt>
                <c:pt idx="2768">
                  <c:v>23969</c:v>
                </c:pt>
                <c:pt idx="2769">
                  <c:v>23788</c:v>
                </c:pt>
                <c:pt idx="2770">
                  <c:v>23312</c:v>
                </c:pt>
                <c:pt idx="2771">
                  <c:v>23116</c:v>
                </c:pt>
                <c:pt idx="2772">
                  <c:v>22810</c:v>
                </c:pt>
                <c:pt idx="2773">
                  <c:v>22640</c:v>
                </c:pt>
                <c:pt idx="2774">
                  <c:v>22485</c:v>
                </c:pt>
                <c:pt idx="2775">
                  <c:v>22323</c:v>
                </c:pt>
                <c:pt idx="2776">
                  <c:v>21925</c:v>
                </c:pt>
                <c:pt idx="2777">
                  <c:v>21653</c:v>
                </c:pt>
                <c:pt idx="2778">
                  <c:v>21390</c:v>
                </c:pt>
                <c:pt idx="2779">
                  <c:v>21164</c:v>
                </c:pt>
                <c:pt idx="2780">
                  <c:v>20699</c:v>
                </c:pt>
                <c:pt idx="2781">
                  <c:v>20369</c:v>
                </c:pt>
                <c:pt idx="2782">
                  <c:v>19916</c:v>
                </c:pt>
                <c:pt idx="2783">
                  <c:v>19707</c:v>
                </c:pt>
                <c:pt idx="2784">
                  <c:v>19427</c:v>
                </c:pt>
                <c:pt idx="2785">
                  <c:v>19127</c:v>
                </c:pt>
                <c:pt idx="2786">
                  <c:v>18774</c:v>
                </c:pt>
                <c:pt idx="2787">
                  <c:v>18596</c:v>
                </c:pt>
                <c:pt idx="2788">
                  <c:v>18361</c:v>
                </c:pt>
                <c:pt idx="2789">
                  <c:v>18109</c:v>
                </c:pt>
                <c:pt idx="2790">
                  <c:v>17789</c:v>
                </c:pt>
                <c:pt idx="2791">
                  <c:v>17595</c:v>
                </c:pt>
                <c:pt idx="2792">
                  <c:v>17309</c:v>
                </c:pt>
                <c:pt idx="2793">
                  <c:v>17087</c:v>
                </c:pt>
                <c:pt idx="2794">
                  <c:v>16687</c:v>
                </c:pt>
                <c:pt idx="2795">
                  <c:v>16363</c:v>
                </c:pt>
                <c:pt idx="2796">
                  <c:v>16002</c:v>
                </c:pt>
                <c:pt idx="2797">
                  <c:v>15804</c:v>
                </c:pt>
                <c:pt idx="2798">
                  <c:v>15567</c:v>
                </c:pt>
                <c:pt idx="2799">
                  <c:v>15443</c:v>
                </c:pt>
                <c:pt idx="2800">
                  <c:v>15273</c:v>
                </c:pt>
                <c:pt idx="2801">
                  <c:v>15167</c:v>
                </c:pt>
                <c:pt idx="2802">
                  <c:v>14847</c:v>
                </c:pt>
                <c:pt idx="2803">
                  <c:v>14601</c:v>
                </c:pt>
                <c:pt idx="2804">
                  <c:v>14283</c:v>
                </c:pt>
                <c:pt idx="2805">
                  <c:v>14187</c:v>
                </c:pt>
                <c:pt idx="2806">
                  <c:v>14050</c:v>
                </c:pt>
                <c:pt idx="2807">
                  <c:v>13883</c:v>
                </c:pt>
                <c:pt idx="2808">
                  <c:v>13726</c:v>
                </c:pt>
                <c:pt idx="2809">
                  <c:v>13668</c:v>
                </c:pt>
                <c:pt idx="2810">
                  <c:v>13478</c:v>
                </c:pt>
                <c:pt idx="2811">
                  <c:v>13315</c:v>
                </c:pt>
                <c:pt idx="2812">
                  <c:v>13100</c:v>
                </c:pt>
                <c:pt idx="2813">
                  <c:v>12944</c:v>
                </c:pt>
                <c:pt idx="2814">
                  <c:v>12831</c:v>
                </c:pt>
                <c:pt idx="2815">
                  <c:v>12732</c:v>
                </c:pt>
                <c:pt idx="2816">
                  <c:v>12645</c:v>
                </c:pt>
                <c:pt idx="2817">
                  <c:v>12612</c:v>
                </c:pt>
                <c:pt idx="2818">
                  <c:v>12482</c:v>
                </c:pt>
                <c:pt idx="2819">
                  <c:v>12411</c:v>
                </c:pt>
                <c:pt idx="2820">
                  <c:v>12290</c:v>
                </c:pt>
                <c:pt idx="2821">
                  <c:v>12233</c:v>
                </c:pt>
                <c:pt idx="2822">
                  <c:v>12195</c:v>
                </c:pt>
                <c:pt idx="2823">
                  <c:v>12155</c:v>
                </c:pt>
                <c:pt idx="2824">
                  <c:v>12048</c:v>
                </c:pt>
                <c:pt idx="2825">
                  <c:v>11990</c:v>
                </c:pt>
                <c:pt idx="2826">
                  <c:v>11927</c:v>
                </c:pt>
                <c:pt idx="2827">
                  <c:v>11862</c:v>
                </c:pt>
                <c:pt idx="2828">
                  <c:v>11799</c:v>
                </c:pt>
                <c:pt idx="2829">
                  <c:v>11806</c:v>
                </c:pt>
                <c:pt idx="2830">
                  <c:v>11751</c:v>
                </c:pt>
                <c:pt idx="2831">
                  <c:v>11751</c:v>
                </c:pt>
                <c:pt idx="2832">
                  <c:v>11825</c:v>
                </c:pt>
                <c:pt idx="2833">
                  <c:v>11811</c:v>
                </c:pt>
                <c:pt idx="2834">
                  <c:v>11758</c:v>
                </c:pt>
                <c:pt idx="2835">
                  <c:v>11717</c:v>
                </c:pt>
                <c:pt idx="2836">
                  <c:v>11656</c:v>
                </c:pt>
                <c:pt idx="2837">
                  <c:v>11656</c:v>
                </c:pt>
                <c:pt idx="2838">
                  <c:v>11639</c:v>
                </c:pt>
                <c:pt idx="2839">
                  <c:v>11608</c:v>
                </c:pt>
                <c:pt idx="2840">
                  <c:v>11557</c:v>
                </c:pt>
                <c:pt idx="2841">
                  <c:v>11521</c:v>
                </c:pt>
                <c:pt idx="2842">
                  <c:v>11444</c:v>
                </c:pt>
                <c:pt idx="2843">
                  <c:v>11345</c:v>
                </c:pt>
                <c:pt idx="2844">
                  <c:v>11334</c:v>
                </c:pt>
                <c:pt idx="2845">
                  <c:v>11390</c:v>
                </c:pt>
                <c:pt idx="2846">
                  <c:v>11433</c:v>
                </c:pt>
                <c:pt idx="2847">
                  <c:v>11411</c:v>
                </c:pt>
                <c:pt idx="2848">
                  <c:v>11355</c:v>
                </c:pt>
                <c:pt idx="2849">
                  <c:v>11324</c:v>
                </c:pt>
                <c:pt idx="2850">
                  <c:v>11335</c:v>
                </c:pt>
                <c:pt idx="2851">
                  <c:v>11328</c:v>
                </c:pt>
                <c:pt idx="2852">
                  <c:v>11279</c:v>
                </c:pt>
                <c:pt idx="2853">
                  <c:v>11291</c:v>
                </c:pt>
                <c:pt idx="2854">
                  <c:v>11265</c:v>
                </c:pt>
                <c:pt idx="2855">
                  <c:v>11277</c:v>
                </c:pt>
                <c:pt idx="2856">
                  <c:v>11305</c:v>
                </c:pt>
                <c:pt idx="2857">
                  <c:v>11296</c:v>
                </c:pt>
                <c:pt idx="2858">
                  <c:v>11263</c:v>
                </c:pt>
                <c:pt idx="2859">
                  <c:v>11244</c:v>
                </c:pt>
                <c:pt idx="2860">
                  <c:v>11272</c:v>
                </c:pt>
                <c:pt idx="2861">
                  <c:v>11254</c:v>
                </c:pt>
                <c:pt idx="2862">
                  <c:v>11178</c:v>
                </c:pt>
                <c:pt idx="2863">
                  <c:v>11163</c:v>
                </c:pt>
                <c:pt idx="2864">
                  <c:v>11214</c:v>
                </c:pt>
                <c:pt idx="2865">
                  <c:v>11196</c:v>
                </c:pt>
                <c:pt idx="2866">
                  <c:v>11185</c:v>
                </c:pt>
                <c:pt idx="2867">
                  <c:v>11191</c:v>
                </c:pt>
                <c:pt idx="2868">
                  <c:v>11147</c:v>
                </c:pt>
                <c:pt idx="2869">
                  <c:v>11117</c:v>
                </c:pt>
                <c:pt idx="2870">
                  <c:v>11148</c:v>
                </c:pt>
                <c:pt idx="2871">
                  <c:v>11165</c:v>
                </c:pt>
                <c:pt idx="2872">
                  <c:v>11216</c:v>
                </c:pt>
                <c:pt idx="2873">
                  <c:v>11230</c:v>
                </c:pt>
                <c:pt idx="2874">
                  <c:v>11221</c:v>
                </c:pt>
                <c:pt idx="2875">
                  <c:v>11163</c:v>
                </c:pt>
                <c:pt idx="2876">
                  <c:v>11098</c:v>
                </c:pt>
                <c:pt idx="2877">
                  <c:v>11081</c:v>
                </c:pt>
                <c:pt idx="2878">
                  <c:v>11086</c:v>
                </c:pt>
                <c:pt idx="2879">
                  <c:v>11126</c:v>
                </c:pt>
                <c:pt idx="2880">
                  <c:v>11190</c:v>
                </c:pt>
                <c:pt idx="2881">
                  <c:v>11172</c:v>
                </c:pt>
                <c:pt idx="2882">
                  <c:v>11094</c:v>
                </c:pt>
                <c:pt idx="2883">
                  <c:v>11102</c:v>
                </c:pt>
                <c:pt idx="2884">
                  <c:v>11142</c:v>
                </c:pt>
                <c:pt idx="2885">
                  <c:v>11125</c:v>
                </c:pt>
                <c:pt idx="2886">
                  <c:v>11092</c:v>
                </c:pt>
                <c:pt idx="2887">
                  <c:v>11042</c:v>
                </c:pt>
                <c:pt idx="2888">
                  <c:v>11008</c:v>
                </c:pt>
                <c:pt idx="2889">
                  <c:v>11006</c:v>
                </c:pt>
                <c:pt idx="2890">
                  <c:v>11006</c:v>
                </c:pt>
                <c:pt idx="2891">
                  <c:v>11025</c:v>
                </c:pt>
                <c:pt idx="2892">
                  <c:v>11067</c:v>
                </c:pt>
                <c:pt idx="2893">
                  <c:v>11084</c:v>
                </c:pt>
                <c:pt idx="2894">
                  <c:v>11079</c:v>
                </c:pt>
                <c:pt idx="2895">
                  <c:v>11077</c:v>
                </c:pt>
                <c:pt idx="2896">
                  <c:v>11028</c:v>
                </c:pt>
                <c:pt idx="2897">
                  <c:v>11056</c:v>
                </c:pt>
                <c:pt idx="2898">
                  <c:v>11149</c:v>
                </c:pt>
                <c:pt idx="2899">
                  <c:v>11161</c:v>
                </c:pt>
                <c:pt idx="2900">
                  <c:v>11208</c:v>
                </c:pt>
                <c:pt idx="2901">
                  <c:v>11233</c:v>
                </c:pt>
                <c:pt idx="2902">
                  <c:v>11217</c:v>
                </c:pt>
                <c:pt idx="2903">
                  <c:v>11211</c:v>
                </c:pt>
                <c:pt idx="2904">
                  <c:v>11211</c:v>
                </c:pt>
                <c:pt idx="2905">
                  <c:v>11192</c:v>
                </c:pt>
                <c:pt idx="2906">
                  <c:v>11188</c:v>
                </c:pt>
                <c:pt idx="2907">
                  <c:v>11182</c:v>
                </c:pt>
                <c:pt idx="2908">
                  <c:v>11154</c:v>
                </c:pt>
                <c:pt idx="2909">
                  <c:v>11142</c:v>
                </c:pt>
                <c:pt idx="2910">
                  <c:v>11159</c:v>
                </c:pt>
                <c:pt idx="2911">
                  <c:v>11188</c:v>
                </c:pt>
                <c:pt idx="2912">
                  <c:v>11209</c:v>
                </c:pt>
                <c:pt idx="2913">
                  <c:v>11227</c:v>
                </c:pt>
                <c:pt idx="2914">
                  <c:v>11272</c:v>
                </c:pt>
                <c:pt idx="2915">
                  <c:v>11278</c:v>
                </c:pt>
                <c:pt idx="2916">
                  <c:v>11270</c:v>
                </c:pt>
                <c:pt idx="2917">
                  <c:v>11257</c:v>
                </c:pt>
                <c:pt idx="2918">
                  <c:v>11221</c:v>
                </c:pt>
                <c:pt idx="2919">
                  <c:v>11184</c:v>
                </c:pt>
                <c:pt idx="2920">
                  <c:v>11181</c:v>
                </c:pt>
                <c:pt idx="2921">
                  <c:v>11159</c:v>
                </c:pt>
                <c:pt idx="2922">
                  <c:v>11110</c:v>
                </c:pt>
                <c:pt idx="2923">
                  <c:v>11110</c:v>
                </c:pt>
                <c:pt idx="2924">
                  <c:v>11210</c:v>
                </c:pt>
                <c:pt idx="2925">
                  <c:v>11225</c:v>
                </c:pt>
                <c:pt idx="2926">
                  <c:v>11260</c:v>
                </c:pt>
                <c:pt idx="2927">
                  <c:v>11304</c:v>
                </c:pt>
                <c:pt idx="2928">
                  <c:v>11334</c:v>
                </c:pt>
                <c:pt idx="2929">
                  <c:v>11315</c:v>
                </c:pt>
                <c:pt idx="2930">
                  <c:v>11248</c:v>
                </c:pt>
                <c:pt idx="2931">
                  <c:v>11186</c:v>
                </c:pt>
                <c:pt idx="2932">
                  <c:v>11163</c:v>
                </c:pt>
                <c:pt idx="2933">
                  <c:v>11167</c:v>
                </c:pt>
                <c:pt idx="2934">
                  <c:v>11212</c:v>
                </c:pt>
                <c:pt idx="2935">
                  <c:v>11280</c:v>
                </c:pt>
                <c:pt idx="2936">
                  <c:v>11319</c:v>
                </c:pt>
                <c:pt idx="2937">
                  <c:v>11323</c:v>
                </c:pt>
                <c:pt idx="2938">
                  <c:v>11309</c:v>
                </c:pt>
                <c:pt idx="2939">
                  <c:v>11321</c:v>
                </c:pt>
                <c:pt idx="2940">
                  <c:v>11351</c:v>
                </c:pt>
                <c:pt idx="2941">
                  <c:v>11338</c:v>
                </c:pt>
                <c:pt idx="2942">
                  <c:v>11290</c:v>
                </c:pt>
                <c:pt idx="2943">
                  <c:v>11288</c:v>
                </c:pt>
                <c:pt idx="2944">
                  <c:v>11284</c:v>
                </c:pt>
                <c:pt idx="2945">
                  <c:v>11272</c:v>
                </c:pt>
                <c:pt idx="2946">
                  <c:v>11285</c:v>
                </c:pt>
                <c:pt idx="2947">
                  <c:v>11337</c:v>
                </c:pt>
                <c:pt idx="2948">
                  <c:v>11347</c:v>
                </c:pt>
                <c:pt idx="2949">
                  <c:v>11338</c:v>
                </c:pt>
                <c:pt idx="2950">
                  <c:v>11365</c:v>
                </c:pt>
                <c:pt idx="2951">
                  <c:v>11380</c:v>
                </c:pt>
                <c:pt idx="2952">
                  <c:v>11371</c:v>
                </c:pt>
                <c:pt idx="2953">
                  <c:v>11382</c:v>
                </c:pt>
                <c:pt idx="2954">
                  <c:v>11365</c:v>
                </c:pt>
                <c:pt idx="2955">
                  <c:v>11378</c:v>
                </c:pt>
                <c:pt idx="2956">
                  <c:v>11375</c:v>
                </c:pt>
                <c:pt idx="2957">
                  <c:v>11374</c:v>
                </c:pt>
                <c:pt idx="2958">
                  <c:v>11377</c:v>
                </c:pt>
                <c:pt idx="2959">
                  <c:v>11376</c:v>
                </c:pt>
                <c:pt idx="2960">
                  <c:v>11376</c:v>
                </c:pt>
                <c:pt idx="2961">
                  <c:v>11400</c:v>
                </c:pt>
                <c:pt idx="2962">
                  <c:v>11451</c:v>
                </c:pt>
                <c:pt idx="2963">
                  <c:v>11482</c:v>
                </c:pt>
                <c:pt idx="2964">
                  <c:v>11517</c:v>
                </c:pt>
                <c:pt idx="2965">
                  <c:v>11499</c:v>
                </c:pt>
                <c:pt idx="2966">
                  <c:v>11502</c:v>
                </c:pt>
                <c:pt idx="2967">
                  <c:v>11495</c:v>
                </c:pt>
                <c:pt idx="2968">
                  <c:v>11494</c:v>
                </c:pt>
                <c:pt idx="2969">
                  <c:v>11469</c:v>
                </c:pt>
                <c:pt idx="2970">
                  <c:v>11540</c:v>
                </c:pt>
                <c:pt idx="2971">
                  <c:v>11545</c:v>
                </c:pt>
                <c:pt idx="2972">
                  <c:v>11485</c:v>
                </c:pt>
                <c:pt idx="2973">
                  <c:v>11411</c:v>
                </c:pt>
                <c:pt idx="2974">
                  <c:v>11500</c:v>
                </c:pt>
                <c:pt idx="2975">
                  <c:v>11613</c:v>
                </c:pt>
                <c:pt idx="2976">
                  <c:v>11653</c:v>
                </c:pt>
                <c:pt idx="2977">
                  <c:v>11649</c:v>
                </c:pt>
                <c:pt idx="2978">
                  <c:v>11606</c:v>
                </c:pt>
                <c:pt idx="2979">
                  <c:v>11598</c:v>
                </c:pt>
                <c:pt idx="2980">
                  <c:v>11641</c:v>
                </c:pt>
                <c:pt idx="2981">
                  <c:v>11661</c:v>
                </c:pt>
                <c:pt idx="2982">
                  <c:v>11644</c:v>
                </c:pt>
                <c:pt idx="2983">
                  <c:v>11723</c:v>
                </c:pt>
                <c:pt idx="2984">
                  <c:v>11825</c:v>
                </c:pt>
                <c:pt idx="2985">
                  <c:v>11806</c:v>
                </c:pt>
                <c:pt idx="2986">
                  <c:v>11790</c:v>
                </c:pt>
                <c:pt idx="2987">
                  <c:v>11783</c:v>
                </c:pt>
                <c:pt idx="2988">
                  <c:v>11736</c:v>
                </c:pt>
                <c:pt idx="2989">
                  <c:v>11682</c:v>
                </c:pt>
                <c:pt idx="2990">
                  <c:v>11647</c:v>
                </c:pt>
                <c:pt idx="2991">
                  <c:v>11669</c:v>
                </c:pt>
                <c:pt idx="2992">
                  <c:v>11663</c:v>
                </c:pt>
                <c:pt idx="2993">
                  <c:v>11670</c:v>
                </c:pt>
                <c:pt idx="2994">
                  <c:v>11674</c:v>
                </c:pt>
                <c:pt idx="2995">
                  <c:v>11662</c:v>
                </c:pt>
                <c:pt idx="2996">
                  <c:v>11713</c:v>
                </c:pt>
                <c:pt idx="2997">
                  <c:v>11774</c:v>
                </c:pt>
                <c:pt idx="2998">
                  <c:v>11820</c:v>
                </c:pt>
                <c:pt idx="2999">
                  <c:v>11816</c:v>
                </c:pt>
                <c:pt idx="3000">
                  <c:v>11824</c:v>
                </c:pt>
                <c:pt idx="3001">
                  <c:v>11864</c:v>
                </c:pt>
                <c:pt idx="3002">
                  <c:v>11917</c:v>
                </c:pt>
                <c:pt idx="3003">
                  <c:v>11887</c:v>
                </c:pt>
                <c:pt idx="3004">
                  <c:v>11889</c:v>
                </c:pt>
                <c:pt idx="3005">
                  <c:v>11872</c:v>
                </c:pt>
                <c:pt idx="3006">
                  <c:v>11820</c:v>
                </c:pt>
                <c:pt idx="3007">
                  <c:v>11800</c:v>
                </c:pt>
                <c:pt idx="3008">
                  <c:v>11813</c:v>
                </c:pt>
                <c:pt idx="3009">
                  <c:v>11771</c:v>
                </c:pt>
                <c:pt idx="3010">
                  <c:v>11796</c:v>
                </c:pt>
                <c:pt idx="3011">
                  <c:v>11854</c:v>
                </c:pt>
                <c:pt idx="3012">
                  <c:v>11869</c:v>
                </c:pt>
                <c:pt idx="3013">
                  <c:v>11891</c:v>
                </c:pt>
                <c:pt idx="3014">
                  <c:v>11891</c:v>
                </c:pt>
                <c:pt idx="3015">
                  <c:v>11869</c:v>
                </c:pt>
                <c:pt idx="3016">
                  <c:v>11835</c:v>
                </c:pt>
                <c:pt idx="3017">
                  <c:v>11830</c:v>
                </c:pt>
                <c:pt idx="3018">
                  <c:v>11829</c:v>
                </c:pt>
                <c:pt idx="3019">
                  <c:v>11823</c:v>
                </c:pt>
                <c:pt idx="3020">
                  <c:v>11856</c:v>
                </c:pt>
                <c:pt idx="3021">
                  <c:v>11911</c:v>
                </c:pt>
                <c:pt idx="3022">
                  <c:v>11966</c:v>
                </c:pt>
                <c:pt idx="3023">
                  <c:v>11959</c:v>
                </c:pt>
                <c:pt idx="3024">
                  <c:v>11954</c:v>
                </c:pt>
                <c:pt idx="3025">
                  <c:v>11962</c:v>
                </c:pt>
                <c:pt idx="3026">
                  <c:v>11947</c:v>
                </c:pt>
                <c:pt idx="3027">
                  <c:v>11976</c:v>
                </c:pt>
                <c:pt idx="3028">
                  <c:v>12041</c:v>
                </c:pt>
                <c:pt idx="3029">
                  <c:v>12111</c:v>
                </c:pt>
                <c:pt idx="3030">
                  <c:v>12158</c:v>
                </c:pt>
                <c:pt idx="3031">
                  <c:v>12150</c:v>
                </c:pt>
                <c:pt idx="3032">
                  <c:v>12133</c:v>
                </c:pt>
                <c:pt idx="3033">
                  <c:v>12157</c:v>
                </c:pt>
                <c:pt idx="3034">
                  <c:v>12173</c:v>
                </c:pt>
                <c:pt idx="3035">
                  <c:v>12150</c:v>
                </c:pt>
                <c:pt idx="3036">
                  <c:v>12071</c:v>
                </c:pt>
                <c:pt idx="3037">
                  <c:v>12047</c:v>
                </c:pt>
                <c:pt idx="3038">
                  <c:v>12105</c:v>
                </c:pt>
                <c:pt idx="3039">
                  <c:v>12166</c:v>
                </c:pt>
                <c:pt idx="3040">
                  <c:v>12190</c:v>
                </c:pt>
                <c:pt idx="3041">
                  <c:v>12152</c:v>
                </c:pt>
                <c:pt idx="3042">
                  <c:v>12150</c:v>
                </c:pt>
                <c:pt idx="3043">
                  <c:v>12144</c:v>
                </c:pt>
                <c:pt idx="3044">
                  <c:v>12103</c:v>
                </c:pt>
                <c:pt idx="3045">
                  <c:v>12090</c:v>
                </c:pt>
                <c:pt idx="3046">
                  <c:v>12121</c:v>
                </c:pt>
                <c:pt idx="3047">
                  <c:v>12158</c:v>
                </c:pt>
                <c:pt idx="3048">
                  <c:v>12265</c:v>
                </c:pt>
                <c:pt idx="3049">
                  <c:v>12299</c:v>
                </c:pt>
                <c:pt idx="3050">
                  <c:v>12340</c:v>
                </c:pt>
                <c:pt idx="3051">
                  <c:v>12363</c:v>
                </c:pt>
                <c:pt idx="3052">
                  <c:v>12373</c:v>
                </c:pt>
                <c:pt idx="3053">
                  <c:v>12320</c:v>
                </c:pt>
                <c:pt idx="3054">
                  <c:v>12263</c:v>
                </c:pt>
                <c:pt idx="3055">
                  <c:v>12290</c:v>
                </c:pt>
                <c:pt idx="3056">
                  <c:v>12332</c:v>
                </c:pt>
                <c:pt idx="3057">
                  <c:v>12366</c:v>
                </c:pt>
                <c:pt idx="3058">
                  <c:v>12443</c:v>
                </c:pt>
                <c:pt idx="3059">
                  <c:v>12465</c:v>
                </c:pt>
                <c:pt idx="3060">
                  <c:v>12425</c:v>
                </c:pt>
                <c:pt idx="3061">
                  <c:v>12384</c:v>
                </c:pt>
                <c:pt idx="3062">
                  <c:v>12342</c:v>
                </c:pt>
                <c:pt idx="3063">
                  <c:v>12362</c:v>
                </c:pt>
                <c:pt idx="3064">
                  <c:v>12450</c:v>
                </c:pt>
                <c:pt idx="3065">
                  <c:v>12452</c:v>
                </c:pt>
                <c:pt idx="3066">
                  <c:v>12493</c:v>
                </c:pt>
                <c:pt idx="3067">
                  <c:v>12479</c:v>
                </c:pt>
                <c:pt idx="3068">
                  <c:v>12451</c:v>
                </c:pt>
                <c:pt idx="3069">
                  <c:v>12460</c:v>
                </c:pt>
                <c:pt idx="3070">
                  <c:v>12430</c:v>
                </c:pt>
                <c:pt idx="3071">
                  <c:v>12413</c:v>
                </c:pt>
                <c:pt idx="3072">
                  <c:v>12444</c:v>
                </c:pt>
                <c:pt idx="3073">
                  <c:v>12435</c:v>
                </c:pt>
                <c:pt idx="3074">
                  <c:v>12466</c:v>
                </c:pt>
                <c:pt idx="3075">
                  <c:v>12521</c:v>
                </c:pt>
                <c:pt idx="3076">
                  <c:v>12572</c:v>
                </c:pt>
                <c:pt idx="3077">
                  <c:v>12550</c:v>
                </c:pt>
                <c:pt idx="3078">
                  <c:v>12529</c:v>
                </c:pt>
                <c:pt idx="3079">
                  <c:v>12494</c:v>
                </c:pt>
                <c:pt idx="3080">
                  <c:v>12482</c:v>
                </c:pt>
                <c:pt idx="3081">
                  <c:v>12488</c:v>
                </c:pt>
                <c:pt idx="3082">
                  <c:v>12526</c:v>
                </c:pt>
                <c:pt idx="3083">
                  <c:v>12593</c:v>
                </c:pt>
                <c:pt idx="3084">
                  <c:v>12630</c:v>
                </c:pt>
                <c:pt idx="3085">
                  <c:v>12657</c:v>
                </c:pt>
                <c:pt idx="3086">
                  <c:v>12640</c:v>
                </c:pt>
                <c:pt idx="3087">
                  <c:v>12617</c:v>
                </c:pt>
                <c:pt idx="3088">
                  <c:v>12650</c:v>
                </c:pt>
                <c:pt idx="3089">
                  <c:v>12632</c:v>
                </c:pt>
                <c:pt idx="3090">
                  <c:v>12638</c:v>
                </c:pt>
                <c:pt idx="3091">
                  <c:v>12688</c:v>
                </c:pt>
                <c:pt idx="3092">
                  <c:v>12715</c:v>
                </c:pt>
                <c:pt idx="3093">
                  <c:v>12692</c:v>
                </c:pt>
                <c:pt idx="3094">
                  <c:v>12754</c:v>
                </c:pt>
                <c:pt idx="3095">
                  <c:v>12779</c:v>
                </c:pt>
                <c:pt idx="3096">
                  <c:v>12829</c:v>
                </c:pt>
                <c:pt idx="3097">
                  <c:v>12850</c:v>
                </c:pt>
                <c:pt idx="3098">
                  <c:v>12940</c:v>
                </c:pt>
                <c:pt idx="3099">
                  <c:v>12971</c:v>
                </c:pt>
                <c:pt idx="3100">
                  <c:v>12879</c:v>
                </c:pt>
                <c:pt idx="3101">
                  <c:v>12844</c:v>
                </c:pt>
                <c:pt idx="3102">
                  <c:v>12892</c:v>
                </c:pt>
                <c:pt idx="3103">
                  <c:v>12958</c:v>
                </c:pt>
                <c:pt idx="3104">
                  <c:v>13015</c:v>
                </c:pt>
                <c:pt idx="3105">
                  <c:v>12979</c:v>
                </c:pt>
                <c:pt idx="3106">
                  <c:v>12924</c:v>
                </c:pt>
                <c:pt idx="3107">
                  <c:v>12948</c:v>
                </c:pt>
                <c:pt idx="3108">
                  <c:v>12955</c:v>
                </c:pt>
                <c:pt idx="3109">
                  <c:v>12957</c:v>
                </c:pt>
                <c:pt idx="3110">
                  <c:v>12953</c:v>
                </c:pt>
                <c:pt idx="3111">
                  <c:v>13013</c:v>
                </c:pt>
                <c:pt idx="3112">
                  <c:v>13107</c:v>
                </c:pt>
                <c:pt idx="3113">
                  <c:v>13141</c:v>
                </c:pt>
                <c:pt idx="3114">
                  <c:v>13164</c:v>
                </c:pt>
                <c:pt idx="3115">
                  <c:v>13143</c:v>
                </c:pt>
                <c:pt idx="3116">
                  <c:v>13157</c:v>
                </c:pt>
                <c:pt idx="3117">
                  <c:v>13101</c:v>
                </c:pt>
                <c:pt idx="3118">
                  <c:v>13042</c:v>
                </c:pt>
                <c:pt idx="3119">
                  <c:v>13080</c:v>
                </c:pt>
                <c:pt idx="3120">
                  <c:v>13054</c:v>
                </c:pt>
                <c:pt idx="3121">
                  <c:v>13064</c:v>
                </c:pt>
                <c:pt idx="3122">
                  <c:v>13147</c:v>
                </c:pt>
                <c:pt idx="3123">
                  <c:v>13201</c:v>
                </c:pt>
                <c:pt idx="3124">
                  <c:v>13178</c:v>
                </c:pt>
                <c:pt idx="3125">
                  <c:v>13179</c:v>
                </c:pt>
                <c:pt idx="3126">
                  <c:v>13189</c:v>
                </c:pt>
                <c:pt idx="3127">
                  <c:v>13145</c:v>
                </c:pt>
                <c:pt idx="3128">
                  <c:v>13122</c:v>
                </c:pt>
                <c:pt idx="3129">
                  <c:v>13147</c:v>
                </c:pt>
                <c:pt idx="3130">
                  <c:v>13201</c:v>
                </c:pt>
                <c:pt idx="3131">
                  <c:v>13228</c:v>
                </c:pt>
                <c:pt idx="3132">
                  <c:v>13253</c:v>
                </c:pt>
                <c:pt idx="3133">
                  <c:v>13293</c:v>
                </c:pt>
                <c:pt idx="3134">
                  <c:v>13310</c:v>
                </c:pt>
                <c:pt idx="3135">
                  <c:v>13316</c:v>
                </c:pt>
                <c:pt idx="3136">
                  <c:v>13296</c:v>
                </c:pt>
                <c:pt idx="3137">
                  <c:v>13246</c:v>
                </c:pt>
                <c:pt idx="3138">
                  <c:v>13239</c:v>
                </c:pt>
                <c:pt idx="3139">
                  <c:v>13253</c:v>
                </c:pt>
                <c:pt idx="3140">
                  <c:v>13349</c:v>
                </c:pt>
                <c:pt idx="3141">
                  <c:v>13413</c:v>
                </c:pt>
                <c:pt idx="3142">
                  <c:v>13372</c:v>
                </c:pt>
                <c:pt idx="3143">
                  <c:v>13309</c:v>
                </c:pt>
                <c:pt idx="3144">
                  <c:v>13246</c:v>
                </c:pt>
                <c:pt idx="3145">
                  <c:v>13248</c:v>
                </c:pt>
                <c:pt idx="3146">
                  <c:v>13226</c:v>
                </c:pt>
                <c:pt idx="3147">
                  <c:v>13265</c:v>
                </c:pt>
                <c:pt idx="3148">
                  <c:v>13307</c:v>
                </c:pt>
                <c:pt idx="3149">
                  <c:v>13380</c:v>
                </c:pt>
                <c:pt idx="3150">
                  <c:v>13413</c:v>
                </c:pt>
                <c:pt idx="3151">
                  <c:v>13439</c:v>
                </c:pt>
                <c:pt idx="3152">
                  <c:v>13442</c:v>
                </c:pt>
                <c:pt idx="3153">
                  <c:v>13444</c:v>
                </c:pt>
                <c:pt idx="3154">
                  <c:v>13439</c:v>
                </c:pt>
                <c:pt idx="3155">
                  <c:v>13463</c:v>
                </c:pt>
                <c:pt idx="3156">
                  <c:v>13481</c:v>
                </c:pt>
                <c:pt idx="3157">
                  <c:v>13498</c:v>
                </c:pt>
                <c:pt idx="3158">
                  <c:v>13537</c:v>
                </c:pt>
                <c:pt idx="3159">
                  <c:v>13516</c:v>
                </c:pt>
                <c:pt idx="3160">
                  <c:v>13483</c:v>
                </c:pt>
                <c:pt idx="3161">
                  <c:v>13513</c:v>
                </c:pt>
                <c:pt idx="3162">
                  <c:v>13597</c:v>
                </c:pt>
                <c:pt idx="3163">
                  <c:v>13646</c:v>
                </c:pt>
                <c:pt idx="3164">
                  <c:v>13678</c:v>
                </c:pt>
                <c:pt idx="3165">
                  <c:v>13707</c:v>
                </c:pt>
                <c:pt idx="3166">
                  <c:v>13722</c:v>
                </c:pt>
                <c:pt idx="3167">
                  <c:v>13692</c:v>
                </c:pt>
                <c:pt idx="3168">
                  <c:v>13732</c:v>
                </c:pt>
                <c:pt idx="3169">
                  <c:v>13788</c:v>
                </c:pt>
                <c:pt idx="3170">
                  <c:v>13755</c:v>
                </c:pt>
                <c:pt idx="3171">
                  <c:v>13799</c:v>
                </c:pt>
                <c:pt idx="3172">
                  <c:v>13831</c:v>
                </c:pt>
                <c:pt idx="3173">
                  <c:v>13839</c:v>
                </c:pt>
                <c:pt idx="3174">
                  <c:v>13880</c:v>
                </c:pt>
                <c:pt idx="3175">
                  <c:v>13886</c:v>
                </c:pt>
                <c:pt idx="3176">
                  <c:v>13910</c:v>
                </c:pt>
                <c:pt idx="3177">
                  <c:v>13949</c:v>
                </c:pt>
                <c:pt idx="3178">
                  <c:v>13941</c:v>
                </c:pt>
                <c:pt idx="3179">
                  <c:v>13892</c:v>
                </c:pt>
                <c:pt idx="3180">
                  <c:v>13841</c:v>
                </c:pt>
                <c:pt idx="3181">
                  <c:v>13828</c:v>
                </c:pt>
                <c:pt idx="3182">
                  <c:v>13808</c:v>
                </c:pt>
                <c:pt idx="3183">
                  <c:v>13847</c:v>
                </c:pt>
                <c:pt idx="3184">
                  <c:v>13922</c:v>
                </c:pt>
                <c:pt idx="3185">
                  <c:v>13974</c:v>
                </c:pt>
                <c:pt idx="3186">
                  <c:v>14037</c:v>
                </c:pt>
                <c:pt idx="3187">
                  <c:v>14060</c:v>
                </c:pt>
                <c:pt idx="3188">
                  <c:v>14056</c:v>
                </c:pt>
                <c:pt idx="3189">
                  <c:v>14024</c:v>
                </c:pt>
                <c:pt idx="3190">
                  <c:v>13932</c:v>
                </c:pt>
                <c:pt idx="3191">
                  <c:v>13939</c:v>
                </c:pt>
                <c:pt idx="3192">
                  <c:v>13952</c:v>
                </c:pt>
                <c:pt idx="3193">
                  <c:v>13988</c:v>
                </c:pt>
                <c:pt idx="3194">
                  <c:v>14020</c:v>
                </c:pt>
                <c:pt idx="3195">
                  <c:v>14065</c:v>
                </c:pt>
                <c:pt idx="3196">
                  <c:v>14134</c:v>
                </c:pt>
                <c:pt idx="3197">
                  <c:v>14128</c:v>
                </c:pt>
                <c:pt idx="3198">
                  <c:v>14173</c:v>
                </c:pt>
                <c:pt idx="3199">
                  <c:v>14224</c:v>
                </c:pt>
                <c:pt idx="3200">
                  <c:v>14268</c:v>
                </c:pt>
                <c:pt idx="3201">
                  <c:v>14275</c:v>
                </c:pt>
                <c:pt idx="3202">
                  <c:v>14270</c:v>
                </c:pt>
                <c:pt idx="3203">
                  <c:v>14311</c:v>
                </c:pt>
                <c:pt idx="3204">
                  <c:v>14299</c:v>
                </c:pt>
                <c:pt idx="3205">
                  <c:v>14245</c:v>
                </c:pt>
                <c:pt idx="3206">
                  <c:v>14212</c:v>
                </c:pt>
                <c:pt idx="3207">
                  <c:v>14216</c:v>
                </c:pt>
                <c:pt idx="3208">
                  <c:v>14283</c:v>
                </c:pt>
                <c:pt idx="3209">
                  <c:v>14339</c:v>
                </c:pt>
                <c:pt idx="3210">
                  <c:v>14412</c:v>
                </c:pt>
                <c:pt idx="3211">
                  <c:v>14435</c:v>
                </c:pt>
                <c:pt idx="3212">
                  <c:v>14402</c:v>
                </c:pt>
                <c:pt idx="3213">
                  <c:v>14417</c:v>
                </c:pt>
                <c:pt idx="3214">
                  <c:v>14460</c:v>
                </c:pt>
                <c:pt idx="3215">
                  <c:v>14480</c:v>
                </c:pt>
                <c:pt idx="3216">
                  <c:v>14550</c:v>
                </c:pt>
                <c:pt idx="3217">
                  <c:v>14571</c:v>
                </c:pt>
                <c:pt idx="3218">
                  <c:v>14545</c:v>
                </c:pt>
                <c:pt idx="3219">
                  <c:v>14527</c:v>
                </c:pt>
                <c:pt idx="3220">
                  <c:v>14431</c:v>
                </c:pt>
                <c:pt idx="3221">
                  <c:v>14421</c:v>
                </c:pt>
                <c:pt idx="3222">
                  <c:v>14436</c:v>
                </c:pt>
                <c:pt idx="3223">
                  <c:v>14429</c:v>
                </c:pt>
                <c:pt idx="3224">
                  <c:v>14469</c:v>
                </c:pt>
                <c:pt idx="3225">
                  <c:v>14522</c:v>
                </c:pt>
                <c:pt idx="3226">
                  <c:v>14599</c:v>
                </c:pt>
                <c:pt idx="3227">
                  <c:v>14669</c:v>
                </c:pt>
                <c:pt idx="3228">
                  <c:v>14704</c:v>
                </c:pt>
                <c:pt idx="3229">
                  <c:v>14738</c:v>
                </c:pt>
                <c:pt idx="3230">
                  <c:v>14798</c:v>
                </c:pt>
                <c:pt idx="3231">
                  <c:v>14792</c:v>
                </c:pt>
                <c:pt idx="3232">
                  <c:v>14774</c:v>
                </c:pt>
                <c:pt idx="3233">
                  <c:v>14799</c:v>
                </c:pt>
                <c:pt idx="3234">
                  <c:v>14826</c:v>
                </c:pt>
                <c:pt idx="3235">
                  <c:v>14808</c:v>
                </c:pt>
                <c:pt idx="3236">
                  <c:v>14773</c:v>
                </c:pt>
                <c:pt idx="3237">
                  <c:v>14787</c:v>
                </c:pt>
                <c:pt idx="3238">
                  <c:v>14893</c:v>
                </c:pt>
                <c:pt idx="3239">
                  <c:v>14932</c:v>
                </c:pt>
                <c:pt idx="3240">
                  <c:v>14927</c:v>
                </c:pt>
                <c:pt idx="3241">
                  <c:v>14913</c:v>
                </c:pt>
                <c:pt idx="3242">
                  <c:v>14882</c:v>
                </c:pt>
                <c:pt idx="3243">
                  <c:v>14905</c:v>
                </c:pt>
                <c:pt idx="3244">
                  <c:v>15002</c:v>
                </c:pt>
                <c:pt idx="3245">
                  <c:v>14996</c:v>
                </c:pt>
                <c:pt idx="3246">
                  <c:v>14976</c:v>
                </c:pt>
                <c:pt idx="3247">
                  <c:v>15022</c:v>
                </c:pt>
                <c:pt idx="3248">
                  <c:v>15072</c:v>
                </c:pt>
                <c:pt idx="3249">
                  <c:v>15118</c:v>
                </c:pt>
                <c:pt idx="3250">
                  <c:v>15196</c:v>
                </c:pt>
                <c:pt idx="3251">
                  <c:v>15292</c:v>
                </c:pt>
                <c:pt idx="3252">
                  <c:v>15367</c:v>
                </c:pt>
                <c:pt idx="3253">
                  <c:v>15368</c:v>
                </c:pt>
                <c:pt idx="3254">
                  <c:v>15271</c:v>
                </c:pt>
                <c:pt idx="3255">
                  <c:v>15254</c:v>
                </c:pt>
                <c:pt idx="3256">
                  <c:v>15285</c:v>
                </c:pt>
                <c:pt idx="3257">
                  <c:v>15352</c:v>
                </c:pt>
                <c:pt idx="3258">
                  <c:v>15367</c:v>
                </c:pt>
                <c:pt idx="3259">
                  <c:v>15360</c:v>
                </c:pt>
                <c:pt idx="3260">
                  <c:v>15384</c:v>
                </c:pt>
                <c:pt idx="3261">
                  <c:v>15424</c:v>
                </c:pt>
                <c:pt idx="3262">
                  <c:v>15505</c:v>
                </c:pt>
                <c:pt idx="3263">
                  <c:v>15535</c:v>
                </c:pt>
                <c:pt idx="3264">
                  <c:v>15490</c:v>
                </c:pt>
                <c:pt idx="3265">
                  <c:v>15434</c:v>
                </c:pt>
                <c:pt idx="3266">
                  <c:v>15476</c:v>
                </c:pt>
                <c:pt idx="3267">
                  <c:v>15557</c:v>
                </c:pt>
                <c:pt idx="3268">
                  <c:v>15668</c:v>
                </c:pt>
                <c:pt idx="3269">
                  <c:v>15701</c:v>
                </c:pt>
                <c:pt idx="3270">
                  <c:v>15712</c:v>
                </c:pt>
                <c:pt idx="3271">
                  <c:v>15759</c:v>
                </c:pt>
                <c:pt idx="3272">
                  <c:v>15852</c:v>
                </c:pt>
                <c:pt idx="3273">
                  <c:v>15858</c:v>
                </c:pt>
                <c:pt idx="3274">
                  <c:v>15865</c:v>
                </c:pt>
                <c:pt idx="3275">
                  <c:v>15879</c:v>
                </c:pt>
                <c:pt idx="3276">
                  <c:v>15958</c:v>
                </c:pt>
                <c:pt idx="3277">
                  <c:v>16080</c:v>
                </c:pt>
                <c:pt idx="3278">
                  <c:v>16170</c:v>
                </c:pt>
                <c:pt idx="3279">
                  <c:v>16153</c:v>
                </c:pt>
                <c:pt idx="3280">
                  <c:v>16137</c:v>
                </c:pt>
                <c:pt idx="3281">
                  <c:v>16154</c:v>
                </c:pt>
                <c:pt idx="3282">
                  <c:v>16187</c:v>
                </c:pt>
                <c:pt idx="3283">
                  <c:v>16213</c:v>
                </c:pt>
                <c:pt idx="3284">
                  <c:v>16278</c:v>
                </c:pt>
                <c:pt idx="3285">
                  <c:v>16340</c:v>
                </c:pt>
                <c:pt idx="3286">
                  <c:v>16480</c:v>
                </c:pt>
                <c:pt idx="3287">
                  <c:v>16579</c:v>
                </c:pt>
                <c:pt idx="3288">
                  <c:v>16666</c:v>
                </c:pt>
                <c:pt idx="3289">
                  <c:v>16715</c:v>
                </c:pt>
                <c:pt idx="3290">
                  <c:v>16810</c:v>
                </c:pt>
                <c:pt idx="3291">
                  <c:v>16898</c:v>
                </c:pt>
                <c:pt idx="3292">
                  <c:v>17044</c:v>
                </c:pt>
                <c:pt idx="3293">
                  <c:v>17116</c:v>
                </c:pt>
                <c:pt idx="3294">
                  <c:v>17306</c:v>
                </c:pt>
                <c:pt idx="3295">
                  <c:v>17459</c:v>
                </c:pt>
                <c:pt idx="3296">
                  <c:v>17549</c:v>
                </c:pt>
                <c:pt idx="3297">
                  <c:v>17549</c:v>
                </c:pt>
                <c:pt idx="3298">
                  <c:v>17625</c:v>
                </c:pt>
                <c:pt idx="3299">
                  <c:v>17740</c:v>
                </c:pt>
                <c:pt idx="3300">
                  <c:v>17858</c:v>
                </c:pt>
                <c:pt idx="3301">
                  <c:v>17815</c:v>
                </c:pt>
                <c:pt idx="3302">
                  <c:v>17815</c:v>
                </c:pt>
                <c:pt idx="3303">
                  <c:v>17969</c:v>
                </c:pt>
                <c:pt idx="3304">
                  <c:v>18118</c:v>
                </c:pt>
                <c:pt idx="3305">
                  <c:v>18275</c:v>
                </c:pt>
                <c:pt idx="3306">
                  <c:v>18652</c:v>
                </c:pt>
                <c:pt idx="3307">
                  <c:v>18839</c:v>
                </c:pt>
                <c:pt idx="3308">
                  <c:v>18976</c:v>
                </c:pt>
                <c:pt idx="3309">
                  <c:v>19158</c:v>
                </c:pt>
                <c:pt idx="3310">
                  <c:v>19441</c:v>
                </c:pt>
                <c:pt idx="3311">
                  <c:v>19481</c:v>
                </c:pt>
                <c:pt idx="3312">
                  <c:v>19588</c:v>
                </c:pt>
                <c:pt idx="3313">
                  <c:v>19744</c:v>
                </c:pt>
                <c:pt idx="3314">
                  <c:v>19945</c:v>
                </c:pt>
                <c:pt idx="3315">
                  <c:v>20108</c:v>
                </c:pt>
                <c:pt idx="3316">
                  <c:v>20383</c:v>
                </c:pt>
                <c:pt idx="3317">
                  <c:v>20486</c:v>
                </c:pt>
                <c:pt idx="3318">
                  <c:v>20640</c:v>
                </c:pt>
                <c:pt idx="3319">
                  <c:v>20741</c:v>
                </c:pt>
                <c:pt idx="3320">
                  <c:v>20934</c:v>
                </c:pt>
                <c:pt idx="3321">
                  <c:v>21103</c:v>
                </c:pt>
                <c:pt idx="3322">
                  <c:v>21454</c:v>
                </c:pt>
                <c:pt idx="3323">
                  <c:v>21631</c:v>
                </c:pt>
                <c:pt idx="3324">
                  <c:v>21871</c:v>
                </c:pt>
                <c:pt idx="3325">
                  <c:v>22001</c:v>
                </c:pt>
                <c:pt idx="3326">
                  <c:v>22144</c:v>
                </c:pt>
                <c:pt idx="3327">
                  <c:v>22304</c:v>
                </c:pt>
                <c:pt idx="3328">
                  <c:v>22456</c:v>
                </c:pt>
                <c:pt idx="3329">
                  <c:v>22514</c:v>
                </c:pt>
                <c:pt idx="3330">
                  <c:v>22700</c:v>
                </c:pt>
                <c:pt idx="3331">
                  <c:v>22898</c:v>
                </c:pt>
                <c:pt idx="3332">
                  <c:v>23293</c:v>
                </c:pt>
                <c:pt idx="3333">
                  <c:v>23481</c:v>
                </c:pt>
                <c:pt idx="3334">
                  <c:v>23688</c:v>
                </c:pt>
                <c:pt idx="3335">
                  <c:v>23754</c:v>
                </c:pt>
                <c:pt idx="3336">
                  <c:v>23934</c:v>
                </c:pt>
                <c:pt idx="3337">
                  <c:v>24013</c:v>
                </c:pt>
                <c:pt idx="3338">
                  <c:v>24241</c:v>
                </c:pt>
                <c:pt idx="3339">
                  <c:v>24471</c:v>
                </c:pt>
                <c:pt idx="3340">
                  <c:v>24698</c:v>
                </c:pt>
                <c:pt idx="3341">
                  <c:v>24822</c:v>
                </c:pt>
                <c:pt idx="3342">
                  <c:v>25115</c:v>
                </c:pt>
                <c:pt idx="3343">
                  <c:v>25294</c:v>
                </c:pt>
                <c:pt idx="3344">
                  <c:v>25471</c:v>
                </c:pt>
                <c:pt idx="3345">
                  <c:v>25578</c:v>
                </c:pt>
                <c:pt idx="3346">
                  <c:v>25722</c:v>
                </c:pt>
                <c:pt idx="3347">
                  <c:v>25850</c:v>
                </c:pt>
                <c:pt idx="3348">
                  <c:v>26181</c:v>
                </c:pt>
                <c:pt idx="3349">
                  <c:v>26372</c:v>
                </c:pt>
                <c:pt idx="3350">
                  <c:v>26669</c:v>
                </c:pt>
                <c:pt idx="3351">
                  <c:v>26742</c:v>
                </c:pt>
                <c:pt idx="3352">
                  <c:v>26845</c:v>
                </c:pt>
                <c:pt idx="3353">
                  <c:v>26904</c:v>
                </c:pt>
                <c:pt idx="3354">
                  <c:v>27058</c:v>
                </c:pt>
                <c:pt idx="3355">
                  <c:v>27148</c:v>
                </c:pt>
                <c:pt idx="3356">
                  <c:v>27287</c:v>
                </c:pt>
                <c:pt idx="3357">
                  <c:v>27350</c:v>
                </c:pt>
                <c:pt idx="3358">
                  <c:v>27349</c:v>
                </c:pt>
                <c:pt idx="3359">
                  <c:v>27468</c:v>
                </c:pt>
                <c:pt idx="3360">
                  <c:v>27742</c:v>
                </c:pt>
                <c:pt idx="3361">
                  <c:v>27956</c:v>
                </c:pt>
                <c:pt idx="3362">
                  <c:v>28245</c:v>
                </c:pt>
                <c:pt idx="3363">
                  <c:v>28294</c:v>
                </c:pt>
                <c:pt idx="3364">
                  <c:v>28280</c:v>
                </c:pt>
                <c:pt idx="3365">
                  <c:v>28308</c:v>
                </c:pt>
                <c:pt idx="3366">
                  <c:v>28452</c:v>
                </c:pt>
                <c:pt idx="3367">
                  <c:v>28575</c:v>
                </c:pt>
                <c:pt idx="3368">
                  <c:v>28711</c:v>
                </c:pt>
                <c:pt idx="3369">
                  <c:v>28898</c:v>
                </c:pt>
                <c:pt idx="3370">
                  <c:v>28994</c:v>
                </c:pt>
                <c:pt idx="3371">
                  <c:v>28939</c:v>
                </c:pt>
                <c:pt idx="3372">
                  <c:v>28904</c:v>
                </c:pt>
                <c:pt idx="3373">
                  <c:v>28798</c:v>
                </c:pt>
                <c:pt idx="3374">
                  <c:v>28637</c:v>
                </c:pt>
                <c:pt idx="3375">
                  <c:v>28682</c:v>
                </c:pt>
                <c:pt idx="3376">
                  <c:v>28752</c:v>
                </c:pt>
                <c:pt idx="3377">
                  <c:v>28835</c:v>
                </c:pt>
                <c:pt idx="3378">
                  <c:v>29071</c:v>
                </c:pt>
                <c:pt idx="3379">
                  <c:v>29114</c:v>
                </c:pt>
                <c:pt idx="3380">
                  <c:v>29106</c:v>
                </c:pt>
                <c:pt idx="3381">
                  <c:v>29144</c:v>
                </c:pt>
                <c:pt idx="3382">
                  <c:v>29238</c:v>
                </c:pt>
                <c:pt idx="3383">
                  <c:v>29170</c:v>
                </c:pt>
                <c:pt idx="3384">
                  <c:v>29158</c:v>
                </c:pt>
                <c:pt idx="3385">
                  <c:v>29156</c:v>
                </c:pt>
                <c:pt idx="3386">
                  <c:v>28994</c:v>
                </c:pt>
                <c:pt idx="3387">
                  <c:v>28943</c:v>
                </c:pt>
                <c:pt idx="3388">
                  <c:v>28871</c:v>
                </c:pt>
                <c:pt idx="3389">
                  <c:v>28761</c:v>
                </c:pt>
                <c:pt idx="3390">
                  <c:v>28562</c:v>
                </c:pt>
                <c:pt idx="3391">
                  <c:v>28493</c:v>
                </c:pt>
                <c:pt idx="3392">
                  <c:v>28536</c:v>
                </c:pt>
                <c:pt idx="3393">
                  <c:v>28549</c:v>
                </c:pt>
                <c:pt idx="3394">
                  <c:v>28450</c:v>
                </c:pt>
                <c:pt idx="3395">
                  <c:v>28482</c:v>
                </c:pt>
                <c:pt idx="3396">
                  <c:v>28497</c:v>
                </c:pt>
                <c:pt idx="3397">
                  <c:v>28353</c:v>
                </c:pt>
                <c:pt idx="3398">
                  <c:v>28151</c:v>
                </c:pt>
                <c:pt idx="3399">
                  <c:v>28133</c:v>
                </c:pt>
                <c:pt idx="3400">
                  <c:v>28101</c:v>
                </c:pt>
                <c:pt idx="3401">
                  <c:v>27976</c:v>
                </c:pt>
                <c:pt idx="3402">
                  <c:v>27846</c:v>
                </c:pt>
                <c:pt idx="3403">
                  <c:v>27766</c:v>
                </c:pt>
                <c:pt idx="3404">
                  <c:v>27518</c:v>
                </c:pt>
                <c:pt idx="3405">
                  <c:v>27421</c:v>
                </c:pt>
                <c:pt idx="3406">
                  <c:v>27351</c:v>
                </c:pt>
                <c:pt idx="3407">
                  <c:v>27366</c:v>
                </c:pt>
                <c:pt idx="3408">
                  <c:v>27171</c:v>
                </c:pt>
                <c:pt idx="3409">
                  <c:v>27070</c:v>
                </c:pt>
                <c:pt idx="3410">
                  <c:v>26897</c:v>
                </c:pt>
                <c:pt idx="3411">
                  <c:v>26716</c:v>
                </c:pt>
                <c:pt idx="3412">
                  <c:v>26519</c:v>
                </c:pt>
                <c:pt idx="3413">
                  <c:v>26449</c:v>
                </c:pt>
                <c:pt idx="3414">
                  <c:v>26508</c:v>
                </c:pt>
                <c:pt idx="3415">
                  <c:v>26556</c:v>
                </c:pt>
                <c:pt idx="3416">
                  <c:v>26402</c:v>
                </c:pt>
                <c:pt idx="3417">
                  <c:v>26316</c:v>
                </c:pt>
                <c:pt idx="3418">
                  <c:v>26203</c:v>
                </c:pt>
                <c:pt idx="3419">
                  <c:v>26036</c:v>
                </c:pt>
                <c:pt idx="3420">
                  <c:v>25873</c:v>
                </c:pt>
                <c:pt idx="3421">
                  <c:v>25810</c:v>
                </c:pt>
                <c:pt idx="3422">
                  <c:v>25642</c:v>
                </c:pt>
                <c:pt idx="3423">
                  <c:v>25474</c:v>
                </c:pt>
                <c:pt idx="3424">
                  <c:v>25333</c:v>
                </c:pt>
                <c:pt idx="3425">
                  <c:v>25227</c:v>
                </c:pt>
                <c:pt idx="3426">
                  <c:v>25075</c:v>
                </c:pt>
                <c:pt idx="3427">
                  <c:v>24987</c:v>
                </c:pt>
                <c:pt idx="3428">
                  <c:v>24787</c:v>
                </c:pt>
                <c:pt idx="3429">
                  <c:v>24756</c:v>
                </c:pt>
                <c:pt idx="3430">
                  <c:v>24794</c:v>
                </c:pt>
                <c:pt idx="3431">
                  <c:v>24794</c:v>
                </c:pt>
                <c:pt idx="3432">
                  <c:v>24638</c:v>
                </c:pt>
                <c:pt idx="3433">
                  <c:v>24572</c:v>
                </c:pt>
                <c:pt idx="3434">
                  <c:v>24495</c:v>
                </c:pt>
                <c:pt idx="3435">
                  <c:v>24427</c:v>
                </c:pt>
                <c:pt idx="3436">
                  <c:v>24329</c:v>
                </c:pt>
                <c:pt idx="3437">
                  <c:v>24212</c:v>
                </c:pt>
                <c:pt idx="3438">
                  <c:v>23933</c:v>
                </c:pt>
                <c:pt idx="3439">
                  <c:v>23759</c:v>
                </c:pt>
                <c:pt idx="3440">
                  <c:v>23641</c:v>
                </c:pt>
                <c:pt idx="3441">
                  <c:v>23782</c:v>
                </c:pt>
                <c:pt idx="3442">
                  <c:v>23826</c:v>
                </c:pt>
                <c:pt idx="3443">
                  <c:v>23691</c:v>
                </c:pt>
                <c:pt idx="3444">
                  <c:v>23490</c:v>
                </c:pt>
                <c:pt idx="3445">
                  <c:v>23510</c:v>
                </c:pt>
                <c:pt idx="3446">
                  <c:v>23400</c:v>
                </c:pt>
                <c:pt idx="3447">
                  <c:v>23345</c:v>
                </c:pt>
                <c:pt idx="3448">
                  <c:v>23306</c:v>
                </c:pt>
                <c:pt idx="3449">
                  <c:v>23238</c:v>
                </c:pt>
                <c:pt idx="3450">
                  <c:v>23102</c:v>
                </c:pt>
                <c:pt idx="3451">
                  <c:v>23081</c:v>
                </c:pt>
                <c:pt idx="3452">
                  <c:v>23041</c:v>
                </c:pt>
                <c:pt idx="3453">
                  <c:v>22905</c:v>
                </c:pt>
                <c:pt idx="3454">
                  <c:v>22667</c:v>
                </c:pt>
                <c:pt idx="3455">
                  <c:v>22573</c:v>
                </c:pt>
                <c:pt idx="3456">
                  <c:v>22542</c:v>
                </c:pt>
                <c:pt idx="3457">
                  <c:v>22451</c:v>
                </c:pt>
                <c:pt idx="3458">
                  <c:v>22341</c:v>
                </c:pt>
                <c:pt idx="3459">
                  <c:v>22298</c:v>
                </c:pt>
                <c:pt idx="3460">
                  <c:v>22328</c:v>
                </c:pt>
                <c:pt idx="3461">
                  <c:v>22372</c:v>
                </c:pt>
                <c:pt idx="3462">
                  <c:v>22355</c:v>
                </c:pt>
                <c:pt idx="3463">
                  <c:v>22355</c:v>
                </c:pt>
                <c:pt idx="3464">
                  <c:v>22201</c:v>
                </c:pt>
                <c:pt idx="3465">
                  <c:v>22094</c:v>
                </c:pt>
                <c:pt idx="3466">
                  <c:v>22068</c:v>
                </c:pt>
                <c:pt idx="3467">
                  <c:v>22003</c:v>
                </c:pt>
                <c:pt idx="3468">
                  <c:v>21883</c:v>
                </c:pt>
                <c:pt idx="3469">
                  <c:v>21866</c:v>
                </c:pt>
                <c:pt idx="3470">
                  <c:v>21833</c:v>
                </c:pt>
                <c:pt idx="3471">
                  <c:v>21837</c:v>
                </c:pt>
                <c:pt idx="3472">
                  <c:v>21753</c:v>
                </c:pt>
                <c:pt idx="3473">
                  <c:v>21683</c:v>
                </c:pt>
                <c:pt idx="3474">
                  <c:v>21690</c:v>
                </c:pt>
                <c:pt idx="3475">
                  <c:v>21732</c:v>
                </c:pt>
                <c:pt idx="3476">
                  <c:v>21748</c:v>
                </c:pt>
                <c:pt idx="3477">
                  <c:v>21673</c:v>
                </c:pt>
                <c:pt idx="3478">
                  <c:v>21605</c:v>
                </c:pt>
                <c:pt idx="3479">
                  <c:v>21547</c:v>
                </c:pt>
                <c:pt idx="3480">
                  <c:v>21449</c:v>
                </c:pt>
                <c:pt idx="3481">
                  <c:v>21412</c:v>
                </c:pt>
                <c:pt idx="3482">
                  <c:v>21412</c:v>
                </c:pt>
                <c:pt idx="3483">
                  <c:v>21406</c:v>
                </c:pt>
                <c:pt idx="3484">
                  <c:v>21393</c:v>
                </c:pt>
                <c:pt idx="3485">
                  <c:v>21342</c:v>
                </c:pt>
                <c:pt idx="3486">
                  <c:v>21295</c:v>
                </c:pt>
                <c:pt idx="3487">
                  <c:v>21336</c:v>
                </c:pt>
                <c:pt idx="3488">
                  <c:v>21250</c:v>
                </c:pt>
                <c:pt idx="3489">
                  <c:v>21163</c:v>
                </c:pt>
                <c:pt idx="3490">
                  <c:v>21131</c:v>
                </c:pt>
                <c:pt idx="3491">
                  <c:v>21134</c:v>
                </c:pt>
                <c:pt idx="3492">
                  <c:v>21110</c:v>
                </c:pt>
                <c:pt idx="3493">
                  <c:v>21134</c:v>
                </c:pt>
                <c:pt idx="3494">
                  <c:v>21071</c:v>
                </c:pt>
                <c:pt idx="3495">
                  <c:v>21084</c:v>
                </c:pt>
                <c:pt idx="3496">
                  <c:v>21234</c:v>
                </c:pt>
                <c:pt idx="3497">
                  <c:v>21331</c:v>
                </c:pt>
                <c:pt idx="3498">
                  <c:v>21394</c:v>
                </c:pt>
                <c:pt idx="3499">
                  <c:v>21348</c:v>
                </c:pt>
                <c:pt idx="3500">
                  <c:v>21257</c:v>
                </c:pt>
                <c:pt idx="3501">
                  <c:v>21225</c:v>
                </c:pt>
                <c:pt idx="3502">
                  <c:v>21245</c:v>
                </c:pt>
                <c:pt idx="3503">
                  <c:v>21226</c:v>
                </c:pt>
                <c:pt idx="3504">
                  <c:v>21220</c:v>
                </c:pt>
                <c:pt idx="3505">
                  <c:v>21215</c:v>
                </c:pt>
                <c:pt idx="3506">
                  <c:v>21325</c:v>
                </c:pt>
                <c:pt idx="3507">
                  <c:v>21384</c:v>
                </c:pt>
                <c:pt idx="3508">
                  <c:v>21389</c:v>
                </c:pt>
                <c:pt idx="3509">
                  <c:v>21310</c:v>
                </c:pt>
                <c:pt idx="3510">
                  <c:v>21270</c:v>
                </c:pt>
                <c:pt idx="3511">
                  <c:v>21236</c:v>
                </c:pt>
                <c:pt idx="3512">
                  <c:v>21280</c:v>
                </c:pt>
                <c:pt idx="3513">
                  <c:v>21298</c:v>
                </c:pt>
                <c:pt idx="3514">
                  <c:v>21318</c:v>
                </c:pt>
                <c:pt idx="3515">
                  <c:v>21406</c:v>
                </c:pt>
                <c:pt idx="3516">
                  <c:v>21506</c:v>
                </c:pt>
                <c:pt idx="3517">
                  <c:v>21431</c:v>
                </c:pt>
                <c:pt idx="3518">
                  <c:v>21265</c:v>
                </c:pt>
                <c:pt idx="3519">
                  <c:v>21244</c:v>
                </c:pt>
                <c:pt idx="3520">
                  <c:v>21269</c:v>
                </c:pt>
                <c:pt idx="3521">
                  <c:v>21301</c:v>
                </c:pt>
                <c:pt idx="3522">
                  <c:v>21261</c:v>
                </c:pt>
                <c:pt idx="3523">
                  <c:v>21280</c:v>
                </c:pt>
                <c:pt idx="3524">
                  <c:v>21407</c:v>
                </c:pt>
                <c:pt idx="3525">
                  <c:v>21468</c:v>
                </c:pt>
                <c:pt idx="3526">
                  <c:v>21375</c:v>
                </c:pt>
                <c:pt idx="3527">
                  <c:v>21321</c:v>
                </c:pt>
                <c:pt idx="3528">
                  <c:v>21262</c:v>
                </c:pt>
                <c:pt idx="3529">
                  <c:v>21293</c:v>
                </c:pt>
                <c:pt idx="3530">
                  <c:v>21347</c:v>
                </c:pt>
                <c:pt idx="3531">
                  <c:v>21348</c:v>
                </c:pt>
                <c:pt idx="3532">
                  <c:v>21341</c:v>
                </c:pt>
                <c:pt idx="3533">
                  <c:v>21330</c:v>
                </c:pt>
                <c:pt idx="3534">
                  <c:v>21339</c:v>
                </c:pt>
                <c:pt idx="3535">
                  <c:v>21394</c:v>
                </c:pt>
                <c:pt idx="3536">
                  <c:v>21522</c:v>
                </c:pt>
                <c:pt idx="3537">
                  <c:v>21497</c:v>
                </c:pt>
                <c:pt idx="3538">
                  <c:v>21443</c:v>
                </c:pt>
                <c:pt idx="3539">
                  <c:v>21408</c:v>
                </c:pt>
                <c:pt idx="3540">
                  <c:v>21444</c:v>
                </c:pt>
                <c:pt idx="3541">
                  <c:v>21461</c:v>
                </c:pt>
                <c:pt idx="3542">
                  <c:v>21466</c:v>
                </c:pt>
                <c:pt idx="3543">
                  <c:v>21487</c:v>
                </c:pt>
                <c:pt idx="3544">
                  <c:v>21465</c:v>
                </c:pt>
                <c:pt idx="3545">
                  <c:v>21493</c:v>
                </c:pt>
                <c:pt idx="3546">
                  <c:v>21604</c:v>
                </c:pt>
                <c:pt idx="3547">
                  <c:v>21617</c:v>
                </c:pt>
                <c:pt idx="3548">
                  <c:v>21597</c:v>
                </c:pt>
                <c:pt idx="3549">
                  <c:v>21597</c:v>
                </c:pt>
                <c:pt idx="3550">
                  <c:v>21624</c:v>
                </c:pt>
                <c:pt idx="3551">
                  <c:v>21617</c:v>
                </c:pt>
                <c:pt idx="3552">
                  <c:v>21626</c:v>
                </c:pt>
                <c:pt idx="3553">
                  <c:v>21676</c:v>
                </c:pt>
                <c:pt idx="3554">
                  <c:v>21701</c:v>
                </c:pt>
                <c:pt idx="3555">
                  <c:v>21676</c:v>
                </c:pt>
                <c:pt idx="3556">
                  <c:v>21504</c:v>
                </c:pt>
                <c:pt idx="3557">
                  <c:v>21483</c:v>
                </c:pt>
                <c:pt idx="3558">
                  <c:v>21654</c:v>
                </c:pt>
                <c:pt idx="3559">
                  <c:v>21779</c:v>
                </c:pt>
                <c:pt idx="3560">
                  <c:v>21890</c:v>
                </c:pt>
                <c:pt idx="3561">
                  <c:v>21953</c:v>
                </c:pt>
                <c:pt idx="3562">
                  <c:v>21990</c:v>
                </c:pt>
                <c:pt idx="3563">
                  <c:v>21955</c:v>
                </c:pt>
                <c:pt idx="3564">
                  <c:v>21970</c:v>
                </c:pt>
                <c:pt idx="3565">
                  <c:v>22001</c:v>
                </c:pt>
                <c:pt idx="3566">
                  <c:v>22088</c:v>
                </c:pt>
                <c:pt idx="3567">
                  <c:v>22084</c:v>
                </c:pt>
                <c:pt idx="3568">
                  <c:v>22008</c:v>
                </c:pt>
                <c:pt idx="3569">
                  <c:v>21976</c:v>
                </c:pt>
                <c:pt idx="3570">
                  <c:v>22043</c:v>
                </c:pt>
                <c:pt idx="3571">
                  <c:v>22169</c:v>
                </c:pt>
                <c:pt idx="3572">
                  <c:v>22316</c:v>
                </c:pt>
                <c:pt idx="3573">
                  <c:v>22325</c:v>
                </c:pt>
                <c:pt idx="3574">
                  <c:v>22251</c:v>
                </c:pt>
                <c:pt idx="3575">
                  <c:v>22224</c:v>
                </c:pt>
                <c:pt idx="3576">
                  <c:v>22278</c:v>
                </c:pt>
                <c:pt idx="3577">
                  <c:v>22326</c:v>
                </c:pt>
                <c:pt idx="3578">
                  <c:v>22329</c:v>
                </c:pt>
                <c:pt idx="3579">
                  <c:v>22323</c:v>
                </c:pt>
                <c:pt idx="3580">
                  <c:v>22360</c:v>
                </c:pt>
                <c:pt idx="3581">
                  <c:v>22391</c:v>
                </c:pt>
                <c:pt idx="3582">
                  <c:v>22416</c:v>
                </c:pt>
                <c:pt idx="3583">
                  <c:v>22372</c:v>
                </c:pt>
                <c:pt idx="3584">
                  <c:v>22219</c:v>
                </c:pt>
                <c:pt idx="3585">
                  <c:v>22089</c:v>
                </c:pt>
                <c:pt idx="3586">
                  <c:v>22114</c:v>
                </c:pt>
                <c:pt idx="3587">
                  <c:v>22201</c:v>
                </c:pt>
                <c:pt idx="3588">
                  <c:v>22342</c:v>
                </c:pt>
                <c:pt idx="3589">
                  <c:v>22392</c:v>
                </c:pt>
                <c:pt idx="3590">
                  <c:v>22491</c:v>
                </c:pt>
                <c:pt idx="3591">
                  <c:v>22489</c:v>
                </c:pt>
                <c:pt idx="3592">
                  <c:v>22492</c:v>
                </c:pt>
                <c:pt idx="3593">
                  <c:v>22500</c:v>
                </c:pt>
                <c:pt idx="3594">
                  <c:v>22536</c:v>
                </c:pt>
                <c:pt idx="3595">
                  <c:v>22569</c:v>
                </c:pt>
                <c:pt idx="3596">
                  <c:v>22566</c:v>
                </c:pt>
                <c:pt idx="3597">
                  <c:v>22542</c:v>
                </c:pt>
                <c:pt idx="3598">
                  <c:v>22522</c:v>
                </c:pt>
                <c:pt idx="3599">
                  <c:v>22591</c:v>
                </c:pt>
                <c:pt idx="3600">
                  <c:v>22640</c:v>
                </c:pt>
                <c:pt idx="3601">
                  <c:v>22672</c:v>
                </c:pt>
                <c:pt idx="3602">
                  <c:v>22652</c:v>
                </c:pt>
                <c:pt idx="3603">
                  <c:v>22675</c:v>
                </c:pt>
                <c:pt idx="3604">
                  <c:v>22749</c:v>
                </c:pt>
                <c:pt idx="3605">
                  <c:v>22742</c:v>
                </c:pt>
                <c:pt idx="3606">
                  <c:v>22664</c:v>
                </c:pt>
                <c:pt idx="3607">
                  <c:v>22708</c:v>
                </c:pt>
                <c:pt idx="3608">
                  <c:v>22892</c:v>
                </c:pt>
                <c:pt idx="3609">
                  <c:v>22937</c:v>
                </c:pt>
                <c:pt idx="3610">
                  <c:v>22924</c:v>
                </c:pt>
                <c:pt idx="3611">
                  <c:v>22882</c:v>
                </c:pt>
                <c:pt idx="3612">
                  <c:v>22809</c:v>
                </c:pt>
                <c:pt idx="3613">
                  <c:v>22805</c:v>
                </c:pt>
                <c:pt idx="3614">
                  <c:v>22884</c:v>
                </c:pt>
                <c:pt idx="3615">
                  <c:v>22896</c:v>
                </c:pt>
                <c:pt idx="3616">
                  <c:v>22860</c:v>
                </c:pt>
                <c:pt idx="3617">
                  <c:v>22873</c:v>
                </c:pt>
                <c:pt idx="3618">
                  <c:v>22854</c:v>
                </c:pt>
                <c:pt idx="3619">
                  <c:v>22841</c:v>
                </c:pt>
                <c:pt idx="3620">
                  <c:v>22892</c:v>
                </c:pt>
                <c:pt idx="3621">
                  <c:v>22919</c:v>
                </c:pt>
                <c:pt idx="3622">
                  <c:v>22977</c:v>
                </c:pt>
                <c:pt idx="3623">
                  <c:v>23052</c:v>
                </c:pt>
                <c:pt idx="3624">
                  <c:v>23081</c:v>
                </c:pt>
                <c:pt idx="3625">
                  <c:v>23117</c:v>
                </c:pt>
                <c:pt idx="3626">
                  <c:v>23210</c:v>
                </c:pt>
                <c:pt idx="3627">
                  <c:v>23184</c:v>
                </c:pt>
                <c:pt idx="3628">
                  <c:v>23170</c:v>
                </c:pt>
                <c:pt idx="3629">
                  <c:v>23283</c:v>
                </c:pt>
                <c:pt idx="3630">
                  <c:v>23368</c:v>
                </c:pt>
                <c:pt idx="3631">
                  <c:v>23373</c:v>
                </c:pt>
                <c:pt idx="3632">
                  <c:v>23348</c:v>
                </c:pt>
                <c:pt idx="3633">
                  <c:v>23314</c:v>
                </c:pt>
                <c:pt idx="3634">
                  <c:v>23455</c:v>
                </c:pt>
                <c:pt idx="3635">
                  <c:v>23577</c:v>
                </c:pt>
                <c:pt idx="3636">
                  <c:v>23659</c:v>
                </c:pt>
                <c:pt idx="3637">
                  <c:v>23681</c:v>
                </c:pt>
                <c:pt idx="3638">
                  <c:v>23652</c:v>
                </c:pt>
                <c:pt idx="3639">
                  <c:v>23639</c:v>
                </c:pt>
                <c:pt idx="3640">
                  <c:v>23659</c:v>
                </c:pt>
                <c:pt idx="3641">
                  <c:v>23732</c:v>
                </c:pt>
                <c:pt idx="3642">
                  <c:v>23911</c:v>
                </c:pt>
                <c:pt idx="3643">
                  <c:v>24056</c:v>
                </c:pt>
                <c:pt idx="3644">
                  <c:v>24117</c:v>
                </c:pt>
                <c:pt idx="3645">
                  <c:v>24045</c:v>
                </c:pt>
                <c:pt idx="3646">
                  <c:v>24044</c:v>
                </c:pt>
                <c:pt idx="3647">
                  <c:v>23973</c:v>
                </c:pt>
                <c:pt idx="3648">
                  <c:v>23948</c:v>
                </c:pt>
                <c:pt idx="3649">
                  <c:v>23964</c:v>
                </c:pt>
                <c:pt idx="3650">
                  <c:v>23927</c:v>
                </c:pt>
                <c:pt idx="3651">
                  <c:v>23986</c:v>
                </c:pt>
                <c:pt idx="3652">
                  <c:v>24107</c:v>
                </c:pt>
                <c:pt idx="3653">
                  <c:v>24141</c:v>
                </c:pt>
                <c:pt idx="3654">
                  <c:v>24196</c:v>
                </c:pt>
                <c:pt idx="3655">
                  <c:v>24178</c:v>
                </c:pt>
                <c:pt idx="3656">
                  <c:v>24189</c:v>
                </c:pt>
                <c:pt idx="3657">
                  <c:v>24194</c:v>
                </c:pt>
                <c:pt idx="3658">
                  <c:v>24257</c:v>
                </c:pt>
                <c:pt idx="3659">
                  <c:v>24252</c:v>
                </c:pt>
                <c:pt idx="3660">
                  <c:v>24210</c:v>
                </c:pt>
                <c:pt idx="3661">
                  <c:v>24267</c:v>
                </c:pt>
                <c:pt idx="3662">
                  <c:v>24421</c:v>
                </c:pt>
                <c:pt idx="3663">
                  <c:v>24478</c:v>
                </c:pt>
                <c:pt idx="3664">
                  <c:v>24631</c:v>
                </c:pt>
                <c:pt idx="3665">
                  <c:v>24704</c:v>
                </c:pt>
                <c:pt idx="3666">
                  <c:v>24749</c:v>
                </c:pt>
                <c:pt idx="3667">
                  <c:v>24743</c:v>
                </c:pt>
                <c:pt idx="3668">
                  <c:v>24730</c:v>
                </c:pt>
                <c:pt idx="3669">
                  <c:v>24737</c:v>
                </c:pt>
                <c:pt idx="3670">
                  <c:v>24814</c:v>
                </c:pt>
                <c:pt idx="3671">
                  <c:v>24864</c:v>
                </c:pt>
                <c:pt idx="3672">
                  <c:v>24938</c:v>
                </c:pt>
                <c:pt idx="3673">
                  <c:v>24976</c:v>
                </c:pt>
                <c:pt idx="3674">
                  <c:v>25017</c:v>
                </c:pt>
                <c:pt idx="3675">
                  <c:v>24939</c:v>
                </c:pt>
                <c:pt idx="3676">
                  <c:v>24830</c:v>
                </c:pt>
                <c:pt idx="3677">
                  <c:v>24819</c:v>
                </c:pt>
                <c:pt idx="3678">
                  <c:v>24907</c:v>
                </c:pt>
                <c:pt idx="3679">
                  <c:v>25009</c:v>
                </c:pt>
                <c:pt idx="3680">
                  <c:v>25128</c:v>
                </c:pt>
                <c:pt idx="3681">
                  <c:v>25135</c:v>
                </c:pt>
                <c:pt idx="3682">
                  <c:v>25091</c:v>
                </c:pt>
                <c:pt idx="3683">
                  <c:v>25093</c:v>
                </c:pt>
                <c:pt idx="3684">
                  <c:v>25134</c:v>
                </c:pt>
                <c:pt idx="3685">
                  <c:v>25121</c:v>
                </c:pt>
                <c:pt idx="3686">
                  <c:v>25135</c:v>
                </c:pt>
                <c:pt idx="3687">
                  <c:v>25277</c:v>
                </c:pt>
                <c:pt idx="3688">
                  <c:v>25408</c:v>
                </c:pt>
                <c:pt idx="3689">
                  <c:v>25357</c:v>
                </c:pt>
                <c:pt idx="3690">
                  <c:v>25318</c:v>
                </c:pt>
                <c:pt idx="3691">
                  <c:v>25352</c:v>
                </c:pt>
                <c:pt idx="3692">
                  <c:v>25415</c:v>
                </c:pt>
                <c:pt idx="3693">
                  <c:v>25451</c:v>
                </c:pt>
                <c:pt idx="3694">
                  <c:v>25496</c:v>
                </c:pt>
                <c:pt idx="3695">
                  <c:v>25441</c:v>
                </c:pt>
                <c:pt idx="3696">
                  <c:v>25478</c:v>
                </c:pt>
                <c:pt idx="3697">
                  <c:v>25600</c:v>
                </c:pt>
                <c:pt idx="3698">
                  <c:v>25744</c:v>
                </c:pt>
                <c:pt idx="3699">
                  <c:v>25774</c:v>
                </c:pt>
                <c:pt idx="3700">
                  <c:v>25775</c:v>
                </c:pt>
                <c:pt idx="3701">
                  <c:v>25811</c:v>
                </c:pt>
                <c:pt idx="3702">
                  <c:v>25794</c:v>
                </c:pt>
                <c:pt idx="3703">
                  <c:v>25781</c:v>
                </c:pt>
                <c:pt idx="3704">
                  <c:v>25829</c:v>
                </c:pt>
                <c:pt idx="3705">
                  <c:v>25902</c:v>
                </c:pt>
                <c:pt idx="3706">
                  <c:v>25868</c:v>
                </c:pt>
                <c:pt idx="3707">
                  <c:v>25831</c:v>
                </c:pt>
                <c:pt idx="3708">
                  <c:v>25931</c:v>
                </c:pt>
                <c:pt idx="3709">
                  <c:v>25995</c:v>
                </c:pt>
                <c:pt idx="3710">
                  <c:v>26032</c:v>
                </c:pt>
                <c:pt idx="3711">
                  <c:v>26107</c:v>
                </c:pt>
                <c:pt idx="3712">
                  <c:v>26157</c:v>
                </c:pt>
                <c:pt idx="3713">
                  <c:v>26115</c:v>
                </c:pt>
                <c:pt idx="3714">
                  <c:v>26108</c:v>
                </c:pt>
                <c:pt idx="3715">
                  <c:v>26098</c:v>
                </c:pt>
                <c:pt idx="3716">
                  <c:v>26319</c:v>
                </c:pt>
                <c:pt idx="3717">
                  <c:v>26462</c:v>
                </c:pt>
                <c:pt idx="3718">
                  <c:v>26485</c:v>
                </c:pt>
                <c:pt idx="3719">
                  <c:v>26456</c:v>
                </c:pt>
                <c:pt idx="3720">
                  <c:v>26372</c:v>
                </c:pt>
                <c:pt idx="3721">
                  <c:v>26324</c:v>
                </c:pt>
                <c:pt idx="3722">
                  <c:v>26319</c:v>
                </c:pt>
                <c:pt idx="3723">
                  <c:v>26249</c:v>
                </c:pt>
                <c:pt idx="3724">
                  <c:v>26304</c:v>
                </c:pt>
                <c:pt idx="3725">
                  <c:v>26336</c:v>
                </c:pt>
                <c:pt idx="3726">
                  <c:v>26418</c:v>
                </c:pt>
                <c:pt idx="3727">
                  <c:v>26462</c:v>
                </c:pt>
                <c:pt idx="3728">
                  <c:v>26438</c:v>
                </c:pt>
                <c:pt idx="3729">
                  <c:v>26468</c:v>
                </c:pt>
                <c:pt idx="3730">
                  <c:v>26608</c:v>
                </c:pt>
                <c:pt idx="3731">
                  <c:v>26635</c:v>
                </c:pt>
                <c:pt idx="3732">
                  <c:v>26599</c:v>
                </c:pt>
                <c:pt idx="3733">
                  <c:v>26551</c:v>
                </c:pt>
                <c:pt idx="3734">
                  <c:v>26410</c:v>
                </c:pt>
                <c:pt idx="3735">
                  <c:v>26352</c:v>
                </c:pt>
                <c:pt idx="3736">
                  <c:v>26459</c:v>
                </c:pt>
                <c:pt idx="3737">
                  <c:v>26546</c:v>
                </c:pt>
                <c:pt idx="3738">
                  <c:v>26662</c:v>
                </c:pt>
                <c:pt idx="3739">
                  <c:v>26687</c:v>
                </c:pt>
                <c:pt idx="3740">
                  <c:v>26733</c:v>
                </c:pt>
                <c:pt idx="3741">
                  <c:v>26608</c:v>
                </c:pt>
                <c:pt idx="3742">
                  <c:v>26545</c:v>
                </c:pt>
                <c:pt idx="3743">
                  <c:v>26582</c:v>
                </c:pt>
                <c:pt idx="3744">
                  <c:v>26673</c:v>
                </c:pt>
                <c:pt idx="3745">
                  <c:v>26791</c:v>
                </c:pt>
                <c:pt idx="3746">
                  <c:v>26852</c:v>
                </c:pt>
                <c:pt idx="3747">
                  <c:v>26861</c:v>
                </c:pt>
                <c:pt idx="3748">
                  <c:v>26785</c:v>
                </c:pt>
                <c:pt idx="3749">
                  <c:v>26789</c:v>
                </c:pt>
                <c:pt idx="3750">
                  <c:v>26866</c:v>
                </c:pt>
                <c:pt idx="3751">
                  <c:v>26872</c:v>
                </c:pt>
                <c:pt idx="3752">
                  <c:v>26939</c:v>
                </c:pt>
                <c:pt idx="3753">
                  <c:v>27019</c:v>
                </c:pt>
                <c:pt idx="3754">
                  <c:v>26988</c:v>
                </c:pt>
                <c:pt idx="3755">
                  <c:v>27016</c:v>
                </c:pt>
                <c:pt idx="3756">
                  <c:v>27064</c:v>
                </c:pt>
                <c:pt idx="3757">
                  <c:v>27046</c:v>
                </c:pt>
                <c:pt idx="3758">
                  <c:v>27055</c:v>
                </c:pt>
                <c:pt idx="3759">
                  <c:v>27036</c:v>
                </c:pt>
                <c:pt idx="3760">
                  <c:v>27055</c:v>
                </c:pt>
                <c:pt idx="3761">
                  <c:v>27184</c:v>
                </c:pt>
                <c:pt idx="3762">
                  <c:v>27362</c:v>
                </c:pt>
                <c:pt idx="3763">
                  <c:v>27406</c:v>
                </c:pt>
                <c:pt idx="3764">
                  <c:v>27424</c:v>
                </c:pt>
                <c:pt idx="3765">
                  <c:v>27537</c:v>
                </c:pt>
                <c:pt idx="3766">
                  <c:v>27566</c:v>
                </c:pt>
                <c:pt idx="3767">
                  <c:v>27443</c:v>
                </c:pt>
                <c:pt idx="3768">
                  <c:v>27247</c:v>
                </c:pt>
                <c:pt idx="3769">
                  <c:v>27337</c:v>
                </c:pt>
                <c:pt idx="3770">
                  <c:v>27406</c:v>
                </c:pt>
                <c:pt idx="3771">
                  <c:v>27410</c:v>
                </c:pt>
                <c:pt idx="3772">
                  <c:v>27531</c:v>
                </c:pt>
                <c:pt idx="3773">
                  <c:v>27602</c:v>
                </c:pt>
                <c:pt idx="3774">
                  <c:v>27660</c:v>
                </c:pt>
                <c:pt idx="3775">
                  <c:v>27616</c:v>
                </c:pt>
                <c:pt idx="3776">
                  <c:v>27639</c:v>
                </c:pt>
                <c:pt idx="3777">
                  <c:v>27661</c:v>
                </c:pt>
                <c:pt idx="3778">
                  <c:v>27630</c:v>
                </c:pt>
                <c:pt idx="3779">
                  <c:v>27669</c:v>
                </c:pt>
                <c:pt idx="3780">
                  <c:v>27767</c:v>
                </c:pt>
                <c:pt idx="3781">
                  <c:v>27782</c:v>
                </c:pt>
                <c:pt idx="3782">
                  <c:v>27910</c:v>
                </c:pt>
                <c:pt idx="3783">
                  <c:v>27979</c:v>
                </c:pt>
                <c:pt idx="3784">
                  <c:v>27915</c:v>
                </c:pt>
                <c:pt idx="3785">
                  <c:v>27923</c:v>
                </c:pt>
                <c:pt idx="3786">
                  <c:v>27897</c:v>
                </c:pt>
                <c:pt idx="3787">
                  <c:v>27878</c:v>
                </c:pt>
                <c:pt idx="3788">
                  <c:v>27963</c:v>
                </c:pt>
                <c:pt idx="3789">
                  <c:v>28089</c:v>
                </c:pt>
                <c:pt idx="3790">
                  <c:v>28232</c:v>
                </c:pt>
                <c:pt idx="3791">
                  <c:v>28212</c:v>
                </c:pt>
                <c:pt idx="3792">
                  <c:v>28025</c:v>
                </c:pt>
                <c:pt idx="3793">
                  <c:v>27951</c:v>
                </c:pt>
                <c:pt idx="3794">
                  <c:v>27945</c:v>
                </c:pt>
                <c:pt idx="3795">
                  <c:v>27953</c:v>
                </c:pt>
                <c:pt idx="3796">
                  <c:v>27972</c:v>
                </c:pt>
                <c:pt idx="3797">
                  <c:v>28043</c:v>
                </c:pt>
                <c:pt idx="3798">
                  <c:v>28117</c:v>
                </c:pt>
                <c:pt idx="3799">
                  <c:v>28251</c:v>
                </c:pt>
                <c:pt idx="3800">
                  <c:v>28358</c:v>
                </c:pt>
                <c:pt idx="3801">
                  <c:v>28269</c:v>
                </c:pt>
                <c:pt idx="3802">
                  <c:v>28227</c:v>
                </c:pt>
                <c:pt idx="3803">
                  <c:v>28297</c:v>
                </c:pt>
                <c:pt idx="3804">
                  <c:v>28450</c:v>
                </c:pt>
                <c:pt idx="3805">
                  <c:v>28507</c:v>
                </c:pt>
                <c:pt idx="3806">
                  <c:v>28609</c:v>
                </c:pt>
                <c:pt idx="3807">
                  <c:v>28764</c:v>
                </c:pt>
                <c:pt idx="3808">
                  <c:v>28860</c:v>
                </c:pt>
                <c:pt idx="3809">
                  <c:v>28804</c:v>
                </c:pt>
                <c:pt idx="3810">
                  <c:v>28692</c:v>
                </c:pt>
                <c:pt idx="3811">
                  <c:v>28617</c:v>
                </c:pt>
                <c:pt idx="3812">
                  <c:v>28698</c:v>
                </c:pt>
                <c:pt idx="3813">
                  <c:v>28770</c:v>
                </c:pt>
                <c:pt idx="3814">
                  <c:v>28821</c:v>
                </c:pt>
                <c:pt idx="3815">
                  <c:v>28791</c:v>
                </c:pt>
                <c:pt idx="3816">
                  <c:v>28778</c:v>
                </c:pt>
                <c:pt idx="3817">
                  <c:v>28907</c:v>
                </c:pt>
                <c:pt idx="3818">
                  <c:v>29008</c:v>
                </c:pt>
                <c:pt idx="3819">
                  <c:v>28978</c:v>
                </c:pt>
                <c:pt idx="3820">
                  <c:v>28881</c:v>
                </c:pt>
                <c:pt idx="3821">
                  <c:v>28822</c:v>
                </c:pt>
                <c:pt idx="3822">
                  <c:v>28914</c:v>
                </c:pt>
                <c:pt idx="3823">
                  <c:v>29078</c:v>
                </c:pt>
                <c:pt idx="3824">
                  <c:v>29269</c:v>
                </c:pt>
                <c:pt idx="3825">
                  <c:v>29347</c:v>
                </c:pt>
                <c:pt idx="3826">
                  <c:v>29372</c:v>
                </c:pt>
                <c:pt idx="3827">
                  <c:v>29324</c:v>
                </c:pt>
                <c:pt idx="3828">
                  <c:v>29374</c:v>
                </c:pt>
                <c:pt idx="3829">
                  <c:v>29380</c:v>
                </c:pt>
                <c:pt idx="3830">
                  <c:v>29414</c:v>
                </c:pt>
                <c:pt idx="3831">
                  <c:v>29422</c:v>
                </c:pt>
                <c:pt idx="3832">
                  <c:v>29489</c:v>
                </c:pt>
                <c:pt idx="3833">
                  <c:v>29517</c:v>
                </c:pt>
                <c:pt idx="3834">
                  <c:v>29519</c:v>
                </c:pt>
                <c:pt idx="3835">
                  <c:v>29605</c:v>
                </c:pt>
                <c:pt idx="3836">
                  <c:v>29664</c:v>
                </c:pt>
                <c:pt idx="3837">
                  <c:v>29708</c:v>
                </c:pt>
                <c:pt idx="3838">
                  <c:v>29767</c:v>
                </c:pt>
                <c:pt idx="3839">
                  <c:v>29767</c:v>
                </c:pt>
                <c:pt idx="3840">
                  <c:v>29825</c:v>
                </c:pt>
                <c:pt idx="3841">
                  <c:v>29887</c:v>
                </c:pt>
                <c:pt idx="3842">
                  <c:v>29774</c:v>
                </c:pt>
                <c:pt idx="3843">
                  <c:v>29740</c:v>
                </c:pt>
                <c:pt idx="3844">
                  <c:v>29707</c:v>
                </c:pt>
                <c:pt idx="3845">
                  <c:v>29771</c:v>
                </c:pt>
                <c:pt idx="3846">
                  <c:v>29851</c:v>
                </c:pt>
                <c:pt idx="3847">
                  <c:v>29897</c:v>
                </c:pt>
                <c:pt idx="3848">
                  <c:v>29910</c:v>
                </c:pt>
                <c:pt idx="3849">
                  <c:v>29941</c:v>
                </c:pt>
                <c:pt idx="3850">
                  <c:v>30165</c:v>
                </c:pt>
                <c:pt idx="3851">
                  <c:v>30157</c:v>
                </c:pt>
                <c:pt idx="3852">
                  <c:v>30081</c:v>
                </c:pt>
                <c:pt idx="3853">
                  <c:v>30108</c:v>
                </c:pt>
                <c:pt idx="3854">
                  <c:v>30125</c:v>
                </c:pt>
                <c:pt idx="3855">
                  <c:v>30130</c:v>
                </c:pt>
                <c:pt idx="3856">
                  <c:v>30100</c:v>
                </c:pt>
                <c:pt idx="3857">
                  <c:v>30175</c:v>
                </c:pt>
                <c:pt idx="3858">
                  <c:v>30198</c:v>
                </c:pt>
                <c:pt idx="3859">
                  <c:v>30199</c:v>
                </c:pt>
                <c:pt idx="3860">
                  <c:v>30318</c:v>
                </c:pt>
                <c:pt idx="3861">
                  <c:v>30340</c:v>
                </c:pt>
                <c:pt idx="3862">
                  <c:v>30288</c:v>
                </c:pt>
                <c:pt idx="3863">
                  <c:v>30368</c:v>
                </c:pt>
                <c:pt idx="3864">
                  <c:v>30598</c:v>
                </c:pt>
                <c:pt idx="3865">
                  <c:v>30662</c:v>
                </c:pt>
                <c:pt idx="3866">
                  <c:v>30514</c:v>
                </c:pt>
                <c:pt idx="3867">
                  <c:v>30373</c:v>
                </c:pt>
                <c:pt idx="3868">
                  <c:v>30349</c:v>
                </c:pt>
                <c:pt idx="3869">
                  <c:v>30361</c:v>
                </c:pt>
                <c:pt idx="3870">
                  <c:v>30338</c:v>
                </c:pt>
                <c:pt idx="3871">
                  <c:v>30399</c:v>
                </c:pt>
                <c:pt idx="3872">
                  <c:v>30373</c:v>
                </c:pt>
                <c:pt idx="3873">
                  <c:v>30368</c:v>
                </c:pt>
                <c:pt idx="3874">
                  <c:v>30290</c:v>
                </c:pt>
                <c:pt idx="3875">
                  <c:v>30230</c:v>
                </c:pt>
                <c:pt idx="3876">
                  <c:v>30250</c:v>
                </c:pt>
                <c:pt idx="3877">
                  <c:v>30192</c:v>
                </c:pt>
                <c:pt idx="3878">
                  <c:v>30119</c:v>
                </c:pt>
                <c:pt idx="3879">
                  <c:v>29983</c:v>
                </c:pt>
                <c:pt idx="3880">
                  <c:v>29762</c:v>
                </c:pt>
                <c:pt idx="3881">
                  <c:v>29808</c:v>
                </c:pt>
                <c:pt idx="3882">
                  <c:v>30039</c:v>
                </c:pt>
                <c:pt idx="3883">
                  <c:v>30059</c:v>
                </c:pt>
                <c:pt idx="3884">
                  <c:v>30001</c:v>
                </c:pt>
                <c:pt idx="3885">
                  <c:v>29888</c:v>
                </c:pt>
                <c:pt idx="3886">
                  <c:v>29843</c:v>
                </c:pt>
                <c:pt idx="3887">
                  <c:v>29820</c:v>
                </c:pt>
                <c:pt idx="3888">
                  <c:v>29852</c:v>
                </c:pt>
                <c:pt idx="3889">
                  <c:v>29979</c:v>
                </c:pt>
                <c:pt idx="3890">
                  <c:v>30221</c:v>
                </c:pt>
                <c:pt idx="3891">
                  <c:v>30334</c:v>
                </c:pt>
                <c:pt idx="3892">
                  <c:v>30295</c:v>
                </c:pt>
                <c:pt idx="3893">
                  <c:v>30282</c:v>
                </c:pt>
                <c:pt idx="3894">
                  <c:v>30263</c:v>
                </c:pt>
                <c:pt idx="3895">
                  <c:v>30224</c:v>
                </c:pt>
                <c:pt idx="3896">
                  <c:v>30312</c:v>
                </c:pt>
                <c:pt idx="3897">
                  <c:v>30360</c:v>
                </c:pt>
                <c:pt idx="3898">
                  <c:v>30334</c:v>
                </c:pt>
                <c:pt idx="3899">
                  <c:v>30263</c:v>
                </c:pt>
                <c:pt idx="3900">
                  <c:v>30259</c:v>
                </c:pt>
                <c:pt idx="3901">
                  <c:v>30306</c:v>
                </c:pt>
                <c:pt idx="3902">
                  <c:v>30358</c:v>
                </c:pt>
                <c:pt idx="3903">
                  <c:v>30410</c:v>
                </c:pt>
                <c:pt idx="3904">
                  <c:v>30604</c:v>
                </c:pt>
                <c:pt idx="3905">
                  <c:v>30660</c:v>
                </c:pt>
                <c:pt idx="3906">
                  <c:v>30601</c:v>
                </c:pt>
                <c:pt idx="3907">
                  <c:v>30534</c:v>
                </c:pt>
                <c:pt idx="3908">
                  <c:v>30523</c:v>
                </c:pt>
                <c:pt idx="3909">
                  <c:v>30499</c:v>
                </c:pt>
                <c:pt idx="3910">
                  <c:v>30505</c:v>
                </c:pt>
                <c:pt idx="3911">
                  <c:v>30421</c:v>
                </c:pt>
                <c:pt idx="3912">
                  <c:v>30309</c:v>
                </c:pt>
                <c:pt idx="3913">
                  <c:v>30393</c:v>
                </c:pt>
                <c:pt idx="3914">
                  <c:v>30501</c:v>
                </c:pt>
                <c:pt idx="3915">
                  <c:v>30559</c:v>
                </c:pt>
                <c:pt idx="3916">
                  <c:v>30643</c:v>
                </c:pt>
                <c:pt idx="3917">
                  <c:v>30664</c:v>
                </c:pt>
                <c:pt idx="3918">
                  <c:v>30554</c:v>
                </c:pt>
                <c:pt idx="3919">
                  <c:v>30564</c:v>
                </c:pt>
                <c:pt idx="3920">
                  <c:v>30652</c:v>
                </c:pt>
                <c:pt idx="3921">
                  <c:v>30641</c:v>
                </c:pt>
                <c:pt idx="3922">
                  <c:v>30558</c:v>
                </c:pt>
                <c:pt idx="3923">
                  <c:v>30570</c:v>
                </c:pt>
                <c:pt idx="3924">
                  <c:v>30622</c:v>
                </c:pt>
                <c:pt idx="3925">
                  <c:v>30652</c:v>
                </c:pt>
                <c:pt idx="3926">
                  <c:v>30679</c:v>
                </c:pt>
                <c:pt idx="3927">
                  <c:v>30812</c:v>
                </c:pt>
                <c:pt idx="3928">
                  <c:v>31141</c:v>
                </c:pt>
                <c:pt idx="3929">
                  <c:v>31088</c:v>
                </c:pt>
                <c:pt idx="3930">
                  <c:v>30856</c:v>
                </c:pt>
                <c:pt idx="3931">
                  <c:v>30783</c:v>
                </c:pt>
                <c:pt idx="3932">
                  <c:v>30672</c:v>
                </c:pt>
                <c:pt idx="3933">
                  <c:v>30681</c:v>
                </c:pt>
                <c:pt idx="3934">
                  <c:v>30767</c:v>
                </c:pt>
                <c:pt idx="3935">
                  <c:v>30731</c:v>
                </c:pt>
                <c:pt idx="3936">
                  <c:v>30657</c:v>
                </c:pt>
                <c:pt idx="3937">
                  <c:v>30664</c:v>
                </c:pt>
                <c:pt idx="3938">
                  <c:v>30631</c:v>
                </c:pt>
                <c:pt idx="3939">
                  <c:v>30564</c:v>
                </c:pt>
                <c:pt idx="3940">
                  <c:v>30399</c:v>
                </c:pt>
                <c:pt idx="3941">
                  <c:v>30462</c:v>
                </c:pt>
                <c:pt idx="3942">
                  <c:v>30578</c:v>
                </c:pt>
                <c:pt idx="3943">
                  <c:v>30492</c:v>
                </c:pt>
                <c:pt idx="3944">
                  <c:v>30426</c:v>
                </c:pt>
                <c:pt idx="3945">
                  <c:v>30438</c:v>
                </c:pt>
                <c:pt idx="3946">
                  <c:v>30502</c:v>
                </c:pt>
                <c:pt idx="3947">
                  <c:v>30528</c:v>
                </c:pt>
                <c:pt idx="3948">
                  <c:v>30504</c:v>
                </c:pt>
                <c:pt idx="3949">
                  <c:v>30472</c:v>
                </c:pt>
                <c:pt idx="3950">
                  <c:v>30455</c:v>
                </c:pt>
                <c:pt idx="3951">
                  <c:v>30460</c:v>
                </c:pt>
                <c:pt idx="3952">
                  <c:v>30425</c:v>
                </c:pt>
                <c:pt idx="3953">
                  <c:v>30477</c:v>
                </c:pt>
                <c:pt idx="3954">
                  <c:v>30569</c:v>
                </c:pt>
                <c:pt idx="3955">
                  <c:v>30568</c:v>
                </c:pt>
                <c:pt idx="3956">
                  <c:v>30516</c:v>
                </c:pt>
                <c:pt idx="3957">
                  <c:v>30585</c:v>
                </c:pt>
                <c:pt idx="3958">
                  <c:v>30638</c:v>
                </c:pt>
                <c:pt idx="3959">
                  <c:v>30646</c:v>
                </c:pt>
                <c:pt idx="3960">
                  <c:v>30540</c:v>
                </c:pt>
                <c:pt idx="3961">
                  <c:v>30479</c:v>
                </c:pt>
                <c:pt idx="3962">
                  <c:v>30539</c:v>
                </c:pt>
                <c:pt idx="3963">
                  <c:v>30509</c:v>
                </c:pt>
                <c:pt idx="3964">
                  <c:v>30602</c:v>
                </c:pt>
                <c:pt idx="3965">
                  <c:v>30634</c:v>
                </c:pt>
                <c:pt idx="3966">
                  <c:v>30545</c:v>
                </c:pt>
                <c:pt idx="3967">
                  <c:v>30526</c:v>
                </c:pt>
                <c:pt idx="3968">
                  <c:v>30616</c:v>
                </c:pt>
                <c:pt idx="3969">
                  <c:v>30637</c:v>
                </c:pt>
                <c:pt idx="3970">
                  <c:v>30702</c:v>
                </c:pt>
                <c:pt idx="3971">
                  <c:v>30793</c:v>
                </c:pt>
                <c:pt idx="3972">
                  <c:v>30956</c:v>
                </c:pt>
                <c:pt idx="3973">
                  <c:v>31062</c:v>
                </c:pt>
                <c:pt idx="3974">
                  <c:v>30958</c:v>
                </c:pt>
                <c:pt idx="3975">
                  <c:v>30938</c:v>
                </c:pt>
                <c:pt idx="3976">
                  <c:v>30961</c:v>
                </c:pt>
                <c:pt idx="3977">
                  <c:v>30976</c:v>
                </c:pt>
                <c:pt idx="3978">
                  <c:v>30951</c:v>
                </c:pt>
                <c:pt idx="3979">
                  <c:v>30926</c:v>
                </c:pt>
                <c:pt idx="3980">
                  <c:v>30915</c:v>
                </c:pt>
                <c:pt idx="3981">
                  <c:v>30851</c:v>
                </c:pt>
                <c:pt idx="3982">
                  <c:v>30819</c:v>
                </c:pt>
                <c:pt idx="3983">
                  <c:v>30832</c:v>
                </c:pt>
                <c:pt idx="3984">
                  <c:v>30988</c:v>
                </c:pt>
                <c:pt idx="3985">
                  <c:v>31018</c:v>
                </c:pt>
                <c:pt idx="3986">
                  <c:v>30976</c:v>
                </c:pt>
                <c:pt idx="3987">
                  <c:v>31065</c:v>
                </c:pt>
                <c:pt idx="3988">
                  <c:v>31063</c:v>
                </c:pt>
                <c:pt idx="3989">
                  <c:v>31017</c:v>
                </c:pt>
                <c:pt idx="3990">
                  <c:v>31055</c:v>
                </c:pt>
                <c:pt idx="3991">
                  <c:v>31190</c:v>
                </c:pt>
                <c:pt idx="3992">
                  <c:v>31341</c:v>
                </c:pt>
                <c:pt idx="3993">
                  <c:v>31360</c:v>
                </c:pt>
                <c:pt idx="3994">
                  <c:v>31287</c:v>
                </c:pt>
                <c:pt idx="3995">
                  <c:v>31260</c:v>
                </c:pt>
                <c:pt idx="3996">
                  <c:v>31386</c:v>
                </c:pt>
                <c:pt idx="3997">
                  <c:v>31415</c:v>
                </c:pt>
                <c:pt idx="3998">
                  <c:v>31398</c:v>
                </c:pt>
                <c:pt idx="3999">
                  <c:v>31433</c:v>
                </c:pt>
                <c:pt idx="4000">
                  <c:v>31560</c:v>
                </c:pt>
                <c:pt idx="4001">
                  <c:v>31636</c:v>
                </c:pt>
                <c:pt idx="4002">
                  <c:v>31575</c:v>
                </c:pt>
                <c:pt idx="4003">
                  <c:v>31527</c:v>
                </c:pt>
                <c:pt idx="4004">
                  <c:v>31470</c:v>
                </c:pt>
                <c:pt idx="4005">
                  <c:v>31417</c:v>
                </c:pt>
                <c:pt idx="4006">
                  <c:v>31507</c:v>
                </c:pt>
                <c:pt idx="4007">
                  <c:v>31630</c:v>
                </c:pt>
                <c:pt idx="4008">
                  <c:v>31713</c:v>
                </c:pt>
                <c:pt idx="4009">
                  <c:v>31856</c:v>
                </c:pt>
                <c:pt idx="4010">
                  <c:v>32149</c:v>
                </c:pt>
                <c:pt idx="4011">
                  <c:v>32269</c:v>
                </c:pt>
                <c:pt idx="4012">
                  <c:v>32276</c:v>
                </c:pt>
                <c:pt idx="4013">
                  <c:v>32159</c:v>
                </c:pt>
                <c:pt idx="4014">
                  <c:v>32087</c:v>
                </c:pt>
                <c:pt idx="4015">
                  <c:v>32067</c:v>
                </c:pt>
                <c:pt idx="4016">
                  <c:v>31992</c:v>
                </c:pt>
                <c:pt idx="4017">
                  <c:v>31973</c:v>
                </c:pt>
                <c:pt idx="4018">
                  <c:v>31997</c:v>
                </c:pt>
                <c:pt idx="4019">
                  <c:v>32074</c:v>
                </c:pt>
                <c:pt idx="4020">
                  <c:v>32118</c:v>
                </c:pt>
                <c:pt idx="4021">
                  <c:v>32216</c:v>
                </c:pt>
                <c:pt idx="4022">
                  <c:v>32423</c:v>
                </c:pt>
                <c:pt idx="4023">
                  <c:v>32506</c:v>
                </c:pt>
                <c:pt idx="4024">
                  <c:v>32505</c:v>
                </c:pt>
                <c:pt idx="4025">
                  <c:v>32592</c:v>
                </c:pt>
                <c:pt idx="4026">
                  <c:v>32612</c:v>
                </c:pt>
                <c:pt idx="4027">
                  <c:v>32687</c:v>
                </c:pt>
                <c:pt idx="4028">
                  <c:v>32956</c:v>
                </c:pt>
                <c:pt idx="4029">
                  <c:v>33079</c:v>
                </c:pt>
                <c:pt idx="4030">
                  <c:v>33136</c:v>
                </c:pt>
                <c:pt idx="4031">
                  <c:v>33120</c:v>
                </c:pt>
                <c:pt idx="4032">
                  <c:v>33031</c:v>
                </c:pt>
                <c:pt idx="4033">
                  <c:v>33026</c:v>
                </c:pt>
                <c:pt idx="4034">
                  <c:v>33173</c:v>
                </c:pt>
                <c:pt idx="4035">
                  <c:v>33239</c:v>
                </c:pt>
                <c:pt idx="4036">
                  <c:v>33293</c:v>
                </c:pt>
                <c:pt idx="4037">
                  <c:v>33371</c:v>
                </c:pt>
                <c:pt idx="4038">
                  <c:v>33454</c:v>
                </c:pt>
                <c:pt idx="4039">
                  <c:v>33439</c:v>
                </c:pt>
                <c:pt idx="4040">
                  <c:v>33473</c:v>
                </c:pt>
                <c:pt idx="4041">
                  <c:v>33624</c:v>
                </c:pt>
                <c:pt idx="4042">
                  <c:v>33637</c:v>
                </c:pt>
                <c:pt idx="4043">
                  <c:v>33567</c:v>
                </c:pt>
                <c:pt idx="4044">
                  <c:v>33475</c:v>
                </c:pt>
                <c:pt idx="4045">
                  <c:v>33460</c:v>
                </c:pt>
                <c:pt idx="4046">
                  <c:v>33668</c:v>
                </c:pt>
                <c:pt idx="4047">
                  <c:v>33862</c:v>
                </c:pt>
                <c:pt idx="4048">
                  <c:v>33920</c:v>
                </c:pt>
                <c:pt idx="4049">
                  <c:v>33981</c:v>
                </c:pt>
                <c:pt idx="4050">
                  <c:v>34017</c:v>
                </c:pt>
                <c:pt idx="4051">
                  <c:v>33941</c:v>
                </c:pt>
                <c:pt idx="4052">
                  <c:v>33921</c:v>
                </c:pt>
                <c:pt idx="4053">
                  <c:v>33934</c:v>
                </c:pt>
                <c:pt idx="4054">
                  <c:v>33981</c:v>
                </c:pt>
                <c:pt idx="4055">
                  <c:v>34017</c:v>
                </c:pt>
                <c:pt idx="4056">
                  <c:v>34164</c:v>
                </c:pt>
                <c:pt idx="4057">
                  <c:v>34233</c:v>
                </c:pt>
                <c:pt idx="4058">
                  <c:v>34137</c:v>
                </c:pt>
                <c:pt idx="4059">
                  <c:v>34122</c:v>
                </c:pt>
                <c:pt idx="4060">
                  <c:v>34064</c:v>
                </c:pt>
                <c:pt idx="4061">
                  <c:v>34138</c:v>
                </c:pt>
                <c:pt idx="4062">
                  <c:v>34381</c:v>
                </c:pt>
                <c:pt idx="4063">
                  <c:v>34560</c:v>
                </c:pt>
                <c:pt idx="4064">
                  <c:v>34675</c:v>
                </c:pt>
                <c:pt idx="4065">
                  <c:v>34594</c:v>
                </c:pt>
                <c:pt idx="4066">
                  <c:v>34558</c:v>
                </c:pt>
                <c:pt idx="4067">
                  <c:v>34582</c:v>
                </c:pt>
                <c:pt idx="4068">
                  <c:v>34681</c:v>
                </c:pt>
                <c:pt idx="4069">
                  <c:v>34625</c:v>
                </c:pt>
                <c:pt idx="4070">
                  <c:v>34425</c:v>
                </c:pt>
                <c:pt idx="4071">
                  <c:v>34430</c:v>
                </c:pt>
                <c:pt idx="4072">
                  <c:v>34557</c:v>
                </c:pt>
                <c:pt idx="4073">
                  <c:v>34653</c:v>
                </c:pt>
                <c:pt idx="4074">
                  <c:v>34714</c:v>
                </c:pt>
                <c:pt idx="4075">
                  <c:v>34725</c:v>
                </c:pt>
                <c:pt idx="4076">
                  <c:v>34674</c:v>
                </c:pt>
                <c:pt idx="4077">
                  <c:v>34677</c:v>
                </c:pt>
                <c:pt idx="4078">
                  <c:v>34753</c:v>
                </c:pt>
                <c:pt idx="4079">
                  <c:v>34773</c:v>
                </c:pt>
                <c:pt idx="4080">
                  <c:v>34872</c:v>
                </c:pt>
                <c:pt idx="4081">
                  <c:v>34897</c:v>
                </c:pt>
                <c:pt idx="4082">
                  <c:v>35038</c:v>
                </c:pt>
                <c:pt idx="4083">
                  <c:v>35052</c:v>
                </c:pt>
                <c:pt idx="4084">
                  <c:v>35103</c:v>
                </c:pt>
                <c:pt idx="4085">
                  <c:v>35027</c:v>
                </c:pt>
                <c:pt idx="4086">
                  <c:v>34910</c:v>
                </c:pt>
                <c:pt idx="4087">
                  <c:v>34960</c:v>
                </c:pt>
                <c:pt idx="4088">
                  <c:v>35128</c:v>
                </c:pt>
                <c:pt idx="4089">
                  <c:v>35178</c:v>
                </c:pt>
                <c:pt idx="4090">
                  <c:v>35176</c:v>
                </c:pt>
                <c:pt idx="4091">
                  <c:v>35140</c:v>
                </c:pt>
                <c:pt idx="4092">
                  <c:v>35250</c:v>
                </c:pt>
                <c:pt idx="4093">
                  <c:v>35368</c:v>
                </c:pt>
                <c:pt idx="4094">
                  <c:v>35686</c:v>
                </c:pt>
                <c:pt idx="4095">
                  <c:v>35811</c:v>
                </c:pt>
                <c:pt idx="4096">
                  <c:v>35758</c:v>
                </c:pt>
                <c:pt idx="4097">
                  <c:v>35569</c:v>
                </c:pt>
                <c:pt idx="4098">
                  <c:v>35620</c:v>
                </c:pt>
                <c:pt idx="4099">
                  <c:v>35657</c:v>
                </c:pt>
                <c:pt idx="4100">
                  <c:v>35611</c:v>
                </c:pt>
                <c:pt idx="4101">
                  <c:v>35578</c:v>
                </c:pt>
                <c:pt idx="4102">
                  <c:v>35814</c:v>
                </c:pt>
                <c:pt idx="4103">
                  <c:v>35976</c:v>
                </c:pt>
                <c:pt idx="4104">
                  <c:v>35908</c:v>
                </c:pt>
                <c:pt idx="4105">
                  <c:v>35906</c:v>
                </c:pt>
                <c:pt idx="4106">
                  <c:v>35886</c:v>
                </c:pt>
                <c:pt idx="4107">
                  <c:v>35846</c:v>
                </c:pt>
                <c:pt idx="4108">
                  <c:v>35851</c:v>
                </c:pt>
                <c:pt idx="4109">
                  <c:v>35839</c:v>
                </c:pt>
                <c:pt idx="4110">
                  <c:v>35862</c:v>
                </c:pt>
                <c:pt idx="4111">
                  <c:v>36155</c:v>
                </c:pt>
                <c:pt idx="4112">
                  <c:v>36537</c:v>
                </c:pt>
                <c:pt idx="4113">
                  <c:v>36523</c:v>
                </c:pt>
                <c:pt idx="4114">
                  <c:v>36464</c:v>
                </c:pt>
                <c:pt idx="4115">
                  <c:v>36340</c:v>
                </c:pt>
                <c:pt idx="4116">
                  <c:v>36250</c:v>
                </c:pt>
                <c:pt idx="4117">
                  <c:v>36272</c:v>
                </c:pt>
                <c:pt idx="4118">
                  <c:v>36192</c:v>
                </c:pt>
                <c:pt idx="4119">
                  <c:v>36200</c:v>
                </c:pt>
                <c:pt idx="4120">
                  <c:v>36316</c:v>
                </c:pt>
                <c:pt idx="4121">
                  <c:v>36363</c:v>
                </c:pt>
                <c:pt idx="4122">
                  <c:v>36423</c:v>
                </c:pt>
                <c:pt idx="4123">
                  <c:v>36479</c:v>
                </c:pt>
                <c:pt idx="4124">
                  <c:v>36470</c:v>
                </c:pt>
                <c:pt idx="4125">
                  <c:v>36474</c:v>
                </c:pt>
                <c:pt idx="4126">
                  <c:v>36427</c:v>
                </c:pt>
                <c:pt idx="4127">
                  <c:v>36388</c:v>
                </c:pt>
                <c:pt idx="4128">
                  <c:v>36415</c:v>
                </c:pt>
                <c:pt idx="4129">
                  <c:v>36439</c:v>
                </c:pt>
                <c:pt idx="4130">
                  <c:v>36543</c:v>
                </c:pt>
                <c:pt idx="4131">
                  <c:v>36689</c:v>
                </c:pt>
                <c:pt idx="4132">
                  <c:v>36824</c:v>
                </c:pt>
                <c:pt idx="4133">
                  <c:v>36879</c:v>
                </c:pt>
                <c:pt idx="4134">
                  <c:v>36970</c:v>
                </c:pt>
                <c:pt idx="4135">
                  <c:v>37024</c:v>
                </c:pt>
                <c:pt idx="4136">
                  <c:v>37145</c:v>
                </c:pt>
                <c:pt idx="4137">
                  <c:v>37244</c:v>
                </c:pt>
                <c:pt idx="4138">
                  <c:v>37194</c:v>
                </c:pt>
                <c:pt idx="4139">
                  <c:v>37077</c:v>
                </c:pt>
                <c:pt idx="4140">
                  <c:v>37076</c:v>
                </c:pt>
                <c:pt idx="4141">
                  <c:v>37014</c:v>
                </c:pt>
                <c:pt idx="4142">
                  <c:v>36937</c:v>
                </c:pt>
                <c:pt idx="4143">
                  <c:v>36920</c:v>
                </c:pt>
                <c:pt idx="4144">
                  <c:v>36930</c:v>
                </c:pt>
                <c:pt idx="4145">
                  <c:v>36929</c:v>
                </c:pt>
                <c:pt idx="4146">
                  <c:v>37113</c:v>
                </c:pt>
                <c:pt idx="4147">
                  <c:v>37256</c:v>
                </c:pt>
                <c:pt idx="4148">
                  <c:v>37322</c:v>
                </c:pt>
                <c:pt idx="4149">
                  <c:v>37326</c:v>
                </c:pt>
                <c:pt idx="4150">
                  <c:v>37218</c:v>
                </c:pt>
                <c:pt idx="4151">
                  <c:v>37205</c:v>
                </c:pt>
                <c:pt idx="4152">
                  <c:v>37169</c:v>
                </c:pt>
                <c:pt idx="4153">
                  <c:v>37170</c:v>
                </c:pt>
                <c:pt idx="4154">
                  <c:v>37419</c:v>
                </c:pt>
                <c:pt idx="4155">
                  <c:v>37542</c:v>
                </c:pt>
                <c:pt idx="4156">
                  <c:v>37525</c:v>
                </c:pt>
                <c:pt idx="4157">
                  <c:v>37622</c:v>
                </c:pt>
                <c:pt idx="4158">
                  <c:v>37748</c:v>
                </c:pt>
                <c:pt idx="4159">
                  <c:v>37691</c:v>
                </c:pt>
                <c:pt idx="4160">
                  <c:v>37895</c:v>
                </c:pt>
                <c:pt idx="4161">
                  <c:v>37957</c:v>
                </c:pt>
                <c:pt idx="4162">
                  <c:v>37823</c:v>
                </c:pt>
                <c:pt idx="4163">
                  <c:v>37738</c:v>
                </c:pt>
                <c:pt idx="4164">
                  <c:v>37777</c:v>
                </c:pt>
                <c:pt idx="4165">
                  <c:v>37788</c:v>
                </c:pt>
                <c:pt idx="4166">
                  <c:v>37958</c:v>
                </c:pt>
                <c:pt idx="4167">
                  <c:v>38010</c:v>
                </c:pt>
                <c:pt idx="4168">
                  <c:v>37893</c:v>
                </c:pt>
                <c:pt idx="4169">
                  <c:v>37910</c:v>
                </c:pt>
                <c:pt idx="4170">
                  <c:v>38058</c:v>
                </c:pt>
                <c:pt idx="4171">
                  <c:v>38181</c:v>
                </c:pt>
                <c:pt idx="4172">
                  <c:v>38144</c:v>
                </c:pt>
                <c:pt idx="4173">
                  <c:v>38144</c:v>
                </c:pt>
                <c:pt idx="4174">
                  <c:v>38388</c:v>
                </c:pt>
                <c:pt idx="4175">
                  <c:v>38482</c:v>
                </c:pt>
                <c:pt idx="4176">
                  <c:v>38529</c:v>
                </c:pt>
                <c:pt idx="4177">
                  <c:v>38663</c:v>
                </c:pt>
                <c:pt idx="4178">
                  <c:v>38763</c:v>
                </c:pt>
                <c:pt idx="4179">
                  <c:v>38849</c:v>
                </c:pt>
                <c:pt idx="4180">
                  <c:v>38722</c:v>
                </c:pt>
                <c:pt idx="4181">
                  <c:v>38528</c:v>
                </c:pt>
                <c:pt idx="4182">
                  <c:v>38490</c:v>
                </c:pt>
                <c:pt idx="4183">
                  <c:v>38453</c:v>
                </c:pt>
                <c:pt idx="4184">
                  <c:v>38570</c:v>
                </c:pt>
                <c:pt idx="4185">
                  <c:v>38698</c:v>
                </c:pt>
                <c:pt idx="4186">
                  <c:v>38748</c:v>
                </c:pt>
                <c:pt idx="4187">
                  <c:v>38836</c:v>
                </c:pt>
                <c:pt idx="4188">
                  <c:v>38959</c:v>
                </c:pt>
                <c:pt idx="4189">
                  <c:v>38870</c:v>
                </c:pt>
                <c:pt idx="4190">
                  <c:v>38452</c:v>
                </c:pt>
                <c:pt idx="4191">
                  <c:v>38360</c:v>
                </c:pt>
                <c:pt idx="4192">
                  <c:v>38614</c:v>
                </c:pt>
                <c:pt idx="4193">
                  <c:v>38735</c:v>
                </c:pt>
                <c:pt idx="4194">
                  <c:v>38755</c:v>
                </c:pt>
                <c:pt idx="4195">
                  <c:v>38810</c:v>
                </c:pt>
                <c:pt idx="4196">
                  <c:v>38717</c:v>
                </c:pt>
                <c:pt idx="4197">
                  <c:v>38668</c:v>
                </c:pt>
                <c:pt idx="4198">
                  <c:v>38664</c:v>
                </c:pt>
                <c:pt idx="4199">
                  <c:v>38746</c:v>
                </c:pt>
                <c:pt idx="4200">
                  <c:v>38888</c:v>
                </c:pt>
                <c:pt idx="4201">
                  <c:v>38959</c:v>
                </c:pt>
                <c:pt idx="4202">
                  <c:v>38972</c:v>
                </c:pt>
                <c:pt idx="4203">
                  <c:v>39111</c:v>
                </c:pt>
                <c:pt idx="4204">
                  <c:v>39286</c:v>
                </c:pt>
                <c:pt idx="4205">
                  <c:v>39261</c:v>
                </c:pt>
                <c:pt idx="4206">
                  <c:v>39288</c:v>
                </c:pt>
                <c:pt idx="4207">
                  <c:v>39383</c:v>
                </c:pt>
                <c:pt idx="4208">
                  <c:v>39594</c:v>
                </c:pt>
                <c:pt idx="4209">
                  <c:v>39607</c:v>
                </c:pt>
                <c:pt idx="4210">
                  <c:v>39449</c:v>
                </c:pt>
                <c:pt idx="4211">
                  <c:v>39433</c:v>
                </c:pt>
                <c:pt idx="4212">
                  <c:v>39290</c:v>
                </c:pt>
                <c:pt idx="4213">
                  <c:v>39300</c:v>
                </c:pt>
                <c:pt idx="4214">
                  <c:v>39418</c:v>
                </c:pt>
                <c:pt idx="4215">
                  <c:v>39416</c:v>
                </c:pt>
                <c:pt idx="4216">
                  <c:v>39316</c:v>
                </c:pt>
                <c:pt idx="4217">
                  <c:v>39232</c:v>
                </c:pt>
                <c:pt idx="4218">
                  <c:v>39189</c:v>
                </c:pt>
                <c:pt idx="4219">
                  <c:v>39203</c:v>
                </c:pt>
                <c:pt idx="4220">
                  <c:v>39217</c:v>
                </c:pt>
                <c:pt idx="4221">
                  <c:v>39233</c:v>
                </c:pt>
                <c:pt idx="4222">
                  <c:v>39336</c:v>
                </c:pt>
                <c:pt idx="4223">
                  <c:v>39356</c:v>
                </c:pt>
                <c:pt idx="4224">
                  <c:v>39556</c:v>
                </c:pt>
                <c:pt idx="4225">
                  <c:v>39722</c:v>
                </c:pt>
                <c:pt idx="4226">
                  <c:v>39879</c:v>
                </c:pt>
                <c:pt idx="4227">
                  <c:v>39904</c:v>
                </c:pt>
                <c:pt idx="4228">
                  <c:v>39865</c:v>
                </c:pt>
                <c:pt idx="4229">
                  <c:v>39780</c:v>
                </c:pt>
                <c:pt idx="4230">
                  <c:v>39949</c:v>
                </c:pt>
                <c:pt idx="4231">
                  <c:v>40099</c:v>
                </c:pt>
                <c:pt idx="4232">
                  <c:v>40234</c:v>
                </c:pt>
                <c:pt idx="4233">
                  <c:v>40279</c:v>
                </c:pt>
                <c:pt idx="4234">
                  <c:v>40280</c:v>
                </c:pt>
                <c:pt idx="4235">
                  <c:v>40200</c:v>
                </c:pt>
                <c:pt idx="4236">
                  <c:v>40009</c:v>
                </c:pt>
                <c:pt idx="4237">
                  <c:v>40052</c:v>
                </c:pt>
                <c:pt idx="4238">
                  <c:v>40220</c:v>
                </c:pt>
                <c:pt idx="4239">
                  <c:v>40349</c:v>
                </c:pt>
                <c:pt idx="4240">
                  <c:v>40621</c:v>
                </c:pt>
                <c:pt idx="4241">
                  <c:v>40639</c:v>
                </c:pt>
                <c:pt idx="4242">
                  <c:v>40506</c:v>
                </c:pt>
                <c:pt idx="4243">
                  <c:v>40495</c:v>
                </c:pt>
                <c:pt idx="4244">
                  <c:v>40498</c:v>
                </c:pt>
                <c:pt idx="4245">
                  <c:v>40466</c:v>
                </c:pt>
                <c:pt idx="4246">
                  <c:v>40484</c:v>
                </c:pt>
                <c:pt idx="4247">
                  <c:v>40486</c:v>
                </c:pt>
                <c:pt idx="4248">
                  <c:v>40732</c:v>
                </c:pt>
                <c:pt idx="4249">
                  <c:v>40922</c:v>
                </c:pt>
                <c:pt idx="4250">
                  <c:v>40951</c:v>
                </c:pt>
                <c:pt idx="4251">
                  <c:v>40848</c:v>
                </c:pt>
                <c:pt idx="4252">
                  <c:v>40788</c:v>
                </c:pt>
                <c:pt idx="4253">
                  <c:v>40751</c:v>
                </c:pt>
                <c:pt idx="4254">
                  <c:v>40657</c:v>
                </c:pt>
                <c:pt idx="4255">
                  <c:v>40645</c:v>
                </c:pt>
                <c:pt idx="4256">
                  <c:v>40879</c:v>
                </c:pt>
                <c:pt idx="4257">
                  <c:v>40885</c:v>
                </c:pt>
                <c:pt idx="4258">
                  <c:v>40893</c:v>
                </c:pt>
                <c:pt idx="4259">
                  <c:v>40879</c:v>
                </c:pt>
                <c:pt idx="4260">
                  <c:v>40882</c:v>
                </c:pt>
                <c:pt idx="4261">
                  <c:v>40921</c:v>
                </c:pt>
                <c:pt idx="4262">
                  <c:v>40982</c:v>
                </c:pt>
                <c:pt idx="4263">
                  <c:v>41078</c:v>
                </c:pt>
                <c:pt idx="4264">
                  <c:v>41261</c:v>
                </c:pt>
                <c:pt idx="4265">
                  <c:v>41323</c:v>
                </c:pt>
                <c:pt idx="4266">
                  <c:v>41534</c:v>
                </c:pt>
                <c:pt idx="4267">
                  <c:v>41656</c:v>
                </c:pt>
                <c:pt idx="4268">
                  <c:v>41813</c:v>
                </c:pt>
                <c:pt idx="4269">
                  <c:v>41815</c:v>
                </c:pt>
                <c:pt idx="4270">
                  <c:v>41575</c:v>
                </c:pt>
                <c:pt idx="4271">
                  <c:v>41618</c:v>
                </c:pt>
                <c:pt idx="4272">
                  <c:v>41761</c:v>
                </c:pt>
                <c:pt idx="4273">
                  <c:v>41732</c:v>
                </c:pt>
                <c:pt idx="4274">
                  <c:v>41826</c:v>
                </c:pt>
                <c:pt idx="4275">
                  <c:v>42063</c:v>
                </c:pt>
                <c:pt idx="4276">
                  <c:v>42498</c:v>
                </c:pt>
                <c:pt idx="4277">
                  <c:v>42703</c:v>
                </c:pt>
                <c:pt idx="4278">
                  <c:v>42580</c:v>
                </c:pt>
                <c:pt idx="4279">
                  <c:v>42430</c:v>
                </c:pt>
                <c:pt idx="4280">
                  <c:v>42208</c:v>
                </c:pt>
                <c:pt idx="4281">
                  <c:v>42097</c:v>
                </c:pt>
                <c:pt idx="4282">
                  <c:v>42127</c:v>
                </c:pt>
                <c:pt idx="4283">
                  <c:v>41928</c:v>
                </c:pt>
                <c:pt idx="4284">
                  <c:v>41654</c:v>
                </c:pt>
                <c:pt idx="4285">
                  <c:v>41517</c:v>
                </c:pt>
                <c:pt idx="4286">
                  <c:v>41358</c:v>
                </c:pt>
                <c:pt idx="4287">
                  <c:v>41284</c:v>
                </c:pt>
                <c:pt idx="4288">
                  <c:v>41011</c:v>
                </c:pt>
                <c:pt idx="4289">
                  <c:v>40749</c:v>
                </c:pt>
                <c:pt idx="4290">
                  <c:v>40443</c:v>
                </c:pt>
                <c:pt idx="4291">
                  <c:v>40262</c:v>
                </c:pt>
                <c:pt idx="4292">
                  <c:v>40235</c:v>
                </c:pt>
                <c:pt idx="4293">
                  <c:v>40062</c:v>
                </c:pt>
                <c:pt idx="4294">
                  <c:v>39654</c:v>
                </c:pt>
                <c:pt idx="4295">
                  <c:v>39299</c:v>
                </c:pt>
                <c:pt idx="4296">
                  <c:v>38937</c:v>
                </c:pt>
                <c:pt idx="4297">
                  <c:v>38615</c:v>
                </c:pt>
                <c:pt idx="4298">
                  <c:v>38127</c:v>
                </c:pt>
                <c:pt idx="4299">
                  <c:v>37840</c:v>
                </c:pt>
                <c:pt idx="4300">
                  <c:v>37224</c:v>
                </c:pt>
                <c:pt idx="4301">
                  <c:v>36796</c:v>
                </c:pt>
                <c:pt idx="4302">
                  <c:v>36373</c:v>
                </c:pt>
                <c:pt idx="4303">
                  <c:v>36182</c:v>
                </c:pt>
                <c:pt idx="4304">
                  <c:v>35665</c:v>
                </c:pt>
                <c:pt idx="4305">
                  <c:v>35324</c:v>
                </c:pt>
                <c:pt idx="4306">
                  <c:v>34742</c:v>
                </c:pt>
                <c:pt idx="4307">
                  <c:v>34359</c:v>
                </c:pt>
                <c:pt idx="4308">
                  <c:v>33983</c:v>
                </c:pt>
                <c:pt idx="4309">
                  <c:v>33736</c:v>
                </c:pt>
                <c:pt idx="4310">
                  <c:v>33279</c:v>
                </c:pt>
                <c:pt idx="4311">
                  <c:v>33117</c:v>
                </c:pt>
                <c:pt idx="4312">
                  <c:v>32883</c:v>
                </c:pt>
                <c:pt idx="4313">
                  <c:v>32563</c:v>
                </c:pt>
                <c:pt idx="4314">
                  <c:v>32025</c:v>
                </c:pt>
                <c:pt idx="4315">
                  <c:v>31705</c:v>
                </c:pt>
                <c:pt idx="4316">
                  <c:v>31345</c:v>
                </c:pt>
                <c:pt idx="4317">
                  <c:v>31114</c:v>
                </c:pt>
                <c:pt idx="4318">
                  <c:v>30755</c:v>
                </c:pt>
                <c:pt idx="4319">
                  <c:v>30484</c:v>
                </c:pt>
                <c:pt idx="4320">
                  <c:v>30213</c:v>
                </c:pt>
                <c:pt idx="4321">
                  <c:v>30043</c:v>
                </c:pt>
                <c:pt idx="4322">
                  <c:v>29668</c:v>
                </c:pt>
                <c:pt idx="4323">
                  <c:v>29368</c:v>
                </c:pt>
                <c:pt idx="4324">
                  <c:v>29021</c:v>
                </c:pt>
                <c:pt idx="4325">
                  <c:v>28677</c:v>
                </c:pt>
                <c:pt idx="4326">
                  <c:v>28216</c:v>
                </c:pt>
                <c:pt idx="4327">
                  <c:v>27961</c:v>
                </c:pt>
                <c:pt idx="4328">
                  <c:v>27594</c:v>
                </c:pt>
                <c:pt idx="4329">
                  <c:v>27431</c:v>
                </c:pt>
                <c:pt idx="4330">
                  <c:v>27152</c:v>
                </c:pt>
                <c:pt idx="4331">
                  <c:v>26969</c:v>
                </c:pt>
                <c:pt idx="4332">
                  <c:v>26742</c:v>
                </c:pt>
                <c:pt idx="4333">
                  <c:v>26434</c:v>
                </c:pt>
                <c:pt idx="4334">
                  <c:v>25886</c:v>
                </c:pt>
                <c:pt idx="4335">
                  <c:v>25657</c:v>
                </c:pt>
                <c:pt idx="4336">
                  <c:v>25307</c:v>
                </c:pt>
                <c:pt idx="4337">
                  <c:v>25103</c:v>
                </c:pt>
                <c:pt idx="4338">
                  <c:v>24836</c:v>
                </c:pt>
                <c:pt idx="4339">
                  <c:v>24626</c:v>
                </c:pt>
                <c:pt idx="4340">
                  <c:v>24225</c:v>
                </c:pt>
                <c:pt idx="4341">
                  <c:v>23970</c:v>
                </c:pt>
                <c:pt idx="4342">
                  <c:v>23691</c:v>
                </c:pt>
                <c:pt idx="4343">
                  <c:v>23471</c:v>
                </c:pt>
                <c:pt idx="4344">
                  <c:v>23325</c:v>
                </c:pt>
                <c:pt idx="4345">
                  <c:v>23204</c:v>
                </c:pt>
                <c:pt idx="4346">
                  <c:v>23018</c:v>
                </c:pt>
                <c:pt idx="4347">
                  <c:v>22826</c:v>
                </c:pt>
                <c:pt idx="4348">
                  <c:v>22460</c:v>
                </c:pt>
                <c:pt idx="4349">
                  <c:v>22368</c:v>
                </c:pt>
                <c:pt idx="4350">
                  <c:v>22337</c:v>
                </c:pt>
                <c:pt idx="4351">
                  <c:v>22243</c:v>
                </c:pt>
                <c:pt idx="4352">
                  <c:v>22158</c:v>
                </c:pt>
                <c:pt idx="4353">
                  <c:v>22117</c:v>
                </c:pt>
                <c:pt idx="4354">
                  <c:v>22135</c:v>
                </c:pt>
                <c:pt idx="4355">
                  <c:v>21998</c:v>
                </c:pt>
                <c:pt idx="4356">
                  <c:v>21857</c:v>
                </c:pt>
                <c:pt idx="4357">
                  <c:v>21849</c:v>
                </c:pt>
                <c:pt idx="4358">
                  <c:v>21809</c:v>
                </c:pt>
                <c:pt idx="4359">
                  <c:v>21752</c:v>
                </c:pt>
                <c:pt idx="4360">
                  <c:v>21651</c:v>
                </c:pt>
                <c:pt idx="4361">
                  <c:v>21704</c:v>
                </c:pt>
                <c:pt idx="4362">
                  <c:v>21741</c:v>
                </c:pt>
                <c:pt idx="4363">
                  <c:v>21748</c:v>
                </c:pt>
                <c:pt idx="4364">
                  <c:v>21614</c:v>
                </c:pt>
                <c:pt idx="4365">
                  <c:v>21500</c:v>
                </c:pt>
                <c:pt idx="4366">
                  <c:v>21297</c:v>
                </c:pt>
                <c:pt idx="4367">
                  <c:v>21260</c:v>
                </c:pt>
                <c:pt idx="4368">
                  <c:v>21367</c:v>
                </c:pt>
                <c:pt idx="4369">
                  <c:v>21386</c:v>
                </c:pt>
                <c:pt idx="4370">
                  <c:v>21301</c:v>
                </c:pt>
                <c:pt idx="4371">
                  <c:v>21133</c:v>
                </c:pt>
                <c:pt idx="4372">
                  <c:v>20958</c:v>
                </c:pt>
                <c:pt idx="4373">
                  <c:v>20914</c:v>
                </c:pt>
                <c:pt idx="4374">
                  <c:v>20770</c:v>
                </c:pt>
                <c:pt idx="4375">
                  <c:v>20689</c:v>
                </c:pt>
                <c:pt idx="4376">
                  <c:v>20542</c:v>
                </c:pt>
                <c:pt idx="4377">
                  <c:v>20427</c:v>
                </c:pt>
                <c:pt idx="4378">
                  <c:v>20203</c:v>
                </c:pt>
                <c:pt idx="4379">
                  <c:v>20051</c:v>
                </c:pt>
                <c:pt idx="4380">
                  <c:v>19811</c:v>
                </c:pt>
                <c:pt idx="4381">
                  <c:v>19658</c:v>
                </c:pt>
                <c:pt idx="4382">
                  <c:v>19388</c:v>
                </c:pt>
                <c:pt idx="4383">
                  <c:v>19129</c:v>
                </c:pt>
                <c:pt idx="4384">
                  <c:v>18894</c:v>
                </c:pt>
                <c:pt idx="4385">
                  <c:v>18821</c:v>
                </c:pt>
                <c:pt idx="4386">
                  <c:v>18651</c:v>
                </c:pt>
                <c:pt idx="4387">
                  <c:v>18537</c:v>
                </c:pt>
                <c:pt idx="4388">
                  <c:v>18353</c:v>
                </c:pt>
                <c:pt idx="4389">
                  <c:v>18208</c:v>
                </c:pt>
                <c:pt idx="4390">
                  <c:v>17965</c:v>
                </c:pt>
                <c:pt idx="4391">
                  <c:v>17890</c:v>
                </c:pt>
                <c:pt idx="4392">
                  <c:v>17832</c:v>
                </c:pt>
                <c:pt idx="4393">
                  <c:v>17742</c:v>
                </c:pt>
                <c:pt idx="4394">
                  <c:v>17628</c:v>
                </c:pt>
                <c:pt idx="4395">
                  <c:v>17615</c:v>
                </c:pt>
                <c:pt idx="4396">
                  <c:v>17578</c:v>
                </c:pt>
                <c:pt idx="4397">
                  <c:v>17512</c:v>
                </c:pt>
                <c:pt idx="4398">
                  <c:v>17337</c:v>
                </c:pt>
                <c:pt idx="4399">
                  <c:v>17186</c:v>
                </c:pt>
                <c:pt idx="4400">
                  <c:v>16959</c:v>
                </c:pt>
                <c:pt idx="4401">
                  <c:v>16833</c:v>
                </c:pt>
                <c:pt idx="4402">
                  <c:v>16725</c:v>
                </c:pt>
                <c:pt idx="4403">
                  <c:v>16652</c:v>
                </c:pt>
                <c:pt idx="4404">
                  <c:v>16500</c:v>
                </c:pt>
                <c:pt idx="4405">
                  <c:v>16401</c:v>
                </c:pt>
                <c:pt idx="4406">
                  <c:v>16216</c:v>
                </c:pt>
                <c:pt idx="4407">
                  <c:v>16101</c:v>
                </c:pt>
                <c:pt idx="4408">
                  <c:v>16049</c:v>
                </c:pt>
                <c:pt idx="4409">
                  <c:v>15983</c:v>
                </c:pt>
                <c:pt idx="4410">
                  <c:v>15864</c:v>
                </c:pt>
                <c:pt idx="4411">
                  <c:v>15767</c:v>
                </c:pt>
                <c:pt idx="4412">
                  <c:v>15685</c:v>
                </c:pt>
                <c:pt idx="4413">
                  <c:v>15621</c:v>
                </c:pt>
                <c:pt idx="4414">
                  <c:v>15563</c:v>
                </c:pt>
                <c:pt idx="4415">
                  <c:v>15524</c:v>
                </c:pt>
                <c:pt idx="4416">
                  <c:v>15400</c:v>
                </c:pt>
                <c:pt idx="4417">
                  <c:v>15352</c:v>
                </c:pt>
                <c:pt idx="4418">
                  <c:v>15342</c:v>
                </c:pt>
                <c:pt idx="4419">
                  <c:v>15261</c:v>
                </c:pt>
                <c:pt idx="4420">
                  <c:v>15175</c:v>
                </c:pt>
                <c:pt idx="4421">
                  <c:v>15149</c:v>
                </c:pt>
                <c:pt idx="4422">
                  <c:v>15116</c:v>
                </c:pt>
                <c:pt idx="4423">
                  <c:v>15089</c:v>
                </c:pt>
                <c:pt idx="4424">
                  <c:v>14970</c:v>
                </c:pt>
                <c:pt idx="4425">
                  <c:v>14927</c:v>
                </c:pt>
                <c:pt idx="4426">
                  <c:v>14872</c:v>
                </c:pt>
                <c:pt idx="4427">
                  <c:v>14810</c:v>
                </c:pt>
                <c:pt idx="4428">
                  <c:v>14762</c:v>
                </c:pt>
                <c:pt idx="4429">
                  <c:v>14716</c:v>
                </c:pt>
                <c:pt idx="4430">
                  <c:v>14661</c:v>
                </c:pt>
                <c:pt idx="4431">
                  <c:v>14555</c:v>
                </c:pt>
                <c:pt idx="4432">
                  <c:v>14480</c:v>
                </c:pt>
                <c:pt idx="4433">
                  <c:v>14429</c:v>
                </c:pt>
                <c:pt idx="4434">
                  <c:v>14378</c:v>
                </c:pt>
                <c:pt idx="4435">
                  <c:v>14299</c:v>
                </c:pt>
                <c:pt idx="4436">
                  <c:v>14221</c:v>
                </c:pt>
                <c:pt idx="4437">
                  <c:v>14158</c:v>
                </c:pt>
                <c:pt idx="4438">
                  <c:v>14114</c:v>
                </c:pt>
                <c:pt idx="4439">
                  <c:v>14148</c:v>
                </c:pt>
                <c:pt idx="4440">
                  <c:v>14079</c:v>
                </c:pt>
                <c:pt idx="4441">
                  <c:v>13991</c:v>
                </c:pt>
                <c:pt idx="4442">
                  <c:v>13922</c:v>
                </c:pt>
                <c:pt idx="4443">
                  <c:v>13945</c:v>
                </c:pt>
                <c:pt idx="4444">
                  <c:v>14015</c:v>
                </c:pt>
                <c:pt idx="4445">
                  <c:v>14026</c:v>
                </c:pt>
                <c:pt idx="4446">
                  <c:v>13954</c:v>
                </c:pt>
                <c:pt idx="4447">
                  <c:v>13908</c:v>
                </c:pt>
                <c:pt idx="4448">
                  <c:v>13888</c:v>
                </c:pt>
                <c:pt idx="4449">
                  <c:v>13803</c:v>
                </c:pt>
                <c:pt idx="4450">
                  <c:v>13778</c:v>
                </c:pt>
                <c:pt idx="4451">
                  <c:v>13786</c:v>
                </c:pt>
                <c:pt idx="4452">
                  <c:v>13841</c:v>
                </c:pt>
                <c:pt idx="4453">
                  <c:v>13885</c:v>
                </c:pt>
                <c:pt idx="4454">
                  <c:v>13848</c:v>
                </c:pt>
                <c:pt idx="4455">
                  <c:v>13828</c:v>
                </c:pt>
                <c:pt idx="4456">
                  <c:v>13832</c:v>
                </c:pt>
                <c:pt idx="4457">
                  <c:v>13842</c:v>
                </c:pt>
                <c:pt idx="4458">
                  <c:v>13844</c:v>
                </c:pt>
                <c:pt idx="4459">
                  <c:v>13837</c:v>
                </c:pt>
                <c:pt idx="4460">
                  <c:v>13849</c:v>
                </c:pt>
                <c:pt idx="4461">
                  <c:v>13865</c:v>
                </c:pt>
                <c:pt idx="4462">
                  <c:v>13872</c:v>
                </c:pt>
                <c:pt idx="4463">
                  <c:v>13854</c:v>
                </c:pt>
                <c:pt idx="4464">
                  <c:v>13837</c:v>
                </c:pt>
                <c:pt idx="4465">
                  <c:v>13851</c:v>
                </c:pt>
                <c:pt idx="4466">
                  <c:v>13877</c:v>
                </c:pt>
                <c:pt idx="4467">
                  <c:v>13905</c:v>
                </c:pt>
                <c:pt idx="4468">
                  <c:v>13924</c:v>
                </c:pt>
                <c:pt idx="4469">
                  <c:v>13925</c:v>
                </c:pt>
                <c:pt idx="4470">
                  <c:v>13905</c:v>
                </c:pt>
                <c:pt idx="4471">
                  <c:v>13884</c:v>
                </c:pt>
                <c:pt idx="4472">
                  <c:v>13815</c:v>
                </c:pt>
                <c:pt idx="4473">
                  <c:v>13827</c:v>
                </c:pt>
                <c:pt idx="4474">
                  <c:v>13847</c:v>
                </c:pt>
                <c:pt idx="4475">
                  <c:v>13847</c:v>
                </c:pt>
                <c:pt idx="4476">
                  <c:v>13790</c:v>
                </c:pt>
                <c:pt idx="4477">
                  <c:v>13786</c:v>
                </c:pt>
                <c:pt idx="4478">
                  <c:v>13878</c:v>
                </c:pt>
                <c:pt idx="4479">
                  <c:v>13958</c:v>
                </c:pt>
                <c:pt idx="4480">
                  <c:v>14009</c:v>
                </c:pt>
                <c:pt idx="4481">
                  <c:v>14044</c:v>
                </c:pt>
                <c:pt idx="4482">
                  <c:v>13988</c:v>
                </c:pt>
                <c:pt idx="4483">
                  <c:v>13959</c:v>
                </c:pt>
                <c:pt idx="4484">
                  <c:v>14016</c:v>
                </c:pt>
                <c:pt idx="4485">
                  <c:v>14044</c:v>
                </c:pt>
                <c:pt idx="4486">
                  <c:v>14039</c:v>
                </c:pt>
                <c:pt idx="4487">
                  <c:v>14046</c:v>
                </c:pt>
                <c:pt idx="4488">
                  <c:v>14137</c:v>
                </c:pt>
                <c:pt idx="4489">
                  <c:v>14170</c:v>
                </c:pt>
                <c:pt idx="4490">
                  <c:v>14200</c:v>
                </c:pt>
                <c:pt idx="4491">
                  <c:v>14222</c:v>
                </c:pt>
                <c:pt idx="4492">
                  <c:v>14289</c:v>
                </c:pt>
                <c:pt idx="4493">
                  <c:v>14250</c:v>
                </c:pt>
                <c:pt idx="4494">
                  <c:v>14173</c:v>
                </c:pt>
                <c:pt idx="4495">
                  <c:v>14157</c:v>
                </c:pt>
                <c:pt idx="4496">
                  <c:v>14237</c:v>
                </c:pt>
                <c:pt idx="4497">
                  <c:v>14289</c:v>
                </c:pt>
                <c:pt idx="4498">
                  <c:v>14320</c:v>
                </c:pt>
                <c:pt idx="4499">
                  <c:v>14296</c:v>
                </c:pt>
                <c:pt idx="4500">
                  <c:v>14282</c:v>
                </c:pt>
                <c:pt idx="4501">
                  <c:v>14272</c:v>
                </c:pt>
                <c:pt idx="4502">
                  <c:v>14293</c:v>
                </c:pt>
                <c:pt idx="4503">
                  <c:v>14294</c:v>
                </c:pt>
                <c:pt idx="4504">
                  <c:v>14324</c:v>
                </c:pt>
                <c:pt idx="4505">
                  <c:v>14377</c:v>
                </c:pt>
                <c:pt idx="4506">
                  <c:v>14406</c:v>
                </c:pt>
                <c:pt idx="4507">
                  <c:v>14373</c:v>
                </c:pt>
                <c:pt idx="4508">
                  <c:v>14385</c:v>
                </c:pt>
                <c:pt idx="4509">
                  <c:v>14400</c:v>
                </c:pt>
                <c:pt idx="4510">
                  <c:v>14482</c:v>
                </c:pt>
                <c:pt idx="4511">
                  <c:v>14499</c:v>
                </c:pt>
                <c:pt idx="4512">
                  <c:v>14469</c:v>
                </c:pt>
                <c:pt idx="4513">
                  <c:v>14519</c:v>
                </c:pt>
                <c:pt idx="4514">
                  <c:v>14546</c:v>
                </c:pt>
                <c:pt idx="4515">
                  <c:v>14495</c:v>
                </c:pt>
                <c:pt idx="4516">
                  <c:v>14409</c:v>
                </c:pt>
                <c:pt idx="4517">
                  <c:v>14404</c:v>
                </c:pt>
                <c:pt idx="4518">
                  <c:v>14479</c:v>
                </c:pt>
                <c:pt idx="4519">
                  <c:v>14511</c:v>
                </c:pt>
                <c:pt idx="4520">
                  <c:v>14565</c:v>
                </c:pt>
                <c:pt idx="4521">
                  <c:v>14588</c:v>
                </c:pt>
                <c:pt idx="4522">
                  <c:v>14548</c:v>
                </c:pt>
                <c:pt idx="4523">
                  <c:v>14526</c:v>
                </c:pt>
                <c:pt idx="4524">
                  <c:v>14510</c:v>
                </c:pt>
                <c:pt idx="4525">
                  <c:v>14502</c:v>
                </c:pt>
                <c:pt idx="4526">
                  <c:v>14443</c:v>
                </c:pt>
                <c:pt idx="4527">
                  <c:v>14515</c:v>
                </c:pt>
                <c:pt idx="4528">
                  <c:v>14623</c:v>
                </c:pt>
                <c:pt idx="4529">
                  <c:v>14689</c:v>
                </c:pt>
                <c:pt idx="4530">
                  <c:v>14665</c:v>
                </c:pt>
                <c:pt idx="4531">
                  <c:v>14663</c:v>
                </c:pt>
                <c:pt idx="4532">
                  <c:v>14665</c:v>
                </c:pt>
                <c:pt idx="4533">
                  <c:v>14708</c:v>
                </c:pt>
                <c:pt idx="4534">
                  <c:v>14816</c:v>
                </c:pt>
                <c:pt idx="4535">
                  <c:v>14782</c:v>
                </c:pt>
                <c:pt idx="4536">
                  <c:v>14753</c:v>
                </c:pt>
                <c:pt idx="4537">
                  <c:v>14786</c:v>
                </c:pt>
                <c:pt idx="4538">
                  <c:v>14763</c:v>
                </c:pt>
                <c:pt idx="4539">
                  <c:v>14738</c:v>
                </c:pt>
                <c:pt idx="4540">
                  <c:v>14715</c:v>
                </c:pt>
                <c:pt idx="4541">
                  <c:v>14702</c:v>
                </c:pt>
                <c:pt idx="4542">
                  <c:v>14759</c:v>
                </c:pt>
                <c:pt idx="4543">
                  <c:v>14834</c:v>
                </c:pt>
                <c:pt idx="4544">
                  <c:v>14824</c:v>
                </c:pt>
                <c:pt idx="4545">
                  <c:v>14777</c:v>
                </c:pt>
                <c:pt idx="4546">
                  <c:v>14688</c:v>
                </c:pt>
                <c:pt idx="4547">
                  <c:v>14671</c:v>
                </c:pt>
                <c:pt idx="4548">
                  <c:v>14826</c:v>
                </c:pt>
                <c:pt idx="4549">
                  <c:v>14947</c:v>
                </c:pt>
                <c:pt idx="4550">
                  <c:v>15051</c:v>
                </c:pt>
                <c:pt idx="4551">
                  <c:v>15076</c:v>
                </c:pt>
                <c:pt idx="4552">
                  <c:v>15111</c:v>
                </c:pt>
                <c:pt idx="4553">
                  <c:v>15156</c:v>
                </c:pt>
                <c:pt idx="4554">
                  <c:v>15157</c:v>
                </c:pt>
                <c:pt idx="4555">
                  <c:v>15108</c:v>
                </c:pt>
                <c:pt idx="4556">
                  <c:v>14983</c:v>
                </c:pt>
                <c:pt idx="4557">
                  <c:v>15007</c:v>
                </c:pt>
                <c:pt idx="4558">
                  <c:v>15091</c:v>
                </c:pt>
                <c:pt idx="4559">
                  <c:v>15124</c:v>
                </c:pt>
                <c:pt idx="4560">
                  <c:v>15235</c:v>
                </c:pt>
                <c:pt idx="4561">
                  <c:v>15264</c:v>
                </c:pt>
                <c:pt idx="4562">
                  <c:v>15267</c:v>
                </c:pt>
                <c:pt idx="4563">
                  <c:v>15273</c:v>
                </c:pt>
                <c:pt idx="4564">
                  <c:v>15252</c:v>
                </c:pt>
                <c:pt idx="4565">
                  <c:v>15220</c:v>
                </c:pt>
                <c:pt idx="4566">
                  <c:v>15115</c:v>
                </c:pt>
                <c:pt idx="4567">
                  <c:v>15090</c:v>
                </c:pt>
                <c:pt idx="4568">
                  <c:v>15262</c:v>
                </c:pt>
                <c:pt idx="4569">
                  <c:v>15369</c:v>
                </c:pt>
                <c:pt idx="4570">
                  <c:v>15299</c:v>
                </c:pt>
                <c:pt idx="4571">
                  <c:v>15274</c:v>
                </c:pt>
                <c:pt idx="4572">
                  <c:v>15352</c:v>
                </c:pt>
                <c:pt idx="4573">
                  <c:v>15422</c:v>
                </c:pt>
                <c:pt idx="4574">
                  <c:v>15499</c:v>
                </c:pt>
                <c:pt idx="4575">
                  <c:v>15480</c:v>
                </c:pt>
                <c:pt idx="4576">
                  <c:v>15355</c:v>
                </c:pt>
                <c:pt idx="4577">
                  <c:v>15361</c:v>
                </c:pt>
                <c:pt idx="4578">
                  <c:v>15412</c:v>
                </c:pt>
                <c:pt idx="4579">
                  <c:v>15397</c:v>
                </c:pt>
                <c:pt idx="4580">
                  <c:v>15335</c:v>
                </c:pt>
                <c:pt idx="4581">
                  <c:v>15368</c:v>
                </c:pt>
                <c:pt idx="4582">
                  <c:v>15449</c:v>
                </c:pt>
                <c:pt idx="4583">
                  <c:v>15474</c:v>
                </c:pt>
                <c:pt idx="4584">
                  <c:v>15479</c:v>
                </c:pt>
                <c:pt idx="4585">
                  <c:v>15513</c:v>
                </c:pt>
                <c:pt idx="4586">
                  <c:v>15584</c:v>
                </c:pt>
                <c:pt idx="4587">
                  <c:v>15635</c:v>
                </c:pt>
                <c:pt idx="4588">
                  <c:v>15653</c:v>
                </c:pt>
                <c:pt idx="4589">
                  <c:v>15597</c:v>
                </c:pt>
                <c:pt idx="4590">
                  <c:v>15549</c:v>
                </c:pt>
                <c:pt idx="4591">
                  <c:v>15517</c:v>
                </c:pt>
                <c:pt idx="4592">
                  <c:v>15497</c:v>
                </c:pt>
                <c:pt idx="4593">
                  <c:v>15497</c:v>
                </c:pt>
                <c:pt idx="4594">
                  <c:v>15462</c:v>
                </c:pt>
                <c:pt idx="4595">
                  <c:v>15505</c:v>
                </c:pt>
                <c:pt idx="4596">
                  <c:v>15603</c:v>
                </c:pt>
                <c:pt idx="4597">
                  <c:v>15685</c:v>
                </c:pt>
                <c:pt idx="4598">
                  <c:v>15722</c:v>
                </c:pt>
                <c:pt idx="4599">
                  <c:v>15660</c:v>
                </c:pt>
                <c:pt idx="4600">
                  <c:v>15662</c:v>
                </c:pt>
                <c:pt idx="4601">
                  <c:v>15680</c:v>
                </c:pt>
                <c:pt idx="4602">
                  <c:v>15567</c:v>
                </c:pt>
                <c:pt idx="4603">
                  <c:v>15542</c:v>
                </c:pt>
                <c:pt idx="4604">
                  <c:v>15607</c:v>
                </c:pt>
                <c:pt idx="4605">
                  <c:v>15664</c:v>
                </c:pt>
                <c:pt idx="4606">
                  <c:v>15748</c:v>
                </c:pt>
                <c:pt idx="4607">
                  <c:v>15759</c:v>
                </c:pt>
                <c:pt idx="4608">
                  <c:v>15749</c:v>
                </c:pt>
                <c:pt idx="4609">
                  <c:v>15799</c:v>
                </c:pt>
                <c:pt idx="4610">
                  <c:v>15776</c:v>
                </c:pt>
                <c:pt idx="4611">
                  <c:v>15701</c:v>
                </c:pt>
                <c:pt idx="4612">
                  <c:v>15724</c:v>
                </c:pt>
                <c:pt idx="4613">
                  <c:v>15732</c:v>
                </c:pt>
                <c:pt idx="4614">
                  <c:v>15822</c:v>
                </c:pt>
                <c:pt idx="4615">
                  <c:v>15911</c:v>
                </c:pt>
                <c:pt idx="4616">
                  <c:v>15976</c:v>
                </c:pt>
                <c:pt idx="4617">
                  <c:v>16032</c:v>
                </c:pt>
                <c:pt idx="4618">
                  <c:v>16081</c:v>
                </c:pt>
                <c:pt idx="4619">
                  <c:v>16018</c:v>
                </c:pt>
                <c:pt idx="4620">
                  <c:v>15987</c:v>
                </c:pt>
                <c:pt idx="4621">
                  <c:v>16002</c:v>
                </c:pt>
                <c:pt idx="4622">
                  <c:v>16074</c:v>
                </c:pt>
                <c:pt idx="4623">
                  <c:v>16161</c:v>
                </c:pt>
                <c:pt idx="4624">
                  <c:v>16214</c:v>
                </c:pt>
                <c:pt idx="4625">
                  <c:v>16167</c:v>
                </c:pt>
                <c:pt idx="4626">
                  <c:v>16146</c:v>
                </c:pt>
                <c:pt idx="4627">
                  <c:v>16160</c:v>
                </c:pt>
                <c:pt idx="4628">
                  <c:v>16151</c:v>
                </c:pt>
                <c:pt idx="4629">
                  <c:v>16135</c:v>
                </c:pt>
                <c:pt idx="4630">
                  <c:v>16153</c:v>
                </c:pt>
                <c:pt idx="4631">
                  <c:v>16101</c:v>
                </c:pt>
                <c:pt idx="4632">
                  <c:v>16101</c:v>
                </c:pt>
                <c:pt idx="4633">
                  <c:v>16174</c:v>
                </c:pt>
                <c:pt idx="4634">
                  <c:v>16258</c:v>
                </c:pt>
                <c:pt idx="4635">
                  <c:v>16290</c:v>
                </c:pt>
                <c:pt idx="4636">
                  <c:v>16312</c:v>
                </c:pt>
                <c:pt idx="4637">
                  <c:v>16303</c:v>
                </c:pt>
                <c:pt idx="4638">
                  <c:v>16191</c:v>
                </c:pt>
                <c:pt idx="4639">
                  <c:v>16120</c:v>
                </c:pt>
                <c:pt idx="4640">
                  <c:v>16149</c:v>
                </c:pt>
                <c:pt idx="4641">
                  <c:v>16194</c:v>
                </c:pt>
                <c:pt idx="4642">
                  <c:v>16274</c:v>
                </c:pt>
                <c:pt idx="4643">
                  <c:v>16280</c:v>
                </c:pt>
                <c:pt idx="4644">
                  <c:v>16230</c:v>
                </c:pt>
                <c:pt idx="4645">
                  <c:v>16188</c:v>
                </c:pt>
                <c:pt idx="4646">
                  <c:v>16218</c:v>
                </c:pt>
                <c:pt idx="4647">
                  <c:v>16267</c:v>
                </c:pt>
                <c:pt idx="4648">
                  <c:v>16316</c:v>
                </c:pt>
                <c:pt idx="4649">
                  <c:v>16287</c:v>
                </c:pt>
                <c:pt idx="4650">
                  <c:v>16309</c:v>
                </c:pt>
                <c:pt idx="4651">
                  <c:v>16377</c:v>
                </c:pt>
                <c:pt idx="4652">
                  <c:v>16413</c:v>
                </c:pt>
                <c:pt idx="4653">
                  <c:v>16404</c:v>
                </c:pt>
                <c:pt idx="4654">
                  <c:v>16374</c:v>
                </c:pt>
                <c:pt idx="4655">
                  <c:v>16403</c:v>
                </c:pt>
                <c:pt idx="4656">
                  <c:v>16438</c:v>
                </c:pt>
                <c:pt idx="4657">
                  <c:v>16421</c:v>
                </c:pt>
                <c:pt idx="4658">
                  <c:v>16357</c:v>
                </c:pt>
                <c:pt idx="4659">
                  <c:v>16385</c:v>
                </c:pt>
                <c:pt idx="4660">
                  <c:v>16549</c:v>
                </c:pt>
                <c:pt idx="4661">
                  <c:v>16622</c:v>
                </c:pt>
                <c:pt idx="4662">
                  <c:v>16673</c:v>
                </c:pt>
                <c:pt idx="4663">
                  <c:v>16691</c:v>
                </c:pt>
                <c:pt idx="4664">
                  <c:v>16626</c:v>
                </c:pt>
                <c:pt idx="4665">
                  <c:v>16534</c:v>
                </c:pt>
                <c:pt idx="4666">
                  <c:v>16442</c:v>
                </c:pt>
                <c:pt idx="4667">
                  <c:v>16416</c:v>
                </c:pt>
                <c:pt idx="4668">
                  <c:v>16478</c:v>
                </c:pt>
                <c:pt idx="4669">
                  <c:v>16534</c:v>
                </c:pt>
                <c:pt idx="4670">
                  <c:v>16607</c:v>
                </c:pt>
                <c:pt idx="4671">
                  <c:v>16583</c:v>
                </c:pt>
                <c:pt idx="4672">
                  <c:v>16595</c:v>
                </c:pt>
                <c:pt idx="4673">
                  <c:v>16666</c:v>
                </c:pt>
                <c:pt idx="4674">
                  <c:v>16696</c:v>
                </c:pt>
                <c:pt idx="4675">
                  <c:v>16702</c:v>
                </c:pt>
                <c:pt idx="4676">
                  <c:v>16643</c:v>
                </c:pt>
                <c:pt idx="4677">
                  <c:v>16601</c:v>
                </c:pt>
                <c:pt idx="4678">
                  <c:v>16609</c:v>
                </c:pt>
                <c:pt idx="4679">
                  <c:v>16593</c:v>
                </c:pt>
                <c:pt idx="4680">
                  <c:v>16699</c:v>
                </c:pt>
                <c:pt idx="4681">
                  <c:v>16789</c:v>
                </c:pt>
                <c:pt idx="4682">
                  <c:v>16822</c:v>
                </c:pt>
                <c:pt idx="4683">
                  <c:v>16888</c:v>
                </c:pt>
                <c:pt idx="4684">
                  <c:v>16902</c:v>
                </c:pt>
                <c:pt idx="4685">
                  <c:v>16909</c:v>
                </c:pt>
                <c:pt idx="4686">
                  <c:v>16912</c:v>
                </c:pt>
                <c:pt idx="4687">
                  <c:v>16893</c:v>
                </c:pt>
                <c:pt idx="4688">
                  <c:v>16910</c:v>
                </c:pt>
                <c:pt idx="4689">
                  <c:v>16961</c:v>
                </c:pt>
                <c:pt idx="4690">
                  <c:v>17001</c:v>
                </c:pt>
                <c:pt idx="4691">
                  <c:v>16933</c:v>
                </c:pt>
                <c:pt idx="4692">
                  <c:v>16930</c:v>
                </c:pt>
                <c:pt idx="4693">
                  <c:v>16974</c:v>
                </c:pt>
                <c:pt idx="4694">
                  <c:v>17061</c:v>
                </c:pt>
                <c:pt idx="4695">
                  <c:v>17099</c:v>
                </c:pt>
                <c:pt idx="4696">
                  <c:v>17088</c:v>
                </c:pt>
                <c:pt idx="4697">
                  <c:v>17061</c:v>
                </c:pt>
                <c:pt idx="4698">
                  <c:v>17172</c:v>
                </c:pt>
                <c:pt idx="4699">
                  <c:v>17205</c:v>
                </c:pt>
                <c:pt idx="4700">
                  <c:v>17167</c:v>
                </c:pt>
                <c:pt idx="4701">
                  <c:v>17123</c:v>
                </c:pt>
                <c:pt idx="4702">
                  <c:v>17123</c:v>
                </c:pt>
                <c:pt idx="4703">
                  <c:v>17199</c:v>
                </c:pt>
                <c:pt idx="4704">
                  <c:v>17295</c:v>
                </c:pt>
                <c:pt idx="4705">
                  <c:v>17305</c:v>
                </c:pt>
                <c:pt idx="4706">
                  <c:v>17415</c:v>
                </c:pt>
                <c:pt idx="4707">
                  <c:v>17520</c:v>
                </c:pt>
                <c:pt idx="4708">
                  <c:v>17516</c:v>
                </c:pt>
                <c:pt idx="4709">
                  <c:v>17418</c:v>
                </c:pt>
                <c:pt idx="4710">
                  <c:v>17414</c:v>
                </c:pt>
                <c:pt idx="4711">
                  <c:v>17431</c:v>
                </c:pt>
                <c:pt idx="4712">
                  <c:v>17449</c:v>
                </c:pt>
                <c:pt idx="4713">
                  <c:v>17512</c:v>
                </c:pt>
                <c:pt idx="4714">
                  <c:v>17624</c:v>
                </c:pt>
                <c:pt idx="4715">
                  <c:v>17719</c:v>
                </c:pt>
                <c:pt idx="4716">
                  <c:v>17776</c:v>
                </c:pt>
                <c:pt idx="4717">
                  <c:v>17763</c:v>
                </c:pt>
                <c:pt idx="4718">
                  <c:v>17791</c:v>
                </c:pt>
                <c:pt idx="4719">
                  <c:v>17830</c:v>
                </c:pt>
                <c:pt idx="4720">
                  <c:v>17899</c:v>
                </c:pt>
                <c:pt idx="4721">
                  <c:v>17931</c:v>
                </c:pt>
                <c:pt idx="4722">
                  <c:v>18059</c:v>
                </c:pt>
                <c:pt idx="4723">
                  <c:v>18146</c:v>
                </c:pt>
                <c:pt idx="4724">
                  <c:v>18313</c:v>
                </c:pt>
                <c:pt idx="4725">
                  <c:v>18476</c:v>
                </c:pt>
                <c:pt idx="4726">
                  <c:v>18653</c:v>
                </c:pt>
                <c:pt idx="4727">
                  <c:v>18718</c:v>
                </c:pt>
                <c:pt idx="4728">
                  <c:v>18845</c:v>
                </c:pt>
                <c:pt idx="4729">
                  <c:v>18917</c:v>
                </c:pt>
                <c:pt idx="4730">
                  <c:v>18945</c:v>
                </c:pt>
                <c:pt idx="4731">
                  <c:v>18942</c:v>
                </c:pt>
                <c:pt idx="4732">
                  <c:v>18978</c:v>
                </c:pt>
                <c:pt idx="4733">
                  <c:v>19015</c:v>
                </c:pt>
                <c:pt idx="4734">
                  <c:v>19106</c:v>
                </c:pt>
                <c:pt idx="4735">
                  <c:v>19201</c:v>
                </c:pt>
                <c:pt idx="4736">
                  <c:v>19214</c:v>
                </c:pt>
                <c:pt idx="4737">
                  <c:v>19181</c:v>
                </c:pt>
                <c:pt idx="4738">
                  <c:v>19173</c:v>
                </c:pt>
                <c:pt idx="4739">
                  <c:v>19204</c:v>
                </c:pt>
                <c:pt idx="4740">
                  <c:v>19216</c:v>
                </c:pt>
                <c:pt idx="4741">
                  <c:v>19169</c:v>
                </c:pt>
                <c:pt idx="4742">
                  <c:v>19256</c:v>
                </c:pt>
                <c:pt idx="4743">
                  <c:v>19305</c:v>
                </c:pt>
                <c:pt idx="4744">
                  <c:v>19268</c:v>
                </c:pt>
                <c:pt idx="4745">
                  <c:v>19268</c:v>
                </c:pt>
                <c:pt idx="4746">
                  <c:v>19289</c:v>
                </c:pt>
                <c:pt idx="4747">
                  <c:v>19192</c:v>
                </c:pt>
                <c:pt idx="4748">
                  <c:v>19102</c:v>
                </c:pt>
                <c:pt idx="4749">
                  <c:v>19133</c:v>
                </c:pt>
                <c:pt idx="4750">
                  <c:v>19220</c:v>
                </c:pt>
                <c:pt idx="4751">
                  <c:v>19246</c:v>
                </c:pt>
                <c:pt idx="4752">
                  <c:v>19216</c:v>
                </c:pt>
                <c:pt idx="4753">
                  <c:v>19185</c:v>
                </c:pt>
                <c:pt idx="4754">
                  <c:v>19129</c:v>
                </c:pt>
                <c:pt idx="4755">
                  <c:v>19134</c:v>
                </c:pt>
                <c:pt idx="4756">
                  <c:v>19010</c:v>
                </c:pt>
                <c:pt idx="4757">
                  <c:v>18873</c:v>
                </c:pt>
                <c:pt idx="4758">
                  <c:v>18714</c:v>
                </c:pt>
                <c:pt idx="4759">
                  <c:v>18656</c:v>
                </c:pt>
                <c:pt idx="4760">
                  <c:v>18531</c:v>
                </c:pt>
                <c:pt idx="4761">
                  <c:v>18490</c:v>
                </c:pt>
                <c:pt idx="4762">
                  <c:v>18484</c:v>
                </c:pt>
                <c:pt idx="4763">
                  <c:v>18537</c:v>
                </c:pt>
                <c:pt idx="4764">
                  <c:v>18515</c:v>
                </c:pt>
                <c:pt idx="4765">
                  <c:v>18428</c:v>
                </c:pt>
                <c:pt idx="4766">
                  <c:v>18302</c:v>
                </c:pt>
                <c:pt idx="4767">
                  <c:v>18158</c:v>
                </c:pt>
                <c:pt idx="4768">
                  <c:v>18045</c:v>
                </c:pt>
                <c:pt idx="4769">
                  <c:v>18035</c:v>
                </c:pt>
                <c:pt idx="4770">
                  <c:v>17940</c:v>
                </c:pt>
                <c:pt idx="4771">
                  <c:v>17882</c:v>
                </c:pt>
                <c:pt idx="4772">
                  <c:v>17780</c:v>
                </c:pt>
                <c:pt idx="4773">
                  <c:v>17675</c:v>
                </c:pt>
                <c:pt idx="4774">
                  <c:v>17526</c:v>
                </c:pt>
                <c:pt idx="4775">
                  <c:v>17388</c:v>
                </c:pt>
                <c:pt idx="4776">
                  <c:v>17230</c:v>
                </c:pt>
                <c:pt idx="4777">
                  <c:v>17126</c:v>
                </c:pt>
                <c:pt idx="4778">
                  <c:v>16884</c:v>
                </c:pt>
                <c:pt idx="4779">
                  <c:v>16819</c:v>
                </c:pt>
                <c:pt idx="4780">
                  <c:v>16702</c:v>
                </c:pt>
                <c:pt idx="4781">
                  <c:v>16637</c:v>
                </c:pt>
                <c:pt idx="4782">
                  <c:v>16469</c:v>
                </c:pt>
                <c:pt idx="4783">
                  <c:v>16342</c:v>
                </c:pt>
                <c:pt idx="4784">
                  <c:v>16135</c:v>
                </c:pt>
                <c:pt idx="4785">
                  <c:v>16040</c:v>
                </c:pt>
                <c:pt idx="4786">
                  <c:v>16028</c:v>
                </c:pt>
                <c:pt idx="4787">
                  <c:v>15937</c:v>
                </c:pt>
                <c:pt idx="4788">
                  <c:v>15760</c:v>
                </c:pt>
                <c:pt idx="4789">
                  <c:v>15689</c:v>
                </c:pt>
                <c:pt idx="4790">
                  <c:v>15597</c:v>
                </c:pt>
                <c:pt idx="4791">
                  <c:v>15538</c:v>
                </c:pt>
                <c:pt idx="4792">
                  <c:v>15363</c:v>
                </c:pt>
                <c:pt idx="4793">
                  <c:v>15274</c:v>
                </c:pt>
                <c:pt idx="4794">
                  <c:v>15186</c:v>
                </c:pt>
                <c:pt idx="4795">
                  <c:v>15106</c:v>
                </c:pt>
                <c:pt idx="4796">
                  <c:v>14967</c:v>
                </c:pt>
                <c:pt idx="4797">
                  <c:v>14899</c:v>
                </c:pt>
                <c:pt idx="4798">
                  <c:v>14842</c:v>
                </c:pt>
                <c:pt idx="4799">
                  <c:v>14809</c:v>
                </c:pt>
                <c:pt idx="4800">
                  <c:v>14749</c:v>
                </c:pt>
                <c:pt idx="4801">
                  <c:v>14703</c:v>
                </c:pt>
                <c:pt idx="4802">
                  <c:v>14595</c:v>
                </c:pt>
                <c:pt idx="4803">
                  <c:v>14467</c:v>
                </c:pt>
                <c:pt idx="4804">
                  <c:v>14373</c:v>
                </c:pt>
                <c:pt idx="4805">
                  <c:v>14400</c:v>
                </c:pt>
                <c:pt idx="4806">
                  <c:v>14378</c:v>
                </c:pt>
                <c:pt idx="4807">
                  <c:v>14303</c:v>
                </c:pt>
                <c:pt idx="4808">
                  <c:v>14165</c:v>
                </c:pt>
                <c:pt idx="4809">
                  <c:v>14084</c:v>
                </c:pt>
                <c:pt idx="4810">
                  <c:v>14015</c:v>
                </c:pt>
                <c:pt idx="4811">
                  <c:v>13972</c:v>
                </c:pt>
                <c:pt idx="4812">
                  <c:v>13960</c:v>
                </c:pt>
                <c:pt idx="4813">
                  <c:v>13917</c:v>
                </c:pt>
                <c:pt idx="4814">
                  <c:v>13918</c:v>
                </c:pt>
                <c:pt idx="4815">
                  <c:v>13902</c:v>
                </c:pt>
                <c:pt idx="4816">
                  <c:v>13937</c:v>
                </c:pt>
                <c:pt idx="4817">
                  <c:v>13950</c:v>
                </c:pt>
                <c:pt idx="4818">
                  <c:v>13916</c:v>
                </c:pt>
                <c:pt idx="4819">
                  <c:v>13846</c:v>
                </c:pt>
                <c:pt idx="4820">
                  <c:v>13799</c:v>
                </c:pt>
                <c:pt idx="4821">
                  <c:v>13843</c:v>
                </c:pt>
                <c:pt idx="4822">
                  <c:v>13873</c:v>
                </c:pt>
                <c:pt idx="4823">
                  <c:v>13771</c:v>
                </c:pt>
                <c:pt idx="4824">
                  <c:v>13730</c:v>
                </c:pt>
                <c:pt idx="4825">
                  <c:v>13748</c:v>
                </c:pt>
                <c:pt idx="4826">
                  <c:v>13763</c:v>
                </c:pt>
                <c:pt idx="4827">
                  <c:v>13802</c:v>
                </c:pt>
                <c:pt idx="4828">
                  <c:v>13804</c:v>
                </c:pt>
                <c:pt idx="4829">
                  <c:v>13745</c:v>
                </c:pt>
                <c:pt idx="4830">
                  <c:v>13669</c:v>
                </c:pt>
                <c:pt idx="4831">
                  <c:v>13679</c:v>
                </c:pt>
                <c:pt idx="4832">
                  <c:v>13717</c:v>
                </c:pt>
                <c:pt idx="4833">
                  <c:v>13701</c:v>
                </c:pt>
                <c:pt idx="4834">
                  <c:v>13667</c:v>
                </c:pt>
                <c:pt idx="4835">
                  <c:v>13677</c:v>
                </c:pt>
                <c:pt idx="4836">
                  <c:v>13730</c:v>
                </c:pt>
                <c:pt idx="4837">
                  <c:v>13729</c:v>
                </c:pt>
                <c:pt idx="4838">
                  <c:v>13690</c:v>
                </c:pt>
                <c:pt idx="4839">
                  <c:v>13697</c:v>
                </c:pt>
                <c:pt idx="4840">
                  <c:v>13734</c:v>
                </c:pt>
                <c:pt idx="4841">
                  <c:v>13760</c:v>
                </c:pt>
                <c:pt idx="4842">
                  <c:v>13792</c:v>
                </c:pt>
                <c:pt idx="4843">
                  <c:v>13792</c:v>
                </c:pt>
                <c:pt idx="4844">
                  <c:v>13841</c:v>
                </c:pt>
                <c:pt idx="4845">
                  <c:v>13834</c:v>
                </c:pt>
                <c:pt idx="4846">
                  <c:v>13840</c:v>
                </c:pt>
                <c:pt idx="4847">
                  <c:v>13891</c:v>
                </c:pt>
                <c:pt idx="4848">
                  <c:v>13981</c:v>
                </c:pt>
                <c:pt idx="4849">
                  <c:v>14047</c:v>
                </c:pt>
                <c:pt idx="4850">
                  <c:v>14073</c:v>
                </c:pt>
                <c:pt idx="4851">
                  <c:v>14059</c:v>
                </c:pt>
                <c:pt idx="4852">
                  <c:v>14086</c:v>
                </c:pt>
                <c:pt idx="4853">
                  <c:v>14114</c:v>
                </c:pt>
                <c:pt idx="4854">
                  <c:v>14185</c:v>
                </c:pt>
                <c:pt idx="4855">
                  <c:v>14203</c:v>
                </c:pt>
                <c:pt idx="4856">
                  <c:v>14220</c:v>
                </c:pt>
                <c:pt idx="4857">
                  <c:v>14263</c:v>
                </c:pt>
                <c:pt idx="4858">
                  <c:v>14367</c:v>
                </c:pt>
                <c:pt idx="4859">
                  <c:v>14370</c:v>
                </c:pt>
                <c:pt idx="4860">
                  <c:v>14320</c:v>
                </c:pt>
                <c:pt idx="4861">
                  <c:v>14312</c:v>
                </c:pt>
                <c:pt idx="4862">
                  <c:v>14408</c:v>
                </c:pt>
                <c:pt idx="4863">
                  <c:v>14504</c:v>
                </c:pt>
                <c:pt idx="4864">
                  <c:v>14579</c:v>
                </c:pt>
                <c:pt idx="4865">
                  <c:v>14628</c:v>
                </c:pt>
                <c:pt idx="4866">
                  <c:v>14652</c:v>
                </c:pt>
                <c:pt idx="4867">
                  <c:v>14632</c:v>
                </c:pt>
                <c:pt idx="4868">
                  <c:v>14716</c:v>
                </c:pt>
                <c:pt idx="4869">
                  <c:v>14826</c:v>
                </c:pt>
                <c:pt idx="4870">
                  <c:v>14905</c:v>
                </c:pt>
                <c:pt idx="4871">
                  <c:v>14914</c:v>
                </c:pt>
                <c:pt idx="4872">
                  <c:v>14907</c:v>
                </c:pt>
                <c:pt idx="4873">
                  <c:v>14857</c:v>
                </c:pt>
                <c:pt idx="4874">
                  <c:v>14825</c:v>
                </c:pt>
                <c:pt idx="4875">
                  <c:v>14881</c:v>
                </c:pt>
                <c:pt idx="4876">
                  <c:v>14946</c:v>
                </c:pt>
                <c:pt idx="4877">
                  <c:v>14948</c:v>
                </c:pt>
                <c:pt idx="4878">
                  <c:v>14972</c:v>
                </c:pt>
                <c:pt idx="4879">
                  <c:v>15085</c:v>
                </c:pt>
                <c:pt idx="4880">
                  <c:v>15316</c:v>
                </c:pt>
                <c:pt idx="4881">
                  <c:v>15396</c:v>
                </c:pt>
                <c:pt idx="4882">
                  <c:v>15510</c:v>
                </c:pt>
                <c:pt idx="4883">
                  <c:v>15597</c:v>
                </c:pt>
                <c:pt idx="4884">
                  <c:v>15730</c:v>
                </c:pt>
                <c:pt idx="4885">
                  <c:v>15794</c:v>
                </c:pt>
                <c:pt idx="4886">
                  <c:v>15853</c:v>
                </c:pt>
                <c:pt idx="4887">
                  <c:v>15833</c:v>
                </c:pt>
                <c:pt idx="4888">
                  <c:v>15905</c:v>
                </c:pt>
                <c:pt idx="4889">
                  <c:v>16031</c:v>
                </c:pt>
                <c:pt idx="4890">
                  <c:v>16173</c:v>
                </c:pt>
                <c:pt idx="4891">
                  <c:v>16190</c:v>
                </c:pt>
                <c:pt idx="4892">
                  <c:v>16137</c:v>
                </c:pt>
                <c:pt idx="4893">
                  <c:v>16120</c:v>
                </c:pt>
                <c:pt idx="4894">
                  <c:v>16180</c:v>
                </c:pt>
                <c:pt idx="4895">
                  <c:v>16225</c:v>
                </c:pt>
                <c:pt idx="4896">
                  <c:v>16256</c:v>
                </c:pt>
                <c:pt idx="4897">
                  <c:v>16274</c:v>
                </c:pt>
                <c:pt idx="4898">
                  <c:v>16285</c:v>
                </c:pt>
                <c:pt idx="4899">
                  <c:v>16330</c:v>
                </c:pt>
                <c:pt idx="4900">
                  <c:v>16354</c:v>
                </c:pt>
                <c:pt idx="4901">
                  <c:v>16334</c:v>
                </c:pt>
                <c:pt idx="4902">
                  <c:v>16328</c:v>
                </c:pt>
                <c:pt idx="4903">
                  <c:v>16363</c:v>
                </c:pt>
                <c:pt idx="4904">
                  <c:v>16483</c:v>
                </c:pt>
                <c:pt idx="4905">
                  <c:v>16511</c:v>
                </c:pt>
                <c:pt idx="4906">
                  <c:v>16442</c:v>
                </c:pt>
                <c:pt idx="4907">
                  <c:v>16365</c:v>
                </c:pt>
                <c:pt idx="4908">
                  <c:v>16430</c:v>
                </c:pt>
                <c:pt idx="4909">
                  <c:v>16535</c:v>
                </c:pt>
                <c:pt idx="4910">
                  <c:v>16591</c:v>
                </c:pt>
                <c:pt idx="4911">
                  <c:v>16501</c:v>
                </c:pt>
                <c:pt idx="4912">
                  <c:v>16382</c:v>
                </c:pt>
                <c:pt idx="4913">
                  <c:v>16393</c:v>
                </c:pt>
                <c:pt idx="4914">
                  <c:v>16377</c:v>
                </c:pt>
                <c:pt idx="4915">
                  <c:v>16355</c:v>
                </c:pt>
                <c:pt idx="4916">
                  <c:v>16367</c:v>
                </c:pt>
                <c:pt idx="4917">
                  <c:v>16416</c:v>
                </c:pt>
                <c:pt idx="4918">
                  <c:v>16360</c:v>
                </c:pt>
                <c:pt idx="4919">
                  <c:v>16218</c:v>
                </c:pt>
                <c:pt idx="4920">
                  <c:v>16105</c:v>
                </c:pt>
                <c:pt idx="4921">
                  <c:v>16034</c:v>
                </c:pt>
                <c:pt idx="4922">
                  <c:v>16010</c:v>
                </c:pt>
                <c:pt idx="4923">
                  <c:v>15991</c:v>
                </c:pt>
                <c:pt idx="4924">
                  <c:v>15989</c:v>
                </c:pt>
                <c:pt idx="4925">
                  <c:v>15944</c:v>
                </c:pt>
                <c:pt idx="4926">
                  <c:v>15795</c:v>
                </c:pt>
                <c:pt idx="4927">
                  <c:v>15676</c:v>
                </c:pt>
                <c:pt idx="4928">
                  <c:v>15602</c:v>
                </c:pt>
                <c:pt idx="4929">
                  <c:v>15593</c:v>
                </c:pt>
                <c:pt idx="4930">
                  <c:v>15541</c:v>
                </c:pt>
                <c:pt idx="4931">
                  <c:v>15437</c:v>
                </c:pt>
                <c:pt idx="4932">
                  <c:v>15229</c:v>
                </c:pt>
                <c:pt idx="4933">
                  <c:v>15127</c:v>
                </c:pt>
                <c:pt idx="4934">
                  <c:v>15021</c:v>
                </c:pt>
                <c:pt idx="4935">
                  <c:v>14953</c:v>
                </c:pt>
                <c:pt idx="4936">
                  <c:v>14839</c:v>
                </c:pt>
                <c:pt idx="4937">
                  <c:v>14770</c:v>
                </c:pt>
                <c:pt idx="4938">
                  <c:v>14759</c:v>
                </c:pt>
                <c:pt idx="4939">
                  <c:v>14724</c:v>
                </c:pt>
                <c:pt idx="4940">
                  <c:v>14590</c:v>
                </c:pt>
                <c:pt idx="4941">
                  <c:v>14461</c:v>
                </c:pt>
                <c:pt idx="4942">
                  <c:v>14331</c:v>
                </c:pt>
                <c:pt idx="4943">
                  <c:v>14277</c:v>
                </c:pt>
                <c:pt idx="4944">
                  <c:v>14164</c:v>
                </c:pt>
                <c:pt idx="4945">
                  <c:v>14143</c:v>
                </c:pt>
                <c:pt idx="4946">
                  <c:v>14118</c:v>
                </c:pt>
                <c:pt idx="4947">
                  <c:v>14050</c:v>
                </c:pt>
                <c:pt idx="4948">
                  <c:v>13957</c:v>
                </c:pt>
                <c:pt idx="4949">
                  <c:v>13896</c:v>
                </c:pt>
                <c:pt idx="4950">
                  <c:v>13845</c:v>
                </c:pt>
                <c:pt idx="4951">
                  <c:v>13788</c:v>
                </c:pt>
                <c:pt idx="4952">
                  <c:v>13658</c:v>
                </c:pt>
                <c:pt idx="4953">
                  <c:v>13646</c:v>
                </c:pt>
                <c:pt idx="4954">
                  <c:v>13680</c:v>
                </c:pt>
                <c:pt idx="4955">
                  <c:v>13592</c:v>
                </c:pt>
                <c:pt idx="4956">
                  <c:v>13470</c:v>
                </c:pt>
                <c:pt idx="4957">
                  <c:v>13385</c:v>
                </c:pt>
                <c:pt idx="4958">
                  <c:v>13216</c:v>
                </c:pt>
                <c:pt idx="4959">
                  <c:v>13124</c:v>
                </c:pt>
                <c:pt idx="4960">
                  <c:v>13021</c:v>
                </c:pt>
                <c:pt idx="4961">
                  <c:v>12955</c:v>
                </c:pt>
                <c:pt idx="4962">
                  <c:v>12905</c:v>
                </c:pt>
                <c:pt idx="4963">
                  <c:v>12863</c:v>
                </c:pt>
                <c:pt idx="4964">
                  <c:v>12773</c:v>
                </c:pt>
                <c:pt idx="4965">
                  <c:v>12717</c:v>
                </c:pt>
                <c:pt idx="4966">
                  <c:v>12682</c:v>
                </c:pt>
                <c:pt idx="4967">
                  <c:v>12591</c:v>
                </c:pt>
                <c:pt idx="4968">
                  <c:v>12435</c:v>
                </c:pt>
                <c:pt idx="4969">
                  <c:v>12374</c:v>
                </c:pt>
                <c:pt idx="4970">
                  <c:v>12297</c:v>
                </c:pt>
                <c:pt idx="4971">
                  <c:v>12250</c:v>
                </c:pt>
                <c:pt idx="4972">
                  <c:v>12145</c:v>
                </c:pt>
                <c:pt idx="4973">
                  <c:v>12103</c:v>
                </c:pt>
                <c:pt idx="4974">
                  <c:v>12025</c:v>
                </c:pt>
                <c:pt idx="4975">
                  <c:v>11958</c:v>
                </c:pt>
                <c:pt idx="4976">
                  <c:v>11881</c:v>
                </c:pt>
                <c:pt idx="4977">
                  <c:v>11852</c:v>
                </c:pt>
                <c:pt idx="4978">
                  <c:v>11723</c:v>
                </c:pt>
                <c:pt idx="4979">
                  <c:v>11675</c:v>
                </c:pt>
                <c:pt idx="4980">
                  <c:v>11618</c:v>
                </c:pt>
                <c:pt idx="4981">
                  <c:v>11586</c:v>
                </c:pt>
                <c:pt idx="4982">
                  <c:v>11537</c:v>
                </c:pt>
                <c:pt idx="4983">
                  <c:v>11489</c:v>
                </c:pt>
                <c:pt idx="4984">
                  <c:v>11440</c:v>
                </c:pt>
                <c:pt idx="4985">
                  <c:v>11335</c:v>
                </c:pt>
                <c:pt idx="4986">
                  <c:v>11210</c:v>
                </c:pt>
                <c:pt idx="4987">
                  <c:v>11155</c:v>
                </c:pt>
                <c:pt idx="4988">
                  <c:v>11114</c:v>
                </c:pt>
                <c:pt idx="4989">
                  <c:v>11148</c:v>
                </c:pt>
                <c:pt idx="4990">
                  <c:v>11096</c:v>
                </c:pt>
                <c:pt idx="4991">
                  <c:v>11050</c:v>
                </c:pt>
                <c:pt idx="4992">
                  <c:v>11021</c:v>
                </c:pt>
                <c:pt idx="4993">
                  <c:v>11020</c:v>
                </c:pt>
                <c:pt idx="4994">
                  <c:v>10954</c:v>
                </c:pt>
                <c:pt idx="4995">
                  <c:v>10924</c:v>
                </c:pt>
                <c:pt idx="4996">
                  <c:v>10849</c:v>
                </c:pt>
                <c:pt idx="4997">
                  <c:v>10799</c:v>
                </c:pt>
                <c:pt idx="4998">
                  <c:v>10727</c:v>
                </c:pt>
                <c:pt idx="4999">
                  <c:v>10679</c:v>
                </c:pt>
                <c:pt idx="5000">
                  <c:v>10625</c:v>
                </c:pt>
                <c:pt idx="5001">
                  <c:v>10578</c:v>
                </c:pt>
                <c:pt idx="5002">
                  <c:v>10494</c:v>
                </c:pt>
                <c:pt idx="5003">
                  <c:v>10463</c:v>
                </c:pt>
                <c:pt idx="5004">
                  <c:v>10460</c:v>
                </c:pt>
                <c:pt idx="5005">
                  <c:v>10478</c:v>
                </c:pt>
                <c:pt idx="5006">
                  <c:v>10502</c:v>
                </c:pt>
                <c:pt idx="5007">
                  <c:v>10421</c:v>
                </c:pt>
                <c:pt idx="5008">
                  <c:v>10415</c:v>
                </c:pt>
                <c:pt idx="5009">
                  <c:v>10421</c:v>
                </c:pt>
                <c:pt idx="5010">
                  <c:v>10347</c:v>
                </c:pt>
                <c:pt idx="5011">
                  <c:v>10329</c:v>
                </c:pt>
                <c:pt idx="5012">
                  <c:v>10371</c:v>
                </c:pt>
                <c:pt idx="5013">
                  <c:v>10386</c:v>
                </c:pt>
                <c:pt idx="5014">
                  <c:v>10451</c:v>
                </c:pt>
                <c:pt idx="5015">
                  <c:v>10477</c:v>
                </c:pt>
                <c:pt idx="5016">
                  <c:v>10393</c:v>
                </c:pt>
                <c:pt idx="5017">
                  <c:v>10346</c:v>
                </c:pt>
                <c:pt idx="5018">
                  <c:v>10329</c:v>
                </c:pt>
                <c:pt idx="5019">
                  <c:v>10313</c:v>
                </c:pt>
                <c:pt idx="5020">
                  <c:v>10330</c:v>
                </c:pt>
                <c:pt idx="5021">
                  <c:v>10336</c:v>
                </c:pt>
                <c:pt idx="5022">
                  <c:v>10354</c:v>
                </c:pt>
                <c:pt idx="5023">
                  <c:v>10381</c:v>
                </c:pt>
                <c:pt idx="5024">
                  <c:v>10378</c:v>
                </c:pt>
                <c:pt idx="5025">
                  <c:v>10377</c:v>
                </c:pt>
                <c:pt idx="5026">
                  <c:v>10295</c:v>
                </c:pt>
                <c:pt idx="5027">
                  <c:v>10241</c:v>
                </c:pt>
                <c:pt idx="5028">
                  <c:v>10246</c:v>
                </c:pt>
                <c:pt idx="5029">
                  <c:v>10235</c:v>
                </c:pt>
                <c:pt idx="5030">
                  <c:v>10201</c:v>
                </c:pt>
                <c:pt idx="5031">
                  <c:v>10210</c:v>
                </c:pt>
                <c:pt idx="5032">
                  <c:v>10252</c:v>
                </c:pt>
                <c:pt idx="5033">
                  <c:v>10305</c:v>
                </c:pt>
                <c:pt idx="5034">
                  <c:v>10311</c:v>
                </c:pt>
                <c:pt idx="5035">
                  <c:v>10327</c:v>
                </c:pt>
                <c:pt idx="5036">
                  <c:v>10375</c:v>
                </c:pt>
                <c:pt idx="5037">
                  <c:v>10356</c:v>
                </c:pt>
                <c:pt idx="5038">
                  <c:v>10323</c:v>
                </c:pt>
                <c:pt idx="5039">
                  <c:v>10278</c:v>
                </c:pt>
                <c:pt idx="5040">
                  <c:v>10202</c:v>
                </c:pt>
                <c:pt idx="5041">
                  <c:v>10197</c:v>
                </c:pt>
                <c:pt idx="5042">
                  <c:v>10248</c:v>
                </c:pt>
                <c:pt idx="5043">
                  <c:v>10302</c:v>
                </c:pt>
                <c:pt idx="5044">
                  <c:v>10264</c:v>
                </c:pt>
                <c:pt idx="5045">
                  <c:v>10236</c:v>
                </c:pt>
                <c:pt idx="5046">
                  <c:v>10302</c:v>
                </c:pt>
                <c:pt idx="5047">
                  <c:v>10293</c:v>
                </c:pt>
                <c:pt idx="5048">
                  <c:v>10218</c:v>
                </c:pt>
                <c:pt idx="5049">
                  <c:v>10197</c:v>
                </c:pt>
                <c:pt idx="5050">
                  <c:v>10210</c:v>
                </c:pt>
                <c:pt idx="5051">
                  <c:v>10222</c:v>
                </c:pt>
                <c:pt idx="5052">
                  <c:v>10209</c:v>
                </c:pt>
                <c:pt idx="5053">
                  <c:v>10198</c:v>
                </c:pt>
                <c:pt idx="5054">
                  <c:v>10195</c:v>
                </c:pt>
                <c:pt idx="5055">
                  <c:v>10231</c:v>
                </c:pt>
                <c:pt idx="5056">
                  <c:v>10269</c:v>
                </c:pt>
                <c:pt idx="5057">
                  <c:v>10248</c:v>
                </c:pt>
                <c:pt idx="5058">
                  <c:v>10229</c:v>
                </c:pt>
                <c:pt idx="5059">
                  <c:v>10215</c:v>
                </c:pt>
                <c:pt idx="5060">
                  <c:v>10166</c:v>
                </c:pt>
                <c:pt idx="5061">
                  <c:v>10141</c:v>
                </c:pt>
                <c:pt idx="5062">
                  <c:v>10167</c:v>
                </c:pt>
                <c:pt idx="5063">
                  <c:v>10253</c:v>
                </c:pt>
                <c:pt idx="5064">
                  <c:v>10334</c:v>
                </c:pt>
                <c:pt idx="5065">
                  <c:v>10304</c:v>
                </c:pt>
                <c:pt idx="5066">
                  <c:v>10271</c:v>
                </c:pt>
                <c:pt idx="5067">
                  <c:v>10262</c:v>
                </c:pt>
                <c:pt idx="5068">
                  <c:v>10261</c:v>
                </c:pt>
                <c:pt idx="5069">
                  <c:v>10275</c:v>
                </c:pt>
                <c:pt idx="5070">
                  <c:v>10240</c:v>
                </c:pt>
                <c:pt idx="5071">
                  <c:v>10262</c:v>
                </c:pt>
                <c:pt idx="5072">
                  <c:v>10317</c:v>
                </c:pt>
                <c:pt idx="5073">
                  <c:v>10282</c:v>
                </c:pt>
                <c:pt idx="5074">
                  <c:v>10294</c:v>
                </c:pt>
                <c:pt idx="5075">
                  <c:v>10335</c:v>
                </c:pt>
                <c:pt idx="5076">
                  <c:v>10371</c:v>
                </c:pt>
                <c:pt idx="5077">
                  <c:v>10468</c:v>
                </c:pt>
                <c:pt idx="5078">
                  <c:v>10617</c:v>
                </c:pt>
                <c:pt idx="5079">
                  <c:v>10670</c:v>
                </c:pt>
                <c:pt idx="5080">
                  <c:v>10702</c:v>
                </c:pt>
                <c:pt idx="5081">
                  <c:v>10714</c:v>
                </c:pt>
                <c:pt idx="5082">
                  <c:v>10746</c:v>
                </c:pt>
                <c:pt idx="5083">
                  <c:v>10714</c:v>
                </c:pt>
                <c:pt idx="5084">
                  <c:v>10634</c:v>
                </c:pt>
                <c:pt idx="5085">
                  <c:v>10641</c:v>
                </c:pt>
                <c:pt idx="5086">
                  <c:v>10737</c:v>
                </c:pt>
                <c:pt idx="5087">
                  <c:v>10758</c:v>
                </c:pt>
                <c:pt idx="5088">
                  <c:v>10762</c:v>
                </c:pt>
                <c:pt idx="5089">
                  <c:v>10793</c:v>
                </c:pt>
                <c:pt idx="5090">
                  <c:v>10874</c:v>
                </c:pt>
                <c:pt idx="5091">
                  <c:v>10907</c:v>
                </c:pt>
                <c:pt idx="5092">
                  <c:v>10857</c:v>
                </c:pt>
                <c:pt idx="5093">
                  <c:v>10826</c:v>
                </c:pt>
                <c:pt idx="5094">
                  <c:v>10881</c:v>
                </c:pt>
                <c:pt idx="5095">
                  <c:v>10909</c:v>
                </c:pt>
                <c:pt idx="5096">
                  <c:v>10888</c:v>
                </c:pt>
                <c:pt idx="5097">
                  <c:v>10907</c:v>
                </c:pt>
                <c:pt idx="5098">
                  <c:v>11003</c:v>
                </c:pt>
                <c:pt idx="5099">
                  <c:v>11014</c:v>
                </c:pt>
                <c:pt idx="5100">
                  <c:v>11001</c:v>
                </c:pt>
                <c:pt idx="5101">
                  <c:v>10981</c:v>
                </c:pt>
                <c:pt idx="5102">
                  <c:v>10946</c:v>
                </c:pt>
                <c:pt idx="5103">
                  <c:v>10936</c:v>
                </c:pt>
                <c:pt idx="5104">
                  <c:v>10991</c:v>
                </c:pt>
                <c:pt idx="5105">
                  <c:v>11060</c:v>
                </c:pt>
                <c:pt idx="5106">
                  <c:v>11170</c:v>
                </c:pt>
                <c:pt idx="5107">
                  <c:v>11198</c:v>
                </c:pt>
                <c:pt idx="5108">
                  <c:v>11209</c:v>
                </c:pt>
                <c:pt idx="5109">
                  <c:v>11183</c:v>
                </c:pt>
                <c:pt idx="5110">
                  <c:v>11183</c:v>
                </c:pt>
                <c:pt idx="5111">
                  <c:v>11248</c:v>
                </c:pt>
                <c:pt idx="5112">
                  <c:v>11260</c:v>
                </c:pt>
                <c:pt idx="5113">
                  <c:v>11194</c:v>
                </c:pt>
                <c:pt idx="5114">
                  <c:v>11111</c:v>
                </c:pt>
                <c:pt idx="5115">
                  <c:v>11140</c:v>
                </c:pt>
                <c:pt idx="5116">
                  <c:v>11157</c:v>
                </c:pt>
                <c:pt idx="5117">
                  <c:v>11176</c:v>
                </c:pt>
                <c:pt idx="5118">
                  <c:v>11274</c:v>
                </c:pt>
                <c:pt idx="5119">
                  <c:v>11349</c:v>
                </c:pt>
                <c:pt idx="5120">
                  <c:v>11352</c:v>
                </c:pt>
                <c:pt idx="5121">
                  <c:v>11303</c:v>
                </c:pt>
                <c:pt idx="5122">
                  <c:v>11278</c:v>
                </c:pt>
                <c:pt idx="5123">
                  <c:v>11322</c:v>
                </c:pt>
                <c:pt idx="5124">
                  <c:v>11351</c:v>
                </c:pt>
                <c:pt idx="5125">
                  <c:v>11338</c:v>
                </c:pt>
                <c:pt idx="5126">
                  <c:v>11357</c:v>
                </c:pt>
                <c:pt idx="5127">
                  <c:v>11362</c:v>
                </c:pt>
                <c:pt idx="5128">
                  <c:v>11380</c:v>
                </c:pt>
                <c:pt idx="5129">
                  <c:v>11432</c:v>
                </c:pt>
                <c:pt idx="5130">
                  <c:v>11415</c:v>
                </c:pt>
                <c:pt idx="5131">
                  <c:v>11377</c:v>
                </c:pt>
                <c:pt idx="5132">
                  <c:v>11420</c:v>
                </c:pt>
                <c:pt idx="5133">
                  <c:v>11458</c:v>
                </c:pt>
                <c:pt idx="5134">
                  <c:v>11450</c:v>
                </c:pt>
                <c:pt idx="5135">
                  <c:v>11436</c:v>
                </c:pt>
                <c:pt idx="5136">
                  <c:v>11433</c:v>
                </c:pt>
                <c:pt idx="5137">
                  <c:v>11433</c:v>
                </c:pt>
                <c:pt idx="5138">
                  <c:v>11494</c:v>
                </c:pt>
                <c:pt idx="5139">
                  <c:v>11495</c:v>
                </c:pt>
                <c:pt idx="5140">
                  <c:v>11501</c:v>
                </c:pt>
                <c:pt idx="5141">
                  <c:v>11515</c:v>
                </c:pt>
                <c:pt idx="5142">
                  <c:v>11545</c:v>
                </c:pt>
                <c:pt idx="5143">
                  <c:v>11547</c:v>
                </c:pt>
                <c:pt idx="5144">
                  <c:v>11605</c:v>
                </c:pt>
                <c:pt idx="5145">
                  <c:v>11662</c:v>
                </c:pt>
                <c:pt idx="5146">
                  <c:v>11724</c:v>
                </c:pt>
                <c:pt idx="5147">
                  <c:v>11809</c:v>
                </c:pt>
                <c:pt idx="5148">
                  <c:v>11946</c:v>
                </c:pt>
                <c:pt idx="5149">
                  <c:v>11959</c:v>
                </c:pt>
                <c:pt idx="5150">
                  <c:v>11945</c:v>
                </c:pt>
                <c:pt idx="5151">
                  <c:v>11931</c:v>
                </c:pt>
                <c:pt idx="5152">
                  <c:v>11887</c:v>
                </c:pt>
                <c:pt idx="5153">
                  <c:v>11919</c:v>
                </c:pt>
                <c:pt idx="5154">
                  <c:v>11956</c:v>
                </c:pt>
                <c:pt idx="5155">
                  <c:v>11969</c:v>
                </c:pt>
                <c:pt idx="5156">
                  <c:v>11954</c:v>
                </c:pt>
                <c:pt idx="5157">
                  <c:v>11924</c:v>
                </c:pt>
                <c:pt idx="5158">
                  <c:v>11883</c:v>
                </c:pt>
                <c:pt idx="5159">
                  <c:v>11875</c:v>
                </c:pt>
                <c:pt idx="5160">
                  <c:v>11888</c:v>
                </c:pt>
                <c:pt idx="5161">
                  <c:v>11946</c:v>
                </c:pt>
                <c:pt idx="5162">
                  <c:v>12038</c:v>
                </c:pt>
                <c:pt idx="5163">
                  <c:v>12048</c:v>
                </c:pt>
                <c:pt idx="5164">
                  <c:v>11962</c:v>
                </c:pt>
                <c:pt idx="5165">
                  <c:v>11972</c:v>
                </c:pt>
                <c:pt idx="5166">
                  <c:v>12046</c:v>
                </c:pt>
                <c:pt idx="5167">
                  <c:v>12065</c:v>
                </c:pt>
                <c:pt idx="5168">
                  <c:v>12055</c:v>
                </c:pt>
                <c:pt idx="5169">
                  <c:v>12004</c:v>
                </c:pt>
                <c:pt idx="5170">
                  <c:v>11986</c:v>
                </c:pt>
                <c:pt idx="5171">
                  <c:v>12045</c:v>
                </c:pt>
                <c:pt idx="5172">
                  <c:v>12114</c:v>
                </c:pt>
                <c:pt idx="5173">
                  <c:v>12113</c:v>
                </c:pt>
                <c:pt idx="5174">
                  <c:v>12157</c:v>
                </c:pt>
                <c:pt idx="5175">
                  <c:v>12176</c:v>
                </c:pt>
                <c:pt idx="5176">
                  <c:v>12172</c:v>
                </c:pt>
                <c:pt idx="5177">
                  <c:v>12090</c:v>
                </c:pt>
                <c:pt idx="5178">
                  <c:v>12049</c:v>
                </c:pt>
                <c:pt idx="5179">
                  <c:v>12093</c:v>
                </c:pt>
                <c:pt idx="5180">
                  <c:v>12121</c:v>
                </c:pt>
                <c:pt idx="5181">
                  <c:v>12116</c:v>
                </c:pt>
                <c:pt idx="5182">
                  <c:v>12060</c:v>
                </c:pt>
                <c:pt idx="5183">
                  <c:v>12042</c:v>
                </c:pt>
                <c:pt idx="5184">
                  <c:v>12044</c:v>
                </c:pt>
                <c:pt idx="5185">
                  <c:v>12004</c:v>
                </c:pt>
                <c:pt idx="5186">
                  <c:v>11946</c:v>
                </c:pt>
                <c:pt idx="5187">
                  <c:v>11945</c:v>
                </c:pt>
                <c:pt idx="5188">
                  <c:v>11927</c:v>
                </c:pt>
                <c:pt idx="5189">
                  <c:v>11928</c:v>
                </c:pt>
                <c:pt idx="5190">
                  <c:v>11988</c:v>
                </c:pt>
                <c:pt idx="5191">
                  <c:v>12014</c:v>
                </c:pt>
                <c:pt idx="5192">
                  <c:v>12071</c:v>
                </c:pt>
                <c:pt idx="5193">
                  <c:v>12091</c:v>
                </c:pt>
                <c:pt idx="5194">
                  <c:v>12118</c:v>
                </c:pt>
                <c:pt idx="5195">
                  <c:v>12107</c:v>
                </c:pt>
                <c:pt idx="5196">
                  <c:v>12100</c:v>
                </c:pt>
                <c:pt idx="5197">
                  <c:v>12114</c:v>
                </c:pt>
                <c:pt idx="5198">
                  <c:v>12075</c:v>
                </c:pt>
                <c:pt idx="5199">
                  <c:v>12082</c:v>
                </c:pt>
                <c:pt idx="5200">
                  <c:v>12089</c:v>
                </c:pt>
                <c:pt idx="5201">
                  <c:v>12086</c:v>
                </c:pt>
                <c:pt idx="5202">
                  <c:v>12077</c:v>
                </c:pt>
                <c:pt idx="5203">
                  <c:v>12094</c:v>
                </c:pt>
                <c:pt idx="5204">
                  <c:v>12019</c:v>
                </c:pt>
                <c:pt idx="5205">
                  <c:v>11990</c:v>
                </c:pt>
                <c:pt idx="5206">
                  <c:v>11985</c:v>
                </c:pt>
                <c:pt idx="5207">
                  <c:v>11965</c:v>
                </c:pt>
                <c:pt idx="5208">
                  <c:v>11897</c:v>
                </c:pt>
                <c:pt idx="5209">
                  <c:v>11912</c:v>
                </c:pt>
                <c:pt idx="5210">
                  <c:v>12044</c:v>
                </c:pt>
                <c:pt idx="5211">
                  <c:v>12071</c:v>
                </c:pt>
                <c:pt idx="5212">
                  <c:v>12049</c:v>
                </c:pt>
                <c:pt idx="5213">
                  <c:v>12055</c:v>
                </c:pt>
                <c:pt idx="5214">
                  <c:v>12018</c:v>
                </c:pt>
                <c:pt idx="5215">
                  <c:v>12038</c:v>
                </c:pt>
                <c:pt idx="5216">
                  <c:v>12113</c:v>
                </c:pt>
                <c:pt idx="5217">
                  <c:v>12123</c:v>
                </c:pt>
                <c:pt idx="5218">
                  <c:v>12130</c:v>
                </c:pt>
                <c:pt idx="5219">
                  <c:v>12210</c:v>
                </c:pt>
                <c:pt idx="5220">
                  <c:v>12279</c:v>
                </c:pt>
                <c:pt idx="5221">
                  <c:v>12225</c:v>
                </c:pt>
                <c:pt idx="5222">
                  <c:v>12203</c:v>
                </c:pt>
                <c:pt idx="5223">
                  <c:v>12220</c:v>
                </c:pt>
                <c:pt idx="5224">
                  <c:v>12172</c:v>
                </c:pt>
                <c:pt idx="5225">
                  <c:v>12144</c:v>
                </c:pt>
                <c:pt idx="5226">
                  <c:v>12131</c:v>
                </c:pt>
                <c:pt idx="5227">
                  <c:v>12146</c:v>
                </c:pt>
                <c:pt idx="5228">
                  <c:v>12157</c:v>
                </c:pt>
                <c:pt idx="5229">
                  <c:v>12173</c:v>
                </c:pt>
                <c:pt idx="5230">
                  <c:v>12211</c:v>
                </c:pt>
                <c:pt idx="5231">
                  <c:v>12182</c:v>
                </c:pt>
                <c:pt idx="5232">
                  <c:v>12090</c:v>
                </c:pt>
                <c:pt idx="5233">
                  <c:v>12078</c:v>
                </c:pt>
                <c:pt idx="5234">
                  <c:v>12140</c:v>
                </c:pt>
                <c:pt idx="5235">
                  <c:v>12174</c:v>
                </c:pt>
                <c:pt idx="5236">
                  <c:v>12226</c:v>
                </c:pt>
                <c:pt idx="5237">
                  <c:v>12236</c:v>
                </c:pt>
                <c:pt idx="5238">
                  <c:v>12267</c:v>
                </c:pt>
                <c:pt idx="5239">
                  <c:v>12300</c:v>
                </c:pt>
                <c:pt idx="5240">
                  <c:v>12353</c:v>
                </c:pt>
                <c:pt idx="5241">
                  <c:v>12348</c:v>
                </c:pt>
                <c:pt idx="5242">
                  <c:v>12274</c:v>
                </c:pt>
                <c:pt idx="5243">
                  <c:v>12259</c:v>
                </c:pt>
                <c:pt idx="5244">
                  <c:v>12295</c:v>
                </c:pt>
                <c:pt idx="5245">
                  <c:v>12281</c:v>
                </c:pt>
                <c:pt idx="5246">
                  <c:v>12326</c:v>
                </c:pt>
                <c:pt idx="5247">
                  <c:v>12353</c:v>
                </c:pt>
                <c:pt idx="5248">
                  <c:v>12378</c:v>
                </c:pt>
                <c:pt idx="5249">
                  <c:v>12329</c:v>
                </c:pt>
                <c:pt idx="5250">
                  <c:v>12307</c:v>
                </c:pt>
                <c:pt idx="5251">
                  <c:v>12349</c:v>
                </c:pt>
                <c:pt idx="5252">
                  <c:v>12426</c:v>
                </c:pt>
                <c:pt idx="5253">
                  <c:v>12412</c:v>
                </c:pt>
                <c:pt idx="5254">
                  <c:v>12373</c:v>
                </c:pt>
                <c:pt idx="5255">
                  <c:v>12353</c:v>
                </c:pt>
                <c:pt idx="5256">
                  <c:v>12356</c:v>
                </c:pt>
                <c:pt idx="5257">
                  <c:v>12376</c:v>
                </c:pt>
                <c:pt idx="5258">
                  <c:v>12380</c:v>
                </c:pt>
                <c:pt idx="5259">
                  <c:v>12386</c:v>
                </c:pt>
                <c:pt idx="5260">
                  <c:v>12393</c:v>
                </c:pt>
                <c:pt idx="5261">
                  <c:v>12432</c:v>
                </c:pt>
                <c:pt idx="5262">
                  <c:v>12410</c:v>
                </c:pt>
                <c:pt idx="5263">
                  <c:v>12380</c:v>
                </c:pt>
                <c:pt idx="5264">
                  <c:v>12416</c:v>
                </c:pt>
                <c:pt idx="5265">
                  <c:v>12406</c:v>
                </c:pt>
                <c:pt idx="5266">
                  <c:v>12512</c:v>
                </c:pt>
                <c:pt idx="5267">
                  <c:v>12545</c:v>
                </c:pt>
                <c:pt idx="5268">
                  <c:v>12526</c:v>
                </c:pt>
                <c:pt idx="5269">
                  <c:v>12508</c:v>
                </c:pt>
                <c:pt idx="5270">
                  <c:v>12531</c:v>
                </c:pt>
                <c:pt idx="5271">
                  <c:v>12548</c:v>
                </c:pt>
                <c:pt idx="5272">
                  <c:v>12563</c:v>
                </c:pt>
                <c:pt idx="5273">
                  <c:v>12594</c:v>
                </c:pt>
                <c:pt idx="5274">
                  <c:v>12635</c:v>
                </c:pt>
                <c:pt idx="5275">
                  <c:v>12636</c:v>
                </c:pt>
                <c:pt idx="5276">
                  <c:v>12662</c:v>
                </c:pt>
                <c:pt idx="5277">
                  <c:v>12722</c:v>
                </c:pt>
                <c:pt idx="5278">
                  <c:v>12747</c:v>
                </c:pt>
                <c:pt idx="5279">
                  <c:v>12721</c:v>
                </c:pt>
                <c:pt idx="5280">
                  <c:v>12700</c:v>
                </c:pt>
                <c:pt idx="5281">
                  <c:v>12708</c:v>
                </c:pt>
                <c:pt idx="5282">
                  <c:v>12754</c:v>
                </c:pt>
                <c:pt idx="5283">
                  <c:v>12786</c:v>
                </c:pt>
                <c:pt idx="5284">
                  <c:v>12849</c:v>
                </c:pt>
                <c:pt idx="5285">
                  <c:v>12929</c:v>
                </c:pt>
                <c:pt idx="5286">
                  <c:v>13064</c:v>
                </c:pt>
                <c:pt idx="5287">
                  <c:v>13085</c:v>
                </c:pt>
                <c:pt idx="5288">
                  <c:v>13031</c:v>
                </c:pt>
                <c:pt idx="5289">
                  <c:v>13003</c:v>
                </c:pt>
                <c:pt idx="5290">
                  <c:v>13022</c:v>
                </c:pt>
                <c:pt idx="5291">
                  <c:v>13077</c:v>
                </c:pt>
                <c:pt idx="5292">
                  <c:v>13176</c:v>
                </c:pt>
                <c:pt idx="5293">
                  <c:v>13189</c:v>
                </c:pt>
                <c:pt idx="5294">
                  <c:v>13213</c:v>
                </c:pt>
                <c:pt idx="5295">
                  <c:v>13193</c:v>
                </c:pt>
                <c:pt idx="5296">
                  <c:v>13201</c:v>
                </c:pt>
                <c:pt idx="5297">
                  <c:v>13240</c:v>
                </c:pt>
                <c:pt idx="5298">
                  <c:v>13297</c:v>
                </c:pt>
                <c:pt idx="5299">
                  <c:v>13335</c:v>
                </c:pt>
                <c:pt idx="5300">
                  <c:v>13336</c:v>
                </c:pt>
                <c:pt idx="5301">
                  <c:v>13320</c:v>
                </c:pt>
                <c:pt idx="5302">
                  <c:v>13314</c:v>
                </c:pt>
                <c:pt idx="5303">
                  <c:v>13294</c:v>
                </c:pt>
                <c:pt idx="5304">
                  <c:v>13273</c:v>
                </c:pt>
                <c:pt idx="5305">
                  <c:v>13314</c:v>
                </c:pt>
                <c:pt idx="5306">
                  <c:v>13338</c:v>
                </c:pt>
                <c:pt idx="5307">
                  <c:v>13355</c:v>
                </c:pt>
                <c:pt idx="5308">
                  <c:v>13381</c:v>
                </c:pt>
                <c:pt idx="5309">
                  <c:v>13335</c:v>
                </c:pt>
                <c:pt idx="5310">
                  <c:v>13343</c:v>
                </c:pt>
                <c:pt idx="5311">
                  <c:v>13321</c:v>
                </c:pt>
                <c:pt idx="5312">
                  <c:v>13337</c:v>
                </c:pt>
                <c:pt idx="5313">
                  <c:v>13444</c:v>
                </c:pt>
                <c:pt idx="5314">
                  <c:v>13490</c:v>
                </c:pt>
                <c:pt idx="5315">
                  <c:v>13449</c:v>
                </c:pt>
                <c:pt idx="5316">
                  <c:v>13408</c:v>
                </c:pt>
                <c:pt idx="5317">
                  <c:v>13380</c:v>
                </c:pt>
                <c:pt idx="5318">
                  <c:v>13427</c:v>
                </c:pt>
                <c:pt idx="5319">
                  <c:v>13400</c:v>
                </c:pt>
                <c:pt idx="5320">
                  <c:v>13387</c:v>
                </c:pt>
                <c:pt idx="5321">
                  <c:v>13327</c:v>
                </c:pt>
                <c:pt idx="5322">
                  <c:v>13356</c:v>
                </c:pt>
                <c:pt idx="5323">
                  <c:v>13345</c:v>
                </c:pt>
                <c:pt idx="5324">
                  <c:v>13335</c:v>
                </c:pt>
                <c:pt idx="5325">
                  <c:v>13327</c:v>
                </c:pt>
                <c:pt idx="5326">
                  <c:v>13294</c:v>
                </c:pt>
                <c:pt idx="5327">
                  <c:v>13217</c:v>
                </c:pt>
                <c:pt idx="5328">
                  <c:v>13155</c:v>
                </c:pt>
                <c:pt idx="5329">
                  <c:v>13122</c:v>
                </c:pt>
                <c:pt idx="5330">
                  <c:v>13110</c:v>
                </c:pt>
                <c:pt idx="5331">
                  <c:v>13114</c:v>
                </c:pt>
                <c:pt idx="5332">
                  <c:v>13116</c:v>
                </c:pt>
                <c:pt idx="5333">
                  <c:v>13115</c:v>
                </c:pt>
                <c:pt idx="5334">
                  <c:v>13177</c:v>
                </c:pt>
                <c:pt idx="5335">
                  <c:v>13203</c:v>
                </c:pt>
                <c:pt idx="5336">
                  <c:v>13169</c:v>
                </c:pt>
                <c:pt idx="5337">
                  <c:v>13128</c:v>
                </c:pt>
                <c:pt idx="5338">
                  <c:v>13109</c:v>
                </c:pt>
                <c:pt idx="5339">
                  <c:v>13072</c:v>
                </c:pt>
                <c:pt idx="5340">
                  <c:v>13011</c:v>
                </c:pt>
                <c:pt idx="5341">
                  <c:v>12966</c:v>
                </c:pt>
                <c:pt idx="5342">
                  <c:v>12952</c:v>
                </c:pt>
                <c:pt idx="5343">
                  <c:v>12924</c:v>
                </c:pt>
                <c:pt idx="5344">
                  <c:v>12859</c:v>
                </c:pt>
                <c:pt idx="5345">
                  <c:v>12816</c:v>
                </c:pt>
                <c:pt idx="5346">
                  <c:v>12816</c:v>
                </c:pt>
                <c:pt idx="5347">
                  <c:v>12879</c:v>
                </c:pt>
                <c:pt idx="5348">
                  <c:v>12909</c:v>
                </c:pt>
                <c:pt idx="5349">
                  <c:v>12874</c:v>
                </c:pt>
                <c:pt idx="5350">
                  <c:v>12821</c:v>
                </c:pt>
                <c:pt idx="5351">
                  <c:v>12764</c:v>
                </c:pt>
                <c:pt idx="5352">
                  <c:v>12712</c:v>
                </c:pt>
                <c:pt idx="5353">
                  <c:v>12656</c:v>
                </c:pt>
                <c:pt idx="5354">
                  <c:v>12597</c:v>
                </c:pt>
                <c:pt idx="5355">
                  <c:v>12594</c:v>
                </c:pt>
                <c:pt idx="5356">
                  <c:v>12585</c:v>
                </c:pt>
                <c:pt idx="5357">
                  <c:v>12565</c:v>
                </c:pt>
                <c:pt idx="5358">
                  <c:v>12530</c:v>
                </c:pt>
                <c:pt idx="5359">
                  <c:v>12506</c:v>
                </c:pt>
                <c:pt idx="5360">
                  <c:v>12512</c:v>
                </c:pt>
                <c:pt idx="5361">
                  <c:v>12497</c:v>
                </c:pt>
                <c:pt idx="5362">
                  <c:v>12430</c:v>
                </c:pt>
                <c:pt idx="5363">
                  <c:v>12379</c:v>
                </c:pt>
                <c:pt idx="5364">
                  <c:v>12353</c:v>
                </c:pt>
                <c:pt idx="5365">
                  <c:v>12331</c:v>
                </c:pt>
                <c:pt idx="5366">
                  <c:v>12280</c:v>
                </c:pt>
                <c:pt idx="5367">
                  <c:v>12241</c:v>
                </c:pt>
                <c:pt idx="5368">
                  <c:v>12171</c:v>
                </c:pt>
                <c:pt idx="5369">
                  <c:v>12101</c:v>
                </c:pt>
                <c:pt idx="5370">
                  <c:v>11996</c:v>
                </c:pt>
                <c:pt idx="5371">
                  <c:v>11899</c:v>
                </c:pt>
                <c:pt idx="5372">
                  <c:v>11864</c:v>
                </c:pt>
                <c:pt idx="5373">
                  <c:v>11871</c:v>
                </c:pt>
                <c:pt idx="5374">
                  <c:v>11852</c:v>
                </c:pt>
                <c:pt idx="5375">
                  <c:v>11818</c:v>
                </c:pt>
                <c:pt idx="5376">
                  <c:v>11774</c:v>
                </c:pt>
                <c:pt idx="5377">
                  <c:v>11741</c:v>
                </c:pt>
                <c:pt idx="5378">
                  <c:v>11748</c:v>
                </c:pt>
                <c:pt idx="5379">
                  <c:v>11736</c:v>
                </c:pt>
                <c:pt idx="5380">
                  <c:v>11655</c:v>
                </c:pt>
                <c:pt idx="5381">
                  <c:v>11572</c:v>
                </c:pt>
                <c:pt idx="5382">
                  <c:v>11521</c:v>
                </c:pt>
                <c:pt idx="5383">
                  <c:v>11494</c:v>
                </c:pt>
                <c:pt idx="5384">
                  <c:v>11437</c:v>
                </c:pt>
                <c:pt idx="5385">
                  <c:v>11444</c:v>
                </c:pt>
                <c:pt idx="5386">
                  <c:v>11432</c:v>
                </c:pt>
                <c:pt idx="5387">
                  <c:v>11409</c:v>
                </c:pt>
                <c:pt idx="5388">
                  <c:v>11339</c:v>
                </c:pt>
                <c:pt idx="5389">
                  <c:v>11305</c:v>
                </c:pt>
                <c:pt idx="5390">
                  <c:v>11256</c:v>
                </c:pt>
                <c:pt idx="5391">
                  <c:v>11176</c:v>
                </c:pt>
                <c:pt idx="5392">
                  <c:v>11091</c:v>
                </c:pt>
                <c:pt idx="5393">
                  <c:v>11107</c:v>
                </c:pt>
                <c:pt idx="5394">
                  <c:v>11090</c:v>
                </c:pt>
                <c:pt idx="5395">
                  <c:v>11078</c:v>
                </c:pt>
                <c:pt idx="5396">
                  <c:v>11000</c:v>
                </c:pt>
                <c:pt idx="5397">
                  <c:v>10937</c:v>
                </c:pt>
                <c:pt idx="5398">
                  <c:v>10862</c:v>
                </c:pt>
                <c:pt idx="5399">
                  <c:v>10816</c:v>
                </c:pt>
                <c:pt idx="5400">
                  <c:v>10766</c:v>
                </c:pt>
                <c:pt idx="5401">
                  <c:v>10732</c:v>
                </c:pt>
                <c:pt idx="5402">
                  <c:v>10745</c:v>
                </c:pt>
                <c:pt idx="5403">
                  <c:v>10724</c:v>
                </c:pt>
                <c:pt idx="5404">
                  <c:v>10657</c:v>
                </c:pt>
                <c:pt idx="5405">
                  <c:v>10632</c:v>
                </c:pt>
                <c:pt idx="5406">
                  <c:v>10605</c:v>
                </c:pt>
                <c:pt idx="5407">
                  <c:v>10609</c:v>
                </c:pt>
                <c:pt idx="5408">
                  <c:v>10496</c:v>
                </c:pt>
                <c:pt idx="5409">
                  <c:v>10387</c:v>
                </c:pt>
                <c:pt idx="5410">
                  <c:v>10356</c:v>
                </c:pt>
                <c:pt idx="5411">
                  <c:v>10377</c:v>
                </c:pt>
                <c:pt idx="5412">
                  <c:v>10393</c:v>
                </c:pt>
                <c:pt idx="5413">
                  <c:v>10404</c:v>
                </c:pt>
                <c:pt idx="5414">
                  <c:v>10447</c:v>
                </c:pt>
                <c:pt idx="5415">
                  <c:v>10453</c:v>
                </c:pt>
                <c:pt idx="5416">
                  <c:v>10408</c:v>
                </c:pt>
                <c:pt idx="5417">
                  <c:v>10390</c:v>
                </c:pt>
                <c:pt idx="5418">
                  <c:v>10372</c:v>
                </c:pt>
                <c:pt idx="5419">
                  <c:v>10334</c:v>
                </c:pt>
                <c:pt idx="5420">
                  <c:v>10360</c:v>
                </c:pt>
                <c:pt idx="5421">
                  <c:v>10378</c:v>
                </c:pt>
                <c:pt idx="5422">
                  <c:v>10332</c:v>
                </c:pt>
                <c:pt idx="5423">
                  <c:v>10305</c:v>
                </c:pt>
                <c:pt idx="5424">
                  <c:v>10277</c:v>
                </c:pt>
                <c:pt idx="5425">
                  <c:v>10265</c:v>
                </c:pt>
                <c:pt idx="5426">
                  <c:v>10273</c:v>
                </c:pt>
                <c:pt idx="5427">
                  <c:v>10272</c:v>
                </c:pt>
                <c:pt idx="5428">
                  <c:v>10300</c:v>
                </c:pt>
                <c:pt idx="5429">
                  <c:v>10364</c:v>
                </c:pt>
                <c:pt idx="5430">
                  <c:v>10327</c:v>
                </c:pt>
                <c:pt idx="5431">
                  <c:v>10230</c:v>
                </c:pt>
                <c:pt idx="5432">
                  <c:v>10184</c:v>
                </c:pt>
                <c:pt idx="5433">
                  <c:v>10183</c:v>
                </c:pt>
                <c:pt idx="5434">
                  <c:v>10189</c:v>
                </c:pt>
                <c:pt idx="5435">
                  <c:v>10170</c:v>
                </c:pt>
                <c:pt idx="5436">
                  <c:v>10099</c:v>
                </c:pt>
                <c:pt idx="5437">
                  <c:v>10088</c:v>
                </c:pt>
                <c:pt idx="5438">
                  <c:v>10070</c:v>
                </c:pt>
                <c:pt idx="5439">
                  <c:v>10070</c:v>
                </c:pt>
                <c:pt idx="5440">
                  <c:v>10099</c:v>
                </c:pt>
                <c:pt idx="5441">
                  <c:v>10128</c:v>
                </c:pt>
                <c:pt idx="5442">
                  <c:v>10102</c:v>
                </c:pt>
                <c:pt idx="5443">
                  <c:v>10040</c:v>
                </c:pt>
                <c:pt idx="5444">
                  <c:v>10018</c:v>
                </c:pt>
                <c:pt idx="5445">
                  <c:v>10062</c:v>
                </c:pt>
                <c:pt idx="5446">
                  <c:v>10106</c:v>
                </c:pt>
                <c:pt idx="5447">
                  <c:v>10104</c:v>
                </c:pt>
                <c:pt idx="5448">
                  <c:v>10123</c:v>
                </c:pt>
                <c:pt idx="5449">
                  <c:v>10127</c:v>
                </c:pt>
                <c:pt idx="5450">
                  <c:v>10113</c:v>
                </c:pt>
                <c:pt idx="5451">
                  <c:v>10095</c:v>
                </c:pt>
                <c:pt idx="5452">
                  <c:v>10074</c:v>
                </c:pt>
                <c:pt idx="5453">
                  <c:v>10039</c:v>
                </c:pt>
                <c:pt idx="5454">
                  <c:v>10075</c:v>
                </c:pt>
                <c:pt idx="5455">
                  <c:v>10079</c:v>
                </c:pt>
                <c:pt idx="5456">
                  <c:v>10085</c:v>
                </c:pt>
                <c:pt idx="5457">
                  <c:v>10084</c:v>
                </c:pt>
                <c:pt idx="5458">
                  <c:v>10082</c:v>
                </c:pt>
                <c:pt idx="5459">
                  <c:v>10073</c:v>
                </c:pt>
                <c:pt idx="5460">
                  <c:v>10017</c:v>
                </c:pt>
                <c:pt idx="5461">
                  <c:v>9997</c:v>
                </c:pt>
                <c:pt idx="5462">
                  <c:v>9968</c:v>
                </c:pt>
                <c:pt idx="5463">
                  <c:v>9981</c:v>
                </c:pt>
                <c:pt idx="5464">
                  <c:v>9990</c:v>
                </c:pt>
                <c:pt idx="5465">
                  <c:v>9987</c:v>
                </c:pt>
                <c:pt idx="5466">
                  <c:v>9981</c:v>
                </c:pt>
                <c:pt idx="5467">
                  <c:v>9933</c:v>
                </c:pt>
                <c:pt idx="5468">
                  <c:v>9908</c:v>
                </c:pt>
                <c:pt idx="5469">
                  <c:v>9884</c:v>
                </c:pt>
                <c:pt idx="5470">
                  <c:v>9814</c:v>
                </c:pt>
                <c:pt idx="5471">
                  <c:v>9786</c:v>
                </c:pt>
                <c:pt idx="5472">
                  <c:v>9794</c:v>
                </c:pt>
                <c:pt idx="5473">
                  <c:v>9775</c:v>
                </c:pt>
                <c:pt idx="5474">
                  <c:v>9784</c:v>
                </c:pt>
                <c:pt idx="5475">
                  <c:v>9813</c:v>
                </c:pt>
                <c:pt idx="5476">
                  <c:v>9806</c:v>
                </c:pt>
                <c:pt idx="5477">
                  <c:v>9839</c:v>
                </c:pt>
                <c:pt idx="5478">
                  <c:v>9927</c:v>
                </c:pt>
                <c:pt idx="5479">
                  <c:v>9974</c:v>
                </c:pt>
                <c:pt idx="5480">
                  <c:v>10083</c:v>
                </c:pt>
                <c:pt idx="5481">
                  <c:v>10159</c:v>
                </c:pt>
                <c:pt idx="5482">
                  <c:v>10153</c:v>
                </c:pt>
                <c:pt idx="5483">
                  <c:v>10156</c:v>
                </c:pt>
                <c:pt idx="5484">
                  <c:v>10141</c:v>
                </c:pt>
                <c:pt idx="5485">
                  <c:v>10110</c:v>
                </c:pt>
                <c:pt idx="5486">
                  <c:v>10079</c:v>
                </c:pt>
                <c:pt idx="5487">
                  <c:v>10081</c:v>
                </c:pt>
                <c:pt idx="5488">
                  <c:v>10072</c:v>
                </c:pt>
                <c:pt idx="5489">
                  <c:v>10038</c:v>
                </c:pt>
                <c:pt idx="5490">
                  <c:v>10059</c:v>
                </c:pt>
                <c:pt idx="5491">
                  <c:v>10083</c:v>
                </c:pt>
                <c:pt idx="5492">
                  <c:v>10106</c:v>
                </c:pt>
                <c:pt idx="5493">
                  <c:v>10095</c:v>
                </c:pt>
                <c:pt idx="5494">
                  <c:v>10123</c:v>
                </c:pt>
                <c:pt idx="5495">
                  <c:v>10167</c:v>
                </c:pt>
                <c:pt idx="5496">
                  <c:v>10161</c:v>
                </c:pt>
                <c:pt idx="5497">
                  <c:v>10119</c:v>
                </c:pt>
                <c:pt idx="5498">
                  <c:v>10097</c:v>
                </c:pt>
                <c:pt idx="5499">
                  <c:v>10089</c:v>
                </c:pt>
                <c:pt idx="5500">
                  <c:v>10068</c:v>
                </c:pt>
                <c:pt idx="5501">
                  <c:v>10075</c:v>
                </c:pt>
                <c:pt idx="5502">
                  <c:v>10096</c:v>
                </c:pt>
                <c:pt idx="5503">
                  <c:v>10112</c:v>
                </c:pt>
                <c:pt idx="5504">
                  <c:v>10125</c:v>
                </c:pt>
                <c:pt idx="5505">
                  <c:v>10091</c:v>
                </c:pt>
                <c:pt idx="5506">
                  <c:v>10085</c:v>
                </c:pt>
                <c:pt idx="5507">
                  <c:v>10069</c:v>
                </c:pt>
                <c:pt idx="5508">
                  <c:v>10070</c:v>
                </c:pt>
                <c:pt idx="5509">
                  <c:v>10046</c:v>
                </c:pt>
                <c:pt idx="5510">
                  <c:v>10052</c:v>
                </c:pt>
                <c:pt idx="5511">
                  <c:v>10083</c:v>
                </c:pt>
                <c:pt idx="5512">
                  <c:v>10135</c:v>
                </c:pt>
                <c:pt idx="5513">
                  <c:v>10137</c:v>
                </c:pt>
                <c:pt idx="5514">
                  <c:v>10125</c:v>
                </c:pt>
                <c:pt idx="5515">
                  <c:v>10119</c:v>
                </c:pt>
                <c:pt idx="5516">
                  <c:v>10141</c:v>
                </c:pt>
                <c:pt idx="5517">
                  <c:v>10133</c:v>
                </c:pt>
                <c:pt idx="5518">
                  <c:v>10108</c:v>
                </c:pt>
                <c:pt idx="5519">
                  <c:v>10110</c:v>
                </c:pt>
                <c:pt idx="5520">
                  <c:v>10091</c:v>
                </c:pt>
                <c:pt idx="5521">
                  <c:v>10131</c:v>
                </c:pt>
                <c:pt idx="5522">
                  <c:v>10128</c:v>
                </c:pt>
                <c:pt idx="5523">
                  <c:v>10083</c:v>
                </c:pt>
                <c:pt idx="5524">
                  <c:v>10037</c:v>
                </c:pt>
                <c:pt idx="5525">
                  <c:v>10025</c:v>
                </c:pt>
                <c:pt idx="5526">
                  <c:v>10001</c:v>
                </c:pt>
                <c:pt idx="5527">
                  <c:v>10017</c:v>
                </c:pt>
                <c:pt idx="5528">
                  <c:v>10066</c:v>
                </c:pt>
                <c:pt idx="5529">
                  <c:v>10074</c:v>
                </c:pt>
                <c:pt idx="5530">
                  <c:v>10043</c:v>
                </c:pt>
                <c:pt idx="5531">
                  <c:v>10074</c:v>
                </c:pt>
                <c:pt idx="5532">
                  <c:v>10112</c:v>
                </c:pt>
                <c:pt idx="5533">
                  <c:v>10106</c:v>
                </c:pt>
                <c:pt idx="5534">
                  <c:v>10056</c:v>
                </c:pt>
                <c:pt idx="5535">
                  <c:v>10077</c:v>
                </c:pt>
                <c:pt idx="5536">
                  <c:v>10104</c:v>
                </c:pt>
                <c:pt idx="5537">
                  <c:v>10097</c:v>
                </c:pt>
                <c:pt idx="5538">
                  <c:v>10092</c:v>
                </c:pt>
                <c:pt idx="5539">
                  <c:v>10074</c:v>
                </c:pt>
                <c:pt idx="5540">
                  <c:v>10074</c:v>
                </c:pt>
                <c:pt idx="5541">
                  <c:v>10082</c:v>
                </c:pt>
                <c:pt idx="5542">
                  <c:v>10124</c:v>
                </c:pt>
                <c:pt idx="5543">
                  <c:v>10173</c:v>
                </c:pt>
                <c:pt idx="5544">
                  <c:v>10256</c:v>
                </c:pt>
                <c:pt idx="5545">
                  <c:v>10262</c:v>
                </c:pt>
                <c:pt idx="5546">
                  <c:v>10254</c:v>
                </c:pt>
                <c:pt idx="5547">
                  <c:v>10277</c:v>
                </c:pt>
                <c:pt idx="5548">
                  <c:v>10292</c:v>
                </c:pt>
                <c:pt idx="5549">
                  <c:v>10255</c:v>
                </c:pt>
                <c:pt idx="5550">
                  <c:v>10333</c:v>
                </c:pt>
                <c:pt idx="5551">
                  <c:v>10354</c:v>
                </c:pt>
                <c:pt idx="5552">
                  <c:v>10351</c:v>
                </c:pt>
                <c:pt idx="5553">
                  <c:v>10374</c:v>
                </c:pt>
                <c:pt idx="5554">
                  <c:v>10406</c:v>
                </c:pt>
                <c:pt idx="5555">
                  <c:v>10406</c:v>
                </c:pt>
                <c:pt idx="5556">
                  <c:v>10376</c:v>
                </c:pt>
                <c:pt idx="5557">
                  <c:v>10361</c:v>
                </c:pt>
                <c:pt idx="5558">
                  <c:v>10350</c:v>
                </c:pt>
                <c:pt idx="5559">
                  <c:v>10311</c:v>
                </c:pt>
                <c:pt idx="5560">
                  <c:v>10226</c:v>
                </c:pt>
                <c:pt idx="5561">
                  <c:v>10189</c:v>
                </c:pt>
                <c:pt idx="5562">
                  <c:v>10229</c:v>
                </c:pt>
                <c:pt idx="5563">
                  <c:v>10275</c:v>
                </c:pt>
                <c:pt idx="5564">
                  <c:v>10323</c:v>
                </c:pt>
                <c:pt idx="5565">
                  <c:v>10338</c:v>
                </c:pt>
                <c:pt idx="5566">
                  <c:v>10375</c:v>
                </c:pt>
                <c:pt idx="5567">
                  <c:v>10395</c:v>
                </c:pt>
                <c:pt idx="5568">
                  <c:v>10401</c:v>
                </c:pt>
                <c:pt idx="5569">
                  <c:v>10344</c:v>
                </c:pt>
                <c:pt idx="5570">
                  <c:v>10291</c:v>
                </c:pt>
                <c:pt idx="5571">
                  <c:v>10285</c:v>
                </c:pt>
                <c:pt idx="5572">
                  <c:v>10312</c:v>
                </c:pt>
                <c:pt idx="5573">
                  <c:v>10354</c:v>
                </c:pt>
                <c:pt idx="5574">
                  <c:v>10364</c:v>
                </c:pt>
                <c:pt idx="5575">
                  <c:v>10321</c:v>
                </c:pt>
                <c:pt idx="5576">
                  <c:v>10305</c:v>
                </c:pt>
                <c:pt idx="5577">
                  <c:v>10349</c:v>
                </c:pt>
                <c:pt idx="5578">
                  <c:v>10381</c:v>
                </c:pt>
                <c:pt idx="5579">
                  <c:v>10391</c:v>
                </c:pt>
                <c:pt idx="5580">
                  <c:v>10390</c:v>
                </c:pt>
                <c:pt idx="5581">
                  <c:v>10383</c:v>
                </c:pt>
                <c:pt idx="5582">
                  <c:v>10393</c:v>
                </c:pt>
                <c:pt idx="5583">
                  <c:v>10392</c:v>
                </c:pt>
                <c:pt idx="5584">
                  <c:v>10375</c:v>
                </c:pt>
                <c:pt idx="5585">
                  <c:v>10397</c:v>
                </c:pt>
                <c:pt idx="5586">
                  <c:v>10468</c:v>
                </c:pt>
                <c:pt idx="5587">
                  <c:v>10492</c:v>
                </c:pt>
                <c:pt idx="5588">
                  <c:v>10427</c:v>
                </c:pt>
                <c:pt idx="5589">
                  <c:v>10381</c:v>
                </c:pt>
                <c:pt idx="5590">
                  <c:v>10373</c:v>
                </c:pt>
                <c:pt idx="5591">
                  <c:v>10396</c:v>
                </c:pt>
                <c:pt idx="5592">
                  <c:v>10428</c:v>
                </c:pt>
                <c:pt idx="5593">
                  <c:v>10471</c:v>
                </c:pt>
                <c:pt idx="5594">
                  <c:v>10455</c:v>
                </c:pt>
                <c:pt idx="5595">
                  <c:v>10429</c:v>
                </c:pt>
                <c:pt idx="5596">
                  <c:v>10401</c:v>
                </c:pt>
                <c:pt idx="5597">
                  <c:v>10410</c:v>
                </c:pt>
                <c:pt idx="5598">
                  <c:v>10369</c:v>
                </c:pt>
                <c:pt idx="5599">
                  <c:v>10378</c:v>
                </c:pt>
                <c:pt idx="5600">
                  <c:v>10341</c:v>
                </c:pt>
                <c:pt idx="5601">
                  <c:v>10330</c:v>
                </c:pt>
                <c:pt idx="5602">
                  <c:v>10372</c:v>
                </c:pt>
                <c:pt idx="5603">
                  <c:v>10377</c:v>
                </c:pt>
                <c:pt idx="5604">
                  <c:v>10340</c:v>
                </c:pt>
                <c:pt idx="5605">
                  <c:v>10345</c:v>
                </c:pt>
                <c:pt idx="5606">
                  <c:v>10359</c:v>
                </c:pt>
                <c:pt idx="5607">
                  <c:v>10324</c:v>
                </c:pt>
                <c:pt idx="5608">
                  <c:v>10275</c:v>
                </c:pt>
                <c:pt idx="5609">
                  <c:v>10278</c:v>
                </c:pt>
                <c:pt idx="5610">
                  <c:v>10302</c:v>
                </c:pt>
                <c:pt idx="5611">
                  <c:v>10372</c:v>
                </c:pt>
                <c:pt idx="5612">
                  <c:v>10501</c:v>
                </c:pt>
                <c:pt idx="5613">
                  <c:v>10572</c:v>
                </c:pt>
                <c:pt idx="5614">
                  <c:v>10621</c:v>
                </c:pt>
                <c:pt idx="5615">
                  <c:v>10625</c:v>
                </c:pt>
                <c:pt idx="5616">
                  <c:v>10594</c:v>
                </c:pt>
                <c:pt idx="5617">
                  <c:v>10617</c:v>
                </c:pt>
                <c:pt idx="5618">
                  <c:v>10665</c:v>
                </c:pt>
                <c:pt idx="5619">
                  <c:v>10677</c:v>
                </c:pt>
                <c:pt idx="5620">
                  <c:v>10644</c:v>
                </c:pt>
                <c:pt idx="5621">
                  <c:v>10622</c:v>
                </c:pt>
                <c:pt idx="5622">
                  <c:v>10606</c:v>
                </c:pt>
                <c:pt idx="5623">
                  <c:v>10629</c:v>
                </c:pt>
                <c:pt idx="5624">
                  <c:v>10627</c:v>
                </c:pt>
                <c:pt idx="5625">
                  <c:v>10644</c:v>
                </c:pt>
                <c:pt idx="5626">
                  <c:v>10613</c:v>
                </c:pt>
                <c:pt idx="5627">
                  <c:v>10578</c:v>
                </c:pt>
                <c:pt idx="5628">
                  <c:v>10605</c:v>
                </c:pt>
                <c:pt idx="5629">
                  <c:v>10591</c:v>
                </c:pt>
                <c:pt idx="5630">
                  <c:v>10621</c:v>
                </c:pt>
                <c:pt idx="5631">
                  <c:v>10713</c:v>
                </c:pt>
                <c:pt idx="5632">
                  <c:v>10764</c:v>
                </c:pt>
                <c:pt idx="5633">
                  <c:v>10735</c:v>
                </c:pt>
                <c:pt idx="5634">
                  <c:v>10767</c:v>
                </c:pt>
                <c:pt idx="5635">
                  <c:v>10769</c:v>
                </c:pt>
                <c:pt idx="5636">
                  <c:v>10703</c:v>
                </c:pt>
                <c:pt idx="5637">
                  <c:v>10688</c:v>
                </c:pt>
                <c:pt idx="5638">
                  <c:v>10738</c:v>
                </c:pt>
                <c:pt idx="5639">
                  <c:v>10772</c:v>
                </c:pt>
                <c:pt idx="5640">
                  <c:v>10806</c:v>
                </c:pt>
                <c:pt idx="5641">
                  <c:v>10800</c:v>
                </c:pt>
                <c:pt idx="5642">
                  <c:v>10781</c:v>
                </c:pt>
                <c:pt idx="5643">
                  <c:v>10805</c:v>
                </c:pt>
                <c:pt idx="5644">
                  <c:v>10803</c:v>
                </c:pt>
                <c:pt idx="5645">
                  <c:v>10732</c:v>
                </c:pt>
                <c:pt idx="5646">
                  <c:v>10697</c:v>
                </c:pt>
                <c:pt idx="5647">
                  <c:v>10751</c:v>
                </c:pt>
                <c:pt idx="5648">
                  <c:v>10798</c:v>
                </c:pt>
                <c:pt idx="5649">
                  <c:v>10832</c:v>
                </c:pt>
                <c:pt idx="5650">
                  <c:v>10868</c:v>
                </c:pt>
                <c:pt idx="5651">
                  <c:v>10881</c:v>
                </c:pt>
                <c:pt idx="5652">
                  <c:v>10834</c:v>
                </c:pt>
                <c:pt idx="5653">
                  <c:v>10779</c:v>
                </c:pt>
                <c:pt idx="5654">
                  <c:v>10760</c:v>
                </c:pt>
                <c:pt idx="5655">
                  <c:v>10768</c:v>
                </c:pt>
                <c:pt idx="5656">
                  <c:v>10801</c:v>
                </c:pt>
                <c:pt idx="5657">
                  <c:v>10806</c:v>
                </c:pt>
                <c:pt idx="5658">
                  <c:v>10818</c:v>
                </c:pt>
                <c:pt idx="5659">
                  <c:v>10820</c:v>
                </c:pt>
                <c:pt idx="5660">
                  <c:v>10874</c:v>
                </c:pt>
                <c:pt idx="5661">
                  <c:v>10872</c:v>
                </c:pt>
                <c:pt idx="5662">
                  <c:v>10825</c:v>
                </c:pt>
                <c:pt idx="5663">
                  <c:v>10831</c:v>
                </c:pt>
                <c:pt idx="5664">
                  <c:v>10830</c:v>
                </c:pt>
                <c:pt idx="5665">
                  <c:v>10840</c:v>
                </c:pt>
                <c:pt idx="5666">
                  <c:v>10855</c:v>
                </c:pt>
                <c:pt idx="5667">
                  <c:v>10844</c:v>
                </c:pt>
                <c:pt idx="5668">
                  <c:v>10881</c:v>
                </c:pt>
                <c:pt idx="5669">
                  <c:v>10956</c:v>
                </c:pt>
                <c:pt idx="5670">
                  <c:v>10983</c:v>
                </c:pt>
                <c:pt idx="5671">
                  <c:v>10898</c:v>
                </c:pt>
                <c:pt idx="5672">
                  <c:v>10846</c:v>
                </c:pt>
                <c:pt idx="5673">
                  <c:v>10873</c:v>
                </c:pt>
                <c:pt idx="5674">
                  <c:v>10845</c:v>
                </c:pt>
                <c:pt idx="5675">
                  <c:v>10799</c:v>
                </c:pt>
                <c:pt idx="5676">
                  <c:v>10764</c:v>
                </c:pt>
                <c:pt idx="5677">
                  <c:v>10800</c:v>
                </c:pt>
                <c:pt idx="5678">
                  <c:v>10975</c:v>
                </c:pt>
                <c:pt idx="5679">
                  <c:v>11018</c:v>
                </c:pt>
                <c:pt idx="5680">
                  <c:v>11007</c:v>
                </c:pt>
                <c:pt idx="5681">
                  <c:v>11002</c:v>
                </c:pt>
                <c:pt idx="5682">
                  <c:v>11029</c:v>
                </c:pt>
                <c:pt idx="5683">
                  <c:v>11025</c:v>
                </c:pt>
                <c:pt idx="5684">
                  <c:v>11066</c:v>
                </c:pt>
                <c:pt idx="5685">
                  <c:v>11138</c:v>
                </c:pt>
                <c:pt idx="5686">
                  <c:v>11163</c:v>
                </c:pt>
                <c:pt idx="5687">
                  <c:v>11125</c:v>
                </c:pt>
                <c:pt idx="5688">
                  <c:v>11147</c:v>
                </c:pt>
                <c:pt idx="5689">
                  <c:v>11198</c:v>
                </c:pt>
                <c:pt idx="5690">
                  <c:v>11177</c:v>
                </c:pt>
                <c:pt idx="5691">
                  <c:v>11125</c:v>
                </c:pt>
                <c:pt idx="5692">
                  <c:v>11099</c:v>
                </c:pt>
                <c:pt idx="5693">
                  <c:v>11075</c:v>
                </c:pt>
                <c:pt idx="5694">
                  <c:v>11092</c:v>
                </c:pt>
                <c:pt idx="5695">
                  <c:v>11128</c:v>
                </c:pt>
                <c:pt idx="5696">
                  <c:v>11200</c:v>
                </c:pt>
                <c:pt idx="5697">
                  <c:v>11225</c:v>
                </c:pt>
                <c:pt idx="5698">
                  <c:v>11231</c:v>
                </c:pt>
                <c:pt idx="5699">
                  <c:v>11200</c:v>
                </c:pt>
                <c:pt idx="5700">
                  <c:v>11121</c:v>
                </c:pt>
                <c:pt idx="5701">
                  <c:v>11094</c:v>
                </c:pt>
                <c:pt idx="5702">
                  <c:v>11084</c:v>
                </c:pt>
                <c:pt idx="5703">
                  <c:v>11065</c:v>
                </c:pt>
                <c:pt idx="5704">
                  <c:v>11124</c:v>
                </c:pt>
                <c:pt idx="5705">
                  <c:v>11227</c:v>
                </c:pt>
                <c:pt idx="5706">
                  <c:v>11317</c:v>
                </c:pt>
                <c:pt idx="5707">
                  <c:v>11277</c:v>
                </c:pt>
                <c:pt idx="5708">
                  <c:v>11215</c:v>
                </c:pt>
                <c:pt idx="5709">
                  <c:v>11189</c:v>
                </c:pt>
                <c:pt idx="5710">
                  <c:v>11168</c:v>
                </c:pt>
                <c:pt idx="5711">
                  <c:v>11180</c:v>
                </c:pt>
                <c:pt idx="5712">
                  <c:v>11191</c:v>
                </c:pt>
                <c:pt idx="5713">
                  <c:v>11211</c:v>
                </c:pt>
                <c:pt idx="5714">
                  <c:v>11198</c:v>
                </c:pt>
                <c:pt idx="5715">
                  <c:v>11187</c:v>
                </c:pt>
                <c:pt idx="5716">
                  <c:v>11121</c:v>
                </c:pt>
                <c:pt idx="5717">
                  <c:v>11091</c:v>
                </c:pt>
                <c:pt idx="5718">
                  <c:v>11080</c:v>
                </c:pt>
                <c:pt idx="5719">
                  <c:v>11126</c:v>
                </c:pt>
                <c:pt idx="5720">
                  <c:v>11154</c:v>
                </c:pt>
                <c:pt idx="5721">
                  <c:v>11113</c:v>
                </c:pt>
                <c:pt idx="5722">
                  <c:v>11045</c:v>
                </c:pt>
                <c:pt idx="5723">
                  <c:v>11000</c:v>
                </c:pt>
                <c:pt idx="5724">
                  <c:v>11050</c:v>
                </c:pt>
                <c:pt idx="5725">
                  <c:v>11046</c:v>
                </c:pt>
                <c:pt idx="5726">
                  <c:v>10946</c:v>
                </c:pt>
                <c:pt idx="5727">
                  <c:v>10858</c:v>
                </c:pt>
                <c:pt idx="5728">
                  <c:v>10860</c:v>
                </c:pt>
                <c:pt idx="5729">
                  <c:v>10880</c:v>
                </c:pt>
                <c:pt idx="5730">
                  <c:v>10869</c:v>
                </c:pt>
                <c:pt idx="5731">
                  <c:v>10904</c:v>
                </c:pt>
                <c:pt idx="5732">
                  <c:v>10946</c:v>
                </c:pt>
                <c:pt idx="5733">
                  <c:v>10902</c:v>
                </c:pt>
                <c:pt idx="5734">
                  <c:v>10878</c:v>
                </c:pt>
                <c:pt idx="5735">
                  <c:v>10859</c:v>
                </c:pt>
                <c:pt idx="5736">
                  <c:v>10807</c:v>
                </c:pt>
                <c:pt idx="5737">
                  <c:v>10770</c:v>
                </c:pt>
                <c:pt idx="5738">
                  <c:v>10692</c:v>
                </c:pt>
                <c:pt idx="5739">
                  <c:v>10625</c:v>
                </c:pt>
                <c:pt idx="5740">
                  <c:v>10611</c:v>
                </c:pt>
                <c:pt idx="5741">
                  <c:v>10598</c:v>
                </c:pt>
                <c:pt idx="5742">
                  <c:v>10569</c:v>
                </c:pt>
                <c:pt idx="5743">
                  <c:v>10553</c:v>
                </c:pt>
                <c:pt idx="5744">
                  <c:v>10649</c:v>
                </c:pt>
                <c:pt idx="5745">
                  <c:v>10676</c:v>
                </c:pt>
                <c:pt idx="5746">
                  <c:v>10623</c:v>
                </c:pt>
                <c:pt idx="5747">
                  <c:v>10658</c:v>
                </c:pt>
                <c:pt idx="5748">
                  <c:v>10675</c:v>
                </c:pt>
                <c:pt idx="5749">
                  <c:v>10651</c:v>
                </c:pt>
                <c:pt idx="5750">
                  <c:v>10620</c:v>
                </c:pt>
                <c:pt idx="5751">
                  <c:v>10613</c:v>
                </c:pt>
                <c:pt idx="5752">
                  <c:v>10620</c:v>
                </c:pt>
                <c:pt idx="5753">
                  <c:v>10562</c:v>
                </c:pt>
                <c:pt idx="5754">
                  <c:v>10473</c:v>
                </c:pt>
                <c:pt idx="5755">
                  <c:v>10466</c:v>
                </c:pt>
                <c:pt idx="5756">
                  <c:v>10479</c:v>
                </c:pt>
                <c:pt idx="5757">
                  <c:v>10503</c:v>
                </c:pt>
                <c:pt idx="5758">
                  <c:v>10511</c:v>
                </c:pt>
                <c:pt idx="5759">
                  <c:v>10499</c:v>
                </c:pt>
                <c:pt idx="5760">
                  <c:v>10399</c:v>
                </c:pt>
                <c:pt idx="5761">
                  <c:v>10351</c:v>
                </c:pt>
                <c:pt idx="5762">
                  <c:v>10370</c:v>
                </c:pt>
                <c:pt idx="5763">
                  <c:v>10360</c:v>
                </c:pt>
                <c:pt idx="5764">
                  <c:v>10315</c:v>
                </c:pt>
                <c:pt idx="5765">
                  <c:v>10288</c:v>
                </c:pt>
                <c:pt idx="5766">
                  <c:v>10266</c:v>
                </c:pt>
                <c:pt idx="5767">
                  <c:v>10235</c:v>
                </c:pt>
                <c:pt idx="5768">
                  <c:v>10248</c:v>
                </c:pt>
                <c:pt idx="5769">
                  <c:v>10274</c:v>
                </c:pt>
                <c:pt idx="5770">
                  <c:v>10317</c:v>
                </c:pt>
                <c:pt idx="5771">
                  <c:v>10304</c:v>
                </c:pt>
                <c:pt idx="5772">
                  <c:v>10249</c:v>
                </c:pt>
                <c:pt idx="5773">
                  <c:v>10218</c:v>
                </c:pt>
                <c:pt idx="5774">
                  <c:v>10167</c:v>
                </c:pt>
                <c:pt idx="5775">
                  <c:v>10159</c:v>
                </c:pt>
                <c:pt idx="5776">
                  <c:v>10149</c:v>
                </c:pt>
                <c:pt idx="5777">
                  <c:v>10143</c:v>
                </c:pt>
                <c:pt idx="5778">
                  <c:v>10154</c:v>
                </c:pt>
                <c:pt idx="5779">
                  <c:v>10172</c:v>
                </c:pt>
                <c:pt idx="5780">
                  <c:v>10133</c:v>
                </c:pt>
                <c:pt idx="5781">
                  <c:v>10079</c:v>
                </c:pt>
                <c:pt idx="5782">
                  <c:v>10050</c:v>
                </c:pt>
                <c:pt idx="5783">
                  <c:v>9991</c:v>
                </c:pt>
                <c:pt idx="5784">
                  <c:v>9986</c:v>
                </c:pt>
                <c:pt idx="5785">
                  <c:v>10024</c:v>
                </c:pt>
                <c:pt idx="5786">
                  <c:v>10045</c:v>
                </c:pt>
                <c:pt idx="5787">
                  <c:v>10019</c:v>
                </c:pt>
                <c:pt idx="5788">
                  <c:v>9930</c:v>
                </c:pt>
                <c:pt idx="5789">
                  <c:v>9901</c:v>
                </c:pt>
                <c:pt idx="5790">
                  <c:v>9915</c:v>
                </c:pt>
                <c:pt idx="5791">
                  <c:v>9896</c:v>
                </c:pt>
                <c:pt idx="5792">
                  <c:v>9867</c:v>
                </c:pt>
                <c:pt idx="5793">
                  <c:v>9830</c:v>
                </c:pt>
                <c:pt idx="5794">
                  <c:v>9819</c:v>
                </c:pt>
                <c:pt idx="5795">
                  <c:v>9812</c:v>
                </c:pt>
                <c:pt idx="5796">
                  <c:v>9810</c:v>
                </c:pt>
                <c:pt idx="5797">
                  <c:v>9784</c:v>
                </c:pt>
                <c:pt idx="5798">
                  <c:v>9734</c:v>
                </c:pt>
                <c:pt idx="5799">
                  <c:v>9738</c:v>
                </c:pt>
                <c:pt idx="5800">
                  <c:v>9682</c:v>
                </c:pt>
                <c:pt idx="5801">
                  <c:v>9614</c:v>
                </c:pt>
                <c:pt idx="5802">
                  <c:v>9578</c:v>
                </c:pt>
                <c:pt idx="5803">
                  <c:v>9579</c:v>
                </c:pt>
                <c:pt idx="5804">
                  <c:v>9578</c:v>
                </c:pt>
                <c:pt idx="5805">
                  <c:v>9572</c:v>
                </c:pt>
                <c:pt idx="5806">
                  <c:v>9583</c:v>
                </c:pt>
                <c:pt idx="5807">
                  <c:v>9553</c:v>
                </c:pt>
                <c:pt idx="5808">
                  <c:v>9500</c:v>
                </c:pt>
                <c:pt idx="5809">
                  <c:v>9492</c:v>
                </c:pt>
                <c:pt idx="5810">
                  <c:v>9569</c:v>
                </c:pt>
                <c:pt idx="5811">
                  <c:v>9576</c:v>
                </c:pt>
                <c:pt idx="5812">
                  <c:v>9548</c:v>
                </c:pt>
                <c:pt idx="5813">
                  <c:v>9538</c:v>
                </c:pt>
                <c:pt idx="5814">
                  <c:v>9578</c:v>
                </c:pt>
                <c:pt idx="5815">
                  <c:v>9601</c:v>
                </c:pt>
                <c:pt idx="5816">
                  <c:v>9600</c:v>
                </c:pt>
                <c:pt idx="5817">
                  <c:v>9609</c:v>
                </c:pt>
                <c:pt idx="5818">
                  <c:v>9595</c:v>
                </c:pt>
                <c:pt idx="5819">
                  <c:v>9546</c:v>
                </c:pt>
                <c:pt idx="5820">
                  <c:v>9516</c:v>
                </c:pt>
                <c:pt idx="5821">
                  <c:v>9512</c:v>
                </c:pt>
                <c:pt idx="5822">
                  <c:v>9525</c:v>
                </c:pt>
                <c:pt idx="5823">
                  <c:v>9553</c:v>
                </c:pt>
                <c:pt idx="5824">
                  <c:v>9548</c:v>
                </c:pt>
                <c:pt idx="5825">
                  <c:v>9499</c:v>
                </c:pt>
                <c:pt idx="5826">
                  <c:v>9453</c:v>
                </c:pt>
                <c:pt idx="5827">
                  <c:v>9482</c:v>
                </c:pt>
                <c:pt idx="5828">
                  <c:v>9494</c:v>
                </c:pt>
                <c:pt idx="5829">
                  <c:v>9451</c:v>
                </c:pt>
                <c:pt idx="5830">
                  <c:v>9508</c:v>
                </c:pt>
                <c:pt idx="5831">
                  <c:v>9545</c:v>
                </c:pt>
                <c:pt idx="5832">
                  <c:v>9592</c:v>
                </c:pt>
                <c:pt idx="5833">
                  <c:v>9547</c:v>
                </c:pt>
                <c:pt idx="5834">
                  <c:v>9475</c:v>
                </c:pt>
                <c:pt idx="5835">
                  <c:v>9397</c:v>
                </c:pt>
                <c:pt idx="5836">
                  <c:v>9372</c:v>
                </c:pt>
                <c:pt idx="5837">
                  <c:v>9361</c:v>
                </c:pt>
                <c:pt idx="5838">
                  <c:v>9322</c:v>
                </c:pt>
                <c:pt idx="5839">
                  <c:v>9325</c:v>
                </c:pt>
                <c:pt idx="5840">
                  <c:v>9363</c:v>
                </c:pt>
                <c:pt idx="5841">
                  <c:v>9408</c:v>
                </c:pt>
                <c:pt idx="5842">
                  <c:v>9479</c:v>
                </c:pt>
                <c:pt idx="5843">
                  <c:v>9504</c:v>
                </c:pt>
                <c:pt idx="5844">
                  <c:v>9514</c:v>
                </c:pt>
                <c:pt idx="5845">
                  <c:v>9483</c:v>
                </c:pt>
                <c:pt idx="5846">
                  <c:v>9392</c:v>
                </c:pt>
                <c:pt idx="5847">
                  <c:v>9357</c:v>
                </c:pt>
                <c:pt idx="5848">
                  <c:v>9333</c:v>
                </c:pt>
                <c:pt idx="5849">
                  <c:v>9334</c:v>
                </c:pt>
                <c:pt idx="5850">
                  <c:v>9335</c:v>
                </c:pt>
                <c:pt idx="5851">
                  <c:v>9359</c:v>
                </c:pt>
                <c:pt idx="5852">
                  <c:v>9374</c:v>
                </c:pt>
                <c:pt idx="5853">
                  <c:v>9393</c:v>
                </c:pt>
                <c:pt idx="5854">
                  <c:v>9416</c:v>
                </c:pt>
                <c:pt idx="5855">
                  <c:v>9422</c:v>
                </c:pt>
                <c:pt idx="5856">
                  <c:v>9424</c:v>
                </c:pt>
                <c:pt idx="5857">
                  <c:v>9366</c:v>
                </c:pt>
                <c:pt idx="5858">
                  <c:v>9320</c:v>
                </c:pt>
                <c:pt idx="5859">
                  <c:v>9341</c:v>
                </c:pt>
                <c:pt idx="5860">
                  <c:v>9333</c:v>
                </c:pt>
                <c:pt idx="5861">
                  <c:v>9329</c:v>
                </c:pt>
                <c:pt idx="5862">
                  <c:v>9337</c:v>
                </c:pt>
                <c:pt idx="5863">
                  <c:v>9304</c:v>
                </c:pt>
                <c:pt idx="5864">
                  <c:v>9279</c:v>
                </c:pt>
                <c:pt idx="5865">
                  <c:v>9301</c:v>
                </c:pt>
                <c:pt idx="5866">
                  <c:v>9358</c:v>
                </c:pt>
                <c:pt idx="5867">
                  <c:v>9391</c:v>
                </c:pt>
                <c:pt idx="5868">
                  <c:v>9356</c:v>
                </c:pt>
                <c:pt idx="5869">
                  <c:v>9296</c:v>
                </c:pt>
                <c:pt idx="5870">
                  <c:v>9243</c:v>
                </c:pt>
                <c:pt idx="5871">
                  <c:v>9284</c:v>
                </c:pt>
                <c:pt idx="5872">
                  <c:v>9312</c:v>
                </c:pt>
                <c:pt idx="5873">
                  <c:v>9256</c:v>
                </c:pt>
                <c:pt idx="5874">
                  <c:v>9242</c:v>
                </c:pt>
                <c:pt idx="5875">
                  <c:v>9306</c:v>
                </c:pt>
                <c:pt idx="5876">
                  <c:v>9416</c:v>
                </c:pt>
                <c:pt idx="5877">
                  <c:v>9450</c:v>
                </c:pt>
                <c:pt idx="5878">
                  <c:v>9489</c:v>
                </c:pt>
                <c:pt idx="5879">
                  <c:v>9517</c:v>
                </c:pt>
                <c:pt idx="5880">
                  <c:v>9519</c:v>
                </c:pt>
                <c:pt idx="5881">
                  <c:v>9472</c:v>
                </c:pt>
                <c:pt idx="5882">
                  <c:v>9419</c:v>
                </c:pt>
                <c:pt idx="5883">
                  <c:v>9398</c:v>
                </c:pt>
                <c:pt idx="5884">
                  <c:v>9323</c:v>
                </c:pt>
                <c:pt idx="5885">
                  <c:v>9320</c:v>
                </c:pt>
                <c:pt idx="5886">
                  <c:v>9365</c:v>
                </c:pt>
                <c:pt idx="5887">
                  <c:v>9403</c:v>
                </c:pt>
                <c:pt idx="5888">
                  <c:v>9417</c:v>
                </c:pt>
                <c:pt idx="5889">
                  <c:v>9368</c:v>
                </c:pt>
                <c:pt idx="5890">
                  <c:v>9314</c:v>
                </c:pt>
                <c:pt idx="5891">
                  <c:v>9327</c:v>
                </c:pt>
                <c:pt idx="5892">
                  <c:v>9303</c:v>
                </c:pt>
                <c:pt idx="5893">
                  <c:v>9254</c:v>
                </c:pt>
                <c:pt idx="5894">
                  <c:v>9268</c:v>
                </c:pt>
                <c:pt idx="5895">
                  <c:v>9261</c:v>
                </c:pt>
                <c:pt idx="5896">
                  <c:v>9278</c:v>
                </c:pt>
                <c:pt idx="5897">
                  <c:v>9333</c:v>
                </c:pt>
                <c:pt idx="5898">
                  <c:v>9347</c:v>
                </c:pt>
                <c:pt idx="5899">
                  <c:v>9324</c:v>
                </c:pt>
                <c:pt idx="5900">
                  <c:v>9312</c:v>
                </c:pt>
                <c:pt idx="5901">
                  <c:v>9299</c:v>
                </c:pt>
                <c:pt idx="5902">
                  <c:v>9301</c:v>
                </c:pt>
                <c:pt idx="5903">
                  <c:v>9304</c:v>
                </c:pt>
                <c:pt idx="5904">
                  <c:v>9295</c:v>
                </c:pt>
                <c:pt idx="5905">
                  <c:v>9317</c:v>
                </c:pt>
                <c:pt idx="5906">
                  <c:v>9338</c:v>
                </c:pt>
                <c:pt idx="5907">
                  <c:v>9333</c:v>
                </c:pt>
                <c:pt idx="5908">
                  <c:v>9328</c:v>
                </c:pt>
                <c:pt idx="5909">
                  <c:v>9312</c:v>
                </c:pt>
                <c:pt idx="5910">
                  <c:v>9274</c:v>
                </c:pt>
                <c:pt idx="5911">
                  <c:v>9253</c:v>
                </c:pt>
                <c:pt idx="5912">
                  <c:v>9293</c:v>
                </c:pt>
                <c:pt idx="5913">
                  <c:v>9318</c:v>
                </c:pt>
                <c:pt idx="5914">
                  <c:v>9280</c:v>
                </c:pt>
                <c:pt idx="5915">
                  <c:v>9255</c:v>
                </c:pt>
                <c:pt idx="5916">
                  <c:v>9254</c:v>
                </c:pt>
                <c:pt idx="5917">
                  <c:v>9276</c:v>
                </c:pt>
                <c:pt idx="5918">
                  <c:v>9304</c:v>
                </c:pt>
                <c:pt idx="5919">
                  <c:v>9303</c:v>
                </c:pt>
                <c:pt idx="5920">
                  <c:v>9287</c:v>
                </c:pt>
                <c:pt idx="5921">
                  <c:v>9262</c:v>
                </c:pt>
                <c:pt idx="5922">
                  <c:v>9233</c:v>
                </c:pt>
                <c:pt idx="5923">
                  <c:v>9229</c:v>
                </c:pt>
                <c:pt idx="5924">
                  <c:v>9228</c:v>
                </c:pt>
                <c:pt idx="5925">
                  <c:v>9195</c:v>
                </c:pt>
                <c:pt idx="5926">
                  <c:v>9204</c:v>
                </c:pt>
                <c:pt idx="5927">
                  <c:v>9187</c:v>
                </c:pt>
                <c:pt idx="5928">
                  <c:v>9191</c:v>
                </c:pt>
                <c:pt idx="5929">
                  <c:v>9187</c:v>
                </c:pt>
                <c:pt idx="5930">
                  <c:v>9168</c:v>
                </c:pt>
                <c:pt idx="5931">
                  <c:v>9081</c:v>
                </c:pt>
                <c:pt idx="5932">
                  <c:v>9032</c:v>
                </c:pt>
                <c:pt idx="5933">
                  <c:v>9034</c:v>
                </c:pt>
                <c:pt idx="5934">
                  <c:v>9061</c:v>
                </c:pt>
                <c:pt idx="5935">
                  <c:v>9111</c:v>
                </c:pt>
                <c:pt idx="5936">
                  <c:v>9143</c:v>
                </c:pt>
                <c:pt idx="5937">
                  <c:v>9170</c:v>
                </c:pt>
                <c:pt idx="5938">
                  <c:v>9160</c:v>
                </c:pt>
                <c:pt idx="5939">
                  <c:v>9155</c:v>
                </c:pt>
                <c:pt idx="5940">
                  <c:v>9148</c:v>
                </c:pt>
                <c:pt idx="5941">
                  <c:v>9167</c:v>
                </c:pt>
                <c:pt idx="5942">
                  <c:v>9149</c:v>
                </c:pt>
                <c:pt idx="5943">
                  <c:v>9149</c:v>
                </c:pt>
                <c:pt idx="5944">
                  <c:v>9133</c:v>
                </c:pt>
                <c:pt idx="5945">
                  <c:v>9119</c:v>
                </c:pt>
                <c:pt idx="5946">
                  <c:v>9149</c:v>
                </c:pt>
                <c:pt idx="5947">
                  <c:v>9181</c:v>
                </c:pt>
                <c:pt idx="5948">
                  <c:v>9202</c:v>
                </c:pt>
                <c:pt idx="5949">
                  <c:v>9195</c:v>
                </c:pt>
                <c:pt idx="5950">
                  <c:v>9174</c:v>
                </c:pt>
                <c:pt idx="5951">
                  <c:v>9158</c:v>
                </c:pt>
                <c:pt idx="5952">
                  <c:v>9187</c:v>
                </c:pt>
                <c:pt idx="5953">
                  <c:v>9209</c:v>
                </c:pt>
                <c:pt idx="5954">
                  <c:v>9202</c:v>
                </c:pt>
                <c:pt idx="5955">
                  <c:v>9188</c:v>
                </c:pt>
                <c:pt idx="5956">
                  <c:v>9164</c:v>
                </c:pt>
                <c:pt idx="5957">
                  <c:v>9160</c:v>
                </c:pt>
                <c:pt idx="5958">
                  <c:v>9175</c:v>
                </c:pt>
                <c:pt idx="5959">
                  <c:v>9170</c:v>
                </c:pt>
                <c:pt idx="5960">
                  <c:v>9153</c:v>
                </c:pt>
                <c:pt idx="5961">
                  <c:v>9080</c:v>
                </c:pt>
                <c:pt idx="5962">
                  <c:v>9036</c:v>
                </c:pt>
                <c:pt idx="5963">
                  <c:v>9082</c:v>
                </c:pt>
                <c:pt idx="5964">
                  <c:v>9098</c:v>
                </c:pt>
                <c:pt idx="5965">
                  <c:v>9084</c:v>
                </c:pt>
                <c:pt idx="5966">
                  <c:v>9054</c:v>
                </c:pt>
                <c:pt idx="5967">
                  <c:v>9055</c:v>
                </c:pt>
                <c:pt idx="5968">
                  <c:v>9078</c:v>
                </c:pt>
                <c:pt idx="5969">
                  <c:v>9064</c:v>
                </c:pt>
                <c:pt idx="5970">
                  <c:v>9020</c:v>
                </c:pt>
                <c:pt idx="5971">
                  <c:v>9039</c:v>
                </c:pt>
                <c:pt idx="5972">
                  <c:v>9097</c:v>
                </c:pt>
                <c:pt idx="5973">
                  <c:v>9101</c:v>
                </c:pt>
                <c:pt idx="5974">
                  <c:v>9095</c:v>
                </c:pt>
                <c:pt idx="5975">
                  <c:v>9093</c:v>
                </c:pt>
                <c:pt idx="5976">
                  <c:v>9106</c:v>
                </c:pt>
                <c:pt idx="5977">
                  <c:v>9100</c:v>
                </c:pt>
                <c:pt idx="5978">
                  <c:v>9079</c:v>
                </c:pt>
                <c:pt idx="5979">
                  <c:v>9092</c:v>
                </c:pt>
                <c:pt idx="5980">
                  <c:v>9148</c:v>
                </c:pt>
                <c:pt idx="5981">
                  <c:v>9167</c:v>
                </c:pt>
                <c:pt idx="5982">
                  <c:v>9103</c:v>
                </c:pt>
                <c:pt idx="5983">
                  <c:v>9077</c:v>
                </c:pt>
                <c:pt idx="5984">
                  <c:v>9026</c:v>
                </c:pt>
                <c:pt idx="5985">
                  <c:v>8957</c:v>
                </c:pt>
                <c:pt idx="5986">
                  <c:v>8966</c:v>
                </c:pt>
                <c:pt idx="5987">
                  <c:v>9007</c:v>
                </c:pt>
                <c:pt idx="5988">
                  <c:v>9059</c:v>
                </c:pt>
                <c:pt idx="5989">
                  <c:v>9075</c:v>
                </c:pt>
                <c:pt idx="5990">
                  <c:v>9055</c:v>
                </c:pt>
                <c:pt idx="5991">
                  <c:v>9055</c:v>
                </c:pt>
                <c:pt idx="5992">
                  <c:v>9030</c:v>
                </c:pt>
                <c:pt idx="5993">
                  <c:v>9011</c:v>
                </c:pt>
                <c:pt idx="5994">
                  <c:v>8985</c:v>
                </c:pt>
                <c:pt idx="5995">
                  <c:v>8960</c:v>
                </c:pt>
                <c:pt idx="5996">
                  <c:v>8916</c:v>
                </c:pt>
                <c:pt idx="5997">
                  <c:v>8926</c:v>
                </c:pt>
                <c:pt idx="5998">
                  <c:v>8925</c:v>
                </c:pt>
                <c:pt idx="5999">
                  <c:v>8941</c:v>
                </c:pt>
                <c:pt idx="6000">
                  <c:v>8997</c:v>
                </c:pt>
                <c:pt idx="6001">
                  <c:v>8932</c:v>
                </c:pt>
                <c:pt idx="6002">
                  <c:v>8900</c:v>
                </c:pt>
                <c:pt idx="6003">
                  <c:v>8925</c:v>
                </c:pt>
                <c:pt idx="6004">
                  <c:v>8926</c:v>
                </c:pt>
                <c:pt idx="6005">
                  <c:v>8955</c:v>
                </c:pt>
                <c:pt idx="6006">
                  <c:v>8932</c:v>
                </c:pt>
                <c:pt idx="6007">
                  <c:v>8940</c:v>
                </c:pt>
                <c:pt idx="6008">
                  <c:v>9006</c:v>
                </c:pt>
                <c:pt idx="6009">
                  <c:v>9033</c:v>
                </c:pt>
                <c:pt idx="6010">
                  <c:v>8999</c:v>
                </c:pt>
                <c:pt idx="6011">
                  <c:v>8960</c:v>
                </c:pt>
                <c:pt idx="6012">
                  <c:v>8950</c:v>
                </c:pt>
                <c:pt idx="6013">
                  <c:v>8988</c:v>
                </c:pt>
                <c:pt idx="6014">
                  <c:v>9036</c:v>
                </c:pt>
                <c:pt idx="6015">
                  <c:v>9062</c:v>
                </c:pt>
                <c:pt idx="6016">
                  <c:v>9039</c:v>
                </c:pt>
                <c:pt idx="6017">
                  <c:v>9016</c:v>
                </c:pt>
                <c:pt idx="6018">
                  <c:v>8987</c:v>
                </c:pt>
                <c:pt idx="6019">
                  <c:v>8960</c:v>
                </c:pt>
                <c:pt idx="6020">
                  <c:v>8982</c:v>
                </c:pt>
                <c:pt idx="6021">
                  <c:v>9008</c:v>
                </c:pt>
                <c:pt idx="6022">
                  <c:v>9007</c:v>
                </c:pt>
                <c:pt idx="6023">
                  <c:v>9011</c:v>
                </c:pt>
                <c:pt idx="6024">
                  <c:v>9000</c:v>
                </c:pt>
                <c:pt idx="6025">
                  <c:v>9030</c:v>
                </c:pt>
                <c:pt idx="6026">
                  <c:v>9064</c:v>
                </c:pt>
                <c:pt idx="6027">
                  <c:v>9022</c:v>
                </c:pt>
                <c:pt idx="6028">
                  <c:v>8962</c:v>
                </c:pt>
                <c:pt idx="6029">
                  <c:v>8941</c:v>
                </c:pt>
                <c:pt idx="6030">
                  <c:v>8930</c:v>
                </c:pt>
                <c:pt idx="6031">
                  <c:v>8927</c:v>
                </c:pt>
                <c:pt idx="6032">
                  <c:v>8983</c:v>
                </c:pt>
                <c:pt idx="6033">
                  <c:v>9026</c:v>
                </c:pt>
                <c:pt idx="6034">
                  <c:v>9045</c:v>
                </c:pt>
                <c:pt idx="6035">
                  <c:v>9036</c:v>
                </c:pt>
                <c:pt idx="6036">
                  <c:v>9067</c:v>
                </c:pt>
                <c:pt idx="6037">
                  <c:v>9022</c:v>
                </c:pt>
                <c:pt idx="6038">
                  <c:v>8943</c:v>
                </c:pt>
                <c:pt idx="6039">
                  <c:v>8947</c:v>
                </c:pt>
                <c:pt idx="6040">
                  <c:v>8990</c:v>
                </c:pt>
                <c:pt idx="6041">
                  <c:v>8982</c:v>
                </c:pt>
                <c:pt idx="6042">
                  <c:v>8993</c:v>
                </c:pt>
                <c:pt idx="6043">
                  <c:v>8983</c:v>
                </c:pt>
                <c:pt idx="6044">
                  <c:v>8970</c:v>
                </c:pt>
                <c:pt idx="6045">
                  <c:v>8970</c:v>
                </c:pt>
                <c:pt idx="6046">
                  <c:v>8982</c:v>
                </c:pt>
                <c:pt idx="6047">
                  <c:v>8967</c:v>
                </c:pt>
                <c:pt idx="6048">
                  <c:v>8957</c:v>
                </c:pt>
                <c:pt idx="6049">
                  <c:v>8995</c:v>
                </c:pt>
                <c:pt idx="6050">
                  <c:v>9051</c:v>
                </c:pt>
                <c:pt idx="6051">
                  <c:v>9039</c:v>
                </c:pt>
                <c:pt idx="6052">
                  <c:v>9026</c:v>
                </c:pt>
                <c:pt idx="6053">
                  <c:v>9030</c:v>
                </c:pt>
                <c:pt idx="6054">
                  <c:v>9044</c:v>
                </c:pt>
                <c:pt idx="6055">
                  <c:v>9026</c:v>
                </c:pt>
                <c:pt idx="6056">
                  <c:v>8974</c:v>
                </c:pt>
                <c:pt idx="6057">
                  <c:v>8945</c:v>
                </c:pt>
                <c:pt idx="6058">
                  <c:v>8964</c:v>
                </c:pt>
                <c:pt idx="6059">
                  <c:v>8949</c:v>
                </c:pt>
                <c:pt idx="6060">
                  <c:v>8965</c:v>
                </c:pt>
                <c:pt idx="6061">
                  <c:v>8990</c:v>
                </c:pt>
                <c:pt idx="6062">
                  <c:v>8995</c:v>
                </c:pt>
                <c:pt idx="6063">
                  <c:v>8995</c:v>
                </c:pt>
                <c:pt idx="6064">
                  <c:v>8976</c:v>
                </c:pt>
                <c:pt idx="6065">
                  <c:v>8960</c:v>
                </c:pt>
                <c:pt idx="6066">
                  <c:v>8916</c:v>
                </c:pt>
                <c:pt idx="6067">
                  <c:v>8915</c:v>
                </c:pt>
                <c:pt idx="6068">
                  <c:v>8887</c:v>
                </c:pt>
                <c:pt idx="6069">
                  <c:v>8881</c:v>
                </c:pt>
                <c:pt idx="6070">
                  <c:v>8933</c:v>
                </c:pt>
                <c:pt idx="6071">
                  <c:v>8980</c:v>
                </c:pt>
                <c:pt idx="6072">
                  <c:v>9070</c:v>
                </c:pt>
                <c:pt idx="6073">
                  <c:v>9121</c:v>
                </c:pt>
                <c:pt idx="6074">
                  <c:v>9129</c:v>
                </c:pt>
                <c:pt idx="6075">
                  <c:v>9096</c:v>
                </c:pt>
                <c:pt idx="6076">
                  <c:v>9082</c:v>
                </c:pt>
                <c:pt idx="6077">
                  <c:v>9093</c:v>
                </c:pt>
                <c:pt idx="6078">
                  <c:v>9053</c:v>
                </c:pt>
                <c:pt idx="6079">
                  <c:v>9044</c:v>
                </c:pt>
                <c:pt idx="6080">
                  <c:v>9116</c:v>
                </c:pt>
                <c:pt idx="6081">
                  <c:v>9147</c:v>
                </c:pt>
                <c:pt idx="6082">
                  <c:v>9188</c:v>
                </c:pt>
                <c:pt idx="6083">
                  <c:v>9209</c:v>
                </c:pt>
                <c:pt idx="6084">
                  <c:v>9149</c:v>
                </c:pt>
                <c:pt idx="6085">
                  <c:v>9088</c:v>
                </c:pt>
                <c:pt idx="6086">
                  <c:v>9084</c:v>
                </c:pt>
                <c:pt idx="6087">
                  <c:v>9112</c:v>
                </c:pt>
                <c:pt idx="6088">
                  <c:v>9116</c:v>
                </c:pt>
                <c:pt idx="6089">
                  <c:v>9134</c:v>
                </c:pt>
                <c:pt idx="6090">
                  <c:v>9194</c:v>
                </c:pt>
                <c:pt idx="6091">
                  <c:v>9192</c:v>
                </c:pt>
                <c:pt idx="6092">
                  <c:v>9147</c:v>
                </c:pt>
                <c:pt idx="6093">
                  <c:v>9136</c:v>
                </c:pt>
                <c:pt idx="6094">
                  <c:v>9151</c:v>
                </c:pt>
                <c:pt idx="6095">
                  <c:v>9168</c:v>
                </c:pt>
                <c:pt idx="6096">
                  <c:v>9146</c:v>
                </c:pt>
                <c:pt idx="6097">
                  <c:v>9154</c:v>
                </c:pt>
                <c:pt idx="6098">
                  <c:v>9150</c:v>
                </c:pt>
                <c:pt idx="6099">
                  <c:v>9161</c:v>
                </c:pt>
                <c:pt idx="6100">
                  <c:v>9199</c:v>
                </c:pt>
                <c:pt idx="6101">
                  <c:v>9193</c:v>
                </c:pt>
                <c:pt idx="6102">
                  <c:v>9217</c:v>
                </c:pt>
                <c:pt idx="6103">
                  <c:v>9211</c:v>
                </c:pt>
                <c:pt idx="6104">
                  <c:v>9160</c:v>
                </c:pt>
                <c:pt idx="6105">
                  <c:v>9119</c:v>
                </c:pt>
                <c:pt idx="6106">
                  <c:v>9121</c:v>
                </c:pt>
                <c:pt idx="6107">
                  <c:v>9168</c:v>
                </c:pt>
                <c:pt idx="6108">
                  <c:v>9235</c:v>
                </c:pt>
                <c:pt idx="6109">
                  <c:v>9233</c:v>
                </c:pt>
                <c:pt idx="6110">
                  <c:v>9210</c:v>
                </c:pt>
                <c:pt idx="6111">
                  <c:v>9198</c:v>
                </c:pt>
                <c:pt idx="6112">
                  <c:v>9194</c:v>
                </c:pt>
                <c:pt idx="6113">
                  <c:v>9211</c:v>
                </c:pt>
                <c:pt idx="6114">
                  <c:v>9246</c:v>
                </c:pt>
                <c:pt idx="6115">
                  <c:v>9233</c:v>
                </c:pt>
                <c:pt idx="6116">
                  <c:v>9273</c:v>
                </c:pt>
                <c:pt idx="6117">
                  <c:v>9304</c:v>
                </c:pt>
                <c:pt idx="6118">
                  <c:v>9311</c:v>
                </c:pt>
                <c:pt idx="6119">
                  <c:v>9284</c:v>
                </c:pt>
                <c:pt idx="6120">
                  <c:v>9285</c:v>
                </c:pt>
                <c:pt idx="6121">
                  <c:v>9318</c:v>
                </c:pt>
                <c:pt idx="6122">
                  <c:v>9345</c:v>
                </c:pt>
                <c:pt idx="6123">
                  <c:v>9336</c:v>
                </c:pt>
                <c:pt idx="6124">
                  <c:v>9346</c:v>
                </c:pt>
                <c:pt idx="6125">
                  <c:v>9348</c:v>
                </c:pt>
                <c:pt idx="6126">
                  <c:v>9409</c:v>
                </c:pt>
                <c:pt idx="6127">
                  <c:v>9443</c:v>
                </c:pt>
                <c:pt idx="6128">
                  <c:v>9366</c:v>
                </c:pt>
                <c:pt idx="6129">
                  <c:v>9329</c:v>
                </c:pt>
                <c:pt idx="6130">
                  <c:v>9274</c:v>
                </c:pt>
                <c:pt idx="6131">
                  <c:v>9254</c:v>
                </c:pt>
                <c:pt idx="6132">
                  <c:v>9254</c:v>
                </c:pt>
                <c:pt idx="6133">
                  <c:v>9221</c:v>
                </c:pt>
                <c:pt idx="6134">
                  <c:v>9254</c:v>
                </c:pt>
                <c:pt idx="6135">
                  <c:v>9298</c:v>
                </c:pt>
                <c:pt idx="6136">
                  <c:v>9332</c:v>
                </c:pt>
                <c:pt idx="6137">
                  <c:v>9360</c:v>
                </c:pt>
                <c:pt idx="6138">
                  <c:v>9372</c:v>
                </c:pt>
                <c:pt idx="6139">
                  <c:v>9367</c:v>
                </c:pt>
                <c:pt idx="6140">
                  <c:v>9385</c:v>
                </c:pt>
                <c:pt idx="6141">
                  <c:v>9428</c:v>
                </c:pt>
                <c:pt idx="6142">
                  <c:v>9504</c:v>
                </c:pt>
                <c:pt idx="6143">
                  <c:v>9546</c:v>
                </c:pt>
                <c:pt idx="6144">
                  <c:v>9543</c:v>
                </c:pt>
                <c:pt idx="6145">
                  <c:v>9485</c:v>
                </c:pt>
                <c:pt idx="6146">
                  <c:v>9499</c:v>
                </c:pt>
                <c:pt idx="6147">
                  <c:v>9522</c:v>
                </c:pt>
                <c:pt idx="6148">
                  <c:v>9525</c:v>
                </c:pt>
                <c:pt idx="6149">
                  <c:v>9518</c:v>
                </c:pt>
                <c:pt idx="6150">
                  <c:v>9489</c:v>
                </c:pt>
                <c:pt idx="6151">
                  <c:v>9514</c:v>
                </c:pt>
                <c:pt idx="6152">
                  <c:v>9586</c:v>
                </c:pt>
                <c:pt idx="6153">
                  <c:v>9621</c:v>
                </c:pt>
                <c:pt idx="6154">
                  <c:v>9645</c:v>
                </c:pt>
                <c:pt idx="6155">
                  <c:v>9614</c:v>
                </c:pt>
                <c:pt idx="6156">
                  <c:v>9611</c:v>
                </c:pt>
                <c:pt idx="6157">
                  <c:v>9619</c:v>
                </c:pt>
                <c:pt idx="6158">
                  <c:v>9626</c:v>
                </c:pt>
                <c:pt idx="6159">
                  <c:v>9632</c:v>
                </c:pt>
                <c:pt idx="6160">
                  <c:v>9627</c:v>
                </c:pt>
                <c:pt idx="6161">
                  <c:v>9611</c:v>
                </c:pt>
                <c:pt idx="6162">
                  <c:v>9592</c:v>
                </c:pt>
                <c:pt idx="6163">
                  <c:v>9603</c:v>
                </c:pt>
                <c:pt idx="6164">
                  <c:v>9616</c:v>
                </c:pt>
                <c:pt idx="6165">
                  <c:v>9614</c:v>
                </c:pt>
                <c:pt idx="6166">
                  <c:v>9630</c:v>
                </c:pt>
                <c:pt idx="6167">
                  <c:v>9605</c:v>
                </c:pt>
                <c:pt idx="6168">
                  <c:v>9551</c:v>
                </c:pt>
                <c:pt idx="6169">
                  <c:v>9555</c:v>
                </c:pt>
                <c:pt idx="6170">
                  <c:v>9550</c:v>
                </c:pt>
                <c:pt idx="6171">
                  <c:v>9580</c:v>
                </c:pt>
                <c:pt idx="6172">
                  <c:v>9608</c:v>
                </c:pt>
                <c:pt idx="6173">
                  <c:v>9620</c:v>
                </c:pt>
                <c:pt idx="6174">
                  <c:v>9694</c:v>
                </c:pt>
                <c:pt idx="6175">
                  <c:v>9697</c:v>
                </c:pt>
                <c:pt idx="6176">
                  <c:v>9682</c:v>
                </c:pt>
                <c:pt idx="6177">
                  <c:v>9635</c:v>
                </c:pt>
                <c:pt idx="6178">
                  <c:v>9568</c:v>
                </c:pt>
                <c:pt idx="6179">
                  <c:v>9602</c:v>
                </c:pt>
                <c:pt idx="6180">
                  <c:v>9632</c:v>
                </c:pt>
                <c:pt idx="6181">
                  <c:v>9660</c:v>
                </c:pt>
                <c:pt idx="6182">
                  <c:v>9758</c:v>
                </c:pt>
                <c:pt idx="6183">
                  <c:v>9794</c:v>
                </c:pt>
                <c:pt idx="6184">
                  <c:v>9772</c:v>
                </c:pt>
                <c:pt idx="6185">
                  <c:v>9723</c:v>
                </c:pt>
                <c:pt idx="6186">
                  <c:v>9619</c:v>
                </c:pt>
                <c:pt idx="6187">
                  <c:v>9614</c:v>
                </c:pt>
                <c:pt idx="6188">
                  <c:v>9643</c:v>
                </c:pt>
                <c:pt idx="6189">
                  <c:v>9701</c:v>
                </c:pt>
                <c:pt idx="6190">
                  <c:v>9775</c:v>
                </c:pt>
                <c:pt idx="6191">
                  <c:v>9789</c:v>
                </c:pt>
                <c:pt idx="6192">
                  <c:v>9772</c:v>
                </c:pt>
                <c:pt idx="6193">
                  <c:v>9770</c:v>
                </c:pt>
                <c:pt idx="6194">
                  <c:v>9796</c:v>
                </c:pt>
                <c:pt idx="6195">
                  <c:v>9799</c:v>
                </c:pt>
                <c:pt idx="6196">
                  <c:v>9706</c:v>
                </c:pt>
                <c:pt idx="6197">
                  <c:v>9686</c:v>
                </c:pt>
                <c:pt idx="6198">
                  <c:v>9742</c:v>
                </c:pt>
                <c:pt idx="6199">
                  <c:v>9761</c:v>
                </c:pt>
                <c:pt idx="6200">
                  <c:v>9763</c:v>
                </c:pt>
                <c:pt idx="6201">
                  <c:v>9822</c:v>
                </c:pt>
                <c:pt idx="6202">
                  <c:v>9830</c:v>
                </c:pt>
                <c:pt idx="6203">
                  <c:v>9807</c:v>
                </c:pt>
                <c:pt idx="6204">
                  <c:v>9826</c:v>
                </c:pt>
                <c:pt idx="6205">
                  <c:v>9853</c:v>
                </c:pt>
                <c:pt idx="6206">
                  <c:v>9863</c:v>
                </c:pt>
                <c:pt idx="6207">
                  <c:v>9901</c:v>
                </c:pt>
                <c:pt idx="6208">
                  <c:v>10003</c:v>
                </c:pt>
                <c:pt idx="6209">
                  <c:v>10012</c:v>
                </c:pt>
                <c:pt idx="6210">
                  <c:v>9974</c:v>
                </c:pt>
                <c:pt idx="6211">
                  <c:v>9938</c:v>
                </c:pt>
                <c:pt idx="6212">
                  <c:v>9899</c:v>
                </c:pt>
                <c:pt idx="6213">
                  <c:v>9860</c:v>
                </c:pt>
                <c:pt idx="6214">
                  <c:v>9812</c:v>
                </c:pt>
                <c:pt idx="6215">
                  <c:v>9808</c:v>
                </c:pt>
                <c:pt idx="6216">
                  <c:v>9835</c:v>
                </c:pt>
                <c:pt idx="6217">
                  <c:v>9871</c:v>
                </c:pt>
                <c:pt idx="6218">
                  <c:v>9920</c:v>
                </c:pt>
                <c:pt idx="6219">
                  <c:v>9945</c:v>
                </c:pt>
                <c:pt idx="6220">
                  <c:v>9900</c:v>
                </c:pt>
                <c:pt idx="6221">
                  <c:v>9835</c:v>
                </c:pt>
                <c:pt idx="6222">
                  <c:v>9817</c:v>
                </c:pt>
                <c:pt idx="6223">
                  <c:v>9806</c:v>
                </c:pt>
                <c:pt idx="6224">
                  <c:v>9801</c:v>
                </c:pt>
                <c:pt idx="6225">
                  <c:v>9830</c:v>
                </c:pt>
                <c:pt idx="6226">
                  <c:v>9857</c:v>
                </c:pt>
                <c:pt idx="6227">
                  <c:v>9880</c:v>
                </c:pt>
                <c:pt idx="6228">
                  <c:v>9891</c:v>
                </c:pt>
                <c:pt idx="6229">
                  <c:v>9893</c:v>
                </c:pt>
                <c:pt idx="6230">
                  <c:v>9837</c:v>
                </c:pt>
                <c:pt idx="6231">
                  <c:v>9794</c:v>
                </c:pt>
                <c:pt idx="6232">
                  <c:v>9730</c:v>
                </c:pt>
                <c:pt idx="6233">
                  <c:v>9717</c:v>
                </c:pt>
                <c:pt idx="6234">
                  <c:v>9754</c:v>
                </c:pt>
                <c:pt idx="6235">
                  <c:v>9744</c:v>
                </c:pt>
                <c:pt idx="6236">
                  <c:v>9726</c:v>
                </c:pt>
                <c:pt idx="6237">
                  <c:v>9731</c:v>
                </c:pt>
                <c:pt idx="6238">
                  <c:v>9751</c:v>
                </c:pt>
                <c:pt idx="6239">
                  <c:v>9727</c:v>
                </c:pt>
                <c:pt idx="6240">
                  <c:v>9702</c:v>
                </c:pt>
                <c:pt idx="6241">
                  <c:v>9688</c:v>
                </c:pt>
                <c:pt idx="6242">
                  <c:v>9683</c:v>
                </c:pt>
                <c:pt idx="6243">
                  <c:v>9705</c:v>
                </c:pt>
                <c:pt idx="6244">
                  <c:v>9728</c:v>
                </c:pt>
                <c:pt idx="6245">
                  <c:v>9756</c:v>
                </c:pt>
                <c:pt idx="6246">
                  <c:v>9771</c:v>
                </c:pt>
                <c:pt idx="6247">
                  <c:v>9767</c:v>
                </c:pt>
                <c:pt idx="6248">
                  <c:v>9736</c:v>
                </c:pt>
                <c:pt idx="6249">
                  <c:v>9723</c:v>
                </c:pt>
                <c:pt idx="6250">
                  <c:v>9728</c:v>
                </c:pt>
                <c:pt idx="6251">
                  <c:v>9761</c:v>
                </c:pt>
                <c:pt idx="6252">
                  <c:v>9748</c:v>
                </c:pt>
                <c:pt idx="6253">
                  <c:v>9690</c:v>
                </c:pt>
                <c:pt idx="6254">
                  <c:v>9641</c:v>
                </c:pt>
                <c:pt idx="6255">
                  <c:v>9644</c:v>
                </c:pt>
                <c:pt idx="6256">
                  <c:v>9646</c:v>
                </c:pt>
                <c:pt idx="6257">
                  <c:v>9649</c:v>
                </c:pt>
                <c:pt idx="6258">
                  <c:v>9645</c:v>
                </c:pt>
                <c:pt idx="6259">
                  <c:v>9659</c:v>
                </c:pt>
                <c:pt idx="6260">
                  <c:v>9703</c:v>
                </c:pt>
                <c:pt idx="6261">
                  <c:v>9690</c:v>
                </c:pt>
                <c:pt idx="6262">
                  <c:v>9643</c:v>
                </c:pt>
                <c:pt idx="6263">
                  <c:v>9655</c:v>
                </c:pt>
                <c:pt idx="6264">
                  <c:v>9635</c:v>
                </c:pt>
                <c:pt idx="6265">
                  <c:v>9617</c:v>
                </c:pt>
                <c:pt idx="6266">
                  <c:v>9604</c:v>
                </c:pt>
                <c:pt idx="6267">
                  <c:v>9598</c:v>
                </c:pt>
                <c:pt idx="6268">
                  <c:v>9562</c:v>
                </c:pt>
                <c:pt idx="6269">
                  <c:v>9514</c:v>
                </c:pt>
                <c:pt idx="6270">
                  <c:v>9517</c:v>
                </c:pt>
                <c:pt idx="6271">
                  <c:v>9531</c:v>
                </c:pt>
                <c:pt idx="6272">
                  <c:v>9512</c:v>
                </c:pt>
                <c:pt idx="6273">
                  <c:v>9523</c:v>
                </c:pt>
                <c:pt idx="6274">
                  <c:v>9512</c:v>
                </c:pt>
                <c:pt idx="6275">
                  <c:v>9520</c:v>
                </c:pt>
                <c:pt idx="6276">
                  <c:v>9508</c:v>
                </c:pt>
                <c:pt idx="6277">
                  <c:v>9505</c:v>
                </c:pt>
                <c:pt idx="6278">
                  <c:v>9427</c:v>
                </c:pt>
                <c:pt idx="6279">
                  <c:v>9403</c:v>
                </c:pt>
                <c:pt idx="6280">
                  <c:v>9416</c:v>
                </c:pt>
                <c:pt idx="6281">
                  <c:v>9404</c:v>
                </c:pt>
                <c:pt idx="6282">
                  <c:v>9399</c:v>
                </c:pt>
                <c:pt idx="6283">
                  <c:v>9411</c:v>
                </c:pt>
                <c:pt idx="6284">
                  <c:v>9393</c:v>
                </c:pt>
                <c:pt idx="6285">
                  <c:v>9355</c:v>
                </c:pt>
                <c:pt idx="6286">
                  <c:v>9400</c:v>
                </c:pt>
                <c:pt idx="6287">
                  <c:v>9404</c:v>
                </c:pt>
                <c:pt idx="6288">
                  <c:v>9376</c:v>
                </c:pt>
                <c:pt idx="6289">
                  <c:v>9356</c:v>
                </c:pt>
                <c:pt idx="6290">
                  <c:v>9327</c:v>
                </c:pt>
                <c:pt idx="6291">
                  <c:v>9324</c:v>
                </c:pt>
                <c:pt idx="6292">
                  <c:v>9314</c:v>
                </c:pt>
                <c:pt idx="6293">
                  <c:v>9295</c:v>
                </c:pt>
                <c:pt idx="6294">
                  <c:v>9235</c:v>
                </c:pt>
                <c:pt idx="6295">
                  <c:v>9237</c:v>
                </c:pt>
                <c:pt idx="6296">
                  <c:v>9235</c:v>
                </c:pt>
                <c:pt idx="6297">
                  <c:v>9274</c:v>
                </c:pt>
                <c:pt idx="6298">
                  <c:v>9299</c:v>
                </c:pt>
                <c:pt idx="6299">
                  <c:v>9291</c:v>
                </c:pt>
                <c:pt idx="6300">
                  <c:v>9356</c:v>
                </c:pt>
                <c:pt idx="6301">
                  <c:v>9367</c:v>
                </c:pt>
                <c:pt idx="6302">
                  <c:v>9354</c:v>
                </c:pt>
                <c:pt idx="6303">
                  <c:v>9315</c:v>
                </c:pt>
                <c:pt idx="6304">
                  <c:v>9280</c:v>
                </c:pt>
                <c:pt idx="6305">
                  <c:v>9275</c:v>
                </c:pt>
                <c:pt idx="6306">
                  <c:v>9314</c:v>
                </c:pt>
                <c:pt idx="6307">
                  <c:v>9290</c:v>
                </c:pt>
                <c:pt idx="6308">
                  <c:v>9266</c:v>
                </c:pt>
                <c:pt idx="6309">
                  <c:v>9290</c:v>
                </c:pt>
                <c:pt idx="6310">
                  <c:v>9301</c:v>
                </c:pt>
                <c:pt idx="6311">
                  <c:v>9308</c:v>
                </c:pt>
                <c:pt idx="6312">
                  <c:v>9298</c:v>
                </c:pt>
                <c:pt idx="6313">
                  <c:v>9264</c:v>
                </c:pt>
                <c:pt idx="6314">
                  <c:v>9247</c:v>
                </c:pt>
                <c:pt idx="6315">
                  <c:v>9235</c:v>
                </c:pt>
                <c:pt idx="6316">
                  <c:v>9198</c:v>
                </c:pt>
                <c:pt idx="6317">
                  <c:v>9194</c:v>
                </c:pt>
                <c:pt idx="6318">
                  <c:v>9183</c:v>
                </c:pt>
                <c:pt idx="6319">
                  <c:v>9189</c:v>
                </c:pt>
                <c:pt idx="6320">
                  <c:v>9189</c:v>
                </c:pt>
                <c:pt idx="6321">
                  <c:v>9208</c:v>
                </c:pt>
                <c:pt idx="6322">
                  <c:v>9229</c:v>
                </c:pt>
                <c:pt idx="6323">
                  <c:v>9272</c:v>
                </c:pt>
                <c:pt idx="6324">
                  <c:v>9306</c:v>
                </c:pt>
                <c:pt idx="6325">
                  <c:v>9280</c:v>
                </c:pt>
                <c:pt idx="6326">
                  <c:v>9301</c:v>
                </c:pt>
                <c:pt idx="6327">
                  <c:v>9304</c:v>
                </c:pt>
                <c:pt idx="6328">
                  <c:v>9279</c:v>
                </c:pt>
                <c:pt idx="6329">
                  <c:v>9266</c:v>
                </c:pt>
                <c:pt idx="6330">
                  <c:v>9310</c:v>
                </c:pt>
                <c:pt idx="6331">
                  <c:v>9334</c:v>
                </c:pt>
                <c:pt idx="6332">
                  <c:v>9351</c:v>
                </c:pt>
                <c:pt idx="6333">
                  <c:v>9389</c:v>
                </c:pt>
                <c:pt idx="6334">
                  <c:v>9355</c:v>
                </c:pt>
                <c:pt idx="6335">
                  <c:v>9308</c:v>
                </c:pt>
                <c:pt idx="6336">
                  <c:v>9253</c:v>
                </c:pt>
                <c:pt idx="6337">
                  <c:v>9294</c:v>
                </c:pt>
                <c:pt idx="6338">
                  <c:v>9323</c:v>
                </c:pt>
                <c:pt idx="6339">
                  <c:v>9295</c:v>
                </c:pt>
                <c:pt idx="6340">
                  <c:v>9333</c:v>
                </c:pt>
                <c:pt idx="6341">
                  <c:v>9392</c:v>
                </c:pt>
                <c:pt idx="6342">
                  <c:v>9402</c:v>
                </c:pt>
                <c:pt idx="6343">
                  <c:v>9369</c:v>
                </c:pt>
                <c:pt idx="6344">
                  <c:v>9334</c:v>
                </c:pt>
                <c:pt idx="6345">
                  <c:v>9347</c:v>
                </c:pt>
                <c:pt idx="6346">
                  <c:v>9360</c:v>
                </c:pt>
                <c:pt idx="6347">
                  <c:v>9342</c:v>
                </c:pt>
                <c:pt idx="6348">
                  <c:v>9314</c:v>
                </c:pt>
                <c:pt idx="6349">
                  <c:v>9275</c:v>
                </c:pt>
                <c:pt idx="6350">
                  <c:v>9272</c:v>
                </c:pt>
                <c:pt idx="6351">
                  <c:v>9274</c:v>
                </c:pt>
                <c:pt idx="6352">
                  <c:v>9256</c:v>
                </c:pt>
                <c:pt idx="6353">
                  <c:v>9241</c:v>
                </c:pt>
                <c:pt idx="6354">
                  <c:v>9251</c:v>
                </c:pt>
                <c:pt idx="6355">
                  <c:v>9281</c:v>
                </c:pt>
                <c:pt idx="6356">
                  <c:v>9323</c:v>
                </c:pt>
                <c:pt idx="6357">
                  <c:v>9350</c:v>
                </c:pt>
                <c:pt idx="6358">
                  <c:v>9337</c:v>
                </c:pt>
                <c:pt idx="6359">
                  <c:v>9334</c:v>
                </c:pt>
                <c:pt idx="6360">
                  <c:v>9340</c:v>
                </c:pt>
                <c:pt idx="6361">
                  <c:v>9334</c:v>
                </c:pt>
                <c:pt idx="6362">
                  <c:v>9326</c:v>
                </c:pt>
                <c:pt idx="6363">
                  <c:v>9358</c:v>
                </c:pt>
                <c:pt idx="6364">
                  <c:v>9388</c:v>
                </c:pt>
                <c:pt idx="6365">
                  <c:v>9379</c:v>
                </c:pt>
                <c:pt idx="6366">
                  <c:v>9316</c:v>
                </c:pt>
                <c:pt idx="6367">
                  <c:v>9301</c:v>
                </c:pt>
                <c:pt idx="6368">
                  <c:v>9319</c:v>
                </c:pt>
                <c:pt idx="6369">
                  <c:v>9311</c:v>
                </c:pt>
                <c:pt idx="6370">
                  <c:v>9218</c:v>
                </c:pt>
                <c:pt idx="6371">
                  <c:v>9172</c:v>
                </c:pt>
                <c:pt idx="6372">
                  <c:v>9196</c:v>
                </c:pt>
                <c:pt idx="6373">
                  <c:v>9213</c:v>
                </c:pt>
                <c:pt idx="6374">
                  <c:v>9216</c:v>
                </c:pt>
                <c:pt idx="6375">
                  <c:v>9207</c:v>
                </c:pt>
                <c:pt idx="6376">
                  <c:v>9253</c:v>
                </c:pt>
                <c:pt idx="6377">
                  <c:v>9289</c:v>
                </c:pt>
                <c:pt idx="6378">
                  <c:v>9322</c:v>
                </c:pt>
                <c:pt idx="6379">
                  <c:v>9311</c:v>
                </c:pt>
                <c:pt idx="6380">
                  <c:v>9256</c:v>
                </c:pt>
                <c:pt idx="6381">
                  <c:v>9237</c:v>
                </c:pt>
                <c:pt idx="6382">
                  <c:v>9314</c:v>
                </c:pt>
                <c:pt idx="6383">
                  <c:v>9379</c:v>
                </c:pt>
                <c:pt idx="6384">
                  <c:v>9373</c:v>
                </c:pt>
                <c:pt idx="6385">
                  <c:v>9367</c:v>
                </c:pt>
                <c:pt idx="6386">
                  <c:v>9325</c:v>
                </c:pt>
                <c:pt idx="6387">
                  <c:v>9307</c:v>
                </c:pt>
                <c:pt idx="6388">
                  <c:v>9348</c:v>
                </c:pt>
                <c:pt idx="6389">
                  <c:v>9354</c:v>
                </c:pt>
                <c:pt idx="6390">
                  <c:v>9377</c:v>
                </c:pt>
                <c:pt idx="6391">
                  <c:v>9378</c:v>
                </c:pt>
                <c:pt idx="6392">
                  <c:v>9394</c:v>
                </c:pt>
                <c:pt idx="6393">
                  <c:v>9397</c:v>
                </c:pt>
                <c:pt idx="6394">
                  <c:v>9388</c:v>
                </c:pt>
                <c:pt idx="6395">
                  <c:v>9392</c:v>
                </c:pt>
                <c:pt idx="6396">
                  <c:v>9420</c:v>
                </c:pt>
                <c:pt idx="6397">
                  <c:v>9437</c:v>
                </c:pt>
                <c:pt idx="6398">
                  <c:v>9435</c:v>
                </c:pt>
                <c:pt idx="6399">
                  <c:v>9413</c:v>
                </c:pt>
                <c:pt idx="6400">
                  <c:v>9415</c:v>
                </c:pt>
                <c:pt idx="6401">
                  <c:v>9435</c:v>
                </c:pt>
                <c:pt idx="6402">
                  <c:v>9438</c:v>
                </c:pt>
                <c:pt idx="6403">
                  <c:v>9425</c:v>
                </c:pt>
                <c:pt idx="6404">
                  <c:v>9385</c:v>
                </c:pt>
                <c:pt idx="6405">
                  <c:v>9329</c:v>
                </c:pt>
                <c:pt idx="6406">
                  <c:v>9308</c:v>
                </c:pt>
                <c:pt idx="6407">
                  <c:v>9316</c:v>
                </c:pt>
                <c:pt idx="6408">
                  <c:v>9349</c:v>
                </c:pt>
                <c:pt idx="6409">
                  <c:v>9372</c:v>
                </c:pt>
                <c:pt idx="6410">
                  <c:v>9362</c:v>
                </c:pt>
                <c:pt idx="6411">
                  <c:v>9371</c:v>
                </c:pt>
                <c:pt idx="6412">
                  <c:v>9397</c:v>
                </c:pt>
                <c:pt idx="6413">
                  <c:v>9388</c:v>
                </c:pt>
                <c:pt idx="6414">
                  <c:v>9326</c:v>
                </c:pt>
                <c:pt idx="6415">
                  <c:v>9390</c:v>
                </c:pt>
                <c:pt idx="6416">
                  <c:v>9534</c:v>
                </c:pt>
                <c:pt idx="6417">
                  <c:v>9607</c:v>
                </c:pt>
                <c:pt idx="6418">
                  <c:v>9707</c:v>
                </c:pt>
                <c:pt idx="6419">
                  <c:v>9717</c:v>
                </c:pt>
                <c:pt idx="6420">
                  <c:v>9646</c:v>
                </c:pt>
                <c:pt idx="6421">
                  <c:v>9630</c:v>
                </c:pt>
                <c:pt idx="6422">
                  <c:v>9600</c:v>
                </c:pt>
                <c:pt idx="6423">
                  <c:v>9568</c:v>
                </c:pt>
                <c:pt idx="6424">
                  <c:v>9504</c:v>
                </c:pt>
                <c:pt idx="6425">
                  <c:v>9515</c:v>
                </c:pt>
                <c:pt idx="6426">
                  <c:v>9602</c:v>
                </c:pt>
                <c:pt idx="6427">
                  <c:v>9635</c:v>
                </c:pt>
                <c:pt idx="6428">
                  <c:v>9633</c:v>
                </c:pt>
                <c:pt idx="6429">
                  <c:v>9613</c:v>
                </c:pt>
                <c:pt idx="6430">
                  <c:v>9607</c:v>
                </c:pt>
                <c:pt idx="6431">
                  <c:v>9595</c:v>
                </c:pt>
                <c:pt idx="6432">
                  <c:v>9559</c:v>
                </c:pt>
                <c:pt idx="6433">
                  <c:v>9518</c:v>
                </c:pt>
                <c:pt idx="6434">
                  <c:v>9479</c:v>
                </c:pt>
                <c:pt idx="6435">
                  <c:v>9503</c:v>
                </c:pt>
                <c:pt idx="6436">
                  <c:v>9416</c:v>
                </c:pt>
                <c:pt idx="6437">
                  <c:v>9385</c:v>
                </c:pt>
                <c:pt idx="6438">
                  <c:v>9512</c:v>
                </c:pt>
                <c:pt idx="6439">
                  <c:v>9558</c:v>
                </c:pt>
                <c:pt idx="6440">
                  <c:v>9503</c:v>
                </c:pt>
                <c:pt idx="6441">
                  <c:v>9407</c:v>
                </c:pt>
                <c:pt idx="6442">
                  <c:v>9444</c:v>
                </c:pt>
                <c:pt idx="6443">
                  <c:v>9504</c:v>
                </c:pt>
                <c:pt idx="6444">
                  <c:v>9570</c:v>
                </c:pt>
                <c:pt idx="6445">
                  <c:v>9576</c:v>
                </c:pt>
                <c:pt idx="6446">
                  <c:v>9552</c:v>
                </c:pt>
                <c:pt idx="6447">
                  <c:v>9609</c:v>
                </c:pt>
                <c:pt idx="6448">
                  <c:v>9697</c:v>
                </c:pt>
                <c:pt idx="6449">
                  <c:v>9669</c:v>
                </c:pt>
                <c:pt idx="6450">
                  <c:v>9594</c:v>
                </c:pt>
                <c:pt idx="6451">
                  <c:v>9581</c:v>
                </c:pt>
                <c:pt idx="6452">
                  <c:v>9609</c:v>
                </c:pt>
                <c:pt idx="6453">
                  <c:v>9666</c:v>
                </c:pt>
                <c:pt idx="6454">
                  <c:v>9771</c:v>
                </c:pt>
                <c:pt idx="6455">
                  <c:v>9820</c:v>
                </c:pt>
                <c:pt idx="6456">
                  <c:v>11438</c:v>
                </c:pt>
                <c:pt idx="6457">
                  <c:v>13716</c:v>
                </c:pt>
                <c:pt idx="6458">
                  <c:v>14225</c:v>
                </c:pt>
                <c:pt idx="6459">
                  <c:v>13606</c:v>
                </c:pt>
                <c:pt idx="6460">
                  <c:v>12665</c:v>
                </c:pt>
                <c:pt idx="6461">
                  <c:v>12224</c:v>
                </c:pt>
                <c:pt idx="6462">
                  <c:v>11904</c:v>
                </c:pt>
                <c:pt idx="6463">
                  <c:v>11774</c:v>
                </c:pt>
                <c:pt idx="6464">
                  <c:v>11641</c:v>
                </c:pt>
                <c:pt idx="6465">
                  <c:v>11613</c:v>
                </c:pt>
                <c:pt idx="6466">
                  <c:v>11591</c:v>
                </c:pt>
                <c:pt idx="6467">
                  <c:v>11547</c:v>
                </c:pt>
                <c:pt idx="6468">
                  <c:v>11517</c:v>
                </c:pt>
                <c:pt idx="6469">
                  <c:v>11504</c:v>
                </c:pt>
                <c:pt idx="6470">
                  <c:v>11541</c:v>
                </c:pt>
                <c:pt idx="6471">
                  <c:v>11553</c:v>
                </c:pt>
                <c:pt idx="6472">
                  <c:v>11426</c:v>
                </c:pt>
                <c:pt idx="6473">
                  <c:v>11376</c:v>
                </c:pt>
                <c:pt idx="6474">
                  <c:v>11409</c:v>
                </c:pt>
                <c:pt idx="6475">
                  <c:v>11442</c:v>
                </c:pt>
                <c:pt idx="6476">
                  <c:v>11488</c:v>
                </c:pt>
                <c:pt idx="6477">
                  <c:v>11507</c:v>
                </c:pt>
                <c:pt idx="6478">
                  <c:v>11522</c:v>
                </c:pt>
                <c:pt idx="6479">
                  <c:v>11482</c:v>
                </c:pt>
                <c:pt idx="6480">
                  <c:v>11450</c:v>
                </c:pt>
                <c:pt idx="6481">
                  <c:v>11465</c:v>
                </c:pt>
                <c:pt idx="6482">
                  <c:v>11456</c:v>
                </c:pt>
                <c:pt idx="6483">
                  <c:v>11487</c:v>
                </c:pt>
                <c:pt idx="6484">
                  <c:v>11547</c:v>
                </c:pt>
                <c:pt idx="6485">
                  <c:v>11517</c:v>
                </c:pt>
                <c:pt idx="6486">
                  <c:v>11450</c:v>
                </c:pt>
                <c:pt idx="6487">
                  <c:v>11431</c:v>
                </c:pt>
                <c:pt idx="6488">
                  <c:v>11259</c:v>
                </c:pt>
                <c:pt idx="6489">
                  <c:v>11236</c:v>
                </c:pt>
                <c:pt idx="6490">
                  <c:v>11350</c:v>
                </c:pt>
                <c:pt idx="6491">
                  <c:v>11401</c:v>
                </c:pt>
                <c:pt idx="6492">
                  <c:v>11450</c:v>
                </c:pt>
                <c:pt idx="6493">
                  <c:v>11451</c:v>
                </c:pt>
                <c:pt idx="6494">
                  <c:v>11394</c:v>
                </c:pt>
                <c:pt idx="6495">
                  <c:v>11221</c:v>
                </c:pt>
                <c:pt idx="6496">
                  <c:v>10431</c:v>
                </c:pt>
                <c:pt idx="6497">
                  <c:v>10227</c:v>
                </c:pt>
                <c:pt idx="6498">
                  <c:v>10969</c:v>
                </c:pt>
                <c:pt idx="6499">
                  <c:v>11648</c:v>
                </c:pt>
                <c:pt idx="6500">
                  <c:v>12341</c:v>
                </c:pt>
                <c:pt idx="6501">
                  <c:v>12570</c:v>
                </c:pt>
                <c:pt idx="6502">
                  <c:v>12632</c:v>
                </c:pt>
                <c:pt idx="6503">
                  <c:v>12677</c:v>
                </c:pt>
                <c:pt idx="6504">
                  <c:v>12615</c:v>
                </c:pt>
                <c:pt idx="6505">
                  <c:v>12574</c:v>
                </c:pt>
                <c:pt idx="6506">
                  <c:v>12547</c:v>
                </c:pt>
                <c:pt idx="6507">
                  <c:v>12504</c:v>
                </c:pt>
                <c:pt idx="6508">
                  <c:v>12474</c:v>
                </c:pt>
                <c:pt idx="6509">
                  <c:v>12405</c:v>
                </c:pt>
                <c:pt idx="6510">
                  <c:v>12100</c:v>
                </c:pt>
                <c:pt idx="6511">
                  <c:v>11545</c:v>
                </c:pt>
                <c:pt idx="6512">
                  <c:v>10633</c:v>
                </c:pt>
                <c:pt idx="6513">
                  <c:v>10202</c:v>
                </c:pt>
                <c:pt idx="6514">
                  <c:v>9874</c:v>
                </c:pt>
                <c:pt idx="6515">
                  <c:v>9753</c:v>
                </c:pt>
                <c:pt idx="6516">
                  <c:v>9638</c:v>
                </c:pt>
                <c:pt idx="6517">
                  <c:v>9611</c:v>
                </c:pt>
                <c:pt idx="6518">
                  <c:v>9653</c:v>
                </c:pt>
                <c:pt idx="6519">
                  <c:v>9687</c:v>
                </c:pt>
                <c:pt idx="6520">
                  <c:v>9711</c:v>
                </c:pt>
                <c:pt idx="6521">
                  <c:v>9713</c:v>
                </c:pt>
                <c:pt idx="6522">
                  <c:v>9708</c:v>
                </c:pt>
                <c:pt idx="6523">
                  <c:v>9678</c:v>
                </c:pt>
                <c:pt idx="6524">
                  <c:v>9628</c:v>
                </c:pt>
                <c:pt idx="6525">
                  <c:v>9615</c:v>
                </c:pt>
                <c:pt idx="6526">
                  <c:v>9565</c:v>
                </c:pt>
                <c:pt idx="6527">
                  <c:v>9520</c:v>
                </c:pt>
                <c:pt idx="6528">
                  <c:v>9517</c:v>
                </c:pt>
                <c:pt idx="6529">
                  <c:v>9550</c:v>
                </c:pt>
                <c:pt idx="6530">
                  <c:v>9602</c:v>
                </c:pt>
                <c:pt idx="6531">
                  <c:v>9609</c:v>
                </c:pt>
                <c:pt idx="6532">
                  <c:v>9583</c:v>
                </c:pt>
                <c:pt idx="6533">
                  <c:v>9534</c:v>
                </c:pt>
                <c:pt idx="6534">
                  <c:v>9499</c:v>
                </c:pt>
                <c:pt idx="6535">
                  <c:v>9518</c:v>
                </c:pt>
                <c:pt idx="6536">
                  <c:v>9542</c:v>
                </c:pt>
                <c:pt idx="6537">
                  <c:v>9560</c:v>
                </c:pt>
                <c:pt idx="6538">
                  <c:v>9568</c:v>
                </c:pt>
                <c:pt idx="6539">
                  <c:v>9590</c:v>
                </c:pt>
                <c:pt idx="6540">
                  <c:v>9599</c:v>
                </c:pt>
                <c:pt idx="6541">
                  <c:v>9598</c:v>
                </c:pt>
                <c:pt idx="6542">
                  <c:v>9544</c:v>
                </c:pt>
                <c:pt idx="6543">
                  <c:v>9508</c:v>
                </c:pt>
                <c:pt idx="6544">
                  <c:v>9554</c:v>
                </c:pt>
                <c:pt idx="6545">
                  <c:v>9550</c:v>
                </c:pt>
                <c:pt idx="6546">
                  <c:v>9514</c:v>
                </c:pt>
                <c:pt idx="6547">
                  <c:v>9534</c:v>
                </c:pt>
                <c:pt idx="6548">
                  <c:v>9529</c:v>
                </c:pt>
                <c:pt idx="6549">
                  <c:v>9555</c:v>
                </c:pt>
                <c:pt idx="6550">
                  <c:v>9564</c:v>
                </c:pt>
                <c:pt idx="6551">
                  <c:v>9546</c:v>
                </c:pt>
                <c:pt idx="6552">
                  <c:v>9442</c:v>
                </c:pt>
                <c:pt idx="6553">
                  <c:v>9407</c:v>
                </c:pt>
                <c:pt idx="6554">
                  <c:v>9397</c:v>
                </c:pt>
                <c:pt idx="6555">
                  <c:v>9416</c:v>
                </c:pt>
                <c:pt idx="6556">
                  <c:v>9433</c:v>
                </c:pt>
                <c:pt idx="6557">
                  <c:v>9433</c:v>
                </c:pt>
                <c:pt idx="6558">
                  <c:v>9418</c:v>
                </c:pt>
                <c:pt idx="6559">
                  <c:v>9397</c:v>
                </c:pt>
                <c:pt idx="6560">
                  <c:v>9391</c:v>
                </c:pt>
                <c:pt idx="6561">
                  <c:v>9392</c:v>
                </c:pt>
                <c:pt idx="6562">
                  <c:v>9358</c:v>
                </c:pt>
                <c:pt idx="6563">
                  <c:v>9372</c:v>
                </c:pt>
                <c:pt idx="6564">
                  <c:v>9442</c:v>
                </c:pt>
                <c:pt idx="6565">
                  <c:v>9398</c:v>
                </c:pt>
                <c:pt idx="6566">
                  <c:v>9336</c:v>
                </c:pt>
                <c:pt idx="6567">
                  <c:v>9373</c:v>
                </c:pt>
                <c:pt idx="6568">
                  <c:v>9423</c:v>
                </c:pt>
                <c:pt idx="6569">
                  <c:v>9415</c:v>
                </c:pt>
                <c:pt idx="6570">
                  <c:v>9358</c:v>
                </c:pt>
                <c:pt idx="6571">
                  <c:v>9315</c:v>
                </c:pt>
                <c:pt idx="6572">
                  <c:v>9294</c:v>
                </c:pt>
                <c:pt idx="6573">
                  <c:v>9272</c:v>
                </c:pt>
                <c:pt idx="6574">
                  <c:v>9284</c:v>
                </c:pt>
                <c:pt idx="6575">
                  <c:v>9297</c:v>
                </c:pt>
                <c:pt idx="6576">
                  <c:v>9270</c:v>
                </c:pt>
                <c:pt idx="6577">
                  <c:v>9250</c:v>
                </c:pt>
                <c:pt idx="6578">
                  <c:v>9278</c:v>
                </c:pt>
                <c:pt idx="6579">
                  <c:v>9299</c:v>
                </c:pt>
                <c:pt idx="6580">
                  <c:v>9268</c:v>
                </c:pt>
                <c:pt idx="6581">
                  <c:v>9207</c:v>
                </c:pt>
                <c:pt idx="6582">
                  <c:v>9180</c:v>
                </c:pt>
                <c:pt idx="6583">
                  <c:v>9216</c:v>
                </c:pt>
                <c:pt idx="6584">
                  <c:v>9210</c:v>
                </c:pt>
                <c:pt idx="6585">
                  <c:v>9180</c:v>
                </c:pt>
                <c:pt idx="6586">
                  <c:v>9210</c:v>
                </c:pt>
                <c:pt idx="6587">
                  <c:v>9182</c:v>
                </c:pt>
                <c:pt idx="6588">
                  <c:v>9171</c:v>
                </c:pt>
                <c:pt idx="6589">
                  <c:v>9225</c:v>
                </c:pt>
                <c:pt idx="6590">
                  <c:v>9278</c:v>
                </c:pt>
                <c:pt idx="6591">
                  <c:v>9311</c:v>
                </c:pt>
                <c:pt idx="6592">
                  <c:v>9306</c:v>
                </c:pt>
                <c:pt idx="6593">
                  <c:v>9326</c:v>
                </c:pt>
                <c:pt idx="6594">
                  <c:v>9353</c:v>
                </c:pt>
                <c:pt idx="6595">
                  <c:v>9308</c:v>
                </c:pt>
                <c:pt idx="6596">
                  <c:v>9283</c:v>
                </c:pt>
                <c:pt idx="6597">
                  <c:v>9288</c:v>
                </c:pt>
                <c:pt idx="6598">
                  <c:v>9318</c:v>
                </c:pt>
                <c:pt idx="6599">
                  <c:v>9300</c:v>
                </c:pt>
                <c:pt idx="6600">
                  <c:v>9298</c:v>
                </c:pt>
                <c:pt idx="6601">
                  <c:v>9303</c:v>
                </c:pt>
                <c:pt idx="6602">
                  <c:v>9281</c:v>
                </c:pt>
                <c:pt idx="6603">
                  <c:v>9289</c:v>
                </c:pt>
                <c:pt idx="6604">
                  <c:v>9318</c:v>
                </c:pt>
                <c:pt idx="6605">
                  <c:v>9331</c:v>
                </c:pt>
                <c:pt idx="6606">
                  <c:v>9312</c:v>
                </c:pt>
                <c:pt idx="6607">
                  <c:v>9273</c:v>
                </c:pt>
                <c:pt idx="6608">
                  <c:v>9275</c:v>
                </c:pt>
                <c:pt idx="6609">
                  <c:v>9289</c:v>
                </c:pt>
                <c:pt idx="6610">
                  <c:v>9310</c:v>
                </c:pt>
                <c:pt idx="6611">
                  <c:v>9274</c:v>
                </c:pt>
                <c:pt idx="6612">
                  <c:v>9227</c:v>
                </c:pt>
                <c:pt idx="6613">
                  <c:v>9227</c:v>
                </c:pt>
                <c:pt idx="6614">
                  <c:v>9219</c:v>
                </c:pt>
                <c:pt idx="6615">
                  <c:v>9234</c:v>
                </c:pt>
                <c:pt idx="6616">
                  <c:v>9274</c:v>
                </c:pt>
                <c:pt idx="6617">
                  <c:v>9265</c:v>
                </c:pt>
                <c:pt idx="6618">
                  <c:v>9220</c:v>
                </c:pt>
                <c:pt idx="6619">
                  <c:v>9195</c:v>
                </c:pt>
                <c:pt idx="6620">
                  <c:v>9187</c:v>
                </c:pt>
                <c:pt idx="6621">
                  <c:v>9216</c:v>
                </c:pt>
                <c:pt idx="6622">
                  <c:v>9216</c:v>
                </c:pt>
                <c:pt idx="6623">
                  <c:v>9193</c:v>
                </c:pt>
                <c:pt idx="6624">
                  <c:v>9161</c:v>
                </c:pt>
                <c:pt idx="6625">
                  <c:v>9165</c:v>
                </c:pt>
                <c:pt idx="6626">
                  <c:v>9186</c:v>
                </c:pt>
                <c:pt idx="6627">
                  <c:v>9195</c:v>
                </c:pt>
                <c:pt idx="6628">
                  <c:v>9156</c:v>
                </c:pt>
                <c:pt idx="6629">
                  <c:v>9131</c:v>
                </c:pt>
                <c:pt idx="6630">
                  <c:v>9135</c:v>
                </c:pt>
                <c:pt idx="6631">
                  <c:v>9158</c:v>
                </c:pt>
                <c:pt idx="6632">
                  <c:v>9170</c:v>
                </c:pt>
                <c:pt idx="6633">
                  <c:v>9149</c:v>
                </c:pt>
                <c:pt idx="6634">
                  <c:v>9112</c:v>
                </c:pt>
                <c:pt idx="6635">
                  <c:v>9112</c:v>
                </c:pt>
                <c:pt idx="6636">
                  <c:v>9151</c:v>
                </c:pt>
                <c:pt idx="6637">
                  <c:v>9154</c:v>
                </c:pt>
                <c:pt idx="6638">
                  <c:v>9135</c:v>
                </c:pt>
                <c:pt idx="6639">
                  <c:v>9119</c:v>
                </c:pt>
                <c:pt idx="6640">
                  <c:v>9101</c:v>
                </c:pt>
                <c:pt idx="6641">
                  <c:v>9082</c:v>
                </c:pt>
                <c:pt idx="6642">
                  <c:v>9095</c:v>
                </c:pt>
                <c:pt idx="6643">
                  <c:v>9130</c:v>
                </c:pt>
                <c:pt idx="6644">
                  <c:v>9166</c:v>
                </c:pt>
                <c:pt idx="6645">
                  <c:v>9122</c:v>
                </c:pt>
                <c:pt idx="6646">
                  <c:v>9033</c:v>
                </c:pt>
                <c:pt idx="6647">
                  <c:v>9004</c:v>
                </c:pt>
                <c:pt idx="6648">
                  <c:v>9000</c:v>
                </c:pt>
                <c:pt idx="6649">
                  <c:v>9014</c:v>
                </c:pt>
                <c:pt idx="6650">
                  <c:v>9049</c:v>
                </c:pt>
                <c:pt idx="6651">
                  <c:v>9057</c:v>
                </c:pt>
                <c:pt idx="6652">
                  <c:v>9016</c:v>
                </c:pt>
                <c:pt idx="6653">
                  <c:v>9017</c:v>
                </c:pt>
                <c:pt idx="6654">
                  <c:v>9047</c:v>
                </c:pt>
                <c:pt idx="6655">
                  <c:v>9104</c:v>
                </c:pt>
                <c:pt idx="6656">
                  <c:v>9187</c:v>
                </c:pt>
                <c:pt idx="6657">
                  <c:v>9212</c:v>
                </c:pt>
                <c:pt idx="6658">
                  <c:v>9206</c:v>
                </c:pt>
                <c:pt idx="6659">
                  <c:v>9176</c:v>
                </c:pt>
                <c:pt idx="6660">
                  <c:v>9112</c:v>
                </c:pt>
                <c:pt idx="6661">
                  <c:v>9090</c:v>
                </c:pt>
                <c:pt idx="6662">
                  <c:v>9123</c:v>
                </c:pt>
                <c:pt idx="6663">
                  <c:v>9150</c:v>
                </c:pt>
                <c:pt idx="6664">
                  <c:v>9146</c:v>
                </c:pt>
                <c:pt idx="6665">
                  <c:v>9139</c:v>
                </c:pt>
                <c:pt idx="6666">
                  <c:v>9123</c:v>
                </c:pt>
                <c:pt idx="6667">
                  <c:v>9101</c:v>
                </c:pt>
                <c:pt idx="6668">
                  <c:v>9092</c:v>
                </c:pt>
                <c:pt idx="6669">
                  <c:v>9078</c:v>
                </c:pt>
                <c:pt idx="6670">
                  <c:v>9093</c:v>
                </c:pt>
                <c:pt idx="6671">
                  <c:v>9143</c:v>
                </c:pt>
                <c:pt idx="6672">
                  <c:v>9166</c:v>
                </c:pt>
                <c:pt idx="6673">
                  <c:v>9158</c:v>
                </c:pt>
                <c:pt idx="6674">
                  <c:v>9162</c:v>
                </c:pt>
                <c:pt idx="6675">
                  <c:v>9169</c:v>
                </c:pt>
                <c:pt idx="6676">
                  <c:v>9183</c:v>
                </c:pt>
                <c:pt idx="6677">
                  <c:v>9191</c:v>
                </c:pt>
                <c:pt idx="6678">
                  <c:v>9156</c:v>
                </c:pt>
                <c:pt idx="6679">
                  <c:v>9105</c:v>
                </c:pt>
                <c:pt idx="6680">
                  <c:v>9100</c:v>
                </c:pt>
                <c:pt idx="6681">
                  <c:v>9134</c:v>
                </c:pt>
                <c:pt idx="6682">
                  <c:v>9177</c:v>
                </c:pt>
                <c:pt idx="6683">
                  <c:v>9190</c:v>
                </c:pt>
                <c:pt idx="6684">
                  <c:v>9259</c:v>
                </c:pt>
                <c:pt idx="6685">
                  <c:v>9244</c:v>
                </c:pt>
                <c:pt idx="6686">
                  <c:v>9223</c:v>
                </c:pt>
                <c:pt idx="6687">
                  <c:v>9243</c:v>
                </c:pt>
                <c:pt idx="6688">
                  <c:v>9224</c:v>
                </c:pt>
                <c:pt idx="6689">
                  <c:v>9172</c:v>
                </c:pt>
                <c:pt idx="6690">
                  <c:v>9151</c:v>
                </c:pt>
                <c:pt idx="6691">
                  <c:v>9116</c:v>
                </c:pt>
                <c:pt idx="6692">
                  <c:v>9098</c:v>
                </c:pt>
                <c:pt idx="6693">
                  <c:v>9107</c:v>
                </c:pt>
                <c:pt idx="6694">
                  <c:v>9105</c:v>
                </c:pt>
                <c:pt idx="6695">
                  <c:v>9154</c:v>
                </c:pt>
                <c:pt idx="6696">
                  <c:v>9215</c:v>
                </c:pt>
                <c:pt idx="6697">
                  <c:v>9168</c:v>
                </c:pt>
                <c:pt idx="6698">
                  <c:v>9080</c:v>
                </c:pt>
                <c:pt idx="6699">
                  <c:v>9008</c:v>
                </c:pt>
                <c:pt idx="6700">
                  <c:v>8935</c:v>
                </c:pt>
                <c:pt idx="6701">
                  <c:v>8910</c:v>
                </c:pt>
                <c:pt idx="6702">
                  <c:v>8932</c:v>
                </c:pt>
                <c:pt idx="6703">
                  <c:v>8991</c:v>
                </c:pt>
                <c:pt idx="6704">
                  <c:v>9097</c:v>
                </c:pt>
                <c:pt idx="6705">
                  <c:v>9109</c:v>
                </c:pt>
                <c:pt idx="6706">
                  <c:v>9079</c:v>
                </c:pt>
                <c:pt idx="6707">
                  <c:v>9084</c:v>
                </c:pt>
                <c:pt idx="6708">
                  <c:v>9131</c:v>
                </c:pt>
                <c:pt idx="6709">
                  <c:v>9134</c:v>
                </c:pt>
                <c:pt idx="6710">
                  <c:v>9079</c:v>
                </c:pt>
                <c:pt idx="6711">
                  <c:v>9056</c:v>
                </c:pt>
                <c:pt idx="6712">
                  <c:v>9014</c:v>
                </c:pt>
                <c:pt idx="6713">
                  <c:v>8999</c:v>
                </c:pt>
                <c:pt idx="6714">
                  <c:v>8985</c:v>
                </c:pt>
                <c:pt idx="6715">
                  <c:v>8978</c:v>
                </c:pt>
                <c:pt idx="6716">
                  <c:v>9030</c:v>
                </c:pt>
                <c:pt idx="6717">
                  <c:v>9068</c:v>
                </c:pt>
                <c:pt idx="6718">
                  <c:v>9035</c:v>
                </c:pt>
                <c:pt idx="6719">
                  <c:v>9018</c:v>
                </c:pt>
                <c:pt idx="6720">
                  <c:v>9005</c:v>
                </c:pt>
                <c:pt idx="6721">
                  <c:v>9019</c:v>
                </c:pt>
                <c:pt idx="6722">
                  <c:v>9075</c:v>
                </c:pt>
                <c:pt idx="6723">
                  <c:v>9108</c:v>
                </c:pt>
                <c:pt idx="6724">
                  <c:v>9088</c:v>
                </c:pt>
                <c:pt idx="6725">
                  <c:v>9092</c:v>
                </c:pt>
                <c:pt idx="6726">
                  <c:v>9120</c:v>
                </c:pt>
                <c:pt idx="6727">
                  <c:v>9137</c:v>
                </c:pt>
                <c:pt idx="6728">
                  <c:v>9146</c:v>
                </c:pt>
                <c:pt idx="6729">
                  <c:v>9112</c:v>
                </c:pt>
                <c:pt idx="6730">
                  <c:v>9094</c:v>
                </c:pt>
                <c:pt idx="6731">
                  <c:v>9114</c:v>
                </c:pt>
                <c:pt idx="6732">
                  <c:v>9162</c:v>
                </c:pt>
                <c:pt idx="6733">
                  <c:v>9155</c:v>
                </c:pt>
                <c:pt idx="6734">
                  <c:v>9117</c:v>
                </c:pt>
                <c:pt idx="6735">
                  <c:v>9125</c:v>
                </c:pt>
                <c:pt idx="6736">
                  <c:v>9148</c:v>
                </c:pt>
                <c:pt idx="6737">
                  <c:v>9156</c:v>
                </c:pt>
                <c:pt idx="6738">
                  <c:v>9160</c:v>
                </c:pt>
                <c:pt idx="6739">
                  <c:v>9138</c:v>
                </c:pt>
                <c:pt idx="6740">
                  <c:v>9124</c:v>
                </c:pt>
                <c:pt idx="6741">
                  <c:v>9097</c:v>
                </c:pt>
                <c:pt idx="6742">
                  <c:v>9062</c:v>
                </c:pt>
                <c:pt idx="6743">
                  <c:v>9066</c:v>
                </c:pt>
                <c:pt idx="6744">
                  <c:v>9076</c:v>
                </c:pt>
                <c:pt idx="6745">
                  <c:v>9085</c:v>
                </c:pt>
                <c:pt idx="6746">
                  <c:v>9127</c:v>
                </c:pt>
                <c:pt idx="6747">
                  <c:v>9154</c:v>
                </c:pt>
                <c:pt idx="6748">
                  <c:v>9156</c:v>
                </c:pt>
                <c:pt idx="6749">
                  <c:v>9160</c:v>
                </c:pt>
                <c:pt idx="6750">
                  <c:v>9204</c:v>
                </c:pt>
                <c:pt idx="6751">
                  <c:v>9193</c:v>
                </c:pt>
                <c:pt idx="6752">
                  <c:v>9097</c:v>
                </c:pt>
                <c:pt idx="6753">
                  <c:v>9080</c:v>
                </c:pt>
                <c:pt idx="6754">
                  <c:v>9079</c:v>
                </c:pt>
                <c:pt idx="6755">
                  <c:v>9076</c:v>
                </c:pt>
                <c:pt idx="6756">
                  <c:v>9074</c:v>
                </c:pt>
                <c:pt idx="6757">
                  <c:v>9075</c:v>
                </c:pt>
                <c:pt idx="6758">
                  <c:v>9104</c:v>
                </c:pt>
                <c:pt idx="6759">
                  <c:v>9168</c:v>
                </c:pt>
                <c:pt idx="6760">
                  <c:v>9180</c:v>
                </c:pt>
                <c:pt idx="6761">
                  <c:v>9119</c:v>
                </c:pt>
                <c:pt idx="6762">
                  <c:v>9070</c:v>
                </c:pt>
                <c:pt idx="6763">
                  <c:v>9092</c:v>
                </c:pt>
                <c:pt idx="6764">
                  <c:v>9077</c:v>
                </c:pt>
                <c:pt idx="6765">
                  <c:v>9100</c:v>
                </c:pt>
                <c:pt idx="6766">
                  <c:v>9182</c:v>
                </c:pt>
                <c:pt idx="6767">
                  <c:v>9206</c:v>
                </c:pt>
                <c:pt idx="6768">
                  <c:v>9162</c:v>
                </c:pt>
                <c:pt idx="6769">
                  <c:v>9142</c:v>
                </c:pt>
                <c:pt idx="6770">
                  <c:v>9101</c:v>
                </c:pt>
                <c:pt idx="6771">
                  <c:v>9049</c:v>
                </c:pt>
                <c:pt idx="6772">
                  <c:v>9078</c:v>
                </c:pt>
                <c:pt idx="6773">
                  <c:v>9082</c:v>
                </c:pt>
                <c:pt idx="6774">
                  <c:v>9033</c:v>
                </c:pt>
                <c:pt idx="6775">
                  <c:v>9009</c:v>
                </c:pt>
                <c:pt idx="6776">
                  <c:v>9027</c:v>
                </c:pt>
                <c:pt idx="6777">
                  <c:v>9062</c:v>
                </c:pt>
                <c:pt idx="6778">
                  <c:v>9038</c:v>
                </c:pt>
                <c:pt idx="6779">
                  <c:v>9016</c:v>
                </c:pt>
                <c:pt idx="6780">
                  <c:v>8934</c:v>
                </c:pt>
                <c:pt idx="6781">
                  <c:v>8882</c:v>
                </c:pt>
                <c:pt idx="6782">
                  <c:v>8903</c:v>
                </c:pt>
                <c:pt idx="6783">
                  <c:v>8909</c:v>
                </c:pt>
                <c:pt idx="6784">
                  <c:v>8936</c:v>
                </c:pt>
                <c:pt idx="6785">
                  <c:v>8959</c:v>
                </c:pt>
                <c:pt idx="6786">
                  <c:v>9087</c:v>
                </c:pt>
                <c:pt idx="6787">
                  <c:v>9130</c:v>
                </c:pt>
                <c:pt idx="6788">
                  <c:v>9137</c:v>
                </c:pt>
                <c:pt idx="6789">
                  <c:v>9145</c:v>
                </c:pt>
                <c:pt idx="6790">
                  <c:v>9096</c:v>
                </c:pt>
                <c:pt idx="6791">
                  <c:v>9059</c:v>
                </c:pt>
                <c:pt idx="6792">
                  <c:v>9068</c:v>
                </c:pt>
                <c:pt idx="6793">
                  <c:v>9081</c:v>
                </c:pt>
                <c:pt idx="6794">
                  <c:v>9075</c:v>
                </c:pt>
                <c:pt idx="6795">
                  <c:v>9057</c:v>
                </c:pt>
                <c:pt idx="6796">
                  <c:v>9078</c:v>
                </c:pt>
                <c:pt idx="6797">
                  <c:v>9106</c:v>
                </c:pt>
                <c:pt idx="6798">
                  <c:v>9088</c:v>
                </c:pt>
                <c:pt idx="6799">
                  <c:v>9054</c:v>
                </c:pt>
                <c:pt idx="6800">
                  <c:v>9019</c:v>
                </c:pt>
                <c:pt idx="6801">
                  <c:v>9032</c:v>
                </c:pt>
                <c:pt idx="6802">
                  <c:v>9036</c:v>
                </c:pt>
                <c:pt idx="6803">
                  <c:v>9029</c:v>
                </c:pt>
                <c:pt idx="6804">
                  <c:v>8988</c:v>
                </c:pt>
                <c:pt idx="6805">
                  <c:v>8962</c:v>
                </c:pt>
                <c:pt idx="6806">
                  <c:v>9003</c:v>
                </c:pt>
                <c:pt idx="6807">
                  <c:v>9047</c:v>
                </c:pt>
                <c:pt idx="6808">
                  <c:v>9123</c:v>
                </c:pt>
                <c:pt idx="6809">
                  <c:v>9146</c:v>
                </c:pt>
                <c:pt idx="6810">
                  <c:v>9064</c:v>
                </c:pt>
                <c:pt idx="6811">
                  <c:v>9013</c:v>
                </c:pt>
                <c:pt idx="6812">
                  <c:v>9015</c:v>
                </c:pt>
                <c:pt idx="6813">
                  <c:v>9005</c:v>
                </c:pt>
                <c:pt idx="6814">
                  <c:v>8991</c:v>
                </c:pt>
                <c:pt idx="6815">
                  <c:v>8970</c:v>
                </c:pt>
                <c:pt idx="6816">
                  <c:v>8988</c:v>
                </c:pt>
                <c:pt idx="6817">
                  <c:v>9045</c:v>
                </c:pt>
                <c:pt idx="6818">
                  <c:v>9038</c:v>
                </c:pt>
                <c:pt idx="6819">
                  <c:v>9017</c:v>
                </c:pt>
                <c:pt idx="6820">
                  <c:v>9032</c:v>
                </c:pt>
                <c:pt idx="6821">
                  <c:v>9028</c:v>
                </c:pt>
                <c:pt idx="6822">
                  <c:v>8972</c:v>
                </c:pt>
                <c:pt idx="6823">
                  <c:v>8955</c:v>
                </c:pt>
                <c:pt idx="6824">
                  <c:v>8970</c:v>
                </c:pt>
                <c:pt idx="6825">
                  <c:v>8969</c:v>
                </c:pt>
                <c:pt idx="6826">
                  <c:v>8995</c:v>
                </c:pt>
                <c:pt idx="6827">
                  <c:v>8991</c:v>
                </c:pt>
                <c:pt idx="6828">
                  <c:v>8974</c:v>
                </c:pt>
                <c:pt idx="6829">
                  <c:v>9006</c:v>
                </c:pt>
                <c:pt idx="6830">
                  <c:v>9026</c:v>
                </c:pt>
                <c:pt idx="6831">
                  <c:v>8970</c:v>
                </c:pt>
                <c:pt idx="6832">
                  <c:v>8946</c:v>
                </c:pt>
                <c:pt idx="6833">
                  <c:v>8959</c:v>
                </c:pt>
                <c:pt idx="6834">
                  <c:v>8911</c:v>
                </c:pt>
                <c:pt idx="6835">
                  <c:v>8864</c:v>
                </c:pt>
                <c:pt idx="6836">
                  <c:v>8833</c:v>
                </c:pt>
                <c:pt idx="6837">
                  <c:v>8876</c:v>
                </c:pt>
                <c:pt idx="6838">
                  <c:v>8945</c:v>
                </c:pt>
                <c:pt idx="6839">
                  <c:v>8957</c:v>
                </c:pt>
                <c:pt idx="6840">
                  <c:v>8901</c:v>
                </c:pt>
                <c:pt idx="6841">
                  <c:v>8890</c:v>
                </c:pt>
                <c:pt idx="6842">
                  <c:v>8865</c:v>
                </c:pt>
                <c:pt idx="6843">
                  <c:v>8819</c:v>
                </c:pt>
                <c:pt idx="6844">
                  <c:v>8734</c:v>
                </c:pt>
                <c:pt idx="6845">
                  <c:v>8707</c:v>
                </c:pt>
                <c:pt idx="6846">
                  <c:v>8765</c:v>
                </c:pt>
                <c:pt idx="6847">
                  <c:v>8778</c:v>
                </c:pt>
                <c:pt idx="6848">
                  <c:v>8802</c:v>
                </c:pt>
                <c:pt idx="6849">
                  <c:v>8813</c:v>
                </c:pt>
                <c:pt idx="6850">
                  <c:v>8771</c:v>
                </c:pt>
                <c:pt idx="6851">
                  <c:v>8734</c:v>
                </c:pt>
                <c:pt idx="6852">
                  <c:v>8737</c:v>
                </c:pt>
                <c:pt idx="6853">
                  <c:v>8811</c:v>
                </c:pt>
                <c:pt idx="6854">
                  <c:v>8939</c:v>
                </c:pt>
                <c:pt idx="6855">
                  <c:v>8964</c:v>
                </c:pt>
                <c:pt idx="6856">
                  <c:v>8907</c:v>
                </c:pt>
                <c:pt idx="6857">
                  <c:v>8916</c:v>
                </c:pt>
                <c:pt idx="6858">
                  <c:v>8915</c:v>
                </c:pt>
                <c:pt idx="6859">
                  <c:v>8884</c:v>
                </c:pt>
                <c:pt idx="6860">
                  <c:v>8871</c:v>
                </c:pt>
                <c:pt idx="6861">
                  <c:v>8879</c:v>
                </c:pt>
                <c:pt idx="6862">
                  <c:v>8813</c:v>
                </c:pt>
                <c:pt idx="6863">
                  <c:v>8782</c:v>
                </c:pt>
                <c:pt idx="6864">
                  <c:v>8809</c:v>
                </c:pt>
                <c:pt idx="6865">
                  <c:v>8863</c:v>
                </c:pt>
                <c:pt idx="6866">
                  <c:v>8892</c:v>
                </c:pt>
                <c:pt idx="6867">
                  <c:v>8884</c:v>
                </c:pt>
                <c:pt idx="6868">
                  <c:v>8888</c:v>
                </c:pt>
                <c:pt idx="6869">
                  <c:v>8886</c:v>
                </c:pt>
                <c:pt idx="6870">
                  <c:v>8857</c:v>
                </c:pt>
                <c:pt idx="6871">
                  <c:v>8818</c:v>
                </c:pt>
                <c:pt idx="6872">
                  <c:v>8778</c:v>
                </c:pt>
                <c:pt idx="6873">
                  <c:v>8758</c:v>
                </c:pt>
                <c:pt idx="6874">
                  <c:v>8746</c:v>
                </c:pt>
                <c:pt idx="6875">
                  <c:v>8786</c:v>
                </c:pt>
                <c:pt idx="6876">
                  <c:v>8805</c:v>
                </c:pt>
                <c:pt idx="6877">
                  <c:v>8795</c:v>
                </c:pt>
                <c:pt idx="6878">
                  <c:v>8795</c:v>
                </c:pt>
                <c:pt idx="6879">
                  <c:v>8800</c:v>
                </c:pt>
                <c:pt idx="6880">
                  <c:v>8766</c:v>
                </c:pt>
                <c:pt idx="6881">
                  <c:v>8744</c:v>
                </c:pt>
                <c:pt idx="6882">
                  <c:v>8670</c:v>
                </c:pt>
                <c:pt idx="6883">
                  <c:v>8617</c:v>
                </c:pt>
                <c:pt idx="6884">
                  <c:v>8628</c:v>
                </c:pt>
                <c:pt idx="6885">
                  <c:v>8650</c:v>
                </c:pt>
                <c:pt idx="6886">
                  <c:v>8674</c:v>
                </c:pt>
                <c:pt idx="6887">
                  <c:v>8682</c:v>
                </c:pt>
                <c:pt idx="6888">
                  <c:v>8671</c:v>
                </c:pt>
                <c:pt idx="6889">
                  <c:v>8659</c:v>
                </c:pt>
                <c:pt idx="6890">
                  <c:v>8615</c:v>
                </c:pt>
                <c:pt idx="6891">
                  <c:v>8577</c:v>
                </c:pt>
                <c:pt idx="6892">
                  <c:v>8556</c:v>
                </c:pt>
                <c:pt idx="6893">
                  <c:v>8604</c:v>
                </c:pt>
                <c:pt idx="6894">
                  <c:v>8610</c:v>
                </c:pt>
                <c:pt idx="6895">
                  <c:v>8577</c:v>
                </c:pt>
                <c:pt idx="6896">
                  <c:v>8540</c:v>
                </c:pt>
                <c:pt idx="6897">
                  <c:v>8572</c:v>
                </c:pt>
                <c:pt idx="6898">
                  <c:v>8627</c:v>
                </c:pt>
                <c:pt idx="6899">
                  <c:v>8631</c:v>
                </c:pt>
                <c:pt idx="6900">
                  <c:v>8615</c:v>
                </c:pt>
                <c:pt idx="6901">
                  <c:v>8572</c:v>
                </c:pt>
                <c:pt idx="6902">
                  <c:v>8435</c:v>
                </c:pt>
                <c:pt idx="6903">
                  <c:v>8397</c:v>
                </c:pt>
                <c:pt idx="6904">
                  <c:v>8409</c:v>
                </c:pt>
                <c:pt idx="6905">
                  <c:v>8437</c:v>
                </c:pt>
                <c:pt idx="6906">
                  <c:v>8500</c:v>
                </c:pt>
                <c:pt idx="6907">
                  <c:v>8516</c:v>
                </c:pt>
                <c:pt idx="6908">
                  <c:v>8477</c:v>
                </c:pt>
                <c:pt idx="6909">
                  <c:v>8458</c:v>
                </c:pt>
                <c:pt idx="6910">
                  <c:v>8418</c:v>
                </c:pt>
                <c:pt idx="6911">
                  <c:v>8399</c:v>
                </c:pt>
                <c:pt idx="6912">
                  <c:v>8430</c:v>
                </c:pt>
                <c:pt idx="6913">
                  <c:v>8437</c:v>
                </c:pt>
                <c:pt idx="6914">
                  <c:v>8431</c:v>
                </c:pt>
                <c:pt idx="6915">
                  <c:v>8414</c:v>
                </c:pt>
                <c:pt idx="6916">
                  <c:v>8422</c:v>
                </c:pt>
                <c:pt idx="6917">
                  <c:v>8420</c:v>
                </c:pt>
                <c:pt idx="6918">
                  <c:v>8417</c:v>
                </c:pt>
                <c:pt idx="6919">
                  <c:v>8405</c:v>
                </c:pt>
                <c:pt idx="6920">
                  <c:v>8401</c:v>
                </c:pt>
                <c:pt idx="6921">
                  <c:v>8405</c:v>
                </c:pt>
                <c:pt idx="6922">
                  <c:v>8425</c:v>
                </c:pt>
                <c:pt idx="6923">
                  <c:v>8426</c:v>
                </c:pt>
                <c:pt idx="6924">
                  <c:v>8407</c:v>
                </c:pt>
                <c:pt idx="6925">
                  <c:v>8403</c:v>
                </c:pt>
                <c:pt idx="6926">
                  <c:v>8389</c:v>
                </c:pt>
                <c:pt idx="6927">
                  <c:v>8371</c:v>
                </c:pt>
                <c:pt idx="6928">
                  <c:v>8322</c:v>
                </c:pt>
                <c:pt idx="6929">
                  <c:v>8288</c:v>
                </c:pt>
                <c:pt idx="6930">
                  <c:v>8302</c:v>
                </c:pt>
                <c:pt idx="6931">
                  <c:v>8336</c:v>
                </c:pt>
                <c:pt idx="6932">
                  <c:v>8350</c:v>
                </c:pt>
                <c:pt idx="6933">
                  <c:v>8350</c:v>
                </c:pt>
                <c:pt idx="6934">
                  <c:v>8330</c:v>
                </c:pt>
                <c:pt idx="6935">
                  <c:v>8321</c:v>
                </c:pt>
                <c:pt idx="6936">
                  <c:v>8381</c:v>
                </c:pt>
                <c:pt idx="6937">
                  <c:v>8393</c:v>
                </c:pt>
                <c:pt idx="6938">
                  <c:v>8359</c:v>
                </c:pt>
                <c:pt idx="6939">
                  <c:v>8355</c:v>
                </c:pt>
                <c:pt idx="6940">
                  <c:v>8296</c:v>
                </c:pt>
                <c:pt idx="6941">
                  <c:v>8285</c:v>
                </c:pt>
                <c:pt idx="6942">
                  <c:v>8345</c:v>
                </c:pt>
                <c:pt idx="6943">
                  <c:v>8333</c:v>
                </c:pt>
                <c:pt idx="6944">
                  <c:v>8288</c:v>
                </c:pt>
                <c:pt idx="6945">
                  <c:v>8237</c:v>
                </c:pt>
                <c:pt idx="6946">
                  <c:v>8192</c:v>
                </c:pt>
                <c:pt idx="6947">
                  <c:v>8205</c:v>
                </c:pt>
                <c:pt idx="6948">
                  <c:v>8240</c:v>
                </c:pt>
                <c:pt idx="6949">
                  <c:v>8279</c:v>
                </c:pt>
                <c:pt idx="6950">
                  <c:v>8268</c:v>
                </c:pt>
                <c:pt idx="6951">
                  <c:v>8292</c:v>
                </c:pt>
                <c:pt idx="6952">
                  <c:v>8281</c:v>
                </c:pt>
                <c:pt idx="6953">
                  <c:v>8253</c:v>
                </c:pt>
                <c:pt idx="6954">
                  <c:v>8242</c:v>
                </c:pt>
                <c:pt idx="6955">
                  <c:v>8234</c:v>
                </c:pt>
                <c:pt idx="6956">
                  <c:v>8147</c:v>
                </c:pt>
                <c:pt idx="6957">
                  <c:v>8078</c:v>
                </c:pt>
                <c:pt idx="6958">
                  <c:v>8070</c:v>
                </c:pt>
                <c:pt idx="6959">
                  <c:v>8106</c:v>
                </c:pt>
                <c:pt idx="6960">
                  <c:v>8163</c:v>
                </c:pt>
                <c:pt idx="6961">
                  <c:v>8174</c:v>
                </c:pt>
                <c:pt idx="6962">
                  <c:v>8186</c:v>
                </c:pt>
                <c:pt idx="6963">
                  <c:v>8188</c:v>
                </c:pt>
                <c:pt idx="6964">
                  <c:v>8133</c:v>
                </c:pt>
                <c:pt idx="6965">
                  <c:v>8111</c:v>
                </c:pt>
                <c:pt idx="6966">
                  <c:v>8083</c:v>
                </c:pt>
                <c:pt idx="6967">
                  <c:v>8082</c:v>
                </c:pt>
                <c:pt idx="6968">
                  <c:v>8100</c:v>
                </c:pt>
                <c:pt idx="6969">
                  <c:v>8102</c:v>
                </c:pt>
                <c:pt idx="6970">
                  <c:v>8114</c:v>
                </c:pt>
                <c:pt idx="6971">
                  <c:v>8107</c:v>
                </c:pt>
                <c:pt idx="6972">
                  <c:v>8075</c:v>
                </c:pt>
                <c:pt idx="6973">
                  <c:v>8082</c:v>
                </c:pt>
                <c:pt idx="6974">
                  <c:v>8037</c:v>
                </c:pt>
                <c:pt idx="6975">
                  <c:v>8027</c:v>
                </c:pt>
                <c:pt idx="6976">
                  <c:v>8018</c:v>
                </c:pt>
                <c:pt idx="6977">
                  <c:v>7993</c:v>
                </c:pt>
                <c:pt idx="6978">
                  <c:v>7952</c:v>
                </c:pt>
                <c:pt idx="6979">
                  <c:v>7930</c:v>
                </c:pt>
                <c:pt idx="6980">
                  <c:v>7900</c:v>
                </c:pt>
                <c:pt idx="6981">
                  <c:v>7920</c:v>
                </c:pt>
                <c:pt idx="6982">
                  <c:v>7941</c:v>
                </c:pt>
                <c:pt idx="6983">
                  <c:v>7940</c:v>
                </c:pt>
                <c:pt idx="6984">
                  <c:v>7978</c:v>
                </c:pt>
                <c:pt idx="6985">
                  <c:v>8004</c:v>
                </c:pt>
                <c:pt idx="6986">
                  <c:v>8025</c:v>
                </c:pt>
                <c:pt idx="6987">
                  <c:v>8025</c:v>
                </c:pt>
                <c:pt idx="6988">
                  <c:v>8022</c:v>
                </c:pt>
                <c:pt idx="6989">
                  <c:v>8050</c:v>
                </c:pt>
                <c:pt idx="6990">
                  <c:v>8015</c:v>
                </c:pt>
                <c:pt idx="6991">
                  <c:v>7992</c:v>
                </c:pt>
                <c:pt idx="6992">
                  <c:v>7972</c:v>
                </c:pt>
                <c:pt idx="6993">
                  <c:v>8006</c:v>
                </c:pt>
                <c:pt idx="6994">
                  <c:v>8042</c:v>
                </c:pt>
                <c:pt idx="6995">
                  <c:v>8078</c:v>
                </c:pt>
                <c:pt idx="6996">
                  <c:v>8094</c:v>
                </c:pt>
                <c:pt idx="6997">
                  <c:v>8074</c:v>
                </c:pt>
                <c:pt idx="6998">
                  <c:v>8046</c:v>
                </c:pt>
                <c:pt idx="6999">
                  <c:v>8049</c:v>
                </c:pt>
                <c:pt idx="7000">
                  <c:v>7983</c:v>
                </c:pt>
                <c:pt idx="7001">
                  <c:v>7952</c:v>
                </c:pt>
                <c:pt idx="7002">
                  <c:v>7973</c:v>
                </c:pt>
                <c:pt idx="7003">
                  <c:v>7950</c:v>
                </c:pt>
                <c:pt idx="7004">
                  <c:v>7888</c:v>
                </c:pt>
                <c:pt idx="7005">
                  <c:v>7902</c:v>
                </c:pt>
                <c:pt idx="7006">
                  <c:v>7950</c:v>
                </c:pt>
                <c:pt idx="7007">
                  <c:v>7982</c:v>
                </c:pt>
                <c:pt idx="7008">
                  <c:v>7967</c:v>
                </c:pt>
                <c:pt idx="7009">
                  <c:v>7956</c:v>
                </c:pt>
                <c:pt idx="7010">
                  <c:v>7928</c:v>
                </c:pt>
                <c:pt idx="7011">
                  <c:v>7914</c:v>
                </c:pt>
                <c:pt idx="7012">
                  <c:v>7908</c:v>
                </c:pt>
                <c:pt idx="7013">
                  <c:v>7898</c:v>
                </c:pt>
                <c:pt idx="7014">
                  <c:v>7932</c:v>
                </c:pt>
                <c:pt idx="7015">
                  <c:v>7928</c:v>
                </c:pt>
                <c:pt idx="7016">
                  <c:v>7922</c:v>
                </c:pt>
                <c:pt idx="7017">
                  <c:v>7907</c:v>
                </c:pt>
                <c:pt idx="7018">
                  <c:v>7860</c:v>
                </c:pt>
                <c:pt idx="7019">
                  <c:v>7880</c:v>
                </c:pt>
                <c:pt idx="7020">
                  <c:v>7900</c:v>
                </c:pt>
                <c:pt idx="7021">
                  <c:v>7888</c:v>
                </c:pt>
                <c:pt idx="7022">
                  <c:v>7881</c:v>
                </c:pt>
                <c:pt idx="7023">
                  <c:v>7897</c:v>
                </c:pt>
                <c:pt idx="7024">
                  <c:v>7847</c:v>
                </c:pt>
                <c:pt idx="7025">
                  <c:v>7843</c:v>
                </c:pt>
                <c:pt idx="7026">
                  <c:v>7854</c:v>
                </c:pt>
                <c:pt idx="7027">
                  <c:v>7865</c:v>
                </c:pt>
                <c:pt idx="7028">
                  <c:v>7883</c:v>
                </c:pt>
                <c:pt idx="7029">
                  <c:v>7881</c:v>
                </c:pt>
                <c:pt idx="7030">
                  <c:v>7882</c:v>
                </c:pt>
                <c:pt idx="7031">
                  <c:v>7873</c:v>
                </c:pt>
                <c:pt idx="7032">
                  <c:v>7818</c:v>
                </c:pt>
                <c:pt idx="7033">
                  <c:v>7798</c:v>
                </c:pt>
                <c:pt idx="7034">
                  <c:v>7745</c:v>
                </c:pt>
                <c:pt idx="7035">
                  <c:v>7725</c:v>
                </c:pt>
                <c:pt idx="7036">
                  <c:v>7775</c:v>
                </c:pt>
                <c:pt idx="7037">
                  <c:v>7826</c:v>
                </c:pt>
                <c:pt idx="7038">
                  <c:v>7846</c:v>
                </c:pt>
                <c:pt idx="7039">
                  <c:v>7870</c:v>
                </c:pt>
                <c:pt idx="7040">
                  <c:v>7863</c:v>
                </c:pt>
                <c:pt idx="7041">
                  <c:v>7815</c:v>
                </c:pt>
                <c:pt idx="7042">
                  <c:v>7791</c:v>
                </c:pt>
                <c:pt idx="7043">
                  <c:v>7826</c:v>
                </c:pt>
                <c:pt idx="7044">
                  <c:v>7821</c:v>
                </c:pt>
                <c:pt idx="7045">
                  <c:v>7803</c:v>
                </c:pt>
                <c:pt idx="7046">
                  <c:v>7758</c:v>
                </c:pt>
                <c:pt idx="7047">
                  <c:v>7704</c:v>
                </c:pt>
                <c:pt idx="7048">
                  <c:v>7685</c:v>
                </c:pt>
                <c:pt idx="7049">
                  <c:v>7725</c:v>
                </c:pt>
                <c:pt idx="7050">
                  <c:v>7764</c:v>
                </c:pt>
                <c:pt idx="7051">
                  <c:v>7803</c:v>
                </c:pt>
                <c:pt idx="7052">
                  <c:v>7862</c:v>
                </c:pt>
                <c:pt idx="7053">
                  <c:v>7865</c:v>
                </c:pt>
                <c:pt idx="7054">
                  <c:v>7878</c:v>
                </c:pt>
                <c:pt idx="7055">
                  <c:v>7843</c:v>
                </c:pt>
                <c:pt idx="7056">
                  <c:v>7808</c:v>
                </c:pt>
                <c:pt idx="7057">
                  <c:v>7813</c:v>
                </c:pt>
                <c:pt idx="7058">
                  <c:v>7863</c:v>
                </c:pt>
                <c:pt idx="7059">
                  <c:v>7903</c:v>
                </c:pt>
                <c:pt idx="7060">
                  <c:v>7873</c:v>
                </c:pt>
                <c:pt idx="7061">
                  <c:v>7812</c:v>
                </c:pt>
                <c:pt idx="7062">
                  <c:v>7778</c:v>
                </c:pt>
                <c:pt idx="7063">
                  <c:v>7804</c:v>
                </c:pt>
                <c:pt idx="7064">
                  <c:v>7851</c:v>
                </c:pt>
                <c:pt idx="7065">
                  <c:v>7828</c:v>
                </c:pt>
                <c:pt idx="7066">
                  <c:v>7791</c:v>
                </c:pt>
                <c:pt idx="7067">
                  <c:v>7796</c:v>
                </c:pt>
                <c:pt idx="7068">
                  <c:v>7848</c:v>
                </c:pt>
                <c:pt idx="7069">
                  <c:v>7834</c:v>
                </c:pt>
                <c:pt idx="7070">
                  <c:v>7751</c:v>
                </c:pt>
                <c:pt idx="7071">
                  <c:v>7752</c:v>
                </c:pt>
                <c:pt idx="7072">
                  <c:v>7760</c:v>
                </c:pt>
                <c:pt idx="7073">
                  <c:v>7779</c:v>
                </c:pt>
                <c:pt idx="7074">
                  <c:v>7779</c:v>
                </c:pt>
                <c:pt idx="7075">
                  <c:v>7758</c:v>
                </c:pt>
                <c:pt idx="7076">
                  <c:v>7795</c:v>
                </c:pt>
                <c:pt idx="7077">
                  <c:v>7820</c:v>
                </c:pt>
                <c:pt idx="7078">
                  <c:v>7865</c:v>
                </c:pt>
                <c:pt idx="7079">
                  <c:v>7886</c:v>
                </c:pt>
                <c:pt idx="7080">
                  <c:v>7872</c:v>
                </c:pt>
                <c:pt idx="7081">
                  <c:v>7860</c:v>
                </c:pt>
                <c:pt idx="7082">
                  <c:v>7779</c:v>
                </c:pt>
                <c:pt idx="7083">
                  <c:v>7736</c:v>
                </c:pt>
                <c:pt idx="7084">
                  <c:v>7735</c:v>
                </c:pt>
                <c:pt idx="7085">
                  <c:v>7773</c:v>
                </c:pt>
                <c:pt idx="7086">
                  <c:v>7781</c:v>
                </c:pt>
                <c:pt idx="7087">
                  <c:v>7785</c:v>
                </c:pt>
                <c:pt idx="7088">
                  <c:v>7785</c:v>
                </c:pt>
                <c:pt idx="7089">
                  <c:v>7776</c:v>
                </c:pt>
                <c:pt idx="7090">
                  <c:v>7759</c:v>
                </c:pt>
                <c:pt idx="7091">
                  <c:v>7760</c:v>
                </c:pt>
                <c:pt idx="7092">
                  <c:v>7733</c:v>
                </c:pt>
                <c:pt idx="7093">
                  <c:v>7715</c:v>
                </c:pt>
                <c:pt idx="7094">
                  <c:v>7709</c:v>
                </c:pt>
                <c:pt idx="7095">
                  <c:v>7687</c:v>
                </c:pt>
                <c:pt idx="7096">
                  <c:v>7640</c:v>
                </c:pt>
                <c:pt idx="7097">
                  <c:v>7632</c:v>
                </c:pt>
                <c:pt idx="7098">
                  <c:v>7625</c:v>
                </c:pt>
                <c:pt idx="7099">
                  <c:v>7630</c:v>
                </c:pt>
                <c:pt idx="7100">
                  <c:v>7637</c:v>
                </c:pt>
                <c:pt idx="7101">
                  <c:v>7630</c:v>
                </c:pt>
                <c:pt idx="7102">
                  <c:v>7636</c:v>
                </c:pt>
                <c:pt idx="7103">
                  <c:v>7659</c:v>
                </c:pt>
                <c:pt idx="7104">
                  <c:v>7642</c:v>
                </c:pt>
                <c:pt idx="7105">
                  <c:v>7642</c:v>
                </c:pt>
                <c:pt idx="7106">
                  <c:v>7681</c:v>
                </c:pt>
                <c:pt idx="7107">
                  <c:v>7663</c:v>
                </c:pt>
                <c:pt idx="7108">
                  <c:v>7611</c:v>
                </c:pt>
                <c:pt idx="7109">
                  <c:v>7637</c:v>
                </c:pt>
                <c:pt idx="7110">
                  <c:v>7669</c:v>
                </c:pt>
                <c:pt idx="7111">
                  <c:v>7666</c:v>
                </c:pt>
                <c:pt idx="7112">
                  <c:v>7670</c:v>
                </c:pt>
                <c:pt idx="7113">
                  <c:v>7650</c:v>
                </c:pt>
                <c:pt idx="7114">
                  <c:v>7627</c:v>
                </c:pt>
                <c:pt idx="7115">
                  <c:v>7635</c:v>
                </c:pt>
                <c:pt idx="7116">
                  <c:v>7690</c:v>
                </c:pt>
                <c:pt idx="7117">
                  <c:v>7704</c:v>
                </c:pt>
                <c:pt idx="7118">
                  <c:v>7716</c:v>
                </c:pt>
                <c:pt idx="7119">
                  <c:v>7708</c:v>
                </c:pt>
                <c:pt idx="7120">
                  <c:v>7719</c:v>
                </c:pt>
                <c:pt idx="7121">
                  <c:v>7709</c:v>
                </c:pt>
                <c:pt idx="7122">
                  <c:v>7711</c:v>
                </c:pt>
                <c:pt idx="7123">
                  <c:v>7702</c:v>
                </c:pt>
                <c:pt idx="7124">
                  <c:v>7708</c:v>
                </c:pt>
                <c:pt idx="7125">
                  <c:v>7730</c:v>
                </c:pt>
                <c:pt idx="7126">
                  <c:v>7693</c:v>
                </c:pt>
                <c:pt idx="7127">
                  <c:v>7680</c:v>
                </c:pt>
                <c:pt idx="7128">
                  <c:v>7674</c:v>
                </c:pt>
                <c:pt idx="7129">
                  <c:v>7674</c:v>
                </c:pt>
                <c:pt idx="7130">
                  <c:v>7645</c:v>
                </c:pt>
                <c:pt idx="7131">
                  <c:v>7664</c:v>
                </c:pt>
                <c:pt idx="7132">
                  <c:v>7697</c:v>
                </c:pt>
                <c:pt idx="7133">
                  <c:v>7709</c:v>
                </c:pt>
                <c:pt idx="7134">
                  <c:v>7715</c:v>
                </c:pt>
                <c:pt idx="7135">
                  <c:v>7710</c:v>
                </c:pt>
                <c:pt idx="7136">
                  <c:v>7735</c:v>
                </c:pt>
                <c:pt idx="7137">
                  <c:v>7729</c:v>
                </c:pt>
                <c:pt idx="7138">
                  <c:v>7745</c:v>
                </c:pt>
                <c:pt idx="7139">
                  <c:v>7725</c:v>
                </c:pt>
                <c:pt idx="7140">
                  <c:v>7719</c:v>
                </c:pt>
                <c:pt idx="7141">
                  <c:v>7709</c:v>
                </c:pt>
                <c:pt idx="7142">
                  <c:v>7715</c:v>
                </c:pt>
                <c:pt idx="7143">
                  <c:v>7701</c:v>
                </c:pt>
                <c:pt idx="7144">
                  <c:v>7671</c:v>
                </c:pt>
                <c:pt idx="7145">
                  <c:v>7653</c:v>
                </c:pt>
                <c:pt idx="7146">
                  <c:v>7685</c:v>
                </c:pt>
                <c:pt idx="7147">
                  <c:v>7709</c:v>
                </c:pt>
                <c:pt idx="7148">
                  <c:v>7671</c:v>
                </c:pt>
                <c:pt idx="7149">
                  <c:v>7647</c:v>
                </c:pt>
                <c:pt idx="7150">
                  <c:v>7641</c:v>
                </c:pt>
                <c:pt idx="7151">
                  <c:v>7650</c:v>
                </c:pt>
                <c:pt idx="7152">
                  <c:v>7637</c:v>
                </c:pt>
                <c:pt idx="7153">
                  <c:v>7635</c:v>
                </c:pt>
                <c:pt idx="7154">
                  <c:v>7685</c:v>
                </c:pt>
                <c:pt idx="7155">
                  <c:v>7692</c:v>
                </c:pt>
                <c:pt idx="7156">
                  <c:v>7647</c:v>
                </c:pt>
                <c:pt idx="7157">
                  <c:v>7630</c:v>
                </c:pt>
                <c:pt idx="7158">
                  <c:v>7607</c:v>
                </c:pt>
                <c:pt idx="7159">
                  <c:v>7615</c:v>
                </c:pt>
                <c:pt idx="7160">
                  <c:v>7644</c:v>
                </c:pt>
                <c:pt idx="7161">
                  <c:v>7683</c:v>
                </c:pt>
                <c:pt idx="7162">
                  <c:v>7689</c:v>
                </c:pt>
                <c:pt idx="7163">
                  <c:v>7658</c:v>
                </c:pt>
                <c:pt idx="7164">
                  <c:v>7623</c:v>
                </c:pt>
                <c:pt idx="7165">
                  <c:v>7617</c:v>
                </c:pt>
                <c:pt idx="7166">
                  <c:v>7598</c:v>
                </c:pt>
                <c:pt idx="7167">
                  <c:v>7579</c:v>
                </c:pt>
                <c:pt idx="7168">
                  <c:v>7535</c:v>
                </c:pt>
                <c:pt idx="7169">
                  <c:v>7502</c:v>
                </c:pt>
                <c:pt idx="7170">
                  <c:v>7535</c:v>
                </c:pt>
                <c:pt idx="7171">
                  <c:v>7534</c:v>
                </c:pt>
                <c:pt idx="7172">
                  <c:v>7504</c:v>
                </c:pt>
                <c:pt idx="7173">
                  <c:v>7500</c:v>
                </c:pt>
                <c:pt idx="7174">
                  <c:v>7550</c:v>
                </c:pt>
                <c:pt idx="7175">
                  <c:v>7565</c:v>
                </c:pt>
                <c:pt idx="7176">
                  <c:v>7577</c:v>
                </c:pt>
                <c:pt idx="7177">
                  <c:v>7556</c:v>
                </c:pt>
                <c:pt idx="7178">
                  <c:v>7565</c:v>
                </c:pt>
                <c:pt idx="7179">
                  <c:v>7545</c:v>
                </c:pt>
                <c:pt idx="7180">
                  <c:v>7479</c:v>
                </c:pt>
                <c:pt idx="7181">
                  <c:v>7472</c:v>
                </c:pt>
                <c:pt idx="7182">
                  <c:v>7503</c:v>
                </c:pt>
                <c:pt idx="7183">
                  <c:v>7550</c:v>
                </c:pt>
                <c:pt idx="7184">
                  <c:v>7639</c:v>
                </c:pt>
                <c:pt idx="7185">
                  <c:v>7678</c:v>
                </c:pt>
                <c:pt idx="7186">
                  <c:v>7673</c:v>
                </c:pt>
                <c:pt idx="7187">
                  <c:v>7643</c:v>
                </c:pt>
                <c:pt idx="7188">
                  <c:v>7628</c:v>
                </c:pt>
                <c:pt idx="7189">
                  <c:v>7632</c:v>
                </c:pt>
                <c:pt idx="7190">
                  <c:v>7640</c:v>
                </c:pt>
                <c:pt idx="7191">
                  <c:v>7637</c:v>
                </c:pt>
                <c:pt idx="7192">
                  <c:v>7615</c:v>
                </c:pt>
                <c:pt idx="7193">
                  <c:v>7604</c:v>
                </c:pt>
                <c:pt idx="7194">
                  <c:v>7601</c:v>
                </c:pt>
                <c:pt idx="7195">
                  <c:v>7586</c:v>
                </c:pt>
                <c:pt idx="7196">
                  <c:v>7620</c:v>
                </c:pt>
                <c:pt idx="7197">
                  <c:v>7634</c:v>
                </c:pt>
                <c:pt idx="7198">
                  <c:v>7607</c:v>
                </c:pt>
                <c:pt idx="7199">
                  <c:v>7593</c:v>
                </c:pt>
                <c:pt idx="7200">
                  <c:v>7614</c:v>
                </c:pt>
              </c:numCache>
            </c:numRef>
          </c:yVal>
          <c:smooth val="1"/>
          <c:extLst>
            <c:ext xmlns:c16="http://schemas.microsoft.com/office/drawing/2014/chart" uri="{C3380CC4-5D6E-409C-BE32-E72D297353CC}">
              <c16:uniqueId val="{00000000-1C3C-40E6-BC09-44B724771CF8}"/>
            </c:ext>
          </c:extLst>
        </c:ser>
        <c:dLbls>
          <c:showLegendKey val="0"/>
          <c:showVal val="0"/>
          <c:showCatName val="0"/>
          <c:showSerName val="0"/>
          <c:showPercent val="0"/>
          <c:showBubbleSize val="0"/>
        </c:dLbls>
        <c:axId val="1048442928"/>
        <c:axId val="1048443584"/>
      </c:scatterChart>
      <c:valAx>
        <c:axId val="104844292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048443584"/>
        <c:crosses val="autoZero"/>
        <c:crossBetween val="midCat"/>
      </c:valAx>
      <c:valAx>
        <c:axId val="10484435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04844292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'230224 KS-801→SP0810_test STD-1'!$B$1</c:f>
              <c:strCache>
                <c:ptCount val="1"/>
                <c:pt idx="0">
                  <c:v>Intensity</c:v>
                </c:pt>
              </c:strCache>
            </c:strRef>
          </c:tx>
          <c:spPr>
            <a:ln w="19050" cap="rnd">
              <a:solidFill>
                <a:schemeClr val="accent1"/>
              </a:solidFill>
              <a:round/>
            </a:ln>
            <a:effectLst/>
          </c:spPr>
          <c:marker>
            <c:symbol val="none"/>
          </c:marker>
          <c:xVal>
            <c:numRef>
              <c:f>'230224 KS-801→SP0810_test STD-1'!$A$2:$A$7202</c:f>
              <c:numCache>
                <c:formatCode>General</c:formatCode>
                <c:ptCount val="7201"/>
                <c:pt idx="0">
                  <c:v>0</c:v>
                </c:pt>
                <c:pt idx="1">
                  <c:v>8.3333299999999999E-3</c:v>
                </c:pt>
                <c:pt idx="2">
                  <c:v>1.6666670000000001E-2</c:v>
                </c:pt>
                <c:pt idx="3">
                  <c:v>2.5000000000000001E-2</c:v>
                </c:pt>
                <c:pt idx="4">
                  <c:v>3.3333330000000001E-2</c:v>
                </c:pt>
                <c:pt idx="5">
                  <c:v>4.1666670000000003E-2</c:v>
                </c:pt>
                <c:pt idx="6">
                  <c:v>0.05</c:v>
                </c:pt>
                <c:pt idx="7">
                  <c:v>5.8333330000000003E-2</c:v>
                </c:pt>
                <c:pt idx="8">
                  <c:v>6.6666669999999997E-2</c:v>
                </c:pt>
                <c:pt idx="9">
                  <c:v>7.4999999999999997E-2</c:v>
                </c:pt>
                <c:pt idx="10">
                  <c:v>8.3333329999999997E-2</c:v>
                </c:pt>
                <c:pt idx="11">
                  <c:v>9.1666670000000006E-2</c:v>
                </c:pt>
                <c:pt idx="12">
                  <c:v>0.1</c:v>
                </c:pt>
                <c:pt idx="13">
                  <c:v>0.10833333000000001</c:v>
                </c:pt>
                <c:pt idx="14">
                  <c:v>0.11666667</c:v>
                </c:pt>
                <c:pt idx="15">
                  <c:v>0.125</c:v>
                </c:pt>
                <c:pt idx="16">
                  <c:v>0.13333333</c:v>
                </c:pt>
                <c:pt idx="17">
                  <c:v>0.14166666999999999</c:v>
                </c:pt>
                <c:pt idx="18">
                  <c:v>0.15</c:v>
                </c:pt>
                <c:pt idx="19">
                  <c:v>0.15833332999999999</c:v>
                </c:pt>
                <c:pt idx="20">
                  <c:v>0.16666666999999999</c:v>
                </c:pt>
                <c:pt idx="21">
                  <c:v>0.17499999999999999</c:v>
                </c:pt>
                <c:pt idx="22">
                  <c:v>0.18333332999999999</c:v>
                </c:pt>
                <c:pt idx="23">
                  <c:v>0.19166667000000001</c:v>
                </c:pt>
                <c:pt idx="24">
                  <c:v>0.2</c:v>
                </c:pt>
                <c:pt idx="25">
                  <c:v>0.20833333000000001</c:v>
                </c:pt>
                <c:pt idx="26">
                  <c:v>0.21666667000000001</c:v>
                </c:pt>
                <c:pt idx="27">
                  <c:v>0.22500000000000001</c:v>
                </c:pt>
                <c:pt idx="28">
                  <c:v>0.23333333000000001</c:v>
                </c:pt>
                <c:pt idx="29">
                  <c:v>0.24166667</c:v>
                </c:pt>
                <c:pt idx="30">
                  <c:v>0.25</c:v>
                </c:pt>
                <c:pt idx="31">
                  <c:v>0.25833333000000003</c:v>
                </c:pt>
                <c:pt idx="32">
                  <c:v>0.26666666999999999</c:v>
                </c:pt>
                <c:pt idx="33">
                  <c:v>0.27500000000000002</c:v>
                </c:pt>
                <c:pt idx="34">
                  <c:v>0.28333332999999999</c:v>
                </c:pt>
                <c:pt idx="35">
                  <c:v>0.29166667000000002</c:v>
                </c:pt>
                <c:pt idx="36">
                  <c:v>0.3</c:v>
                </c:pt>
                <c:pt idx="37">
                  <c:v>0.30833333000000002</c:v>
                </c:pt>
                <c:pt idx="38">
                  <c:v>0.31666666999999998</c:v>
                </c:pt>
                <c:pt idx="39">
                  <c:v>0.32500000000000001</c:v>
                </c:pt>
                <c:pt idx="40">
                  <c:v>0.33333332999999998</c:v>
                </c:pt>
                <c:pt idx="41">
                  <c:v>0.34166667000000001</c:v>
                </c:pt>
                <c:pt idx="42">
                  <c:v>0.35</c:v>
                </c:pt>
                <c:pt idx="43">
                  <c:v>0.35833333000000001</c:v>
                </c:pt>
                <c:pt idx="44">
                  <c:v>0.36666666999999997</c:v>
                </c:pt>
                <c:pt idx="45">
                  <c:v>0.375</c:v>
                </c:pt>
                <c:pt idx="46">
                  <c:v>0.38333333000000003</c:v>
                </c:pt>
                <c:pt idx="47">
                  <c:v>0.39166666999999999</c:v>
                </c:pt>
                <c:pt idx="48">
                  <c:v>0.4</c:v>
                </c:pt>
                <c:pt idx="49">
                  <c:v>0.40833332999999999</c:v>
                </c:pt>
                <c:pt idx="50">
                  <c:v>0.41666667000000002</c:v>
                </c:pt>
                <c:pt idx="51">
                  <c:v>0.42499999999999999</c:v>
                </c:pt>
                <c:pt idx="52">
                  <c:v>0.43333333000000002</c:v>
                </c:pt>
                <c:pt idx="53">
                  <c:v>0.44166666999999998</c:v>
                </c:pt>
                <c:pt idx="54">
                  <c:v>0.45</c:v>
                </c:pt>
                <c:pt idx="55">
                  <c:v>0.45833332999999998</c:v>
                </c:pt>
                <c:pt idx="56">
                  <c:v>0.46666667000000001</c:v>
                </c:pt>
                <c:pt idx="57">
                  <c:v>0.47499999999999998</c:v>
                </c:pt>
                <c:pt idx="58">
                  <c:v>0.48333333000000001</c:v>
                </c:pt>
                <c:pt idx="59">
                  <c:v>0.49166666999999997</c:v>
                </c:pt>
                <c:pt idx="60">
                  <c:v>0.5</c:v>
                </c:pt>
                <c:pt idx="61">
                  <c:v>0.50833333000000003</c:v>
                </c:pt>
                <c:pt idx="62">
                  <c:v>0.51666666999999999</c:v>
                </c:pt>
                <c:pt idx="63">
                  <c:v>0.52500000000000002</c:v>
                </c:pt>
                <c:pt idx="64">
                  <c:v>0.53333333000000005</c:v>
                </c:pt>
                <c:pt idx="65">
                  <c:v>0.54166667000000002</c:v>
                </c:pt>
                <c:pt idx="66">
                  <c:v>0.55000000000000004</c:v>
                </c:pt>
                <c:pt idx="67">
                  <c:v>0.55833332999999996</c:v>
                </c:pt>
                <c:pt idx="68">
                  <c:v>0.56666667000000004</c:v>
                </c:pt>
                <c:pt idx="69">
                  <c:v>0.57499999999999996</c:v>
                </c:pt>
                <c:pt idx="70">
                  <c:v>0.58333332999999998</c:v>
                </c:pt>
                <c:pt idx="71">
                  <c:v>0.59166666999999995</c:v>
                </c:pt>
                <c:pt idx="72">
                  <c:v>0.6</c:v>
                </c:pt>
                <c:pt idx="73">
                  <c:v>0.60833333000000001</c:v>
                </c:pt>
                <c:pt idx="74">
                  <c:v>0.61666666999999997</c:v>
                </c:pt>
                <c:pt idx="75">
                  <c:v>0.625</c:v>
                </c:pt>
                <c:pt idx="76">
                  <c:v>0.63333333000000003</c:v>
                </c:pt>
                <c:pt idx="77">
                  <c:v>0.64166666999999999</c:v>
                </c:pt>
                <c:pt idx="78">
                  <c:v>0.65</c:v>
                </c:pt>
                <c:pt idx="79">
                  <c:v>0.65833333000000005</c:v>
                </c:pt>
                <c:pt idx="80">
                  <c:v>0.66666667000000002</c:v>
                </c:pt>
                <c:pt idx="81">
                  <c:v>0.67500000000000004</c:v>
                </c:pt>
                <c:pt idx="82">
                  <c:v>0.68333332999999996</c:v>
                </c:pt>
                <c:pt idx="83">
                  <c:v>0.69166667000000004</c:v>
                </c:pt>
                <c:pt idx="84">
                  <c:v>0.7</c:v>
                </c:pt>
                <c:pt idx="85">
                  <c:v>0.70833332999999998</c:v>
                </c:pt>
                <c:pt idx="86">
                  <c:v>0.71666666999999995</c:v>
                </c:pt>
                <c:pt idx="87">
                  <c:v>0.72499999999999998</c:v>
                </c:pt>
                <c:pt idx="88">
                  <c:v>0.73333333000000001</c:v>
                </c:pt>
                <c:pt idx="89">
                  <c:v>0.74166666999999997</c:v>
                </c:pt>
                <c:pt idx="90">
                  <c:v>0.75</c:v>
                </c:pt>
                <c:pt idx="91">
                  <c:v>0.75833333000000003</c:v>
                </c:pt>
                <c:pt idx="92">
                  <c:v>0.76666666999999999</c:v>
                </c:pt>
                <c:pt idx="93">
                  <c:v>0.77500000000000002</c:v>
                </c:pt>
                <c:pt idx="94">
                  <c:v>0.78333333000000005</c:v>
                </c:pt>
                <c:pt idx="95">
                  <c:v>0.79166667000000002</c:v>
                </c:pt>
                <c:pt idx="96">
                  <c:v>0.8</c:v>
                </c:pt>
                <c:pt idx="97">
                  <c:v>0.80833332999999996</c:v>
                </c:pt>
                <c:pt idx="98">
                  <c:v>0.81666667000000004</c:v>
                </c:pt>
                <c:pt idx="99">
                  <c:v>0.82499999999999996</c:v>
                </c:pt>
                <c:pt idx="100">
                  <c:v>0.83333332999999998</c:v>
                </c:pt>
                <c:pt idx="101">
                  <c:v>0.84166666999999995</c:v>
                </c:pt>
                <c:pt idx="102">
                  <c:v>0.85</c:v>
                </c:pt>
                <c:pt idx="103">
                  <c:v>0.85833333000000001</c:v>
                </c:pt>
                <c:pt idx="104">
                  <c:v>0.86666666999999997</c:v>
                </c:pt>
                <c:pt idx="105">
                  <c:v>0.875</c:v>
                </c:pt>
                <c:pt idx="106">
                  <c:v>0.88333333000000003</c:v>
                </c:pt>
                <c:pt idx="107">
                  <c:v>0.89166666999999999</c:v>
                </c:pt>
                <c:pt idx="108">
                  <c:v>0.9</c:v>
                </c:pt>
                <c:pt idx="109">
                  <c:v>0.90833333000000005</c:v>
                </c:pt>
                <c:pt idx="110">
                  <c:v>0.91666667000000002</c:v>
                </c:pt>
                <c:pt idx="111">
                  <c:v>0.92500000000000004</c:v>
                </c:pt>
                <c:pt idx="112">
                  <c:v>0.93333332999999996</c:v>
                </c:pt>
                <c:pt idx="113">
                  <c:v>0.94166667000000004</c:v>
                </c:pt>
                <c:pt idx="114">
                  <c:v>0.95</c:v>
                </c:pt>
                <c:pt idx="115">
                  <c:v>0.95833332999999998</c:v>
                </c:pt>
                <c:pt idx="116">
                  <c:v>0.96666666999999995</c:v>
                </c:pt>
                <c:pt idx="117">
                  <c:v>0.97499999999999998</c:v>
                </c:pt>
                <c:pt idx="118">
                  <c:v>0.98333333000000001</c:v>
                </c:pt>
                <c:pt idx="119">
                  <c:v>0.99166666999999997</c:v>
                </c:pt>
                <c:pt idx="120">
                  <c:v>1</c:v>
                </c:pt>
                <c:pt idx="121">
                  <c:v>1.0083333299999999</c:v>
                </c:pt>
                <c:pt idx="122">
                  <c:v>1.01666667</c:v>
                </c:pt>
                <c:pt idx="123">
                  <c:v>1.0249999999999999</c:v>
                </c:pt>
                <c:pt idx="124">
                  <c:v>1.03333333</c:v>
                </c:pt>
                <c:pt idx="125">
                  <c:v>1.0416666699999999</c:v>
                </c:pt>
                <c:pt idx="126">
                  <c:v>1.05</c:v>
                </c:pt>
                <c:pt idx="127">
                  <c:v>1.05833333</c:v>
                </c:pt>
                <c:pt idx="128">
                  <c:v>1.06666667</c:v>
                </c:pt>
                <c:pt idx="129">
                  <c:v>1.075</c:v>
                </c:pt>
                <c:pt idx="130">
                  <c:v>1.0833333300000001</c:v>
                </c:pt>
                <c:pt idx="131">
                  <c:v>1.09166667</c:v>
                </c:pt>
                <c:pt idx="132">
                  <c:v>1.1000000000000001</c:v>
                </c:pt>
                <c:pt idx="133">
                  <c:v>1.10833333</c:v>
                </c:pt>
                <c:pt idx="134">
                  <c:v>1.1166666700000001</c:v>
                </c:pt>
                <c:pt idx="135">
                  <c:v>1.125</c:v>
                </c:pt>
                <c:pt idx="136">
                  <c:v>1.1333333299999999</c:v>
                </c:pt>
                <c:pt idx="137">
                  <c:v>1.14166667</c:v>
                </c:pt>
                <c:pt idx="138">
                  <c:v>1.1499999999999999</c:v>
                </c:pt>
                <c:pt idx="139">
                  <c:v>1.15833333</c:v>
                </c:pt>
                <c:pt idx="140">
                  <c:v>1.1666666699999999</c:v>
                </c:pt>
                <c:pt idx="141">
                  <c:v>1.175</c:v>
                </c:pt>
                <c:pt idx="142">
                  <c:v>1.18333333</c:v>
                </c:pt>
                <c:pt idx="143">
                  <c:v>1.19166667</c:v>
                </c:pt>
                <c:pt idx="144">
                  <c:v>1.2</c:v>
                </c:pt>
                <c:pt idx="145">
                  <c:v>1.2083333300000001</c:v>
                </c:pt>
                <c:pt idx="146">
                  <c:v>1.21666667</c:v>
                </c:pt>
                <c:pt idx="147">
                  <c:v>1.2250000000000001</c:v>
                </c:pt>
                <c:pt idx="148">
                  <c:v>1.23333333</c:v>
                </c:pt>
                <c:pt idx="149">
                  <c:v>1.2416666700000001</c:v>
                </c:pt>
                <c:pt idx="150">
                  <c:v>1.25</c:v>
                </c:pt>
                <c:pt idx="151">
                  <c:v>1.2583333299999999</c:v>
                </c:pt>
                <c:pt idx="152">
                  <c:v>1.26666667</c:v>
                </c:pt>
                <c:pt idx="153">
                  <c:v>1.2749999999999999</c:v>
                </c:pt>
                <c:pt idx="154">
                  <c:v>1.28333333</c:v>
                </c:pt>
                <c:pt idx="155">
                  <c:v>1.2916666699999999</c:v>
                </c:pt>
                <c:pt idx="156">
                  <c:v>1.3</c:v>
                </c:pt>
                <c:pt idx="157">
                  <c:v>1.30833333</c:v>
                </c:pt>
                <c:pt idx="158">
                  <c:v>1.31666667</c:v>
                </c:pt>
                <c:pt idx="159">
                  <c:v>1.325</c:v>
                </c:pt>
                <c:pt idx="160">
                  <c:v>1.3333333300000001</c:v>
                </c:pt>
                <c:pt idx="161">
                  <c:v>1.34166667</c:v>
                </c:pt>
                <c:pt idx="162">
                  <c:v>1.35</c:v>
                </c:pt>
                <c:pt idx="163">
                  <c:v>1.35833333</c:v>
                </c:pt>
                <c:pt idx="164">
                  <c:v>1.3666666700000001</c:v>
                </c:pt>
                <c:pt idx="165">
                  <c:v>1.375</c:v>
                </c:pt>
                <c:pt idx="166">
                  <c:v>1.3833333299999999</c:v>
                </c:pt>
                <c:pt idx="167">
                  <c:v>1.39166667</c:v>
                </c:pt>
                <c:pt idx="168">
                  <c:v>1.4</c:v>
                </c:pt>
                <c:pt idx="169">
                  <c:v>1.40833333</c:v>
                </c:pt>
                <c:pt idx="170">
                  <c:v>1.4166666699999999</c:v>
                </c:pt>
                <c:pt idx="171">
                  <c:v>1.425</c:v>
                </c:pt>
                <c:pt idx="172">
                  <c:v>1.43333333</c:v>
                </c:pt>
                <c:pt idx="173">
                  <c:v>1.44166667</c:v>
                </c:pt>
                <c:pt idx="174">
                  <c:v>1.45</c:v>
                </c:pt>
                <c:pt idx="175">
                  <c:v>1.4583333300000001</c:v>
                </c:pt>
                <c:pt idx="176">
                  <c:v>1.46666667</c:v>
                </c:pt>
                <c:pt idx="177">
                  <c:v>1.4750000000000001</c:v>
                </c:pt>
                <c:pt idx="178">
                  <c:v>1.48333333</c:v>
                </c:pt>
                <c:pt idx="179">
                  <c:v>1.4916666700000001</c:v>
                </c:pt>
                <c:pt idx="180">
                  <c:v>1.5</c:v>
                </c:pt>
                <c:pt idx="181">
                  <c:v>1.5083333299999999</c:v>
                </c:pt>
                <c:pt idx="182">
                  <c:v>1.51666667</c:v>
                </c:pt>
                <c:pt idx="183">
                  <c:v>1.5249999999999999</c:v>
                </c:pt>
                <c:pt idx="184">
                  <c:v>1.53333333</c:v>
                </c:pt>
                <c:pt idx="185">
                  <c:v>1.5416666699999999</c:v>
                </c:pt>
                <c:pt idx="186">
                  <c:v>1.55</c:v>
                </c:pt>
                <c:pt idx="187">
                  <c:v>1.55833333</c:v>
                </c:pt>
                <c:pt idx="188">
                  <c:v>1.56666667</c:v>
                </c:pt>
                <c:pt idx="189">
                  <c:v>1.575</c:v>
                </c:pt>
                <c:pt idx="190">
                  <c:v>1.5833333300000001</c:v>
                </c:pt>
                <c:pt idx="191">
                  <c:v>1.59166667</c:v>
                </c:pt>
                <c:pt idx="192">
                  <c:v>1.6</c:v>
                </c:pt>
                <c:pt idx="193">
                  <c:v>1.60833333</c:v>
                </c:pt>
                <c:pt idx="194">
                  <c:v>1.6166666700000001</c:v>
                </c:pt>
                <c:pt idx="195">
                  <c:v>1.625</c:v>
                </c:pt>
                <c:pt idx="196">
                  <c:v>1.6333333299999999</c:v>
                </c:pt>
                <c:pt idx="197">
                  <c:v>1.64166667</c:v>
                </c:pt>
                <c:pt idx="198">
                  <c:v>1.65</c:v>
                </c:pt>
                <c:pt idx="199">
                  <c:v>1.65833333</c:v>
                </c:pt>
                <c:pt idx="200">
                  <c:v>1.6666666699999999</c:v>
                </c:pt>
                <c:pt idx="201">
                  <c:v>1.675</c:v>
                </c:pt>
                <c:pt idx="202">
                  <c:v>1.68333333</c:v>
                </c:pt>
                <c:pt idx="203">
                  <c:v>1.69166667</c:v>
                </c:pt>
                <c:pt idx="204">
                  <c:v>1.7</c:v>
                </c:pt>
                <c:pt idx="205">
                  <c:v>1.7083333300000001</c:v>
                </c:pt>
                <c:pt idx="206">
                  <c:v>1.71666667</c:v>
                </c:pt>
                <c:pt idx="207">
                  <c:v>1.7250000000000001</c:v>
                </c:pt>
                <c:pt idx="208">
                  <c:v>1.73333333</c:v>
                </c:pt>
                <c:pt idx="209">
                  <c:v>1.7416666700000001</c:v>
                </c:pt>
                <c:pt idx="210">
                  <c:v>1.75</c:v>
                </c:pt>
                <c:pt idx="211">
                  <c:v>1.7583333299999999</c:v>
                </c:pt>
                <c:pt idx="212">
                  <c:v>1.76666667</c:v>
                </c:pt>
                <c:pt idx="213">
                  <c:v>1.7749999999999999</c:v>
                </c:pt>
                <c:pt idx="214">
                  <c:v>1.78333333</c:v>
                </c:pt>
                <c:pt idx="215">
                  <c:v>1.7916666699999999</c:v>
                </c:pt>
                <c:pt idx="216">
                  <c:v>1.8</c:v>
                </c:pt>
                <c:pt idx="217">
                  <c:v>1.80833333</c:v>
                </c:pt>
                <c:pt idx="218">
                  <c:v>1.81666667</c:v>
                </c:pt>
                <c:pt idx="219">
                  <c:v>1.825</c:v>
                </c:pt>
                <c:pt idx="220">
                  <c:v>1.8333333300000001</c:v>
                </c:pt>
                <c:pt idx="221">
                  <c:v>1.84166667</c:v>
                </c:pt>
                <c:pt idx="222">
                  <c:v>1.85</c:v>
                </c:pt>
                <c:pt idx="223">
                  <c:v>1.85833333</c:v>
                </c:pt>
                <c:pt idx="224">
                  <c:v>1.8666666700000001</c:v>
                </c:pt>
                <c:pt idx="225">
                  <c:v>1.875</c:v>
                </c:pt>
                <c:pt idx="226">
                  <c:v>1.8833333299999999</c:v>
                </c:pt>
                <c:pt idx="227">
                  <c:v>1.89166667</c:v>
                </c:pt>
                <c:pt idx="228">
                  <c:v>1.9</c:v>
                </c:pt>
                <c:pt idx="229">
                  <c:v>1.90833333</c:v>
                </c:pt>
                <c:pt idx="230">
                  <c:v>1.9166666699999999</c:v>
                </c:pt>
                <c:pt idx="231">
                  <c:v>1.925</c:v>
                </c:pt>
                <c:pt idx="232">
                  <c:v>1.93333333</c:v>
                </c:pt>
                <c:pt idx="233">
                  <c:v>1.94166667</c:v>
                </c:pt>
                <c:pt idx="234">
                  <c:v>1.95</c:v>
                </c:pt>
                <c:pt idx="235">
                  <c:v>1.9583333300000001</c:v>
                </c:pt>
                <c:pt idx="236">
                  <c:v>1.96666667</c:v>
                </c:pt>
                <c:pt idx="237">
                  <c:v>1.9750000000000001</c:v>
                </c:pt>
                <c:pt idx="238">
                  <c:v>1.98333333</c:v>
                </c:pt>
                <c:pt idx="239">
                  <c:v>1.9916666700000001</c:v>
                </c:pt>
                <c:pt idx="240">
                  <c:v>2</c:v>
                </c:pt>
                <c:pt idx="241">
                  <c:v>2.0083333300000001</c:v>
                </c:pt>
                <c:pt idx="242">
                  <c:v>2.0166666700000002</c:v>
                </c:pt>
                <c:pt idx="243">
                  <c:v>2.0249999999999999</c:v>
                </c:pt>
                <c:pt idx="244">
                  <c:v>2.03333333</c:v>
                </c:pt>
                <c:pt idx="245">
                  <c:v>2.0416666700000001</c:v>
                </c:pt>
                <c:pt idx="246">
                  <c:v>2.0499999999999998</c:v>
                </c:pt>
                <c:pt idx="247">
                  <c:v>2.05833333</c:v>
                </c:pt>
                <c:pt idx="248">
                  <c:v>2.06666667</c:v>
                </c:pt>
                <c:pt idx="249">
                  <c:v>2.0750000000000002</c:v>
                </c:pt>
                <c:pt idx="250">
                  <c:v>2.0833333299999999</c:v>
                </c:pt>
                <c:pt idx="251">
                  <c:v>2.09166667</c:v>
                </c:pt>
                <c:pt idx="252">
                  <c:v>2.1</c:v>
                </c:pt>
                <c:pt idx="253">
                  <c:v>2.1083333299999998</c:v>
                </c:pt>
                <c:pt idx="254">
                  <c:v>2.1166666699999999</c:v>
                </c:pt>
                <c:pt idx="255">
                  <c:v>2.125</c:v>
                </c:pt>
                <c:pt idx="256">
                  <c:v>2.1333333300000001</c:v>
                </c:pt>
                <c:pt idx="257">
                  <c:v>2.1416666700000002</c:v>
                </c:pt>
                <c:pt idx="258">
                  <c:v>2.15</c:v>
                </c:pt>
                <c:pt idx="259">
                  <c:v>2.15833333</c:v>
                </c:pt>
                <c:pt idx="260">
                  <c:v>2.1666666700000001</c:v>
                </c:pt>
                <c:pt idx="261">
                  <c:v>2.1749999999999998</c:v>
                </c:pt>
                <c:pt idx="262">
                  <c:v>2.18333333</c:v>
                </c:pt>
                <c:pt idx="263">
                  <c:v>2.19166667</c:v>
                </c:pt>
                <c:pt idx="264">
                  <c:v>2.2000000000000002</c:v>
                </c:pt>
                <c:pt idx="265">
                  <c:v>2.2083333299999999</c:v>
                </c:pt>
                <c:pt idx="266">
                  <c:v>2.21666667</c:v>
                </c:pt>
                <c:pt idx="267">
                  <c:v>2.2250000000000001</c:v>
                </c:pt>
                <c:pt idx="268">
                  <c:v>2.2333333299999998</c:v>
                </c:pt>
                <c:pt idx="269">
                  <c:v>2.2416666699999999</c:v>
                </c:pt>
                <c:pt idx="270">
                  <c:v>2.25</c:v>
                </c:pt>
                <c:pt idx="271">
                  <c:v>2.2583333300000001</c:v>
                </c:pt>
                <c:pt idx="272">
                  <c:v>2.2666666700000002</c:v>
                </c:pt>
                <c:pt idx="273">
                  <c:v>2.2749999999999999</c:v>
                </c:pt>
                <c:pt idx="274">
                  <c:v>2.28333333</c:v>
                </c:pt>
                <c:pt idx="275">
                  <c:v>2.2916666700000001</c:v>
                </c:pt>
                <c:pt idx="276">
                  <c:v>2.2999999999999998</c:v>
                </c:pt>
                <c:pt idx="277">
                  <c:v>2.30833333</c:v>
                </c:pt>
                <c:pt idx="278">
                  <c:v>2.31666667</c:v>
                </c:pt>
                <c:pt idx="279">
                  <c:v>2.3250000000000002</c:v>
                </c:pt>
                <c:pt idx="280">
                  <c:v>2.3333333299999999</c:v>
                </c:pt>
                <c:pt idx="281">
                  <c:v>2.34166667</c:v>
                </c:pt>
                <c:pt idx="282">
                  <c:v>2.35</c:v>
                </c:pt>
                <c:pt idx="283">
                  <c:v>2.3583333299999998</c:v>
                </c:pt>
                <c:pt idx="284">
                  <c:v>2.3666666699999999</c:v>
                </c:pt>
                <c:pt idx="285">
                  <c:v>2.375</c:v>
                </c:pt>
                <c:pt idx="286">
                  <c:v>2.3833333300000001</c:v>
                </c:pt>
                <c:pt idx="287">
                  <c:v>2.3916666700000002</c:v>
                </c:pt>
                <c:pt idx="288">
                  <c:v>2.4</c:v>
                </c:pt>
                <c:pt idx="289">
                  <c:v>2.40833333</c:v>
                </c:pt>
                <c:pt idx="290">
                  <c:v>2.4166666700000001</c:v>
                </c:pt>
                <c:pt idx="291">
                  <c:v>2.4249999999999998</c:v>
                </c:pt>
                <c:pt idx="292">
                  <c:v>2.43333333</c:v>
                </c:pt>
                <c:pt idx="293">
                  <c:v>2.44166667</c:v>
                </c:pt>
                <c:pt idx="294">
                  <c:v>2.4500000000000002</c:v>
                </c:pt>
                <c:pt idx="295">
                  <c:v>2.4583333299999999</c:v>
                </c:pt>
                <c:pt idx="296">
                  <c:v>2.46666667</c:v>
                </c:pt>
                <c:pt idx="297">
                  <c:v>2.4750000000000001</c:v>
                </c:pt>
                <c:pt idx="298">
                  <c:v>2.4833333299999998</c:v>
                </c:pt>
                <c:pt idx="299">
                  <c:v>2.4916666699999999</c:v>
                </c:pt>
                <c:pt idx="300">
                  <c:v>2.5</c:v>
                </c:pt>
                <c:pt idx="301">
                  <c:v>2.5083333300000001</c:v>
                </c:pt>
                <c:pt idx="302">
                  <c:v>2.5166666700000002</c:v>
                </c:pt>
                <c:pt idx="303">
                  <c:v>2.5249999999999999</c:v>
                </c:pt>
                <c:pt idx="304">
                  <c:v>2.53333333</c:v>
                </c:pt>
                <c:pt idx="305">
                  <c:v>2.5416666700000001</c:v>
                </c:pt>
                <c:pt idx="306">
                  <c:v>2.5499999999999998</c:v>
                </c:pt>
                <c:pt idx="307">
                  <c:v>2.55833333</c:v>
                </c:pt>
                <c:pt idx="308">
                  <c:v>2.56666667</c:v>
                </c:pt>
                <c:pt idx="309">
                  <c:v>2.5750000000000002</c:v>
                </c:pt>
                <c:pt idx="310">
                  <c:v>2.5833333299999999</c:v>
                </c:pt>
                <c:pt idx="311">
                  <c:v>2.59166667</c:v>
                </c:pt>
                <c:pt idx="312">
                  <c:v>2.6</c:v>
                </c:pt>
                <c:pt idx="313">
                  <c:v>2.6083333299999998</c:v>
                </c:pt>
                <c:pt idx="314">
                  <c:v>2.6166666699999999</c:v>
                </c:pt>
                <c:pt idx="315">
                  <c:v>2.625</c:v>
                </c:pt>
                <c:pt idx="316">
                  <c:v>2.6333333300000001</c:v>
                </c:pt>
                <c:pt idx="317">
                  <c:v>2.6416666700000002</c:v>
                </c:pt>
                <c:pt idx="318">
                  <c:v>2.65</c:v>
                </c:pt>
                <c:pt idx="319">
                  <c:v>2.65833333</c:v>
                </c:pt>
                <c:pt idx="320">
                  <c:v>2.6666666700000001</c:v>
                </c:pt>
                <c:pt idx="321">
                  <c:v>2.6749999999999998</c:v>
                </c:pt>
                <c:pt idx="322">
                  <c:v>2.68333333</c:v>
                </c:pt>
                <c:pt idx="323">
                  <c:v>2.69166667</c:v>
                </c:pt>
                <c:pt idx="324">
                  <c:v>2.7</c:v>
                </c:pt>
                <c:pt idx="325">
                  <c:v>2.7083333299999999</c:v>
                </c:pt>
                <c:pt idx="326">
                  <c:v>2.71666667</c:v>
                </c:pt>
                <c:pt idx="327">
                  <c:v>2.7250000000000001</c:v>
                </c:pt>
                <c:pt idx="328">
                  <c:v>2.7333333299999998</c:v>
                </c:pt>
                <c:pt idx="329">
                  <c:v>2.7416666699999999</c:v>
                </c:pt>
                <c:pt idx="330">
                  <c:v>2.75</c:v>
                </c:pt>
                <c:pt idx="331">
                  <c:v>2.7583333300000001</c:v>
                </c:pt>
                <c:pt idx="332">
                  <c:v>2.7666666700000002</c:v>
                </c:pt>
                <c:pt idx="333">
                  <c:v>2.7749999999999999</c:v>
                </c:pt>
                <c:pt idx="334">
                  <c:v>2.78333333</c:v>
                </c:pt>
                <c:pt idx="335">
                  <c:v>2.7916666700000001</c:v>
                </c:pt>
                <c:pt idx="336">
                  <c:v>2.8</c:v>
                </c:pt>
                <c:pt idx="337">
                  <c:v>2.80833333</c:v>
                </c:pt>
                <c:pt idx="338">
                  <c:v>2.81666667</c:v>
                </c:pt>
                <c:pt idx="339">
                  <c:v>2.8250000000000002</c:v>
                </c:pt>
                <c:pt idx="340">
                  <c:v>2.8333333299999999</c:v>
                </c:pt>
                <c:pt idx="341">
                  <c:v>2.84166667</c:v>
                </c:pt>
                <c:pt idx="342">
                  <c:v>2.85</c:v>
                </c:pt>
                <c:pt idx="343">
                  <c:v>2.8583333299999998</c:v>
                </c:pt>
                <c:pt idx="344">
                  <c:v>2.8666666699999999</c:v>
                </c:pt>
                <c:pt idx="345">
                  <c:v>2.875</c:v>
                </c:pt>
                <c:pt idx="346">
                  <c:v>2.8833333300000001</c:v>
                </c:pt>
                <c:pt idx="347">
                  <c:v>2.8916666700000002</c:v>
                </c:pt>
                <c:pt idx="348">
                  <c:v>2.9</c:v>
                </c:pt>
                <c:pt idx="349">
                  <c:v>2.90833333</c:v>
                </c:pt>
                <c:pt idx="350">
                  <c:v>2.9166666700000001</c:v>
                </c:pt>
                <c:pt idx="351">
                  <c:v>2.9249999999999998</c:v>
                </c:pt>
                <c:pt idx="352">
                  <c:v>2.93333333</c:v>
                </c:pt>
                <c:pt idx="353">
                  <c:v>2.94166667</c:v>
                </c:pt>
                <c:pt idx="354">
                  <c:v>2.95</c:v>
                </c:pt>
                <c:pt idx="355">
                  <c:v>2.9583333299999999</c:v>
                </c:pt>
                <c:pt idx="356">
                  <c:v>2.96666667</c:v>
                </c:pt>
                <c:pt idx="357">
                  <c:v>2.9750000000000001</c:v>
                </c:pt>
                <c:pt idx="358">
                  <c:v>2.9833333299999998</c:v>
                </c:pt>
                <c:pt idx="359">
                  <c:v>2.9916666699999999</c:v>
                </c:pt>
                <c:pt idx="360">
                  <c:v>3</c:v>
                </c:pt>
                <c:pt idx="361">
                  <c:v>3.0083333300000001</c:v>
                </c:pt>
                <c:pt idx="362">
                  <c:v>3.0166666700000002</c:v>
                </c:pt>
                <c:pt idx="363">
                  <c:v>3.0249999999999999</c:v>
                </c:pt>
                <c:pt idx="364">
                  <c:v>3.03333333</c:v>
                </c:pt>
                <c:pt idx="365">
                  <c:v>3.0416666700000001</c:v>
                </c:pt>
                <c:pt idx="366">
                  <c:v>3.05</c:v>
                </c:pt>
                <c:pt idx="367">
                  <c:v>3.05833333</c:v>
                </c:pt>
                <c:pt idx="368">
                  <c:v>3.06666667</c:v>
                </c:pt>
                <c:pt idx="369">
                  <c:v>3.0750000000000002</c:v>
                </c:pt>
                <c:pt idx="370">
                  <c:v>3.0833333299999999</c:v>
                </c:pt>
                <c:pt idx="371">
                  <c:v>3.09166667</c:v>
                </c:pt>
                <c:pt idx="372">
                  <c:v>3.1</c:v>
                </c:pt>
                <c:pt idx="373">
                  <c:v>3.1083333299999998</c:v>
                </c:pt>
                <c:pt idx="374">
                  <c:v>3.1166666699999999</c:v>
                </c:pt>
                <c:pt idx="375">
                  <c:v>3.125</c:v>
                </c:pt>
                <c:pt idx="376">
                  <c:v>3.1333333300000001</c:v>
                </c:pt>
                <c:pt idx="377">
                  <c:v>3.1416666700000002</c:v>
                </c:pt>
                <c:pt idx="378">
                  <c:v>3.15</c:v>
                </c:pt>
                <c:pt idx="379">
                  <c:v>3.15833333</c:v>
                </c:pt>
                <c:pt idx="380">
                  <c:v>3.1666666700000001</c:v>
                </c:pt>
                <c:pt idx="381">
                  <c:v>3.1749999999999998</c:v>
                </c:pt>
                <c:pt idx="382">
                  <c:v>3.18333333</c:v>
                </c:pt>
                <c:pt idx="383">
                  <c:v>3.19166667</c:v>
                </c:pt>
                <c:pt idx="384">
                  <c:v>3.2</c:v>
                </c:pt>
                <c:pt idx="385">
                  <c:v>3.2083333299999999</c:v>
                </c:pt>
                <c:pt idx="386">
                  <c:v>3.21666667</c:v>
                </c:pt>
                <c:pt idx="387">
                  <c:v>3.2250000000000001</c:v>
                </c:pt>
                <c:pt idx="388">
                  <c:v>3.2333333299999998</c:v>
                </c:pt>
                <c:pt idx="389">
                  <c:v>3.2416666699999999</c:v>
                </c:pt>
                <c:pt idx="390">
                  <c:v>3.25</c:v>
                </c:pt>
                <c:pt idx="391">
                  <c:v>3.2583333300000001</c:v>
                </c:pt>
                <c:pt idx="392">
                  <c:v>3.2666666700000002</c:v>
                </c:pt>
                <c:pt idx="393">
                  <c:v>3.2749999999999999</c:v>
                </c:pt>
                <c:pt idx="394">
                  <c:v>3.28333333</c:v>
                </c:pt>
                <c:pt idx="395">
                  <c:v>3.2916666700000001</c:v>
                </c:pt>
                <c:pt idx="396">
                  <c:v>3.3</c:v>
                </c:pt>
                <c:pt idx="397">
                  <c:v>3.30833333</c:v>
                </c:pt>
                <c:pt idx="398">
                  <c:v>3.31666667</c:v>
                </c:pt>
                <c:pt idx="399">
                  <c:v>3.3250000000000002</c:v>
                </c:pt>
                <c:pt idx="400">
                  <c:v>3.3333333299999999</c:v>
                </c:pt>
                <c:pt idx="401">
                  <c:v>3.34166667</c:v>
                </c:pt>
                <c:pt idx="402">
                  <c:v>3.35</c:v>
                </c:pt>
                <c:pt idx="403">
                  <c:v>3.3583333299999998</c:v>
                </c:pt>
                <c:pt idx="404">
                  <c:v>3.3666666699999999</c:v>
                </c:pt>
                <c:pt idx="405">
                  <c:v>3.375</c:v>
                </c:pt>
                <c:pt idx="406">
                  <c:v>3.3833333300000001</c:v>
                </c:pt>
                <c:pt idx="407">
                  <c:v>3.3916666700000002</c:v>
                </c:pt>
                <c:pt idx="408">
                  <c:v>3.4</c:v>
                </c:pt>
                <c:pt idx="409">
                  <c:v>3.40833333</c:v>
                </c:pt>
                <c:pt idx="410">
                  <c:v>3.4166666700000001</c:v>
                </c:pt>
                <c:pt idx="411">
                  <c:v>3.4249999999999998</c:v>
                </c:pt>
                <c:pt idx="412">
                  <c:v>3.43333333</c:v>
                </c:pt>
                <c:pt idx="413">
                  <c:v>3.44166667</c:v>
                </c:pt>
                <c:pt idx="414">
                  <c:v>3.45</c:v>
                </c:pt>
                <c:pt idx="415">
                  <c:v>3.4583333299999999</c:v>
                </c:pt>
                <c:pt idx="416">
                  <c:v>3.46666667</c:v>
                </c:pt>
                <c:pt idx="417">
                  <c:v>3.4750000000000001</c:v>
                </c:pt>
                <c:pt idx="418">
                  <c:v>3.4833333299999998</c:v>
                </c:pt>
                <c:pt idx="419">
                  <c:v>3.4916666699999999</c:v>
                </c:pt>
                <c:pt idx="420">
                  <c:v>3.5</c:v>
                </c:pt>
                <c:pt idx="421">
                  <c:v>3.5083333300000001</c:v>
                </c:pt>
                <c:pt idx="422">
                  <c:v>3.5166666700000002</c:v>
                </c:pt>
                <c:pt idx="423">
                  <c:v>3.5249999999999999</c:v>
                </c:pt>
                <c:pt idx="424">
                  <c:v>3.53333333</c:v>
                </c:pt>
                <c:pt idx="425">
                  <c:v>3.5416666700000001</c:v>
                </c:pt>
                <c:pt idx="426">
                  <c:v>3.55</c:v>
                </c:pt>
                <c:pt idx="427">
                  <c:v>3.55833333</c:v>
                </c:pt>
                <c:pt idx="428">
                  <c:v>3.56666667</c:v>
                </c:pt>
                <c:pt idx="429">
                  <c:v>3.5750000000000002</c:v>
                </c:pt>
                <c:pt idx="430">
                  <c:v>3.5833333299999999</c:v>
                </c:pt>
                <c:pt idx="431">
                  <c:v>3.59166667</c:v>
                </c:pt>
                <c:pt idx="432">
                  <c:v>3.6</c:v>
                </c:pt>
                <c:pt idx="433">
                  <c:v>3.6083333299999998</c:v>
                </c:pt>
                <c:pt idx="434">
                  <c:v>3.6166666699999999</c:v>
                </c:pt>
                <c:pt idx="435">
                  <c:v>3.625</c:v>
                </c:pt>
                <c:pt idx="436">
                  <c:v>3.6333333300000001</c:v>
                </c:pt>
                <c:pt idx="437">
                  <c:v>3.6416666700000002</c:v>
                </c:pt>
                <c:pt idx="438">
                  <c:v>3.65</c:v>
                </c:pt>
                <c:pt idx="439">
                  <c:v>3.65833333</c:v>
                </c:pt>
                <c:pt idx="440">
                  <c:v>3.6666666700000001</c:v>
                </c:pt>
                <c:pt idx="441">
                  <c:v>3.6749999999999998</c:v>
                </c:pt>
                <c:pt idx="442">
                  <c:v>3.68333333</c:v>
                </c:pt>
                <c:pt idx="443">
                  <c:v>3.69166667</c:v>
                </c:pt>
                <c:pt idx="444">
                  <c:v>3.7</c:v>
                </c:pt>
                <c:pt idx="445">
                  <c:v>3.7083333299999999</c:v>
                </c:pt>
                <c:pt idx="446">
                  <c:v>3.71666667</c:v>
                </c:pt>
                <c:pt idx="447">
                  <c:v>3.7250000000000001</c:v>
                </c:pt>
                <c:pt idx="448">
                  <c:v>3.7333333299999998</c:v>
                </c:pt>
                <c:pt idx="449">
                  <c:v>3.7416666699999999</c:v>
                </c:pt>
                <c:pt idx="450">
                  <c:v>3.75</c:v>
                </c:pt>
                <c:pt idx="451">
                  <c:v>3.7583333300000001</c:v>
                </c:pt>
                <c:pt idx="452">
                  <c:v>3.7666666700000002</c:v>
                </c:pt>
                <c:pt idx="453">
                  <c:v>3.7749999999999999</c:v>
                </c:pt>
                <c:pt idx="454">
                  <c:v>3.78333333</c:v>
                </c:pt>
                <c:pt idx="455">
                  <c:v>3.7916666700000001</c:v>
                </c:pt>
                <c:pt idx="456">
                  <c:v>3.8</c:v>
                </c:pt>
                <c:pt idx="457">
                  <c:v>3.80833333</c:v>
                </c:pt>
                <c:pt idx="458">
                  <c:v>3.81666667</c:v>
                </c:pt>
                <c:pt idx="459">
                  <c:v>3.8250000000000002</c:v>
                </c:pt>
                <c:pt idx="460">
                  <c:v>3.8333333299999999</c:v>
                </c:pt>
                <c:pt idx="461">
                  <c:v>3.84166667</c:v>
                </c:pt>
                <c:pt idx="462">
                  <c:v>3.85</c:v>
                </c:pt>
                <c:pt idx="463">
                  <c:v>3.8583333299999998</c:v>
                </c:pt>
                <c:pt idx="464">
                  <c:v>3.8666666699999999</c:v>
                </c:pt>
                <c:pt idx="465">
                  <c:v>3.875</c:v>
                </c:pt>
                <c:pt idx="466">
                  <c:v>3.8833333300000001</c:v>
                </c:pt>
                <c:pt idx="467">
                  <c:v>3.8916666700000002</c:v>
                </c:pt>
                <c:pt idx="468">
                  <c:v>3.9</c:v>
                </c:pt>
                <c:pt idx="469">
                  <c:v>3.90833333</c:v>
                </c:pt>
                <c:pt idx="470">
                  <c:v>3.9166666700000001</c:v>
                </c:pt>
                <c:pt idx="471">
                  <c:v>3.9249999999999998</c:v>
                </c:pt>
                <c:pt idx="472">
                  <c:v>3.93333333</c:v>
                </c:pt>
                <c:pt idx="473">
                  <c:v>3.94166667</c:v>
                </c:pt>
                <c:pt idx="474">
                  <c:v>3.95</c:v>
                </c:pt>
                <c:pt idx="475">
                  <c:v>3.9583333299999999</c:v>
                </c:pt>
                <c:pt idx="476">
                  <c:v>3.96666667</c:v>
                </c:pt>
                <c:pt idx="477">
                  <c:v>3.9750000000000001</c:v>
                </c:pt>
                <c:pt idx="478">
                  <c:v>3.9833333299999998</c:v>
                </c:pt>
                <c:pt idx="479">
                  <c:v>3.9916666699999999</c:v>
                </c:pt>
                <c:pt idx="480">
                  <c:v>4</c:v>
                </c:pt>
                <c:pt idx="481">
                  <c:v>4.0083333300000001</c:v>
                </c:pt>
                <c:pt idx="482">
                  <c:v>4.0166666700000002</c:v>
                </c:pt>
                <c:pt idx="483">
                  <c:v>4.0250000000000004</c:v>
                </c:pt>
                <c:pt idx="484">
                  <c:v>4.0333333299999996</c:v>
                </c:pt>
                <c:pt idx="485">
                  <c:v>4.0416666699999997</c:v>
                </c:pt>
                <c:pt idx="486">
                  <c:v>4.05</c:v>
                </c:pt>
                <c:pt idx="487">
                  <c:v>4.05833333</c:v>
                </c:pt>
                <c:pt idx="488">
                  <c:v>4.06666667</c:v>
                </c:pt>
                <c:pt idx="489">
                  <c:v>4.0750000000000002</c:v>
                </c:pt>
                <c:pt idx="490">
                  <c:v>4.0833333300000003</c:v>
                </c:pt>
                <c:pt idx="491">
                  <c:v>4.0916666700000004</c:v>
                </c:pt>
                <c:pt idx="492">
                  <c:v>4.0999999999999996</c:v>
                </c:pt>
                <c:pt idx="493">
                  <c:v>4.1083333299999998</c:v>
                </c:pt>
                <c:pt idx="494">
                  <c:v>4.1166666699999999</c:v>
                </c:pt>
                <c:pt idx="495">
                  <c:v>4.125</c:v>
                </c:pt>
                <c:pt idx="496">
                  <c:v>4.1333333300000001</c:v>
                </c:pt>
                <c:pt idx="497">
                  <c:v>4.1416666700000002</c:v>
                </c:pt>
                <c:pt idx="498">
                  <c:v>4.1500000000000004</c:v>
                </c:pt>
                <c:pt idx="499">
                  <c:v>4.1583333299999996</c:v>
                </c:pt>
                <c:pt idx="500">
                  <c:v>4.1666666699999997</c:v>
                </c:pt>
                <c:pt idx="501">
                  <c:v>4.1749999999999998</c:v>
                </c:pt>
                <c:pt idx="502">
                  <c:v>4.18333333</c:v>
                </c:pt>
                <c:pt idx="503">
                  <c:v>4.19166667</c:v>
                </c:pt>
                <c:pt idx="504">
                  <c:v>4.2</c:v>
                </c:pt>
                <c:pt idx="505">
                  <c:v>4.2083333300000003</c:v>
                </c:pt>
                <c:pt idx="506">
                  <c:v>4.2166666700000004</c:v>
                </c:pt>
                <c:pt idx="507">
                  <c:v>4.2249999999999996</c:v>
                </c:pt>
                <c:pt idx="508">
                  <c:v>4.2333333299999998</c:v>
                </c:pt>
                <c:pt idx="509">
                  <c:v>4.2416666699999999</c:v>
                </c:pt>
                <c:pt idx="510">
                  <c:v>4.25</c:v>
                </c:pt>
                <c:pt idx="511">
                  <c:v>4.2583333300000001</c:v>
                </c:pt>
                <c:pt idx="512">
                  <c:v>4.2666666700000002</c:v>
                </c:pt>
                <c:pt idx="513">
                  <c:v>4.2750000000000004</c:v>
                </c:pt>
                <c:pt idx="514">
                  <c:v>4.2833333299999996</c:v>
                </c:pt>
                <c:pt idx="515">
                  <c:v>4.2916666699999997</c:v>
                </c:pt>
                <c:pt idx="516">
                  <c:v>4.3</c:v>
                </c:pt>
                <c:pt idx="517">
                  <c:v>4.30833333</c:v>
                </c:pt>
                <c:pt idx="518">
                  <c:v>4.31666667</c:v>
                </c:pt>
                <c:pt idx="519">
                  <c:v>4.3250000000000002</c:v>
                </c:pt>
                <c:pt idx="520">
                  <c:v>4.3333333300000003</c:v>
                </c:pt>
                <c:pt idx="521">
                  <c:v>4.3416666700000004</c:v>
                </c:pt>
                <c:pt idx="522">
                  <c:v>4.3499999999999996</c:v>
                </c:pt>
                <c:pt idx="523">
                  <c:v>4.3583333299999998</c:v>
                </c:pt>
                <c:pt idx="524">
                  <c:v>4.3666666699999999</c:v>
                </c:pt>
                <c:pt idx="525">
                  <c:v>4.375</c:v>
                </c:pt>
                <c:pt idx="526">
                  <c:v>4.3833333300000001</c:v>
                </c:pt>
                <c:pt idx="527">
                  <c:v>4.3916666700000002</c:v>
                </c:pt>
                <c:pt idx="528">
                  <c:v>4.4000000000000004</c:v>
                </c:pt>
                <c:pt idx="529">
                  <c:v>4.4083333299999996</c:v>
                </c:pt>
                <c:pt idx="530">
                  <c:v>4.4166666699999997</c:v>
                </c:pt>
                <c:pt idx="531">
                  <c:v>4.4249999999999998</c:v>
                </c:pt>
                <c:pt idx="532">
                  <c:v>4.43333333</c:v>
                </c:pt>
                <c:pt idx="533">
                  <c:v>4.44166667</c:v>
                </c:pt>
                <c:pt idx="534">
                  <c:v>4.45</c:v>
                </c:pt>
                <c:pt idx="535">
                  <c:v>4.4583333300000003</c:v>
                </c:pt>
                <c:pt idx="536">
                  <c:v>4.4666666700000004</c:v>
                </c:pt>
                <c:pt idx="537">
                  <c:v>4.4749999999999996</c:v>
                </c:pt>
                <c:pt idx="538">
                  <c:v>4.4833333299999998</c:v>
                </c:pt>
                <c:pt idx="539">
                  <c:v>4.4916666699999999</c:v>
                </c:pt>
                <c:pt idx="540">
                  <c:v>4.5</c:v>
                </c:pt>
                <c:pt idx="541">
                  <c:v>4.5083333300000001</c:v>
                </c:pt>
                <c:pt idx="542">
                  <c:v>4.5166666700000002</c:v>
                </c:pt>
                <c:pt idx="543">
                  <c:v>4.5250000000000004</c:v>
                </c:pt>
                <c:pt idx="544">
                  <c:v>4.5333333299999996</c:v>
                </c:pt>
                <c:pt idx="545">
                  <c:v>4.5416666699999997</c:v>
                </c:pt>
                <c:pt idx="546">
                  <c:v>4.55</c:v>
                </c:pt>
                <c:pt idx="547">
                  <c:v>4.55833333</c:v>
                </c:pt>
                <c:pt idx="548">
                  <c:v>4.56666667</c:v>
                </c:pt>
                <c:pt idx="549">
                  <c:v>4.5750000000000002</c:v>
                </c:pt>
                <c:pt idx="550">
                  <c:v>4.5833333300000003</c:v>
                </c:pt>
                <c:pt idx="551">
                  <c:v>4.5916666700000004</c:v>
                </c:pt>
                <c:pt idx="552">
                  <c:v>4.5999999999999996</c:v>
                </c:pt>
                <c:pt idx="553">
                  <c:v>4.6083333299999998</c:v>
                </c:pt>
                <c:pt idx="554">
                  <c:v>4.6166666699999999</c:v>
                </c:pt>
                <c:pt idx="555">
                  <c:v>4.625</c:v>
                </c:pt>
                <c:pt idx="556">
                  <c:v>4.6333333300000001</c:v>
                </c:pt>
                <c:pt idx="557">
                  <c:v>4.6416666700000002</c:v>
                </c:pt>
                <c:pt idx="558">
                  <c:v>4.6500000000000004</c:v>
                </c:pt>
                <c:pt idx="559">
                  <c:v>4.6583333299999996</c:v>
                </c:pt>
                <c:pt idx="560">
                  <c:v>4.6666666699999997</c:v>
                </c:pt>
                <c:pt idx="561">
                  <c:v>4.6749999999999998</c:v>
                </c:pt>
                <c:pt idx="562">
                  <c:v>4.68333333</c:v>
                </c:pt>
                <c:pt idx="563">
                  <c:v>4.69166667</c:v>
                </c:pt>
                <c:pt idx="564">
                  <c:v>4.7</c:v>
                </c:pt>
                <c:pt idx="565">
                  <c:v>4.7083333300000003</c:v>
                </c:pt>
                <c:pt idx="566">
                  <c:v>4.7166666700000004</c:v>
                </c:pt>
                <c:pt idx="567">
                  <c:v>4.7249999999999996</c:v>
                </c:pt>
                <c:pt idx="568">
                  <c:v>4.7333333299999998</c:v>
                </c:pt>
                <c:pt idx="569">
                  <c:v>4.7416666699999999</c:v>
                </c:pt>
                <c:pt idx="570">
                  <c:v>4.75</c:v>
                </c:pt>
                <c:pt idx="571">
                  <c:v>4.7583333300000001</c:v>
                </c:pt>
                <c:pt idx="572">
                  <c:v>4.7666666700000002</c:v>
                </c:pt>
                <c:pt idx="573">
                  <c:v>4.7750000000000004</c:v>
                </c:pt>
                <c:pt idx="574">
                  <c:v>4.7833333299999996</c:v>
                </c:pt>
                <c:pt idx="575">
                  <c:v>4.7916666699999997</c:v>
                </c:pt>
                <c:pt idx="576">
                  <c:v>4.8</c:v>
                </c:pt>
                <c:pt idx="577">
                  <c:v>4.80833333</c:v>
                </c:pt>
                <c:pt idx="578">
                  <c:v>4.81666667</c:v>
                </c:pt>
                <c:pt idx="579">
                  <c:v>4.8250000000000002</c:v>
                </c:pt>
                <c:pt idx="580">
                  <c:v>4.8333333300000003</c:v>
                </c:pt>
                <c:pt idx="581">
                  <c:v>4.8416666700000004</c:v>
                </c:pt>
                <c:pt idx="582">
                  <c:v>4.8499999999999996</c:v>
                </c:pt>
                <c:pt idx="583">
                  <c:v>4.8583333299999998</c:v>
                </c:pt>
                <c:pt idx="584">
                  <c:v>4.8666666699999999</c:v>
                </c:pt>
                <c:pt idx="585">
                  <c:v>4.875</c:v>
                </c:pt>
                <c:pt idx="586">
                  <c:v>4.8833333300000001</c:v>
                </c:pt>
                <c:pt idx="587">
                  <c:v>4.8916666700000002</c:v>
                </c:pt>
                <c:pt idx="588">
                  <c:v>4.9000000000000004</c:v>
                </c:pt>
                <c:pt idx="589">
                  <c:v>4.9083333299999996</c:v>
                </c:pt>
                <c:pt idx="590">
                  <c:v>4.9166666699999997</c:v>
                </c:pt>
                <c:pt idx="591">
                  <c:v>4.9249999999999998</c:v>
                </c:pt>
                <c:pt idx="592">
                  <c:v>4.93333333</c:v>
                </c:pt>
                <c:pt idx="593">
                  <c:v>4.94166667</c:v>
                </c:pt>
                <c:pt idx="594">
                  <c:v>4.95</c:v>
                </c:pt>
                <c:pt idx="595">
                  <c:v>4.9583333300000003</c:v>
                </c:pt>
                <c:pt idx="596">
                  <c:v>4.9666666700000004</c:v>
                </c:pt>
                <c:pt idx="597">
                  <c:v>4.9749999999999996</c:v>
                </c:pt>
                <c:pt idx="598">
                  <c:v>4.9833333299999998</c:v>
                </c:pt>
                <c:pt idx="599">
                  <c:v>4.9916666699999999</c:v>
                </c:pt>
                <c:pt idx="600">
                  <c:v>5</c:v>
                </c:pt>
                <c:pt idx="601">
                  <c:v>5.0083333300000001</c:v>
                </c:pt>
                <c:pt idx="602">
                  <c:v>5.0166666700000002</c:v>
                </c:pt>
                <c:pt idx="603">
                  <c:v>5.0250000000000004</c:v>
                </c:pt>
                <c:pt idx="604">
                  <c:v>5.0333333299999996</c:v>
                </c:pt>
                <c:pt idx="605">
                  <c:v>5.0416666699999997</c:v>
                </c:pt>
                <c:pt idx="606">
                  <c:v>5.05</c:v>
                </c:pt>
                <c:pt idx="607">
                  <c:v>5.05833333</c:v>
                </c:pt>
                <c:pt idx="608">
                  <c:v>5.06666667</c:v>
                </c:pt>
                <c:pt idx="609">
                  <c:v>5.0750000000000002</c:v>
                </c:pt>
                <c:pt idx="610">
                  <c:v>5.0833333300000003</c:v>
                </c:pt>
                <c:pt idx="611">
                  <c:v>5.0916666700000004</c:v>
                </c:pt>
                <c:pt idx="612">
                  <c:v>5.0999999999999996</c:v>
                </c:pt>
                <c:pt idx="613">
                  <c:v>5.1083333299999998</c:v>
                </c:pt>
                <c:pt idx="614">
                  <c:v>5.1166666699999999</c:v>
                </c:pt>
                <c:pt idx="615">
                  <c:v>5.125</c:v>
                </c:pt>
                <c:pt idx="616">
                  <c:v>5.1333333300000001</c:v>
                </c:pt>
                <c:pt idx="617">
                  <c:v>5.1416666700000002</c:v>
                </c:pt>
                <c:pt idx="618">
                  <c:v>5.15</c:v>
                </c:pt>
                <c:pt idx="619">
                  <c:v>5.1583333299999996</c:v>
                </c:pt>
                <c:pt idx="620">
                  <c:v>5.1666666699999997</c:v>
                </c:pt>
                <c:pt idx="621">
                  <c:v>5.1749999999999998</c:v>
                </c:pt>
                <c:pt idx="622">
                  <c:v>5.18333333</c:v>
                </c:pt>
                <c:pt idx="623">
                  <c:v>5.19166667</c:v>
                </c:pt>
                <c:pt idx="624">
                  <c:v>5.2</c:v>
                </c:pt>
                <c:pt idx="625">
                  <c:v>5.2083333300000003</c:v>
                </c:pt>
                <c:pt idx="626">
                  <c:v>5.2166666700000004</c:v>
                </c:pt>
                <c:pt idx="627">
                  <c:v>5.2249999999999996</c:v>
                </c:pt>
                <c:pt idx="628">
                  <c:v>5.2333333299999998</c:v>
                </c:pt>
                <c:pt idx="629">
                  <c:v>5.2416666699999999</c:v>
                </c:pt>
                <c:pt idx="630">
                  <c:v>5.25</c:v>
                </c:pt>
                <c:pt idx="631">
                  <c:v>5.2583333300000001</c:v>
                </c:pt>
                <c:pt idx="632">
                  <c:v>5.2666666700000002</c:v>
                </c:pt>
                <c:pt idx="633">
                  <c:v>5.2750000000000004</c:v>
                </c:pt>
                <c:pt idx="634">
                  <c:v>5.2833333299999996</c:v>
                </c:pt>
                <c:pt idx="635">
                  <c:v>5.2916666699999997</c:v>
                </c:pt>
                <c:pt idx="636">
                  <c:v>5.3</c:v>
                </c:pt>
                <c:pt idx="637">
                  <c:v>5.30833333</c:v>
                </c:pt>
                <c:pt idx="638">
                  <c:v>5.31666667</c:v>
                </c:pt>
                <c:pt idx="639">
                  <c:v>5.3250000000000002</c:v>
                </c:pt>
                <c:pt idx="640">
                  <c:v>5.3333333300000003</c:v>
                </c:pt>
                <c:pt idx="641">
                  <c:v>5.3416666700000004</c:v>
                </c:pt>
                <c:pt idx="642">
                  <c:v>5.35</c:v>
                </c:pt>
                <c:pt idx="643">
                  <c:v>5.3583333299999998</c:v>
                </c:pt>
                <c:pt idx="644">
                  <c:v>5.3666666699999999</c:v>
                </c:pt>
                <c:pt idx="645">
                  <c:v>5.375</c:v>
                </c:pt>
                <c:pt idx="646">
                  <c:v>5.3833333300000001</c:v>
                </c:pt>
                <c:pt idx="647">
                  <c:v>5.3916666700000002</c:v>
                </c:pt>
                <c:pt idx="648">
                  <c:v>5.4</c:v>
                </c:pt>
                <c:pt idx="649">
                  <c:v>5.4083333299999996</c:v>
                </c:pt>
                <c:pt idx="650">
                  <c:v>5.4166666699999997</c:v>
                </c:pt>
                <c:pt idx="651">
                  <c:v>5.4249999999999998</c:v>
                </c:pt>
                <c:pt idx="652">
                  <c:v>5.43333333</c:v>
                </c:pt>
                <c:pt idx="653">
                  <c:v>5.44166667</c:v>
                </c:pt>
                <c:pt idx="654">
                  <c:v>5.45</c:v>
                </c:pt>
                <c:pt idx="655">
                  <c:v>5.4583333300000003</c:v>
                </c:pt>
                <c:pt idx="656">
                  <c:v>5.4666666700000004</c:v>
                </c:pt>
                <c:pt idx="657">
                  <c:v>5.4749999999999996</c:v>
                </c:pt>
                <c:pt idx="658">
                  <c:v>5.4833333299999998</c:v>
                </c:pt>
                <c:pt idx="659">
                  <c:v>5.4916666699999999</c:v>
                </c:pt>
                <c:pt idx="660">
                  <c:v>5.5</c:v>
                </c:pt>
                <c:pt idx="661">
                  <c:v>5.5083333300000001</c:v>
                </c:pt>
                <c:pt idx="662">
                  <c:v>5.5166666700000002</c:v>
                </c:pt>
                <c:pt idx="663">
                  <c:v>5.5250000000000004</c:v>
                </c:pt>
                <c:pt idx="664">
                  <c:v>5.5333333299999996</c:v>
                </c:pt>
                <c:pt idx="665">
                  <c:v>5.5416666699999997</c:v>
                </c:pt>
                <c:pt idx="666">
                  <c:v>5.55</c:v>
                </c:pt>
                <c:pt idx="667">
                  <c:v>5.55833333</c:v>
                </c:pt>
                <c:pt idx="668">
                  <c:v>5.56666667</c:v>
                </c:pt>
                <c:pt idx="669">
                  <c:v>5.5750000000000002</c:v>
                </c:pt>
                <c:pt idx="670">
                  <c:v>5.5833333300000003</c:v>
                </c:pt>
                <c:pt idx="671">
                  <c:v>5.5916666700000004</c:v>
                </c:pt>
                <c:pt idx="672">
                  <c:v>5.6</c:v>
                </c:pt>
                <c:pt idx="673">
                  <c:v>5.6083333299999998</c:v>
                </c:pt>
                <c:pt idx="674">
                  <c:v>5.6166666699999999</c:v>
                </c:pt>
                <c:pt idx="675">
                  <c:v>5.625</c:v>
                </c:pt>
                <c:pt idx="676">
                  <c:v>5.6333333300000001</c:v>
                </c:pt>
                <c:pt idx="677">
                  <c:v>5.6416666700000002</c:v>
                </c:pt>
                <c:pt idx="678">
                  <c:v>5.65</c:v>
                </c:pt>
                <c:pt idx="679">
                  <c:v>5.6583333299999996</c:v>
                </c:pt>
                <c:pt idx="680">
                  <c:v>5.6666666699999997</c:v>
                </c:pt>
                <c:pt idx="681">
                  <c:v>5.6749999999999998</c:v>
                </c:pt>
                <c:pt idx="682">
                  <c:v>5.68333333</c:v>
                </c:pt>
                <c:pt idx="683">
                  <c:v>5.69166667</c:v>
                </c:pt>
                <c:pt idx="684">
                  <c:v>5.7</c:v>
                </c:pt>
                <c:pt idx="685">
                  <c:v>5.7083333300000003</c:v>
                </c:pt>
                <c:pt idx="686">
                  <c:v>5.7166666700000004</c:v>
                </c:pt>
                <c:pt idx="687">
                  <c:v>5.7249999999999996</c:v>
                </c:pt>
                <c:pt idx="688">
                  <c:v>5.7333333299999998</c:v>
                </c:pt>
                <c:pt idx="689">
                  <c:v>5.7416666699999999</c:v>
                </c:pt>
                <c:pt idx="690">
                  <c:v>5.75</c:v>
                </c:pt>
                <c:pt idx="691">
                  <c:v>5.7583333300000001</c:v>
                </c:pt>
                <c:pt idx="692">
                  <c:v>5.7666666700000002</c:v>
                </c:pt>
                <c:pt idx="693">
                  <c:v>5.7750000000000004</c:v>
                </c:pt>
                <c:pt idx="694">
                  <c:v>5.7833333299999996</c:v>
                </c:pt>
                <c:pt idx="695">
                  <c:v>5.7916666699999997</c:v>
                </c:pt>
                <c:pt idx="696">
                  <c:v>5.8</c:v>
                </c:pt>
                <c:pt idx="697">
                  <c:v>5.80833333</c:v>
                </c:pt>
                <c:pt idx="698">
                  <c:v>5.81666667</c:v>
                </c:pt>
                <c:pt idx="699">
                  <c:v>5.8250000000000002</c:v>
                </c:pt>
                <c:pt idx="700">
                  <c:v>5.8333333300000003</c:v>
                </c:pt>
                <c:pt idx="701">
                  <c:v>5.8416666700000004</c:v>
                </c:pt>
                <c:pt idx="702">
                  <c:v>5.85</c:v>
                </c:pt>
                <c:pt idx="703">
                  <c:v>5.8583333299999998</c:v>
                </c:pt>
                <c:pt idx="704">
                  <c:v>5.8666666699999999</c:v>
                </c:pt>
                <c:pt idx="705">
                  <c:v>5.875</c:v>
                </c:pt>
                <c:pt idx="706">
                  <c:v>5.8833333300000001</c:v>
                </c:pt>
                <c:pt idx="707">
                  <c:v>5.8916666700000002</c:v>
                </c:pt>
                <c:pt idx="708">
                  <c:v>5.9</c:v>
                </c:pt>
                <c:pt idx="709">
                  <c:v>5.9083333299999996</c:v>
                </c:pt>
                <c:pt idx="710">
                  <c:v>5.9166666699999997</c:v>
                </c:pt>
                <c:pt idx="711">
                  <c:v>5.9249999999999998</c:v>
                </c:pt>
                <c:pt idx="712">
                  <c:v>5.93333333</c:v>
                </c:pt>
                <c:pt idx="713">
                  <c:v>5.94166667</c:v>
                </c:pt>
                <c:pt idx="714">
                  <c:v>5.95</c:v>
                </c:pt>
                <c:pt idx="715">
                  <c:v>5.9583333300000003</c:v>
                </c:pt>
                <c:pt idx="716">
                  <c:v>5.9666666700000004</c:v>
                </c:pt>
                <c:pt idx="717">
                  <c:v>5.9749999999999996</c:v>
                </c:pt>
                <c:pt idx="718">
                  <c:v>5.9833333299999998</c:v>
                </c:pt>
                <c:pt idx="719">
                  <c:v>5.9916666699999999</c:v>
                </c:pt>
                <c:pt idx="720">
                  <c:v>6</c:v>
                </c:pt>
                <c:pt idx="721">
                  <c:v>6.0083333300000001</c:v>
                </c:pt>
                <c:pt idx="722">
                  <c:v>6.0166666700000002</c:v>
                </c:pt>
                <c:pt idx="723">
                  <c:v>6.0250000000000004</c:v>
                </c:pt>
                <c:pt idx="724">
                  <c:v>6.0333333299999996</c:v>
                </c:pt>
                <c:pt idx="725">
                  <c:v>6.0416666699999997</c:v>
                </c:pt>
                <c:pt idx="726">
                  <c:v>6.05</c:v>
                </c:pt>
                <c:pt idx="727">
                  <c:v>6.05833333</c:v>
                </c:pt>
                <c:pt idx="728">
                  <c:v>6.06666667</c:v>
                </c:pt>
                <c:pt idx="729">
                  <c:v>6.0750000000000002</c:v>
                </c:pt>
                <c:pt idx="730">
                  <c:v>6.0833333300000003</c:v>
                </c:pt>
                <c:pt idx="731">
                  <c:v>6.0916666700000004</c:v>
                </c:pt>
                <c:pt idx="732">
                  <c:v>6.1</c:v>
                </c:pt>
                <c:pt idx="733">
                  <c:v>6.1083333299999998</c:v>
                </c:pt>
                <c:pt idx="734">
                  <c:v>6.1166666699999999</c:v>
                </c:pt>
                <c:pt idx="735">
                  <c:v>6.125</c:v>
                </c:pt>
                <c:pt idx="736">
                  <c:v>6.1333333300000001</c:v>
                </c:pt>
                <c:pt idx="737">
                  <c:v>6.1416666700000002</c:v>
                </c:pt>
                <c:pt idx="738">
                  <c:v>6.15</c:v>
                </c:pt>
                <c:pt idx="739">
                  <c:v>6.1583333299999996</c:v>
                </c:pt>
                <c:pt idx="740">
                  <c:v>6.1666666699999997</c:v>
                </c:pt>
                <c:pt idx="741">
                  <c:v>6.1749999999999998</c:v>
                </c:pt>
                <c:pt idx="742">
                  <c:v>6.18333333</c:v>
                </c:pt>
                <c:pt idx="743">
                  <c:v>6.19166667</c:v>
                </c:pt>
                <c:pt idx="744">
                  <c:v>6.2</c:v>
                </c:pt>
                <c:pt idx="745">
                  <c:v>6.2083333300000003</c:v>
                </c:pt>
                <c:pt idx="746">
                  <c:v>6.2166666700000004</c:v>
                </c:pt>
                <c:pt idx="747">
                  <c:v>6.2249999999999996</c:v>
                </c:pt>
                <c:pt idx="748">
                  <c:v>6.2333333299999998</c:v>
                </c:pt>
                <c:pt idx="749">
                  <c:v>6.2416666699999999</c:v>
                </c:pt>
                <c:pt idx="750">
                  <c:v>6.25</c:v>
                </c:pt>
                <c:pt idx="751">
                  <c:v>6.2583333300000001</c:v>
                </c:pt>
                <c:pt idx="752">
                  <c:v>6.2666666700000002</c:v>
                </c:pt>
                <c:pt idx="753">
                  <c:v>6.2750000000000004</c:v>
                </c:pt>
                <c:pt idx="754">
                  <c:v>6.2833333299999996</c:v>
                </c:pt>
                <c:pt idx="755">
                  <c:v>6.2916666699999997</c:v>
                </c:pt>
                <c:pt idx="756">
                  <c:v>6.3</c:v>
                </c:pt>
                <c:pt idx="757">
                  <c:v>6.30833333</c:v>
                </c:pt>
                <c:pt idx="758">
                  <c:v>6.31666667</c:v>
                </c:pt>
                <c:pt idx="759">
                  <c:v>6.3250000000000002</c:v>
                </c:pt>
                <c:pt idx="760">
                  <c:v>6.3333333300000003</c:v>
                </c:pt>
                <c:pt idx="761">
                  <c:v>6.3416666700000004</c:v>
                </c:pt>
                <c:pt idx="762">
                  <c:v>6.35</c:v>
                </c:pt>
                <c:pt idx="763">
                  <c:v>6.3583333299999998</c:v>
                </c:pt>
                <c:pt idx="764">
                  <c:v>6.3666666699999999</c:v>
                </c:pt>
                <c:pt idx="765">
                  <c:v>6.375</c:v>
                </c:pt>
                <c:pt idx="766">
                  <c:v>6.3833333300000001</c:v>
                </c:pt>
                <c:pt idx="767">
                  <c:v>6.3916666700000002</c:v>
                </c:pt>
                <c:pt idx="768">
                  <c:v>6.4</c:v>
                </c:pt>
                <c:pt idx="769">
                  <c:v>6.4083333299999996</c:v>
                </c:pt>
                <c:pt idx="770">
                  <c:v>6.4166666699999997</c:v>
                </c:pt>
                <c:pt idx="771">
                  <c:v>6.4249999999999998</c:v>
                </c:pt>
                <c:pt idx="772">
                  <c:v>6.43333333</c:v>
                </c:pt>
                <c:pt idx="773">
                  <c:v>6.44166667</c:v>
                </c:pt>
                <c:pt idx="774">
                  <c:v>6.45</c:v>
                </c:pt>
                <c:pt idx="775">
                  <c:v>6.4583333300000003</c:v>
                </c:pt>
                <c:pt idx="776">
                  <c:v>6.4666666700000004</c:v>
                </c:pt>
                <c:pt idx="777">
                  <c:v>6.4749999999999996</c:v>
                </c:pt>
                <c:pt idx="778">
                  <c:v>6.4833333299999998</c:v>
                </c:pt>
                <c:pt idx="779">
                  <c:v>6.4916666699999999</c:v>
                </c:pt>
                <c:pt idx="780">
                  <c:v>6.5</c:v>
                </c:pt>
                <c:pt idx="781">
                  <c:v>6.5083333300000001</c:v>
                </c:pt>
                <c:pt idx="782">
                  <c:v>6.5166666700000002</c:v>
                </c:pt>
                <c:pt idx="783">
                  <c:v>6.5250000000000004</c:v>
                </c:pt>
                <c:pt idx="784">
                  <c:v>6.5333333299999996</c:v>
                </c:pt>
                <c:pt idx="785">
                  <c:v>6.5416666699999997</c:v>
                </c:pt>
                <c:pt idx="786">
                  <c:v>6.55</c:v>
                </c:pt>
                <c:pt idx="787">
                  <c:v>6.55833333</c:v>
                </c:pt>
                <c:pt idx="788">
                  <c:v>6.56666667</c:v>
                </c:pt>
                <c:pt idx="789">
                  <c:v>6.5750000000000002</c:v>
                </c:pt>
                <c:pt idx="790">
                  <c:v>6.5833333300000003</c:v>
                </c:pt>
                <c:pt idx="791">
                  <c:v>6.5916666700000004</c:v>
                </c:pt>
                <c:pt idx="792">
                  <c:v>6.6</c:v>
                </c:pt>
                <c:pt idx="793">
                  <c:v>6.6083333299999998</c:v>
                </c:pt>
                <c:pt idx="794">
                  <c:v>6.6166666699999999</c:v>
                </c:pt>
                <c:pt idx="795">
                  <c:v>6.625</c:v>
                </c:pt>
                <c:pt idx="796">
                  <c:v>6.6333333300000001</c:v>
                </c:pt>
                <c:pt idx="797">
                  <c:v>6.6416666700000002</c:v>
                </c:pt>
                <c:pt idx="798">
                  <c:v>6.65</c:v>
                </c:pt>
                <c:pt idx="799">
                  <c:v>6.6583333299999996</c:v>
                </c:pt>
                <c:pt idx="800">
                  <c:v>6.6666666699999997</c:v>
                </c:pt>
                <c:pt idx="801">
                  <c:v>6.6749999999999998</c:v>
                </c:pt>
                <c:pt idx="802">
                  <c:v>6.68333333</c:v>
                </c:pt>
                <c:pt idx="803">
                  <c:v>6.69166667</c:v>
                </c:pt>
                <c:pt idx="804">
                  <c:v>6.7</c:v>
                </c:pt>
                <c:pt idx="805">
                  <c:v>6.7083333300000003</c:v>
                </c:pt>
                <c:pt idx="806">
                  <c:v>6.7166666700000004</c:v>
                </c:pt>
                <c:pt idx="807">
                  <c:v>6.7249999999999996</c:v>
                </c:pt>
                <c:pt idx="808">
                  <c:v>6.7333333299999998</c:v>
                </c:pt>
                <c:pt idx="809">
                  <c:v>6.7416666699999999</c:v>
                </c:pt>
                <c:pt idx="810">
                  <c:v>6.75</c:v>
                </c:pt>
                <c:pt idx="811">
                  <c:v>6.7583333300000001</c:v>
                </c:pt>
                <c:pt idx="812">
                  <c:v>6.7666666700000002</c:v>
                </c:pt>
                <c:pt idx="813">
                  <c:v>6.7750000000000004</c:v>
                </c:pt>
                <c:pt idx="814">
                  <c:v>6.7833333299999996</c:v>
                </c:pt>
                <c:pt idx="815">
                  <c:v>6.7916666699999997</c:v>
                </c:pt>
                <c:pt idx="816">
                  <c:v>6.8</c:v>
                </c:pt>
                <c:pt idx="817">
                  <c:v>6.80833333</c:v>
                </c:pt>
                <c:pt idx="818">
                  <c:v>6.81666667</c:v>
                </c:pt>
                <c:pt idx="819">
                  <c:v>6.8250000000000002</c:v>
                </c:pt>
                <c:pt idx="820">
                  <c:v>6.8333333300000003</c:v>
                </c:pt>
                <c:pt idx="821">
                  <c:v>6.8416666700000004</c:v>
                </c:pt>
                <c:pt idx="822">
                  <c:v>6.85</c:v>
                </c:pt>
                <c:pt idx="823">
                  <c:v>6.8583333299999998</c:v>
                </c:pt>
                <c:pt idx="824">
                  <c:v>6.8666666699999999</c:v>
                </c:pt>
                <c:pt idx="825">
                  <c:v>6.875</c:v>
                </c:pt>
                <c:pt idx="826">
                  <c:v>6.8833333300000001</c:v>
                </c:pt>
                <c:pt idx="827">
                  <c:v>6.8916666700000002</c:v>
                </c:pt>
                <c:pt idx="828">
                  <c:v>6.9</c:v>
                </c:pt>
                <c:pt idx="829">
                  <c:v>6.9083333299999996</c:v>
                </c:pt>
                <c:pt idx="830">
                  <c:v>6.9166666699999997</c:v>
                </c:pt>
                <c:pt idx="831">
                  <c:v>6.9249999999999998</c:v>
                </c:pt>
                <c:pt idx="832">
                  <c:v>6.93333333</c:v>
                </c:pt>
                <c:pt idx="833">
                  <c:v>6.94166667</c:v>
                </c:pt>
                <c:pt idx="834">
                  <c:v>6.95</c:v>
                </c:pt>
                <c:pt idx="835">
                  <c:v>6.9583333300000003</c:v>
                </c:pt>
                <c:pt idx="836">
                  <c:v>6.9666666700000004</c:v>
                </c:pt>
                <c:pt idx="837">
                  <c:v>6.9749999999999996</c:v>
                </c:pt>
                <c:pt idx="838">
                  <c:v>6.9833333299999998</c:v>
                </c:pt>
                <c:pt idx="839">
                  <c:v>6.9916666699999999</c:v>
                </c:pt>
                <c:pt idx="840">
                  <c:v>7</c:v>
                </c:pt>
                <c:pt idx="841">
                  <c:v>7.0083333300000001</c:v>
                </c:pt>
                <c:pt idx="842">
                  <c:v>7.0166666700000002</c:v>
                </c:pt>
                <c:pt idx="843">
                  <c:v>7.0250000000000004</c:v>
                </c:pt>
                <c:pt idx="844">
                  <c:v>7.0333333299999996</c:v>
                </c:pt>
                <c:pt idx="845">
                  <c:v>7.0416666699999997</c:v>
                </c:pt>
                <c:pt idx="846">
                  <c:v>7.05</c:v>
                </c:pt>
                <c:pt idx="847">
                  <c:v>7.05833333</c:v>
                </c:pt>
                <c:pt idx="848">
                  <c:v>7.06666667</c:v>
                </c:pt>
                <c:pt idx="849">
                  <c:v>7.0750000000000002</c:v>
                </c:pt>
                <c:pt idx="850">
                  <c:v>7.0833333300000003</c:v>
                </c:pt>
                <c:pt idx="851">
                  <c:v>7.0916666700000004</c:v>
                </c:pt>
                <c:pt idx="852">
                  <c:v>7.1</c:v>
                </c:pt>
                <c:pt idx="853">
                  <c:v>7.1083333299999998</c:v>
                </c:pt>
                <c:pt idx="854">
                  <c:v>7.1166666699999999</c:v>
                </c:pt>
                <c:pt idx="855">
                  <c:v>7.125</c:v>
                </c:pt>
                <c:pt idx="856">
                  <c:v>7.1333333300000001</c:v>
                </c:pt>
                <c:pt idx="857">
                  <c:v>7.1416666700000002</c:v>
                </c:pt>
                <c:pt idx="858">
                  <c:v>7.15</c:v>
                </c:pt>
                <c:pt idx="859">
                  <c:v>7.1583333299999996</c:v>
                </c:pt>
                <c:pt idx="860">
                  <c:v>7.1666666699999997</c:v>
                </c:pt>
                <c:pt idx="861">
                  <c:v>7.1749999999999998</c:v>
                </c:pt>
                <c:pt idx="862">
                  <c:v>7.18333333</c:v>
                </c:pt>
                <c:pt idx="863">
                  <c:v>7.19166667</c:v>
                </c:pt>
                <c:pt idx="864">
                  <c:v>7.2</c:v>
                </c:pt>
                <c:pt idx="865">
                  <c:v>7.2083333300000003</c:v>
                </c:pt>
                <c:pt idx="866">
                  <c:v>7.2166666700000004</c:v>
                </c:pt>
                <c:pt idx="867">
                  <c:v>7.2249999999999996</c:v>
                </c:pt>
                <c:pt idx="868">
                  <c:v>7.2333333299999998</c:v>
                </c:pt>
                <c:pt idx="869">
                  <c:v>7.2416666699999999</c:v>
                </c:pt>
                <c:pt idx="870">
                  <c:v>7.25</c:v>
                </c:pt>
                <c:pt idx="871">
                  <c:v>7.2583333300000001</c:v>
                </c:pt>
                <c:pt idx="872">
                  <c:v>7.2666666700000002</c:v>
                </c:pt>
                <c:pt idx="873">
                  <c:v>7.2750000000000004</c:v>
                </c:pt>
                <c:pt idx="874">
                  <c:v>7.2833333299999996</c:v>
                </c:pt>
                <c:pt idx="875">
                  <c:v>7.2916666699999997</c:v>
                </c:pt>
                <c:pt idx="876">
                  <c:v>7.3</c:v>
                </c:pt>
                <c:pt idx="877">
                  <c:v>7.30833333</c:v>
                </c:pt>
                <c:pt idx="878">
                  <c:v>7.31666667</c:v>
                </c:pt>
                <c:pt idx="879">
                  <c:v>7.3250000000000002</c:v>
                </c:pt>
                <c:pt idx="880">
                  <c:v>7.3333333300000003</c:v>
                </c:pt>
                <c:pt idx="881">
                  <c:v>7.3416666700000004</c:v>
                </c:pt>
                <c:pt idx="882">
                  <c:v>7.35</c:v>
                </c:pt>
                <c:pt idx="883">
                  <c:v>7.3583333299999998</c:v>
                </c:pt>
                <c:pt idx="884">
                  <c:v>7.3666666699999999</c:v>
                </c:pt>
                <c:pt idx="885">
                  <c:v>7.375</c:v>
                </c:pt>
                <c:pt idx="886">
                  <c:v>7.3833333300000001</c:v>
                </c:pt>
                <c:pt idx="887">
                  <c:v>7.3916666700000002</c:v>
                </c:pt>
                <c:pt idx="888">
                  <c:v>7.4</c:v>
                </c:pt>
                <c:pt idx="889">
                  <c:v>7.4083333299999996</c:v>
                </c:pt>
                <c:pt idx="890">
                  <c:v>7.4166666699999997</c:v>
                </c:pt>
                <c:pt idx="891">
                  <c:v>7.4249999999999998</c:v>
                </c:pt>
                <c:pt idx="892">
                  <c:v>7.43333333</c:v>
                </c:pt>
                <c:pt idx="893">
                  <c:v>7.44166667</c:v>
                </c:pt>
                <c:pt idx="894">
                  <c:v>7.45</c:v>
                </c:pt>
                <c:pt idx="895">
                  <c:v>7.4583333300000003</c:v>
                </c:pt>
                <c:pt idx="896">
                  <c:v>7.4666666700000004</c:v>
                </c:pt>
                <c:pt idx="897">
                  <c:v>7.4749999999999996</c:v>
                </c:pt>
                <c:pt idx="898">
                  <c:v>7.4833333299999998</c:v>
                </c:pt>
                <c:pt idx="899">
                  <c:v>7.4916666699999999</c:v>
                </c:pt>
                <c:pt idx="900">
                  <c:v>7.5</c:v>
                </c:pt>
                <c:pt idx="901">
                  <c:v>7.5083333300000001</c:v>
                </c:pt>
                <c:pt idx="902">
                  <c:v>7.5166666700000002</c:v>
                </c:pt>
                <c:pt idx="903">
                  <c:v>7.5250000000000004</c:v>
                </c:pt>
                <c:pt idx="904">
                  <c:v>7.5333333299999996</c:v>
                </c:pt>
                <c:pt idx="905">
                  <c:v>7.5416666699999997</c:v>
                </c:pt>
                <c:pt idx="906">
                  <c:v>7.55</c:v>
                </c:pt>
                <c:pt idx="907">
                  <c:v>7.55833333</c:v>
                </c:pt>
                <c:pt idx="908">
                  <c:v>7.56666667</c:v>
                </c:pt>
                <c:pt idx="909">
                  <c:v>7.5750000000000002</c:v>
                </c:pt>
                <c:pt idx="910">
                  <c:v>7.5833333300000003</c:v>
                </c:pt>
                <c:pt idx="911">
                  <c:v>7.5916666700000004</c:v>
                </c:pt>
                <c:pt idx="912">
                  <c:v>7.6</c:v>
                </c:pt>
                <c:pt idx="913">
                  <c:v>7.6083333299999998</c:v>
                </c:pt>
                <c:pt idx="914">
                  <c:v>7.6166666699999999</c:v>
                </c:pt>
                <c:pt idx="915">
                  <c:v>7.625</c:v>
                </c:pt>
                <c:pt idx="916">
                  <c:v>7.6333333300000001</c:v>
                </c:pt>
                <c:pt idx="917">
                  <c:v>7.6416666700000002</c:v>
                </c:pt>
                <c:pt idx="918">
                  <c:v>7.65</c:v>
                </c:pt>
                <c:pt idx="919">
                  <c:v>7.6583333299999996</c:v>
                </c:pt>
                <c:pt idx="920">
                  <c:v>7.6666666699999997</c:v>
                </c:pt>
                <c:pt idx="921">
                  <c:v>7.6749999999999998</c:v>
                </c:pt>
                <c:pt idx="922">
                  <c:v>7.68333333</c:v>
                </c:pt>
                <c:pt idx="923">
                  <c:v>7.69166667</c:v>
                </c:pt>
                <c:pt idx="924">
                  <c:v>7.7</c:v>
                </c:pt>
                <c:pt idx="925">
                  <c:v>7.7083333300000003</c:v>
                </c:pt>
                <c:pt idx="926">
                  <c:v>7.7166666700000004</c:v>
                </c:pt>
                <c:pt idx="927">
                  <c:v>7.7249999999999996</c:v>
                </c:pt>
                <c:pt idx="928">
                  <c:v>7.7333333299999998</c:v>
                </c:pt>
                <c:pt idx="929">
                  <c:v>7.7416666699999999</c:v>
                </c:pt>
                <c:pt idx="930">
                  <c:v>7.75</c:v>
                </c:pt>
                <c:pt idx="931">
                  <c:v>7.7583333300000001</c:v>
                </c:pt>
                <c:pt idx="932">
                  <c:v>7.7666666700000002</c:v>
                </c:pt>
                <c:pt idx="933">
                  <c:v>7.7750000000000004</c:v>
                </c:pt>
                <c:pt idx="934">
                  <c:v>7.7833333299999996</c:v>
                </c:pt>
                <c:pt idx="935">
                  <c:v>7.7916666699999997</c:v>
                </c:pt>
                <c:pt idx="936">
                  <c:v>7.8</c:v>
                </c:pt>
                <c:pt idx="937">
                  <c:v>7.80833333</c:v>
                </c:pt>
                <c:pt idx="938">
                  <c:v>7.81666667</c:v>
                </c:pt>
                <c:pt idx="939">
                  <c:v>7.8250000000000002</c:v>
                </c:pt>
                <c:pt idx="940">
                  <c:v>7.8333333300000003</c:v>
                </c:pt>
                <c:pt idx="941">
                  <c:v>7.8416666700000004</c:v>
                </c:pt>
                <c:pt idx="942">
                  <c:v>7.85</c:v>
                </c:pt>
                <c:pt idx="943">
                  <c:v>7.8583333299999998</c:v>
                </c:pt>
                <c:pt idx="944">
                  <c:v>7.8666666699999999</c:v>
                </c:pt>
                <c:pt idx="945">
                  <c:v>7.875</c:v>
                </c:pt>
                <c:pt idx="946">
                  <c:v>7.8833333300000001</c:v>
                </c:pt>
                <c:pt idx="947">
                  <c:v>7.8916666700000002</c:v>
                </c:pt>
                <c:pt idx="948">
                  <c:v>7.9</c:v>
                </c:pt>
                <c:pt idx="949">
                  <c:v>7.9083333299999996</c:v>
                </c:pt>
                <c:pt idx="950">
                  <c:v>7.9166666699999997</c:v>
                </c:pt>
                <c:pt idx="951">
                  <c:v>7.9249999999999998</c:v>
                </c:pt>
                <c:pt idx="952">
                  <c:v>7.93333333</c:v>
                </c:pt>
                <c:pt idx="953">
                  <c:v>7.94166667</c:v>
                </c:pt>
                <c:pt idx="954">
                  <c:v>7.95</c:v>
                </c:pt>
                <c:pt idx="955">
                  <c:v>7.9583333300000003</c:v>
                </c:pt>
                <c:pt idx="956">
                  <c:v>7.9666666700000004</c:v>
                </c:pt>
                <c:pt idx="957">
                  <c:v>7.9749999999999996</c:v>
                </c:pt>
                <c:pt idx="958">
                  <c:v>7.9833333299999998</c:v>
                </c:pt>
                <c:pt idx="959">
                  <c:v>7.9916666699999999</c:v>
                </c:pt>
                <c:pt idx="960">
                  <c:v>8</c:v>
                </c:pt>
                <c:pt idx="961">
                  <c:v>8.0083333299999993</c:v>
                </c:pt>
                <c:pt idx="962">
                  <c:v>8.0166666699999993</c:v>
                </c:pt>
                <c:pt idx="963">
                  <c:v>8.0250000000000004</c:v>
                </c:pt>
                <c:pt idx="964">
                  <c:v>8.0333333299999996</c:v>
                </c:pt>
                <c:pt idx="965">
                  <c:v>8.0416666699999997</c:v>
                </c:pt>
                <c:pt idx="966">
                  <c:v>8.0500000000000007</c:v>
                </c:pt>
                <c:pt idx="967">
                  <c:v>8.05833333</c:v>
                </c:pt>
                <c:pt idx="968">
                  <c:v>8.06666667</c:v>
                </c:pt>
                <c:pt idx="969">
                  <c:v>8.0749999999999993</c:v>
                </c:pt>
                <c:pt idx="970">
                  <c:v>8.0833333300000003</c:v>
                </c:pt>
                <c:pt idx="971">
                  <c:v>8.0916666700000004</c:v>
                </c:pt>
                <c:pt idx="972">
                  <c:v>8.1</c:v>
                </c:pt>
                <c:pt idx="973">
                  <c:v>8.1083333300000007</c:v>
                </c:pt>
                <c:pt idx="974">
                  <c:v>8.1166666700000007</c:v>
                </c:pt>
                <c:pt idx="975">
                  <c:v>8.125</c:v>
                </c:pt>
                <c:pt idx="976">
                  <c:v>8.1333333299999993</c:v>
                </c:pt>
                <c:pt idx="977">
                  <c:v>8.1416666699999993</c:v>
                </c:pt>
                <c:pt idx="978">
                  <c:v>8.15</c:v>
                </c:pt>
                <c:pt idx="979">
                  <c:v>8.1583333299999996</c:v>
                </c:pt>
                <c:pt idx="980">
                  <c:v>8.1666666699999997</c:v>
                </c:pt>
                <c:pt idx="981">
                  <c:v>8.1750000000000007</c:v>
                </c:pt>
                <c:pt idx="982">
                  <c:v>8.18333333</c:v>
                </c:pt>
                <c:pt idx="983">
                  <c:v>8.19166667</c:v>
                </c:pt>
                <c:pt idx="984">
                  <c:v>8.1999999999999993</c:v>
                </c:pt>
                <c:pt idx="985">
                  <c:v>8.2083333300000003</c:v>
                </c:pt>
                <c:pt idx="986">
                  <c:v>8.2166666700000004</c:v>
                </c:pt>
                <c:pt idx="987">
                  <c:v>8.2249999999999996</c:v>
                </c:pt>
                <c:pt idx="988">
                  <c:v>8.2333333300000007</c:v>
                </c:pt>
                <c:pt idx="989">
                  <c:v>8.2416666700000007</c:v>
                </c:pt>
                <c:pt idx="990">
                  <c:v>8.25</c:v>
                </c:pt>
                <c:pt idx="991">
                  <c:v>8.2583333299999993</c:v>
                </c:pt>
                <c:pt idx="992">
                  <c:v>8.2666666699999993</c:v>
                </c:pt>
                <c:pt idx="993">
                  <c:v>8.2750000000000004</c:v>
                </c:pt>
                <c:pt idx="994">
                  <c:v>8.2833333299999996</c:v>
                </c:pt>
                <c:pt idx="995">
                  <c:v>8.2916666699999997</c:v>
                </c:pt>
                <c:pt idx="996">
                  <c:v>8.3000000000000007</c:v>
                </c:pt>
                <c:pt idx="997">
                  <c:v>8.30833333</c:v>
                </c:pt>
                <c:pt idx="998">
                  <c:v>8.31666667</c:v>
                </c:pt>
                <c:pt idx="999">
                  <c:v>8.3249999999999993</c:v>
                </c:pt>
                <c:pt idx="1000">
                  <c:v>8.3333333300000003</c:v>
                </c:pt>
                <c:pt idx="1001">
                  <c:v>8.3416666700000004</c:v>
                </c:pt>
                <c:pt idx="1002">
                  <c:v>8.35</c:v>
                </c:pt>
                <c:pt idx="1003">
                  <c:v>8.3583333300000007</c:v>
                </c:pt>
                <c:pt idx="1004">
                  <c:v>8.3666666700000007</c:v>
                </c:pt>
                <c:pt idx="1005">
                  <c:v>8.375</c:v>
                </c:pt>
                <c:pt idx="1006">
                  <c:v>8.3833333299999993</c:v>
                </c:pt>
                <c:pt idx="1007">
                  <c:v>8.3916666699999993</c:v>
                </c:pt>
                <c:pt idx="1008">
                  <c:v>8.4</c:v>
                </c:pt>
                <c:pt idx="1009">
                  <c:v>8.4083333299999996</c:v>
                </c:pt>
                <c:pt idx="1010">
                  <c:v>8.4166666699999997</c:v>
                </c:pt>
                <c:pt idx="1011">
                  <c:v>8.4250000000000007</c:v>
                </c:pt>
                <c:pt idx="1012">
                  <c:v>8.43333333</c:v>
                </c:pt>
                <c:pt idx="1013">
                  <c:v>8.44166667</c:v>
                </c:pt>
                <c:pt idx="1014">
                  <c:v>8.4499999999999993</c:v>
                </c:pt>
                <c:pt idx="1015">
                  <c:v>8.4583333300000003</c:v>
                </c:pt>
                <c:pt idx="1016">
                  <c:v>8.4666666700000004</c:v>
                </c:pt>
                <c:pt idx="1017">
                  <c:v>8.4749999999999996</c:v>
                </c:pt>
                <c:pt idx="1018">
                  <c:v>8.4833333300000007</c:v>
                </c:pt>
                <c:pt idx="1019">
                  <c:v>8.4916666700000007</c:v>
                </c:pt>
                <c:pt idx="1020">
                  <c:v>8.5</c:v>
                </c:pt>
                <c:pt idx="1021">
                  <c:v>8.5083333299999993</c:v>
                </c:pt>
                <c:pt idx="1022">
                  <c:v>8.5166666699999993</c:v>
                </c:pt>
                <c:pt idx="1023">
                  <c:v>8.5250000000000004</c:v>
                </c:pt>
                <c:pt idx="1024">
                  <c:v>8.5333333299999996</c:v>
                </c:pt>
                <c:pt idx="1025">
                  <c:v>8.5416666699999997</c:v>
                </c:pt>
                <c:pt idx="1026">
                  <c:v>8.5500000000000007</c:v>
                </c:pt>
                <c:pt idx="1027">
                  <c:v>8.55833333</c:v>
                </c:pt>
                <c:pt idx="1028">
                  <c:v>8.56666667</c:v>
                </c:pt>
                <c:pt idx="1029">
                  <c:v>8.5749999999999993</c:v>
                </c:pt>
                <c:pt idx="1030">
                  <c:v>8.5833333300000003</c:v>
                </c:pt>
                <c:pt idx="1031">
                  <c:v>8.5916666700000004</c:v>
                </c:pt>
                <c:pt idx="1032">
                  <c:v>8.6</c:v>
                </c:pt>
                <c:pt idx="1033">
                  <c:v>8.6083333300000007</c:v>
                </c:pt>
                <c:pt idx="1034">
                  <c:v>8.6166666700000007</c:v>
                </c:pt>
                <c:pt idx="1035">
                  <c:v>8.625</c:v>
                </c:pt>
                <c:pt idx="1036">
                  <c:v>8.6333333299999993</c:v>
                </c:pt>
                <c:pt idx="1037">
                  <c:v>8.6416666699999993</c:v>
                </c:pt>
                <c:pt idx="1038">
                  <c:v>8.65</c:v>
                </c:pt>
                <c:pt idx="1039">
                  <c:v>8.6583333299999996</c:v>
                </c:pt>
                <c:pt idx="1040">
                  <c:v>8.6666666699999997</c:v>
                </c:pt>
                <c:pt idx="1041">
                  <c:v>8.6750000000000007</c:v>
                </c:pt>
                <c:pt idx="1042">
                  <c:v>8.68333333</c:v>
                </c:pt>
                <c:pt idx="1043">
                  <c:v>8.69166667</c:v>
                </c:pt>
                <c:pt idx="1044">
                  <c:v>8.6999999999999993</c:v>
                </c:pt>
                <c:pt idx="1045">
                  <c:v>8.7083333300000003</c:v>
                </c:pt>
                <c:pt idx="1046">
                  <c:v>8.7166666700000004</c:v>
                </c:pt>
                <c:pt idx="1047">
                  <c:v>8.7249999999999996</c:v>
                </c:pt>
                <c:pt idx="1048">
                  <c:v>8.7333333300000007</c:v>
                </c:pt>
                <c:pt idx="1049">
                  <c:v>8.7416666700000007</c:v>
                </c:pt>
                <c:pt idx="1050">
                  <c:v>8.75</c:v>
                </c:pt>
                <c:pt idx="1051">
                  <c:v>8.7583333299999993</c:v>
                </c:pt>
                <c:pt idx="1052">
                  <c:v>8.7666666699999993</c:v>
                </c:pt>
                <c:pt idx="1053">
                  <c:v>8.7750000000000004</c:v>
                </c:pt>
                <c:pt idx="1054">
                  <c:v>8.7833333299999996</c:v>
                </c:pt>
                <c:pt idx="1055">
                  <c:v>8.7916666699999997</c:v>
                </c:pt>
                <c:pt idx="1056">
                  <c:v>8.8000000000000007</c:v>
                </c:pt>
                <c:pt idx="1057">
                  <c:v>8.80833333</c:v>
                </c:pt>
                <c:pt idx="1058">
                  <c:v>8.81666667</c:v>
                </c:pt>
                <c:pt idx="1059">
                  <c:v>8.8249999999999993</c:v>
                </c:pt>
                <c:pt idx="1060">
                  <c:v>8.8333333300000003</c:v>
                </c:pt>
                <c:pt idx="1061">
                  <c:v>8.8416666700000004</c:v>
                </c:pt>
                <c:pt idx="1062">
                  <c:v>8.85</c:v>
                </c:pt>
                <c:pt idx="1063">
                  <c:v>8.8583333300000007</c:v>
                </c:pt>
                <c:pt idx="1064">
                  <c:v>8.8666666700000007</c:v>
                </c:pt>
                <c:pt idx="1065">
                  <c:v>8.875</c:v>
                </c:pt>
                <c:pt idx="1066">
                  <c:v>8.8833333299999993</c:v>
                </c:pt>
                <c:pt idx="1067">
                  <c:v>8.8916666699999993</c:v>
                </c:pt>
                <c:pt idx="1068">
                  <c:v>8.9</c:v>
                </c:pt>
                <c:pt idx="1069">
                  <c:v>8.9083333299999996</c:v>
                </c:pt>
                <c:pt idx="1070">
                  <c:v>8.9166666699999997</c:v>
                </c:pt>
                <c:pt idx="1071">
                  <c:v>8.9250000000000007</c:v>
                </c:pt>
                <c:pt idx="1072">
                  <c:v>8.93333333</c:v>
                </c:pt>
                <c:pt idx="1073">
                  <c:v>8.94166667</c:v>
                </c:pt>
                <c:pt idx="1074">
                  <c:v>8.9499999999999993</c:v>
                </c:pt>
                <c:pt idx="1075">
                  <c:v>8.9583333300000003</c:v>
                </c:pt>
                <c:pt idx="1076">
                  <c:v>8.9666666700000004</c:v>
                </c:pt>
                <c:pt idx="1077">
                  <c:v>8.9749999999999996</c:v>
                </c:pt>
                <c:pt idx="1078">
                  <c:v>8.9833333300000007</c:v>
                </c:pt>
                <c:pt idx="1079">
                  <c:v>8.9916666700000007</c:v>
                </c:pt>
                <c:pt idx="1080">
                  <c:v>9</c:v>
                </c:pt>
                <c:pt idx="1081">
                  <c:v>9.0083333299999993</c:v>
                </c:pt>
                <c:pt idx="1082">
                  <c:v>9.0166666699999993</c:v>
                </c:pt>
                <c:pt idx="1083">
                  <c:v>9.0250000000000004</c:v>
                </c:pt>
                <c:pt idx="1084">
                  <c:v>9.0333333299999996</c:v>
                </c:pt>
                <c:pt idx="1085">
                  <c:v>9.0416666699999997</c:v>
                </c:pt>
                <c:pt idx="1086">
                  <c:v>9.0500000000000007</c:v>
                </c:pt>
                <c:pt idx="1087">
                  <c:v>9.05833333</c:v>
                </c:pt>
                <c:pt idx="1088">
                  <c:v>9.06666667</c:v>
                </c:pt>
                <c:pt idx="1089">
                  <c:v>9.0749999999999993</c:v>
                </c:pt>
                <c:pt idx="1090">
                  <c:v>9.0833333300000003</c:v>
                </c:pt>
                <c:pt idx="1091">
                  <c:v>9.0916666700000004</c:v>
                </c:pt>
                <c:pt idx="1092">
                  <c:v>9.1</c:v>
                </c:pt>
                <c:pt idx="1093">
                  <c:v>9.1083333300000007</c:v>
                </c:pt>
                <c:pt idx="1094">
                  <c:v>9.1166666700000007</c:v>
                </c:pt>
                <c:pt idx="1095">
                  <c:v>9.125</c:v>
                </c:pt>
                <c:pt idx="1096">
                  <c:v>9.1333333299999993</c:v>
                </c:pt>
                <c:pt idx="1097">
                  <c:v>9.1416666699999993</c:v>
                </c:pt>
                <c:pt idx="1098">
                  <c:v>9.15</c:v>
                </c:pt>
                <c:pt idx="1099">
                  <c:v>9.1583333299999996</c:v>
                </c:pt>
                <c:pt idx="1100">
                  <c:v>9.1666666699999997</c:v>
                </c:pt>
                <c:pt idx="1101">
                  <c:v>9.1750000000000007</c:v>
                </c:pt>
                <c:pt idx="1102">
                  <c:v>9.18333333</c:v>
                </c:pt>
                <c:pt idx="1103">
                  <c:v>9.19166667</c:v>
                </c:pt>
                <c:pt idx="1104">
                  <c:v>9.1999999999999993</c:v>
                </c:pt>
                <c:pt idx="1105">
                  <c:v>9.2083333300000003</c:v>
                </c:pt>
                <c:pt idx="1106">
                  <c:v>9.2166666700000004</c:v>
                </c:pt>
                <c:pt idx="1107">
                  <c:v>9.2249999999999996</c:v>
                </c:pt>
                <c:pt idx="1108">
                  <c:v>9.2333333300000007</c:v>
                </c:pt>
                <c:pt idx="1109">
                  <c:v>9.2416666700000007</c:v>
                </c:pt>
                <c:pt idx="1110">
                  <c:v>9.25</c:v>
                </c:pt>
                <c:pt idx="1111">
                  <c:v>9.2583333299999993</c:v>
                </c:pt>
                <c:pt idx="1112">
                  <c:v>9.2666666699999993</c:v>
                </c:pt>
                <c:pt idx="1113">
                  <c:v>9.2750000000000004</c:v>
                </c:pt>
                <c:pt idx="1114">
                  <c:v>9.2833333299999996</c:v>
                </c:pt>
                <c:pt idx="1115">
                  <c:v>9.2916666699999997</c:v>
                </c:pt>
                <c:pt idx="1116">
                  <c:v>9.3000000000000007</c:v>
                </c:pt>
                <c:pt idx="1117">
                  <c:v>9.30833333</c:v>
                </c:pt>
                <c:pt idx="1118">
                  <c:v>9.31666667</c:v>
                </c:pt>
                <c:pt idx="1119">
                  <c:v>9.3249999999999993</c:v>
                </c:pt>
                <c:pt idx="1120">
                  <c:v>9.3333333300000003</c:v>
                </c:pt>
                <c:pt idx="1121">
                  <c:v>9.3416666700000004</c:v>
                </c:pt>
                <c:pt idx="1122">
                  <c:v>9.35</c:v>
                </c:pt>
                <c:pt idx="1123">
                  <c:v>9.3583333300000007</c:v>
                </c:pt>
                <c:pt idx="1124">
                  <c:v>9.3666666700000007</c:v>
                </c:pt>
                <c:pt idx="1125">
                  <c:v>9.375</c:v>
                </c:pt>
                <c:pt idx="1126">
                  <c:v>9.3833333299999993</c:v>
                </c:pt>
                <c:pt idx="1127">
                  <c:v>9.3916666699999993</c:v>
                </c:pt>
                <c:pt idx="1128">
                  <c:v>9.4</c:v>
                </c:pt>
                <c:pt idx="1129">
                  <c:v>9.4083333299999996</c:v>
                </c:pt>
                <c:pt idx="1130">
                  <c:v>9.4166666699999997</c:v>
                </c:pt>
                <c:pt idx="1131">
                  <c:v>9.4250000000000007</c:v>
                </c:pt>
                <c:pt idx="1132">
                  <c:v>9.43333333</c:v>
                </c:pt>
                <c:pt idx="1133">
                  <c:v>9.44166667</c:v>
                </c:pt>
                <c:pt idx="1134">
                  <c:v>9.4499999999999993</c:v>
                </c:pt>
                <c:pt idx="1135">
                  <c:v>9.4583333300000003</c:v>
                </c:pt>
                <c:pt idx="1136">
                  <c:v>9.4666666700000004</c:v>
                </c:pt>
                <c:pt idx="1137">
                  <c:v>9.4749999999999996</c:v>
                </c:pt>
                <c:pt idx="1138">
                  <c:v>9.4833333300000007</c:v>
                </c:pt>
                <c:pt idx="1139">
                  <c:v>9.4916666700000007</c:v>
                </c:pt>
                <c:pt idx="1140">
                  <c:v>9.5</c:v>
                </c:pt>
                <c:pt idx="1141">
                  <c:v>9.5083333299999993</c:v>
                </c:pt>
                <c:pt idx="1142">
                  <c:v>9.5166666699999993</c:v>
                </c:pt>
                <c:pt idx="1143">
                  <c:v>9.5250000000000004</c:v>
                </c:pt>
                <c:pt idx="1144">
                  <c:v>9.5333333299999996</c:v>
                </c:pt>
                <c:pt idx="1145">
                  <c:v>9.5416666699999997</c:v>
                </c:pt>
                <c:pt idx="1146">
                  <c:v>9.5500000000000007</c:v>
                </c:pt>
                <c:pt idx="1147">
                  <c:v>9.55833333</c:v>
                </c:pt>
                <c:pt idx="1148">
                  <c:v>9.56666667</c:v>
                </c:pt>
                <c:pt idx="1149">
                  <c:v>9.5749999999999993</c:v>
                </c:pt>
                <c:pt idx="1150">
                  <c:v>9.5833333300000003</c:v>
                </c:pt>
                <c:pt idx="1151">
                  <c:v>9.5916666700000004</c:v>
                </c:pt>
                <c:pt idx="1152">
                  <c:v>9.6</c:v>
                </c:pt>
                <c:pt idx="1153">
                  <c:v>9.6083333300000007</c:v>
                </c:pt>
                <c:pt idx="1154">
                  <c:v>9.6166666700000007</c:v>
                </c:pt>
                <c:pt idx="1155">
                  <c:v>9.625</c:v>
                </c:pt>
                <c:pt idx="1156">
                  <c:v>9.6333333299999993</c:v>
                </c:pt>
                <c:pt idx="1157">
                  <c:v>9.6416666699999993</c:v>
                </c:pt>
                <c:pt idx="1158">
                  <c:v>9.65</c:v>
                </c:pt>
                <c:pt idx="1159">
                  <c:v>9.6583333299999996</c:v>
                </c:pt>
                <c:pt idx="1160">
                  <c:v>9.6666666699999997</c:v>
                </c:pt>
                <c:pt idx="1161">
                  <c:v>9.6750000000000007</c:v>
                </c:pt>
                <c:pt idx="1162">
                  <c:v>9.68333333</c:v>
                </c:pt>
                <c:pt idx="1163">
                  <c:v>9.69166667</c:v>
                </c:pt>
                <c:pt idx="1164">
                  <c:v>9.6999999999999993</c:v>
                </c:pt>
                <c:pt idx="1165">
                  <c:v>9.7083333300000003</c:v>
                </c:pt>
                <c:pt idx="1166">
                  <c:v>9.7166666700000004</c:v>
                </c:pt>
                <c:pt idx="1167">
                  <c:v>9.7249999999999996</c:v>
                </c:pt>
                <c:pt idx="1168">
                  <c:v>9.7333333300000007</c:v>
                </c:pt>
                <c:pt idx="1169">
                  <c:v>9.7416666700000007</c:v>
                </c:pt>
                <c:pt idx="1170">
                  <c:v>9.75</c:v>
                </c:pt>
                <c:pt idx="1171">
                  <c:v>9.7583333299999993</c:v>
                </c:pt>
                <c:pt idx="1172">
                  <c:v>9.7666666699999993</c:v>
                </c:pt>
                <c:pt idx="1173">
                  <c:v>9.7750000000000004</c:v>
                </c:pt>
                <c:pt idx="1174">
                  <c:v>9.7833333299999996</c:v>
                </c:pt>
                <c:pt idx="1175">
                  <c:v>9.7916666699999997</c:v>
                </c:pt>
                <c:pt idx="1176">
                  <c:v>9.8000000000000007</c:v>
                </c:pt>
                <c:pt idx="1177">
                  <c:v>9.80833333</c:v>
                </c:pt>
                <c:pt idx="1178">
                  <c:v>9.81666667</c:v>
                </c:pt>
                <c:pt idx="1179">
                  <c:v>9.8249999999999993</c:v>
                </c:pt>
                <c:pt idx="1180">
                  <c:v>9.8333333300000003</c:v>
                </c:pt>
                <c:pt idx="1181">
                  <c:v>9.8416666700000004</c:v>
                </c:pt>
                <c:pt idx="1182">
                  <c:v>9.85</c:v>
                </c:pt>
                <c:pt idx="1183">
                  <c:v>9.8583333300000007</c:v>
                </c:pt>
                <c:pt idx="1184">
                  <c:v>9.8666666700000007</c:v>
                </c:pt>
                <c:pt idx="1185">
                  <c:v>9.875</c:v>
                </c:pt>
                <c:pt idx="1186">
                  <c:v>9.8833333299999993</c:v>
                </c:pt>
                <c:pt idx="1187">
                  <c:v>9.8916666699999993</c:v>
                </c:pt>
                <c:pt idx="1188">
                  <c:v>9.9</c:v>
                </c:pt>
                <c:pt idx="1189">
                  <c:v>9.9083333299999996</c:v>
                </c:pt>
                <c:pt idx="1190">
                  <c:v>9.9166666699999997</c:v>
                </c:pt>
                <c:pt idx="1191">
                  <c:v>9.9250000000000007</c:v>
                </c:pt>
                <c:pt idx="1192">
                  <c:v>9.93333333</c:v>
                </c:pt>
                <c:pt idx="1193">
                  <c:v>9.94166667</c:v>
                </c:pt>
                <c:pt idx="1194">
                  <c:v>9.9499999999999993</c:v>
                </c:pt>
                <c:pt idx="1195">
                  <c:v>9.9583333300000003</c:v>
                </c:pt>
                <c:pt idx="1196">
                  <c:v>9.9666666700000004</c:v>
                </c:pt>
                <c:pt idx="1197">
                  <c:v>9.9749999999999996</c:v>
                </c:pt>
                <c:pt idx="1198">
                  <c:v>9.9833333300000007</c:v>
                </c:pt>
                <c:pt idx="1199">
                  <c:v>9.9916666700000007</c:v>
                </c:pt>
                <c:pt idx="1200">
                  <c:v>10</c:v>
                </c:pt>
                <c:pt idx="1201">
                  <c:v>10.008333329999999</c:v>
                </c:pt>
                <c:pt idx="1202">
                  <c:v>10.016666669999999</c:v>
                </c:pt>
                <c:pt idx="1203">
                  <c:v>10.025</c:v>
                </c:pt>
                <c:pt idx="1204">
                  <c:v>10.03333333</c:v>
                </c:pt>
                <c:pt idx="1205">
                  <c:v>10.04166667</c:v>
                </c:pt>
                <c:pt idx="1206">
                  <c:v>10.050000000000001</c:v>
                </c:pt>
                <c:pt idx="1207">
                  <c:v>10.05833333</c:v>
                </c:pt>
                <c:pt idx="1208">
                  <c:v>10.06666667</c:v>
                </c:pt>
                <c:pt idx="1209">
                  <c:v>10.074999999999999</c:v>
                </c:pt>
                <c:pt idx="1210">
                  <c:v>10.08333333</c:v>
                </c:pt>
                <c:pt idx="1211">
                  <c:v>10.09166667</c:v>
                </c:pt>
                <c:pt idx="1212">
                  <c:v>10.1</c:v>
                </c:pt>
                <c:pt idx="1213">
                  <c:v>10.108333330000001</c:v>
                </c:pt>
                <c:pt idx="1214">
                  <c:v>10.116666670000001</c:v>
                </c:pt>
                <c:pt idx="1215">
                  <c:v>10.125</c:v>
                </c:pt>
                <c:pt idx="1216">
                  <c:v>10.133333329999999</c:v>
                </c:pt>
                <c:pt idx="1217">
                  <c:v>10.141666669999999</c:v>
                </c:pt>
                <c:pt idx="1218">
                  <c:v>10.15</c:v>
                </c:pt>
                <c:pt idx="1219">
                  <c:v>10.15833333</c:v>
                </c:pt>
                <c:pt idx="1220">
                  <c:v>10.16666667</c:v>
                </c:pt>
                <c:pt idx="1221">
                  <c:v>10.175000000000001</c:v>
                </c:pt>
                <c:pt idx="1222">
                  <c:v>10.18333333</c:v>
                </c:pt>
                <c:pt idx="1223">
                  <c:v>10.19166667</c:v>
                </c:pt>
                <c:pt idx="1224">
                  <c:v>10.199999999999999</c:v>
                </c:pt>
                <c:pt idx="1225">
                  <c:v>10.20833333</c:v>
                </c:pt>
                <c:pt idx="1226">
                  <c:v>10.21666667</c:v>
                </c:pt>
                <c:pt idx="1227">
                  <c:v>10.225</c:v>
                </c:pt>
                <c:pt idx="1228">
                  <c:v>10.233333330000001</c:v>
                </c:pt>
                <c:pt idx="1229">
                  <c:v>10.241666670000001</c:v>
                </c:pt>
                <c:pt idx="1230">
                  <c:v>10.25</c:v>
                </c:pt>
                <c:pt idx="1231">
                  <c:v>10.258333329999999</c:v>
                </c:pt>
                <c:pt idx="1232">
                  <c:v>10.266666669999999</c:v>
                </c:pt>
                <c:pt idx="1233">
                  <c:v>10.275</c:v>
                </c:pt>
                <c:pt idx="1234">
                  <c:v>10.28333333</c:v>
                </c:pt>
                <c:pt idx="1235">
                  <c:v>10.29166667</c:v>
                </c:pt>
                <c:pt idx="1236">
                  <c:v>10.3</c:v>
                </c:pt>
                <c:pt idx="1237">
                  <c:v>10.30833333</c:v>
                </c:pt>
                <c:pt idx="1238">
                  <c:v>10.31666667</c:v>
                </c:pt>
                <c:pt idx="1239">
                  <c:v>10.324999999999999</c:v>
                </c:pt>
                <c:pt idx="1240">
                  <c:v>10.33333333</c:v>
                </c:pt>
                <c:pt idx="1241">
                  <c:v>10.34166667</c:v>
                </c:pt>
                <c:pt idx="1242">
                  <c:v>10.35</c:v>
                </c:pt>
                <c:pt idx="1243">
                  <c:v>10.358333330000001</c:v>
                </c:pt>
                <c:pt idx="1244">
                  <c:v>10.366666670000001</c:v>
                </c:pt>
                <c:pt idx="1245">
                  <c:v>10.375</c:v>
                </c:pt>
                <c:pt idx="1246">
                  <c:v>10.383333329999999</c:v>
                </c:pt>
                <c:pt idx="1247">
                  <c:v>10.391666669999999</c:v>
                </c:pt>
                <c:pt idx="1248">
                  <c:v>10.4</c:v>
                </c:pt>
                <c:pt idx="1249">
                  <c:v>10.40833333</c:v>
                </c:pt>
                <c:pt idx="1250">
                  <c:v>10.41666667</c:v>
                </c:pt>
                <c:pt idx="1251">
                  <c:v>10.425000000000001</c:v>
                </c:pt>
                <c:pt idx="1252">
                  <c:v>10.43333333</c:v>
                </c:pt>
                <c:pt idx="1253">
                  <c:v>10.44166667</c:v>
                </c:pt>
                <c:pt idx="1254">
                  <c:v>10.45</c:v>
                </c:pt>
                <c:pt idx="1255">
                  <c:v>10.45833333</c:v>
                </c:pt>
                <c:pt idx="1256">
                  <c:v>10.46666667</c:v>
                </c:pt>
                <c:pt idx="1257">
                  <c:v>10.475</c:v>
                </c:pt>
                <c:pt idx="1258">
                  <c:v>10.483333330000001</c:v>
                </c:pt>
                <c:pt idx="1259">
                  <c:v>10.491666670000001</c:v>
                </c:pt>
                <c:pt idx="1260">
                  <c:v>10.5</c:v>
                </c:pt>
                <c:pt idx="1261">
                  <c:v>10.508333329999999</c:v>
                </c:pt>
                <c:pt idx="1262">
                  <c:v>10.516666669999999</c:v>
                </c:pt>
                <c:pt idx="1263">
                  <c:v>10.525</c:v>
                </c:pt>
                <c:pt idx="1264">
                  <c:v>10.53333333</c:v>
                </c:pt>
                <c:pt idx="1265">
                  <c:v>10.54166667</c:v>
                </c:pt>
                <c:pt idx="1266">
                  <c:v>10.55</c:v>
                </c:pt>
                <c:pt idx="1267">
                  <c:v>10.55833333</c:v>
                </c:pt>
                <c:pt idx="1268">
                  <c:v>10.56666667</c:v>
                </c:pt>
                <c:pt idx="1269">
                  <c:v>10.574999999999999</c:v>
                </c:pt>
                <c:pt idx="1270">
                  <c:v>10.58333333</c:v>
                </c:pt>
                <c:pt idx="1271">
                  <c:v>10.59166667</c:v>
                </c:pt>
                <c:pt idx="1272">
                  <c:v>10.6</c:v>
                </c:pt>
                <c:pt idx="1273">
                  <c:v>10.608333330000001</c:v>
                </c:pt>
                <c:pt idx="1274">
                  <c:v>10.616666670000001</c:v>
                </c:pt>
                <c:pt idx="1275">
                  <c:v>10.625</c:v>
                </c:pt>
                <c:pt idx="1276">
                  <c:v>10.633333329999999</c:v>
                </c:pt>
                <c:pt idx="1277">
                  <c:v>10.641666669999999</c:v>
                </c:pt>
                <c:pt idx="1278">
                  <c:v>10.65</c:v>
                </c:pt>
                <c:pt idx="1279">
                  <c:v>10.65833333</c:v>
                </c:pt>
                <c:pt idx="1280">
                  <c:v>10.66666667</c:v>
                </c:pt>
                <c:pt idx="1281">
                  <c:v>10.675000000000001</c:v>
                </c:pt>
                <c:pt idx="1282">
                  <c:v>10.68333333</c:v>
                </c:pt>
                <c:pt idx="1283">
                  <c:v>10.69166667</c:v>
                </c:pt>
                <c:pt idx="1284">
                  <c:v>10.7</c:v>
                </c:pt>
                <c:pt idx="1285">
                  <c:v>10.70833333</c:v>
                </c:pt>
                <c:pt idx="1286">
                  <c:v>10.71666667</c:v>
                </c:pt>
                <c:pt idx="1287">
                  <c:v>10.725</c:v>
                </c:pt>
                <c:pt idx="1288">
                  <c:v>10.733333330000001</c:v>
                </c:pt>
                <c:pt idx="1289">
                  <c:v>10.741666670000001</c:v>
                </c:pt>
                <c:pt idx="1290">
                  <c:v>10.75</c:v>
                </c:pt>
                <c:pt idx="1291">
                  <c:v>10.758333329999999</c:v>
                </c:pt>
                <c:pt idx="1292">
                  <c:v>10.766666669999999</c:v>
                </c:pt>
                <c:pt idx="1293">
                  <c:v>10.775</c:v>
                </c:pt>
                <c:pt idx="1294">
                  <c:v>10.78333333</c:v>
                </c:pt>
                <c:pt idx="1295">
                  <c:v>10.79166667</c:v>
                </c:pt>
                <c:pt idx="1296">
                  <c:v>10.8</c:v>
                </c:pt>
                <c:pt idx="1297">
                  <c:v>10.80833333</c:v>
                </c:pt>
                <c:pt idx="1298">
                  <c:v>10.81666667</c:v>
                </c:pt>
                <c:pt idx="1299">
                  <c:v>10.824999999999999</c:v>
                </c:pt>
                <c:pt idx="1300">
                  <c:v>10.83333333</c:v>
                </c:pt>
                <c:pt idx="1301">
                  <c:v>10.84166667</c:v>
                </c:pt>
                <c:pt idx="1302">
                  <c:v>10.85</c:v>
                </c:pt>
                <c:pt idx="1303">
                  <c:v>10.858333330000001</c:v>
                </c:pt>
                <c:pt idx="1304">
                  <c:v>10.866666670000001</c:v>
                </c:pt>
                <c:pt idx="1305">
                  <c:v>10.875</c:v>
                </c:pt>
                <c:pt idx="1306">
                  <c:v>10.883333329999999</c:v>
                </c:pt>
                <c:pt idx="1307">
                  <c:v>10.891666669999999</c:v>
                </c:pt>
                <c:pt idx="1308">
                  <c:v>10.9</c:v>
                </c:pt>
                <c:pt idx="1309">
                  <c:v>10.90833333</c:v>
                </c:pt>
                <c:pt idx="1310">
                  <c:v>10.91666667</c:v>
                </c:pt>
                <c:pt idx="1311">
                  <c:v>10.925000000000001</c:v>
                </c:pt>
                <c:pt idx="1312">
                  <c:v>10.93333333</c:v>
                </c:pt>
                <c:pt idx="1313">
                  <c:v>10.94166667</c:v>
                </c:pt>
                <c:pt idx="1314">
                  <c:v>10.95</c:v>
                </c:pt>
                <c:pt idx="1315">
                  <c:v>10.95833333</c:v>
                </c:pt>
                <c:pt idx="1316">
                  <c:v>10.96666667</c:v>
                </c:pt>
                <c:pt idx="1317">
                  <c:v>10.975</c:v>
                </c:pt>
                <c:pt idx="1318">
                  <c:v>10.983333330000001</c:v>
                </c:pt>
                <c:pt idx="1319">
                  <c:v>10.991666670000001</c:v>
                </c:pt>
                <c:pt idx="1320">
                  <c:v>11</c:v>
                </c:pt>
                <c:pt idx="1321">
                  <c:v>11.008333329999999</c:v>
                </c:pt>
                <c:pt idx="1322">
                  <c:v>11.016666669999999</c:v>
                </c:pt>
                <c:pt idx="1323">
                  <c:v>11.025</c:v>
                </c:pt>
                <c:pt idx="1324">
                  <c:v>11.03333333</c:v>
                </c:pt>
                <c:pt idx="1325">
                  <c:v>11.04166667</c:v>
                </c:pt>
                <c:pt idx="1326">
                  <c:v>11.05</c:v>
                </c:pt>
                <c:pt idx="1327">
                  <c:v>11.05833333</c:v>
                </c:pt>
                <c:pt idx="1328">
                  <c:v>11.06666667</c:v>
                </c:pt>
                <c:pt idx="1329">
                  <c:v>11.074999999999999</c:v>
                </c:pt>
                <c:pt idx="1330">
                  <c:v>11.08333333</c:v>
                </c:pt>
                <c:pt idx="1331">
                  <c:v>11.09166667</c:v>
                </c:pt>
                <c:pt idx="1332">
                  <c:v>11.1</c:v>
                </c:pt>
                <c:pt idx="1333">
                  <c:v>11.108333330000001</c:v>
                </c:pt>
                <c:pt idx="1334">
                  <c:v>11.116666670000001</c:v>
                </c:pt>
                <c:pt idx="1335">
                  <c:v>11.125</c:v>
                </c:pt>
                <c:pt idx="1336">
                  <c:v>11.133333329999999</c:v>
                </c:pt>
                <c:pt idx="1337">
                  <c:v>11.141666669999999</c:v>
                </c:pt>
                <c:pt idx="1338">
                  <c:v>11.15</c:v>
                </c:pt>
                <c:pt idx="1339">
                  <c:v>11.15833333</c:v>
                </c:pt>
                <c:pt idx="1340">
                  <c:v>11.16666667</c:v>
                </c:pt>
                <c:pt idx="1341">
                  <c:v>11.175000000000001</c:v>
                </c:pt>
                <c:pt idx="1342">
                  <c:v>11.18333333</c:v>
                </c:pt>
                <c:pt idx="1343">
                  <c:v>11.19166667</c:v>
                </c:pt>
                <c:pt idx="1344">
                  <c:v>11.2</c:v>
                </c:pt>
                <c:pt idx="1345">
                  <c:v>11.20833333</c:v>
                </c:pt>
                <c:pt idx="1346">
                  <c:v>11.21666667</c:v>
                </c:pt>
                <c:pt idx="1347">
                  <c:v>11.225</c:v>
                </c:pt>
                <c:pt idx="1348">
                  <c:v>11.233333330000001</c:v>
                </c:pt>
                <c:pt idx="1349">
                  <c:v>11.241666670000001</c:v>
                </c:pt>
                <c:pt idx="1350">
                  <c:v>11.25</c:v>
                </c:pt>
                <c:pt idx="1351">
                  <c:v>11.258333329999999</c:v>
                </c:pt>
                <c:pt idx="1352">
                  <c:v>11.266666669999999</c:v>
                </c:pt>
                <c:pt idx="1353">
                  <c:v>11.275</c:v>
                </c:pt>
                <c:pt idx="1354">
                  <c:v>11.28333333</c:v>
                </c:pt>
                <c:pt idx="1355">
                  <c:v>11.29166667</c:v>
                </c:pt>
                <c:pt idx="1356">
                  <c:v>11.3</c:v>
                </c:pt>
                <c:pt idx="1357">
                  <c:v>11.30833333</c:v>
                </c:pt>
                <c:pt idx="1358">
                  <c:v>11.31666667</c:v>
                </c:pt>
                <c:pt idx="1359">
                  <c:v>11.324999999999999</c:v>
                </c:pt>
                <c:pt idx="1360">
                  <c:v>11.33333333</c:v>
                </c:pt>
                <c:pt idx="1361">
                  <c:v>11.34166667</c:v>
                </c:pt>
                <c:pt idx="1362">
                  <c:v>11.35</c:v>
                </c:pt>
                <c:pt idx="1363">
                  <c:v>11.358333330000001</c:v>
                </c:pt>
                <c:pt idx="1364">
                  <c:v>11.366666670000001</c:v>
                </c:pt>
                <c:pt idx="1365">
                  <c:v>11.375</c:v>
                </c:pt>
                <c:pt idx="1366">
                  <c:v>11.383333329999999</c:v>
                </c:pt>
                <c:pt idx="1367">
                  <c:v>11.391666669999999</c:v>
                </c:pt>
                <c:pt idx="1368">
                  <c:v>11.4</c:v>
                </c:pt>
                <c:pt idx="1369">
                  <c:v>11.40833333</c:v>
                </c:pt>
                <c:pt idx="1370">
                  <c:v>11.41666667</c:v>
                </c:pt>
                <c:pt idx="1371">
                  <c:v>11.425000000000001</c:v>
                </c:pt>
                <c:pt idx="1372">
                  <c:v>11.43333333</c:v>
                </c:pt>
                <c:pt idx="1373">
                  <c:v>11.44166667</c:v>
                </c:pt>
                <c:pt idx="1374">
                  <c:v>11.45</c:v>
                </c:pt>
                <c:pt idx="1375">
                  <c:v>11.45833333</c:v>
                </c:pt>
                <c:pt idx="1376">
                  <c:v>11.46666667</c:v>
                </c:pt>
                <c:pt idx="1377">
                  <c:v>11.475</c:v>
                </c:pt>
                <c:pt idx="1378">
                  <c:v>11.483333330000001</c:v>
                </c:pt>
                <c:pt idx="1379">
                  <c:v>11.491666670000001</c:v>
                </c:pt>
                <c:pt idx="1380">
                  <c:v>11.5</c:v>
                </c:pt>
                <c:pt idx="1381">
                  <c:v>11.508333329999999</c:v>
                </c:pt>
                <c:pt idx="1382">
                  <c:v>11.516666669999999</c:v>
                </c:pt>
                <c:pt idx="1383">
                  <c:v>11.525</c:v>
                </c:pt>
                <c:pt idx="1384">
                  <c:v>11.53333333</c:v>
                </c:pt>
                <c:pt idx="1385">
                  <c:v>11.54166667</c:v>
                </c:pt>
                <c:pt idx="1386">
                  <c:v>11.55</c:v>
                </c:pt>
                <c:pt idx="1387">
                  <c:v>11.55833333</c:v>
                </c:pt>
                <c:pt idx="1388">
                  <c:v>11.56666667</c:v>
                </c:pt>
                <c:pt idx="1389">
                  <c:v>11.574999999999999</c:v>
                </c:pt>
                <c:pt idx="1390">
                  <c:v>11.58333333</c:v>
                </c:pt>
                <c:pt idx="1391">
                  <c:v>11.59166667</c:v>
                </c:pt>
                <c:pt idx="1392">
                  <c:v>11.6</c:v>
                </c:pt>
                <c:pt idx="1393">
                  <c:v>11.608333330000001</c:v>
                </c:pt>
                <c:pt idx="1394">
                  <c:v>11.616666670000001</c:v>
                </c:pt>
                <c:pt idx="1395">
                  <c:v>11.625</c:v>
                </c:pt>
                <c:pt idx="1396">
                  <c:v>11.633333329999999</c:v>
                </c:pt>
                <c:pt idx="1397">
                  <c:v>11.641666669999999</c:v>
                </c:pt>
                <c:pt idx="1398">
                  <c:v>11.65</c:v>
                </c:pt>
                <c:pt idx="1399">
                  <c:v>11.65833333</c:v>
                </c:pt>
                <c:pt idx="1400">
                  <c:v>11.66666667</c:v>
                </c:pt>
                <c:pt idx="1401">
                  <c:v>11.675000000000001</c:v>
                </c:pt>
                <c:pt idx="1402">
                  <c:v>11.68333333</c:v>
                </c:pt>
                <c:pt idx="1403">
                  <c:v>11.69166667</c:v>
                </c:pt>
                <c:pt idx="1404">
                  <c:v>11.7</c:v>
                </c:pt>
                <c:pt idx="1405">
                  <c:v>11.70833333</c:v>
                </c:pt>
                <c:pt idx="1406">
                  <c:v>11.71666667</c:v>
                </c:pt>
                <c:pt idx="1407">
                  <c:v>11.725</c:v>
                </c:pt>
                <c:pt idx="1408">
                  <c:v>11.733333330000001</c:v>
                </c:pt>
                <c:pt idx="1409">
                  <c:v>11.741666670000001</c:v>
                </c:pt>
                <c:pt idx="1410">
                  <c:v>11.75</c:v>
                </c:pt>
                <c:pt idx="1411">
                  <c:v>11.758333329999999</c:v>
                </c:pt>
                <c:pt idx="1412">
                  <c:v>11.766666669999999</c:v>
                </c:pt>
                <c:pt idx="1413">
                  <c:v>11.775</c:v>
                </c:pt>
                <c:pt idx="1414">
                  <c:v>11.78333333</c:v>
                </c:pt>
                <c:pt idx="1415">
                  <c:v>11.79166667</c:v>
                </c:pt>
                <c:pt idx="1416">
                  <c:v>11.8</c:v>
                </c:pt>
                <c:pt idx="1417">
                  <c:v>11.80833333</c:v>
                </c:pt>
                <c:pt idx="1418">
                  <c:v>11.81666667</c:v>
                </c:pt>
                <c:pt idx="1419">
                  <c:v>11.824999999999999</c:v>
                </c:pt>
                <c:pt idx="1420">
                  <c:v>11.83333333</c:v>
                </c:pt>
                <c:pt idx="1421">
                  <c:v>11.84166667</c:v>
                </c:pt>
                <c:pt idx="1422">
                  <c:v>11.85</c:v>
                </c:pt>
                <c:pt idx="1423">
                  <c:v>11.858333330000001</c:v>
                </c:pt>
                <c:pt idx="1424">
                  <c:v>11.866666670000001</c:v>
                </c:pt>
                <c:pt idx="1425">
                  <c:v>11.875</c:v>
                </c:pt>
                <c:pt idx="1426">
                  <c:v>11.883333329999999</c:v>
                </c:pt>
                <c:pt idx="1427">
                  <c:v>11.891666669999999</c:v>
                </c:pt>
                <c:pt idx="1428">
                  <c:v>11.9</c:v>
                </c:pt>
                <c:pt idx="1429">
                  <c:v>11.90833333</c:v>
                </c:pt>
                <c:pt idx="1430">
                  <c:v>11.91666667</c:v>
                </c:pt>
                <c:pt idx="1431">
                  <c:v>11.925000000000001</c:v>
                </c:pt>
                <c:pt idx="1432">
                  <c:v>11.93333333</c:v>
                </c:pt>
                <c:pt idx="1433">
                  <c:v>11.94166667</c:v>
                </c:pt>
                <c:pt idx="1434">
                  <c:v>11.95</c:v>
                </c:pt>
                <c:pt idx="1435">
                  <c:v>11.95833333</c:v>
                </c:pt>
                <c:pt idx="1436">
                  <c:v>11.96666667</c:v>
                </c:pt>
                <c:pt idx="1437">
                  <c:v>11.975</c:v>
                </c:pt>
                <c:pt idx="1438">
                  <c:v>11.983333330000001</c:v>
                </c:pt>
                <c:pt idx="1439">
                  <c:v>11.991666670000001</c:v>
                </c:pt>
                <c:pt idx="1440">
                  <c:v>12</c:v>
                </c:pt>
                <c:pt idx="1441">
                  <c:v>12.008333329999999</c:v>
                </c:pt>
                <c:pt idx="1442">
                  <c:v>12.016666669999999</c:v>
                </c:pt>
                <c:pt idx="1443">
                  <c:v>12.025</c:v>
                </c:pt>
                <c:pt idx="1444">
                  <c:v>12.03333333</c:v>
                </c:pt>
                <c:pt idx="1445">
                  <c:v>12.04166667</c:v>
                </c:pt>
                <c:pt idx="1446">
                  <c:v>12.05</c:v>
                </c:pt>
                <c:pt idx="1447">
                  <c:v>12.05833333</c:v>
                </c:pt>
                <c:pt idx="1448">
                  <c:v>12.06666667</c:v>
                </c:pt>
                <c:pt idx="1449">
                  <c:v>12.074999999999999</c:v>
                </c:pt>
                <c:pt idx="1450">
                  <c:v>12.08333333</c:v>
                </c:pt>
                <c:pt idx="1451">
                  <c:v>12.09166667</c:v>
                </c:pt>
                <c:pt idx="1452">
                  <c:v>12.1</c:v>
                </c:pt>
                <c:pt idx="1453">
                  <c:v>12.108333330000001</c:v>
                </c:pt>
                <c:pt idx="1454">
                  <c:v>12.116666670000001</c:v>
                </c:pt>
                <c:pt idx="1455">
                  <c:v>12.125</c:v>
                </c:pt>
                <c:pt idx="1456">
                  <c:v>12.133333329999999</c:v>
                </c:pt>
                <c:pt idx="1457">
                  <c:v>12.141666669999999</c:v>
                </c:pt>
                <c:pt idx="1458">
                  <c:v>12.15</c:v>
                </c:pt>
                <c:pt idx="1459">
                  <c:v>12.15833333</c:v>
                </c:pt>
                <c:pt idx="1460">
                  <c:v>12.16666667</c:v>
                </c:pt>
                <c:pt idx="1461">
                  <c:v>12.175000000000001</c:v>
                </c:pt>
                <c:pt idx="1462">
                  <c:v>12.18333333</c:v>
                </c:pt>
                <c:pt idx="1463">
                  <c:v>12.19166667</c:v>
                </c:pt>
                <c:pt idx="1464">
                  <c:v>12.2</c:v>
                </c:pt>
                <c:pt idx="1465">
                  <c:v>12.20833333</c:v>
                </c:pt>
                <c:pt idx="1466">
                  <c:v>12.21666667</c:v>
                </c:pt>
                <c:pt idx="1467">
                  <c:v>12.225</c:v>
                </c:pt>
                <c:pt idx="1468">
                  <c:v>12.233333330000001</c:v>
                </c:pt>
                <c:pt idx="1469">
                  <c:v>12.241666670000001</c:v>
                </c:pt>
                <c:pt idx="1470">
                  <c:v>12.25</c:v>
                </c:pt>
                <c:pt idx="1471">
                  <c:v>12.258333329999999</c:v>
                </c:pt>
                <c:pt idx="1472">
                  <c:v>12.266666669999999</c:v>
                </c:pt>
                <c:pt idx="1473">
                  <c:v>12.275</c:v>
                </c:pt>
                <c:pt idx="1474">
                  <c:v>12.28333333</c:v>
                </c:pt>
                <c:pt idx="1475">
                  <c:v>12.29166667</c:v>
                </c:pt>
                <c:pt idx="1476">
                  <c:v>12.3</c:v>
                </c:pt>
                <c:pt idx="1477">
                  <c:v>12.30833333</c:v>
                </c:pt>
                <c:pt idx="1478">
                  <c:v>12.31666667</c:v>
                </c:pt>
                <c:pt idx="1479">
                  <c:v>12.324999999999999</c:v>
                </c:pt>
                <c:pt idx="1480">
                  <c:v>12.33333333</c:v>
                </c:pt>
                <c:pt idx="1481">
                  <c:v>12.34166667</c:v>
                </c:pt>
                <c:pt idx="1482">
                  <c:v>12.35</c:v>
                </c:pt>
                <c:pt idx="1483">
                  <c:v>12.358333330000001</c:v>
                </c:pt>
                <c:pt idx="1484">
                  <c:v>12.366666670000001</c:v>
                </c:pt>
                <c:pt idx="1485">
                  <c:v>12.375</c:v>
                </c:pt>
                <c:pt idx="1486">
                  <c:v>12.383333329999999</c:v>
                </c:pt>
                <c:pt idx="1487">
                  <c:v>12.391666669999999</c:v>
                </c:pt>
                <c:pt idx="1488">
                  <c:v>12.4</c:v>
                </c:pt>
                <c:pt idx="1489">
                  <c:v>12.40833333</c:v>
                </c:pt>
                <c:pt idx="1490">
                  <c:v>12.41666667</c:v>
                </c:pt>
                <c:pt idx="1491">
                  <c:v>12.425000000000001</c:v>
                </c:pt>
                <c:pt idx="1492">
                  <c:v>12.43333333</c:v>
                </c:pt>
                <c:pt idx="1493">
                  <c:v>12.44166667</c:v>
                </c:pt>
                <c:pt idx="1494">
                  <c:v>12.45</c:v>
                </c:pt>
                <c:pt idx="1495">
                  <c:v>12.45833333</c:v>
                </c:pt>
                <c:pt idx="1496">
                  <c:v>12.46666667</c:v>
                </c:pt>
                <c:pt idx="1497">
                  <c:v>12.475</c:v>
                </c:pt>
                <c:pt idx="1498">
                  <c:v>12.483333330000001</c:v>
                </c:pt>
                <c:pt idx="1499">
                  <c:v>12.491666670000001</c:v>
                </c:pt>
                <c:pt idx="1500">
                  <c:v>12.5</c:v>
                </c:pt>
                <c:pt idx="1501">
                  <c:v>12.508333329999999</c:v>
                </c:pt>
                <c:pt idx="1502">
                  <c:v>12.516666669999999</c:v>
                </c:pt>
                <c:pt idx="1503">
                  <c:v>12.525</c:v>
                </c:pt>
                <c:pt idx="1504">
                  <c:v>12.53333333</c:v>
                </c:pt>
                <c:pt idx="1505">
                  <c:v>12.54166667</c:v>
                </c:pt>
                <c:pt idx="1506">
                  <c:v>12.55</c:v>
                </c:pt>
                <c:pt idx="1507">
                  <c:v>12.55833333</c:v>
                </c:pt>
                <c:pt idx="1508">
                  <c:v>12.56666667</c:v>
                </c:pt>
                <c:pt idx="1509">
                  <c:v>12.574999999999999</c:v>
                </c:pt>
                <c:pt idx="1510">
                  <c:v>12.58333333</c:v>
                </c:pt>
                <c:pt idx="1511">
                  <c:v>12.59166667</c:v>
                </c:pt>
                <c:pt idx="1512">
                  <c:v>12.6</c:v>
                </c:pt>
                <c:pt idx="1513">
                  <c:v>12.608333330000001</c:v>
                </c:pt>
                <c:pt idx="1514">
                  <c:v>12.616666670000001</c:v>
                </c:pt>
                <c:pt idx="1515">
                  <c:v>12.625</c:v>
                </c:pt>
                <c:pt idx="1516">
                  <c:v>12.633333329999999</c:v>
                </c:pt>
                <c:pt idx="1517">
                  <c:v>12.641666669999999</c:v>
                </c:pt>
                <c:pt idx="1518">
                  <c:v>12.65</c:v>
                </c:pt>
                <c:pt idx="1519">
                  <c:v>12.65833333</c:v>
                </c:pt>
                <c:pt idx="1520">
                  <c:v>12.66666667</c:v>
                </c:pt>
                <c:pt idx="1521">
                  <c:v>12.675000000000001</c:v>
                </c:pt>
                <c:pt idx="1522">
                  <c:v>12.68333333</c:v>
                </c:pt>
                <c:pt idx="1523">
                  <c:v>12.69166667</c:v>
                </c:pt>
                <c:pt idx="1524">
                  <c:v>12.7</c:v>
                </c:pt>
                <c:pt idx="1525">
                  <c:v>12.70833333</c:v>
                </c:pt>
                <c:pt idx="1526">
                  <c:v>12.71666667</c:v>
                </c:pt>
                <c:pt idx="1527">
                  <c:v>12.725</c:v>
                </c:pt>
                <c:pt idx="1528">
                  <c:v>12.733333330000001</c:v>
                </c:pt>
                <c:pt idx="1529">
                  <c:v>12.741666670000001</c:v>
                </c:pt>
                <c:pt idx="1530">
                  <c:v>12.75</c:v>
                </c:pt>
                <c:pt idx="1531">
                  <c:v>12.758333329999999</c:v>
                </c:pt>
                <c:pt idx="1532">
                  <c:v>12.766666669999999</c:v>
                </c:pt>
                <c:pt idx="1533">
                  <c:v>12.775</c:v>
                </c:pt>
                <c:pt idx="1534">
                  <c:v>12.78333333</c:v>
                </c:pt>
                <c:pt idx="1535">
                  <c:v>12.79166667</c:v>
                </c:pt>
                <c:pt idx="1536">
                  <c:v>12.8</c:v>
                </c:pt>
                <c:pt idx="1537">
                  <c:v>12.80833333</c:v>
                </c:pt>
                <c:pt idx="1538">
                  <c:v>12.81666667</c:v>
                </c:pt>
                <c:pt idx="1539">
                  <c:v>12.824999999999999</c:v>
                </c:pt>
                <c:pt idx="1540">
                  <c:v>12.83333333</c:v>
                </c:pt>
                <c:pt idx="1541">
                  <c:v>12.84166667</c:v>
                </c:pt>
                <c:pt idx="1542">
                  <c:v>12.85</c:v>
                </c:pt>
                <c:pt idx="1543">
                  <c:v>12.858333330000001</c:v>
                </c:pt>
                <c:pt idx="1544">
                  <c:v>12.866666670000001</c:v>
                </c:pt>
                <c:pt idx="1545">
                  <c:v>12.875</c:v>
                </c:pt>
                <c:pt idx="1546">
                  <c:v>12.883333329999999</c:v>
                </c:pt>
                <c:pt idx="1547">
                  <c:v>12.891666669999999</c:v>
                </c:pt>
                <c:pt idx="1548">
                  <c:v>12.9</c:v>
                </c:pt>
                <c:pt idx="1549">
                  <c:v>12.90833333</c:v>
                </c:pt>
                <c:pt idx="1550">
                  <c:v>12.91666667</c:v>
                </c:pt>
                <c:pt idx="1551">
                  <c:v>12.925000000000001</c:v>
                </c:pt>
                <c:pt idx="1552">
                  <c:v>12.93333333</c:v>
                </c:pt>
                <c:pt idx="1553">
                  <c:v>12.94166667</c:v>
                </c:pt>
                <c:pt idx="1554">
                  <c:v>12.95</c:v>
                </c:pt>
                <c:pt idx="1555">
                  <c:v>12.95833333</c:v>
                </c:pt>
                <c:pt idx="1556">
                  <c:v>12.96666667</c:v>
                </c:pt>
                <c:pt idx="1557">
                  <c:v>12.975</c:v>
                </c:pt>
                <c:pt idx="1558">
                  <c:v>12.983333330000001</c:v>
                </c:pt>
                <c:pt idx="1559">
                  <c:v>12.991666670000001</c:v>
                </c:pt>
                <c:pt idx="1560">
                  <c:v>13</c:v>
                </c:pt>
                <c:pt idx="1561">
                  <c:v>13.008333329999999</c:v>
                </c:pt>
                <c:pt idx="1562">
                  <c:v>13.016666669999999</c:v>
                </c:pt>
                <c:pt idx="1563">
                  <c:v>13.025</c:v>
                </c:pt>
                <c:pt idx="1564">
                  <c:v>13.03333333</c:v>
                </c:pt>
                <c:pt idx="1565">
                  <c:v>13.04166667</c:v>
                </c:pt>
                <c:pt idx="1566">
                  <c:v>13.05</c:v>
                </c:pt>
                <c:pt idx="1567">
                  <c:v>13.05833333</c:v>
                </c:pt>
                <c:pt idx="1568">
                  <c:v>13.06666667</c:v>
                </c:pt>
                <c:pt idx="1569">
                  <c:v>13.074999999999999</c:v>
                </c:pt>
                <c:pt idx="1570">
                  <c:v>13.08333333</c:v>
                </c:pt>
                <c:pt idx="1571">
                  <c:v>13.09166667</c:v>
                </c:pt>
                <c:pt idx="1572">
                  <c:v>13.1</c:v>
                </c:pt>
                <c:pt idx="1573">
                  <c:v>13.108333330000001</c:v>
                </c:pt>
                <c:pt idx="1574">
                  <c:v>13.116666670000001</c:v>
                </c:pt>
                <c:pt idx="1575">
                  <c:v>13.125</c:v>
                </c:pt>
                <c:pt idx="1576">
                  <c:v>13.133333329999999</c:v>
                </c:pt>
                <c:pt idx="1577">
                  <c:v>13.141666669999999</c:v>
                </c:pt>
                <c:pt idx="1578">
                  <c:v>13.15</c:v>
                </c:pt>
                <c:pt idx="1579">
                  <c:v>13.15833333</c:v>
                </c:pt>
                <c:pt idx="1580">
                  <c:v>13.16666667</c:v>
                </c:pt>
                <c:pt idx="1581">
                  <c:v>13.175000000000001</c:v>
                </c:pt>
                <c:pt idx="1582">
                  <c:v>13.18333333</c:v>
                </c:pt>
                <c:pt idx="1583">
                  <c:v>13.19166667</c:v>
                </c:pt>
                <c:pt idx="1584">
                  <c:v>13.2</c:v>
                </c:pt>
                <c:pt idx="1585">
                  <c:v>13.20833333</c:v>
                </c:pt>
                <c:pt idx="1586">
                  <c:v>13.21666667</c:v>
                </c:pt>
                <c:pt idx="1587">
                  <c:v>13.225</c:v>
                </c:pt>
                <c:pt idx="1588">
                  <c:v>13.233333330000001</c:v>
                </c:pt>
                <c:pt idx="1589">
                  <c:v>13.241666670000001</c:v>
                </c:pt>
                <c:pt idx="1590">
                  <c:v>13.25</c:v>
                </c:pt>
                <c:pt idx="1591">
                  <c:v>13.258333329999999</c:v>
                </c:pt>
                <c:pt idx="1592">
                  <c:v>13.266666669999999</c:v>
                </c:pt>
                <c:pt idx="1593">
                  <c:v>13.275</c:v>
                </c:pt>
                <c:pt idx="1594">
                  <c:v>13.28333333</c:v>
                </c:pt>
                <c:pt idx="1595">
                  <c:v>13.29166667</c:v>
                </c:pt>
                <c:pt idx="1596">
                  <c:v>13.3</c:v>
                </c:pt>
                <c:pt idx="1597">
                  <c:v>13.30833333</c:v>
                </c:pt>
                <c:pt idx="1598">
                  <c:v>13.31666667</c:v>
                </c:pt>
                <c:pt idx="1599">
                  <c:v>13.324999999999999</c:v>
                </c:pt>
                <c:pt idx="1600">
                  <c:v>13.33333333</c:v>
                </c:pt>
                <c:pt idx="1601">
                  <c:v>13.34166667</c:v>
                </c:pt>
                <c:pt idx="1602">
                  <c:v>13.35</c:v>
                </c:pt>
                <c:pt idx="1603">
                  <c:v>13.358333330000001</c:v>
                </c:pt>
                <c:pt idx="1604">
                  <c:v>13.366666670000001</c:v>
                </c:pt>
                <c:pt idx="1605">
                  <c:v>13.375</c:v>
                </c:pt>
                <c:pt idx="1606">
                  <c:v>13.383333329999999</c:v>
                </c:pt>
                <c:pt idx="1607">
                  <c:v>13.391666669999999</c:v>
                </c:pt>
                <c:pt idx="1608">
                  <c:v>13.4</c:v>
                </c:pt>
                <c:pt idx="1609">
                  <c:v>13.40833333</c:v>
                </c:pt>
                <c:pt idx="1610">
                  <c:v>13.41666667</c:v>
                </c:pt>
                <c:pt idx="1611">
                  <c:v>13.425000000000001</c:v>
                </c:pt>
                <c:pt idx="1612">
                  <c:v>13.43333333</c:v>
                </c:pt>
                <c:pt idx="1613">
                  <c:v>13.44166667</c:v>
                </c:pt>
                <c:pt idx="1614">
                  <c:v>13.45</c:v>
                </c:pt>
                <c:pt idx="1615">
                  <c:v>13.45833333</c:v>
                </c:pt>
                <c:pt idx="1616">
                  <c:v>13.46666667</c:v>
                </c:pt>
                <c:pt idx="1617">
                  <c:v>13.475</c:v>
                </c:pt>
                <c:pt idx="1618">
                  <c:v>13.483333330000001</c:v>
                </c:pt>
                <c:pt idx="1619">
                  <c:v>13.491666670000001</c:v>
                </c:pt>
                <c:pt idx="1620">
                  <c:v>13.5</c:v>
                </c:pt>
                <c:pt idx="1621">
                  <c:v>13.508333329999999</c:v>
                </c:pt>
                <c:pt idx="1622">
                  <c:v>13.516666669999999</c:v>
                </c:pt>
                <c:pt idx="1623">
                  <c:v>13.525</c:v>
                </c:pt>
                <c:pt idx="1624">
                  <c:v>13.53333333</c:v>
                </c:pt>
                <c:pt idx="1625">
                  <c:v>13.54166667</c:v>
                </c:pt>
                <c:pt idx="1626">
                  <c:v>13.55</c:v>
                </c:pt>
                <c:pt idx="1627">
                  <c:v>13.55833333</c:v>
                </c:pt>
                <c:pt idx="1628">
                  <c:v>13.56666667</c:v>
                </c:pt>
                <c:pt idx="1629">
                  <c:v>13.574999999999999</c:v>
                </c:pt>
                <c:pt idx="1630">
                  <c:v>13.58333333</c:v>
                </c:pt>
                <c:pt idx="1631">
                  <c:v>13.59166667</c:v>
                </c:pt>
                <c:pt idx="1632">
                  <c:v>13.6</c:v>
                </c:pt>
                <c:pt idx="1633">
                  <c:v>13.608333330000001</c:v>
                </c:pt>
                <c:pt idx="1634">
                  <c:v>13.616666670000001</c:v>
                </c:pt>
                <c:pt idx="1635">
                  <c:v>13.625</c:v>
                </c:pt>
                <c:pt idx="1636">
                  <c:v>13.633333329999999</c:v>
                </c:pt>
                <c:pt idx="1637">
                  <c:v>13.641666669999999</c:v>
                </c:pt>
                <c:pt idx="1638">
                  <c:v>13.65</c:v>
                </c:pt>
                <c:pt idx="1639">
                  <c:v>13.65833333</c:v>
                </c:pt>
                <c:pt idx="1640">
                  <c:v>13.66666667</c:v>
                </c:pt>
                <c:pt idx="1641">
                  <c:v>13.675000000000001</c:v>
                </c:pt>
                <c:pt idx="1642">
                  <c:v>13.68333333</c:v>
                </c:pt>
                <c:pt idx="1643">
                  <c:v>13.69166667</c:v>
                </c:pt>
                <c:pt idx="1644">
                  <c:v>13.7</c:v>
                </c:pt>
                <c:pt idx="1645">
                  <c:v>13.70833333</c:v>
                </c:pt>
                <c:pt idx="1646">
                  <c:v>13.71666667</c:v>
                </c:pt>
                <c:pt idx="1647">
                  <c:v>13.725</c:v>
                </c:pt>
                <c:pt idx="1648">
                  <c:v>13.733333330000001</c:v>
                </c:pt>
                <c:pt idx="1649">
                  <c:v>13.741666670000001</c:v>
                </c:pt>
                <c:pt idx="1650">
                  <c:v>13.75</c:v>
                </c:pt>
                <c:pt idx="1651">
                  <c:v>13.758333329999999</c:v>
                </c:pt>
                <c:pt idx="1652">
                  <c:v>13.766666669999999</c:v>
                </c:pt>
                <c:pt idx="1653">
                  <c:v>13.775</c:v>
                </c:pt>
                <c:pt idx="1654">
                  <c:v>13.78333333</c:v>
                </c:pt>
                <c:pt idx="1655">
                  <c:v>13.79166667</c:v>
                </c:pt>
                <c:pt idx="1656">
                  <c:v>13.8</c:v>
                </c:pt>
                <c:pt idx="1657">
                  <c:v>13.80833333</c:v>
                </c:pt>
                <c:pt idx="1658">
                  <c:v>13.81666667</c:v>
                </c:pt>
                <c:pt idx="1659">
                  <c:v>13.824999999999999</c:v>
                </c:pt>
                <c:pt idx="1660">
                  <c:v>13.83333333</c:v>
                </c:pt>
                <c:pt idx="1661">
                  <c:v>13.84166667</c:v>
                </c:pt>
                <c:pt idx="1662">
                  <c:v>13.85</c:v>
                </c:pt>
                <c:pt idx="1663">
                  <c:v>13.858333330000001</c:v>
                </c:pt>
                <c:pt idx="1664">
                  <c:v>13.866666670000001</c:v>
                </c:pt>
                <c:pt idx="1665">
                  <c:v>13.875</c:v>
                </c:pt>
                <c:pt idx="1666">
                  <c:v>13.883333329999999</c:v>
                </c:pt>
                <c:pt idx="1667">
                  <c:v>13.891666669999999</c:v>
                </c:pt>
                <c:pt idx="1668">
                  <c:v>13.9</c:v>
                </c:pt>
                <c:pt idx="1669">
                  <c:v>13.90833333</c:v>
                </c:pt>
                <c:pt idx="1670">
                  <c:v>13.91666667</c:v>
                </c:pt>
                <c:pt idx="1671">
                  <c:v>13.925000000000001</c:v>
                </c:pt>
                <c:pt idx="1672">
                  <c:v>13.93333333</c:v>
                </c:pt>
                <c:pt idx="1673">
                  <c:v>13.94166667</c:v>
                </c:pt>
                <c:pt idx="1674">
                  <c:v>13.95</c:v>
                </c:pt>
                <c:pt idx="1675">
                  <c:v>13.95833333</c:v>
                </c:pt>
                <c:pt idx="1676">
                  <c:v>13.96666667</c:v>
                </c:pt>
                <c:pt idx="1677">
                  <c:v>13.975</c:v>
                </c:pt>
                <c:pt idx="1678">
                  <c:v>13.983333330000001</c:v>
                </c:pt>
                <c:pt idx="1679">
                  <c:v>13.991666670000001</c:v>
                </c:pt>
                <c:pt idx="1680">
                  <c:v>14</c:v>
                </c:pt>
                <c:pt idx="1681">
                  <c:v>14.008333329999999</c:v>
                </c:pt>
                <c:pt idx="1682">
                  <c:v>14.016666669999999</c:v>
                </c:pt>
                <c:pt idx="1683">
                  <c:v>14.025</c:v>
                </c:pt>
                <c:pt idx="1684">
                  <c:v>14.03333333</c:v>
                </c:pt>
                <c:pt idx="1685">
                  <c:v>14.04166667</c:v>
                </c:pt>
                <c:pt idx="1686">
                  <c:v>14.05</c:v>
                </c:pt>
                <c:pt idx="1687">
                  <c:v>14.05833333</c:v>
                </c:pt>
                <c:pt idx="1688">
                  <c:v>14.06666667</c:v>
                </c:pt>
                <c:pt idx="1689">
                  <c:v>14.074999999999999</c:v>
                </c:pt>
                <c:pt idx="1690">
                  <c:v>14.08333333</c:v>
                </c:pt>
                <c:pt idx="1691">
                  <c:v>14.09166667</c:v>
                </c:pt>
                <c:pt idx="1692">
                  <c:v>14.1</c:v>
                </c:pt>
                <c:pt idx="1693">
                  <c:v>14.108333330000001</c:v>
                </c:pt>
                <c:pt idx="1694">
                  <c:v>14.116666670000001</c:v>
                </c:pt>
                <c:pt idx="1695">
                  <c:v>14.125</c:v>
                </c:pt>
                <c:pt idx="1696">
                  <c:v>14.133333329999999</c:v>
                </c:pt>
                <c:pt idx="1697">
                  <c:v>14.141666669999999</c:v>
                </c:pt>
                <c:pt idx="1698">
                  <c:v>14.15</c:v>
                </c:pt>
                <c:pt idx="1699">
                  <c:v>14.15833333</c:v>
                </c:pt>
                <c:pt idx="1700">
                  <c:v>14.16666667</c:v>
                </c:pt>
                <c:pt idx="1701">
                  <c:v>14.175000000000001</c:v>
                </c:pt>
                <c:pt idx="1702">
                  <c:v>14.18333333</c:v>
                </c:pt>
                <c:pt idx="1703">
                  <c:v>14.19166667</c:v>
                </c:pt>
                <c:pt idx="1704">
                  <c:v>14.2</c:v>
                </c:pt>
                <c:pt idx="1705">
                  <c:v>14.20833333</c:v>
                </c:pt>
                <c:pt idx="1706">
                  <c:v>14.21666667</c:v>
                </c:pt>
                <c:pt idx="1707">
                  <c:v>14.225</c:v>
                </c:pt>
                <c:pt idx="1708">
                  <c:v>14.233333330000001</c:v>
                </c:pt>
                <c:pt idx="1709">
                  <c:v>14.241666670000001</c:v>
                </c:pt>
                <c:pt idx="1710">
                  <c:v>14.25</c:v>
                </c:pt>
                <c:pt idx="1711">
                  <c:v>14.258333329999999</c:v>
                </c:pt>
                <c:pt idx="1712">
                  <c:v>14.266666669999999</c:v>
                </c:pt>
                <c:pt idx="1713">
                  <c:v>14.275</c:v>
                </c:pt>
                <c:pt idx="1714">
                  <c:v>14.28333333</c:v>
                </c:pt>
                <c:pt idx="1715">
                  <c:v>14.29166667</c:v>
                </c:pt>
                <c:pt idx="1716">
                  <c:v>14.3</c:v>
                </c:pt>
                <c:pt idx="1717">
                  <c:v>14.30833333</c:v>
                </c:pt>
                <c:pt idx="1718">
                  <c:v>14.31666667</c:v>
                </c:pt>
                <c:pt idx="1719">
                  <c:v>14.324999999999999</c:v>
                </c:pt>
                <c:pt idx="1720">
                  <c:v>14.33333333</c:v>
                </c:pt>
                <c:pt idx="1721">
                  <c:v>14.34166667</c:v>
                </c:pt>
                <c:pt idx="1722">
                  <c:v>14.35</c:v>
                </c:pt>
                <c:pt idx="1723">
                  <c:v>14.358333330000001</c:v>
                </c:pt>
                <c:pt idx="1724">
                  <c:v>14.366666670000001</c:v>
                </c:pt>
                <c:pt idx="1725">
                  <c:v>14.375</c:v>
                </c:pt>
                <c:pt idx="1726">
                  <c:v>14.383333329999999</c:v>
                </c:pt>
                <c:pt idx="1727">
                  <c:v>14.391666669999999</c:v>
                </c:pt>
                <c:pt idx="1728">
                  <c:v>14.4</c:v>
                </c:pt>
                <c:pt idx="1729">
                  <c:v>14.40833333</c:v>
                </c:pt>
                <c:pt idx="1730">
                  <c:v>14.41666667</c:v>
                </c:pt>
                <c:pt idx="1731">
                  <c:v>14.425000000000001</c:v>
                </c:pt>
                <c:pt idx="1732">
                  <c:v>14.43333333</c:v>
                </c:pt>
                <c:pt idx="1733">
                  <c:v>14.44166667</c:v>
                </c:pt>
                <c:pt idx="1734">
                  <c:v>14.45</c:v>
                </c:pt>
                <c:pt idx="1735">
                  <c:v>14.45833333</c:v>
                </c:pt>
                <c:pt idx="1736">
                  <c:v>14.46666667</c:v>
                </c:pt>
                <c:pt idx="1737">
                  <c:v>14.475</c:v>
                </c:pt>
                <c:pt idx="1738">
                  <c:v>14.483333330000001</c:v>
                </c:pt>
                <c:pt idx="1739">
                  <c:v>14.491666670000001</c:v>
                </c:pt>
                <c:pt idx="1740">
                  <c:v>14.5</c:v>
                </c:pt>
                <c:pt idx="1741">
                  <c:v>14.508333329999999</c:v>
                </c:pt>
                <c:pt idx="1742">
                  <c:v>14.516666669999999</c:v>
                </c:pt>
                <c:pt idx="1743">
                  <c:v>14.525</c:v>
                </c:pt>
                <c:pt idx="1744">
                  <c:v>14.53333333</c:v>
                </c:pt>
                <c:pt idx="1745">
                  <c:v>14.54166667</c:v>
                </c:pt>
                <c:pt idx="1746">
                  <c:v>14.55</c:v>
                </c:pt>
                <c:pt idx="1747">
                  <c:v>14.55833333</c:v>
                </c:pt>
                <c:pt idx="1748">
                  <c:v>14.56666667</c:v>
                </c:pt>
                <c:pt idx="1749">
                  <c:v>14.574999999999999</c:v>
                </c:pt>
                <c:pt idx="1750">
                  <c:v>14.58333333</c:v>
                </c:pt>
                <c:pt idx="1751">
                  <c:v>14.59166667</c:v>
                </c:pt>
                <c:pt idx="1752">
                  <c:v>14.6</c:v>
                </c:pt>
                <c:pt idx="1753">
                  <c:v>14.608333330000001</c:v>
                </c:pt>
                <c:pt idx="1754">
                  <c:v>14.616666670000001</c:v>
                </c:pt>
                <c:pt idx="1755">
                  <c:v>14.625</c:v>
                </c:pt>
                <c:pt idx="1756">
                  <c:v>14.633333329999999</c:v>
                </c:pt>
                <c:pt idx="1757">
                  <c:v>14.641666669999999</c:v>
                </c:pt>
                <c:pt idx="1758">
                  <c:v>14.65</c:v>
                </c:pt>
                <c:pt idx="1759">
                  <c:v>14.65833333</c:v>
                </c:pt>
                <c:pt idx="1760">
                  <c:v>14.66666667</c:v>
                </c:pt>
                <c:pt idx="1761">
                  <c:v>14.675000000000001</c:v>
                </c:pt>
                <c:pt idx="1762">
                  <c:v>14.68333333</c:v>
                </c:pt>
                <c:pt idx="1763">
                  <c:v>14.69166667</c:v>
                </c:pt>
                <c:pt idx="1764">
                  <c:v>14.7</c:v>
                </c:pt>
                <c:pt idx="1765">
                  <c:v>14.70833333</c:v>
                </c:pt>
                <c:pt idx="1766">
                  <c:v>14.71666667</c:v>
                </c:pt>
                <c:pt idx="1767">
                  <c:v>14.725</c:v>
                </c:pt>
                <c:pt idx="1768">
                  <c:v>14.733333330000001</c:v>
                </c:pt>
                <c:pt idx="1769">
                  <c:v>14.741666670000001</c:v>
                </c:pt>
                <c:pt idx="1770">
                  <c:v>14.75</c:v>
                </c:pt>
                <c:pt idx="1771">
                  <c:v>14.758333329999999</c:v>
                </c:pt>
                <c:pt idx="1772">
                  <c:v>14.766666669999999</c:v>
                </c:pt>
                <c:pt idx="1773">
                  <c:v>14.775</c:v>
                </c:pt>
                <c:pt idx="1774">
                  <c:v>14.78333333</c:v>
                </c:pt>
                <c:pt idx="1775">
                  <c:v>14.79166667</c:v>
                </c:pt>
                <c:pt idx="1776">
                  <c:v>14.8</c:v>
                </c:pt>
                <c:pt idx="1777">
                  <c:v>14.80833333</c:v>
                </c:pt>
                <c:pt idx="1778">
                  <c:v>14.81666667</c:v>
                </c:pt>
                <c:pt idx="1779">
                  <c:v>14.824999999999999</c:v>
                </c:pt>
                <c:pt idx="1780">
                  <c:v>14.83333333</c:v>
                </c:pt>
                <c:pt idx="1781">
                  <c:v>14.84166667</c:v>
                </c:pt>
                <c:pt idx="1782">
                  <c:v>14.85</c:v>
                </c:pt>
                <c:pt idx="1783">
                  <c:v>14.858333330000001</c:v>
                </c:pt>
                <c:pt idx="1784">
                  <c:v>14.866666670000001</c:v>
                </c:pt>
                <c:pt idx="1785">
                  <c:v>14.875</c:v>
                </c:pt>
                <c:pt idx="1786">
                  <c:v>14.883333329999999</c:v>
                </c:pt>
                <c:pt idx="1787">
                  <c:v>14.891666669999999</c:v>
                </c:pt>
                <c:pt idx="1788">
                  <c:v>14.9</c:v>
                </c:pt>
                <c:pt idx="1789">
                  <c:v>14.90833333</c:v>
                </c:pt>
                <c:pt idx="1790">
                  <c:v>14.91666667</c:v>
                </c:pt>
                <c:pt idx="1791">
                  <c:v>14.925000000000001</c:v>
                </c:pt>
                <c:pt idx="1792">
                  <c:v>14.93333333</c:v>
                </c:pt>
                <c:pt idx="1793">
                  <c:v>14.94166667</c:v>
                </c:pt>
                <c:pt idx="1794">
                  <c:v>14.95</c:v>
                </c:pt>
                <c:pt idx="1795">
                  <c:v>14.95833333</c:v>
                </c:pt>
                <c:pt idx="1796">
                  <c:v>14.96666667</c:v>
                </c:pt>
                <c:pt idx="1797">
                  <c:v>14.975</c:v>
                </c:pt>
                <c:pt idx="1798">
                  <c:v>14.983333330000001</c:v>
                </c:pt>
                <c:pt idx="1799">
                  <c:v>14.991666670000001</c:v>
                </c:pt>
                <c:pt idx="1800">
                  <c:v>15</c:v>
                </c:pt>
                <c:pt idx="1801">
                  <c:v>15.008333329999999</c:v>
                </c:pt>
                <c:pt idx="1802">
                  <c:v>15.016666669999999</c:v>
                </c:pt>
                <c:pt idx="1803">
                  <c:v>15.025</c:v>
                </c:pt>
                <c:pt idx="1804">
                  <c:v>15.03333333</c:v>
                </c:pt>
                <c:pt idx="1805">
                  <c:v>15.04166667</c:v>
                </c:pt>
                <c:pt idx="1806">
                  <c:v>15.05</c:v>
                </c:pt>
                <c:pt idx="1807">
                  <c:v>15.05833333</c:v>
                </c:pt>
                <c:pt idx="1808">
                  <c:v>15.06666667</c:v>
                </c:pt>
                <c:pt idx="1809">
                  <c:v>15.074999999999999</c:v>
                </c:pt>
                <c:pt idx="1810">
                  <c:v>15.08333333</c:v>
                </c:pt>
                <c:pt idx="1811">
                  <c:v>15.09166667</c:v>
                </c:pt>
                <c:pt idx="1812">
                  <c:v>15.1</c:v>
                </c:pt>
                <c:pt idx="1813">
                  <c:v>15.108333330000001</c:v>
                </c:pt>
                <c:pt idx="1814">
                  <c:v>15.116666670000001</c:v>
                </c:pt>
                <c:pt idx="1815">
                  <c:v>15.125</c:v>
                </c:pt>
                <c:pt idx="1816">
                  <c:v>15.133333329999999</c:v>
                </c:pt>
                <c:pt idx="1817">
                  <c:v>15.141666669999999</c:v>
                </c:pt>
                <c:pt idx="1818">
                  <c:v>15.15</c:v>
                </c:pt>
                <c:pt idx="1819">
                  <c:v>15.15833333</c:v>
                </c:pt>
                <c:pt idx="1820">
                  <c:v>15.16666667</c:v>
                </c:pt>
                <c:pt idx="1821">
                  <c:v>15.175000000000001</c:v>
                </c:pt>
                <c:pt idx="1822">
                  <c:v>15.18333333</c:v>
                </c:pt>
                <c:pt idx="1823">
                  <c:v>15.19166667</c:v>
                </c:pt>
                <c:pt idx="1824">
                  <c:v>15.2</c:v>
                </c:pt>
                <c:pt idx="1825">
                  <c:v>15.20833333</c:v>
                </c:pt>
                <c:pt idx="1826">
                  <c:v>15.21666667</c:v>
                </c:pt>
                <c:pt idx="1827">
                  <c:v>15.225</c:v>
                </c:pt>
                <c:pt idx="1828">
                  <c:v>15.233333330000001</c:v>
                </c:pt>
                <c:pt idx="1829">
                  <c:v>15.241666670000001</c:v>
                </c:pt>
                <c:pt idx="1830">
                  <c:v>15.25</c:v>
                </c:pt>
                <c:pt idx="1831">
                  <c:v>15.258333329999999</c:v>
                </c:pt>
                <c:pt idx="1832">
                  <c:v>15.266666669999999</c:v>
                </c:pt>
                <c:pt idx="1833">
                  <c:v>15.275</c:v>
                </c:pt>
                <c:pt idx="1834">
                  <c:v>15.28333333</c:v>
                </c:pt>
                <c:pt idx="1835">
                  <c:v>15.29166667</c:v>
                </c:pt>
                <c:pt idx="1836">
                  <c:v>15.3</c:v>
                </c:pt>
                <c:pt idx="1837">
                  <c:v>15.30833333</c:v>
                </c:pt>
                <c:pt idx="1838">
                  <c:v>15.31666667</c:v>
                </c:pt>
                <c:pt idx="1839">
                  <c:v>15.324999999999999</c:v>
                </c:pt>
                <c:pt idx="1840">
                  <c:v>15.33333333</c:v>
                </c:pt>
                <c:pt idx="1841">
                  <c:v>15.34166667</c:v>
                </c:pt>
                <c:pt idx="1842">
                  <c:v>15.35</c:v>
                </c:pt>
                <c:pt idx="1843">
                  <c:v>15.358333330000001</c:v>
                </c:pt>
                <c:pt idx="1844">
                  <c:v>15.366666670000001</c:v>
                </c:pt>
                <c:pt idx="1845">
                  <c:v>15.375</c:v>
                </c:pt>
                <c:pt idx="1846">
                  <c:v>15.383333329999999</c:v>
                </c:pt>
                <c:pt idx="1847">
                  <c:v>15.391666669999999</c:v>
                </c:pt>
                <c:pt idx="1848">
                  <c:v>15.4</c:v>
                </c:pt>
                <c:pt idx="1849">
                  <c:v>15.40833333</c:v>
                </c:pt>
                <c:pt idx="1850">
                  <c:v>15.41666667</c:v>
                </c:pt>
                <c:pt idx="1851">
                  <c:v>15.425000000000001</c:v>
                </c:pt>
                <c:pt idx="1852">
                  <c:v>15.43333333</c:v>
                </c:pt>
                <c:pt idx="1853">
                  <c:v>15.44166667</c:v>
                </c:pt>
                <c:pt idx="1854">
                  <c:v>15.45</c:v>
                </c:pt>
                <c:pt idx="1855">
                  <c:v>15.45833333</c:v>
                </c:pt>
                <c:pt idx="1856">
                  <c:v>15.46666667</c:v>
                </c:pt>
                <c:pt idx="1857">
                  <c:v>15.475</c:v>
                </c:pt>
                <c:pt idx="1858">
                  <c:v>15.483333330000001</c:v>
                </c:pt>
                <c:pt idx="1859">
                  <c:v>15.491666670000001</c:v>
                </c:pt>
                <c:pt idx="1860">
                  <c:v>15.5</c:v>
                </c:pt>
                <c:pt idx="1861">
                  <c:v>15.508333329999999</c:v>
                </c:pt>
                <c:pt idx="1862">
                  <c:v>15.516666669999999</c:v>
                </c:pt>
                <c:pt idx="1863">
                  <c:v>15.525</c:v>
                </c:pt>
                <c:pt idx="1864">
                  <c:v>15.53333333</c:v>
                </c:pt>
                <c:pt idx="1865">
                  <c:v>15.54166667</c:v>
                </c:pt>
                <c:pt idx="1866">
                  <c:v>15.55</c:v>
                </c:pt>
                <c:pt idx="1867">
                  <c:v>15.55833333</c:v>
                </c:pt>
                <c:pt idx="1868">
                  <c:v>15.56666667</c:v>
                </c:pt>
                <c:pt idx="1869">
                  <c:v>15.574999999999999</c:v>
                </c:pt>
                <c:pt idx="1870">
                  <c:v>15.58333333</c:v>
                </c:pt>
                <c:pt idx="1871">
                  <c:v>15.59166667</c:v>
                </c:pt>
                <c:pt idx="1872">
                  <c:v>15.6</c:v>
                </c:pt>
                <c:pt idx="1873">
                  <c:v>15.608333330000001</c:v>
                </c:pt>
                <c:pt idx="1874">
                  <c:v>15.616666670000001</c:v>
                </c:pt>
                <c:pt idx="1875">
                  <c:v>15.625</c:v>
                </c:pt>
                <c:pt idx="1876">
                  <c:v>15.633333329999999</c:v>
                </c:pt>
                <c:pt idx="1877">
                  <c:v>15.641666669999999</c:v>
                </c:pt>
                <c:pt idx="1878">
                  <c:v>15.65</c:v>
                </c:pt>
                <c:pt idx="1879">
                  <c:v>15.65833333</c:v>
                </c:pt>
                <c:pt idx="1880">
                  <c:v>15.66666667</c:v>
                </c:pt>
                <c:pt idx="1881">
                  <c:v>15.675000000000001</c:v>
                </c:pt>
                <c:pt idx="1882">
                  <c:v>15.68333333</c:v>
                </c:pt>
                <c:pt idx="1883">
                  <c:v>15.69166667</c:v>
                </c:pt>
                <c:pt idx="1884">
                  <c:v>15.7</c:v>
                </c:pt>
                <c:pt idx="1885">
                  <c:v>15.70833333</c:v>
                </c:pt>
                <c:pt idx="1886">
                  <c:v>15.71666667</c:v>
                </c:pt>
                <c:pt idx="1887">
                  <c:v>15.725</c:v>
                </c:pt>
                <c:pt idx="1888">
                  <c:v>15.733333330000001</c:v>
                </c:pt>
                <c:pt idx="1889">
                  <c:v>15.741666670000001</c:v>
                </c:pt>
                <c:pt idx="1890">
                  <c:v>15.75</c:v>
                </c:pt>
                <c:pt idx="1891">
                  <c:v>15.758333329999999</c:v>
                </c:pt>
                <c:pt idx="1892">
                  <c:v>15.766666669999999</c:v>
                </c:pt>
                <c:pt idx="1893">
                  <c:v>15.775</c:v>
                </c:pt>
                <c:pt idx="1894">
                  <c:v>15.78333333</c:v>
                </c:pt>
                <c:pt idx="1895">
                  <c:v>15.79166667</c:v>
                </c:pt>
                <c:pt idx="1896">
                  <c:v>15.8</c:v>
                </c:pt>
                <c:pt idx="1897">
                  <c:v>15.80833333</c:v>
                </c:pt>
                <c:pt idx="1898">
                  <c:v>15.81666667</c:v>
                </c:pt>
                <c:pt idx="1899">
                  <c:v>15.824999999999999</c:v>
                </c:pt>
                <c:pt idx="1900">
                  <c:v>15.83333333</c:v>
                </c:pt>
                <c:pt idx="1901">
                  <c:v>15.84166667</c:v>
                </c:pt>
                <c:pt idx="1902">
                  <c:v>15.85</c:v>
                </c:pt>
                <c:pt idx="1903">
                  <c:v>15.858333330000001</c:v>
                </c:pt>
                <c:pt idx="1904">
                  <c:v>15.866666670000001</c:v>
                </c:pt>
                <c:pt idx="1905">
                  <c:v>15.875</c:v>
                </c:pt>
                <c:pt idx="1906">
                  <c:v>15.883333329999999</c:v>
                </c:pt>
                <c:pt idx="1907">
                  <c:v>15.891666669999999</c:v>
                </c:pt>
                <c:pt idx="1908">
                  <c:v>15.9</c:v>
                </c:pt>
                <c:pt idx="1909">
                  <c:v>15.90833333</c:v>
                </c:pt>
                <c:pt idx="1910">
                  <c:v>15.91666667</c:v>
                </c:pt>
                <c:pt idx="1911">
                  <c:v>15.925000000000001</c:v>
                </c:pt>
                <c:pt idx="1912">
                  <c:v>15.93333333</c:v>
                </c:pt>
                <c:pt idx="1913">
                  <c:v>15.94166667</c:v>
                </c:pt>
                <c:pt idx="1914">
                  <c:v>15.95</c:v>
                </c:pt>
                <c:pt idx="1915">
                  <c:v>15.95833333</c:v>
                </c:pt>
                <c:pt idx="1916">
                  <c:v>15.96666667</c:v>
                </c:pt>
                <c:pt idx="1917">
                  <c:v>15.975</c:v>
                </c:pt>
                <c:pt idx="1918">
                  <c:v>15.983333330000001</c:v>
                </c:pt>
                <c:pt idx="1919">
                  <c:v>15.991666670000001</c:v>
                </c:pt>
                <c:pt idx="1920">
                  <c:v>16</c:v>
                </c:pt>
                <c:pt idx="1921">
                  <c:v>16.008333329999999</c:v>
                </c:pt>
                <c:pt idx="1922">
                  <c:v>16.016666669999999</c:v>
                </c:pt>
                <c:pt idx="1923">
                  <c:v>16.024999999999999</c:v>
                </c:pt>
                <c:pt idx="1924">
                  <c:v>16.033333330000001</c:v>
                </c:pt>
                <c:pt idx="1925">
                  <c:v>16.041666670000001</c:v>
                </c:pt>
                <c:pt idx="1926">
                  <c:v>16.05</c:v>
                </c:pt>
                <c:pt idx="1927">
                  <c:v>16.05833333</c:v>
                </c:pt>
                <c:pt idx="1928">
                  <c:v>16.06666667</c:v>
                </c:pt>
                <c:pt idx="1929">
                  <c:v>16.074999999999999</c:v>
                </c:pt>
                <c:pt idx="1930">
                  <c:v>16.083333329999999</c:v>
                </c:pt>
                <c:pt idx="1931">
                  <c:v>16.091666669999999</c:v>
                </c:pt>
                <c:pt idx="1932">
                  <c:v>16.100000000000001</c:v>
                </c:pt>
                <c:pt idx="1933">
                  <c:v>16.108333330000001</c:v>
                </c:pt>
                <c:pt idx="1934">
                  <c:v>16.116666670000001</c:v>
                </c:pt>
                <c:pt idx="1935">
                  <c:v>16.125</c:v>
                </c:pt>
                <c:pt idx="1936">
                  <c:v>16.133333329999999</c:v>
                </c:pt>
                <c:pt idx="1937">
                  <c:v>16.141666669999999</c:v>
                </c:pt>
                <c:pt idx="1938">
                  <c:v>16.149999999999999</c:v>
                </c:pt>
                <c:pt idx="1939">
                  <c:v>16.158333330000001</c:v>
                </c:pt>
                <c:pt idx="1940">
                  <c:v>16.166666670000001</c:v>
                </c:pt>
                <c:pt idx="1941">
                  <c:v>16.175000000000001</c:v>
                </c:pt>
                <c:pt idx="1942">
                  <c:v>16.18333333</c:v>
                </c:pt>
                <c:pt idx="1943">
                  <c:v>16.19166667</c:v>
                </c:pt>
                <c:pt idx="1944">
                  <c:v>16.2</c:v>
                </c:pt>
                <c:pt idx="1945">
                  <c:v>16.208333329999999</c:v>
                </c:pt>
                <c:pt idx="1946">
                  <c:v>16.216666669999999</c:v>
                </c:pt>
                <c:pt idx="1947">
                  <c:v>16.225000000000001</c:v>
                </c:pt>
                <c:pt idx="1948">
                  <c:v>16.233333330000001</c:v>
                </c:pt>
                <c:pt idx="1949">
                  <c:v>16.241666670000001</c:v>
                </c:pt>
                <c:pt idx="1950">
                  <c:v>16.25</c:v>
                </c:pt>
                <c:pt idx="1951">
                  <c:v>16.258333329999999</c:v>
                </c:pt>
                <c:pt idx="1952">
                  <c:v>16.266666669999999</c:v>
                </c:pt>
                <c:pt idx="1953">
                  <c:v>16.274999999999999</c:v>
                </c:pt>
                <c:pt idx="1954">
                  <c:v>16.283333330000001</c:v>
                </c:pt>
                <c:pt idx="1955">
                  <c:v>16.291666670000001</c:v>
                </c:pt>
                <c:pt idx="1956">
                  <c:v>16.3</c:v>
                </c:pt>
                <c:pt idx="1957">
                  <c:v>16.30833333</c:v>
                </c:pt>
                <c:pt idx="1958">
                  <c:v>16.31666667</c:v>
                </c:pt>
                <c:pt idx="1959">
                  <c:v>16.324999999999999</c:v>
                </c:pt>
                <c:pt idx="1960">
                  <c:v>16.333333329999999</c:v>
                </c:pt>
                <c:pt idx="1961">
                  <c:v>16.341666669999999</c:v>
                </c:pt>
                <c:pt idx="1962">
                  <c:v>16.350000000000001</c:v>
                </c:pt>
                <c:pt idx="1963">
                  <c:v>16.358333330000001</c:v>
                </c:pt>
                <c:pt idx="1964">
                  <c:v>16.366666670000001</c:v>
                </c:pt>
                <c:pt idx="1965">
                  <c:v>16.375</c:v>
                </c:pt>
                <c:pt idx="1966">
                  <c:v>16.383333329999999</c:v>
                </c:pt>
                <c:pt idx="1967">
                  <c:v>16.391666669999999</c:v>
                </c:pt>
                <c:pt idx="1968">
                  <c:v>16.399999999999999</c:v>
                </c:pt>
                <c:pt idx="1969">
                  <c:v>16.408333330000001</c:v>
                </c:pt>
                <c:pt idx="1970">
                  <c:v>16.416666670000001</c:v>
                </c:pt>
                <c:pt idx="1971">
                  <c:v>16.425000000000001</c:v>
                </c:pt>
                <c:pt idx="1972">
                  <c:v>16.43333333</c:v>
                </c:pt>
                <c:pt idx="1973">
                  <c:v>16.44166667</c:v>
                </c:pt>
                <c:pt idx="1974">
                  <c:v>16.45</c:v>
                </c:pt>
                <c:pt idx="1975">
                  <c:v>16.458333329999999</c:v>
                </c:pt>
                <c:pt idx="1976">
                  <c:v>16.466666669999999</c:v>
                </c:pt>
                <c:pt idx="1977">
                  <c:v>16.475000000000001</c:v>
                </c:pt>
                <c:pt idx="1978">
                  <c:v>16.483333330000001</c:v>
                </c:pt>
                <c:pt idx="1979">
                  <c:v>16.491666670000001</c:v>
                </c:pt>
                <c:pt idx="1980">
                  <c:v>16.5</c:v>
                </c:pt>
                <c:pt idx="1981">
                  <c:v>16.508333329999999</c:v>
                </c:pt>
                <c:pt idx="1982">
                  <c:v>16.516666669999999</c:v>
                </c:pt>
                <c:pt idx="1983">
                  <c:v>16.524999999999999</c:v>
                </c:pt>
                <c:pt idx="1984">
                  <c:v>16.533333330000001</c:v>
                </c:pt>
                <c:pt idx="1985">
                  <c:v>16.541666670000001</c:v>
                </c:pt>
                <c:pt idx="1986">
                  <c:v>16.55</c:v>
                </c:pt>
                <c:pt idx="1987">
                  <c:v>16.55833333</c:v>
                </c:pt>
                <c:pt idx="1988">
                  <c:v>16.56666667</c:v>
                </c:pt>
                <c:pt idx="1989">
                  <c:v>16.574999999999999</c:v>
                </c:pt>
                <c:pt idx="1990">
                  <c:v>16.583333329999999</c:v>
                </c:pt>
                <c:pt idx="1991">
                  <c:v>16.591666669999999</c:v>
                </c:pt>
                <c:pt idx="1992">
                  <c:v>16.600000000000001</c:v>
                </c:pt>
                <c:pt idx="1993">
                  <c:v>16.608333330000001</c:v>
                </c:pt>
                <c:pt idx="1994">
                  <c:v>16.616666670000001</c:v>
                </c:pt>
                <c:pt idx="1995">
                  <c:v>16.625</c:v>
                </c:pt>
                <c:pt idx="1996">
                  <c:v>16.633333329999999</c:v>
                </c:pt>
                <c:pt idx="1997">
                  <c:v>16.641666669999999</c:v>
                </c:pt>
                <c:pt idx="1998">
                  <c:v>16.649999999999999</c:v>
                </c:pt>
                <c:pt idx="1999">
                  <c:v>16.658333330000001</c:v>
                </c:pt>
                <c:pt idx="2000">
                  <c:v>16.666666670000001</c:v>
                </c:pt>
                <c:pt idx="2001">
                  <c:v>16.675000000000001</c:v>
                </c:pt>
                <c:pt idx="2002">
                  <c:v>16.68333333</c:v>
                </c:pt>
                <c:pt idx="2003">
                  <c:v>16.69166667</c:v>
                </c:pt>
                <c:pt idx="2004">
                  <c:v>16.7</c:v>
                </c:pt>
                <c:pt idx="2005">
                  <c:v>16.708333329999999</c:v>
                </c:pt>
                <c:pt idx="2006">
                  <c:v>16.716666669999999</c:v>
                </c:pt>
                <c:pt idx="2007">
                  <c:v>16.725000000000001</c:v>
                </c:pt>
                <c:pt idx="2008">
                  <c:v>16.733333330000001</c:v>
                </c:pt>
                <c:pt idx="2009">
                  <c:v>16.741666670000001</c:v>
                </c:pt>
                <c:pt idx="2010">
                  <c:v>16.75</c:v>
                </c:pt>
                <c:pt idx="2011">
                  <c:v>16.758333329999999</c:v>
                </c:pt>
                <c:pt idx="2012">
                  <c:v>16.766666669999999</c:v>
                </c:pt>
                <c:pt idx="2013">
                  <c:v>16.774999999999999</c:v>
                </c:pt>
                <c:pt idx="2014">
                  <c:v>16.783333330000001</c:v>
                </c:pt>
                <c:pt idx="2015">
                  <c:v>16.791666670000001</c:v>
                </c:pt>
                <c:pt idx="2016">
                  <c:v>16.8</c:v>
                </c:pt>
                <c:pt idx="2017">
                  <c:v>16.80833333</c:v>
                </c:pt>
                <c:pt idx="2018">
                  <c:v>16.81666667</c:v>
                </c:pt>
                <c:pt idx="2019">
                  <c:v>16.824999999999999</c:v>
                </c:pt>
                <c:pt idx="2020">
                  <c:v>16.833333329999999</c:v>
                </c:pt>
                <c:pt idx="2021">
                  <c:v>16.841666669999999</c:v>
                </c:pt>
                <c:pt idx="2022">
                  <c:v>16.850000000000001</c:v>
                </c:pt>
                <c:pt idx="2023">
                  <c:v>16.858333330000001</c:v>
                </c:pt>
                <c:pt idx="2024">
                  <c:v>16.866666670000001</c:v>
                </c:pt>
                <c:pt idx="2025">
                  <c:v>16.875</c:v>
                </c:pt>
                <c:pt idx="2026">
                  <c:v>16.883333329999999</c:v>
                </c:pt>
                <c:pt idx="2027">
                  <c:v>16.891666669999999</c:v>
                </c:pt>
                <c:pt idx="2028">
                  <c:v>16.899999999999999</c:v>
                </c:pt>
                <c:pt idx="2029">
                  <c:v>16.908333330000001</c:v>
                </c:pt>
                <c:pt idx="2030">
                  <c:v>16.916666670000001</c:v>
                </c:pt>
                <c:pt idx="2031">
                  <c:v>16.925000000000001</c:v>
                </c:pt>
                <c:pt idx="2032">
                  <c:v>16.93333333</c:v>
                </c:pt>
                <c:pt idx="2033">
                  <c:v>16.94166667</c:v>
                </c:pt>
                <c:pt idx="2034">
                  <c:v>16.95</c:v>
                </c:pt>
                <c:pt idx="2035">
                  <c:v>16.958333329999999</c:v>
                </c:pt>
                <c:pt idx="2036">
                  <c:v>16.966666669999999</c:v>
                </c:pt>
                <c:pt idx="2037">
                  <c:v>16.975000000000001</c:v>
                </c:pt>
                <c:pt idx="2038">
                  <c:v>16.983333330000001</c:v>
                </c:pt>
                <c:pt idx="2039">
                  <c:v>16.991666670000001</c:v>
                </c:pt>
                <c:pt idx="2040">
                  <c:v>17</c:v>
                </c:pt>
                <c:pt idx="2041">
                  <c:v>17.008333329999999</c:v>
                </c:pt>
                <c:pt idx="2042">
                  <c:v>17.016666669999999</c:v>
                </c:pt>
                <c:pt idx="2043">
                  <c:v>17.024999999999999</c:v>
                </c:pt>
                <c:pt idx="2044">
                  <c:v>17.033333330000001</c:v>
                </c:pt>
                <c:pt idx="2045">
                  <c:v>17.041666670000001</c:v>
                </c:pt>
                <c:pt idx="2046">
                  <c:v>17.05</c:v>
                </c:pt>
                <c:pt idx="2047">
                  <c:v>17.05833333</c:v>
                </c:pt>
                <c:pt idx="2048">
                  <c:v>17.06666667</c:v>
                </c:pt>
                <c:pt idx="2049">
                  <c:v>17.074999999999999</c:v>
                </c:pt>
                <c:pt idx="2050">
                  <c:v>17.083333329999999</c:v>
                </c:pt>
                <c:pt idx="2051">
                  <c:v>17.091666669999999</c:v>
                </c:pt>
                <c:pt idx="2052">
                  <c:v>17.100000000000001</c:v>
                </c:pt>
                <c:pt idx="2053">
                  <c:v>17.108333330000001</c:v>
                </c:pt>
                <c:pt idx="2054">
                  <c:v>17.116666670000001</c:v>
                </c:pt>
                <c:pt idx="2055">
                  <c:v>17.125</c:v>
                </c:pt>
                <c:pt idx="2056">
                  <c:v>17.133333329999999</c:v>
                </c:pt>
                <c:pt idx="2057">
                  <c:v>17.141666669999999</c:v>
                </c:pt>
                <c:pt idx="2058">
                  <c:v>17.149999999999999</c:v>
                </c:pt>
                <c:pt idx="2059">
                  <c:v>17.158333330000001</c:v>
                </c:pt>
                <c:pt idx="2060">
                  <c:v>17.166666670000001</c:v>
                </c:pt>
                <c:pt idx="2061">
                  <c:v>17.175000000000001</c:v>
                </c:pt>
                <c:pt idx="2062">
                  <c:v>17.18333333</c:v>
                </c:pt>
                <c:pt idx="2063">
                  <c:v>17.19166667</c:v>
                </c:pt>
                <c:pt idx="2064">
                  <c:v>17.2</c:v>
                </c:pt>
                <c:pt idx="2065">
                  <c:v>17.208333329999999</c:v>
                </c:pt>
                <c:pt idx="2066">
                  <c:v>17.216666669999999</c:v>
                </c:pt>
                <c:pt idx="2067">
                  <c:v>17.225000000000001</c:v>
                </c:pt>
                <c:pt idx="2068">
                  <c:v>17.233333330000001</c:v>
                </c:pt>
                <c:pt idx="2069">
                  <c:v>17.241666670000001</c:v>
                </c:pt>
                <c:pt idx="2070">
                  <c:v>17.25</c:v>
                </c:pt>
                <c:pt idx="2071">
                  <c:v>17.258333329999999</c:v>
                </c:pt>
                <c:pt idx="2072">
                  <c:v>17.266666669999999</c:v>
                </c:pt>
                <c:pt idx="2073">
                  <c:v>17.274999999999999</c:v>
                </c:pt>
                <c:pt idx="2074">
                  <c:v>17.283333330000001</c:v>
                </c:pt>
                <c:pt idx="2075">
                  <c:v>17.291666670000001</c:v>
                </c:pt>
                <c:pt idx="2076">
                  <c:v>17.3</c:v>
                </c:pt>
                <c:pt idx="2077">
                  <c:v>17.30833333</c:v>
                </c:pt>
                <c:pt idx="2078">
                  <c:v>17.31666667</c:v>
                </c:pt>
                <c:pt idx="2079">
                  <c:v>17.324999999999999</c:v>
                </c:pt>
                <c:pt idx="2080">
                  <c:v>17.333333329999999</c:v>
                </c:pt>
                <c:pt idx="2081">
                  <c:v>17.341666669999999</c:v>
                </c:pt>
                <c:pt idx="2082">
                  <c:v>17.350000000000001</c:v>
                </c:pt>
                <c:pt idx="2083">
                  <c:v>17.358333330000001</c:v>
                </c:pt>
                <c:pt idx="2084">
                  <c:v>17.366666670000001</c:v>
                </c:pt>
                <c:pt idx="2085">
                  <c:v>17.375</c:v>
                </c:pt>
                <c:pt idx="2086">
                  <c:v>17.383333329999999</c:v>
                </c:pt>
                <c:pt idx="2087">
                  <c:v>17.391666669999999</c:v>
                </c:pt>
                <c:pt idx="2088">
                  <c:v>17.399999999999999</c:v>
                </c:pt>
                <c:pt idx="2089">
                  <c:v>17.408333330000001</c:v>
                </c:pt>
                <c:pt idx="2090">
                  <c:v>17.416666670000001</c:v>
                </c:pt>
                <c:pt idx="2091">
                  <c:v>17.425000000000001</c:v>
                </c:pt>
                <c:pt idx="2092">
                  <c:v>17.43333333</c:v>
                </c:pt>
                <c:pt idx="2093">
                  <c:v>17.44166667</c:v>
                </c:pt>
                <c:pt idx="2094">
                  <c:v>17.45</c:v>
                </c:pt>
                <c:pt idx="2095">
                  <c:v>17.458333329999999</c:v>
                </c:pt>
                <c:pt idx="2096">
                  <c:v>17.466666669999999</c:v>
                </c:pt>
                <c:pt idx="2097">
                  <c:v>17.475000000000001</c:v>
                </c:pt>
                <c:pt idx="2098">
                  <c:v>17.483333330000001</c:v>
                </c:pt>
                <c:pt idx="2099">
                  <c:v>17.491666670000001</c:v>
                </c:pt>
                <c:pt idx="2100">
                  <c:v>17.5</c:v>
                </c:pt>
                <c:pt idx="2101">
                  <c:v>17.508333329999999</c:v>
                </c:pt>
                <c:pt idx="2102">
                  <c:v>17.516666669999999</c:v>
                </c:pt>
                <c:pt idx="2103">
                  <c:v>17.524999999999999</c:v>
                </c:pt>
                <c:pt idx="2104">
                  <c:v>17.533333330000001</c:v>
                </c:pt>
                <c:pt idx="2105">
                  <c:v>17.541666670000001</c:v>
                </c:pt>
                <c:pt idx="2106">
                  <c:v>17.55</c:v>
                </c:pt>
                <c:pt idx="2107">
                  <c:v>17.55833333</c:v>
                </c:pt>
                <c:pt idx="2108">
                  <c:v>17.56666667</c:v>
                </c:pt>
                <c:pt idx="2109">
                  <c:v>17.574999999999999</c:v>
                </c:pt>
                <c:pt idx="2110">
                  <c:v>17.583333329999999</c:v>
                </c:pt>
                <c:pt idx="2111">
                  <c:v>17.591666669999999</c:v>
                </c:pt>
                <c:pt idx="2112">
                  <c:v>17.600000000000001</c:v>
                </c:pt>
                <c:pt idx="2113">
                  <c:v>17.608333330000001</c:v>
                </c:pt>
                <c:pt idx="2114">
                  <c:v>17.616666670000001</c:v>
                </c:pt>
                <c:pt idx="2115">
                  <c:v>17.625</c:v>
                </c:pt>
                <c:pt idx="2116">
                  <c:v>17.633333329999999</c:v>
                </c:pt>
                <c:pt idx="2117">
                  <c:v>17.641666669999999</c:v>
                </c:pt>
                <c:pt idx="2118">
                  <c:v>17.649999999999999</c:v>
                </c:pt>
                <c:pt idx="2119">
                  <c:v>17.658333330000001</c:v>
                </c:pt>
                <c:pt idx="2120">
                  <c:v>17.666666670000001</c:v>
                </c:pt>
                <c:pt idx="2121">
                  <c:v>17.675000000000001</c:v>
                </c:pt>
                <c:pt idx="2122">
                  <c:v>17.68333333</c:v>
                </c:pt>
                <c:pt idx="2123">
                  <c:v>17.69166667</c:v>
                </c:pt>
                <c:pt idx="2124">
                  <c:v>17.7</c:v>
                </c:pt>
                <c:pt idx="2125">
                  <c:v>17.708333329999999</c:v>
                </c:pt>
                <c:pt idx="2126">
                  <c:v>17.716666669999999</c:v>
                </c:pt>
                <c:pt idx="2127">
                  <c:v>17.725000000000001</c:v>
                </c:pt>
                <c:pt idx="2128">
                  <c:v>17.733333330000001</c:v>
                </c:pt>
                <c:pt idx="2129">
                  <c:v>17.741666670000001</c:v>
                </c:pt>
                <c:pt idx="2130">
                  <c:v>17.75</c:v>
                </c:pt>
                <c:pt idx="2131">
                  <c:v>17.758333329999999</c:v>
                </c:pt>
                <c:pt idx="2132">
                  <c:v>17.766666669999999</c:v>
                </c:pt>
                <c:pt idx="2133">
                  <c:v>17.774999999999999</c:v>
                </c:pt>
                <c:pt idx="2134">
                  <c:v>17.783333330000001</c:v>
                </c:pt>
                <c:pt idx="2135">
                  <c:v>17.791666670000001</c:v>
                </c:pt>
                <c:pt idx="2136">
                  <c:v>17.8</c:v>
                </c:pt>
                <c:pt idx="2137">
                  <c:v>17.80833333</c:v>
                </c:pt>
                <c:pt idx="2138">
                  <c:v>17.81666667</c:v>
                </c:pt>
                <c:pt idx="2139">
                  <c:v>17.824999999999999</c:v>
                </c:pt>
                <c:pt idx="2140">
                  <c:v>17.833333329999999</c:v>
                </c:pt>
                <c:pt idx="2141">
                  <c:v>17.841666669999999</c:v>
                </c:pt>
                <c:pt idx="2142">
                  <c:v>17.850000000000001</c:v>
                </c:pt>
                <c:pt idx="2143">
                  <c:v>17.858333330000001</c:v>
                </c:pt>
                <c:pt idx="2144">
                  <c:v>17.866666670000001</c:v>
                </c:pt>
                <c:pt idx="2145">
                  <c:v>17.875</c:v>
                </c:pt>
                <c:pt idx="2146">
                  <c:v>17.883333329999999</c:v>
                </c:pt>
                <c:pt idx="2147">
                  <c:v>17.891666669999999</c:v>
                </c:pt>
                <c:pt idx="2148">
                  <c:v>17.899999999999999</c:v>
                </c:pt>
                <c:pt idx="2149">
                  <c:v>17.908333330000001</c:v>
                </c:pt>
                <c:pt idx="2150">
                  <c:v>17.916666670000001</c:v>
                </c:pt>
                <c:pt idx="2151">
                  <c:v>17.925000000000001</c:v>
                </c:pt>
                <c:pt idx="2152">
                  <c:v>17.93333333</c:v>
                </c:pt>
                <c:pt idx="2153">
                  <c:v>17.94166667</c:v>
                </c:pt>
                <c:pt idx="2154">
                  <c:v>17.95</c:v>
                </c:pt>
                <c:pt idx="2155">
                  <c:v>17.958333329999999</c:v>
                </c:pt>
                <c:pt idx="2156">
                  <c:v>17.966666669999999</c:v>
                </c:pt>
                <c:pt idx="2157">
                  <c:v>17.975000000000001</c:v>
                </c:pt>
                <c:pt idx="2158">
                  <c:v>17.983333330000001</c:v>
                </c:pt>
                <c:pt idx="2159">
                  <c:v>17.991666670000001</c:v>
                </c:pt>
                <c:pt idx="2160">
                  <c:v>18</c:v>
                </c:pt>
                <c:pt idx="2161">
                  <c:v>18.008333329999999</c:v>
                </c:pt>
                <c:pt idx="2162">
                  <c:v>18.016666669999999</c:v>
                </c:pt>
                <c:pt idx="2163">
                  <c:v>18.024999999999999</c:v>
                </c:pt>
                <c:pt idx="2164">
                  <c:v>18.033333330000001</c:v>
                </c:pt>
                <c:pt idx="2165">
                  <c:v>18.041666670000001</c:v>
                </c:pt>
                <c:pt idx="2166">
                  <c:v>18.05</c:v>
                </c:pt>
                <c:pt idx="2167">
                  <c:v>18.05833333</c:v>
                </c:pt>
                <c:pt idx="2168">
                  <c:v>18.06666667</c:v>
                </c:pt>
                <c:pt idx="2169">
                  <c:v>18.074999999999999</c:v>
                </c:pt>
                <c:pt idx="2170">
                  <c:v>18.083333329999999</c:v>
                </c:pt>
                <c:pt idx="2171">
                  <c:v>18.091666669999999</c:v>
                </c:pt>
                <c:pt idx="2172">
                  <c:v>18.100000000000001</c:v>
                </c:pt>
                <c:pt idx="2173">
                  <c:v>18.108333330000001</c:v>
                </c:pt>
                <c:pt idx="2174">
                  <c:v>18.116666670000001</c:v>
                </c:pt>
                <c:pt idx="2175">
                  <c:v>18.125</c:v>
                </c:pt>
                <c:pt idx="2176">
                  <c:v>18.133333329999999</c:v>
                </c:pt>
                <c:pt idx="2177">
                  <c:v>18.141666669999999</c:v>
                </c:pt>
                <c:pt idx="2178">
                  <c:v>18.149999999999999</c:v>
                </c:pt>
                <c:pt idx="2179">
                  <c:v>18.158333330000001</c:v>
                </c:pt>
                <c:pt idx="2180">
                  <c:v>18.166666670000001</c:v>
                </c:pt>
                <c:pt idx="2181">
                  <c:v>18.175000000000001</c:v>
                </c:pt>
                <c:pt idx="2182">
                  <c:v>18.18333333</c:v>
                </c:pt>
                <c:pt idx="2183">
                  <c:v>18.19166667</c:v>
                </c:pt>
                <c:pt idx="2184">
                  <c:v>18.2</c:v>
                </c:pt>
                <c:pt idx="2185">
                  <c:v>18.208333329999999</c:v>
                </c:pt>
                <c:pt idx="2186">
                  <c:v>18.216666669999999</c:v>
                </c:pt>
                <c:pt idx="2187">
                  <c:v>18.225000000000001</c:v>
                </c:pt>
                <c:pt idx="2188">
                  <c:v>18.233333330000001</c:v>
                </c:pt>
                <c:pt idx="2189">
                  <c:v>18.241666670000001</c:v>
                </c:pt>
                <c:pt idx="2190">
                  <c:v>18.25</c:v>
                </c:pt>
                <c:pt idx="2191">
                  <c:v>18.258333329999999</c:v>
                </c:pt>
                <c:pt idx="2192">
                  <c:v>18.266666669999999</c:v>
                </c:pt>
                <c:pt idx="2193">
                  <c:v>18.274999999999999</c:v>
                </c:pt>
                <c:pt idx="2194">
                  <c:v>18.283333330000001</c:v>
                </c:pt>
                <c:pt idx="2195">
                  <c:v>18.291666670000001</c:v>
                </c:pt>
                <c:pt idx="2196">
                  <c:v>18.3</c:v>
                </c:pt>
                <c:pt idx="2197">
                  <c:v>18.30833333</c:v>
                </c:pt>
                <c:pt idx="2198">
                  <c:v>18.31666667</c:v>
                </c:pt>
                <c:pt idx="2199">
                  <c:v>18.324999999999999</c:v>
                </c:pt>
                <c:pt idx="2200">
                  <c:v>18.333333329999999</c:v>
                </c:pt>
                <c:pt idx="2201">
                  <c:v>18.341666669999999</c:v>
                </c:pt>
                <c:pt idx="2202">
                  <c:v>18.350000000000001</c:v>
                </c:pt>
                <c:pt idx="2203">
                  <c:v>18.358333330000001</c:v>
                </c:pt>
                <c:pt idx="2204">
                  <c:v>18.366666670000001</c:v>
                </c:pt>
                <c:pt idx="2205">
                  <c:v>18.375</c:v>
                </c:pt>
                <c:pt idx="2206">
                  <c:v>18.383333329999999</c:v>
                </c:pt>
                <c:pt idx="2207">
                  <c:v>18.391666669999999</c:v>
                </c:pt>
                <c:pt idx="2208">
                  <c:v>18.399999999999999</c:v>
                </c:pt>
                <c:pt idx="2209">
                  <c:v>18.408333330000001</c:v>
                </c:pt>
                <c:pt idx="2210">
                  <c:v>18.416666670000001</c:v>
                </c:pt>
                <c:pt idx="2211">
                  <c:v>18.425000000000001</c:v>
                </c:pt>
                <c:pt idx="2212">
                  <c:v>18.43333333</c:v>
                </c:pt>
                <c:pt idx="2213">
                  <c:v>18.44166667</c:v>
                </c:pt>
                <c:pt idx="2214">
                  <c:v>18.45</c:v>
                </c:pt>
                <c:pt idx="2215">
                  <c:v>18.458333329999999</c:v>
                </c:pt>
                <c:pt idx="2216">
                  <c:v>18.466666669999999</c:v>
                </c:pt>
                <c:pt idx="2217">
                  <c:v>18.475000000000001</c:v>
                </c:pt>
                <c:pt idx="2218">
                  <c:v>18.483333330000001</c:v>
                </c:pt>
                <c:pt idx="2219">
                  <c:v>18.491666670000001</c:v>
                </c:pt>
                <c:pt idx="2220">
                  <c:v>18.5</c:v>
                </c:pt>
                <c:pt idx="2221">
                  <c:v>18.508333329999999</c:v>
                </c:pt>
                <c:pt idx="2222">
                  <c:v>18.516666669999999</c:v>
                </c:pt>
                <c:pt idx="2223">
                  <c:v>18.524999999999999</c:v>
                </c:pt>
                <c:pt idx="2224">
                  <c:v>18.533333330000001</c:v>
                </c:pt>
                <c:pt idx="2225">
                  <c:v>18.541666670000001</c:v>
                </c:pt>
                <c:pt idx="2226">
                  <c:v>18.55</c:v>
                </c:pt>
                <c:pt idx="2227">
                  <c:v>18.55833333</c:v>
                </c:pt>
                <c:pt idx="2228">
                  <c:v>18.56666667</c:v>
                </c:pt>
                <c:pt idx="2229">
                  <c:v>18.574999999999999</c:v>
                </c:pt>
                <c:pt idx="2230">
                  <c:v>18.583333329999999</c:v>
                </c:pt>
                <c:pt idx="2231">
                  <c:v>18.591666669999999</c:v>
                </c:pt>
                <c:pt idx="2232">
                  <c:v>18.600000000000001</c:v>
                </c:pt>
                <c:pt idx="2233">
                  <c:v>18.608333330000001</c:v>
                </c:pt>
                <c:pt idx="2234">
                  <c:v>18.616666670000001</c:v>
                </c:pt>
                <c:pt idx="2235">
                  <c:v>18.625</c:v>
                </c:pt>
                <c:pt idx="2236">
                  <c:v>18.633333329999999</c:v>
                </c:pt>
                <c:pt idx="2237">
                  <c:v>18.641666669999999</c:v>
                </c:pt>
                <c:pt idx="2238">
                  <c:v>18.649999999999999</c:v>
                </c:pt>
                <c:pt idx="2239">
                  <c:v>18.658333330000001</c:v>
                </c:pt>
                <c:pt idx="2240">
                  <c:v>18.666666670000001</c:v>
                </c:pt>
                <c:pt idx="2241">
                  <c:v>18.675000000000001</c:v>
                </c:pt>
                <c:pt idx="2242">
                  <c:v>18.68333333</c:v>
                </c:pt>
                <c:pt idx="2243">
                  <c:v>18.69166667</c:v>
                </c:pt>
                <c:pt idx="2244">
                  <c:v>18.7</c:v>
                </c:pt>
                <c:pt idx="2245">
                  <c:v>18.708333329999999</c:v>
                </c:pt>
                <c:pt idx="2246">
                  <c:v>18.716666669999999</c:v>
                </c:pt>
                <c:pt idx="2247">
                  <c:v>18.725000000000001</c:v>
                </c:pt>
                <c:pt idx="2248">
                  <c:v>18.733333330000001</c:v>
                </c:pt>
                <c:pt idx="2249">
                  <c:v>18.741666670000001</c:v>
                </c:pt>
                <c:pt idx="2250">
                  <c:v>18.75</c:v>
                </c:pt>
                <c:pt idx="2251">
                  <c:v>18.758333329999999</c:v>
                </c:pt>
                <c:pt idx="2252">
                  <c:v>18.766666669999999</c:v>
                </c:pt>
                <c:pt idx="2253">
                  <c:v>18.774999999999999</c:v>
                </c:pt>
                <c:pt idx="2254">
                  <c:v>18.783333330000001</c:v>
                </c:pt>
                <c:pt idx="2255">
                  <c:v>18.791666670000001</c:v>
                </c:pt>
                <c:pt idx="2256">
                  <c:v>18.8</c:v>
                </c:pt>
                <c:pt idx="2257">
                  <c:v>18.80833333</c:v>
                </c:pt>
                <c:pt idx="2258">
                  <c:v>18.81666667</c:v>
                </c:pt>
                <c:pt idx="2259">
                  <c:v>18.824999999999999</c:v>
                </c:pt>
                <c:pt idx="2260">
                  <c:v>18.833333329999999</c:v>
                </c:pt>
                <c:pt idx="2261">
                  <c:v>18.841666669999999</c:v>
                </c:pt>
                <c:pt idx="2262">
                  <c:v>18.850000000000001</c:v>
                </c:pt>
                <c:pt idx="2263">
                  <c:v>18.858333330000001</c:v>
                </c:pt>
                <c:pt idx="2264">
                  <c:v>18.866666670000001</c:v>
                </c:pt>
                <c:pt idx="2265">
                  <c:v>18.875</c:v>
                </c:pt>
                <c:pt idx="2266">
                  <c:v>18.883333329999999</c:v>
                </c:pt>
                <c:pt idx="2267">
                  <c:v>18.891666669999999</c:v>
                </c:pt>
                <c:pt idx="2268">
                  <c:v>18.899999999999999</c:v>
                </c:pt>
                <c:pt idx="2269">
                  <c:v>18.908333330000001</c:v>
                </c:pt>
                <c:pt idx="2270">
                  <c:v>18.916666670000001</c:v>
                </c:pt>
                <c:pt idx="2271">
                  <c:v>18.925000000000001</c:v>
                </c:pt>
                <c:pt idx="2272">
                  <c:v>18.93333333</c:v>
                </c:pt>
                <c:pt idx="2273">
                  <c:v>18.94166667</c:v>
                </c:pt>
                <c:pt idx="2274">
                  <c:v>18.95</c:v>
                </c:pt>
                <c:pt idx="2275">
                  <c:v>18.958333329999999</c:v>
                </c:pt>
                <c:pt idx="2276">
                  <c:v>18.966666669999999</c:v>
                </c:pt>
                <c:pt idx="2277">
                  <c:v>18.975000000000001</c:v>
                </c:pt>
                <c:pt idx="2278">
                  <c:v>18.983333330000001</c:v>
                </c:pt>
                <c:pt idx="2279">
                  <c:v>18.991666670000001</c:v>
                </c:pt>
                <c:pt idx="2280">
                  <c:v>19</c:v>
                </c:pt>
                <c:pt idx="2281">
                  <c:v>19.008333329999999</c:v>
                </c:pt>
                <c:pt idx="2282">
                  <c:v>19.016666669999999</c:v>
                </c:pt>
                <c:pt idx="2283">
                  <c:v>19.024999999999999</c:v>
                </c:pt>
                <c:pt idx="2284">
                  <c:v>19.033333330000001</c:v>
                </c:pt>
                <c:pt idx="2285">
                  <c:v>19.041666670000001</c:v>
                </c:pt>
                <c:pt idx="2286">
                  <c:v>19.05</c:v>
                </c:pt>
                <c:pt idx="2287">
                  <c:v>19.05833333</c:v>
                </c:pt>
                <c:pt idx="2288">
                  <c:v>19.06666667</c:v>
                </c:pt>
                <c:pt idx="2289">
                  <c:v>19.074999999999999</c:v>
                </c:pt>
                <c:pt idx="2290">
                  <c:v>19.083333329999999</c:v>
                </c:pt>
                <c:pt idx="2291">
                  <c:v>19.091666669999999</c:v>
                </c:pt>
                <c:pt idx="2292">
                  <c:v>19.100000000000001</c:v>
                </c:pt>
                <c:pt idx="2293">
                  <c:v>19.108333330000001</c:v>
                </c:pt>
                <c:pt idx="2294">
                  <c:v>19.116666670000001</c:v>
                </c:pt>
                <c:pt idx="2295">
                  <c:v>19.125</c:v>
                </c:pt>
                <c:pt idx="2296">
                  <c:v>19.133333329999999</c:v>
                </c:pt>
                <c:pt idx="2297">
                  <c:v>19.141666669999999</c:v>
                </c:pt>
                <c:pt idx="2298">
                  <c:v>19.149999999999999</c:v>
                </c:pt>
                <c:pt idx="2299">
                  <c:v>19.158333330000001</c:v>
                </c:pt>
                <c:pt idx="2300">
                  <c:v>19.166666670000001</c:v>
                </c:pt>
                <c:pt idx="2301">
                  <c:v>19.175000000000001</c:v>
                </c:pt>
                <c:pt idx="2302">
                  <c:v>19.18333333</c:v>
                </c:pt>
                <c:pt idx="2303">
                  <c:v>19.19166667</c:v>
                </c:pt>
                <c:pt idx="2304">
                  <c:v>19.2</c:v>
                </c:pt>
                <c:pt idx="2305">
                  <c:v>19.208333329999999</c:v>
                </c:pt>
                <c:pt idx="2306">
                  <c:v>19.216666669999999</c:v>
                </c:pt>
                <c:pt idx="2307">
                  <c:v>19.225000000000001</c:v>
                </c:pt>
                <c:pt idx="2308">
                  <c:v>19.233333330000001</c:v>
                </c:pt>
                <c:pt idx="2309">
                  <c:v>19.241666670000001</c:v>
                </c:pt>
                <c:pt idx="2310">
                  <c:v>19.25</c:v>
                </c:pt>
                <c:pt idx="2311">
                  <c:v>19.258333329999999</c:v>
                </c:pt>
                <c:pt idx="2312">
                  <c:v>19.266666669999999</c:v>
                </c:pt>
                <c:pt idx="2313">
                  <c:v>19.274999999999999</c:v>
                </c:pt>
                <c:pt idx="2314">
                  <c:v>19.283333330000001</c:v>
                </c:pt>
                <c:pt idx="2315">
                  <c:v>19.291666670000001</c:v>
                </c:pt>
                <c:pt idx="2316">
                  <c:v>19.3</c:v>
                </c:pt>
                <c:pt idx="2317">
                  <c:v>19.30833333</c:v>
                </c:pt>
                <c:pt idx="2318">
                  <c:v>19.31666667</c:v>
                </c:pt>
                <c:pt idx="2319">
                  <c:v>19.324999999999999</c:v>
                </c:pt>
                <c:pt idx="2320">
                  <c:v>19.333333329999999</c:v>
                </c:pt>
                <c:pt idx="2321">
                  <c:v>19.341666669999999</c:v>
                </c:pt>
                <c:pt idx="2322">
                  <c:v>19.350000000000001</c:v>
                </c:pt>
                <c:pt idx="2323">
                  <c:v>19.358333330000001</c:v>
                </c:pt>
                <c:pt idx="2324">
                  <c:v>19.366666670000001</c:v>
                </c:pt>
                <c:pt idx="2325">
                  <c:v>19.375</c:v>
                </c:pt>
                <c:pt idx="2326">
                  <c:v>19.383333329999999</c:v>
                </c:pt>
                <c:pt idx="2327">
                  <c:v>19.391666669999999</c:v>
                </c:pt>
                <c:pt idx="2328">
                  <c:v>19.399999999999999</c:v>
                </c:pt>
                <c:pt idx="2329">
                  <c:v>19.408333330000001</c:v>
                </c:pt>
                <c:pt idx="2330">
                  <c:v>19.416666670000001</c:v>
                </c:pt>
                <c:pt idx="2331">
                  <c:v>19.425000000000001</c:v>
                </c:pt>
                <c:pt idx="2332">
                  <c:v>19.43333333</c:v>
                </c:pt>
                <c:pt idx="2333">
                  <c:v>19.44166667</c:v>
                </c:pt>
                <c:pt idx="2334">
                  <c:v>19.45</c:v>
                </c:pt>
                <c:pt idx="2335">
                  <c:v>19.458333329999999</c:v>
                </c:pt>
                <c:pt idx="2336">
                  <c:v>19.466666669999999</c:v>
                </c:pt>
                <c:pt idx="2337">
                  <c:v>19.475000000000001</c:v>
                </c:pt>
                <c:pt idx="2338">
                  <c:v>19.483333330000001</c:v>
                </c:pt>
                <c:pt idx="2339">
                  <c:v>19.491666670000001</c:v>
                </c:pt>
                <c:pt idx="2340">
                  <c:v>19.5</c:v>
                </c:pt>
                <c:pt idx="2341">
                  <c:v>19.508333329999999</c:v>
                </c:pt>
                <c:pt idx="2342">
                  <c:v>19.516666669999999</c:v>
                </c:pt>
                <c:pt idx="2343">
                  <c:v>19.524999999999999</c:v>
                </c:pt>
                <c:pt idx="2344">
                  <c:v>19.533333330000001</c:v>
                </c:pt>
                <c:pt idx="2345">
                  <c:v>19.541666670000001</c:v>
                </c:pt>
                <c:pt idx="2346">
                  <c:v>19.55</c:v>
                </c:pt>
                <c:pt idx="2347">
                  <c:v>19.55833333</c:v>
                </c:pt>
                <c:pt idx="2348">
                  <c:v>19.56666667</c:v>
                </c:pt>
                <c:pt idx="2349">
                  <c:v>19.574999999999999</c:v>
                </c:pt>
                <c:pt idx="2350">
                  <c:v>19.583333329999999</c:v>
                </c:pt>
                <c:pt idx="2351">
                  <c:v>19.591666669999999</c:v>
                </c:pt>
                <c:pt idx="2352">
                  <c:v>19.600000000000001</c:v>
                </c:pt>
                <c:pt idx="2353">
                  <c:v>19.608333330000001</c:v>
                </c:pt>
                <c:pt idx="2354">
                  <c:v>19.616666670000001</c:v>
                </c:pt>
                <c:pt idx="2355">
                  <c:v>19.625</c:v>
                </c:pt>
                <c:pt idx="2356">
                  <c:v>19.633333329999999</c:v>
                </c:pt>
                <c:pt idx="2357">
                  <c:v>19.641666669999999</c:v>
                </c:pt>
                <c:pt idx="2358">
                  <c:v>19.649999999999999</c:v>
                </c:pt>
                <c:pt idx="2359">
                  <c:v>19.658333330000001</c:v>
                </c:pt>
                <c:pt idx="2360">
                  <c:v>19.666666670000001</c:v>
                </c:pt>
                <c:pt idx="2361">
                  <c:v>19.675000000000001</c:v>
                </c:pt>
                <c:pt idx="2362">
                  <c:v>19.68333333</c:v>
                </c:pt>
                <c:pt idx="2363">
                  <c:v>19.69166667</c:v>
                </c:pt>
                <c:pt idx="2364">
                  <c:v>19.7</c:v>
                </c:pt>
                <c:pt idx="2365">
                  <c:v>19.708333329999999</c:v>
                </c:pt>
                <c:pt idx="2366">
                  <c:v>19.716666669999999</c:v>
                </c:pt>
                <c:pt idx="2367">
                  <c:v>19.725000000000001</c:v>
                </c:pt>
                <c:pt idx="2368">
                  <c:v>19.733333330000001</c:v>
                </c:pt>
                <c:pt idx="2369">
                  <c:v>19.741666670000001</c:v>
                </c:pt>
                <c:pt idx="2370">
                  <c:v>19.75</c:v>
                </c:pt>
                <c:pt idx="2371">
                  <c:v>19.758333329999999</c:v>
                </c:pt>
                <c:pt idx="2372">
                  <c:v>19.766666669999999</c:v>
                </c:pt>
                <c:pt idx="2373">
                  <c:v>19.774999999999999</c:v>
                </c:pt>
                <c:pt idx="2374">
                  <c:v>19.783333330000001</c:v>
                </c:pt>
                <c:pt idx="2375">
                  <c:v>19.791666670000001</c:v>
                </c:pt>
                <c:pt idx="2376">
                  <c:v>19.8</c:v>
                </c:pt>
                <c:pt idx="2377">
                  <c:v>19.80833333</c:v>
                </c:pt>
                <c:pt idx="2378">
                  <c:v>19.81666667</c:v>
                </c:pt>
                <c:pt idx="2379">
                  <c:v>19.824999999999999</c:v>
                </c:pt>
                <c:pt idx="2380">
                  <c:v>19.833333329999999</c:v>
                </c:pt>
                <c:pt idx="2381">
                  <c:v>19.841666669999999</c:v>
                </c:pt>
                <c:pt idx="2382">
                  <c:v>19.850000000000001</c:v>
                </c:pt>
                <c:pt idx="2383">
                  <c:v>19.858333330000001</c:v>
                </c:pt>
                <c:pt idx="2384">
                  <c:v>19.866666670000001</c:v>
                </c:pt>
                <c:pt idx="2385">
                  <c:v>19.875</c:v>
                </c:pt>
                <c:pt idx="2386">
                  <c:v>19.883333329999999</c:v>
                </c:pt>
                <c:pt idx="2387">
                  <c:v>19.891666669999999</c:v>
                </c:pt>
                <c:pt idx="2388">
                  <c:v>19.899999999999999</c:v>
                </c:pt>
                <c:pt idx="2389">
                  <c:v>19.908333330000001</c:v>
                </c:pt>
                <c:pt idx="2390">
                  <c:v>19.916666670000001</c:v>
                </c:pt>
                <c:pt idx="2391">
                  <c:v>19.925000000000001</c:v>
                </c:pt>
                <c:pt idx="2392">
                  <c:v>19.93333333</c:v>
                </c:pt>
                <c:pt idx="2393">
                  <c:v>19.94166667</c:v>
                </c:pt>
                <c:pt idx="2394">
                  <c:v>19.95</c:v>
                </c:pt>
                <c:pt idx="2395">
                  <c:v>19.958333329999999</c:v>
                </c:pt>
                <c:pt idx="2396">
                  <c:v>19.966666669999999</c:v>
                </c:pt>
                <c:pt idx="2397">
                  <c:v>19.975000000000001</c:v>
                </c:pt>
                <c:pt idx="2398">
                  <c:v>19.983333330000001</c:v>
                </c:pt>
                <c:pt idx="2399">
                  <c:v>19.991666670000001</c:v>
                </c:pt>
                <c:pt idx="2400">
                  <c:v>20</c:v>
                </c:pt>
                <c:pt idx="2401">
                  <c:v>20.008333329999999</c:v>
                </c:pt>
                <c:pt idx="2402">
                  <c:v>20.016666669999999</c:v>
                </c:pt>
                <c:pt idx="2403">
                  <c:v>20.024999999999999</c:v>
                </c:pt>
                <c:pt idx="2404">
                  <c:v>20.033333330000001</c:v>
                </c:pt>
                <c:pt idx="2405">
                  <c:v>20.041666670000001</c:v>
                </c:pt>
                <c:pt idx="2406">
                  <c:v>20.05</c:v>
                </c:pt>
                <c:pt idx="2407">
                  <c:v>20.05833333</c:v>
                </c:pt>
                <c:pt idx="2408">
                  <c:v>20.06666667</c:v>
                </c:pt>
                <c:pt idx="2409">
                  <c:v>20.074999999999999</c:v>
                </c:pt>
                <c:pt idx="2410">
                  <c:v>20.083333329999999</c:v>
                </c:pt>
                <c:pt idx="2411">
                  <c:v>20.091666669999999</c:v>
                </c:pt>
                <c:pt idx="2412">
                  <c:v>20.100000000000001</c:v>
                </c:pt>
                <c:pt idx="2413">
                  <c:v>20.108333330000001</c:v>
                </c:pt>
                <c:pt idx="2414">
                  <c:v>20.116666670000001</c:v>
                </c:pt>
                <c:pt idx="2415">
                  <c:v>20.125</c:v>
                </c:pt>
                <c:pt idx="2416">
                  <c:v>20.133333329999999</c:v>
                </c:pt>
                <c:pt idx="2417">
                  <c:v>20.141666669999999</c:v>
                </c:pt>
                <c:pt idx="2418">
                  <c:v>20.149999999999999</c:v>
                </c:pt>
                <c:pt idx="2419">
                  <c:v>20.158333330000001</c:v>
                </c:pt>
                <c:pt idx="2420">
                  <c:v>20.166666670000001</c:v>
                </c:pt>
                <c:pt idx="2421">
                  <c:v>20.175000000000001</c:v>
                </c:pt>
                <c:pt idx="2422">
                  <c:v>20.18333333</c:v>
                </c:pt>
                <c:pt idx="2423">
                  <c:v>20.19166667</c:v>
                </c:pt>
                <c:pt idx="2424">
                  <c:v>20.2</c:v>
                </c:pt>
                <c:pt idx="2425">
                  <c:v>20.208333329999999</c:v>
                </c:pt>
                <c:pt idx="2426">
                  <c:v>20.216666669999999</c:v>
                </c:pt>
                <c:pt idx="2427">
                  <c:v>20.225000000000001</c:v>
                </c:pt>
                <c:pt idx="2428">
                  <c:v>20.233333330000001</c:v>
                </c:pt>
                <c:pt idx="2429">
                  <c:v>20.241666670000001</c:v>
                </c:pt>
                <c:pt idx="2430">
                  <c:v>20.25</c:v>
                </c:pt>
                <c:pt idx="2431">
                  <c:v>20.258333329999999</c:v>
                </c:pt>
                <c:pt idx="2432">
                  <c:v>20.266666669999999</c:v>
                </c:pt>
                <c:pt idx="2433">
                  <c:v>20.274999999999999</c:v>
                </c:pt>
                <c:pt idx="2434">
                  <c:v>20.283333330000001</c:v>
                </c:pt>
                <c:pt idx="2435">
                  <c:v>20.291666670000001</c:v>
                </c:pt>
                <c:pt idx="2436">
                  <c:v>20.3</c:v>
                </c:pt>
                <c:pt idx="2437">
                  <c:v>20.30833333</c:v>
                </c:pt>
                <c:pt idx="2438">
                  <c:v>20.31666667</c:v>
                </c:pt>
                <c:pt idx="2439">
                  <c:v>20.324999999999999</c:v>
                </c:pt>
                <c:pt idx="2440">
                  <c:v>20.333333329999999</c:v>
                </c:pt>
                <c:pt idx="2441">
                  <c:v>20.341666669999999</c:v>
                </c:pt>
                <c:pt idx="2442">
                  <c:v>20.350000000000001</c:v>
                </c:pt>
                <c:pt idx="2443">
                  <c:v>20.358333330000001</c:v>
                </c:pt>
                <c:pt idx="2444">
                  <c:v>20.366666670000001</c:v>
                </c:pt>
                <c:pt idx="2445">
                  <c:v>20.375</c:v>
                </c:pt>
                <c:pt idx="2446">
                  <c:v>20.383333329999999</c:v>
                </c:pt>
                <c:pt idx="2447">
                  <c:v>20.391666669999999</c:v>
                </c:pt>
                <c:pt idx="2448">
                  <c:v>20.399999999999999</c:v>
                </c:pt>
                <c:pt idx="2449">
                  <c:v>20.408333330000001</c:v>
                </c:pt>
                <c:pt idx="2450">
                  <c:v>20.416666670000001</c:v>
                </c:pt>
                <c:pt idx="2451">
                  <c:v>20.425000000000001</c:v>
                </c:pt>
                <c:pt idx="2452">
                  <c:v>20.43333333</c:v>
                </c:pt>
                <c:pt idx="2453">
                  <c:v>20.44166667</c:v>
                </c:pt>
                <c:pt idx="2454">
                  <c:v>20.45</c:v>
                </c:pt>
                <c:pt idx="2455">
                  <c:v>20.458333329999999</c:v>
                </c:pt>
                <c:pt idx="2456">
                  <c:v>20.466666669999999</c:v>
                </c:pt>
                <c:pt idx="2457">
                  <c:v>20.475000000000001</c:v>
                </c:pt>
                <c:pt idx="2458">
                  <c:v>20.483333330000001</c:v>
                </c:pt>
                <c:pt idx="2459">
                  <c:v>20.491666670000001</c:v>
                </c:pt>
                <c:pt idx="2460">
                  <c:v>20.5</c:v>
                </c:pt>
                <c:pt idx="2461">
                  <c:v>20.508333329999999</c:v>
                </c:pt>
                <c:pt idx="2462">
                  <c:v>20.516666669999999</c:v>
                </c:pt>
                <c:pt idx="2463">
                  <c:v>20.524999999999999</c:v>
                </c:pt>
                <c:pt idx="2464">
                  <c:v>20.533333330000001</c:v>
                </c:pt>
                <c:pt idx="2465">
                  <c:v>20.541666670000001</c:v>
                </c:pt>
                <c:pt idx="2466">
                  <c:v>20.55</c:v>
                </c:pt>
                <c:pt idx="2467">
                  <c:v>20.55833333</c:v>
                </c:pt>
                <c:pt idx="2468">
                  <c:v>20.56666667</c:v>
                </c:pt>
                <c:pt idx="2469">
                  <c:v>20.574999999999999</c:v>
                </c:pt>
                <c:pt idx="2470">
                  <c:v>20.583333329999999</c:v>
                </c:pt>
                <c:pt idx="2471">
                  <c:v>20.591666669999999</c:v>
                </c:pt>
                <c:pt idx="2472">
                  <c:v>20.6</c:v>
                </c:pt>
                <c:pt idx="2473">
                  <c:v>20.608333330000001</c:v>
                </c:pt>
                <c:pt idx="2474">
                  <c:v>20.616666670000001</c:v>
                </c:pt>
                <c:pt idx="2475">
                  <c:v>20.625</c:v>
                </c:pt>
                <c:pt idx="2476">
                  <c:v>20.633333329999999</c:v>
                </c:pt>
                <c:pt idx="2477">
                  <c:v>20.641666669999999</c:v>
                </c:pt>
                <c:pt idx="2478">
                  <c:v>20.65</c:v>
                </c:pt>
                <c:pt idx="2479">
                  <c:v>20.658333330000001</c:v>
                </c:pt>
                <c:pt idx="2480">
                  <c:v>20.666666670000001</c:v>
                </c:pt>
                <c:pt idx="2481">
                  <c:v>20.675000000000001</c:v>
                </c:pt>
                <c:pt idx="2482">
                  <c:v>20.68333333</c:v>
                </c:pt>
                <c:pt idx="2483">
                  <c:v>20.69166667</c:v>
                </c:pt>
                <c:pt idx="2484">
                  <c:v>20.7</c:v>
                </c:pt>
                <c:pt idx="2485">
                  <c:v>20.708333329999999</c:v>
                </c:pt>
                <c:pt idx="2486">
                  <c:v>20.716666669999999</c:v>
                </c:pt>
                <c:pt idx="2487">
                  <c:v>20.725000000000001</c:v>
                </c:pt>
                <c:pt idx="2488">
                  <c:v>20.733333330000001</c:v>
                </c:pt>
                <c:pt idx="2489">
                  <c:v>20.741666670000001</c:v>
                </c:pt>
                <c:pt idx="2490">
                  <c:v>20.75</c:v>
                </c:pt>
                <c:pt idx="2491">
                  <c:v>20.758333329999999</c:v>
                </c:pt>
                <c:pt idx="2492">
                  <c:v>20.766666669999999</c:v>
                </c:pt>
                <c:pt idx="2493">
                  <c:v>20.774999999999999</c:v>
                </c:pt>
                <c:pt idx="2494">
                  <c:v>20.783333330000001</c:v>
                </c:pt>
                <c:pt idx="2495">
                  <c:v>20.791666670000001</c:v>
                </c:pt>
                <c:pt idx="2496">
                  <c:v>20.8</c:v>
                </c:pt>
                <c:pt idx="2497">
                  <c:v>20.80833333</c:v>
                </c:pt>
                <c:pt idx="2498">
                  <c:v>20.81666667</c:v>
                </c:pt>
                <c:pt idx="2499">
                  <c:v>20.824999999999999</c:v>
                </c:pt>
                <c:pt idx="2500">
                  <c:v>20.833333329999999</c:v>
                </c:pt>
                <c:pt idx="2501">
                  <c:v>20.841666669999999</c:v>
                </c:pt>
                <c:pt idx="2502">
                  <c:v>20.85</c:v>
                </c:pt>
                <c:pt idx="2503">
                  <c:v>20.858333330000001</c:v>
                </c:pt>
                <c:pt idx="2504">
                  <c:v>20.866666670000001</c:v>
                </c:pt>
                <c:pt idx="2505">
                  <c:v>20.875</c:v>
                </c:pt>
                <c:pt idx="2506">
                  <c:v>20.883333329999999</c:v>
                </c:pt>
                <c:pt idx="2507">
                  <c:v>20.891666669999999</c:v>
                </c:pt>
                <c:pt idx="2508">
                  <c:v>20.9</c:v>
                </c:pt>
                <c:pt idx="2509">
                  <c:v>20.908333330000001</c:v>
                </c:pt>
                <c:pt idx="2510">
                  <c:v>20.916666670000001</c:v>
                </c:pt>
                <c:pt idx="2511">
                  <c:v>20.925000000000001</c:v>
                </c:pt>
                <c:pt idx="2512">
                  <c:v>20.93333333</c:v>
                </c:pt>
                <c:pt idx="2513">
                  <c:v>20.94166667</c:v>
                </c:pt>
                <c:pt idx="2514">
                  <c:v>20.95</c:v>
                </c:pt>
                <c:pt idx="2515">
                  <c:v>20.958333329999999</c:v>
                </c:pt>
                <c:pt idx="2516">
                  <c:v>20.966666669999999</c:v>
                </c:pt>
                <c:pt idx="2517">
                  <c:v>20.975000000000001</c:v>
                </c:pt>
                <c:pt idx="2518">
                  <c:v>20.983333330000001</c:v>
                </c:pt>
                <c:pt idx="2519">
                  <c:v>20.991666670000001</c:v>
                </c:pt>
                <c:pt idx="2520">
                  <c:v>21</c:v>
                </c:pt>
                <c:pt idx="2521">
                  <c:v>21.008333329999999</c:v>
                </c:pt>
                <c:pt idx="2522">
                  <c:v>21.016666669999999</c:v>
                </c:pt>
                <c:pt idx="2523">
                  <c:v>21.024999999999999</c:v>
                </c:pt>
                <c:pt idx="2524">
                  <c:v>21.033333330000001</c:v>
                </c:pt>
                <c:pt idx="2525">
                  <c:v>21.041666670000001</c:v>
                </c:pt>
                <c:pt idx="2526">
                  <c:v>21.05</c:v>
                </c:pt>
                <c:pt idx="2527">
                  <c:v>21.05833333</c:v>
                </c:pt>
                <c:pt idx="2528">
                  <c:v>21.06666667</c:v>
                </c:pt>
                <c:pt idx="2529">
                  <c:v>21.074999999999999</c:v>
                </c:pt>
                <c:pt idx="2530">
                  <c:v>21.083333329999999</c:v>
                </c:pt>
                <c:pt idx="2531">
                  <c:v>21.091666669999999</c:v>
                </c:pt>
                <c:pt idx="2532">
                  <c:v>21.1</c:v>
                </c:pt>
                <c:pt idx="2533">
                  <c:v>21.108333330000001</c:v>
                </c:pt>
                <c:pt idx="2534">
                  <c:v>21.116666670000001</c:v>
                </c:pt>
                <c:pt idx="2535">
                  <c:v>21.125</c:v>
                </c:pt>
                <c:pt idx="2536">
                  <c:v>21.133333329999999</c:v>
                </c:pt>
                <c:pt idx="2537">
                  <c:v>21.141666669999999</c:v>
                </c:pt>
                <c:pt idx="2538">
                  <c:v>21.15</c:v>
                </c:pt>
                <c:pt idx="2539">
                  <c:v>21.158333330000001</c:v>
                </c:pt>
                <c:pt idx="2540">
                  <c:v>21.166666670000001</c:v>
                </c:pt>
                <c:pt idx="2541">
                  <c:v>21.175000000000001</c:v>
                </c:pt>
                <c:pt idx="2542">
                  <c:v>21.18333333</c:v>
                </c:pt>
                <c:pt idx="2543">
                  <c:v>21.19166667</c:v>
                </c:pt>
                <c:pt idx="2544">
                  <c:v>21.2</c:v>
                </c:pt>
                <c:pt idx="2545">
                  <c:v>21.208333329999999</c:v>
                </c:pt>
                <c:pt idx="2546">
                  <c:v>21.216666669999999</c:v>
                </c:pt>
                <c:pt idx="2547">
                  <c:v>21.225000000000001</c:v>
                </c:pt>
                <c:pt idx="2548">
                  <c:v>21.233333330000001</c:v>
                </c:pt>
                <c:pt idx="2549">
                  <c:v>21.241666670000001</c:v>
                </c:pt>
                <c:pt idx="2550">
                  <c:v>21.25</c:v>
                </c:pt>
                <c:pt idx="2551">
                  <c:v>21.258333329999999</c:v>
                </c:pt>
                <c:pt idx="2552">
                  <c:v>21.266666669999999</c:v>
                </c:pt>
                <c:pt idx="2553">
                  <c:v>21.274999999999999</c:v>
                </c:pt>
                <c:pt idx="2554">
                  <c:v>21.283333330000001</c:v>
                </c:pt>
                <c:pt idx="2555">
                  <c:v>21.291666670000001</c:v>
                </c:pt>
                <c:pt idx="2556">
                  <c:v>21.3</c:v>
                </c:pt>
                <c:pt idx="2557">
                  <c:v>21.30833333</c:v>
                </c:pt>
                <c:pt idx="2558">
                  <c:v>21.31666667</c:v>
                </c:pt>
                <c:pt idx="2559">
                  <c:v>21.324999999999999</c:v>
                </c:pt>
                <c:pt idx="2560">
                  <c:v>21.333333329999999</c:v>
                </c:pt>
                <c:pt idx="2561">
                  <c:v>21.341666669999999</c:v>
                </c:pt>
                <c:pt idx="2562">
                  <c:v>21.35</c:v>
                </c:pt>
                <c:pt idx="2563">
                  <c:v>21.358333330000001</c:v>
                </c:pt>
                <c:pt idx="2564">
                  <c:v>21.366666670000001</c:v>
                </c:pt>
                <c:pt idx="2565">
                  <c:v>21.375</c:v>
                </c:pt>
                <c:pt idx="2566">
                  <c:v>21.383333329999999</c:v>
                </c:pt>
                <c:pt idx="2567">
                  <c:v>21.391666669999999</c:v>
                </c:pt>
                <c:pt idx="2568">
                  <c:v>21.4</c:v>
                </c:pt>
                <c:pt idx="2569">
                  <c:v>21.408333330000001</c:v>
                </c:pt>
                <c:pt idx="2570">
                  <c:v>21.416666670000001</c:v>
                </c:pt>
                <c:pt idx="2571">
                  <c:v>21.425000000000001</c:v>
                </c:pt>
                <c:pt idx="2572">
                  <c:v>21.43333333</c:v>
                </c:pt>
                <c:pt idx="2573">
                  <c:v>21.44166667</c:v>
                </c:pt>
                <c:pt idx="2574">
                  <c:v>21.45</c:v>
                </c:pt>
                <c:pt idx="2575">
                  <c:v>21.458333329999999</c:v>
                </c:pt>
                <c:pt idx="2576">
                  <c:v>21.466666669999999</c:v>
                </c:pt>
                <c:pt idx="2577">
                  <c:v>21.475000000000001</c:v>
                </c:pt>
                <c:pt idx="2578">
                  <c:v>21.483333330000001</c:v>
                </c:pt>
                <c:pt idx="2579">
                  <c:v>21.491666670000001</c:v>
                </c:pt>
                <c:pt idx="2580">
                  <c:v>21.5</c:v>
                </c:pt>
                <c:pt idx="2581">
                  <c:v>21.508333329999999</c:v>
                </c:pt>
                <c:pt idx="2582">
                  <c:v>21.516666669999999</c:v>
                </c:pt>
                <c:pt idx="2583">
                  <c:v>21.524999999999999</c:v>
                </c:pt>
                <c:pt idx="2584">
                  <c:v>21.533333330000001</c:v>
                </c:pt>
                <c:pt idx="2585">
                  <c:v>21.541666670000001</c:v>
                </c:pt>
                <c:pt idx="2586">
                  <c:v>21.55</c:v>
                </c:pt>
                <c:pt idx="2587">
                  <c:v>21.55833333</c:v>
                </c:pt>
                <c:pt idx="2588">
                  <c:v>21.56666667</c:v>
                </c:pt>
                <c:pt idx="2589">
                  <c:v>21.574999999999999</c:v>
                </c:pt>
                <c:pt idx="2590">
                  <c:v>21.583333329999999</c:v>
                </c:pt>
                <c:pt idx="2591">
                  <c:v>21.591666669999999</c:v>
                </c:pt>
                <c:pt idx="2592">
                  <c:v>21.6</c:v>
                </c:pt>
                <c:pt idx="2593">
                  <c:v>21.608333330000001</c:v>
                </c:pt>
                <c:pt idx="2594">
                  <c:v>21.616666670000001</c:v>
                </c:pt>
                <c:pt idx="2595">
                  <c:v>21.625</c:v>
                </c:pt>
                <c:pt idx="2596">
                  <c:v>21.633333329999999</c:v>
                </c:pt>
                <c:pt idx="2597">
                  <c:v>21.641666669999999</c:v>
                </c:pt>
                <c:pt idx="2598">
                  <c:v>21.65</c:v>
                </c:pt>
                <c:pt idx="2599">
                  <c:v>21.658333330000001</c:v>
                </c:pt>
                <c:pt idx="2600">
                  <c:v>21.666666670000001</c:v>
                </c:pt>
                <c:pt idx="2601">
                  <c:v>21.675000000000001</c:v>
                </c:pt>
                <c:pt idx="2602">
                  <c:v>21.68333333</c:v>
                </c:pt>
                <c:pt idx="2603">
                  <c:v>21.69166667</c:v>
                </c:pt>
                <c:pt idx="2604">
                  <c:v>21.7</c:v>
                </c:pt>
                <c:pt idx="2605">
                  <c:v>21.708333329999999</c:v>
                </c:pt>
                <c:pt idx="2606">
                  <c:v>21.716666669999999</c:v>
                </c:pt>
                <c:pt idx="2607">
                  <c:v>21.725000000000001</c:v>
                </c:pt>
                <c:pt idx="2608">
                  <c:v>21.733333330000001</c:v>
                </c:pt>
                <c:pt idx="2609">
                  <c:v>21.741666670000001</c:v>
                </c:pt>
                <c:pt idx="2610">
                  <c:v>21.75</c:v>
                </c:pt>
                <c:pt idx="2611">
                  <c:v>21.758333329999999</c:v>
                </c:pt>
                <c:pt idx="2612">
                  <c:v>21.766666669999999</c:v>
                </c:pt>
                <c:pt idx="2613">
                  <c:v>21.774999999999999</c:v>
                </c:pt>
                <c:pt idx="2614">
                  <c:v>21.783333330000001</c:v>
                </c:pt>
                <c:pt idx="2615">
                  <c:v>21.791666670000001</c:v>
                </c:pt>
                <c:pt idx="2616">
                  <c:v>21.8</c:v>
                </c:pt>
                <c:pt idx="2617">
                  <c:v>21.80833333</c:v>
                </c:pt>
                <c:pt idx="2618">
                  <c:v>21.81666667</c:v>
                </c:pt>
                <c:pt idx="2619">
                  <c:v>21.824999999999999</c:v>
                </c:pt>
                <c:pt idx="2620">
                  <c:v>21.833333329999999</c:v>
                </c:pt>
                <c:pt idx="2621">
                  <c:v>21.841666669999999</c:v>
                </c:pt>
                <c:pt idx="2622">
                  <c:v>21.85</c:v>
                </c:pt>
                <c:pt idx="2623">
                  <c:v>21.858333330000001</c:v>
                </c:pt>
                <c:pt idx="2624">
                  <c:v>21.866666670000001</c:v>
                </c:pt>
                <c:pt idx="2625">
                  <c:v>21.875</c:v>
                </c:pt>
                <c:pt idx="2626">
                  <c:v>21.883333329999999</c:v>
                </c:pt>
                <c:pt idx="2627">
                  <c:v>21.891666669999999</c:v>
                </c:pt>
                <c:pt idx="2628">
                  <c:v>21.9</c:v>
                </c:pt>
                <c:pt idx="2629">
                  <c:v>21.908333330000001</c:v>
                </c:pt>
                <c:pt idx="2630">
                  <c:v>21.916666670000001</c:v>
                </c:pt>
                <c:pt idx="2631">
                  <c:v>21.925000000000001</c:v>
                </c:pt>
                <c:pt idx="2632">
                  <c:v>21.93333333</c:v>
                </c:pt>
                <c:pt idx="2633">
                  <c:v>21.94166667</c:v>
                </c:pt>
                <c:pt idx="2634">
                  <c:v>21.95</c:v>
                </c:pt>
                <c:pt idx="2635">
                  <c:v>21.958333329999999</c:v>
                </c:pt>
                <c:pt idx="2636">
                  <c:v>21.966666669999999</c:v>
                </c:pt>
                <c:pt idx="2637">
                  <c:v>21.975000000000001</c:v>
                </c:pt>
                <c:pt idx="2638">
                  <c:v>21.983333330000001</c:v>
                </c:pt>
                <c:pt idx="2639">
                  <c:v>21.991666670000001</c:v>
                </c:pt>
                <c:pt idx="2640">
                  <c:v>22</c:v>
                </c:pt>
                <c:pt idx="2641">
                  <c:v>22.008333329999999</c:v>
                </c:pt>
                <c:pt idx="2642">
                  <c:v>22.016666669999999</c:v>
                </c:pt>
                <c:pt idx="2643">
                  <c:v>22.024999999999999</c:v>
                </c:pt>
                <c:pt idx="2644">
                  <c:v>22.033333330000001</c:v>
                </c:pt>
                <c:pt idx="2645">
                  <c:v>22.041666670000001</c:v>
                </c:pt>
                <c:pt idx="2646">
                  <c:v>22.05</c:v>
                </c:pt>
                <c:pt idx="2647">
                  <c:v>22.05833333</c:v>
                </c:pt>
                <c:pt idx="2648">
                  <c:v>22.06666667</c:v>
                </c:pt>
                <c:pt idx="2649">
                  <c:v>22.074999999999999</c:v>
                </c:pt>
                <c:pt idx="2650">
                  <c:v>22.083333329999999</c:v>
                </c:pt>
                <c:pt idx="2651">
                  <c:v>22.091666669999999</c:v>
                </c:pt>
                <c:pt idx="2652">
                  <c:v>22.1</c:v>
                </c:pt>
                <c:pt idx="2653">
                  <c:v>22.108333330000001</c:v>
                </c:pt>
                <c:pt idx="2654">
                  <c:v>22.116666670000001</c:v>
                </c:pt>
                <c:pt idx="2655">
                  <c:v>22.125</c:v>
                </c:pt>
                <c:pt idx="2656">
                  <c:v>22.133333329999999</c:v>
                </c:pt>
                <c:pt idx="2657">
                  <c:v>22.141666669999999</c:v>
                </c:pt>
                <c:pt idx="2658">
                  <c:v>22.15</c:v>
                </c:pt>
                <c:pt idx="2659">
                  <c:v>22.158333330000001</c:v>
                </c:pt>
                <c:pt idx="2660">
                  <c:v>22.166666670000001</c:v>
                </c:pt>
                <c:pt idx="2661">
                  <c:v>22.175000000000001</c:v>
                </c:pt>
                <c:pt idx="2662">
                  <c:v>22.18333333</c:v>
                </c:pt>
                <c:pt idx="2663">
                  <c:v>22.19166667</c:v>
                </c:pt>
                <c:pt idx="2664">
                  <c:v>22.2</c:v>
                </c:pt>
                <c:pt idx="2665">
                  <c:v>22.208333329999999</c:v>
                </c:pt>
                <c:pt idx="2666">
                  <c:v>22.216666669999999</c:v>
                </c:pt>
                <c:pt idx="2667">
                  <c:v>22.225000000000001</c:v>
                </c:pt>
                <c:pt idx="2668">
                  <c:v>22.233333330000001</c:v>
                </c:pt>
                <c:pt idx="2669">
                  <c:v>22.241666670000001</c:v>
                </c:pt>
                <c:pt idx="2670">
                  <c:v>22.25</c:v>
                </c:pt>
                <c:pt idx="2671">
                  <c:v>22.258333329999999</c:v>
                </c:pt>
                <c:pt idx="2672">
                  <c:v>22.266666669999999</c:v>
                </c:pt>
                <c:pt idx="2673">
                  <c:v>22.274999999999999</c:v>
                </c:pt>
                <c:pt idx="2674">
                  <c:v>22.283333330000001</c:v>
                </c:pt>
                <c:pt idx="2675">
                  <c:v>22.291666670000001</c:v>
                </c:pt>
                <c:pt idx="2676">
                  <c:v>22.3</c:v>
                </c:pt>
                <c:pt idx="2677">
                  <c:v>22.30833333</c:v>
                </c:pt>
                <c:pt idx="2678">
                  <c:v>22.31666667</c:v>
                </c:pt>
                <c:pt idx="2679">
                  <c:v>22.324999999999999</c:v>
                </c:pt>
                <c:pt idx="2680">
                  <c:v>22.333333329999999</c:v>
                </c:pt>
                <c:pt idx="2681">
                  <c:v>22.341666669999999</c:v>
                </c:pt>
                <c:pt idx="2682">
                  <c:v>22.35</c:v>
                </c:pt>
                <c:pt idx="2683">
                  <c:v>22.358333330000001</c:v>
                </c:pt>
                <c:pt idx="2684">
                  <c:v>22.366666670000001</c:v>
                </c:pt>
                <c:pt idx="2685">
                  <c:v>22.375</c:v>
                </c:pt>
                <c:pt idx="2686">
                  <c:v>22.383333329999999</c:v>
                </c:pt>
                <c:pt idx="2687">
                  <c:v>22.391666669999999</c:v>
                </c:pt>
                <c:pt idx="2688">
                  <c:v>22.4</c:v>
                </c:pt>
                <c:pt idx="2689">
                  <c:v>22.408333330000001</c:v>
                </c:pt>
                <c:pt idx="2690">
                  <c:v>22.416666670000001</c:v>
                </c:pt>
                <c:pt idx="2691">
                  <c:v>22.425000000000001</c:v>
                </c:pt>
                <c:pt idx="2692">
                  <c:v>22.43333333</c:v>
                </c:pt>
                <c:pt idx="2693">
                  <c:v>22.44166667</c:v>
                </c:pt>
                <c:pt idx="2694">
                  <c:v>22.45</c:v>
                </c:pt>
                <c:pt idx="2695">
                  <c:v>22.458333329999999</c:v>
                </c:pt>
                <c:pt idx="2696">
                  <c:v>22.466666669999999</c:v>
                </c:pt>
                <c:pt idx="2697">
                  <c:v>22.475000000000001</c:v>
                </c:pt>
                <c:pt idx="2698">
                  <c:v>22.483333330000001</c:v>
                </c:pt>
                <c:pt idx="2699">
                  <c:v>22.491666670000001</c:v>
                </c:pt>
                <c:pt idx="2700">
                  <c:v>22.5</c:v>
                </c:pt>
                <c:pt idx="2701">
                  <c:v>22.508333329999999</c:v>
                </c:pt>
                <c:pt idx="2702">
                  <c:v>22.516666669999999</c:v>
                </c:pt>
                <c:pt idx="2703">
                  <c:v>22.524999999999999</c:v>
                </c:pt>
                <c:pt idx="2704">
                  <c:v>22.533333330000001</c:v>
                </c:pt>
                <c:pt idx="2705">
                  <c:v>22.541666670000001</c:v>
                </c:pt>
                <c:pt idx="2706">
                  <c:v>22.55</c:v>
                </c:pt>
                <c:pt idx="2707">
                  <c:v>22.55833333</c:v>
                </c:pt>
                <c:pt idx="2708">
                  <c:v>22.56666667</c:v>
                </c:pt>
                <c:pt idx="2709">
                  <c:v>22.574999999999999</c:v>
                </c:pt>
                <c:pt idx="2710">
                  <c:v>22.583333329999999</c:v>
                </c:pt>
                <c:pt idx="2711">
                  <c:v>22.591666669999999</c:v>
                </c:pt>
                <c:pt idx="2712">
                  <c:v>22.6</c:v>
                </c:pt>
                <c:pt idx="2713">
                  <c:v>22.608333330000001</c:v>
                </c:pt>
                <c:pt idx="2714">
                  <c:v>22.616666670000001</c:v>
                </c:pt>
                <c:pt idx="2715">
                  <c:v>22.625</c:v>
                </c:pt>
                <c:pt idx="2716">
                  <c:v>22.633333329999999</c:v>
                </c:pt>
                <c:pt idx="2717">
                  <c:v>22.641666669999999</c:v>
                </c:pt>
                <c:pt idx="2718">
                  <c:v>22.65</c:v>
                </c:pt>
                <c:pt idx="2719">
                  <c:v>22.658333330000001</c:v>
                </c:pt>
                <c:pt idx="2720">
                  <c:v>22.666666670000001</c:v>
                </c:pt>
                <c:pt idx="2721">
                  <c:v>22.675000000000001</c:v>
                </c:pt>
                <c:pt idx="2722">
                  <c:v>22.68333333</c:v>
                </c:pt>
                <c:pt idx="2723">
                  <c:v>22.69166667</c:v>
                </c:pt>
                <c:pt idx="2724">
                  <c:v>22.7</c:v>
                </c:pt>
                <c:pt idx="2725">
                  <c:v>22.708333329999999</c:v>
                </c:pt>
                <c:pt idx="2726">
                  <c:v>22.716666669999999</c:v>
                </c:pt>
                <c:pt idx="2727">
                  <c:v>22.725000000000001</c:v>
                </c:pt>
                <c:pt idx="2728">
                  <c:v>22.733333330000001</c:v>
                </c:pt>
                <c:pt idx="2729">
                  <c:v>22.741666670000001</c:v>
                </c:pt>
                <c:pt idx="2730">
                  <c:v>22.75</c:v>
                </c:pt>
                <c:pt idx="2731">
                  <c:v>22.758333329999999</c:v>
                </c:pt>
                <c:pt idx="2732">
                  <c:v>22.766666669999999</c:v>
                </c:pt>
                <c:pt idx="2733">
                  <c:v>22.774999999999999</c:v>
                </c:pt>
                <c:pt idx="2734">
                  <c:v>22.783333330000001</c:v>
                </c:pt>
                <c:pt idx="2735">
                  <c:v>22.791666670000001</c:v>
                </c:pt>
                <c:pt idx="2736">
                  <c:v>22.8</c:v>
                </c:pt>
                <c:pt idx="2737">
                  <c:v>22.80833333</c:v>
                </c:pt>
                <c:pt idx="2738">
                  <c:v>22.81666667</c:v>
                </c:pt>
                <c:pt idx="2739">
                  <c:v>22.824999999999999</c:v>
                </c:pt>
                <c:pt idx="2740">
                  <c:v>22.833333329999999</c:v>
                </c:pt>
                <c:pt idx="2741">
                  <c:v>22.841666669999999</c:v>
                </c:pt>
                <c:pt idx="2742">
                  <c:v>22.85</c:v>
                </c:pt>
                <c:pt idx="2743">
                  <c:v>22.858333330000001</c:v>
                </c:pt>
                <c:pt idx="2744">
                  <c:v>22.866666670000001</c:v>
                </c:pt>
                <c:pt idx="2745">
                  <c:v>22.875</c:v>
                </c:pt>
                <c:pt idx="2746">
                  <c:v>22.883333329999999</c:v>
                </c:pt>
                <c:pt idx="2747">
                  <c:v>22.891666669999999</c:v>
                </c:pt>
                <c:pt idx="2748">
                  <c:v>22.9</c:v>
                </c:pt>
                <c:pt idx="2749">
                  <c:v>22.908333330000001</c:v>
                </c:pt>
                <c:pt idx="2750">
                  <c:v>22.916666670000001</c:v>
                </c:pt>
                <c:pt idx="2751">
                  <c:v>22.925000000000001</c:v>
                </c:pt>
                <c:pt idx="2752">
                  <c:v>22.93333333</c:v>
                </c:pt>
                <c:pt idx="2753">
                  <c:v>22.94166667</c:v>
                </c:pt>
                <c:pt idx="2754">
                  <c:v>22.95</c:v>
                </c:pt>
                <c:pt idx="2755">
                  <c:v>22.958333329999999</c:v>
                </c:pt>
                <c:pt idx="2756">
                  <c:v>22.966666669999999</c:v>
                </c:pt>
                <c:pt idx="2757">
                  <c:v>22.975000000000001</c:v>
                </c:pt>
                <c:pt idx="2758">
                  <c:v>22.983333330000001</c:v>
                </c:pt>
                <c:pt idx="2759">
                  <c:v>22.991666670000001</c:v>
                </c:pt>
                <c:pt idx="2760">
                  <c:v>23</c:v>
                </c:pt>
                <c:pt idx="2761">
                  <c:v>23.008333329999999</c:v>
                </c:pt>
                <c:pt idx="2762">
                  <c:v>23.016666669999999</c:v>
                </c:pt>
                <c:pt idx="2763">
                  <c:v>23.024999999999999</c:v>
                </c:pt>
                <c:pt idx="2764">
                  <c:v>23.033333330000001</c:v>
                </c:pt>
                <c:pt idx="2765">
                  <c:v>23.041666670000001</c:v>
                </c:pt>
                <c:pt idx="2766">
                  <c:v>23.05</c:v>
                </c:pt>
                <c:pt idx="2767">
                  <c:v>23.05833333</c:v>
                </c:pt>
                <c:pt idx="2768">
                  <c:v>23.06666667</c:v>
                </c:pt>
                <c:pt idx="2769">
                  <c:v>23.074999999999999</c:v>
                </c:pt>
                <c:pt idx="2770">
                  <c:v>23.083333329999999</c:v>
                </c:pt>
                <c:pt idx="2771">
                  <c:v>23.091666669999999</c:v>
                </c:pt>
                <c:pt idx="2772">
                  <c:v>23.1</c:v>
                </c:pt>
                <c:pt idx="2773">
                  <c:v>23.108333330000001</c:v>
                </c:pt>
                <c:pt idx="2774">
                  <c:v>23.116666670000001</c:v>
                </c:pt>
                <c:pt idx="2775">
                  <c:v>23.125</c:v>
                </c:pt>
                <c:pt idx="2776">
                  <c:v>23.133333329999999</c:v>
                </c:pt>
                <c:pt idx="2777">
                  <c:v>23.141666669999999</c:v>
                </c:pt>
                <c:pt idx="2778">
                  <c:v>23.15</c:v>
                </c:pt>
                <c:pt idx="2779">
                  <c:v>23.158333330000001</c:v>
                </c:pt>
                <c:pt idx="2780">
                  <c:v>23.166666670000001</c:v>
                </c:pt>
                <c:pt idx="2781">
                  <c:v>23.175000000000001</c:v>
                </c:pt>
                <c:pt idx="2782">
                  <c:v>23.18333333</c:v>
                </c:pt>
                <c:pt idx="2783">
                  <c:v>23.19166667</c:v>
                </c:pt>
                <c:pt idx="2784">
                  <c:v>23.2</c:v>
                </c:pt>
                <c:pt idx="2785">
                  <c:v>23.208333329999999</c:v>
                </c:pt>
                <c:pt idx="2786">
                  <c:v>23.216666669999999</c:v>
                </c:pt>
                <c:pt idx="2787">
                  <c:v>23.225000000000001</c:v>
                </c:pt>
                <c:pt idx="2788">
                  <c:v>23.233333330000001</c:v>
                </c:pt>
                <c:pt idx="2789">
                  <c:v>23.241666670000001</c:v>
                </c:pt>
                <c:pt idx="2790">
                  <c:v>23.25</c:v>
                </c:pt>
                <c:pt idx="2791">
                  <c:v>23.258333329999999</c:v>
                </c:pt>
                <c:pt idx="2792">
                  <c:v>23.266666669999999</c:v>
                </c:pt>
                <c:pt idx="2793">
                  <c:v>23.274999999999999</c:v>
                </c:pt>
                <c:pt idx="2794">
                  <c:v>23.283333330000001</c:v>
                </c:pt>
                <c:pt idx="2795">
                  <c:v>23.291666670000001</c:v>
                </c:pt>
                <c:pt idx="2796">
                  <c:v>23.3</c:v>
                </c:pt>
                <c:pt idx="2797">
                  <c:v>23.30833333</c:v>
                </c:pt>
                <c:pt idx="2798">
                  <c:v>23.31666667</c:v>
                </c:pt>
                <c:pt idx="2799">
                  <c:v>23.324999999999999</c:v>
                </c:pt>
                <c:pt idx="2800">
                  <c:v>23.333333329999999</c:v>
                </c:pt>
                <c:pt idx="2801">
                  <c:v>23.341666669999999</c:v>
                </c:pt>
                <c:pt idx="2802">
                  <c:v>23.35</c:v>
                </c:pt>
                <c:pt idx="2803">
                  <c:v>23.358333330000001</c:v>
                </c:pt>
                <c:pt idx="2804">
                  <c:v>23.366666670000001</c:v>
                </c:pt>
                <c:pt idx="2805">
                  <c:v>23.375</c:v>
                </c:pt>
                <c:pt idx="2806">
                  <c:v>23.383333329999999</c:v>
                </c:pt>
                <c:pt idx="2807">
                  <c:v>23.391666669999999</c:v>
                </c:pt>
                <c:pt idx="2808">
                  <c:v>23.4</c:v>
                </c:pt>
                <c:pt idx="2809">
                  <c:v>23.408333330000001</c:v>
                </c:pt>
                <c:pt idx="2810">
                  <c:v>23.416666670000001</c:v>
                </c:pt>
                <c:pt idx="2811">
                  <c:v>23.425000000000001</c:v>
                </c:pt>
                <c:pt idx="2812">
                  <c:v>23.43333333</c:v>
                </c:pt>
                <c:pt idx="2813">
                  <c:v>23.44166667</c:v>
                </c:pt>
                <c:pt idx="2814">
                  <c:v>23.45</c:v>
                </c:pt>
                <c:pt idx="2815">
                  <c:v>23.458333329999999</c:v>
                </c:pt>
                <c:pt idx="2816">
                  <c:v>23.466666669999999</c:v>
                </c:pt>
                <c:pt idx="2817">
                  <c:v>23.475000000000001</c:v>
                </c:pt>
                <c:pt idx="2818">
                  <c:v>23.483333330000001</c:v>
                </c:pt>
                <c:pt idx="2819">
                  <c:v>23.491666670000001</c:v>
                </c:pt>
                <c:pt idx="2820">
                  <c:v>23.5</c:v>
                </c:pt>
                <c:pt idx="2821">
                  <c:v>23.508333329999999</c:v>
                </c:pt>
                <c:pt idx="2822">
                  <c:v>23.516666669999999</c:v>
                </c:pt>
                <c:pt idx="2823">
                  <c:v>23.524999999999999</c:v>
                </c:pt>
                <c:pt idx="2824">
                  <c:v>23.533333330000001</c:v>
                </c:pt>
                <c:pt idx="2825">
                  <c:v>23.541666670000001</c:v>
                </c:pt>
                <c:pt idx="2826">
                  <c:v>23.55</c:v>
                </c:pt>
                <c:pt idx="2827">
                  <c:v>23.55833333</c:v>
                </c:pt>
                <c:pt idx="2828">
                  <c:v>23.56666667</c:v>
                </c:pt>
                <c:pt idx="2829">
                  <c:v>23.574999999999999</c:v>
                </c:pt>
                <c:pt idx="2830">
                  <c:v>23.583333329999999</c:v>
                </c:pt>
                <c:pt idx="2831">
                  <c:v>23.591666669999999</c:v>
                </c:pt>
                <c:pt idx="2832">
                  <c:v>23.6</c:v>
                </c:pt>
                <c:pt idx="2833">
                  <c:v>23.608333330000001</c:v>
                </c:pt>
                <c:pt idx="2834">
                  <c:v>23.616666670000001</c:v>
                </c:pt>
                <c:pt idx="2835">
                  <c:v>23.625</c:v>
                </c:pt>
                <c:pt idx="2836">
                  <c:v>23.633333329999999</c:v>
                </c:pt>
                <c:pt idx="2837">
                  <c:v>23.641666669999999</c:v>
                </c:pt>
                <c:pt idx="2838">
                  <c:v>23.65</c:v>
                </c:pt>
                <c:pt idx="2839">
                  <c:v>23.658333330000001</c:v>
                </c:pt>
                <c:pt idx="2840">
                  <c:v>23.666666670000001</c:v>
                </c:pt>
                <c:pt idx="2841">
                  <c:v>23.675000000000001</c:v>
                </c:pt>
                <c:pt idx="2842">
                  <c:v>23.68333333</c:v>
                </c:pt>
                <c:pt idx="2843">
                  <c:v>23.69166667</c:v>
                </c:pt>
                <c:pt idx="2844">
                  <c:v>23.7</c:v>
                </c:pt>
                <c:pt idx="2845">
                  <c:v>23.708333329999999</c:v>
                </c:pt>
                <c:pt idx="2846">
                  <c:v>23.716666669999999</c:v>
                </c:pt>
                <c:pt idx="2847">
                  <c:v>23.725000000000001</c:v>
                </c:pt>
                <c:pt idx="2848">
                  <c:v>23.733333330000001</c:v>
                </c:pt>
                <c:pt idx="2849">
                  <c:v>23.741666670000001</c:v>
                </c:pt>
                <c:pt idx="2850">
                  <c:v>23.75</c:v>
                </c:pt>
                <c:pt idx="2851">
                  <c:v>23.758333329999999</c:v>
                </c:pt>
                <c:pt idx="2852">
                  <c:v>23.766666669999999</c:v>
                </c:pt>
                <c:pt idx="2853">
                  <c:v>23.774999999999999</c:v>
                </c:pt>
                <c:pt idx="2854">
                  <c:v>23.783333330000001</c:v>
                </c:pt>
                <c:pt idx="2855">
                  <c:v>23.791666670000001</c:v>
                </c:pt>
                <c:pt idx="2856">
                  <c:v>23.8</c:v>
                </c:pt>
                <c:pt idx="2857">
                  <c:v>23.80833333</c:v>
                </c:pt>
                <c:pt idx="2858">
                  <c:v>23.81666667</c:v>
                </c:pt>
                <c:pt idx="2859">
                  <c:v>23.824999999999999</c:v>
                </c:pt>
                <c:pt idx="2860">
                  <c:v>23.833333329999999</c:v>
                </c:pt>
                <c:pt idx="2861">
                  <c:v>23.841666669999999</c:v>
                </c:pt>
                <c:pt idx="2862">
                  <c:v>23.85</c:v>
                </c:pt>
                <c:pt idx="2863">
                  <c:v>23.858333330000001</c:v>
                </c:pt>
                <c:pt idx="2864">
                  <c:v>23.866666670000001</c:v>
                </c:pt>
                <c:pt idx="2865">
                  <c:v>23.875</c:v>
                </c:pt>
                <c:pt idx="2866">
                  <c:v>23.883333329999999</c:v>
                </c:pt>
                <c:pt idx="2867">
                  <c:v>23.891666669999999</c:v>
                </c:pt>
                <c:pt idx="2868">
                  <c:v>23.9</c:v>
                </c:pt>
                <c:pt idx="2869">
                  <c:v>23.908333330000001</c:v>
                </c:pt>
                <c:pt idx="2870">
                  <c:v>23.916666670000001</c:v>
                </c:pt>
                <c:pt idx="2871">
                  <c:v>23.925000000000001</c:v>
                </c:pt>
                <c:pt idx="2872">
                  <c:v>23.93333333</c:v>
                </c:pt>
                <c:pt idx="2873">
                  <c:v>23.94166667</c:v>
                </c:pt>
                <c:pt idx="2874">
                  <c:v>23.95</c:v>
                </c:pt>
                <c:pt idx="2875">
                  <c:v>23.958333329999999</c:v>
                </c:pt>
                <c:pt idx="2876">
                  <c:v>23.966666669999999</c:v>
                </c:pt>
                <c:pt idx="2877">
                  <c:v>23.975000000000001</c:v>
                </c:pt>
                <c:pt idx="2878">
                  <c:v>23.983333330000001</c:v>
                </c:pt>
                <c:pt idx="2879">
                  <c:v>23.991666670000001</c:v>
                </c:pt>
                <c:pt idx="2880">
                  <c:v>24</c:v>
                </c:pt>
                <c:pt idx="2881">
                  <c:v>24.008333329999999</c:v>
                </c:pt>
                <c:pt idx="2882">
                  <c:v>24.016666669999999</c:v>
                </c:pt>
                <c:pt idx="2883">
                  <c:v>24.024999999999999</c:v>
                </c:pt>
                <c:pt idx="2884">
                  <c:v>24.033333330000001</c:v>
                </c:pt>
                <c:pt idx="2885">
                  <c:v>24.041666670000001</c:v>
                </c:pt>
                <c:pt idx="2886">
                  <c:v>24.05</c:v>
                </c:pt>
                <c:pt idx="2887">
                  <c:v>24.05833333</c:v>
                </c:pt>
                <c:pt idx="2888">
                  <c:v>24.06666667</c:v>
                </c:pt>
                <c:pt idx="2889">
                  <c:v>24.074999999999999</c:v>
                </c:pt>
                <c:pt idx="2890">
                  <c:v>24.083333329999999</c:v>
                </c:pt>
                <c:pt idx="2891">
                  <c:v>24.091666669999999</c:v>
                </c:pt>
                <c:pt idx="2892">
                  <c:v>24.1</c:v>
                </c:pt>
                <c:pt idx="2893">
                  <c:v>24.108333330000001</c:v>
                </c:pt>
                <c:pt idx="2894">
                  <c:v>24.116666670000001</c:v>
                </c:pt>
                <c:pt idx="2895">
                  <c:v>24.125</c:v>
                </c:pt>
                <c:pt idx="2896">
                  <c:v>24.133333329999999</c:v>
                </c:pt>
                <c:pt idx="2897">
                  <c:v>24.141666669999999</c:v>
                </c:pt>
                <c:pt idx="2898">
                  <c:v>24.15</c:v>
                </c:pt>
                <c:pt idx="2899">
                  <c:v>24.158333330000001</c:v>
                </c:pt>
                <c:pt idx="2900">
                  <c:v>24.166666670000001</c:v>
                </c:pt>
                <c:pt idx="2901">
                  <c:v>24.175000000000001</c:v>
                </c:pt>
                <c:pt idx="2902">
                  <c:v>24.18333333</c:v>
                </c:pt>
                <c:pt idx="2903">
                  <c:v>24.19166667</c:v>
                </c:pt>
                <c:pt idx="2904">
                  <c:v>24.2</c:v>
                </c:pt>
                <c:pt idx="2905">
                  <c:v>24.208333329999999</c:v>
                </c:pt>
                <c:pt idx="2906">
                  <c:v>24.216666669999999</c:v>
                </c:pt>
                <c:pt idx="2907">
                  <c:v>24.225000000000001</c:v>
                </c:pt>
                <c:pt idx="2908">
                  <c:v>24.233333330000001</c:v>
                </c:pt>
                <c:pt idx="2909">
                  <c:v>24.241666670000001</c:v>
                </c:pt>
                <c:pt idx="2910">
                  <c:v>24.25</c:v>
                </c:pt>
                <c:pt idx="2911">
                  <c:v>24.258333329999999</c:v>
                </c:pt>
                <c:pt idx="2912">
                  <c:v>24.266666669999999</c:v>
                </c:pt>
                <c:pt idx="2913">
                  <c:v>24.274999999999999</c:v>
                </c:pt>
                <c:pt idx="2914">
                  <c:v>24.283333330000001</c:v>
                </c:pt>
                <c:pt idx="2915">
                  <c:v>24.291666670000001</c:v>
                </c:pt>
                <c:pt idx="2916">
                  <c:v>24.3</c:v>
                </c:pt>
                <c:pt idx="2917">
                  <c:v>24.30833333</c:v>
                </c:pt>
                <c:pt idx="2918">
                  <c:v>24.31666667</c:v>
                </c:pt>
                <c:pt idx="2919">
                  <c:v>24.324999999999999</c:v>
                </c:pt>
                <c:pt idx="2920">
                  <c:v>24.333333329999999</c:v>
                </c:pt>
                <c:pt idx="2921">
                  <c:v>24.341666669999999</c:v>
                </c:pt>
                <c:pt idx="2922">
                  <c:v>24.35</c:v>
                </c:pt>
                <c:pt idx="2923">
                  <c:v>24.358333330000001</c:v>
                </c:pt>
                <c:pt idx="2924">
                  <c:v>24.366666670000001</c:v>
                </c:pt>
                <c:pt idx="2925">
                  <c:v>24.375</c:v>
                </c:pt>
                <c:pt idx="2926">
                  <c:v>24.383333329999999</c:v>
                </c:pt>
                <c:pt idx="2927">
                  <c:v>24.391666669999999</c:v>
                </c:pt>
                <c:pt idx="2928">
                  <c:v>24.4</c:v>
                </c:pt>
                <c:pt idx="2929">
                  <c:v>24.408333330000001</c:v>
                </c:pt>
                <c:pt idx="2930">
                  <c:v>24.416666670000001</c:v>
                </c:pt>
                <c:pt idx="2931">
                  <c:v>24.425000000000001</c:v>
                </c:pt>
                <c:pt idx="2932">
                  <c:v>24.43333333</c:v>
                </c:pt>
                <c:pt idx="2933">
                  <c:v>24.44166667</c:v>
                </c:pt>
                <c:pt idx="2934">
                  <c:v>24.45</c:v>
                </c:pt>
                <c:pt idx="2935">
                  <c:v>24.458333329999999</c:v>
                </c:pt>
                <c:pt idx="2936">
                  <c:v>24.466666669999999</c:v>
                </c:pt>
                <c:pt idx="2937">
                  <c:v>24.475000000000001</c:v>
                </c:pt>
                <c:pt idx="2938">
                  <c:v>24.483333330000001</c:v>
                </c:pt>
                <c:pt idx="2939">
                  <c:v>24.491666670000001</c:v>
                </c:pt>
                <c:pt idx="2940">
                  <c:v>24.5</c:v>
                </c:pt>
                <c:pt idx="2941">
                  <c:v>24.508333329999999</c:v>
                </c:pt>
                <c:pt idx="2942">
                  <c:v>24.516666669999999</c:v>
                </c:pt>
                <c:pt idx="2943">
                  <c:v>24.524999999999999</c:v>
                </c:pt>
                <c:pt idx="2944">
                  <c:v>24.533333330000001</c:v>
                </c:pt>
                <c:pt idx="2945">
                  <c:v>24.541666670000001</c:v>
                </c:pt>
                <c:pt idx="2946">
                  <c:v>24.55</c:v>
                </c:pt>
                <c:pt idx="2947">
                  <c:v>24.55833333</c:v>
                </c:pt>
                <c:pt idx="2948">
                  <c:v>24.56666667</c:v>
                </c:pt>
                <c:pt idx="2949">
                  <c:v>24.574999999999999</c:v>
                </c:pt>
                <c:pt idx="2950">
                  <c:v>24.583333329999999</c:v>
                </c:pt>
                <c:pt idx="2951">
                  <c:v>24.591666669999999</c:v>
                </c:pt>
                <c:pt idx="2952">
                  <c:v>24.6</c:v>
                </c:pt>
                <c:pt idx="2953">
                  <c:v>24.608333330000001</c:v>
                </c:pt>
                <c:pt idx="2954">
                  <c:v>24.616666670000001</c:v>
                </c:pt>
                <c:pt idx="2955">
                  <c:v>24.625</c:v>
                </c:pt>
                <c:pt idx="2956">
                  <c:v>24.633333329999999</c:v>
                </c:pt>
                <c:pt idx="2957">
                  <c:v>24.641666669999999</c:v>
                </c:pt>
                <c:pt idx="2958">
                  <c:v>24.65</c:v>
                </c:pt>
                <c:pt idx="2959">
                  <c:v>24.658333330000001</c:v>
                </c:pt>
                <c:pt idx="2960">
                  <c:v>24.666666670000001</c:v>
                </c:pt>
                <c:pt idx="2961">
                  <c:v>24.675000000000001</c:v>
                </c:pt>
                <c:pt idx="2962">
                  <c:v>24.68333333</c:v>
                </c:pt>
                <c:pt idx="2963">
                  <c:v>24.69166667</c:v>
                </c:pt>
                <c:pt idx="2964">
                  <c:v>24.7</c:v>
                </c:pt>
                <c:pt idx="2965">
                  <c:v>24.708333329999999</c:v>
                </c:pt>
                <c:pt idx="2966">
                  <c:v>24.716666669999999</c:v>
                </c:pt>
                <c:pt idx="2967">
                  <c:v>24.725000000000001</c:v>
                </c:pt>
                <c:pt idx="2968">
                  <c:v>24.733333330000001</c:v>
                </c:pt>
                <c:pt idx="2969">
                  <c:v>24.741666670000001</c:v>
                </c:pt>
                <c:pt idx="2970">
                  <c:v>24.75</c:v>
                </c:pt>
                <c:pt idx="2971">
                  <c:v>24.758333329999999</c:v>
                </c:pt>
                <c:pt idx="2972">
                  <c:v>24.766666669999999</c:v>
                </c:pt>
                <c:pt idx="2973">
                  <c:v>24.774999999999999</c:v>
                </c:pt>
                <c:pt idx="2974">
                  <c:v>24.783333330000001</c:v>
                </c:pt>
                <c:pt idx="2975">
                  <c:v>24.791666670000001</c:v>
                </c:pt>
                <c:pt idx="2976">
                  <c:v>24.8</c:v>
                </c:pt>
                <c:pt idx="2977">
                  <c:v>24.80833333</c:v>
                </c:pt>
                <c:pt idx="2978">
                  <c:v>24.81666667</c:v>
                </c:pt>
                <c:pt idx="2979">
                  <c:v>24.824999999999999</c:v>
                </c:pt>
                <c:pt idx="2980">
                  <c:v>24.833333329999999</c:v>
                </c:pt>
                <c:pt idx="2981">
                  <c:v>24.841666669999999</c:v>
                </c:pt>
                <c:pt idx="2982">
                  <c:v>24.85</c:v>
                </c:pt>
                <c:pt idx="2983">
                  <c:v>24.858333330000001</c:v>
                </c:pt>
                <c:pt idx="2984">
                  <c:v>24.866666670000001</c:v>
                </c:pt>
                <c:pt idx="2985">
                  <c:v>24.875</c:v>
                </c:pt>
                <c:pt idx="2986">
                  <c:v>24.883333329999999</c:v>
                </c:pt>
                <c:pt idx="2987">
                  <c:v>24.891666669999999</c:v>
                </c:pt>
                <c:pt idx="2988">
                  <c:v>24.9</c:v>
                </c:pt>
                <c:pt idx="2989">
                  <c:v>24.908333330000001</c:v>
                </c:pt>
                <c:pt idx="2990">
                  <c:v>24.916666670000001</c:v>
                </c:pt>
                <c:pt idx="2991">
                  <c:v>24.925000000000001</c:v>
                </c:pt>
                <c:pt idx="2992">
                  <c:v>24.93333333</c:v>
                </c:pt>
                <c:pt idx="2993">
                  <c:v>24.94166667</c:v>
                </c:pt>
                <c:pt idx="2994">
                  <c:v>24.95</c:v>
                </c:pt>
                <c:pt idx="2995">
                  <c:v>24.958333329999999</c:v>
                </c:pt>
                <c:pt idx="2996">
                  <c:v>24.966666669999999</c:v>
                </c:pt>
                <c:pt idx="2997">
                  <c:v>24.975000000000001</c:v>
                </c:pt>
                <c:pt idx="2998">
                  <c:v>24.983333330000001</c:v>
                </c:pt>
                <c:pt idx="2999">
                  <c:v>24.991666670000001</c:v>
                </c:pt>
                <c:pt idx="3000">
                  <c:v>25</c:v>
                </c:pt>
                <c:pt idx="3001">
                  <c:v>25.008333329999999</c:v>
                </c:pt>
                <c:pt idx="3002">
                  <c:v>25.016666669999999</c:v>
                </c:pt>
                <c:pt idx="3003">
                  <c:v>25.024999999999999</c:v>
                </c:pt>
                <c:pt idx="3004">
                  <c:v>25.033333330000001</c:v>
                </c:pt>
                <c:pt idx="3005">
                  <c:v>25.041666670000001</c:v>
                </c:pt>
                <c:pt idx="3006">
                  <c:v>25.05</c:v>
                </c:pt>
                <c:pt idx="3007">
                  <c:v>25.05833333</c:v>
                </c:pt>
                <c:pt idx="3008">
                  <c:v>25.06666667</c:v>
                </c:pt>
                <c:pt idx="3009">
                  <c:v>25.074999999999999</c:v>
                </c:pt>
                <c:pt idx="3010">
                  <c:v>25.083333329999999</c:v>
                </c:pt>
                <c:pt idx="3011">
                  <c:v>25.091666669999999</c:v>
                </c:pt>
                <c:pt idx="3012">
                  <c:v>25.1</c:v>
                </c:pt>
                <c:pt idx="3013">
                  <c:v>25.108333330000001</c:v>
                </c:pt>
                <c:pt idx="3014">
                  <c:v>25.116666670000001</c:v>
                </c:pt>
                <c:pt idx="3015">
                  <c:v>25.125</c:v>
                </c:pt>
                <c:pt idx="3016">
                  <c:v>25.133333329999999</c:v>
                </c:pt>
                <c:pt idx="3017">
                  <c:v>25.141666669999999</c:v>
                </c:pt>
                <c:pt idx="3018">
                  <c:v>25.15</c:v>
                </c:pt>
                <c:pt idx="3019">
                  <c:v>25.158333330000001</c:v>
                </c:pt>
                <c:pt idx="3020">
                  <c:v>25.166666670000001</c:v>
                </c:pt>
                <c:pt idx="3021">
                  <c:v>25.175000000000001</c:v>
                </c:pt>
                <c:pt idx="3022">
                  <c:v>25.18333333</c:v>
                </c:pt>
                <c:pt idx="3023">
                  <c:v>25.19166667</c:v>
                </c:pt>
                <c:pt idx="3024">
                  <c:v>25.2</c:v>
                </c:pt>
                <c:pt idx="3025">
                  <c:v>25.208333329999999</c:v>
                </c:pt>
                <c:pt idx="3026">
                  <c:v>25.216666669999999</c:v>
                </c:pt>
                <c:pt idx="3027">
                  <c:v>25.225000000000001</c:v>
                </c:pt>
                <c:pt idx="3028">
                  <c:v>25.233333330000001</c:v>
                </c:pt>
                <c:pt idx="3029">
                  <c:v>25.241666670000001</c:v>
                </c:pt>
                <c:pt idx="3030">
                  <c:v>25.25</c:v>
                </c:pt>
                <c:pt idx="3031">
                  <c:v>25.258333329999999</c:v>
                </c:pt>
                <c:pt idx="3032">
                  <c:v>25.266666669999999</c:v>
                </c:pt>
                <c:pt idx="3033">
                  <c:v>25.274999999999999</c:v>
                </c:pt>
                <c:pt idx="3034">
                  <c:v>25.283333330000001</c:v>
                </c:pt>
                <c:pt idx="3035">
                  <c:v>25.291666670000001</c:v>
                </c:pt>
                <c:pt idx="3036">
                  <c:v>25.3</c:v>
                </c:pt>
                <c:pt idx="3037">
                  <c:v>25.30833333</c:v>
                </c:pt>
                <c:pt idx="3038">
                  <c:v>25.31666667</c:v>
                </c:pt>
                <c:pt idx="3039">
                  <c:v>25.324999999999999</c:v>
                </c:pt>
                <c:pt idx="3040">
                  <c:v>25.333333329999999</c:v>
                </c:pt>
                <c:pt idx="3041">
                  <c:v>25.341666669999999</c:v>
                </c:pt>
                <c:pt idx="3042">
                  <c:v>25.35</c:v>
                </c:pt>
                <c:pt idx="3043">
                  <c:v>25.358333330000001</c:v>
                </c:pt>
                <c:pt idx="3044">
                  <c:v>25.366666670000001</c:v>
                </c:pt>
                <c:pt idx="3045">
                  <c:v>25.375</c:v>
                </c:pt>
                <c:pt idx="3046">
                  <c:v>25.383333329999999</c:v>
                </c:pt>
                <c:pt idx="3047">
                  <c:v>25.391666669999999</c:v>
                </c:pt>
                <c:pt idx="3048">
                  <c:v>25.4</c:v>
                </c:pt>
                <c:pt idx="3049">
                  <c:v>25.408333330000001</c:v>
                </c:pt>
                <c:pt idx="3050">
                  <c:v>25.416666670000001</c:v>
                </c:pt>
                <c:pt idx="3051">
                  <c:v>25.425000000000001</c:v>
                </c:pt>
                <c:pt idx="3052">
                  <c:v>25.43333333</c:v>
                </c:pt>
                <c:pt idx="3053">
                  <c:v>25.44166667</c:v>
                </c:pt>
                <c:pt idx="3054">
                  <c:v>25.45</c:v>
                </c:pt>
                <c:pt idx="3055">
                  <c:v>25.458333329999999</c:v>
                </c:pt>
                <c:pt idx="3056">
                  <c:v>25.466666669999999</c:v>
                </c:pt>
                <c:pt idx="3057">
                  <c:v>25.475000000000001</c:v>
                </c:pt>
                <c:pt idx="3058">
                  <c:v>25.483333330000001</c:v>
                </c:pt>
                <c:pt idx="3059">
                  <c:v>25.491666670000001</c:v>
                </c:pt>
                <c:pt idx="3060">
                  <c:v>25.5</c:v>
                </c:pt>
                <c:pt idx="3061">
                  <c:v>25.508333329999999</c:v>
                </c:pt>
                <c:pt idx="3062">
                  <c:v>25.516666669999999</c:v>
                </c:pt>
                <c:pt idx="3063">
                  <c:v>25.524999999999999</c:v>
                </c:pt>
                <c:pt idx="3064">
                  <c:v>25.533333330000001</c:v>
                </c:pt>
                <c:pt idx="3065">
                  <c:v>25.541666670000001</c:v>
                </c:pt>
                <c:pt idx="3066">
                  <c:v>25.55</c:v>
                </c:pt>
                <c:pt idx="3067">
                  <c:v>25.55833333</c:v>
                </c:pt>
                <c:pt idx="3068">
                  <c:v>25.56666667</c:v>
                </c:pt>
                <c:pt idx="3069">
                  <c:v>25.574999999999999</c:v>
                </c:pt>
                <c:pt idx="3070">
                  <c:v>25.583333329999999</c:v>
                </c:pt>
                <c:pt idx="3071">
                  <c:v>25.591666669999999</c:v>
                </c:pt>
                <c:pt idx="3072">
                  <c:v>25.6</c:v>
                </c:pt>
                <c:pt idx="3073">
                  <c:v>25.608333330000001</c:v>
                </c:pt>
                <c:pt idx="3074">
                  <c:v>25.616666670000001</c:v>
                </c:pt>
                <c:pt idx="3075">
                  <c:v>25.625</c:v>
                </c:pt>
                <c:pt idx="3076">
                  <c:v>25.633333329999999</c:v>
                </c:pt>
                <c:pt idx="3077">
                  <c:v>25.641666669999999</c:v>
                </c:pt>
                <c:pt idx="3078">
                  <c:v>25.65</c:v>
                </c:pt>
                <c:pt idx="3079">
                  <c:v>25.658333330000001</c:v>
                </c:pt>
                <c:pt idx="3080">
                  <c:v>25.666666670000001</c:v>
                </c:pt>
                <c:pt idx="3081">
                  <c:v>25.675000000000001</c:v>
                </c:pt>
                <c:pt idx="3082">
                  <c:v>25.68333333</c:v>
                </c:pt>
                <c:pt idx="3083">
                  <c:v>25.69166667</c:v>
                </c:pt>
                <c:pt idx="3084">
                  <c:v>25.7</c:v>
                </c:pt>
                <c:pt idx="3085">
                  <c:v>25.708333329999999</c:v>
                </c:pt>
                <c:pt idx="3086">
                  <c:v>25.716666669999999</c:v>
                </c:pt>
                <c:pt idx="3087">
                  <c:v>25.725000000000001</c:v>
                </c:pt>
                <c:pt idx="3088">
                  <c:v>25.733333330000001</c:v>
                </c:pt>
                <c:pt idx="3089">
                  <c:v>25.741666670000001</c:v>
                </c:pt>
                <c:pt idx="3090">
                  <c:v>25.75</c:v>
                </c:pt>
                <c:pt idx="3091">
                  <c:v>25.758333329999999</c:v>
                </c:pt>
                <c:pt idx="3092">
                  <c:v>25.766666669999999</c:v>
                </c:pt>
                <c:pt idx="3093">
                  <c:v>25.774999999999999</c:v>
                </c:pt>
                <c:pt idx="3094">
                  <c:v>25.783333330000001</c:v>
                </c:pt>
                <c:pt idx="3095">
                  <c:v>25.791666670000001</c:v>
                </c:pt>
                <c:pt idx="3096">
                  <c:v>25.8</c:v>
                </c:pt>
                <c:pt idx="3097">
                  <c:v>25.80833333</c:v>
                </c:pt>
                <c:pt idx="3098">
                  <c:v>25.81666667</c:v>
                </c:pt>
                <c:pt idx="3099">
                  <c:v>25.824999999999999</c:v>
                </c:pt>
                <c:pt idx="3100">
                  <c:v>25.833333329999999</c:v>
                </c:pt>
                <c:pt idx="3101">
                  <c:v>25.841666669999999</c:v>
                </c:pt>
                <c:pt idx="3102">
                  <c:v>25.85</c:v>
                </c:pt>
                <c:pt idx="3103">
                  <c:v>25.858333330000001</c:v>
                </c:pt>
                <c:pt idx="3104">
                  <c:v>25.866666670000001</c:v>
                </c:pt>
                <c:pt idx="3105">
                  <c:v>25.875</c:v>
                </c:pt>
                <c:pt idx="3106">
                  <c:v>25.883333329999999</c:v>
                </c:pt>
                <c:pt idx="3107">
                  <c:v>25.891666669999999</c:v>
                </c:pt>
                <c:pt idx="3108">
                  <c:v>25.9</c:v>
                </c:pt>
                <c:pt idx="3109">
                  <c:v>25.908333330000001</c:v>
                </c:pt>
                <c:pt idx="3110">
                  <c:v>25.916666670000001</c:v>
                </c:pt>
                <c:pt idx="3111">
                  <c:v>25.925000000000001</c:v>
                </c:pt>
                <c:pt idx="3112">
                  <c:v>25.93333333</c:v>
                </c:pt>
                <c:pt idx="3113">
                  <c:v>25.94166667</c:v>
                </c:pt>
                <c:pt idx="3114">
                  <c:v>25.95</c:v>
                </c:pt>
                <c:pt idx="3115">
                  <c:v>25.958333329999999</c:v>
                </c:pt>
                <c:pt idx="3116">
                  <c:v>25.966666669999999</c:v>
                </c:pt>
                <c:pt idx="3117">
                  <c:v>25.975000000000001</c:v>
                </c:pt>
                <c:pt idx="3118">
                  <c:v>25.983333330000001</c:v>
                </c:pt>
                <c:pt idx="3119">
                  <c:v>25.991666670000001</c:v>
                </c:pt>
                <c:pt idx="3120">
                  <c:v>26</c:v>
                </c:pt>
                <c:pt idx="3121">
                  <c:v>26.008333329999999</c:v>
                </c:pt>
                <c:pt idx="3122">
                  <c:v>26.016666669999999</c:v>
                </c:pt>
                <c:pt idx="3123">
                  <c:v>26.024999999999999</c:v>
                </c:pt>
                <c:pt idx="3124">
                  <c:v>26.033333330000001</c:v>
                </c:pt>
                <c:pt idx="3125">
                  <c:v>26.041666670000001</c:v>
                </c:pt>
                <c:pt idx="3126">
                  <c:v>26.05</c:v>
                </c:pt>
                <c:pt idx="3127">
                  <c:v>26.05833333</c:v>
                </c:pt>
                <c:pt idx="3128">
                  <c:v>26.06666667</c:v>
                </c:pt>
                <c:pt idx="3129">
                  <c:v>26.074999999999999</c:v>
                </c:pt>
                <c:pt idx="3130">
                  <c:v>26.083333329999999</c:v>
                </c:pt>
                <c:pt idx="3131">
                  <c:v>26.091666669999999</c:v>
                </c:pt>
                <c:pt idx="3132">
                  <c:v>26.1</c:v>
                </c:pt>
                <c:pt idx="3133">
                  <c:v>26.108333330000001</c:v>
                </c:pt>
                <c:pt idx="3134">
                  <c:v>26.116666670000001</c:v>
                </c:pt>
                <c:pt idx="3135">
                  <c:v>26.125</c:v>
                </c:pt>
                <c:pt idx="3136">
                  <c:v>26.133333329999999</c:v>
                </c:pt>
                <c:pt idx="3137">
                  <c:v>26.141666669999999</c:v>
                </c:pt>
                <c:pt idx="3138">
                  <c:v>26.15</c:v>
                </c:pt>
                <c:pt idx="3139">
                  <c:v>26.158333330000001</c:v>
                </c:pt>
                <c:pt idx="3140">
                  <c:v>26.166666670000001</c:v>
                </c:pt>
                <c:pt idx="3141">
                  <c:v>26.175000000000001</c:v>
                </c:pt>
                <c:pt idx="3142">
                  <c:v>26.18333333</c:v>
                </c:pt>
                <c:pt idx="3143">
                  <c:v>26.19166667</c:v>
                </c:pt>
                <c:pt idx="3144">
                  <c:v>26.2</c:v>
                </c:pt>
                <c:pt idx="3145">
                  <c:v>26.208333329999999</c:v>
                </c:pt>
                <c:pt idx="3146">
                  <c:v>26.216666669999999</c:v>
                </c:pt>
                <c:pt idx="3147">
                  <c:v>26.225000000000001</c:v>
                </c:pt>
                <c:pt idx="3148">
                  <c:v>26.233333330000001</c:v>
                </c:pt>
                <c:pt idx="3149">
                  <c:v>26.241666670000001</c:v>
                </c:pt>
                <c:pt idx="3150">
                  <c:v>26.25</c:v>
                </c:pt>
                <c:pt idx="3151">
                  <c:v>26.258333329999999</c:v>
                </c:pt>
                <c:pt idx="3152">
                  <c:v>26.266666669999999</c:v>
                </c:pt>
                <c:pt idx="3153">
                  <c:v>26.274999999999999</c:v>
                </c:pt>
                <c:pt idx="3154">
                  <c:v>26.283333330000001</c:v>
                </c:pt>
                <c:pt idx="3155">
                  <c:v>26.291666670000001</c:v>
                </c:pt>
                <c:pt idx="3156">
                  <c:v>26.3</c:v>
                </c:pt>
                <c:pt idx="3157">
                  <c:v>26.30833333</c:v>
                </c:pt>
                <c:pt idx="3158">
                  <c:v>26.31666667</c:v>
                </c:pt>
                <c:pt idx="3159">
                  <c:v>26.324999999999999</c:v>
                </c:pt>
                <c:pt idx="3160">
                  <c:v>26.333333329999999</c:v>
                </c:pt>
                <c:pt idx="3161">
                  <c:v>26.341666669999999</c:v>
                </c:pt>
                <c:pt idx="3162">
                  <c:v>26.35</c:v>
                </c:pt>
                <c:pt idx="3163">
                  <c:v>26.358333330000001</c:v>
                </c:pt>
                <c:pt idx="3164">
                  <c:v>26.366666670000001</c:v>
                </c:pt>
                <c:pt idx="3165">
                  <c:v>26.375</c:v>
                </c:pt>
                <c:pt idx="3166">
                  <c:v>26.383333329999999</c:v>
                </c:pt>
                <c:pt idx="3167">
                  <c:v>26.391666669999999</c:v>
                </c:pt>
                <c:pt idx="3168">
                  <c:v>26.4</c:v>
                </c:pt>
                <c:pt idx="3169">
                  <c:v>26.408333330000001</c:v>
                </c:pt>
                <c:pt idx="3170">
                  <c:v>26.416666670000001</c:v>
                </c:pt>
                <c:pt idx="3171">
                  <c:v>26.425000000000001</c:v>
                </c:pt>
                <c:pt idx="3172">
                  <c:v>26.43333333</c:v>
                </c:pt>
                <c:pt idx="3173">
                  <c:v>26.44166667</c:v>
                </c:pt>
                <c:pt idx="3174">
                  <c:v>26.45</c:v>
                </c:pt>
                <c:pt idx="3175">
                  <c:v>26.458333329999999</c:v>
                </c:pt>
                <c:pt idx="3176">
                  <c:v>26.466666669999999</c:v>
                </c:pt>
                <c:pt idx="3177">
                  <c:v>26.475000000000001</c:v>
                </c:pt>
                <c:pt idx="3178">
                  <c:v>26.483333330000001</c:v>
                </c:pt>
                <c:pt idx="3179">
                  <c:v>26.491666670000001</c:v>
                </c:pt>
                <c:pt idx="3180">
                  <c:v>26.5</c:v>
                </c:pt>
                <c:pt idx="3181">
                  <c:v>26.508333329999999</c:v>
                </c:pt>
                <c:pt idx="3182">
                  <c:v>26.516666669999999</c:v>
                </c:pt>
                <c:pt idx="3183">
                  <c:v>26.524999999999999</c:v>
                </c:pt>
                <c:pt idx="3184">
                  <c:v>26.533333330000001</c:v>
                </c:pt>
                <c:pt idx="3185">
                  <c:v>26.541666670000001</c:v>
                </c:pt>
                <c:pt idx="3186">
                  <c:v>26.55</c:v>
                </c:pt>
                <c:pt idx="3187">
                  <c:v>26.55833333</c:v>
                </c:pt>
                <c:pt idx="3188">
                  <c:v>26.56666667</c:v>
                </c:pt>
                <c:pt idx="3189">
                  <c:v>26.574999999999999</c:v>
                </c:pt>
                <c:pt idx="3190">
                  <c:v>26.583333329999999</c:v>
                </c:pt>
                <c:pt idx="3191">
                  <c:v>26.591666669999999</c:v>
                </c:pt>
                <c:pt idx="3192">
                  <c:v>26.6</c:v>
                </c:pt>
                <c:pt idx="3193">
                  <c:v>26.608333330000001</c:v>
                </c:pt>
                <c:pt idx="3194">
                  <c:v>26.616666670000001</c:v>
                </c:pt>
                <c:pt idx="3195">
                  <c:v>26.625</c:v>
                </c:pt>
                <c:pt idx="3196">
                  <c:v>26.633333329999999</c:v>
                </c:pt>
                <c:pt idx="3197">
                  <c:v>26.641666669999999</c:v>
                </c:pt>
                <c:pt idx="3198">
                  <c:v>26.65</c:v>
                </c:pt>
                <c:pt idx="3199">
                  <c:v>26.658333330000001</c:v>
                </c:pt>
                <c:pt idx="3200">
                  <c:v>26.666666670000001</c:v>
                </c:pt>
                <c:pt idx="3201">
                  <c:v>26.675000000000001</c:v>
                </c:pt>
                <c:pt idx="3202">
                  <c:v>26.68333333</c:v>
                </c:pt>
                <c:pt idx="3203">
                  <c:v>26.69166667</c:v>
                </c:pt>
                <c:pt idx="3204">
                  <c:v>26.7</c:v>
                </c:pt>
                <c:pt idx="3205">
                  <c:v>26.708333329999999</c:v>
                </c:pt>
                <c:pt idx="3206">
                  <c:v>26.716666669999999</c:v>
                </c:pt>
                <c:pt idx="3207">
                  <c:v>26.725000000000001</c:v>
                </c:pt>
                <c:pt idx="3208">
                  <c:v>26.733333330000001</c:v>
                </c:pt>
                <c:pt idx="3209">
                  <c:v>26.741666670000001</c:v>
                </c:pt>
                <c:pt idx="3210">
                  <c:v>26.75</c:v>
                </c:pt>
                <c:pt idx="3211">
                  <c:v>26.758333329999999</c:v>
                </c:pt>
                <c:pt idx="3212">
                  <c:v>26.766666669999999</c:v>
                </c:pt>
                <c:pt idx="3213">
                  <c:v>26.774999999999999</c:v>
                </c:pt>
                <c:pt idx="3214">
                  <c:v>26.783333330000001</c:v>
                </c:pt>
                <c:pt idx="3215">
                  <c:v>26.791666670000001</c:v>
                </c:pt>
                <c:pt idx="3216">
                  <c:v>26.8</c:v>
                </c:pt>
                <c:pt idx="3217">
                  <c:v>26.80833333</c:v>
                </c:pt>
                <c:pt idx="3218">
                  <c:v>26.81666667</c:v>
                </c:pt>
                <c:pt idx="3219">
                  <c:v>26.824999999999999</c:v>
                </c:pt>
                <c:pt idx="3220">
                  <c:v>26.833333329999999</c:v>
                </c:pt>
                <c:pt idx="3221">
                  <c:v>26.841666669999999</c:v>
                </c:pt>
                <c:pt idx="3222">
                  <c:v>26.85</c:v>
                </c:pt>
                <c:pt idx="3223">
                  <c:v>26.858333330000001</c:v>
                </c:pt>
                <c:pt idx="3224">
                  <c:v>26.866666670000001</c:v>
                </c:pt>
                <c:pt idx="3225">
                  <c:v>26.875</c:v>
                </c:pt>
                <c:pt idx="3226">
                  <c:v>26.883333329999999</c:v>
                </c:pt>
                <c:pt idx="3227">
                  <c:v>26.891666669999999</c:v>
                </c:pt>
                <c:pt idx="3228">
                  <c:v>26.9</c:v>
                </c:pt>
                <c:pt idx="3229">
                  <c:v>26.908333330000001</c:v>
                </c:pt>
                <c:pt idx="3230">
                  <c:v>26.916666670000001</c:v>
                </c:pt>
                <c:pt idx="3231">
                  <c:v>26.925000000000001</c:v>
                </c:pt>
                <c:pt idx="3232">
                  <c:v>26.93333333</c:v>
                </c:pt>
                <c:pt idx="3233">
                  <c:v>26.94166667</c:v>
                </c:pt>
                <c:pt idx="3234">
                  <c:v>26.95</c:v>
                </c:pt>
                <c:pt idx="3235">
                  <c:v>26.958333329999999</c:v>
                </c:pt>
                <c:pt idx="3236">
                  <c:v>26.966666669999999</c:v>
                </c:pt>
                <c:pt idx="3237">
                  <c:v>26.975000000000001</c:v>
                </c:pt>
                <c:pt idx="3238">
                  <c:v>26.983333330000001</c:v>
                </c:pt>
                <c:pt idx="3239">
                  <c:v>26.991666670000001</c:v>
                </c:pt>
                <c:pt idx="3240">
                  <c:v>27</c:v>
                </c:pt>
                <c:pt idx="3241">
                  <c:v>27.008333329999999</c:v>
                </c:pt>
                <c:pt idx="3242">
                  <c:v>27.016666669999999</c:v>
                </c:pt>
                <c:pt idx="3243">
                  <c:v>27.024999999999999</c:v>
                </c:pt>
                <c:pt idx="3244">
                  <c:v>27.033333330000001</c:v>
                </c:pt>
                <c:pt idx="3245">
                  <c:v>27.041666670000001</c:v>
                </c:pt>
                <c:pt idx="3246">
                  <c:v>27.05</c:v>
                </c:pt>
                <c:pt idx="3247">
                  <c:v>27.05833333</c:v>
                </c:pt>
                <c:pt idx="3248">
                  <c:v>27.06666667</c:v>
                </c:pt>
                <c:pt idx="3249">
                  <c:v>27.074999999999999</c:v>
                </c:pt>
                <c:pt idx="3250">
                  <c:v>27.083333329999999</c:v>
                </c:pt>
                <c:pt idx="3251">
                  <c:v>27.091666669999999</c:v>
                </c:pt>
                <c:pt idx="3252">
                  <c:v>27.1</c:v>
                </c:pt>
                <c:pt idx="3253">
                  <c:v>27.108333330000001</c:v>
                </c:pt>
                <c:pt idx="3254">
                  <c:v>27.116666670000001</c:v>
                </c:pt>
                <c:pt idx="3255">
                  <c:v>27.125</c:v>
                </c:pt>
                <c:pt idx="3256">
                  <c:v>27.133333329999999</c:v>
                </c:pt>
                <c:pt idx="3257">
                  <c:v>27.141666669999999</c:v>
                </c:pt>
                <c:pt idx="3258">
                  <c:v>27.15</c:v>
                </c:pt>
                <c:pt idx="3259">
                  <c:v>27.158333330000001</c:v>
                </c:pt>
                <c:pt idx="3260">
                  <c:v>27.166666670000001</c:v>
                </c:pt>
                <c:pt idx="3261">
                  <c:v>27.175000000000001</c:v>
                </c:pt>
                <c:pt idx="3262">
                  <c:v>27.18333333</c:v>
                </c:pt>
                <c:pt idx="3263">
                  <c:v>27.19166667</c:v>
                </c:pt>
                <c:pt idx="3264">
                  <c:v>27.2</c:v>
                </c:pt>
                <c:pt idx="3265">
                  <c:v>27.208333329999999</c:v>
                </c:pt>
                <c:pt idx="3266">
                  <c:v>27.216666669999999</c:v>
                </c:pt>
                <c:pt idx="3267">
                  <c:v>27.225000000000001</c:v>
                </c:pt>
                <c:pt idx="3268">
                  <c:v>27.233333330000001</c:v>
                </c:pt>
                <c:pt idx="3269">
                  <c:v>27.241666670000001</c:v>
                </c:pt>
                <c:pt idx="3270">
                  <c:v>27.25</c:v>
                </c:pt>
                <c:pt idx="3271">
                  <c:v>27.258333329999999</c:v>
                </c:pt>
                <c:pt idx="3272">
                  <c:v>27.266666669999999</c:v>
                </c:pt>
                <c:pt idx="3273">
                  <c:v>27.274999999999999</c:v>
                </c:pt>
                <c:pt idx="3274">
                  <c:v>27.283333330000001</c:v>
                </c:pt>
                <c:pt idx="3275">
                  <c:v>27.291666670000001</c:v>
                </c:pt>
                <c:pt idx="3276">
                  <c:v>27.3</c:v>
                </c:pt>
                <c:pt idx="3277">
                  <c:v>27.30833333</c:v>
                </c:pt>
                <c:pt idx="3278">
                  <c:v>27.31666667</c:v>
                </c:pt>
                <c:pt idx="3279">
                  <c:v>27.324999999999999</c:v>
                </c:pt>
                <c:pt idx="3280">
                  <c:v>27.333333329999999</c:v>
                </c:pt>
                <c:pt idx="3281">
                  <c:v>27.341666669999999</c:v>
                </c:pt>
                <c:pt idx="3282">
                  <c:v>27.35</c:v>
                </c:pt>
                <c:pt idx="3283">
                  <c:v>27.358333330000001</c:v>
                </c:pt>
                <c:pt idx="3284">
                  <c:v>27.366666670000001</c:v>
                </c:pt>
                <c:pt idx="3285">
                  <c:v>27.375</c:v>
                </c:pt>
                <c:pt idx="3286">
                  <c:v>27.383333329999999</c:v>
                </c:pt>
                <c:pt idx="3287">
                  <c:v>27.391666669999999</c:v>
                </c:pt>
                <c:pt idx="3288">
                  <c:v>27.4</c:v>
                </c:pt>
                <c:pt idx="3289">
                  <c:v>27.408333330000001</c:v>
                </c:pt>
                <c:pt idx="3290">
                  <c:v>27.416666670000001</c:v>
                </c:pt>
                <c:pt idx="3291">
                  <c:v>27.425000000000001</c:v>
                </c:pt>
                <c:pt idx="3292">
                  <c:v>27.43333333</c:v>
                </c:pt>
                <c:pt idx="3293">
                  <c:v>27.44166667</c:v>
                </c:pt>
                <c:pt idx="3294">
                  <c:v>27.45</c:v>
                </c:pt>
                <c:pt idx="3295">
                  <c:v>27.458333329999999</c:v>
                </c:pt>
                <c:pt idx="3296">
                  <c:v>27.466666669999999</c:v>
                </c:pt>
                <c:pt idx="3297">
                  <c:v>27.475000000000001</c:v>
                </c:pt>
                <c:pt idx="3298">
                  <c:v>27.483333330000001</c:v>
                </c:pt>
                <c:pt idx="3299">
                  <c:v>27.491666670000001</c:v>
                </c:pt>
                <c:pt idx="3300">
                  <c:v>27.5</c:v>
                </c:pt>
                <c:pt idx="3301">
                  <c:v>27.508333329999999</c:v>
                </c:pt>
                <c:pt idx="3302">
                  <c:v>27.516666669999999</c:v>
                </c:pt>
                <c:pt idx="3303">
                  <c:v>27.524999999999999</c:v>
                </c:pt>
                <c:pt idx="3304">
                  <c:v>27.533333330000001</c:v>
                </c:pt>
                <c:pt idx="3305">
                  <c:v>27.541666670000001</c:v>
                </c:pt>
                <c:pt idx="3306">
                  <c:v>27.55</c:v>
                </c:pt>
                <c:pt idx="3307">
                  <c:v>27.55833333</c:v>
                </c:pt>
                <c:pt idx="3308">
                  <c:v>27.56666667</c:v>
                </c:pt>
                <c:pt idx="3309">
                  <c:v>27.574999999999999</c:v>
                </c:pt>
                <c:pt idx="3310">
                  <c:v>27.583333329999999</c:v>
                </c:pt>
                <c:pt idx="3311">
                  <c:v>27.591666669999999</c:v>
                </c:pt>
                <c:pt idx="3312">
                  <c:v>27.6</c:v>
                </c:pt>
                <c:pt idx="3313">
                  <c:v>27.608333330000001</c:v>
                </c:pt>
                <c:pt idx="3314">
                  <c:v>27.616666670000001</c:v>
                </c:pt>
                <c:pt idx="3315">
                  <c:v>27.625</c:v>
                </c:pt>
                <c:pt idx="3316">
                  <c:v>27.633333329999999</c:v>
                </c:pt>
                <c:pt idx="3317">
                  <c:v>27.641666669999999</c:v>
                </c:pt>
                <c:pt idx="3318">
                  <c:v>27.65</c:v>
                </c:pt>
                <c:pt idx="3319">
                  <c:v>27.658333330000001</c:v>
                </c:pt>
                <c:pt idx="3320">
                  <c:v>27.666666670000001</c:v>
                </c:pt>
                <c:pt idx="3321">
                  <c:v>27.675000000000001</c:v>
                </c:pt>
                <c:pt idx="3322">
                  <c:v>27.68333333</c:v>
                </c:pt>
                <c:pt idx="3323">
                  <c:v>27.69166667</c:v>
                </c:pt>
                <c:pt idx="3324">
                  <c:v>27.7</c:v>
                </c:pt>
                <c:pt idx="3325">
                  <c:v>27.708333329999999</c:v>
                </c:pt>
                <c:pt idx="3326">
                  <c:v>27.716666669999999</c:v>
                </c:pt>
                <c:pt idx="3327">
                  <c:v>27.725000000000001</c:v>
                </c:pt>
                <c:pt idx="3328">
                  <c:v>27.733333330000001</c:v>
                </c:pt>
                <c:pt idx="3329">
                  <c:v>27.741666670000001</c:v>
                </c:pt>
                <c:pt idx="3330">
                  <c:v>27.75</c:v>
                </c:pt>
                <c:pt idx="3331">
                  <c:v>27.758333329999999</c:v>
                </c:pt>
                <c:pt idx="3332">
                  <c:v>27.766666669999999</c:v>
                </c:pt>
                <c:pt idx="3333">
                  <c:v>27.774999999999999</c:v>
                </c:pt>
                <c:pt idx="3334">
                  <c:v>27.783333330000001</c:v>
                </c:pt>
                <c:pt idx="3335">
                  <c:v>27.791666670000001</c:v>
                </c:pt>
                <c:pt idx="3336">
                  <c:v>27.8</c:v>
                </c:pt>
                <c:pt idx="3337">
                  <c:v>27.80833333</c:v>
                </c:pt>
                <c:pt idx="3338">
                  <c:v>27.81666667</c:v>
                </c:pt>
                <c:pt idx="3339">
                  <c:v>27.824999999999999</c:v>
                </c:pt>
                <c:pt idx="3340">
                  <c:v>27.833333329999999</c:v>
                </c:pt>
                <c:pt idx="3341">
                  <c:v>27.841666669999999</c:v>
                </c:pt>
                <c:pt idx="3342">
                  <c:v>27.85</c:v>
                </c:pt>
                <c:pt idx="3343">
                  <c:v>27.858333330000001</c:v>
                </c:pt>
                <c:pt idx="3344">
                  <c:v>27.866666670000001</c:v>
                </c:pt>
                <c:pt idx="3345">
                  <c:v>27.875</c:v>
                </c:pt>
                <c:pt idx="3346">
                  <c:v>27.883333329999999</c:v>
                </c:pt>
                <c:pt idx="3347">
                  <c:v>27.891666669999999</c:v>
                </c:pt>
                <c:pt idx="3348">
                  <c:v>27.9</c:v>
                </c:pt>
                <c:pt idx="3349">
                  <c:v>27.908333330000001</c:v>
                </c:pt>
                <c:pt idx="3350">
                  <c:v>27.916666670000001</c:v>
                </c:pt>
                <c:pt idx="3351">
                  <c:v>27.925000000000001</c:v>
                </c:pt>
                <c:pt idx="3352">
                  <c:v>27.93333333</c:v>
                </c:pt>
                <c:pt idx="3353">
                  <c:v>27.94166667</c:v>
                </c:pt>
                <c:pt idx="3354">
                  <c:v>27.95</c:v>
                </c:pt>
                <c:pt idx="3355">
                  <c:v>27.958333329999999</c:v>
                </c:pt>
                <c:pt idx="3356">
                  <c:v>27.966666669999999</c:v>
                </c:pt>
                <c:pt idx="3357">
                  <c:v>27.975000000000001</c:v>
                </c:pt>
                <c:pt idx="3358">
                  <c:v>27.983333330000001</c:v>
                </c:pt>
                <c:pt idx="3359">
                  <c:v>27.991666670000001</c:v>
                </c:pt>
                <c:pt idx="3360">
                  <c:v>28</c:v>
                </c:pt>
                <c:pt idx="3361">
                  <c:v>28.008333329999999</c:v>
                </c:pt>
                <c:pt idx="3362">
                  <c:v>28.016666669999999</c:v>
                </c:pt>
                <c:pt idx="3363">
                  <c:v>28.024999999999999</c:v>
                </c:pt>
                <c:pt idx="3364">
                  <c:v>28.033333330000001</c:v>
                </c:pt>
                <c:pt idx="3365">
                  <c:v>28.041666670000001</c:v>
                </c:pt>
                <c:pt idx="3366">
                  <c:v>28.05</c:v>
                </c:pt>
                <c:pt idx="3367">
                  <c:v>28.05833333</c:v>
                </c:pt>
                <c:pt idx="3368">
                  <c:v>28.06666667</c:v>
                </c:pt>
                <c:pt idx="3369">
                  <c:v>28.074999999999999</c:v>
                </c:pt>
                <c:pt idx="3370">
                  <c:v>28.083333329999999</c:v>
                </c:pt>
                <c:pt idx="3371">
                  <c:v>28.091666669999999</c:v>
                </c:pt>
                <c:pt idx="3372">
                  <c:v>28.1</c:v>
                </c:pt>
                <c:pt idx="3373">
                  <c:v>28.108333330000001</c:v>
                </c:pt>
                <c:pt idx="3374">
                  <c:v>28.116666670000001</c:v>
                </c:pt>
                <c:pt idx="3375">
                  <c:v>28.125</c:v>
                </c:pt>
                <c:pt idx="3376">
                  <c:v>28.133333329999999</c:v>
                </c:pt>
                <c:pt idx="3377">
                  <c:v>28.141666669999999</c:v>
                </c:pt>
                <c:pt idx="3378">
                  <c:v>28.15</c:v>
                </c:pt>
                <c:pt idx="3379">
                  <c:v>28.158333330000001</c:v>
                </c:pt>
                <c:pt idx="3380">
                  <c:v>28.166666670000001</c:v>
                </c:pt>
                <c:pt idx="3381">
                  <c:v>28.175000000000001</c:v>
                </c:pt>
                <c:pt idx="3382">
                  <c:v>28.18333333</c:v>
                </c:pt>
                <c:pt idx="3383">
                  <c:v>28.19166667</c:v>
                </c:pt>
                <c:pt idx="3384">
                  <c:v>28.2</c:v>
                </c:pt>
                <c:pt idx="3385">
                  <c:v>28.208333329999999</c:v>
                </c:pt>
                <c:pt idx="3386">
                  <c:v>28.216666669999999</c:v>
                </c:pt>
                <c:pt idx="3387">
                  <c:v>28.225000000000001</c:v>
                </c:pt>
                <c:pt idx="3388">
                  <c:v>28.233333330000001</c:v>
                </c:pt>
                <c:pt idx="3389">
                  <c:v>28.241666670000001</c:v>
                </c:pt>
                <c:pt idx="3390">
                  <c:v>28.25</c:v>
                </c:pt>
                <c:pt idx="3391">
                  <c:v>28.258333329999999</c:v>
                </c:pt>
                <c:pt idx="3392">
                  <c:v>28.266666669999999</c:v>
                </c:pt>
                <c:pt idx="3393">
                  <c:v>28.274999999999999</c:v>
                </c:pt>
                <c:pt idx="3394">
                  <c:v>28.283333330000001</c:v>
                </c:pt>
                <c:pt idx="3395">
                  <c:v>28.291666670000001</c:v>
                </c:pt>
                <c:pt idx="3396">
                  <c:v>28.3</c:v>
                </c:pt>
                <c:pt idx="3397">
                  <c:v>28.30833333</c:v>
                </c:pt>
                <c:pt idx="3398">
                  <c:v>28.31666667</c:v>
                </c:pt>
                <c:pt idx="3399">
                  <c:v>28.324999999999999</c:v>
                </c:pt>
                <c:pt idx="3400">
                  <c:v>28.333333329999999</c:v>
                </c:pt>
                <c:pt idx="3401">
                  <c:v>28.341666669999999</c:v>
                </c:pt>
                <c:pt idx="3402">
                  <c:v>28.35</c:v>
                </c:pt>
                <c:pt idx="3403">
                  <c:v>28.358333330000001</c:v>
                </c:pt>
                <c:pt idx="3404">
                  <c:v>28.366666670000001</c:v>
                </c:pt>
                <c:pt idx="3405">
                  <c:v>28.375</c:v>
                </c:pt>
                <c:pt idx="3406">
                  <c:v>28.383333329999999</c:v>
                </c:pt>
                <c:pt idx="3407">
                  <c:v>28.391666669999999</c:v>
                </c:pt>
                <c:pt idx="3408">
                  <c:v>28.4</c:v>
                </c:pt>
                <c:pt idx="3409">
                  <c:v>28.408333330000001</c:v>
                </c:pt>
                <c:pt idx="3410">
                  <c:v>28.416666670000001</c:v>
                </c:pt>
                <c:pt idx="3411">
                  <c:v>28.425000000000001</c:v>
                </c:pt>
                <c:pt idx="3412">
                  <c:v>28.43333333</c:v>
                </c:pt>
                <c:pt idx="3413">
                  <c:v>28.44166667</c:v>
                </c:pt>
                <c:pt idx="3414">
                  <c:v>28.45</c:v>
                </c:pt>
                <c:pt idx="3415">
                  <c:v>28.458333329999999</c:v>
                </c:pt>
                <c:pt idx="3416">
                  <c:v>28.466666669999999</c:v>
                </c:pt>
                <c:pt idx="3417">
                  <c:v>28.475000000000001</c:v>
                </c:pt>
                <c:pt idx="3418">
                  <c:v>28.483333330000001</c:v>
                </c:pt>
                <c:pt idx="3419">
                  <c:v>28.491666670000001</c:v>
                </c:pt>
                <c:pt idx="3420">
                  <c:v>28.5</c:v>
                </c:pt>
                <c:pt idx="3421">
                  <c:v>28.508333329999999</c:v>
                </c:pt>
                <c:pt idx="3422">
                  <c:v>28.516666669999999</c:v>
                </c:pt>
                <c:pt idx="3423">
                  <c:v>28.524999999999999</c:v>
                </c:pt>
                <c:pt idx="3424">
                  <c:v>28.533333330000001</c:v>
                </c:pt>
                <c:pt idx="3425">
                  <c:v>28.541666670000001</c:v>
                </c:pt>
                <c:pt idx="3426">
                  <c:v>28.55</c:v>
                </c:pt>
                <c:pt idx="3427">
                  <c:v>28.55833333</c:v>
                </c:pt>
                <c:pt idx="3428">
                  <c:v>28.56666667</c:v>
                </c:pt>
                <c:pt idx="3429">
                  <c:v>28.574999999999999</c:v>
                </c:pt>
                <c:pt idx="3430">
                  <c:v>28.583333329999999</c:v>
                </c:pt>
                <c:pt idx="3431">
                  <c:v>28.591666669999999</c:v>
                </c:pt>
                <c:pt idx="3432">
                  <c:v>28.6</c:v>
                </c:pt>
                <c:pt idx="3433">
                  <c:v>28.608333330000001</c:v>
                </c:pt>
                <c:pt idx="3434">
                  <c:v>28.616666670000001</c:v>
                </c:pt>
                <c:pt idx="3435">
                  <c:v>28.625</c:v>
                </c:pt>
                <c:pt idx="3436">
                  <c:v>28.633333329999999</c:v>
                </c:pt>
                <c:pt idx="3437">
                  <c:v>28.641666669999999</c:v>
                </c:pt>
                <c:pt idx="3438">
                  <c:v>28.65</c:v>
                </c:pt>
                <c:pt idx="3439">
                  <c:v>28.658333330000001</c:v>
                </c:pt>
                <c:pt idx="3440">
                  <c:v>28.666666670000001</c:v>
                </c:pt>
                <c:pt idx="3441">
                  <c:v>28.675000000000001</c:v>
                </c:pt>
                <c:pt idx="3442">
                  <c:v>28.68333333</c:v>
                </c:pt>
                <c:pt idx="3443">
                  <c:v>28.69166667</c:v>
                </c:pt>
                <c:pt idx="3444">
                  <c:v>28.7</c:v>
                </c:pt>
                <c:pt idx="3445">
                  <c:v>28.708333329999999</c:v>
                </c:pt>
                <c:pt idx="3446">
                  <c:v>28.716666669999999</c:v>
                </c:pt>
                <c:pt idx="3447">
                  <c:v>28.725000000000001</c:v>
                </c:pt>
                <c:pt idx="3448">
                  <c:v>28.733333330000001</c:v>
                </c:pt>
                <c:pt idx="3449">
                  <c:v>28.741666670000001</c:v>
                </c:pt>
                <c:pt idx="3450">
                  <c:v>28.75</c:v>
                </c:pt>
                <c:pt idx="3451">
                  <c:v>28.758333329999999</c:v>
                </c:pt>
                <c:pt idx="3452">
                  <c:v>28.766666669999999</c:v>
                </c:pt>
                <c:pt idx="3453">
                  <c:v>28.774999999999999</c:v>
                </c:pt>
                <c:pt idx="3454">
                  <c:v>28.783333330000001</c:v>
                </c:pt>
                <c:pt idx="3455">
                  <c:v>28.791666670000001</c:v>
                </c:pt>
                <c:pt idx="3456">
                  <c:v>28.8</c:v>
                </c:pt>
                <c:pt idx="3457">
                  <c:v>28.80833333</c:v>
                </c:pt>
                <c:pt idx="3458">
                  <c:v>28.81666667</c:v>
                </c:pt>
                <c:pt idx="3459">
                  <c:v>28.824999999999999</c:v>
                </c:pt>
                <c:pt idx="3460">
                  <c:v>28.833333329999999</c:v>
                </c:pt>
                <c:pt idx="3461">
                  <c:v>28.841666669999999</c:v>
                </c:pt>
                <c:pt idx="3462">
                  <c:v>28.85</c:v>
                </c:pt>
                <c:pt idx="3463">
                  <c:v>28.858333330000001</c:v>
                </c:pt>
                <c:pt idx="3464">
                  <c:v>28.866666670000001</c:v>
                </c:pt>
                <c:pt idx="3465">
                  <c:v>28.875</c:v>
                </c:pt>
                <c:pt idx="3466">
                  <c:v>28.883333329999999</c:v>
                </c:pt>
                <c:pt idx="3467">
                  <c:v>28.891666669999999</c:v>
                </c:pt>
                <c:pt idx="3468">
                  <c:v>28.9</c:v>
                </c:pt>
                <c:pt idx="3469">
                  <c:v>28.908333330000001</c:v>
                </c:pt>
                <c:pt idx="3470">
                  <c:v>28.916666670000001</c:v>
                </c:pt>
                <c:pt idx="3471">
                  <c:v>28.925000000000001</c:v>
                </c:pt>
                <c:pt idx="3472">
                  <c:v>28.93333333</c:v>
                </c:pt>
                <c:pt idx="3473">
                  <c:v>28.94166667</c:v>
                </c:pt>
                <c:pt idx="3474">
                  <c:v>28.95</c:v>
                </c:pt>
                <c:pt idx="3475">
                  <c:v>28.958333329999999</c:v>
                </c:pt>
                <c:pt idx="3476">
                  <c:v>28.966666669999999</c:v>
                </c:pt>
                <c:pt idx="3477">
                  <c:v>28.975000000000001</c:v>
                </c:pt>
                <c:pt idx="3478">
                  <c:v>28.983333330000001</c:v>
                </c:pt>
                <c:pt idx="3479">
                  <c:v>28.991666670000001</c:v>
                </c:pt>
                <c:pt idx="3480">
                  <c:v>29</c:v>
                </c:pt>
                <c:pt idx="3481">
                  <c:v>29.008333329999999</c:v>
                </c:pt>
                <c:pt idx="3482">
                  <c:v>29.016666669999999</c:v>
                </c:pt>
                <c:pt idx="3483">
                  <c:v>29.024999999999999</c:v>
                </c:pt>
                <c:pt idx="3484">
                  <c:v>29.033333330000001</c:v>
                </c:pt>
                <c:pt idx="3485">
                  <c:v>29.041666670000001</c:v>
                </c:pt>
                <c:pt idx="3486">
                  <c:v>29.05</c:v>
                </c:pt>
                <c:pt idx="3487">
                  <c:v>29.05833333</c:v>
                </c:pt>
                <c:pt idx="3488">
                  <c:v>29.06666667</c:v>
                </c:pt>
                <c:pt idx="3489">
                  <c:v>29.074999999999999</c:v>
                </c:pt>
                <c:pt idx="3490">
                  <c:v>29.083333329999999</c:v>
                </c:pt>
                <c:pt idx="3491">
                  <c:v>29.091666669999999</c:v>
                </c:pt>
                <c:pt idx="3492">
                  <c:v>29.1</c:v>
                </c:pt>
                <c:pt idx="3493">
                  <c:v>29.108333330000001</c:v>
                </c:pt>
                <c:pt idx="3494">
                  <c:v>29.116666670000001</c:v>
                </c:pt>
                <c:pt idx="3495">
                  <c:v>29.125</c:v>
                </c:pt>
                <c:pt idx="3496">
                  <c:v>29.133333329999999</c:v>
                </c:pt>
                <c:pt idx="3497">
                  <c:v>29.141666669999999</c:v>
                </c:pt>
                <c:pt idx="3498">
                  <c:v>29.15</c:v>
                </c:pt>
                <c:pt idx="3499">
                  <c:v>29.158333330000001</c:v>
                </c:pt>
                <c:pt idx="3500">
                  <c:v>29.166666670000001</c:v>
                </c:pt>
                <c:pt idx="3501">
                  <c:v>29.175000000000001</c:v>
                </c:pt>
                <c:pt idx="3502">
                  <c:v>29.18333333</c:v>
                </c:pt>
                <c:pt idx="3503">
                  <c:v>29.19166667</c:v>
                </c:pt>
                <c:pt idx="3504">
                  <c:v>29.2</c:v>
                </c:pt>
                <c:pt idx="3505">
                  <c:v>29.208333329999999</c:v>
                </c:pt>
                <c:pt idx="3506">
                  <c:v>29.216666669999999</c:v>
                </c:pt>
                <c:pt idx="3507">
                  <c:v>29.225000000000001</c:v>
                </c:pt>
                <c:pt idx="3508">
                  <c:v>29.233333330000001</c:v>
                </c:pt>
                <c:pt idx="3509">
                  <c:v>29.241666670000001</c:v>
                </c:pt>
                <c:pt idx="3510">
                  <c:v>29.25</c:v>
                </c:pt>
                <c:pt idx="3511">
                  <c:v>29.258333329999999</c:v>
                </c:pt>
                <c:pt idx="3512">
                  <c:v>29.266666669999999</c:v>
                </c:pt>
                <c:pt idx="3513">
                  <c:v>29.274999999999999</c:v>
                </c:pt>
                <c:pt idx="3514">
                  <c:v>29.283333330000001</c:v>
                </c:pt>
                <c:pt idx="3515">
                  <c:v>29.291666670000001</c:v>
                </c:pt>
                <c:pt idx="3516">
                  <c:v>29.3</c:v>
                </c:pt>
                <c:pt idx="3517">
                  <c:v>29.30833333</c:v>
                </c:pt>
                <c:pt idx="3518">
                  <c:v>29.31666667</c:v>
                </c:pt>
                <c:pt idx="3519">
                  <c:v>29.324999999999999</c:v>
                </c:pt>
                <c:pt idx="3520">
                  <c:v>29.333333329999999</c:v>
                </c:pt>
                <c:pt idx="3521">
                  <c:v>29.341666669999999</c:v>
                </c:pt>
                <c:pt idx="3522">
                  <c:v>29.35</c:v>
                </c:pt>
                <c:pt idx="3523">
                  <c:v>29.358333330000001</c:v>
                </c:pt>
                <c:pt idx="3524">
                  <c:v>29.366666670000001</c:v>
                </c:pt>
                <c:pt idx="3525">
                  <c:v>29.375</c:v>
                </c:pt>
                <c:pt idx="3526">
                  <c:v>29.383333329999999</c:v>
                </c:pt>
                <c:pt idx="3527">
                  <c:v>29.391666669999999</c:v>
                </c:pt>
                <c:pt idx="3528">
                  <c:v>29.4</c:v>
                </c:pt>
                <c:pt idx="3529">
                  <c:v>29.408333330000001</c:v>
                </c:pt>
                <c:pt idx="3530">
                  <c:v>29.416666670000001</c:v>
                </c:pt>
                <c:pt idx="3531">
                  <c:v>29.425000000000001</c:v>
                </c:pt>
                <c:pt idx="3532">
                  <c:v>29.43333333</c:v>
                </c:pt>
                <c:pt idx="3533">
                  <c:v>29.44166667</c:v>
                </c:pt>
                <c:pt idx="3534">
                  <c:v>29.45</c:v>
                </c:pt>
                <c:pt idx="3535">
                  <c:v>29.458333329999999</c:v>
                </c:pt>
                <c:pt idx="3536">
                  <c:v>29.466666669999999</c:v>
                </c:pt>
                <c:pt idx="3537">
                  <c:v>29.475000000000001</c:v>
                </c:pt>
                <c:pt idx="3538">
                  <c:v>29.483333330000001</c:v>
                </c:pt>
                <c:pt idx="3539">
                  <c:v>29.491666670000001</c:v>
                </c:pt>
                <c:pt idx="3540">
                  <c:v>29.5</c:v>
                </c:pt>
                <c:pt idx="3541">
                  <c:v>29.508333329999999</c:v>
                </c:pt>
                <c:pt idx="3542">
                  <c:v>29.516666669999999</c:v>
                </c:pt>
                <c:pt idx="3543">
                  <c:v>29.524999999999999</c:v>
                </c:pt>
                <c:pt idx="3544">
                  <c:v>29.533333330000001</c:v>
                </c:pt>
                <c:pt idx="3545">
                  <c:v>29.541666670000001</c:v>
                </c:pt>
                <c:pt idx="3546">
                  <c:v>29.55</c:v>
                </c:pt>
                <c:pt idx="3547">
                  <c:v>29.55833333</c:v>
                </c:pt>
                <c:pt idx="3548">
                  <c:v>29.56666667</c:v>
                </c:pt>
                <c:pt idx="3549">
                  <c:v>29.574999999999999</c:v>
                </c:pt>
                <c:pt idx="3550">
                  <c:v>29.583333329999999</c:v>
                </c:pt>
                <c:pt idx="3551">
                  <c:v>29.591666669999999</c:v>
                </c:pt>
                <c:pt idx="3552">
                  <c:v>29.6</c:v>
                </c:pt>
                <c:pt idx="3553">
                  <c:v>29.608333330000001</c:v>
                </c:pt>
                <c:pt idx="3554">
                  <c:v>29.616666670000001</c:v>
                </c:pt>
                <c:pt idx="3555">
                  <c:v>29.625</c:v>
                </c:pt>
                <c:pt idx="3556">
                  <c:v>29.633333329999999</c:v>
                </c:pt>
                <c:pt idx="3557">
                  <c:v>29.641666669999999</c:v>
                </c:pt>
                <c:pt idx="3558">
                  <c:v>29.65</c:v>
                </c:pt>
                <c:pt idx="3559">
                  <c:v>29.658333330000001</c:v>
                </c:pt>
                <c:pt idx="3560">
                  <c:v>29.666666670000001</c:v>
                </c:pt>
                <c:pt idx="3561">
                  <c:v>29.675000000000001</c:v>
                </c:pt>
                <c:pt idx="3562">
                  <c:v>29.68333333</c:v>
                </c:pt>
                <c:pt idx="3563">
                  <c:v>29.69166667</c:v>
                </c:pt>
                <c:pt idx="3564">
                  <c:v>29.7</c:v>
                </c:pt>
                <c:pt idx="3565">
                  <c:v>29.708333329999999</c:v>
                </c:pt>
                <c:pt idx="3566">
                  <c:v>29.716666669999999</c:v>
                </c:pt>
                <c:pt idx="3567">
                  <c:v>29.725000000000001</c:v>
                </c:pt>
                <c:pt idx="3568">
                  <c:v>29.733333330000001</c:v>
                </c:pt>
                <c:pt idx="3569">
                  <c:v>29.741666670000001</c:v>
                </c:pt>
                <c:pt idx="3570">
                  <c:v>29.75</c:v>
                </c:pt>
                <c:pt idx="3571">
                  <c:v>29.758333329999999</c:v>
                </c:pt>
                <c:pt idx="3572">
                  <c:v>29.766666669999999</c:v>
                </c:pt>
                <c:pt idx="3573">
                  <c:v>29.774999999999999</c:v>
                </c:pt>
                <c:pt idx="3574">
                  <c:v>29.783333330000001</c:v>
                </c:pt>
                <c:pt idx="3575">
                  <c:v>29.791666670000001</c:v>
                </c:pt>
                <c:pt idx="3576">
                  <c:v>29.8</c:v>
                </c:pt>
                <c:pt idx="3577">
                  <c:v>29.80833333</c:v>
                </c:pt>
                <c:pt idx="3578">
                  <c:v>29.81666667</c:v>
                </c:pt>
                <c:pt idx="3579">
                  <c:v>29.824999999999999</c:v>
                </c:pt>
                <c:pt idx="3580">
                  <c:v>29.833333329999999</c:v>
                </c:pt>
                <c:pt idx="3581">
                  <c:v>29.841666669999999</c:v>
                </c:pt>
                <c:pt idx="3582">
                  <c:v>29.85</c:v>
                </c:pt>
                <c:pt idx="3583">
                  <c:v>29.858333330000001</c:v>
                </c:pt>
                <c:pt idx="3584">
                  <c:v>29.866666670000001</c:v>
                </c:pt>
                <c:pt idx="3585">
                  <c:v>29.875</c:v>
                </c:pt>
                <c:pt idx="3586">
                  <c:v>29.883333329999999</c:v>
                </c:pt>
                <c:pt idx="3587">
                  <c:v>29.891666669999999</c:v>
                </c:pt>
                <c:pt idx="3588">
                  <c:v>29.9</c:v>
                </c:pt>
                <c:pt idx="3589">
                  <c:v>29.908333330000001</c:v>
                </c:pt>
                <c:pt idx="3590">
                  <c:v>29.916666670000001</c:v>
                </c:pt>
                <c:pt idx="3591">
                  <c:v>29.925000000000001</c:v>
                </c:pt>
                <c:pt idx="3592">
                  <c:v>29.93333333</c:v>
                </c:pt>
                <c:pt idx="3593">
                  <c:v>29.94166667</c:v>
                </c:pt>
                <c:pt idx="3594">
                  <c:v>29.95</c:v>
                </c:pt>
                <c:pt idx="3595">
                  <c:v>29.958333329999999</c:v>
                </c:pt>
                <c:pt idx="3596">
                  <c:v>29.966666669999999</c:v>
                </c:pt>
                <c:pt idx="3597">
                  <c:v>29.975000000000001</c:v>
                </c:pt>
                <c:pt idx="3598">
                  <c:v>29.983333330000001</c:v>
                </c:pt>
                <c:pt idx="3599">
                  <c:v>29.991666670000001</c:v>
                </c:pt>
                <c:pt idx="3600">
                  <c:v>30</c:v>
                </c:pt>
                <c:pt idx="3601">
                  <c:v>30.008333329999999</c:v>
                </c:pt>
                <c:pt idx="3602">
                  <c:v>30.016666669999999</c:v>
                </c:pt>
                <c:pt idx="3603">
                  <c:v>30.024999999999999</c:v>
                </c:pt>
                <c:pt idx="3604">
                  <c:v>30.033333330000001</c:v>
                </c:pt>
                <c:pt idx="3605">
                  <c:v>30.041666670000001</c:v>
                </c:pt>
                <c:pt idx="3606">
                  <c:v>30.05</c:v>
                </c:pt>
                <c:pt idx="3607">
                  <c:v>30.05833333</c:v>
                </c:pt>
                <c:pt idx="3608">
                  <c:v>30.06666667</c:v>
                </c:pt>
                <c:pt idx="3609">
                  <c:v>30.074999999999999</c:v>
                </c:pt>
                <c:pt idx="3610">
                  <c:v>30.083333329999999</c:v>
                </c:pt>
                <c:pt idx="3611">
                  <c:v>30.091666669999999</c:v>
                </c:pt>
                <c:pt idx="3612">
                  <c:v>30.1</c:v>
                </c:pt>
                <c:pt idx="3613">
                  <c:v>30.108333330000001</c:v>
                </c:pt>
                <c:pt idx="3614">
                  <c:v>30.116666670000001</c:v>
                </c:pt>
                <c:pt idx="3615">
                  <c:v>30.125</c:v>
                </c:pt>
                <c:pt idx="3616">
                  <c:v>30.133333329999999</c:v>
                </c:pt>
                <c:pt idx="3617">
                  <c:v>30.141666669999999</c:v>
                </c:pt>
                <c:pt idx="3618">
                  <c:v>30.15</c:v>
                </c:pt>
                <c:pt idx="3619">
                  <c:v>30.158333330000001</c:v>
                </c:pt>
                <c:pt idx="3620">
                  <c:v>30.166666670000001</c:v>
                </c:pt>
                <c:pt idx="3621">
                  <c:v>30.175000000000001</c:v>
                </c:pt>
                <c:pt idx="3622">
                  <c:v>30.18333333</c:v>
                </c:pt>
                <c:pt idx="3623">
                  <c:v>30.19166667</c:v>
                </c:pt>
                <c:pt idx="3624">
                  <c:v>30.2</c:v>
                </c:pt>
                <c:pt idx="3625">
                  <c:v>30.208333329999999</c:v>
                </c:pt>
                <c:pt idx="3626">
                  <c:v>30.216666669999999</c:v>
                </c:pt>
                <c:pt idx="3627">
                  <c:v>30.225000000000001</c:v>
                </c:pt>
                <c:pt idx="3628">
                  <c:v>30.233333330000001</c:v>
                </c:pt>
                <c:pt idx="3629">
                  <c:v>30.241666670000001</c:v>
                </c:pt>
                <c:pt idx="3630">
                  <c:v>30.25</c:v>
                </c:pt>
                <c:pt idx="3631">
                  <c:v>30.258333329999999</c:v>
                </c:pt>
                <c:pt idx="3632">
                  <c:v>30.266666669999999</c:v>
                </c:pt>
                <c:pt idx="3633">
                  <c:v>30.274999999999999</c:v>
                </c:pt>
                <c:pt idx="3634">
                  <c:v>30.283333330000001</c:v>
                </c:pt>
                <c:pt idx="3635">
                  <c:v>30.291666670000001</c:v>
                </c:pt>
                <c:pt idx="3636">
                  <c:v>30.3</c:v>
                </c:pt>
                <c:pt idx="3637">
                  <c:v>30.30833333</c:v>
                </c:pt>
                <c:pt idx="3638">
                  <c:v>30.31666667</c:v>
                </c:pt>
                <c:pt idx="3639">
                  <c:v>30.324999999999999</c:v>
                </c:pt>
                <c:pt idx="3640">
                  <c:v>30.333333329999999</c:v>
                </c:pt>
                <c:pt idx="3641">
                  <c:v>30.341666669999999</c:v>
                </c:pt>
                <c:pt idx="3642">
                  <c:v>30.35</c:v>
                </c:pt>
                <c:pt idx="3643">
                  <c:v>30.358333330000001</c:v>
                </c:pt>
                <c:pt idx="3644">
                  <c:v>30.366666670000001</c:v>
                </c:pt>
                <c:pt idx="3645">
                  <c:v>30.375</c:v>
                </c:pt>
                <c:pt idx="3646">
                  <c:v>30.383333329999999</c:v>
                </c:pt>
                <c:pt idx="3647">
                  <c:v>30.391666669999999</c:v>
                </c:pt>
                <c:pt idx="3648">
                  <c:v>30.4</c:v>
                </c:pt>
                <c:pt idx="3649">
                  <c:v>30.408333330000001</c:v>
                </c:pt>
                <c:pt idx="3650">
                  <c:v>30.416666670000001</c:v>
                </c:pt>
                <c:pt idx="3651">
                  <c:v>30.425000000000001</c:v>
                </c:pt>
                <c:pt idx="3652">
                  <c:v>30.43333333</c:v>
                </c:pt>
                <c:pt idx="3653">
                  <c:v>30.44166667</c:v>
                </c:pt>
                <c:pt idx="3654">
                  <c:v>30.45</c:v>
                </c:pt>
                <c:pt idx="3655">
                  <c:v>30.458333329999999</c:v>
                </c:pt>
                <c:pt idx="3656">
                  <c:v>30.466666669999999</c:v>
                </c:pt>
                <c:pt idx="3657">
                  <c:v>30.475000000000001</c:v>
                </c:pt>
                <c:pt idx="3658">
                  <c:v>30.483333330000001</c:v>
                </c:pt>
                <c:pt idx="3659">
                  <c:v>30.491666670000001</c:v>
                </c:pt>
                <c:pt idx="3660">
                  <c:v>30.5</c:v>
                </c:pt>
                <c:pt idx="3661">
                  <c:v>30.508333329999999</c:v>
                </c:pt>
                <c:pt idx="3662">
                  <c:v>30.516666669999999</c:v>
                </c:pt>
                <c:pt idx="3663">
                  <c:v>30.524999999999999</c:v>
                </c:pt>
                <c:pt idx="3664">
                  <c:v>30.533333330000001</c:v>
                </c:pt>
                <c:pt idx="3665">
                  <c:v>30.541666670000001</c:v>
                </c:pt>
                <c:pt idx="3666">
                  <c:v>30.55</c:v>
                </c:pt>
                <c:pt idx="3667">
                  <c:v>30.55833333</c:v>
                </c:pt>
                <c:pt idx="3668">
                  <c:v>30.56666667</c:v>
                </c:pt>
                <c:pt idx="3669">
                  <c:v>30.574999999999999</c:v>
                </c:pt>
                <c:pt idx="3670">
                  <c:v>30.583333329999999</c:v>
                </c:pt>
                <c:pt idx="3671">
                  <c:v>30.591666669999999</c:v>
                </c:pt>
                <c:pt idx="3672">
                  <c:v>30.6</c:v>
                </c:pt>
                <c:pt idx="3673">
                  <c:v>30.608333330000001</c:v>
                </c:pt>
                <c:pt idx="3674">
                  <c:v>30.616666670000001</c:v>
                </c:pt>
                <c:pt idx="3675">
                  <c:v>30.625</c:v>
                </c:pt>
                <c:pt idx="3676">
                  <c:v>30.633333329999999</c:v>
                </c:pt>
                <c:pt idx="3677">
                  <c:v>30.641666669999999</c:v>
                </c:pt>
                <c:pt idx="3678">
                  <c:v>30.65</c:v>
                </c:pt>
                <c:pt idx="3679">
                  <c:v>30.658333330000001</c:v>
                </c:pt>
                <c:pt idx="3680">
                  <c:v>30.666666670000001</c:v>
                </c:pt>
                <c:pt idx="3681">
                  <c:v>30.675000000000001</c:v>
                </c:pt>
                <c:pt idx="3682">
                  <c:v>30.68333333</c:v>
                </c:pt>
                <c:pt idx="3683">
                  <c:v>30.69166667</c:v>
                </c:pt>
                <c:pt idx="3684">
                  <c:v>30.7</c:v>
                </c:pt>
                <c:pt idx="3685">
                  <c:v>30.708333329999999</c:v>
                </c:pt>
                <c:pt idx="3686">
                  <c:v>30.716666669999999</c:v>
                </c:pt>
                <c:pt idx="3687">
                  <c:v>30.725000000000001</c:v>
                </c:pt>
                <c:pt idx="3688">
                  <c:v>30.733333330000001</c:v>
                </c:pt>
                <c:pt idx="3689">
                  <c:v>30.741666670000001</c:v>
                </c:pt>
                <c:pt idx="3690">
                  <c:v>30.75</c:v>
                </c:pt>
                <c:pt idx="3691">
                  <c:v>30.758333329999999</c:v>
                </c:pt>
                <c:pt idx="3692">
                  <c:v>30.766666669999999</c:v>
                </c:pt>
                <c:pt idx="3693">
                  <c:v>30.774999999999999</c:v>
                </c:pt>
                <c:pt idx="3694">
                  <c:v>30.783333330000001</c:v>
                </c:pt>
                <c:pt idx="3695">
                  <c:v>30.791666670000001</c:v>
                </c:pt>
                <c:pt idx="3696">
                  <c:v>30.8</c:v>
                </c:pt>
                <c:pt idx="3697">
                  <c:v>30.80833333</c:v>
                </c:pt>
                <c:pt idx="3698">
                  <c:v>30.81666667</c:v>
                </c:pt>
                <c:pt idx="3699">
                  <c:v>30.824999999999999</c:v>
                </c:pt>
                <c:pt idx="3700">
                  <c:v>30.833333329999999</c:v>
                </c:pt>
                <c:pt idx="3701">
                  <c:v>30.841666669999999</c:v>
                </c:pt>
                <c:pt idx="3702">
                  <c:v>30.85</c:v>
                </c:pt>
                <c:pt idx="3703">
                  <c:v>30.858333330000001</c:v>
                </c:pt>
                <c:pt idx="3704">
                  <c:v>30.866666670000001</c:v>
                </c:pt>
                <c:pt idx="3705">
                  <c:v>30.875</c:v>
                </c:pt>
                <c:pt idx="3706">
                  <c:v>30.883333329999999</c:v>
                </c:pt>
                <c:pt idx="3707">
                  <c:v>30.891666669999999</c:v>
                </c:pt>
                <c:pt idx="3708">
                  <c:v>30.9</c:v>
                </c:pt>
                <c:pt idx="3709">
                  <c:v>30.908333330000001</c:v>
                </c:pt>
                <c:pt idx="3710">
                  <c:v>30.916666670000001</c:v>
                </c:pt>
                <c:pt idx="3711">
                  <c:v>30.925000000000001</c:v>
                </c:pt>
                <c:pt idx="3712">
                  <c:v>30.93333333</c:v>
                </c:pt>
                <c:pt idx="3713">
                  <c:v>30.94166667</c:v>
                </c:pt>
                <c:pt idx="3714">
                  <c:v>30.95</c:v>
                </c:pt>
                <c:pt idx="3715">
                  <c:v>30.958333329999999</c:v>
                </c:pt>
                <c:pt idx="3716">
                  <c:v>30.966666669999999</c:v>
                </c:pt>
                <c:pt idx="3717">
                  <c:v>30.975000000000001</c:v>
                </c:pt>
                <c:pt idx="3718">
                  <c:v>30.983333330000001</c:v>
                </c:pt>
                <c:pt idx="3719">
                  <c:v>30.991666670000001</c:v>
                </c:pt>
                <c:pt idx="3720">
                  <c:v>31</c:v>
                </c:pt>
                <c:pt idx="3721">
                  <c:v>31.008333329999999</c:v>
                </c:pt>
                <c:pt idx="3722">
                  <c:v>31.016666669999999</c:v>
                </c:pt>
                <c:pt idx="3723">
                  <c:v>31.024999999999999</c:v>
                </c:pt>
                <c:pt idx="3724">
                  <c:v>31.033333330000001</c:v>
                </c:pt>
                <c:pt idx="3725">
                  <c:v>31.041666670000001</c:v>
                </c:pt>
                <c:pt idx="3726">
                  <c:v>31.05</c:v>
                </c:pt>
                <c:pt idx="3727">
                  <c:v>31.05833333</c:v>
                </c:pt>
                <c:pt idx="3728">
                  <c:v>31.06666667</c:v>
                </c:pt>
                <c:pt idx="3729">
                  <c:v>31.074999999999999</c:v>
                </c:pt>
                <c:pt idx="3730">
                  <c:v>31.083333329999999</c:v>
                </c:pt>
                <c:pt idx="3731">
                  <c:v>31.091666669999999</c:v>
                </c:pt>
                <c:pt idx="3732">
                  <c:v>31.1</c:v>
                </c:pt>
                <c:pt idx="3733">
                  <c:v>31.108333330000001</c:v>
                </c:pt>
                <c:pt idx="3734">
                  <c:v>31.116666670000001</c:v>
                </c:pt>
                <c:pt idx="3735">
                  <c:v>31.125</c:v>
                </c:pt>
                <c:pt idx="3736">
                  <c:v>31.133333329999999</c:v>
                </c:pt>
                <c:pt idx="3737">
                  <c:v>31.141666669999999</c:v>
                </c:pt>
                <c:pt idx="3738">
                  <c:v>31.15</c:v>
                </c:pt>
                <c:pt idx="3739">
                  <c:v>31.158333330000001</c:v>
                </c:pt>
                <c:pt idx="3740">
                  <c:v>31.166666670000001</c:v>
                </c:pt>
                <c:pt idx="3741">
                  <c:v>31.175000000000001</c:v>
                </c:pt>
                <c:pt idx="3742">
                  <c:v>31.18333333</c:v>
                </c:pt>
                <c:pt idx="3743">
                  <c:v>31.19166667</c:v>
                </c:pt>
                <c:pt idx="3744">
                  <c:v>31.2</c:v>
                </c:pt>
                <c:pt idx="3745">
                  <c:v>31.208333329999999</c:v>
                </c:pt>
                <c:pt idx="3746">
                  <c:v>31.216666669999999</c:v>
                </c:pt>
                <c:pt idx="3747">
                  <c:v>31.225000000000001</c:v>
                </c:pt>
                <c:pt idx="3748">
                  <c:v>31.233333330000001</c:v>
                </c:pt>
                <c:pt idx="3749">
                  <c:v>31.241666670000001</c:v>
                </c:pt>
                <c:pt idx="3750">
                  <c:v>31.25</c:v>
                </c:pt>
                <c:pt idx="3751">
                  <c:v>31.258333329999999</c:v>
                </c:pt>
                <c:pt idx="3752">
                  <c:v>31.266666669999999</c:v>
                </c:pt>
                <c:pt idx="3753">
                  <c:v>31.274999999999999</c:v>
                </c:pt>
                <c:pt idx="3754">
                  <c:v>31.283333330000001</c:v>
                </c:pt>
                <c:pt idx="3755">
                  <c:v>31.291666670000001</c:v>
                </c:pt>
                <c:pt idx="3756">
                  <c:v>31.3</c:v>
                </c:pt>
                <c:pt idx="3757">
                  <c:v>31.30833333</c:v>
                </c:pt>
                <c:pt idx="3758">
                  <c:v>31.31666667</c:v>
                </c:pt>
                <c:pt idx="3759">
                  <c:v>31.324999999999999</c:v>
                </c:pt>
                <c:pt idx="3760">
                  <c:v>31.333333329999999</c:v>
                </c:pt>
                <c:pt idx="3761">
                  <c:v>31.341666669999999</c:v>
                </c:pt>
                <c:pt idx="3762">
                  <c:v>31.35</c:v>
                </c:pt>
                <c:pt idx="3763">
                  <c:v>31.358333330000001</c:v>
                </c:pt>
                <c:pt idx="3764">
                  <c:v>31.366666670000001</c:v>
                </c:pt>
                <c:pt idx="3765">
                  <c:v>31.375</c:v>
                </c:pt>
                <c:pt idx="3766">
                  <c:v>31.383333329999999</c:v>
                </c:pt>
                <c:pt idx="3767">
                  <c:v>31.391666669999999</c:v>
                </c:pt>
                <c:pt idx="3768">
                  <c:v>31.4</c:v>
                </c:pt>
                <c:pt idx="3769">
                  <c:v>31.408333330000001</c:v>
                </c:pt>
                <c:pt idx="3770">
                  <c:v>31.416666670000001</c:v>
                </c:pt>
                <c:pt idx="3771">
                  <c:v>31.425000000000001</c:v>
                </c:pt>
                <c:pt idx="3772">
                  <c:v>31.43333333</c:v>
                </c:pt>
                <c:pt idx="3773">
                  <c:v>31.44166667</c:v>
                </c:pt>
                <c:pt idx="3774">
                  <c:v>31.45</c:v>
                </c:pt>
                <c:pt idx="3775">
                  <c:v>31.458333329999999</c:v>
                </c:pt>
                <c:pt idx="3776">
                  <c:v>31.466666669999999</c:v>
                </c:pt>
                <c:pt idx="3777">
                  <c:v>31.475000000000001</c:v>
                </c:pt>
                <c:pt idx="3778">
                  <c:v>31.483333330000001</c:v>
                </c:pt>
                <c:pt idx="3779">
                  <c:v>31.491666670000001</c:v>
                </c:pt>
                <c:pt idx="3780">
                  <c:v>31.5</c:v>
                </c:pt>
                <c:pt idx="3781">
                  <c:v>31.508333329999999</c:v>
                </c:pt>
                <c:pt idx="3782">
                  <c:v>31.516666669999999</c:v>
                </c:pt>
                <c:pt idx="3783">
                  <c:v>31.524999999999999</c:v>
                </c:pt>
                <c:pt idx="3784">
                  <c:v>31.533333330000001</c:v>
                </c:pt>
                <c:pt idx="3785">
                  <c:v>31.541666670000001</c:v>
                </c:pt>
                <c:pt idx="3786">
                  <c:v>31.55</c:v>
                </c:pt>
                <c:pt idx="3787">
                  <c:v>31.55833333</c:v>
                </c:pt>
                <c:pt idx="3788">
                  <c:v>31.56666667</c:v>
                </c:pt>
                <c:pt idx="3789">
                  <c:v>31.574999999999999</c:v>
                </c:pt>
                <c:pt idx="3790">
                  <c:v>31.583333329999999</c:v>
                </c:pt>
                <c:pt idx="3791">
                  <c:v>31.591666669999999</c:v>
                </c:pt>
                <c:pt idx="3792">
                  <c:v>31.6</c:v>
                </c:pt>
                <c:pt idx="3793">
                  <c:v>31.608333330000001</c:v>
                </c:pt>
                <c:pt idx="3794">
                  <c:v>31.616666670000001</c:v>
                </c:pt>
                <c:pt idx="3795">
                  <c:v>31.625</c:v>
                </c:pt>
                <c:pt idx="3796">
                  <c:v>31.633333329999999</c:v>
                </c:pt>
                <c:pt idx="3797">
                  <c:v>31.641666669999999</c:v>
                </c:pt>
                <c:pt idx="3798">
                  <c:v>31.65</c:v>
                </c:pt>
                <c:pt idx="3799">
                  <c:v>31.658333330000001</c:v>
                </c:pt>
                <c:pt idx="3800">
                  <c:v>31.666666670000001</c:v>
                </c:pt>
                <c:pt idx="3801">
                  <c:v>31.675000000000001</c:v>
                </c:pt>
                <c:pt idx="3802">
                  <c:v>31.68333333</c:v>
                </c:pt>
                <c:pt idx="3803">
                  <c:v>31.69166667</c:v>
                </c:pt>
                <c:pt idx="3804">
                  <c:v>31.7</c:v>
                </c:pt>
                <c:pt idx="3805">
                  <c:v>31.708333329999999</c:v>
                </c:pt>
                <c:pt idx="3806">
                  <c:v>31.716666669999999</c:v>
                </c:pt>
                <c:pt idx="3807">
                  <c:v>31.725000000000001</c:v>
                </c:pt>
                <c:pt idx="3808">
                  <c:v>31.733333330000001</c:v>
                </c:pt>
                <c:pt idx="3809">
                  <c:v>31.741666670000001</c:v>
                </c:pt>
                <c:pt idx="3810">
                  <c:v>31.75</c:v>
                </c:pt>
                <c:pt idx="3811">
                  <c:v>31.758333329999999</c:v>
                </c:pt>
                <c:pt idx="3812">
                  <c:v>31.766666669999999</c:v>
                </c:pt>
                <c:pt idx="3813">
                  <c:v>31.774999999999999</c:v>
                </c:pt>
                <c:pt idx="3814">
                  <c:v>31.783333330000001</c:v>
                </c:pt>
                <c:pt idx="3815">
                  <c:v>31.791666670000001</c:v>
                </c:pt>
                <c:pt idx="3816">
                  <c:v>31.8</c:v>
                </c:pt>
                <c:pt idx="3817">
                  <c:v>31.80833333</c:v>
                </c:pt>
                <c:pt idx="3818">
                  <c:v>31.81666667</c:v>
                </c:pt>
                <c:pt idx="3819">
                  <c:v>31.824999999999999</c:v>
                </c:pt>
                <c:pt idx="3820">
                  <c:v>31.833333329999999</c:v>
                </c:pt>
                <c:pt idx="3821">
                  <c:v>31.841666669999999</c:v>
                </c:pt>
                <c:pt idx="3822">
                  <c:v>31.85</c:v>
                </c:pt>
                <c:pt idx="3823">
                  <c:v>31.858333330000001</c:v>
                </c:pt>
                <c:pt idx="3824">
                  <c:v>31.866666670000001</c:v>
                </c:pt>
                <c:pt idx="3825">
                  <c:v>31.875</c:v>
                </c:pt>
                <c:pt idx="3826">
                  <c:v>31.883333329999999</c:v>
                </c:pt>
                <c:pt idx="3827">
                  <c:v>31.891666669999999</c:v>
                </c:pt>
                <c:pt idx="3828">
                  <c:v>31.9</c:v>
                </c:pt>
                <c:pt idx="3829">
                  <c:v>31.908333330000001</c:v>
                </c:pt>
                <c:pt idx="3830">
                  <c:v>31.916666670000001</c:v>
                </c:pt>
                <c:pt idx="3831">
                  <c:v>31.925000000000001</c:v>
                </c:pt>
                <c:pt idx="3832">
                  <c:v>31.93333333</c:v>
                </c:pt>
                <c:pt idx="3833">
                  <c:v>31.94166667</c:v>
                </c:pt>
                <c:pt idx="3834">
                  <c:v>31.95</c:v>
                </c:pt>
                <c:pt idx="3835">
                  <c:v>31.958333329999999</c:v>
                </c:pt>
                <c:pt idx="3836">
                  <c:v>31.966666669999999</c:v>
                </c:pt>
                <c:pt idx="3837">
                  <c:v>31.975000000000001</c:v>
                </c:pt>
                <c:pt idx="3838">
                  <c:v>31.983333330000001</c:v>
                </c:pt>
                <c:pt idx="3839">
                  <c:v>31.991666670000001</c:v>
                </c:pt>
                <c:pt idx="3840">
                  <c:v>32</c:v>
                </c:pt>
                <c:pt idx="3841">
                  <c:v>32.008333329999999</c:v>
                </c:pt>
                <c:pt idx="3842">
                  <c:v>32.016666669999999</c:v>
                </c:pt>
                <c:pt idx="3843">
                  <c:v>32.024999999999999</c:v>
                </c:pt>
                <c:pt idx="3844">
                  <c:v>32.033333329999998</c:v>
                </c:pt>
                <c:pt idx="3845">
                  <c:v>32.041666669999998</c:v>
                </c:pt>
                <c:pt idx="3846">
                  <c:v>32.049999999999997</c:v>
                </c:pt>
                <c:pt idx="3847">
                  <c:v>32.058333330000004</c:v>
                </c:pt>
                <c:pt idx="3848">
                  <c:v>32.066666669999996</c:v>
                </c:pt>
                <c:pt idx="3849">
                  <c:v>32.075000000000003</c:v>
                </c:pt>
                <c:pt idx="3850">
                  <c:v>32.083333330000002</c:v>
                </c:pt>
                <c:pt idx="3851">
                  <c:v>32.091666670000002</c:v>
                </c:pt>
                <c:pt idx="3852">
                  <c:v>32.1</c:v>
                </c:pt>
                <c:pt idx="3853">
                  <c:v>32.108333330000001</c:v>
                </c:pt>
                <c:pt idx="3854">
                  <c:v>32.116666670000001</c:v>
                </c:pt>
                <c:pt idx="3855">
                  <c:v>32.125</c:v>
                </c:pt>
                <c:pt idx="3856">
                  <c:v>32.133333329999999</c:v>
                </c:pt>
                <c:pt idx="3857">
                  <c:v>32.141666669999999</c:v>
                </c:pt>
                <c:pt idx="3858">
                  <c:v>32.15</c:v>
                </c:pt>
                <c:pt idx="3859">
                  <c:v>32.158333329999998</c:v>
                </c:pt>
                <c:pt idx="3860">
                  <c:v>32.166666669999998</c:v>
                </c:pt>
                <c:pt idx="3861">
                  <c:v>32.174999999999997</c:v>
                </c:pt>
                <c:pt idx="3862">
                  <c:v>32.183333330000004</c:v>
                </c:pt>
                <c:pt idx="3863">
                  <c:v>32.191666669999996</c:v>
                </c:pt>
                <c:pt idx="3864">
                  <c:v>32.200000000000003</c:v>
                </c:pt>
                <c:pt idx="3865">
                  <c:v>32.208333330000002</c:v>
                </c:pt>
                <c:pt idx="3866">
                  <c:v>32.216666670000002</c:v>
                </c:pt>
                <c:pt idx="3867">
                  <c:v>32.225000000000001</c:v>
                </c:pt>
                <c:pt idx="3868">
                  <c:v>32.233333330000001</c:v>
                </c:pt>
                <c:pt idx="3869">
                  <c:v>32.241666670000001</c:v>
                </c:pt>
                <c:pt idx="3870">
                  <c:v>32.25</c:v>
                </c:pt>
                <c:pt idx="3871">
                  <c:v>32.258333329999999</c:v>
                </c:pt>
                <c:pt idx="3872">
                  <c:v>32.266666669999999</c:v>
                </c:pt>
                <c:pt idx="3873">
                  <c:v>32.274999999999999</c:v>
                </c:pt>
                <c:pt idx="3874">
                  <c:v>32.283333329999998</c:v>
                </c:pt>
                <c:pt idx="3875">
                  <c:v>32.291666669999998</c:v>
                </c:pt>
                <c:pt idx="3876">
                  <c:v>32.299999999999997</c:v>
                </c:pt>
                <c:pt idx="3877">
                  <c:v>32.308333330000004</c:v>
                </c:pt>
                <c:pt idx="3878">
                  <c:v>32.316666669999996</c:v>
                </c:pt>
                <c:pt idx="3879">
                  <c:v>32.325000000000003</c:v>
                </c:pt>
                <c:pt idx="3880">
                  <c:v>32.333333330000002</c:v>
                </c:pt>
                <c:pt idx="3881">
                  <c:v>32.341666670000002</c:v>
                </c:pt>
                <c:pt idx="3882">
                  <c:v>32.35</c:v>
                </c:pt>
                <c:pt idx="3883">
                  <c:v>32.358333330000001</c:v>
                </c:pt>
                <c:pt idx="3884">
                  <c:v>32.366666670000001</c:v>
                </c:pt>
                <c:pt idx="3885">
                  <c:v>32.375</c:v>
                </c:pt>
                <c:pt idx="3886">
                  <c:v>32.383333329999999</c:v>
                </c:pt>
                <c:pt idx="3887">
                  <c:v>32.391666669999999</c:v>
                </c:pt>
                <c:pt idx="3888">
                  <c:v>32.4</c:v>
                </c:pt>
                <c:pt idx="3889">
                  <c:v>32.408333329999998</c:v>
                </c:pt>
                <c:pt idx="3890">
                  <c:v>32.416666669999998</c:v>
                </c:pt>
                <c:pt idx="3891">
                  <c:v>32.424999999999997</c:v>
                </c:pt>
                <c:pt idx="3892">
                  <c:v>32.433333330000004</c:v>
                </c:pt>
                <c:pt idx="3893">
                  <c:v>32.441666669999996</c:v>
                </c:pt>
                <c:pt idx="3894">
                  <c:v>32.450000000000003</c:v>
                </c:pt>
                <c:pt idx="3895">
                  <c:v>32.458333330000002</c:v>
                </c:pt>
                <c:pt idx="3896">
                  <c:v>32.466666670000002</c:v>
                </c:pt>
                <c:pt idx="3897">
                  <c:v>32.475000000000001</c:v>
                </c:pt>
                <c:pt idx="3898">
                  <c:v>32.483333330000001</c:v>
                </c:pt>
                <c:pt idx="3899">
                  <c:v>32.491666670000001</c:v>
                </c:pt>
                <c:pt idx="3900">
                  <c:v>32.5</c:v>
                </c:pt>
                <c:pt idx="3901">
                  <c:v>32.508333329999999</c:v>
                </c:pt>
                <c:pt idx="3902">
                  <c:v>32.516666669999999</c:v>
                </c:pt>
                <c:pt idx="3903">
                  <c:v>32.524999999999999</c:v>
                </c:pt>
                <c:pt idx="3904">
                  <c:v>32.533333329999998</c:v>
                </c:pt>
                <c:pt idx="3905">
                  <c:v>32.541666669999998</c:v>
                </c:pt>
                <c:pt idx="3906">
                  <c:v>32.549999999999997</c:v>
                </c:pt>
                <c:pt idx="3907">
                  <c:v>32.558333330000004</c:v>
                </c:pt>
                <c:pt idx="3908">
                  <c:v>32.566666669999996</c:v>
                </c:pt>
                <c:pt idx="3909">
                  <c:v>32.575000000000003</c:v>
                </c:pt>
                <c:pt idx="3910">
                  <c:v>32.583333330000002</c:v>
                </c:pt>
                <c:pt idx="3911">
                  <c:v>32.591666670000002</c:v>
                </c:pt>
                <c:pt idx="3912">
                  <c:v>32.6</c:v>
                </c:pt>
                <c:pt idx="3913">
                  <c:v>32.608333330000001</c:v>
                </c:pt>
                <c:pt idx="3914">
                  <c:v>32.616666670000001</c:v>
                </c:pt>
                <c:pt idx="3915">
                  <c:v>32.625</c:v>
                </c:pt>
                <c:pt idx="3916">
                  <c:v>32.633333329999999</c:v>
                </c:pt>
                <c:pt idx="3917">
                  <c:v>32.641666669999999</c:v>
                </c:pt>
                <c:pt idx="3918">
                  <c:v>32.65</c:v>
                </c:pt>
                <c:pt idx="3919">
                  <c:v>32.658333329999998</c:v>
                </c:pt>
                <c:pt idx="3920">
                  <c:v>32.666666669999998</c:v>
                </c:pt>
                <c:pt idx="3921">
                  <c:v>32.674999999999997</c:v>
                </c:pt>
                <c:pt idx="3922">
                  <c:v>32.683333330000004</c:v>
                </c:pt>
                <c:pt idx="3923">
                  <c:v>32.691666669999996</c:v>
                </c:pt>
                <c:pt idx="3924">
                  <c:v>32.700000000000003</c:v>
                </c:pt>
                <c:pt idx="3925">
                  <c:v>32.708333330000002</c:v>
                </c:pt>
                <c:pt idx="3926">
                  <c:v>32.716666670000002</c:v>
                </c:pt>
                <c:pt idx="3927">
                  <c:v>32.725000000000001</c:v>
                </c:pt>
                <c:pt idx="3928">
                  <c:v>32.733333330000001</c:v>
                </c:pt>
                <c:pt idx="3929">
                  <c:v>32.741666670000001</c:v>
                </c:pt>
                <c:pt idx="3930">
                  <c:v>32.75</c:v>
                </c:pt>
                <c:pt idx="3931">
                  <c:v>32.758333329999999</c:v>
                </c:pt>
                <c:pt idx="3932">
                  <c:v>32.766666669999999</c:v>
                </c:pt>
                <c:pt idx="3933">
                  <c:v>32.774999999999999</c:v>
                </c:pt>
                <c:pt idx="3934">
                  <c:v>32.783333329999998</c:v>
                </c:pt>
                <c:pt idx="3935">
                  <c:v>32.791666669999998</c:v>
                </c:pt>
                <c:pt idx="3936">
                  <c:v>32.799999999999997</c:v>
                </c:pt>
                <c:pt idx="3937">
                  <c:v>32.808333330000004</c:v>
                </c:pt>
                <c:pt idx="3938">
                  <c:v>32.816666669999996</c:v>
                </c:pt>
                <c:pt idx="3939">
                  <c:v>32.825000000000003</c:v>
                </c:pt>
                <c:pt idx="3940">
                  <c:v>32.833333330000002</c:v>
                </c:pt>
                <c:pt idx="3941">
                  <c:v>32.841666670000002</c:v>
                </c:pt>
                <c:pt idx="3942">
                  <c:v>32.85</c:v>
                </c:pt>
                <c:pt idx="3943">
                  <c:v>32.858333330000001</c:v>
                </c:pt>
                <c:pt idx="3944">
                  <c:v>32.866666670000001</c:v>
                </c:pt>
                <c:pt idx="3945">
                  <c:v>32.875</c:v>
                </c:pt>
                <c:pt idx="3946">
                  <c:v>32.883333329999999</c:v>
                </c:pt>
                <c:pt idx="3947">
                  <c:v>32.891666669999999</c:v>
                </c:pt>
                <c:pt idx="3948">
                  <c:v>32.9</c:v>
                </c:pt>
                <c:pt idx="3949">
                  <c:v>32.908333329999998</c:v>
                </c:pt>
                <c:pt idx="3950">
                  <c:v>32.916666669999998</c:v>
                </c:pt>
                <c:pt idx="3951">
                  <c:v>32.924999999999997</c:v>
                </c:pt>
                <c:pt idx="3952">
                  <c:v>32.933333330000004</c:v>
                </c:pt>
                <c:pt idx="3953">
                  <c:v>32.941666669999996</c:v>
                </c:pt>
                <c:pt idx="3954">
                  <c:v>32.950000000000003</c:v>
                </c:pt>
                <c:pt idx="3955">
                  <c:v>32.958333330000002</c:v>
                </c:pt>
                <c:pt idx="3956">
                  <c:v>32.966666670000002</c:v>
                </c:pt>
                <c:pt idx="3957">
                  <c:v>32.975000000000001</c:v>
                </c:pt>
                <c:pt idx="3958">
                  <c:v>32.983333330000001</c:v>
                </c:pt>
                <c:pt idx="3959">
                  <c:v>32.991666670000001</c:v>
                </c:pt>
                <c:pt idx="3960">
                  <c:v>33</c:v>
                </c:pt>
                <c:pt idx="3961">
                  <c:v>33.008333329999999</c:v>
                </c:pt>
                <c:pt idx="3962">
                  <c:v>33.016666669999999</c:v>
                </c:pt>
                <c:pt idx="3963">
                  <c:v>33.024999999999999</c:v>
                </c:pt>
                <c:pt idx="3964">
                  <c:v>33.033333329999998</c:v>
                </c:pt>
                <c:pt idx="3965">
                  <c:v>33.041666669999998</c:v>
                </c:pt>
                <c:pt idx="3966">
                  <c:v>33.049999999999997</c:v>
                </c:pt>
                <c:pt idx="3967">
                  <c:v>33.058333330000004</c:v>
                </c:pt>
                <c:pt idx="3968">
                  <c:v>33.066666669999996</c:v>
                </c:pt>
                <c:pt idx="3969">
                  <c:v>33.075000000000003</c:v>
                </c:pt>
                <c:pt idx="3970">
                  <c:v>33.083333330000002</c:v>
                </c:pt>
                <c:pt idx="3971">
                  <c:v>33.091666670000002</c:v>
                </c:pt>
                <c:pt idx="3972">
                  <c:v>33.1</c:v>
                </c:pt>
                <c:pt idx="3973">
                  <c:v>33.108333330000001</c:v>
                </c:pt>
                <c:pt idx="3974">
                  <c:v>33.116666670000001</c:v>
                </c:pt>
                <c:pt idx="3975">
                  <c:v>33.125</c:v>
                </c:pt>
                <c:pt idx="3976">
                  <c:v>33.133333329999999</c:v>
                </c:pt>
                <c:pt idx="3977">
                  <c:v>33.141666669999999</c:v>
                </c:pt>
                <c:pt idx="3978">
                  <c:v>33.15</c:v>
                </c:pt>
                <c:pt idx="3979">
                  <c:v>33.158333329999998</c:v>
                </c:pt>
                <c:pt idx="3980">
                  <c:v>33.166666669999998</c:v>
                </c:pt>
                <c:pt idx="3981">
                  <c:v>33.174999999999997</c:v>
                </c:pt>
                <c:pt idx="3982">
                  <c:v>33.183333330000004</c:v>
                </c:pt>
                <c:pt idx="3983">
                  <c:v>33.191666669999996</c:v>
                </c:pt>
                <c:pt idx="3984">
                  <c:v>33.200000000000003</c:v>
                </c:pt>
                <c:pt idx="3985">
                  <c:v>33.208333330000002</c:v>
                </c:pt>
                <c:pt idx="3986">
                  <c:v>33.216666670000002</c:v>
                </c:pt>
                <c:pt idx="3987">
                  <c:v>33.225000000000001</c:v>
                </c:pt>
                <c:pt idx="3988">
                  <c:v>33.233333330000001</c:v>
                </c:pt>
                <c:pt idx="3989">
                  <c:v>33.241666670000001</c:v>
                </c:pt>
                <c:pt idx="3990">
                  <c:v>33.25</c:v>
                </c:pt>
                <c:pt idx="3991">
                  <c:v>33.258333329999999</c:v>
                </c:pt>
                <c:pt idx="3992">
                  <c:v>33.266666669999999</c:v>
                </c:pt>
                <c:pt idx="3993">
                  <c:v>33.274999999999999</c:v>
                </c:pt>
                <c:pt idx="3994">
                  <c:v>33.283333329999998</c:v>
                </c:pt>
                <c:pt idx="3995">
                  <c:v>33.291666669999998</c:v>
                </c:pt>
                <c:pt idx="3996">
                  <c:v>33.299999999999997</c:v>
                </c:pt>
                <c:pt idx="3997">
                  <c:v>33.308333330000004</c:v>
                </c:pt>
                <c:pt idx="3998">
                  <c:v>33.316666669999996</c:v>
                </c:pt>
                <c:pt idx="3999">
                  <c:v>33.325000000000003</c:v>
                </c:pt>
                <c:pt idx="4000">
                  <c:v>33.333333330000002</c:v>
                </c:pt>
                <c:pt idx="4001">
                  <c:v>33.341666670000002</c:v>
                </c:pt>
                <c:pt idx="4002">
                  <c:v>33.35</c:v>
                </c:pt>
                <c:pt idx="4003">
                  <c:v>33.358333330000001</c:v>
                </c:pt>
                <c:pt idx="4004">
                  <c:v>33.366666670000001</c:v>
                </c:pt>
                <c:pt idx="4005">
                  <c:v>33.375</c:v>
                </c:pt>
                <c:pt idx="4006">
                  <c:v>33.383333329999999</c:v>
                </c:pt>
                <c:pt idx="4007">
                  <c:v>33.391666669999999</c:v>
                </c:pt>
                <c:pt idx="4008">
                  <c:v>33.4</c:v>
                </c:pt>
                <c:pt idx="4009">
                  <c:v>33.408333329999998</c:v>
                </c:pt>
                <c:pt idx="4010">
                  <c:v>33.416666669999998</c:v>
                </c:pt>
                <c:pt idx="4011">
                  <c:v>33.424999999999997</c:v>
                </c:pt>
                <c:pt idx="4012">
                  <c:v>33.433333330000004</c:v>
                </c:pt>
                <c:pt idx="4013">
                  <c:v>33.441666669999996</c:v>
                </c:pt>
                <c:pt idx="4014">
                  <c:v>33.450000000000003</c:v>
                </c:pt>
                <c:pt idx="4015">
                  <c:v>33.458333330000002</c:v>
                </c:pt>
                <c:pt idx="4016">
                  <c:v>33.466666670000002</c:v>
                </c:pt>
                <c:pt idx="4017">
                  <c:v>33.475000000000001</c:v>
                </c:pt>
                <c:pt idx="4018">
                  <c:v>33.483333330000001</c:v>
                </c:pt>
                <c:pt idx="4019">
                  <c:v>33.491666670000001</c:v>
                </c:pt>
                <c:pt idx="4020">
                  <c:v>33.5</c:v>
                </c:pt>
                <c:pt idx="4021">
                  <c:v>33.508333329999999</c:v>
                </c:pt>
                <c:pt idx="4022">
                  <c:v>33.516666669999999</c:v>
                </c:pt>
                <c:pt idx="4023">
                  <c:v>33.524999999999999</c:v>
                </c:pt>
                <c:pt idx="4024">
                  <c:v>33.533333329999998</c:v>
                </c:pt>
                <c:pt idx="4025">
                  <c:v>33.541666669999998</c:v>
                </c:pt>
                <c:pt idx="4026">
                  <c:v>33.549999999999997</c:v>
                </c:pt>
                <c:pt idx="4027">
                  <c:v>33.558333330000004</c:v>
                </c:pt>
                <c:pt idx="4028">
                  <c:v>33.566666669999996</c:v>
                </c:pt>
                <c:pt idx="4029">
                  <c:v>33.575000000000003</c:v>
                </c:pt>
                <c:pt idx="4030">
                  <c:v>33.583333330000002</c:v>
                </c:pt>
                <c:pt idx="4031">
                  <c:v>33.591666670000002</c:v>
                </c:pt>
                <c:pt idx="4032">
                  <c:v>33.6</c:v>
                </c:pt>
                <c:pt idx="4033">
                  <c:v>33.608333330000001</c:v>
                </c:pt>
                <c:pt idx="4034">
                  <c:v>33.616666670000001</c:v>
                </c:pt>
                <c:pt idx="4035">
                  <c:v>33.625</c:v>
                </c:pt>
                <c:pt idx="4036">
                  <c:v>33.633333329999999</c:v>
                </c:pt>
                <c:pt idx="4037">
                  <c:v>33.641666669999999</c:v>
                </c:pt>
                <c:pt idx="4038">
                  <c:v>33.65</c:v>
                </c:pt>
                <c:pt idx="4039">
                  <c:v>33.658333329999998</c:v>
                </c:pt>
                <c:pt idx="4040">
                  <c:v>33.666666669999998</c:v>
                </c:pt>
                <c:pt idx="4041">
                  <c:v>33.674999999999997</c:v>
                </c:pt>
                <c:pt idx="4042">
                  <c:v>33.683333330000004</c:v>
                </c:pt>
                <c:pt idx="4043">
                  <c:v>33.691666669999996</c:v>
                </c:pt>
                <c:pt idx="4044">
                  <c:v>33.700000000000003</c:v>
                </c:pt>
                <c:pt idx="4045">
                  <c:v>33.708333330000002</c:v>
                </c:pt>
                <c:pt idx="4046">
                  <c:v>33.716666670000002</c:v>
                </c:pt>
                <c:pt idx="4047">
                  <c:v>33.725000000000001</c:v>
                </c:pt>
                <c:pt idx="4048">
                  <c:v>33.733333330000001</c:v>
                </c:pt>
                <c:pt idx="4049">
                  <c:v>33.741666670000001</c:v>
                </c:pt>
                <c:pt idx="4050">
                  <c:v>33.75</c:v>
                </c:pt>
                <c:pt idx="4051">
                  <c:v>33.758333329999999</c:v>
                </c:pt>
                <c:pt idx="4052">
                  <c:v>33.766666669999999</c:v>
                </c:pt>
                <c:pt idx="4053">
                  <c:v>33.774999999999999</c:v>
                </c:pt>
                <c:pt idx="4054">
                  <c:v>33.783333329999998</c:v>
                </c:pt>
                <c:pt idx="4055">
                  <c:v>33.791666669999998</c:v>
                </c:pt>
                <c:pt idx="4056">
                  <c:v>33.799999999999997</c:v>
                </c:pt>
                <c:pt idx="4057">
                  <c:v>33.808333330000004</c:v>
                </c:pt>
                <c:pt idx="4058">
                  <c:v>33.816666669999996</c:v>
                </c:pt>
                <c:pt idx="4059">
                  <c:v>33.825000000000003</c:v>
                </c:pt>
                <c:pt idx="4060">
                  <c:v>33.833333330000002</c:v>
                </c:pt>
                <c:pt idx="4061">
                  <c:v>33.841666670000002</c:v>
                </c:pt>
                <c:pt idx="4062">
                  <c:v>33.85</c:v>
                </c:pt>
                <c:pt idx="4063">
                  <c:v>33.858333330000001</c:v>
                </c:pt>
                <c:pt idx="4064">
                  <c:v>33.866666670000001</c:v>
                </c:pt>
                <c:pt idx="4065">
                  <c:v>33.875</c:v>
                </c:pt>
                <c:pt idx="4066">
                  <c:v>33.883333329999999</c:v>
                </c:pt>
                <c:pt idx="4067">
                  <c:v>33.891666669999999</c:v>
                </c:pt>
                <c:pt idx="4068">
                  <c:v>33.9</c:v>
                </c:pt>
                <c:pt idx="4069">
                  <c:v>33.908333329999998</c:v>
                </c:pt>
                <c:pt idx="4070">
                  <c:v>33.916666669999998</c:v>
                </c:pt>
                <c:pt idx="4071">
                  <c:v>33.924999999999997</c:v>
                </c:pt>
                <c:pt idx="4072">
                  <c:v>33.933333330000004</c:v>
                </c:pt>
                <c:pt idx="4073">
                  <c:v>33.941666669999996</c:v>
                </c:pt>
                <c:pt idx="4074">
                  <c:v>33.950000000000003</c:v>
                </c:pt>
                <c:pt idx="4075">
                  <c:v>33.958333330000002</c:v>
                </c:pt>
                <c:pt idx="4076">
                  <c:v>33.966666670000002</c:v>
                </c:pt>
                <c:pt idx="4077">
                  <c:v>33.975000000000001</c:v>
                </c:pt>
                <c:pt idx="4078">
                  <c:v>33.983333330000001</c:v>
                </c:pt>
                <c:pt idx="4079">
                  <c:v>33.991666670000001</c:v>
                </c:pt>
                <c:pt idx="4080">
                  <c:v>34</c:v>
                </c:pt>
                <c:pt idx="4081">
                  <c:v>34.008333329999999</c:v>
                </c:pt>
                <c:pt idx="4082">
                  <c:v>34.016666669999999</c:v>
                </c:pt>
                <c:pt idx="4083">
                  <c:v>34.024999999999999</c:v>
                </c:pt>
                <c:pt idx="4084">
                  <c:v>34.033333329999998</c:v>
                </c:pt>
                <c:pt idx="4085">
                  <c:v>34.041666669999998</c:v>
                </c:pt>
                <c:pt idx="4086">
                  <c:v>34.049999999999997</c:v>
                </c:pt>
                <c:pt idx="4087">
                  <c:v>34.058333330000004</c:v>
                </c:pt>
                <c:pt idx="4088">
                  <c:v>34.066666669999996</c:v>
                </c:pt>
                <c:pt idx="4089">
                  <c:v>34.075000000000003</c:v>
                </c:pt>
                <c:pt idx="4090">
                  <c:v>34.083333330000002</c:v>
                </c:pt>
                <c:pt idx="4091">
                  <c:v>34.091666670000002</c:v>
                </c:pt>
                <c:pt idx="4092">
                  <c:v>34.1</c:v>
                </c:pt>
                <c:pt idx="4093">
                  <c:v>34.108333330000001</c:v>
                </c:pt>
                <c:pt idx="4094">
                  <c:v>34.116666670000001</c:v>
                </c:pt>
                <c:pt idx="4095">
                  <c:v>34.125</c:v>
                </c:pt>
                <c:pt idx="4096">
                  <c:v>34.133333329999999</c:v>
                </c:pt>
                <c:pt idx="4097">
                  <c:v>34.141666669999999</c:v>
                </c:pt>
                <c:pt idx="4098">
                  <c:v>34.15</c:v>
                </c:pt>
                <c:pt idx="4099">
                  <c:v>34.158333329999998</c:v>
                </c:pt>
                <c:pt idx="4100">
                  <c:v>34.166666669999998</c:v>
                </c:pt>
                <c:pt idx="4101">
                  <c:v>34.174999999999997</c:v>
                </c:pt>
                <c:pt idx="4102">
                  <c:v>34.183333330000004</c:v>
                </c:pt>
                <c:pt idx="4103">
                  <c:v>34.191666669999996</c:v>
                </c:pt>
                <c:pt idx="4104">
                  <c:v>34.200000000000003</c:v>
                </c:pt>
                <c:pt idx="4105">
                  <c:v>34.208333330000002</c:v>
                </c:pt>
                <c:pt idx="4106">
                  <c:v>34.216666670000002</c:v>
                </c:pt>
                <c:pt idx="4107">
                  <c:v>34.225000000000001</c:v>
                </c:pt>
                <c:pt idx="4108">
                  <c:v>34.233333330000001</c:v>
                </c:pt>
                <c:pt idx="4109">
                  <c:v>34.241666670000001</c:v>
                </c:pt>
                <c:pt idx="4110">
                  <c:v>34.25</c:v>
                </c:pt>
                <c:pt idx="4111">
                  <c:v>34.258333329999999</c:v>
                </c:pt>
                <c:pt idx="4112">
                  <c:v>34.266666669999999</c:v>
                </c:pt>
                <c:pt idx="4113">
                  <c:v>34.274999999999999</c:v>
                </c:pt>
                <c:pt idx="4114">
                  <c:v>34.283333329999998</c:v>
                </c:pt>
                <c:pt idx="4115">
                  <c:v>34.291666669999998</c:v>
                </c:pt>
                <c:pt idx="4116">
                  <c:v>34.299999999999997</c:v>
                </c:pt>
                <c:pt idx="4117">
                  <c:v>34.308333330000004</c:v>
                </c:pt>
                <c:pt idx="4118">
                  <c:v>34.316666669999996</c:v>
                </c:pt>
                <c:pt idx="4119">
                  <c:v>34.325000000000003</c:v>
                </c:pt>
                <c:pt idx="4120">
                  <c:v>34.333333330000002</c:v>
                </c:pt>
                <c:pt idx="4121">
                  <c:v>34.341666670000002</c:v>
                </c:pt>
                <c:pt idx="4122">
                  <c:v>34.35</c:v>
                </c:pt>
                <c:pt idx="4123">
                  <c:v>34.358333330000001</c:v>
                </c:pt>
                <c:pt idx="4124">
                  <c:v>34.366666670000001</c:v>
                </c:pt>
                <c:pt idx="4125">
                  <c:v>34.375</c:v>
                </c:pt>
                <c:pt idx="4126">
                  <c:v>34.383333329999999</c:v>
                </c:pt>
                <c:pt idx="4127">
                  <c:v>34.391666669999999</c:v>
                </c:pt>
                <c:pt idx="4128">
                  <c:v>34.4</c:v>
                </c:pt>
                <c:pt idx="4129">
                  <c:v>34.408333329999998</c:v>
                </c:pt>
                <c:pt idx="4130">
                  <c:v>34.416666669999998</c:v>
                </c:pt>
                <c:pt idx="4131">
                  <c:v>34.424999999999997</c:v>
                </c:pt>
                <c:pt idx="4132">
                  <c:v>34.433333330000004</c:v>
                </c:pt>
                <c:pt idx="4133">
                  <c:v>34.441666669999996</c:v>
                </c:pt>
                <c:pt idx="4134">
                  <c:v>34.450000000000003</c:v>
                </c:pt>
                <c:pt idx="4135">
                  <c:v>34.458333330000002</c:v>
                </c:pt>
                <c:pt idx="4136">
                  <c:v>34.466666670000002</c:v>
                </c:pt>
                <c:pt idx="4137">
                  <c:v>34.475000000000001</c:v>
                </c:pt>
                <c:pt idx="4138">
                  <c:v>34.483333330000001</c:v>
                </c:pt>
                <c:pt idx="4139">
                  <c:v>34.491666670000001</c:v>
                </c:pt>
                <c:pt idx="4140">
                  <c:v>34.5</c:v>
                </c:pt>
                <c:pt idx="4141">
                  <c:v>34.508333329999999</c:v>
                </c:pt>
                <c:pt idx="4142">
                  <c:v>34.516666669999999</c:v>
                </c:pt>
                <c:pt idx="4143">
                  <c:v>34.524999999999999</c:v>
                </c:pt>
                <c:pt idx="4144">
                  <c:v>34.533333329999998</c:v>
                </c:pt>
                <c:pt idx="4145">
                  <c:v>34.541666669999998</c:v>
                </c:pt>
                <c:pt idx="4146">
                  <c:v>34.549999999999997</c:v>
                </c:pt>
                <c:pt idx="4147">
                  <c:v>34.558333330000004</c:v>
                </c:pt>
                <c:pt idx="4148">
                  <c:v>34.566666669999996</c:v>
                </c:pt>
                <c:pt idx="4149">
                  <c:v>34.575000000000003</c:v>
                </c:pt>
                <c:pt idx="4150">
                  <c:v>34.583333330000002</c:v>
                </c:pt>
                <c:pt idx="4151">
                  <c:v>34.591666670000002</c:v>
                </c:pt>
                <c:pt idx="4152">
                  <c:v>34.6</c:v>
                </c:pt>
                <c:pt idx="4153">
                  <c:v>34.608333330000001</c:v>
                </c:pt>
                <c:pt idx="4154">
                  <c:v>34.616666670000001</c:v>
                </c:pt>
                <c:pt idx="4155">
                  <c:v>34.625</c:v>
                </c:pt>
                <c:pt idx="4156">
                  <c:v>34.633333329999999</c:v>
                </c:pt>
                <c:pt idx="4157">
                  <c:v>34.641666669999999</c:v>
                </c:pt>
                <c:pt idx="4158">
                  <c:v>34.65</c:v>
                </c:pt>
                <c:pt idx="4159">
                  <c:v>34.658333329999998</c:v>
                </c:pt>
                <c:pt idx="4160">
                  <c:v>34.666666669999998</c:v>
                </c:pt>
                <c:pt idx="4161">
                  <c:v>34.674999999999997</c:v>
                </c:pt>
                <c:pt idx="4162">
                  <c:v>34.683333330000004</c:v>
                </c:pt>
                <c:pt idx="4163">
                  <c:v>34.691666669999996</c:v>
                </c:pt>
                <c:pt idx="4164">
                  <c:v>34.700000000000003</c:v>
                </c:pt>
                <c:pt idx="4165">
                  <c:v>34.708333330000002</c:v>
                </c:pt>
                <c:pt idx="4166">
                  <c:v>34.716666670000002</c:v>
                </c:pt>
                <c:pt idx="4167">
                  <c:v>34.725000000000001</c:v>
                </c:pt>
                <c:pt idx="4168">
                  <c:v>34.733333330000001</c:v>
                </c:pt>
                <c:pt idx="4169">
                  <c:v>34.741666670000001</c:v>
                </c:pt>
                <c:pt idx="4170">
                  <c:v>34.75</c:v>
                </c:pt>
                <c:pt idx="4171">
                  <c:v>34.758333329999999</c:v>
                </c:pt>
                <c:pt idx="4172">
                  <c:v>34.766666669999999</c:v>
                </c:pt>
                <c:pt idx="4173">
                  <c:v>34.774999999999999</c:v>
                </c:pt>
                <c:pt idx="4174">
                  <c:v>34.783333329999998</c:v>
                </c:pt>
                <c:pt idx="4175">
                  <c:v>34.791666669999998</c:v>
                </c:pt>
                <c:pt idx="4176">
                  <c:v>34.799999999999997</c:v>
                </c:pt>
                <c:pt idx="4177">
                  <c:v>34.808333330000004</c:v>
                </c:pt>
                <c:pt idx="4178">
                  <c:v>34.816666669999996</c:v>
                </c:pt>
                <c:pt idx="4179">
                  <c:v>34.825000000000003</c:v>
                </c:pt>
                <c:pt idx="4180">
                  <c:v>34.833333330000002</c:v>
                </c:pt>
                <c:pt idx="4181">
                  <c:v>34.841666670000002</c:v>
                </c:pt>
                <c:pt idx="4182">
                  <c:v>34.85</c:v>
                </c:pt>
                <c:pt idx="4183">
                  <c:v>34.858333330000001</c:v>
                </c:pt>
                <c:pt idx="4184">
                  <c:v>34.866666670000001</c:v>
                </c:pt>
                <c:pt idx="4185">
                  <c:v>34.875</c:v>
                </c:pt>
                <c:pt idx="4186">
                  <c:v>34.883333329999999</c:v>
                </c:pt>
                <c:pt idx="4187">
                  <c:v>34.891666669999999</c:v>
                </c:pt>
                <c:pt idx="4188">
                  <c:v>34.9</c:v>
                </c:pt>
                <c:pt idx="4189">
                  <c:v>34.908333329999998</c:v>
                </c:pt>
                <c:pt idx="4190">
                  <c:v>34.916666669999998</c:v>
                </c:pt>
                <c:pt idx="4191">
                  <c:v>34.924999999999997</c:v>
                </c:pt>
                <c:pt idx="4192">
                  <c:v>34.933333330000004</c:v>
                </c:pt>
                <c:pt idx="4193">
                  <c:v>34.941666669999996</c:v>
                </c:pt>
                <c:pt idx="4194">
                  <c:v>34.950000000000003</c:v>
                </c:pt>
                <c:pt idx="4195">
                  <c:v>34.958333330000002</c:v>
                </c:pt>
                <c:pt idx="4196">
                  <c:v>34.966666670000002</c:v>
                </c:pt>
                <c:pt idx="4197">
                  <c:v>34.975000000000001</c:v>
                </c:pt>
                <c:pt idx="4198">
                  <c:v>34.983333330000001</c:v>
                </c:pt>
                <c:pt idx="4199">
                  <c:v>34.991666670000001</c:v>
                </c:pt>
                <c:pt idx="4200">
                  <c:v>35</c:v>
                </c:pt>
                <c:pt idx="4201">
                  <c:v>35.008333329999999</c:v>
                </c:pt>
                <c:pt idx="4202">
                  <c:v>35.016666669999999</c:v>
                </c:pt>
                <c:pt idx="4203">
                  <c:v>35.024999999999999</c:v>
                </c:pt>
                <c:pt idx="4204">
                  <c:v>35.033333329999998</c:v>
                </c:pt>
                <c:pt idx="4205">
                  <c:v>35.041666669999998</c:v>
                </c:pt>
                <c:pt idx="4206">
                  <c:v>35.049999999999997</c:v>
                </c:pt>
                <c:pt idx="4207">
                  <c:v>35.058333330000004</c:v>
                </c:pt>
                <c:pt idx="4208">
                  <c:v>35.066666669999996</c:v>
                </c:pt>
                <c:pt idx="4209">
                  <c:v>35.075000000000003</c:v>
                </c:pt>
                <c:pt idx="4210">
                  <c:v>35.083333330000002</c:v>
                </c:pt>
                <c:pt idx="4211">
                  <c:v>35.091666670000002</c:v>
                </c:pt>
                <c:pt idx="4212">
                  <c:v>35.1</c:v>
                </c:pt>
                <c:pt idx="4213">
                  <c:v>35.108333330000001</c:v>
                </c:pt>
                <c:pt idx="4214">
                  <c:v>35.116666670000001</c:v>
                </c:pt>
                <c:pt idx="4215">
                  <c:v>35.125</c:v>
                </c:pt>
                <c:pt idx="4216">
                  <c:v>35.133333329999999</c:v>
                </c:pt>
                <c:pt idx="4217">
                  <c:v>35.141666669999999</c:v>
                </c:pt>
                <c:pt idx="4218">
                  <c:v>35.15</c:v>
                </c:pt>
                <c:pt idx="4219">
                  <c:v>35.158333329999998</c:v>
                </c:pt>
                <c:pt idx="4220">
                  <c:v>35.166666669999998</c:v>
                </c:pt>
                <c:pt idx="4221">
                  <c:v>35.174999999999997</c:v>
                </c:pt>
                <c:pt idx="4222">
                  <c:v>35.183333330000004</c:v>
                </c:pt>
                <c:pt idx="4223">
                  <c:v>35.191666669999996</c:v>
                </c:pt>
                <c:pt idx="4224">
                  <c:v>35.200000000000003</c:v>
                </c:pt>
                <c:pt idx="4225">
                  <c:v>35.208333330000002</c:v>
                </c:pt>
                <c:pt idx="4226">
                  <c:v>35.216666670000002</c:v>
                </c:pt>
                <c:pt idx="4227">
                  <c:v>35.225000000000001</c:v>
                </c:pt>
                <c:pt idx="4228">
                  <c:v>35.233333330000001</c:v>
                </c:pt>
                <c:pt idx="4229">
                  <c:v>35.241666670000001</c:v>
                </c:pt>
                <c:pt idx="4230">
                  <c:v>35.25</c:v>
                </c:pt>
                <c:pt idx="4231">
                  <c:v>35.258333329999999</c:v>
                </c:pt>
                <c:pt idx="4232">
                  <c:v>35.266666669999999</c:v>
                </c:pt>
                <c:pt idx="4233">
                  <c:v>35.274999999999999</c:v>
                </c:pt>
                <c:pt idx="4234">
                  <c:v>35.283333329999998</c:v>
                </c:pt>
                <c:pt idx="4235">
                  <c:v>35.291666669999998</c:v>
                </c:pt>
                <c:pt idx="4236">
                  <c:v>35.299999999999997</c:v>
                </c:pt>
                <c:pt idx="4237">
                  <c:v>35.308333330000004</c:v>
                </c:pt>
                <c:pt idx="4238">
                  <c:v>35.316666669999996</c:v>
                </c:pt>
                <c:pt idx="4239">
                  <c:v>35.325000000000003</c:v>
                </c:pt>
                <c:pt idx="4240">
                  <c:v>35.333333330000002</c:v>
                </c:pt>
                <c:pt idx="4241">
                  <c:v>35.341666670000002</c:v>
                </c:pt>
                <c:pt idx="4242">
                  <c:v>35.35</c:v>
                </c:pt>
                <c:pt idx="4243">
                  <c:v>35.358333330000001</c:v>
                </c:pt>
                <c:pt idx="4244">
                  <c:v>35.366666670000001</c:v>
                </c:pt>
                <c:pt idx="4245">
                  <c:v>35.375</c:v>
                </c:pt>
                <c:pt idx="4246">
                  <c:v>35.383333329999999</c:v>
                </c:pt>
                <c:pt idx="4247">
                  <c:v>35.391666669999999</c:v>
                </c:pt>
                <c:pt idx="4248">
                  <c:v>35.4</c:v>
                </c:pt>
                <c:pt idx="4249">
                  <c:v>35.408333329999998</c:v>
                </c:pt>
                <c:pt idx="4250">
                  <c:v>35.416666669999998</c:v>
                </c:pt>
                <c:pt idx="4251">
                  <c:v>35.424999999999997</c:v>
                </c:pt>
                <c:pt idx="4252">
                  <c:v>35.433333330000004</c:v>
                </c:pt>
                <c:pt idx="4253">
                  <c:v>35.441666669999996</c:v>
                </c:pt>
                <c:pt idx="4254">
                  <c:v>35.450000000000003</c:v>
                </c:pt>
                <c:pt idx="4255">
                  <c:v>35.458333330000002</c:v>
                </c:pt>
                <c:pt idx="4256">
                  <c:v>35.466666670000002</c:v>
                </c:pt>
                <c:pt idx="4257">
                  <c:v>35.475000000000001</c:v>
                </c:pt>
                <c:pt idx="4258">
                  <c:v>35.483333330000001</c:v>
                </c:pt>
                <c:pt idx="4259">
                  <c:v>35.491666670000001</c:v>
                </c:pt>
                <c:pt idx="4260">
                  <c:v>35.5</c:v>
                </c:pt>
                <c:pt idx="4261">
                  <c:v>35.508333329999999</c:v>
                </c:pt>
                <c:pt idx="4262">
                  <c:v>35.516666669999999</c:v>
                </c:pt>
                <c:pt idx="4263">
                  <c:v>35.524999999999999</c:v>
                </c:pt>
                <c:pt idx="4264">
                  <c:v>35.533333329999998</c:v>
                </c:pt>
                <c:pt idx="4265">
                  <c:v>35.541666669999998</c:v>
                </c:pt>
                <c:pt idx="4266">
                  <c:v>35.549999999999997</c:v>
                </c:pt>
                <c:pt idx="4267">
                  <c:v>35.558333330000004</c:v>
                </c:pt>
                <c:pt idx="4268">
                  <c:v>35.566666669999996</c:v>
                </c:pt>
                <c:pt idx="4269">
                  <c:v>35.575000000000003</c:v>
                </c:pt>
                <c:pt idx="4270">
                  <c:v>35.583333330000002</c:v>
                </c:pt>
                <c:pt idx="4271">
                  <c:v>35.591666670000002</c:v>
                </c:pt>
                <c:pt idx="4272">
                  <c:v>35.6</c:v>
                </c:pt>
                <c:pt idx="4273">
                  <c:v>35.608333330000001</c:v>
                </c:pt>
                <c:pt idx="4274">
                  <c:v>35.616666670000001</c:v>
                </c:pt>
                <c:pt idx="4275">
                  <c:v>35.625</c:v>
                </c:pt>
                <c:pt idx="4276">
                  <c:v>35.633333329999999</c:v>
                </c:pt>
                <c:pt idx="4277">
                  <c:v>35.641666669999999</c:v>
                </c:pt>
                <c:pt idx="4278">
                  <c:v>35.65</c:v>
                </c:pt>
                <c:pt idx="4279">
                  <c:v>35.658333329999998</c:v>
                </c:pt>
                <c:pt idx="4280">
                  <c:v>35.666666669999998</c:v>
                </c:pt>
                <c:pt idx="4281">
                  <c:v>35.674999999999997</c:v>
                </c:pt>
                <c:pt idx="4282">
                  <c:v>35.683333330000004</c:v>
                </c:pt>
                <c:pt idx="4283">
                  <c:v>35.691666669999996</c:v>
                </c:pt>
                <c:pt idx="4284">
                  <c:v>35.700000000000003</c:v>
                </c:pt>
                <c:pt idx="4285">
                  <c:v>35.708333330000002</c:v>
                </c:pt>
                <c:pt idx="4286">
                  <c:v>35.716666670000002</c:v>
                </c:pt>
                <c:pt idx="4287">
                  <c:v>35.725000000000001</c:v>
                </c:pt>
                <c:pt idx="4288">
                  <c:v>35.733333330000001</c:v>
                </c:pt>
                <c:pt idx="4289">
                  <c:v>35.741666670000001</c:v>
                </c:pt>
                <c:pt idx="4290">
                  <c:v>35.75</c:v>
                </c:pt>
                <c:pt idx="4291">
                  <c:v>35.758333329999999</c:v>
                </c:pt>
                <c:pt idx="4292">
                  <c:v>35.766666669999999</c:v>
                </c:pt>
                <c:pt idx="4293">
                  <c:v>35.774999999999999</c:v>
                </c:pt>
                <c:pt idx="4294">
                  <c:v>35.783333329999998</c:v>
                </c:pt>
                <c:pt idx="4295">
                  <c:v>35.791666669999998</c:v>
                </c:pt>
                <c:pt idx="4296">
                  <c:v>35.799999999999997</c:v>
                </c:pt>
                <c:pt idx="4297">
                  <c:v>35.808333330000004</c:v>
                </c:pt>
                <c:pt idx="4298">
                  <c:v>35.816666669999996</c:v>
                </c:pt>
                <c:pt idx="4299">
                  <c:v>35.825000000000003</c:v>
                </c:pt>
                <c:pt idx="4300">
                  <c:v>35.833333330000002</c:v>
                </c:pt>
                <c:pt idx="4301">
                  <c:v>35.841666670000002</c:v>
                </c:pt>
                <c:pt idx="4302">
                  <c:v>35.85</c:v>
                </c:pt>
                <c:pt idx="4303">
                  <c:v>35.858333330000001</c:v>
                </c:pt>
                <c:pt idx="4304">
                  <c:v>35.866666670000001</c:v>
                </c:pt>
                <c:pt idx="4305">
                  <c:v>35.875</c:v>
                </c:pt>
                <c:pt idx="4306">
                  <c:v>35.883333329999999</c:v>
                </c:pt>
                <c:pt idx="4307">
                  <c:v>35.891666669999999</c:v>
                </c:pt>
                <c:pt idx="4308">
                  <c:v>35.9</c:v>
                </c:pt>
                <c:pt idx="4309">
                  <c:v>35.908333329999998</c:v>
                </c:pt>
                <c:pt idx="4310">
                  <c:v>35.916666669999998</c:v>
                </c:pt>
                <c:pt idx="4311">
                  <c:v>35.924999999999997</c:v>
                </c:pt>
                <c:pt idx="4312">
                  <c:v>35.933333330000004</c:v>
                </c:pt>
                <c:pt idx="4313">
                  <c:v>35.941666669999996</c:v>
                </c:pt>
                <c:pt idx="4314">
                  <c:v>35.950000000000003</c:v>
                </c:pt>
                <c:pt idx="4315">
                  <c:v>35.958333330000002</c:v>
                </c:pt>
                <c:pt idx="4316">
                  <c:v>35.966666670000002</c:v>
                </c:pt>
                <c:pt idx="4317">
                  <c:v>35.975000000000001</c:v>
                </c:pt>
                <c:pt idx="4318">
                  <c:v>35.983333330000001</c:v>
                </c:pt>
                <c:pt idx="4319">
                  <c:v>35.991666670000001</c:v>
                </c:pt>
                <c:pt idx="4320">
                  <c:v>36</c:v>
                </c:pt>
                <c:pt idx="4321">
                  <c:v>36.008333329999999</c:v>
                </c:pt>
                <c:pt idx="4322">
                  <c:v>36.016666669999999</c:v>
                </c:pt>
                <c:pt idx="4323">
                  <c:v>36.024999999999999</c:v>
                </c:pt>
                <c:pt idx="4324">
                  <c:v>36.033333329999998</c:v>
                </c:pt>
                <c:pt idx="4325">
                  <c:v>36.041666669999998</c:v>
                </c:pt>
                <c:pt idx="4326">
                  <c:v>36.049999999999997</c:v>
                </c:pt>
                <c:pt idx="4327">
                  <c:v>36.058333330000004</c:v>
                </c:pt>
                <c:pt idx="4328">
                  <c:v>36.066666669999996</c:v>
                </c:pt>
                <c:pt idx="4329">
                  <c:v>36.075000000000003</c:v>
                </c:pt>
                <c:pt idx="4330">
                  <c:v>36.083333330000002</c:v>
                </c:pt>
                <c:pt idx="4331">
                  <c:v>36.091666670000002</c:v>
                </c:pt>
                <c:pt idx="4332">
                  <c:v>36.1</c:v>
                </c:pt>
                <c:pt idx="4333">
                  <c:v>36.108333330000001</c:v>
                </c:pt>
                <c:pt idx="4334">
                  <c:v>36.116666670000001</c:v>
                </c:pt>
                <c:pt idx="4335">
                  <c:v>36.125</c:v>
                </c:pt>
                <c:pt idx="4336">
                  <c:v>36.133333329999999</c:v>
                </c:pt>
                <c:pt idx="4337">
                  <c:v>36.141666669999999</c:v>
                </c:pt>
                <c:pt idx="4338">
                  <c:v>36.15</c:v>
                </c:pt>
                <c:pt idx="4339">
                  <c:v>36.158333329999998</c:v>
                </c:pt>
                <c:pt idx="4340">
                  <c:v>36.166666669999998</c:v>
                </c:pt>
                <c:pt idx="4341">
                  <c:v>36.174999999999997</c:v>
                </c:pt>
                <c:pt idx="4342">
                  <c:v>36.183333330000004</c:v>
                </c:pt>
                <c:pt idx="4343">
                  <c:v>36.191666669999996</c:v>
                </c:pt>
                <c:pt idx="4344">
                  <c:v>36.200000000000003</c:v>
                </c:pt>
                <c:pt idx="4345">
                  <c:v>36.208333330000002</c:v>
                </c:pt>
                <c:pt idx="4346">
                  <c:v>36.216666670000002</c:v>
                </c:pt>
                <c:pt idx="4347">
                  <c:v>36.225000000000001</c:v>
                </c:pt>
                <c:pt idx="4348">
                  <c:v>36.233333330000001</c:v>
                </c:pt>
                <c:pt idx="4349">
                  <c:v>36.241666670000001</c:v>
                </c:pt>
                <c:pt idx="4350">
                  <c:v>36.25</c:v>
                </c:pt>
                <c:pt idx="4351">
                  <c:v>36.258333329999999</c:v>
                </c:pt>
                <c:pt idx="4352">
                  <c:v>36.266666669999999</c:v>
                </c:pt>
                <c:pt idx="4353">
                  <c:v>36.274999999999999</c:v>
                </c:pt>
                <c:pt idx="4354">
                  <c:v>36.283333329999998</c:v>
                </c:pt>
                <c:pt idx="4355">
                  <c:v>36.291666669999998</c:v>
                </c:pt>
                <c:pt idx="4356">
                  <c:v>36.299999999999997</c:v>
                </c:pt>
                <c:pt idx="4357">
                  <c:v>36.308333330000004</c:v>
                </c:pt>
                <c:pt idx="4358">
                  <c:v>36.316666669999996</c:v>
                </c:pt>
                <c:pt idx="4359">
                  <c:v>36.325000000000003</c:v>
                </c:pt>
                <c:pt idx="4360">
                  <c:v>36.333333330000002</c:v>
                </c:pt>
                <c:pt idx="4361">
                  <c:v>36.341666670000002</c:v>
                </c:pt>
                <c:pt idx="4362">
                  <c:v>36.35</c:v>
                </c:pt>
                <c:pt idx="4363">
                  <c:v>36.358333330000001</c:v>
                </c:pt>
                <c:pt idx="4364">
                  <c:v>36.366666670000001</c:v>
                </c:pt>
                <c:pt idx="4365">
                  <c:v>36.375</c:v>
                </c:pt>
                <c:pt idx="4366">
                  <c:v>36.383333329999999</c:v>
                </c:pt>
                <c:pt idx="4367">
                  <c:v>36.391666669999999</c:v>
                </c:pt>
                <c:pt idx="4368">
                  <c:v>36.4</c:v>
                </c:pt>
                <c:pt idx="4369">
                  <c:v>36.408333329999998</c:v>
                </c:pt>
                <c:pt idx="4370">
                  <c:v>36.416666669999998</c:v>
                </c:pt>
                <c:pt idx="4371">
                  <c:v>36.424999999999997</c:v>
                </c:pt>
                <c:pt idx="4372">
                  <c:v>36.433333330000004</c:v>
                </c:pt>
                <c:pt idx="4373">
                  <c:v>36.441666669999996</c:v>
                </c:pt>
                <c:pt idx="4374">
                  <c:v>36.450000000000003</c:v>
                </c:pt>
                <c:pt idx="4375">
                  <c:v>36.458333330000002</c:v>
                </c:pt>
                <c:pt idx="4376">
                  <c:v>36.466666670000002</c:v>
                </c:pt>
                <c:pt idx="4377">
                  <c:v>36.475000000000001</c:v>
                </c:pt>
                <c:pt idx="4378">
                  <c:v>36.483333330000001</c:v>
                </c:pt>
                <c:pt idx="4379">
                  <c:v>36.491666670000001</c:v>
                </c:pt>
                <c:pt idx="4380">
                  <c:v>36.5</c:v>
                </c:pt>
                <c:pt idx="4381">
                  <c:v>36.508333329999999</c:v>
                </c:pt>
                <c:pt idx="4382">
                  <c:v>36.516666669999999</c:v>
                </c:pt>
                <c:pt idx="4383">
                  <c:v>36.524999999999999</c:v>
                </c:pt>
                <c:pt idx="4384">
                  <c:v>36.533333329999998</c:v>
                </c:pt>
                <c:pt idx="4385">
                  <c:v>36.541666669999998</c:v>
                </c:pt>
                <c:pt idx="4386">
                  <c:v>36.549999999999997</c:v>
                </c:pt>
                <c:pt idx="4387">
                  <c:v>36.558333330000004</c:v>
                </c:pt>
                <c:pt idx="4388">
                  <c:v>36.566666669999996</c:v>
                </c:pt>
                <c:pt idx="4389">
                  <c:v>36.575000000000003</c:v>
                </c:pt>
                <c:pt idx="4390">
                  <c:v>36.583333330000002</c:v>
                </c:pt>
                <c:pt idx="4391">
                  <c:v>36.591666670000002</c:v>
                </c:pt>
                <c:pt idx="4392">
                  <c:v>36.6</c:v>
                </c:pt>
                <c:pt idx="4393">
                  <c:v>36.608333330000001</c:v>
                </c:pt>
                <c:pt idx="4394">
                  <c:v>36.616666670000001</c:v>
                </c:pt>
                <c:pt idx="4395">
                  <c:v>36.625</c:v>
                </c:pt>
                <c:pt idx="4396">
                  <c:v>36.633333329999999</c:v>
                </c:pt>
                <c:pt idx="4397">
                  <c:v>36.641666669999999</c:v>
                </c:pt>
                <c:pt idx="4398">
                  <c:v>36.65</c:v>
                </c:pt>
                <c:pt idx="4399">
                  <c:v>36.658333329999998</c:v>
                </c:pt>
                <c:pt idx="4400">
                  <c:v>36.666666669999998</c:v>
                </c:pt>
                <c:pt idx="4401">
                  <c:v>36.674999999999997</c:v>
                </c:pt>
                <c:pt idx="4402">
                  <c:v>36.683333330000004</c:v>
                </c:pt>
                <c:pt idx="4403">
                  <c:v>36.691666669999996</c:v>
                </c:pt>
                <c:pt idx="4404">
                  <c:v>36.700000000000003</c:v>
                </c:pt>
                <c:pt idx="4405">
                  <c:v>36.708333330000002</c:v>
                </c:pt>
                <c:pt idx="4406">
                  <c:v>36.716666670000002</c:v>
                </c:pt>
                <c:pt idx="4407">
                  <c:v>36.725000000000001</c:v>
                </c:pt>
                <c:pt idx="4408">
                  <c:v>36.733333330000001</c:v>
                </c:pt>
                <c:pt idx="4409">
                  <c:v>36.741666670000001</c:v>
                </c:pt>
                <c:pt idx="4410">
                  <c:v>36.75</c:v>
                </c:pt>
                <c:pt idx="4411">
                  <c:v>36.758333329999999</c:v>
                </c:pt>
                <c:pt idx="4412">
                  <c:v>36.766666669999999</c:v>
                </c:pt>
                <c:pt idx="4413">
                  <c:v>36.774999999999999</c:v>
                </c:pt>
                <c:pt idx="4414">
                  <c:v>36.783333329999998</c:v>
                </c:pt>
                <c:pt idx="4415">
                  <c:v>36.791666669999998</c:v>
                </c:pt>
                <c:pt idx="4416">
                  <c:v>36.799999999999997</c:v>
                </c:pt>
                <c:pt idx="4417">
                  <c:v>36.808333330000004</c:v>
                </c:pt>
                <c:pt idx="4418">
                  <c:v>36.816666669999996</c:v>
                </c:pt>
                <c:pt idx="4419">
                  <c:v>36.825000000000003</c:v>
                </c:pt>
                <c:pt idx="4420">
                  <c:v>36.833333330000002</c:v>
                </c:pt>
                <c:pt idx="4421">
                  <c:v>36.841666670000002</c:v>
                </c:pt>
                <c:pt idx="4422">
                  <c:v>36.85</c:v>
                </c:pt>
                <c:pt idx="4423">
                  <c:v>36.858333330000001</c:v>
                </c:pt>
                <c:pt idx="4424">
                  <c:v>36.866666670000001</c:v>
                </c:pt>
                <c:pt idx="4425">
                  <c:v>36.875</c:v>
                </c:pt>
                <c:pt idx="4426">
                  <c:v>36.883333329999999</c:v>
                </c:pt>
                <c:pt idx="4427">
                  <c:v>36.891666669999999</c:v>
                </c:pt>
                <c:pt idx="4428">
                  <c:v>36.9</c:v>
                </c:pt>
                <c:pt idx="4429">
                  <c:v>36.908333329999998</c:v>
                </c:pt>
                <c:pt idx="4430">
                  <c:v>36.916666669999998</c:v>
                </c:pt>
                <c:pt idx="4431">
                  <c:v>36.924999999999997</c:v>
                </c:pt>
                <c:pt idx="4432">
                  <c:v>36.933333330000004</c:v>
                </c:pt>
                <c:pt idx="4433">
                  <c:v>36.941666669999996</c:v>
                </c:pt>
                <c:pt idx="4434">
                  <c:v>36.950000000000003</c:v>
                </c:pt>
                <c:pt idx="4435">
                  <c:v>36.958333330000002</c:v>
                </c:pt>
                <c:pt idx="4436">
                  <c:v>36.966666670000002</c:v>
                </c:pt>
                <c:pt idx="4437">
                  <c:v>36.975000000000001</c:v>
                </c:pt>
                <c:pt idx="4438">
                  <c:v>36.983333330000001</c:v>
                </c:pt>
                <c:pt idx="4439">
                  <c:v>36.991666670000001</c:v>
                </c:pt>
                <c:pt idx="4440">
                  <c:v>37</c:v>
                </c:pt>
                <c:pt idx="4441">
                  <c:v>37.008333329999999</c:v>
                </c:pt>
                <c:pt idx="4442">
                  <c:v>37.016666669999999</c:v>
                </c:pt>
                <c:pt idx="4443">
                  <c:v>37.024999999999999</c:v>
                </c:pt>
                <c:pt idx="4444">
                  <c:v>37.033333329999998</c:v>
                </c:pt>
                <c:pt idx="4445">
                  <c:v>37.041666669999998</c:v>
                </c:pt>
                <c:pt idx="4446">
                  <c:v>37.049999999999997</c:v>
                </c:pt>
                <c:pt idx="4447">
                  <c:v>37.058333330000004</c:v>
                </c:pt>
                <c:pt idx="4448">
                  <c:v>37.066666669999996</c:v>
                </c:pt>
                <c:pt idx="4449">
                  <c:v>37.075000000000003</c:v>
                </c:pt>
                <c:pt idx="4450">
                  <c:v>37.083333330000002</c:v>
                </c:pt>
                <c:pt idx="4451">
                  <c:v>37.091666670000002</c:v>
                </c:pt>
                <c:pt idx="4452">
                  <c:v>37.1</c:v>
                </c:pt>
                <c:pt idx="4453">
                  <c:v>37.108333330000001</c:v>
                </c:pt>
                <c:pt idx="4454">
                  <c:v>37.116666670000001</c:v>
                </c:pt>
                <c:pt idx="4455">
                  <c:v>37.125</c:v>
                </c:pt>
                <c:pt idx="4456">
                  <c:v>37.133333329999999</c:v>
                </c:pt>
                <c:pt idx="4457">
                  <c:v>37.141666669999999</c:v>
                </c:pt>
                <c:pt idx="4458">
                  <c:v>37.15</c:v>
                </c:pt>
                <c:pt idx="4459">
                  <c:v>37.158333329999998</c:v>
                </c:pt>
                <c:pt idx="4460">
                  <c:v>37.166666669999998</c:v>
                </c:pt>
                <c:pt idx="4461">
                  <c:v>37.174999999999997</c:v>
                </c:pt>
                <c:pt idx="4462">
                  <c:v>37.183333330000004</c:v>
                </c:pt>
                <c:pt idx="4463">
                  <c:v>37.191666669999996</c:v>
                </c:pt>
                <c:pt idx="4464">
                  <c:v>37.200000000000003</c:v>
                </c:pt>
                <c:pt idx="4465">
                  <c:v>37.208333330000002</c:v>
                </c:pt>
                <c:pt idx="4466">
                  <c:v>37.216666670000002</c:v>
                </c:pt>
                <c:pt idx="4467">
                  <c:v>37.225000000000001</c:v>
                </c:pt>
                <c:pt idx="4468">
                  <c:v>37.233333330000001</c:v>
                </c:pt>
                <c:pt idx="4469">
                  <c:v>37.241666670000001</c:v>
                </c:pt>
                <c:pt idx="4470">
                  <c:v>37.25</c:v>
                </c:pt>
                <c:pt idx="4471">
                  <c:v>37.258333329999999</c:v>
                </c:pt>
                <c:pt idx="4472">
                  <c:v>37.266666669999999</c:v>
                </c:pt>
                <c:pt idx="4473">
                  <c:v>37.274999999999999</c:v>
                </c:pt>
                <c:pt idx="4474">
                  <c:v>37.283333329999998</c:v>
                </c:pt>
                <c:pt idx="4475">
                  <c:v>37.291666669999998</c:v>
                </c:pt>
                <c:pt idx="4476">
                  <c:v>37.299999999999997</c:v>
                </c:pt>
                <c:pt idx="4477">
                  <c:v>37.308333330000004</c:v>
                </c:pt>
                <c:pt idx="4478">
                  <c:v>37.316666669999996</c:v>
                </c:pt>
                <c:pt idx="4479">
                  <c:v>37.325000000000003</c:v>
                </c:pt>
                <c:pt idx="4480">
                  <c:v>37.333333330000002</c:v>
                </c:pt>
                <c:pt idx="4481">
                  <c:v>37.341666670000002</c:v>
                </c:pt>
                <c:pt idx="4482">
                  <c:v>37.35</c:v>
                </c:pt>
                <c:pt idx="4483">
                  <c:v>37.358333330000001</c:v>
                </c:pt>
                <c:pt idx="4484">
                  <c:v>37.366666670000001</c:v>
                </c:pt>
                <c:pt idx="4485">
                  <c:v>37.375</c:v>
                </c:pt>
                <c:pt idx="4486">
                  <c:v>37.383333329999999</c:v>
                </c:pt>
                <c:pt idx="4487">
                  <c:v>37.391666669999999</c:v>
                </c:pt>
                <c:pt idx="4488">
                  <c:v>37.4</c:v>
                </c:pt>
                <c:pt idx="4489">
                  <c:v>37.408333329999998</c:v>
                </c:pt>
                <c:pt idx="4490">
                  <c:v>37.416666669999998</c:v>
                </c:pt>
                <c:pt idx="4491">
                  <c:v>37.424999999999997</c:v>
                </c:pt>
                <c:pt idx="4492">
                  <c:v>37.433333330000004</c:v>
                </c:pt>
                <c:pt idx="4493">
                  <c:v>37.441666669999996</c:v>
                </c:pt>
                <c:pt idx="4494">
                  <c:v>37.450000000000003</c:v>
                </c:pt>
                <c:pt idx="4495">
                  <c:v>37.458333330000002</c:v>
                </c:pt>
                <c:pt idx="4496">
                  <c:v>37.466666670000002</c:v>
                </c:pt>
                <c:pt idx="4497">
                  <c:v>37.475000000000001</c:v>
                </c:pt>
                <c:pt idx="4498">
                  <c:v>37.483333330000001</c:v>
                </c:pt>
                <c:pt idx="4499">
                  <c:v>37.491666670000001</c:v>
                </c:pt>
                <c:pt idx="4500">
                  <c:v>37.5</c:v>
                </c:pt>
                <c:pt idx="4501">
                  <c:v>37.508333329999999</c:v>
                </c:pt>
                <c:pt idx="4502">
                  <c:v>37.516666669999999</c:v>
                </c:pt>
                <c:pt idx="4503">
                  <c:v>37.524999999999999</c:v>
                </c:pt>
                <c:pt idx="4504">
                  <c:v>37.533333329999998</c:v>
                </c:pt>
                <c:pt idx="4505">
                  <c:v>37.541666669999998</c:v>
                </c:pt>
                <c:pt idx="4506">
                  <c:v>37.549999999999997</c:v>
                </c:pt>
                <c:pt idx="4507">
                  <c:v>37.558333330000004</c:v>
                </c:pt>
                <c:pt idx="4508">
                  <c:v>37.566666669999996</c:v>
                </c:pt>
                <c:pt idx="4509">
                  <c:v>37.575000000000003</c:v>
                </c:pt>
                <c:pt idx="4510">
                  <c:v>37.583333330000002</c:v>
                </c:pt>
                <c:pt idx="4511">
                  <c:v>37.591666670000002</c:v>
                </c:pt>
                <c:pt idx="4512">
                  <c:v>37.6</c:v>
                </c:pt>
                <c:pt idx="4513">
                  <c:v>37.608333330000001</c:v>
                </c:pt>
                <c:pt idx="4514">
                  <c:v>37.616666670000001</c:v>
                </c:pt>
                <c:pt idx="4515">
                  <c:v>37.625</c:v>
                </c:pt>
                <c:pt idx="4516">
                  <c:v>37.633333329999999</c:v>
                </c:pt>
                <c:pt idx="4517">
                  <c:v>37.641666669999999</c:v>
                </c:pt>
                <c:pt idx="4518">
                  <c:v>37.65</c:v>
                </c:pt>
                <c:pt idx="4519">
                  <c:v>37.658333329999998</c:v>
                </c:pt>
                <c:pt idx="4520">
                  <c:v>37.666666669999998</c:v>
                </c:pt>
                <c:pt idx="4521">
                  <c:v>37.674999999999997</c:v>
                </c:pt>
                <c:pt idx="4522">
                  <c:v>37.683333330000004</c:v>
                </c:pt>
                <c:pt idx="4523">
                  <c:v>37.691666669999996</c:v>
                </c:pt>
                <c:pt idx="4524">
                  <c:v>37.700000000000003</c:v>
                </c:pt>
                <c:pt idx="4525">
                  <c:v>37.708333330000002</c:v>
                </c:pt>
                <c:pt idx="4526">
                  <c:v>37.716666670000002</c:v>
                </c:pt>
                <c:pt idx="4527">
                  <c:v>37.725000000000001</c:v>
                </c:pt>
                <c:pt idx="4528">
                  <c:v>37.733333330000001</c:v>
                </c:pt>
                <c:pt idx="4529">
                  <c:v>37.741666670000001</c:v>
                </c:pt>
                <c:pt idx="4530">
                  <c:v>37.75</c:v>
                </c:pt>
                <c:pt idx="4531">
                  <c:v>37.758333329999999</c:v>
                </c:pt>
                <c:pt idx="4532">
                  <c:v>37.766666669999999</c:v>
                </c:pt>
                <c:pt idx="4533">
                  <c:v>37.774999999999999</c:v>
                </c:pt>
                <c:pt idx="4534">
                  <c:v>37.783333329999998</c:v>
                </c:pt>
                <c:pt idx="4535">
                  <c:v>37.791666669999998</c:v>
                </c:pt>
                <c:pt idx="4536">
                  <c:v>37.799999999999997</c:v>
                </c:pt>
                <c:pt idx="4537">
                  <c:v>37.808333330000004</c:v>
                </c:pt>
                <c:pt idx="4538">
                  <c:v>37.816666669999996</c:v>
                </c:pt>
                <c:pt idx="4539">
                  <c:v>37.825000000000003</c:v>
                </c:pt>
                <c:pt idx="4540">
                  <c:v>37.833333330000002</c:v>
                </c:pt>
                <c:pt idx="4541">
                  <c:v>37.841666670000002</c:v>
                </c:pt>
                <c:pt idx="4542">
                  <c:v>37.85</c:v>
                </c:pt>
                <c:pt idx="4543">
                  <c:v>37.858333330000001</c:v>
                </c:pt>
                <c:pt idx="4544">
                  <c:v>37.866666670000001</c:v>
                </c:pt>
                <c:pt idx="4545">
                  <c:v>37.875</c:v>
                </c:pt>
                <c:pt idx="4546">
                  <c:v>37.883333329999999</c:v>
                </c:pt>
                <c:pt idx="4547">
                  <c:v>37.891666669999999</c:v>
                </c:pt>
                <c:pt idx="4548">
                  <c:v>37.9</c:v>
                </c:pt>
                <c:pt idx="4549">
                  <c:v>37.908333329999998</c:v>
                </c:pt>
                <c:pt idx="4550">
                  <c:v>37.916666669999998</c:v>
                </c:pt>
                <c:pt idx="4551">
                  <c:v>37.924999999999997</c:v>
                </c:pt>
                <c:pt idx="4552">
                  <c:v>37.933333330000004</c:v>
                </c:pt>
                <c:pt idx="4553">
                  <c:v>37.941666669999996</c:v>
                </c:pt>
                <c:pt idx="4554">
                  <c:v>37.950000000000003</c:v>
                </c:pt>
                <c:pt idx="4555">
                  <c:v>37.958333330000002</c:v>
                </c:pt>
                <c:pt idx="4556">
                  <c:v>37.966666670000002</c:v>
                </c:pt>
                <c:pt idx="4557">
                  <c:v>37.975000000000001</c:v>
                </c:pt>
                <c:pt idx="4558">
                  <c:v>37.983333330000001</c:v>
                </c:pt>
                <c:pt idx="4559">
                  <c:v>37.991666670000001</c:v>
                </c:pt>
                <c:pt idx="4560">
                  <c:v>38</c:v>
                </c:pt>
                <c:pt idx="4561">
                  <c:v>38.008333329999999</c:v>
                </c:pt>
                <c:pt idx="4562">
                  <c:v>38.016666669999999</c:v>
                </c:pt>
                <c:pt idx="4563">
                  <c:v>38.024999999999999</c:v>
                </c:pt>
                <c:pt idx="4564">
                  <c:v>38.033333329999998</c:v>
                </c:pt>
                <c:pt idx="4565">
                  <c:v>38.041666669999998</c:v>
                </c:pt>
                <c:pt idx="4566">
                  <c:v>38.049999999999997</c:v>
                </c:pt>
                <c:pt idx="4567">
                  <c:v>38.058333330000004</c:v>
                </c:pt>
                <c:pt idx="4568">
                  <c:v>38.066666669999996</c:v>
                </c:pt>
                <c:pt idx="4569">
                  <c:v>38.075000000000003</c:v>
                </c:pt>
                <c:pt idx="4570">
                  <c:v>38.083333330000002</c:v>
                </c:pt>
                <c:pt idx="4571">
                  <c:v>38.091666670000002</c:v>
                </c:pt>
                <c:pt idx="4572">
                  <c:v>38.1</c:v>
                </c:pt>
                <c:pt idx="4573">
                  <c:v>38.108333330000001</c:v>
                </c:pt>
                <c:pt idx="4574">
                  <c:v>38.116666670000001</c:v>
                </c:pt>
                <c:pt idx="4575">
                  <c:v>38.125</c:v>
                </c:pt>
                <c:pt idx="4576">
                  <c:v>38.133333329999999</c:v>
                </c:pt>
                <c:pt idx="4577">
                  <c:v>38.141666669999999</c:v>
                </c:pt>
                <c:pt idx="4578">
                  <c:v>38.15</c:v>
                </c:pt>
                <c:pt idx="4579">
                  <c:v>38.158333329999998</c:v>
                </c:pt>
                <c:pt idx="4580">
                  <c:v>38.166666669999998</c:v>
                </c:pt>
                <c:pt idx="4581">
                  <c:v>38.174999999999997</c:v>
                </c:pt>
                <c:pt idx="4582">
                  <c:v>38.183333330000004</c:v>
                </c:pt>
                <c:pt idx="4583">
                  <c:v>38.191666669999996</c:v>
                </c:pt>
                <c:pt idx="4584">
                  <c:v>38.200000000000003</c:v>
                </c:pt>
                <c:pt idx="4585">
                  <c:v>38.208333330000002</c:v>
                </c:pt>
                <c:pt idx="4586">
                  <c:v>38.216666670000002</c:v>
                </c:pt>
                <c:pt idx="4587">
                  <c:v>38.225000000000001</c:v>
                </c:pt>
                <c:pt idx="4588">
                  <c:v>38.233333330000001</c:v>
                </c:pt>
                <c:pt idx="4589">
                  <c:v>38.241666670000001</c:v>
                </c:pt>
                <c:pt idx="4590">
                  <c:v>38.25</c:v>
                </c:pt>
                <c:pt idx="4591">
                  <c:v>38.258333329999999</c:v>
                </c:pt>
                <c:pt idx="4592">
                  <c:v>38.266666669999999</c:v>
                </c:pt>
                <c:pt idx="4593">
                  <c:v>38.274999999999999</c:v>
                </c:pt>
                <c:pt idx="4594">
                  <c:v>38.283333329999998</c:v>
                </c:pt>
                <c:pt idx="4595">
                  <c:v>38.291666669999998</c:v>
                </c:pt>
                <c:pt idx="4596">
                  <c:v>38.299999999999997</c:v>
                </c:pt>
                <c:pt idx="4597">
                  <c:v>38.308333330000004</c:v>
                </c:pt>
                <c:pt idx="4598">
                  <c:v>38.316666669999996</c:v>
                </c:pt>
                <c:pt idx="4599">
                  <c:v>38.325000000000003</c:v>
                </c:pt>
                <c:pt idx="4600">
                  <c:v>38.333333330000002</c:v>
                </c:pt>
                <c:pt idx="4601">
                  <c:v>38.341666670000002</c:v>
                </c:pt>
                <c:pt idx="4602">
                  <c:v>38.35</c:v>
                </c:pt>
                <c:pt idx="4603">
                  <c:v>38.358333330000001</c:v>
                </c:pt>
                <c:pt idx="4604">
                  <c:v>38.366666670000001</c:v>
                </c:pt>
                <c:pt idx="4605">
                  <c:v>38.375</c:v>
                </c:pt>
                <c:pt idx="4606">
                  <c:v>38.383333329999999</c:v>
                </c:pt>
                <c:pt idx="4607">
                  <c:v>38.391666669999999</c:v>
                </c:pt>
                <c:pt idx="4608">
                  <c:v>38.4</c:v>
                </c:pt>
                <c:pt idx="4609">
                  <c:v>38.408333329999998</c:v>
                </c:pt>
                <c:pt idx="4610">
                  <c:v>38.416666669999998</c:v>
                </c:pt>
                <c:pt idx="4611">
                  <c:v>38.424999999999997</c:v>
                </c:pt>
                <c:pt idx="4612">
                  <c:v>38.433333330000004</c:v>
                </c:pt>
                <c:pt idx="4613">
                  <c:v>38.441666669999996</c:v>
                </c:pt>
                <c:pt idx="4614">
                  <c:v>38.450000000000003</c:v>
                </c:pt>
                <c:pt idx="4615">
                  <c:v>38.458333330000002</c:v>
                </c:pt>
                <c:pt idx="4616">
                  <c:v>38.466666670000002</c:v>
                </c:pt>
                <c:pt idx="4617">
                  <c:v>38.475000000000001</c:v>
                </c:pt>
                <c:pt idx="4618">
                  <c:v>38.483333330000001</c:v>
                </c:pt>
                <c:pt idx="4619">
                  <c:v>38.491666670000001</c:v>
                </c:pt>
                <c:pt idx="4620">
                  <c:v>38.5</c:v>
                </c:pt>
                <c:pt idx="4621">
                  <c:v>38.508333329999999</c:v>
                </c:pt>
                <c:pt idx="4622">
                  <c:v>38.516666669999999</c:v>
                </c:pt>
                <c:pt idx="4623">
                  <c:v>38.524999999999999</c:v>
                </c:pt>
                <c:pt idx="4624">
                  <c:v>38.533333329999998</c:v>
                </c:pt>
                <c:pt idx="4625">
                  <c:v>38.541666669999998</c:v>
                </c:pt>
                <c:pt idx="4626">
                  <c:v>38.549999999999997</c:v>
                </c:pt>
                <c:pt idx="4627">
                  <c:v>38.558333330000004</c:v>
                </c:pt>
                <c:pt idx="4628">
                  <c:v>38.566666669999996</c:v>
                </c:pt>
                <c:pt idx="4629">
                  <c:v>38.575000000000003</c:v>
                </c:pt>
                <c:pt idx="4630">
                  <c:v>38.583333330000002</c:v>
                </c:pt>
                <c:pt idx="4631">
                  <c:v>38.591666670000002</c:v>
                </c:pt>
                <c:pt idx="4632">
                  <c:v>38.6</c:v>
                </c:pt>
                <c:pt idx="4633">
                  <c:v>38.608333330000001</c:v>
                </c:pt>
                <c:pt idx="4634">
                  <c:v>38.616666670000001</c:v>
                </c:pt>
                <c:pt idx="4635">
                  <c:v>38.625</c:v>
                </c:pt>
                <c:pt idx="4636">
                  <c:v>38.633333329999999</c:v>
                </c:pt>
                <c:pt idx="4637">
                  <c:v>38.641666669999999</c:v>
                </c:pt>
                <c:pt idx="4638">
                  <c:v>38.65</c:v>
                </c:pt>
                <c:pt idx="4639">
                  <c:v>38.658333329999998</c:v>
                </c:pt>
                <c:pt idx="4640">
                  <c:v>38.666666669999998</c:v>
                </c:pt>
                <c:pt idx="4641">
                  <c:v>38.674999999999997</c:v>
                </c:pt>
                <c:pt idx="4642">
                  <c:v>38.683333330000004</c:v>
                </c:pt>
                <c:pt idx="4643">
                  <c:v>38.691666669999996</c:v>
                </c:pt>
                <c:pt idx="4644">
                  <c:v>38.700000000000003</c:v>
                </c:pt>
                <c:pt idx="4645">
                  <c:v>38.708333330000002</c:v>
                </c:pt>
                <c:pt idx="4646">
                  <c:v>38.716666670000002</c:v>
                </c:pt>
                <c:pt idx="4647">
                  <c:v>38.725000000000001</c:v>
                </c:pt>
                <c:pt idx="4648">
                  <c:v>38.733333330000001</c:v>
                </c:pt>
                <c:pt idx="4649">
                  <c:v>38.741666670000001</c:v>
                </c:pt>
                <c:pt idx="4650">
                  <c:v>38.75</c:v>
                </c:pt>
                <c:pt idx="4651">
                  <c:v>38.758333329999999</c:v>
                </c:pt>
                <c:pt idx="4652">
                  <c:v>38.766666669999999</c:v>
                </c:pt>
                <c:pt idx="4653">
                  <c:v>38.774999999999999</c:v>
                </c:pt>
                <c:pt idx="4654">
                  <c:v>38.783333329999998</c:v>
                </c:pt>
                <c:pt idx="4655">
                  <c:v>38.791666669999998</c:v>
                </c:pt>
                <c:pt idx="4656">
                  <c:v>38.799999999999997</c:v>
                </c:pt>
                <c:pt idx="4657">
                  <c:v>38.808333330000004</c:v>
                </c:pt>
                <c:pt idx="4658">
                  <c:v>38.816666669999996</c:v>
                </c:pt>
                <c:pt idx="4659">
                  <c:v>38.825000000000003</c:v>
                </c:pt>
                <c:pt idx="4660">
                  <c:v>38.833333330000002</c:v>
                </c:pt>
                <c:pt idx="4661">
                  <c:v>38.841666670000002</c:v>
                </c:pt>
                <c:pt idx="4662">
                  <c:v>38.85</c:v>
                </c:pt>
                <c:pt idx="4663">
                  <c:v>38.858333330000001</c:v>
                </c:pt>
                <c:pt idx="4664">
                  <c:v>38.866666670000001</c:v>
                </c:pt>
                <c:pt idx="4665">
                  <c:v>38.875</c:v>
                </c:pt>
                <c:pt idx="4666">
                  <c:v>38.883333329999999</c:v>
                </c:pt>
                <c:pt idx="4667">
                  <c:v>38.891666669999999</c:v>
                </c:pt>
                <c:pt idx="4668">
                  <c:v>38.9</c:v>
                </c:pt>
                <c:pt idx="4669">
                  <c:v>38.908333329999998</c:v>
                </c:pt>
                <c:pt idx="4670">
                  <c:v>38.916666669999998</c:v>
                </c:pt>
                <c:pt idx="4671">
                  <c:v>38.924999999999997</c:v>
                </c:pt>
                <c:pt idx="4672">
                  <c:v>38.933333330000004</c:v>
                </c:pt>
                <c:pt idx="4673">
                  <c:v>38.941666669999996</c:v>
                </c:pt>
                <c:pt idx="4674">
                  <c:v>38.950000000000003</c:v>
                </c:pt>
                <c:pt idx="4675">
                  <c:v>38.958333330000002</c:v>
                </c:pt>
                <c:pt idx="4676">
                  <c:v>38.966666670000002</c:v>
                </c:pt>
                <c:pt idx="4677">
                  <c:v>38.975000000000001</c:v>
                </c:pt>
                <c:pt idx="4678">
                  <c:v>38.983333330000001</c:v>
                </c:pt>
                <c:pt idx="4679">
                  <c:v>38.991666670000001</c:v>
                </c:pt>
                <c:pt idx="4680">
                  <c:v>39</c:v>
                </c:pt>
                <c:pt idx="4681">
                  <c:v>39.008333329999999</c:v>
                </c:pt>
                <c:pt idx="4682">
                  <c:v>39.016666669999999</c:v>
                </c:pt>
                <c:pt idx="4683">
                  <c:v>39.024999999999999</c:v>
                </c:pt>
                <c:pt idx="4684">
                  <c:v>39.033333329999998</c:v>
                </c:pt>
                <c:pt idx="4685">
                  <c:v>39.041666669999998</c:v>
                </c:pt>
                <c:pt idx="4686">
                  <c:v>39.049999999999997</c:v>
                </c:pt>
                <c:pt idx="4687">
                  <c:v>39.058333330000004</c:v>
                </c:pt>
                <c:pt idx="4688">
                  <c:v>39.066666669999996</c:v>
                </c:pt>
                <c:pt idx="4689">
                  <c:v>39.075000000000003</c:v>
                </c:pt>
                <c:pt idx="4690">
                  <c:v>39.083333330000002</c:v>
                </c:pt>
                <c:pt idx="4691">
                  <c:v>39.091666670000002</c:v>
                </c:pt>
                <c:pt idx="4692">
                  <c:v>39.1</c:v>
                </c:pt>
                <c:pt idx="4693">
                  <c:v>39.108333330000001</c:v>
                </c:pt>
                <c:pt idx="4694">
                  <c:v>39.116666670000001</c:v>
                </c:pt>
                <c:pt idx="4695">
                  <c:v>39.125</c:v>
                </c:pt>
                <c:pt idx="4696">
                  <c:v>39.133333329999999</c:v>
                </c:pt>
                <c:pt idx="4697">
                  <c:v>39.141666669999999</c:v>
                </c:pt>
                <c:pt idx="4698">
                  <c:v>39.15</c:v>
                </c:pt>
                <c:pt idx="4699">
                  <c:v>39.158333329999998</c:v>
                </c:pt>
                <c:pt idx="4700">
                  <c:v>39.166666669999998</c:v>
                </c:pt>
                <c:pt idx="4701">
                  <c:v>39.174999999999997</c:v>
                </c:pt>
                <c:pt idx="4702">
                  <c:v>39.183333330000004</c:v>
                </c:pt>
                <c:pt idx="4703">
                  <c:v>39.191666669999996</c:v>
                </c:pt>
                <c:pt idx="4704">
                  <c:v>39.200000000000003</c:v>
                </c:pt>
                <c:pt idx="4705">
                  <c:v>39.208333330000002</c:v>
                </c:pt>
                <c:pt idx="4706">
                  <c:v>39.216666670000002</c:v>
                </c:pt>
                <c:pt idx="4707">
                  <c:v>39.225000000000001</c:v>
                </c:pt>
                <c:pt idx="4708">
                  <c:v>39.233333330000001</c:v>
                </c:pt>
                <c:pt idx="4709">
                  <c:v>39.241666670000001</c:v>
                </c:pt>
                <c:pt idx="4710">
                  <c:v>39.25</c:v>
                </c:pt>
                <c:pt idx="4711">
                  <c:v>39.258333329999999</c:v>
                </c:pt>
                <c:pt idx="4712">
                  <c:v>39.266666669999999</c:v>
                </c:pt>
                <c:pt idx="4713">
                  <c:v>39.274999999999999</c:v>
                </c:pt>
                <c:pt idx="4714">
                  <c:v>39.283333329999998</c:v>
                </c:pt>
                <c:pt idx="4715">
                  <c:v>39.291666669999998</c:v>
                </c:pt>
                <c:pt idx="4716">
                  <c:v>39.299999999999997</c:v>
                </c:pt>
                <c:pt idx="4717">
                  <c:v>39.308333330000004</c:v>
                </c:pt>
                <c:pt idx="4718">
                  <c:v>39.316666669999996</c:v>
                </c:pt>
                <c:pt idx="4719">
                  <c:v>39.325000000000003</c:v>
                </c:pt>
                <c:pt idx="4720">
                  <c:v>39.333333330000002</c:v>
                </c:pt>
                <c:pt idx="4721">
                  <c:v>39.341666670000002</c:v>
                </c:pt>
                <c:pt idx="4722">
                  <c:v>39.35</c:v>
                </c:pt>
                <c:pt idx="4723">
                  <c:v>39.358333330000001</c:v>
                </c:pt>
                <c:pt idx="4724">
                  <c:v>39.366666670000001</c:v>
                </c:pt>
                <c:pt idx="4725">
                  <c:v>39.375</c:v>
                </c:pt>
                <c:pt idx="4726">
                  <c:v>39.383333329999999</c:v>
                </c:pt>
                <c:pt idx="4727">
                  <c:v>39.391666669999999</c:v>
                </c:pt>
                <c:pt idx="4728">
                  <c:v>39.4</c:v>
                </c:pt>
                <c:pt idx="4729">
                  <c:v>39.408333329999998</c:v>
                </c:pt>
                <c:pt idx="4730">
                  <c:v>39.416666669999998</c:v>
                </c:pt>
                <c:pt idx="4731">
                  <c:v>39.424999999999997</c:v>
                </c:pt>
                <c:pt idx="4732">
                  <c:v>39.433333330000004</c:v>
                </c:pt>
                <c:pt idx="4733">
                  <c:v>39.441666669999996</c:v>
                </c:pt>
                <c:pt idx="4734">
                  <c:v>39.450000000000003</c:v>
                </c:pt>
                <c:pt idx="4735">
                  <c:v>39.458333330000002</c:v>
                </c:pt>
                <c:pt idx="4736">
                  <c:v>39.466666670000002</c:v>
                </c:pt>
                <c:pt idx="4737">
                  <c:v>39.475000000000001</c:v>
                </c:pt>
                <c:pt idx="4738">
                  <c:v>39.483333330000001</c:v>
                </c:pt>
                <c:pt idx="4739">
                  <c:v>39.491666670000001</c:v>
                </c:pt>
                <c:pt idx="4740">
                  <c:v>39.5</c:v>
                </c:pt>
                <c:pt idx="4741">
                  <c:v>39.508333329999999</c:v>
                </c:pt>
                <c:pt idx="4742">
                  <c:v>39.516666669999999</c:v>
                </c:pt>
                <c:pt idx="4743">
                  <c:v>39.524999999999999</c:v>
                </c:pt>
                <c:pt idx="4744">
                  <c:v>39.533333329999998</c:v>
                </c:pt>
                <c:pt idx="4745">
                  <c:v>39.541666669999998</c:v>
                </c:pt>
                <c:pt idx="4746">
                  <c:v>39.549999999999997</c:v>
                </c:pt>
                <c:pt idx="4747">
                  <c:v>39.558333330000004</c:v>
                </c:pt>
                <c:pt idx="4748">
                  <c:v>39.566666669999996</c:v>
                </c:pt>
                <c:pt idx="4749">
                  <c:v>39.575000000000003</c:v>
                </c:pt>
                <c:pt idx="4750">
                  <c:v>39.583333330000002</c:v>
                </c:pt>
                <c:pt idx="4751">
                  <c:v>39.591666670000002</c:v>
                </c:pt>
                <c:pt idx="4752">
                  <c:v>39.6</c:v>
                </c:pt>
                <c:pt idx="4753">
                  <c:v>39.608333330000001</c:v>
                </c:pt>
                <c:pt idx="4754">
                  <c:v>39.616666670000001</c:v>
                </c:pt>
                <c:pt idx="4755">
                  <c:v>39.625</c:v>
                </c:pt>
                <c:pt idx="4756">
                  <c:v>39.633333329999999</c:v>
                </c:pt>
                <c:pt idx="4757">
                  <c:v>39.641666669999999</c:v>
                </c:pt>
                <c:pt idx="4758">
                  <c:v>39.65</c:v>
                </c:pt>
                <c:pt idx="4759">
                  <c:v>39.658333329999998</c:v>
                </c:pt>
                <c:pt idx="4760">
                  <c:v>39.666666669999998</c:v>
                </c:pt>
                <c:pt idx="4761">
                  <c:v>39.674999999999997</c:v>
                </c:pt>
                <c:pt idx="4762">
                  <c:v>39.683333330000004</c:v>
                </c:pt>
                <c:pt idx="4763">
                  <c:v>39.691666669999996</c:v>
                </c:pt>
                <c:pt idx="4764">
                  <c:v>39.700000000000003</c:v>
                </c:pt>
                <c:pt idx="4765">
                  <c:v>39.708333330000002</c:v>
                </c:pt>
                <c:pt idx="4766">
                  <c:v>39.716666670000002</c:v>
                </c:pt>
                <c:pt idx="4767">
                  <c:v>39.725000000000001</c:v>
                </c:pt>
                <c:pt idx="4768">
                  <c:v>39.733333330000001</c:v>
                </c:pt>
                <c:pt idx="4769">
                  <c:v>39.741666670000001</c:v>
                </c:pt>
                <c:pt idx="4770">
                  <c:v>39.75</c:v>
                </c:pt>
                <c:pt idx="4771">
                  <c:v>39.758333329999999</c:v>
                </c:pt>
                <c:pt idx="4772">
                  <c:v>39.766666669999999</c:v>
                </c:pt>
                <c:pt idx="4773">
                  <c:v>39.774999999999999</c:v>
                </c:pt>
                <c:pt idx="4774">
                  <c:v>39.783333329999998</c:v>
                </c:pt>
                <c:pt idx="4775">
                  <c:v>39.791666669999998</c:v>
                </c:pt>
                <c:pt idx="4776">
                  <c:v>39.799999999999997</c:v>
                </c:pt>
                <c:pt idx="4777">
                  <c:v>39.808333330000004</c:v>
                </c:pt>
                <c:pt idx="4778">
                  <c:v>39.816666669999996</c:v>
                </c:pt>
                <c:pt idx="4779">
                  <c:v>39.825000000000003</c:v>
                </c:pt>
                <c:pt idx="4780">
                  <c:v>39.833333330000002</c:v>
                </c:pt>
                <c:pt idx="4781">
                  <c:v>39.841666670000002</c:v>
                </c:pt>
                <c:pt idx="4782">
                  <c:v>39.85</c:v>
                </c:pt>
                <c:pt idx="4783">
                  <c:v>39.858333330000001</c:v>
                </c:pt>
                <c:pt idx="4784">
                  <c:v>39.866666670000001</c:v>
                </c:pt>
                <c:pt idx="4785">
                  <c:v>39.875</c:v>
                </c:pt>
                <c:pt idx="4786">
                  <c:v>39.883333329999999</c:v>
                </c:pt>
                <c:pt idx="4787">
                  <c:v>39.891666669999999</c:v>
                </c:pt>
                <c:pt idx="4788">
                  <c:v>39.9</c:v>
                </c:pt>
                <c:pt idx="4789">
                  <c:v>39.908333329999998</c:v>
                </c:pt>
                <c:pt idx="4790">
                  <c:v>39.916666669999998</c:v>
                </c:pt>
                <c:pt idx="4791">
                  <c:v>39.924999999999997</c:v>
                </c:pt>
                <c:pt idx="4792">
                  <c:v>39.933333330000004</c:v>
                </c:pt>
                <c:pt idx="4793">
                  <c:v>39.941666669999996</c:v>
                </c:pt>
                <c:pt idx="4794">
                  <c:v>39.950000000000003</c:v>
                </c:pt>
                <c:pt idx="4795">
                  <c:v>39.958333330000002</c:v>
                </c:pt>
                <c:pt idx="4796">
                  <c:v>39.966666670000002</c:v>
                </c:pt>
                <c:pt idx="4797">
                  <c:v>39.975000000000001</c:v>
                </c:pt>
                <c:pt idx="4798">
                  <c:v>39.983333330000001</c:v>
                </c:pt>
                <c:pt idx="4799">
                  <c:v>39.991666670000001</c:v>
                </c:pt>
                <c:pt idx="4800">
                  <c:v>40</c:v>
                </c:pt>
                <c:pt idx="4801">
                  <c:v>40.008333329999999</c:v>
                </c:pt>
                <c:pt idx="4802">
                  <c:v>40.016666669999999</c:v>
                </c:pt>
                <c:pt idx="4803">
                  <c:v>40.024999999999999</c:v>
                </c:pt>
                <c:pt idx="4804">
                  <c:v>40.033333329999998</c:v>
                </c:pt>
                <c:pt idx="4805">
                  <c:v>40.041666669999998</c:v>
                </c:pt>
                <c:pt idx="4806">
                  <c:v>40.049999999999997</c:v>
                </c:pt>
                <c:pt idx="4807">
                  <c:v>40.058333330000004</c:v>
                </c:pt>
                <c:pt idx="4808">
                  <c:v>40.066666669999996</c:v>
                </c:pt>
                <c:pt idx="4809">
                  <c:v>40.075000000000003</c:v>
                </c:pt>
                <c:pt idx="4810">
                  <c:v>40.083333330000002</c:v>
                </c:pt>
                <c:pt idx="4811">
                  <c:v>40.091666670000002</c:v>
                </c:pt>
                <c:pt idx="4812">
                  <c:v>40.1</c:v>
                </c:pt>
                <c:pt idx="4813">
                  <c:v>40.108333330000001</c:v>
                </c:pt>
                <c:pt idx="4814">
                  <c:v>40.116666670000001</c:v>
                </c:pt>
                <c:pt idx="4815">
                  <c:v>40.125</c:v>
                </c:pt>
                <c:pt idx="4816">
                  <c:v>40.133333329999999</c:v>
                </c:pt>
                <c:pt idx="4817">
                  <c:v>40.141666669999999</c:v>
                </c:pt>
                <c:pt idx="4818">
                  <c:v>40.15</c:v>
                </c:pt>
                <c:pt idx="4819">
                  <c:v>40.158333329999998</c:v>
                </c:pt>
                <c:pt idx="4820">
                  <c:v>40.166666669999998</c:v>
                </c:pt>
                <c:pt idx="4821">
                  <c:v>40.174999999999997</c:v>
                </c:pt>
                <c:pt idx="4822">
                  <c:v>40.183333330000004</c:v>
                </c:pt>
                <c:pt idx="4823">
                  <c:v>40.191666669999996</c:v>
                </c:pt>
                <c:pt idx="4824">
                  <c:v>40.200000000000003</c:v>
                </c:pt>
                <c:pt idx="4825">
                  <c:v>40.208333330000002</c:v>
                </c:pt>
                <c:pt idx="4826">
                  <c:v>40.216666670000002</c:v>
                </c:pt>
                <c:pt idx="4827">
                  <c:v>40.225000000000001</c:v>
                </c:pt>
                <c:pt idx="4828">
                  <c:v>40.233333330000001</c:v>
                </c:pt>
                <c:pt idx="4829">
                  <c:v>40.241666670000001</c:v>
                </c:pt>
                <c:pt idx="4830">
                  <c:v>40.25</c:v>
                </c:pt>
                <c:pt idx="4831">
                  <c:v>40.258333329999999</c:v>
                </c:pt>
                <c:pt idx="4832">
                  <c:v>40.266666669999999</c:v>
                </c:pt>
                <c:pt idx="4833">
                  <c:v>40.274999999999999</c:v>
                </c:pt>
                <c:pt idx="4834">
                  <c:v>40.283333329999998</c:v>
                </c:pt>
                <c:pt idx="4835">
                  <c:v>40.291666669999998</c:v>
                </c:pt>
                <c:pt idx="4836">
                  <c:v>40.299999999999997</c:v>
                </c:pt>
                <c:pt idx="4837">
                  <c:v>40.308333330000004</c:v>
                </c:pt>
                <c:pt idx="4838">
                  <c:v>40.316666669999996</c:v>
                </c:pt>
                <c:pt idx="4839">
                  <c:v>40.325000000000003</c:v>
                </c:pt>
                <c:pt idx="4840">
                  <c:v>40.333333330000002</c:v>
                </c:pt>
                <c:pt idx="4841">
                  <c:v>40.341666670000002</c:v>
                </c:pt>
                <c:pt idx="4842">
                  <c:v>40.35</c:v>
                </c:pt>
                <c:pt idx="4843">
                  <c:v>40.358333330000001</c:v>
                </c:pt>
                <c:pt idx="4844">
                  <c:v>40.366666670000001</c:v>
                </c:pt>
                <c:pt idx="4845">
                  <c:v>40.375</c:v>
                </c:pt>
                <c:pt idx="4846">
                  <c:v>40.383333329999999</c:v>
                </c:pt>
                <c:pt idx="4847">
                  <c:v>40.391666669999999</c:v>
                </c:pt>
                <c:pt idx="4848">
                  <c:v>40.4</c:v>
                </c:pt>
                <c:pt idx="4849">
                  <c:v>40.408333329999998</c:v>
                </c:pt>
                <c:pt idx="4850">
                  <c:v>40.416666669999998</c:v>
                </c:pt>
                <c:pt idx="4851">
                  <c:v>40.424999999999997</c:v>
                </c:pt>
                <c:pt idx="4852">
                  <c:v>40.433333330000004</c:v>
                </c:pt>
                <c:pt idx="4853">
                  <c:v>40.441666669999996</c:v>
                </c:pt>
                <c:pt idx="4854">
                  <c:v>40.450000000000003</c:v>
                </c:pt>
                <c:pt idx="4855">
                  <c:v>40.458333330000002</c:v>
                </c:pt>
                <c:pt idx="4856">
                  <c:v>40.466666670000002</c:v>
                </c:pt>
                <c:pt idx="4857">
                  <c:v>40.475000000000001</c:v>
                </c:pt>
                <c:pt idx="4858">
                  <c:v>40.483333330000001</c:v>
                </c:pt>
                <c:pt idx="4859">
                  <c:v>40.491666670000001</c:v>
                </c:pt>
                <c:pt idx="4860">
                  <c:v>40.5</c:v>
                </c:pt>
                <c:pt idx="4861">
                  <c:v>40.508333329999999</c:v>
                </c:pt>
                <c:pt idx="4862">
                  <c:v>40.516666669999999</c:v>
                </c:pt>
                <c:pt idx="4863">
                  <c:v>40.524999999999999</c:v>
                </c:pt>
                <c:pt idx="4864">
                  <c:v>40.533333329999998</c:v>
                </c:pt>
                <c:pt idx="4865">
                  <c:v>40.541666669999998</c:v>
                </c:pt>
                <c:pt idx="4866">
                  <c:v>40.549999999999997</c:v>
                </c:pt>
                <c:pt idx="4867">
                  <c:v>40.558333330000004</c:v>
                </c:pt>
                <c:pt idx="4868">
                  <c:v>40.566666669999996</c:v>
                </c:pt>
                <c:pt idx="4869">
                  <c:v>40.575000000000003</c:v>
                </c:pt>
                <c:pt idx="4870">
                  <c:v>40.583333330000002</c:v>
                </c:pt>
                <c:pt idx="4871">
                  <c:v>40.591666670000002</c:v>
                </c:pt>
                <c:pt idx="4872">
                  <c:v>40.6</c:v>
                </c:pt>
                <c:pt idx="4873">
                  <c:v>40.608333330000001</c:v>
                </c:pt>
                <c:pt idx="4874">
                  <c:v>40.616666670000001</c:v>
                </c:pt>
                <c:pt idx="4875">
                  <c:v>40.625</c:v>
                </c:pt>
                <c:pt idx="4876">
                  <c:v>40.633333329999999</c:v>
                </c:pt>
                <c:pt idx="4877">
                  <c:v>40.641666669999999</c:v>
                </c:pt>
                <c:pt idx="4878">
                  <c:v>40.65</c:v>
                </c:pt>
                <c:pt idx="4879">
                  <c:v>40.658333329999998</c:v>
                </c:pt>
                <c:pt idx="4880">
                  <c:v>40.666666669999998</c:v>
                </c:pt>
                <c:pt idx="4881">
                  <c:v>40.674999999999997</c:v>
                </c:pt>
                <c:pt idx="4882">
                  <c:v>40.683333330000004</c:v>
                </c:pt>
                <c:pt idx="4883">
                  <c:v>40.691666669999996</c:v>
                </c:pt>
                <c:pt idx="4884">
                  <c:v>40.700000000000003</c:v>
                </c:pt>
                <c:pt idx="4885">
                  <c:v>40.708333330000002</c:v>
                </c:pt>
                <c:pt idx="4886">
                  <c:v>40.716666670000002</c:v>
                </c:pt>
                <c:pt idx="4887">
                  <c:v>40.725000000000001</c:v>
                </c:pt>
                <c:pt idx="4888">
                  <c:v>40.733333330000001</c:v>
                </c:pt>
                <c:pt idx="4889">
                  <c:v>40.741666670000001</c:v>
                </c:pt>
                <c:pt idx="4890">
                  <c:v>40.75</c:v>
                </c:pt>
                <c:pt idx="4891">
                  <c:v>40.758333329999999</c:v>
                </c:pt>
                <c:pt idx="4892">
                  <c:v>40.766666669999999</c:v>
                </c:pt>
                <c:pt idx="4893">
                  <c:v>40.774999999999999</c:v>
                </c:pt>
                <c:pt idx="4894">
                  <c:v>40.783333329999998</c:v>
                </c:pt>
                <c:pt idx="4895">
                  <c:v>40.791666669999998</c:v>
                </c:pt>
                <c:pt idx="4896">
                  <c:v>40.799999999999997</c:v>
                </c:pt>
                <c:pt idx="4897">
                  <c:v>40.808333330000004</c:v>
                </c:pt>
                <c:pt idx="4898">
                  <c:v>40.816666669999996</c:v>
                </c:pt>
                <c:pt idx="4899">
                  <c:v>40.825000000000003</c:v>
                </c:pt>
                <c:pt idx="4900">
                  <c:v>40.833333330000002</c:v>
                </c:pt>
                <c:pt idx="4901">
                  <c:v>40.841666670000002</c:v>
                </c:pt>
                <c:pt idx="4902">
                  <c:v>40.85</c:v>
                </c:pt>
                <c:pt idx="4903">
                  <c:v>40.858333330000001</c:v>
                </c:pt>
                <c:pt idx="4904">
                  <c:v>40.866666670000001</c:v>
                </c:pt>
                <c:pt idx="4905">
                  <c:v>40.875</c:v>
                </c:pt>
                <c:pt idx="4906">
                  <c:v>40.883333329999999</c:v>
                </c:pt>
                <c:pt idx="4907">
                  <c:v>40.891666669999999</c:v>
                </c:pt>
                <c:pt idx="4908">
                  <c:v>40.9</c:v>
                </c:pt>
                <c:pt idx="4909">
                  <c:v>40.908333329999998</c:v>
                </c:pt>
                <c:pt idx="4910">
                  <c:v>40.916666669999998</c:v>
                </c:pt>
                <c:pt idx="4911">
                  <c:v>40.924999999999997</c:v>
                </c:pt>
                <c:pt idx="4912">
                  <c:v>40.933333330000004</c:v>
                </c:pt>
                <c:pt idx="4913">
                  <c:v>40.941666669999996</c:v>
                </c:pt>
                <c:pt idx="4914">
                  <c:v>40.950000000000003</c:v>
                </c:pt>
                <c:pt idx="4915">
                  <c:v>40.958333330000002</c:v>
                </c:pt>
                <c:pt idx="4916">
                  <c:v>40.966666670000002</c:v>
                </c:pt>
                <c:pt idx="4917">
                  <c:v>40.975000000000001</c:v>
                </c:pt>
                <c:pt idx="4918">
                  <c:v>40.983333330000001</c:v>
                </c:pt>
                <c:pt idx="4919">
                  <c:v>40.991666670000001</c:v>
                </c:pt>
                <c:pt idx="4920">
                  <c:v>41</c:v>
                </c:pt>
                <c:pt idx="4921">
                  <c:v>41.008333329999999</c:v>
                </c:pt>
                <c:pt idx="4922">
                  <c:v>41.016666669999999</c:v>
                </c:pt>
                <c:pt idx="4923">
                  <c:v>41.024999999999999</c:v>
                </c:pt>
                <c:pt idx="4924">
                  <c:v>41.033333329999998</c:v>
                </c:pt>
                <c:pt idx="4925">
                  <c:v>41.041666669999998</c:v>
                </c:pt>
                <c:pt idx="4926">
                  <c:v>41.05</c:v>
                </c:pt>
                <c:pt idx="4927">
                  <c:v>41.058333330000004</c:v>
                </c:pt>
                <c:pt idx="4928">
                  <c:v>41.066666669999996</c:v>
                </c:pt>
                <c:pt idx="4929">
                  <c:v>41.075000000000003</c:v>
                </c:pt>
                <c:pt idx="4930">
                  <c:v>41.083333330000002</c:v>
                </c:pt>
                <c:pt idx="4931">
                  <c:v>41.091666670000002</c:v>
                </c:pt>
                <c:pt idx="4932">
                  <c:v>41.1</c:v>
                </c:pt>
                <c:pt idx="4933">
                  <c:v>41.108333330000001</c:v>
                </c:pt>
                <c:pt idx="4934">
                  <c:v>41.116666670000001</c:v>
                </c:pt>
                <c:pt idx="4935">
                  <c:v>41.125</c:v>
                </c:pt>
                <c:pt idx="4936">
                  <c:v>41.133333329999999</c:v>
                </c:pt>
                <c:pt idx="4937">
                  <c:v>41.141666669999999</c:v>
                </c:pt>
                <c:pt idx="4938">
                  <c:v>41.15</c:v>
                </c:pt>
                <c:pt idx="4939">
                  <c:v>41.158333329999998</c:v>
                </c:pt>
                <c:pt idx="4940">
                  <c:v>41.166666669999998</c:v>
                </c:pt>
                <c:pt idx="4941">
                  <c:v>41.174999999999997</c:v>
                </c:pt>
                <c:pt idx="4942">
                  <c:v>41.183333330000004</c:v>
                </c:pt>
                <c:pt idx="4943">
                  <c:v>41.191666669999996</c:v>
                </c:pt>
                <c:pt idx="4944">
                  <c:v>41.2</c:v>
                </c:pt>
                <c:pt idx="4945">
                  <c:v>41.208333330000002</c:v>
                </c:pt>
                <c:pt idx="4946">
                  <c:v>41.216666670000002</c:v>
                </c:pt>
                <c:pt idx="4947">
                  <c:v>41.225000000000001</c:v>
                </c:pt>
                <c:pt idx="4948">
                  <c:v>41.233333330000001</c:v>
                </c:pt>
                <c:pt idx="4949">
                  <c:v>41.241666670000001</c:v>
                </c:pt>
                <c:pt idx="4950">
                  <c:v>41.25</c:v>
                </c:pt>
                <c:pt idx="4951">
                  <c:v>41.258333329999999</c:v>
                </c:pt>
                <c:pt idx="4952">
                  <c:v>41.266666669999999</c:v>
                </c:pt>
                <c:pt idx="4953">
                  <c:v>41.274999999999999</c:v>
                </c:pt>
                <c:pt idx="4954">
                  <c:v>41.283333329999998</c:v>
                </c:pt>
                <c:pt idx="4955">
                  <c:v>41.291666669999998</c:v>
                </c:pt>
                <c:pt idx="4956">
                  <c:v>41.3</c:v>
                </c:pt>
                <c:pt idx="4957">
                  <c:v>41.308333330000004</c:v>
                </c:pt>
                <c:pt idx="4958">
                  <c:v>41.316666669999996</c:v>
                </c:pt>
                <c:pt idx="4959">
                  <c:v>41.325000000000003</c:v>
                </c:pt>
                <c:pt idx="4960">
                  <c:v>41.333333330000002</c:v>
                </c:pt>
                <c:pt idx="4961">
                  <c:v>41.341666670000002</c:v>
                </c:pt>
                <c:pt idx="4962">
                  <c:v>41.35</c:v>
                </c:pt>
                <c:pt idx="4963">
                  <c:v>41.358333330000001</c:v>
                </c:pt>
                <c:pt idx="4964">
                  <c:v>41.366666670000001</c:v>
                </c:pt>
                <c:pt idx="4965">
                  <c:v>41.375</c:v>
                </c:pt>
                <c:pt idx="4966">
                  <c:v>41.383333329999999</c:v>
                </c:pt>
                <c:pt idx="4967">
                  <c:v>41.391666669999999</c:v>
                </c:pt>
                <c:pt idx="4968">
                  <c:v>41.4</c:v>
                </c:pt>
                <c:pt idx="4969">
                  <c:v>41.408333329999998</c:v>
                </c:pt>
                <c:pt idx="4970">
                  <c:v>41.416666669999998</c:v>
                </c:pt>
                <c:pt idx="4971">
                  <c:v>41.424999999999997</c:v>
                </c:pt>
                <c:pt idx="4972">
                  <c:v>41.433333330000004</c:v>
                </c:pt>
                <c:pt idx="4973">
                  <c:v>41.441666669999996</c:v>
                </c:pt>
                <c:pt idx="4974">
                  <c:v>41.45</c:v>
                </c:pt>
                <c:pt idx="4975">
                  <c:v>41.458333330000002</c:v>
                </c:pt>
                <c:pt idx="4976">
                  <c:v>41.466666670000002</c:v>
                </c:pt>
                <c:pt idx="4977">
                  <c:v>41.475000000000001</c:v>
                </c:pt>
                <c:pt idx="4978">
                  <c:v>41.483333330000001</c:v>
                </c:pt>
                <c:pt idx="4979">
                  <c:v>41.491666670000001</c:v>
                </c:pt>
                <c:pt idx="4980">
                  <c:v>41.5</c:v>
                </c:pt>
                <c:pt idx="4981">
                  <c:v>41.508333329999999</c:v>
                </c:pt>
                <c:pt idx="4982">
                  <c:v>41.516666669999999</c:v>
                </c:pt>
                <c:pt idx="4983">
                  <c:v>41.524999999999999</c:v>
                </c:pt>
                <c:pt idx="4984">
                  <c:v>41.533333329999998</c:v>
                </c:pt>
                <c:pt idx="4985">
                  <c:v>41.541666669999998</c:v>
                </c:pt>
                <c:pt idx="4986">
                  <c:v>41.55</c:v>
                </c:pt>
                <c:pt idx="4987">
                  <c:v>41.558333330000004</c:v>
                </c:pt>
                <c:pt idx="4988">
                  <c:v>41.566666669999996</c:v>
                </c:pt>
                <c:pt idx="4989">
                  <c:v>41.575000000000003</c:v>
                </c:pt>
                <c:pt idx="4990">
                  <c:v>41.583333330000002</c:v>
                </c:pt>
                <c:pt idx="4991">
                  <c:v>41.591666670000002</c:v>
                </c:pt>
                <c:pt idx="4992">
                  <c:v>41.6</c:v>
                </c:pt>
                <c:pt idx="4993">
                  <c:v>41.608333330000001</c:v>
                </c:pt>
                <c:pt idx="4994">
                  <c:v>41.616666670000001</c:v>
                </c:pt>
                <c:pt idx="4995">
                  <c:v>41.625</c:v>
                </c:pt>
                <c:pt idx="4996">
                  <c:v>41.633333329999999</c:v>
                </c:pt>
                <c:pt idx="4997">
                  <c:v>41.641666669999999</c:v>
                </c:pt>
                <c:pt idx="4998">
                  <c:v>41.65</c:v>
                </c:pt>
                <c:pt idx="4999">
                  <c:v>41.658333329999998</c:v>
                </c:pt>
                <c:pt idx="5000">
                  <c:v>41.666666669999998</c:v>
                </c:pt>
                <c:pt idx="5001">
                  <c:v>41.674999999999997</c:v>
                </c:pt>
                <c:pt idx="5002">
                  <c:v>41.683333330000004</c:v>
                </c:pt>
                <c:pt idx="5003">
                  <c:v>41.691666669999996</c:v>
                </c:pt>
                <c:pt idx="5004">
                  <c:v>41.7</c:v>
                </c:pt>
                <c:pt idx="5005">
                  <c:v>41.708333330000002</c:v>
                </c:pt>
                <c:pt idx="5006">
                  <c:v>41.716666670000002</c:v>
                </c:pt>
                <c:pt idx="5007">
                  <c:v>41.725000000000001</c:v>
                </c:pt>
                <c:pt idx="5008">
                  <c:v>41.733333330000001</c:v>
                </c:pt>
                <c:pt idx="5009">
                  <c:v>41.741666670000001</c:v>
                </c:pt>
                <c:pt idx="5010">
                  <c:v>41.75</c:v>
                </c:pt>
                <c:pt idx="5011">
                  <c:v>41.758333329999999</c:v>
                </c:pt>
                <c:pt idx="5012">
                  <c:v>41.766666669999999</c:v>
                </c:pt>
                <c:pt idx="5013">
                  <c:v>41.774999999999999</c:v>
                </c:pt>
                <c:pt idx="5014">
                  <c:v>41.783333329999998</c:v>
                </c:pt>
                <c:pt idx="5015">
                  <c:v>41.791666669999998</c:v>
                </c:pt>
                <c:pt idx="5016">
                  <c:v>41.8</c:v>
                </c:pt>
                <c:pt idx="5017">
                  <c:v>41.808333330000004</c:v>
                </c:pt>
                <c:pt idx="5018">
                  <c:v>41.816666669999996</c:v>
                </c:pt>
                <c:pt idx="5019">
                  <c:v>41.825000000000003</c:v>
                </c:pt>
                <c:pt idx="5020">
                  <c:v>41.833333330000002</c:v>
                </c:pt>
                <c:pt idx="5021">
                  <c:v>41.841666670000002</c:v>
                </c:pt>
                <c:pt idx="5022">
                  <c:v>41.85</c:v>
                </c:pt>
                <c:pt idx="5023">
                  <c:v>41.858333330000001</c:v>
                </c:pt>
                <c:pt idx="5024">
                  <c:v>41.866666670000001</c:v>
                </c:pt>
                <c:pt idx="5025">
                  <c:v>41.875</c:v>
                </c:pt>
                <c:pt idx="5026">
                  <c:v>41.883333329999999</c:v>
                </c:pt>
                <c:pt idx="5027">
                  <c:v>41.891666669999999</c:v>
                </c:pt>
                <c:pt idx="5028">
                  <c:v>41.9</c:v>
                </c:pt>
                <c:pt idx="5029">
                  <c:v>41.908333329999998</c:v>
                </c:pt>
                <c:pt idx="5030">
                  <c:v>41.916666669999998</c:v>
                </c:pt>
                <c:pt idx="5031">
                  <c:v>41.924999999999997</c:v>
                </c:pt>
                <c:pt idx="5032">
                  <c:v>41.933333330000004</c:v>
                </c:pt>
                <c:pt idx="5033">
                  <c:v>41.941666669999996</c:v>
                </c:pt>
                <c:pt idx="5034">
                  <c:v>41.95</c:v>
                </c:pt>
                <c:pt idx="5035">
                  <c:v>41.958333330000002</c:v>
                </c:pt>
                <c:pt idx="5036">
                  <c:v>41.966666670000002</c:v>
                </c:pt>
                <c:pt idx="5037">
                  <c:v>41.975000000000001</c:v>
                </c:pt>
                <c:pt idx="5038">
                  <c:v>41.983333330000001</c:v>
                </c:pt>
                <c:pt idx="5039">
                  <c:v>41.991666670000001</c:v>
                </c:pt>
                <c:pt idx="5040">
                  <c:v>42</c:v>
                </c:pt>
                <c:pt idx="5041">
                  <c:v>42.008333329999999</c:v>
                </c:pt>
                <c:pt idx="5042">
                  <c:v>42.016666669999999</c:v>
                </c:pt>
                <c:pt idx="5043">
                  <c:v>42.024999999999999</c:v>
                </c:pt>
                <c:pt idx="5044">
                  <c:v>42.033333329999998</c:v>
                </c:pt>
                <c:pt idx="5045">
                  <c:v>42.041666669999998</c:v>
                </c:pt>
                <c:pt idx="5046">
                  <c:v>42.05</c:v>
                </c:pt>
                <c:pt idx="5047">
                  <c:v>42.058333330000004</c:v>
                </c:pt>
                <c:pt idx="5048">
                  <c:v>42.066666669999996</c:v>
                </c:pt>
                <c:pt idx="5049">
                  <c:v>42.075000000000003</c:v>
                </c:pt>
                <c:pt idx="5050">
                  <c:v>42.083333330000002</c:v>
                </c:pt>
                <c:pt idx="5051">
                  <c:v>42.091666670000002</c:v>
                </c:pt>
                <c:pt idx="5052">
                  <c:v>42.1</c:v>
                </c:pt>
                <c:pt idx="5053">
                  <c:v>42.108333330000001</c:v>
                </c:pt>
                <c:pt idx="5054">
                  <c:v>42.116666670000001</c:v>
                </c:pt>
                <c:pt idx="5055">
                  <c:v>42.125</c:v>
                </c:pt>
                <c:pt idx="5056">
                  <c:v>42.133333329999999</c:v>
                </c:pt>
                <c:pt idx="5057">
                  <c:v>42.141666669999999</c:v>
                </c:pt>
                <c:pt idx="5058">
                  <c:v>42.15</c:v>
                </c:pt>
                <c:pt idx="5059">
                  <c:v>42.158333329999998</c:v>
                </c:pt>
                <c:pt idx="5060">
                  <c:v>42.166666669999998</c:v>
                </c:pt>
                <c:pt idx="5061">
                  <c:v>42.174999999999997</c:v>
                </c:pt>
                <c:pt idx="5062">
                  <c:v>42.183333330000004</c:v>
                </c:pt>
                <c:pt idx="5063">
                  <c:v>42.191666669999996</c:v>
                </c:pt>
                <c:pt idx="5064">
                  <c:v>42.2</c:v>
                </c:pt>
                <c:pt idx="5065">
                  <c:v>42.208333330000002</c:v>
                </c:pt>
                <c:pt idx="5066">
                  <c:v>42.216666670000002</c:v>
                </c:pt>
                <c:pt idx="5067">
                  <c:v>42.225000000000001</c:v>
                </c:pt>
                <c:pt idx="5068">
                  <c:v>42.233333330000001</c:v>
                </c:pt>
                <c:pt idx="5069">
                  <c:v>42.241666670000001</c:v>
                </c:pt>
                <c:pt idx="5070">
                  <c:v>42.25</c:v>
                </c:pt>
                <c:pt idx="5071">
                  <c:v>42.258333329999999</c:v>
                </c:pt>
                <c:pt idx="5072">
                  <c:v>42.266666669999999</c:v>
                </c:pt>
                <c:pt idx="5073">
                  <c:v>42.274999999999999</c:v>
                </c:pt>
                <c:pt idx="5074">
                  <c:v>42.283333329999998</c:v>
                </c:pt>
                <c:pt idx="5075">
                  <c:v>42.291666669999998</c:v>
                </c:pt>
                <c:pt idx="5076">
                  <c:v>42.3</c:v>
                </c:pt>
                <c:pt idx="5077">
                  <c:v>42.308333330000004</c:v>
                </c:pt>
                <c:pt idx="5078">
                  <c:v>42.316666669999996</c:v>
                </c:pt>
                <c:pt idx="5079">
                  <c:v>42.325000000000003</c:v>
                </c:pt>
                <c:pt idx="5080">
                  <c:v>42.333333330000002</c:v>
                </c:pt>
                <c:pt idx="5081">
                  <c:v>42.341666670000002</c:v>
                </c:pt>
                <c:pt idx="5082">
                  <c:v>42.35</c:v>
                </c:pt>
                <c:pt idx="5083">
                  <c:v>42.358333330000001</c:v>
                </c:pt>
                <c:pt idx="5084">
                  <c:v>42.366666670000001</c:v>
                </c:pt>
                <c:pt idx="5085">
                  <c:v>42.375</c:v>
                </c:pt>
                <c:pt idx="5086">
                  <c:v>42.383333329999999</c:v>
                </c:pt>
                <c:pt idx="5087">
                  <c:v>42.391666669999999</c:v>
                </c:pt>
                <c:pt idx="5088">
                  <c:v>42.4</c:v>
                </c:pt>
                <c:pt idx="5089">
                  <c:v>42.408333329999998</c:v>
                </c:pt>
                <c:pt idx="5090">
                  <c:v>42.416666669999998</c:v>
                </c:pt>
                <c:pt idx="5091">
                  <c:v>42.424999999999997</c:v>
                </c:pt>
                <c:pt idx="5092">
                  <c:v>42.433333330000004</c:v>
                </c:pt>
                <c:pt idx="5093">
                  <c:v>42.441666669999996</c:v>
                </c:pt>
                <c:pt idx="5094">
                  <c:v>42.45</c:v>
                </c:pt>
                <c:pt idx="5095">
                  <c:v>42.458333330000002</c:v>
                </c:pt>
                <c:pt idx="5096">
                  <c:v>42.466666670000002</c:v>
                </c:pt>
                <c:pt idx="5097">
                  <c:v>42.475000000000001</c:v>
                </c:pt>
                <c:pt idx="5098">
                  <c:v>42.483333330000001</c:v>
                </c:pt>
                <c:pt idx="5099">
                  <c:v>42.491666670000001</c:v>
                </c:pt>
                <c:pt idx="5100">
                  <c:v>42.5</c:v>
                </c:pt>
                <c:pt idx="5101">
                  <c:v>42.508333329999999</c:v>
                </c:pt>
                <c:pt idx="5102">
                  <c:v>42.516666669999999</c:v>
                </c:pt>
                <c:pt idx="5103">
                  <c:v>42.524999999999999</c:v>
                </c:pt>
                <c:pt idx="5104">
                  <c:v>42.533333329999998</c:v>
                </c:pt>
                <c:pt idx="5105">
                  <c:v>42.541666669999998</c:v>
                </c:pt>
                <c:pt idx="5106">
                  <c:v>42.55</c:v>
                </c:pt>
                <c:pt idx="5107">
                  <c:v>42.558333330000004</c:v>
                </c:pt>
                <c:pt idx="5108">
                  <c:v>42.566666669999996</c:v>
                </c:pt>
                <c:pt idx="5109">
                  <c:v>42.575000000000003</c:v>
                </c:pt>
                <c:pt idx="5110">
                  <c:v>42.583333330000002</c:v>
                </c:pt>
                <c:pt idx="5111">
                  <c:v>42.591666670000002</c:v>
                </c:pt>
                <c:pt idx="5112">
                  <c:v>42.6</c:v>
                </c:pt>
                <c:pt idx="5113">
                  <c:v>42.608333330000001</c:v>
                </c:pt>
                <c:pt idx="5114">
                  <c:v>42.616666670000001</c:v>
                </c:pt>
                <c:pt idx="5115">
                  <c:v>42.625</c:v>
                </c:pt>
                <c:pt idx="5116">
                  <c:v>42.633333329999999</c:v>
                </c:pt>
                <c:pt idx="5117">
                  <c:v>42.641666669999999</c:v>
                </c:pt>
                <c:pt idx="5118">
                  <c:v>42.65</c:v>
                </c:pt>
                <c:pt idx="5119">
                  <c:v>42.658333329999998</c:v>
                </c:pt>
                <c:pt idx="5120">
                  <c:v>42.666666669999998</c:v>
                </c:pt>
                <c:pt idx="5121">
                  <c:v>42.674999999999997</c:v>
                </c:pt>
                <c:pt idx="5122">
                  <c:v>42.683333330000004</c:v>
                </c:pt>
                <c:pt idx="5123">
                  <c:v>42.691666669999996</c:v>
                </c:pt>
                <c:pt idx="5124">
                  <c:v>42.7</c:v>
                </c:pt>
                <c:pt idx="5125">
                  <c:v>42.708333330000002</c:v>
                </c:pt>
                <c:pt idx="5126">
                  <c:v>42.716666670000002</c:v>
                </c:pt>
                <c:pt idx="5127">
                  <c:v>42.725000000000001</c:v>
                </c:pt>
                <c:pt idx="5128">
                  <c:v>42.733333330000001</c:v>
                </c:pt>
                <c:pt idx="5129">
                  <c:v>42.741666670000001</c:v>
                </c:pt>
                <c:pt idx="5130">
                  <c:v>42.75</c:v>
                </c:pt>
                <c:pt idx="5131">
                  <c:v>42.758333329999999</c:v>
                </c:pt>
                <c:pt idx="5132">
                  <c:v>42.766666669999999</c:v>
                </c:pt>
                <c:pt idx="5133">
                  <c:v>42.774999999999999</c:v>
                </c:pt>
                <c:pt idx="5134">
                  <c:v>42.783333329999998</c:v>
                </c:pt>
                <c:pt idx="5135">
                  <c:v>42.791666669999998</c:v>
                </c:pt>
                <c:pt idx="5136">
                  <c:v>42.8</c:v>
                </c:pt>
                <c:pt idx="5137">
                  <c:v>42.808333330000004</c:v>
                </c:pt>
                <c:pt idx="5138">
                  <c:v>42.816666669999996</c:v>
                </c:pt>
                <c:pt idx="5139">
                  <c:v>42.825000000000003</c:v>
                </c:pt>
                <c:pt idx="5140">
                  <c:v>42.833333330000002</c:v>
                </c:pt>
                <c:pt idx="5141">
                  <c:v>42.841666670000002</c:v>
                </c:pt>
                <c:pt idx="5142">
                  <c:v>42.85</c:v>
                </c:pt>
                <c:pt idx="5143">
                  <c:v>42.858333330000001</c:v>
                </c:pt>
                <c:pt idx="5144">
                  <c:v>42.866666670000001</c:v>
                </c:pt>
                <c:pt idx="5145">
                  <c:v>42.875</c:v>
                </c:pt>
                <c:pt idx="5146">
                  <c:v>42.883333329999999</c:v>
                </c:pt>
                <c:pt idx="5147">
                  <c:v>42.891666669999999</c:v>
                </c:pt>
                <c:pt idx="5148">
                  <c:v>42.9</c:v>
                </c:pt>
                <c:pt idx="5149">
                  <c:v>42.908333329999998</c:v>
                </c:pt>
                <c:pt idx="5150">
                  <c:v>42.916666669999998</c:v>
                </c:pt>
                <c:pt idx="5151">
                  <c:v>42.924999999999997</c:v>
                </c:pt>
                <c:pt idx="5152">
                  <c:v>42.933333330000004</c:v>
                </c:pt>
                <c:pt idx="5153">
                  <c:v>42.941666669999996</c:v>
                </c:pt>
                <c:pt idx="5154">
                  <c:v>42.95</c:v>
                </c:pt>
                <c:pt idx="5155">
                  <c:v>42.958333330000002</c:v>
                </c:pt>
                <c:pt idx="5156">
                  <c:v>42.966666670000002</c:v>
                </c:pt>
                <c:pt idx="5157">
                  <c:v>42.975000000000001</c:v>
                </c:pt>
                <c:pt idx="5158">
                  <c:v>42.983333330000001</c:v>
                </c:pt>
                <c:pt idx="5159">
                  <c:v>42.991666670000001</c:v>
                </c:pt>
                <c:pt idx="5160">
                  <c:v>43</c:v>
                </c:pt>
                <c:pt idx="5161">
                  <c:v>43.008333329999999</c:v>
                </c:pt>
                <c:pt idx="5162">
                  <c:v>43.016666669999999</c:v>
                </c:pt>
                <c:pt idx="5163">
                  <c:v>43.024999999999999</c:v>
                </c:pt>
                <c:pt idx="5164">
                  <c:v>43.033333329999998</c:v>
                </c:pt>
                <c:pt idx="5165">
                  <c:v>43.041666669999998</c:v>
                </c:pt>
                <c:pt idx="5166">
                  <c:v>43.05</c:v>
                </c:pt>
                <c:pt idx="5167">
                  <c:v>43.058333330000004</c:v>
                </c:pt>
                <c:pt idx="5168">
                  <c:v>43.066666669999996</c:v>
                </c:pt>
                <c:pt idx="5169">
                  <c:v>43.075000000000003</c:v>
                </c:pt>
                <c:pt idx="5170">
                  <c:v>43.083333330000002</c:v>
                </c:pt>
                <c:pt idx="5171">
                  <c:v>43.091666670000002</c:v>
                </c:pt>
                <c:pt idx="5172">
                  <c:v>43.1</c:v>
                </c:pt>
                <c:pt idx="5173">
                  <c:v>43.108333330000001</c:v>
                </c:pt>
                <c:pt idx="5174">
                  <c:v>43.116666670000001</c:v>
                </c:pt>
                <c:pt idx="5175">
                  <c:v>43.125</c:v>
                </c:pt>
                <c:pt idx="5176">
                  <c:v>43.133333329999999</c:v>
                </c:pt>
                <c:pt idx="5177">
                  <c:v>43.141666669999999</c:v>
                </c:pt>
                <c:pt idx="5178">
                  <c:v>43.15</c:v>
                </c:pt>
                <c:pt idx="5179">
                  <c:v>43.158333329999998</c:v>
                </c:pt>
                <c:pt idx="5180">
                  <c:v>43.166666669999998</c:v>
                </c:pt>
                <c:pt idx="5181">
                  <c:v>43.174999999999997</c:v>
                </c:pt>
                <c:pt idx="5182">
                  <c:v>43.183333330000004</c:v>
                </c:pt>
                <c:pt idx="5183">
                  <c:v>43.191666669999996</c:v>
                </c:pt>
                <c:pt idx="5184">
                  <c:v>43.2</c:v>
                </c:pt>
                <c:pt idx="5185">
                  <c:v>43.208333330000002</c:v>
                </c:pt>
                <c:pt idx="5186">
                  <c:v>43.216666670000002</c:v>
                </c:pt>
                <c:pt idx="5187">
                  <c:v>43.225000000000001</c:v>
                </c:pt>
                <c:pt idx="5188">
                  <c:v>43.233333330000001</c:v>
                </c:pt>
                <c:pt idx="5189">
                  <c:v>43.241666670000001</c:v>
                </c:pt>
                <c:pt idx="5190">
                  <c:v>43.25</c:v>
                </c:pt>
                <c:pt idx="5191">
                  <c:v>43.258333329999999</c:v>
                </c:pt>
                <c:pt idx="5192">
                  <c:v>43.266666669999999</c:v>
                </c:pt>
                <c:pt idx="5193">
                  <c:v>43.274999999999999</c:v>
                </c:pt>
                <c:pt idx="5194">
                  <c:v>43.283333329999998</c:v>
                </c:pt>
                <c:pt idx="5195">
                  <c:v>43.291666669999998</c:v>
                </c:pt>
                <c:pt idx="5196">
                  <c:v>43.3</c:v>
                </c:pt>
                <c:pt idx="5197">
                  <c:v>43.308333330000004</c:v>
                </c:pt>
                <c:pt idx="5198">
                  <c:v>43.316666669999996</c:v>
                </c:pt>
                <c:pt idx="5199">
                  <c:v>43.325000000000003</c:v>
                </c:pt>
                <c:pt idx="5200">
                  <c:v>43.333333330000002</c:v>
                </c:pt>
                <c:pt idx="5201">
                  <c:v>43.341666670000002</c:v>
                </c:pt>
                <c:pt idx="5202">
                  <c:v>43.35</c:v>
                </c:pt>
                <c:pt idx="5203">
                  <c:v>43.358333330000001</c:v>
                </c:pt>
                <c:pt idx="5204">
                  <c:v>43.366666670000001</c:v>
                </c:pt>
                <c:pt idx="5205">
                  <c:v>43.375</c:v>
                </c:pt>
                <c:pt idx="5206">
                  <c:v>43.383333329999999</c:v>
                </c:pt>
                <c:pt idx="5207">
                  <c:v>43.391666669999999</c:v>
                </c:pt>
                <c:pt idx="5208">
                  <c:v>43.4</c:v>
                </c:pt>
                <c:pt idx="5209">
                  <c:v>43.408333329999998</c:v>
                </c:pt>
                <c:pt idx="5210">
                  <c:v>43.416666669999998</c:v>
                </c:pt>
                <c:pt idx="5211">
                  <c:v>43.424999999999997</c:v>
                </c:pt>
                <c:pt idx="5212">
                  <c:v>43.433333330000004</c:v>
                </c:pt>
                <c:pt idx="5213">
                  <c:v>43.441666669999996</c:v>
                </c:pt>
                <c:pt idx="5214">
                  <c:v>43.45</c:v>
                </c:pt>
                <c:pt idx="5215">
                  <c:v>43.458333330000002</c:v>
                </c:pt>
                <c:pt idx="5216">
                  <c:v>43.466666670000002</c:v>
                </c:pt>
                <c:pt idx="5217">
                  <c:v>43.475000000000001</c:v>
                </c:pt>
                <c:pt idx="5218">
                  <c:v>43.483333330000001</c:v>
                </c:pt>
                <c:pt idx="5219">
                  <c:v>43.491666670000001</c:v>
                </c:pt>
                <c:pt idx="5220">
                  <c:v>43.5</c:v>
                </c:pt>
                <c:pt idx="5221">
                  <c:v>43.508333329999999</c:v>
                </c:pt>
                <c:pt idx="5222">
                  <c:v>43.516666669999999</c:v>
                </c:pt>
                <c:pt idx="5223">
                  <c:v>43.524999999999999</c:v>
                </c:pt>
                <c:pt idx="5224">
                  <c:v>43.533333329999998</c:v>
                </c:pt>
                <c:pt idx="5225">
                  <c:v>43.541666669999998</c:v>
                </c:pt>
                <c:pt idx="5226">
                  <c:v>43.55</c:v>
                </c:pt>
                <c:pt idx="5227">
                  <c:v>43.558333330000004</c:v>
                </c:pt>
                <c:pt idx="5228">
                  <c:v>43.566666669999996</c:v>
                </c:pt>
                <c:pt idx="5229">
                  <c:v>43.575000000000003</c:v>
                </c:pt>
                <c:pt idx="5230">
                  <c:v>43.583333330000002</c:v>
                </c:pt>
                <c:pt idx="5231">
                  <c:v>43.591666670000002</c:v>
                </c:pt>
                <c:pt idx="5232">
                  <c:v>43.6</c:v>
                </c:pt>
                <c:pt idx="5233">
                  <c:v>43.608333330000001</c:v>
                </c:pt>
                <c:pt idx="5234">
                  <c:v>43.616666670000001</c:v>
                </c:pt>
                <c:pt idx="5235">
                  <c:v>43.625</c:v>
                </c:pt>
                <c:pt idx="5236">
                  <c:v>43.633333329999999</c:v>
                </c:pt>
                <c:pt idx="5237">
                  <c:v>43.641666669999999</c:v>
                </c:pt>
                <c:pt idx="5238">
                  <c:v>43.65</c:v>
                </c:pt>
                <c:pt idx="5239">
                  <c:v>43.658333329999998</c:v>
                </c:pt>
                <c:pt idx="5240">
                  <c:v>43.666666669999998</c:v>
                </c:pt>
                <c:pt idx="5241">
                  <c:v>43.674999999999997</c:v>
                </c:pt>
                <c:pt idx="5242">
                  <c:v>43.683333330000004</c:v>
                </c:pt>
                <c:pt idx="5243">
                  <c:v>43.691666669999996</c:v>
                </c:pt>
                <c:pt idx="5244">
                  <c:v>43.7</c:v>
                </c:pt>
                <c:pt idx="5245">
                  <c:v>43.708333330000002</c:v>
                </c:pt>
                <c:pt idx="5246">
                  <c:v>43.716666670000002</c:v>
                </c:pt>
                <c:pt idx="5247">
                  <c:v>43.725000000000001</c:v>
                </c:pt>
                <c:pt idx="5248">
                  <c:v>43.733333330000001</c:v>
                </c:pt>
                <c:pt idx="5249">
                  <c:v>43.741666670000001</c:v>
                </c:pt>
                <c:pt idx="5250">
                  <c:v>43.75</c:v>
                </c:pt>
                <c:pt idx="5251">
                  <c:v>43.758333329999999</c:v>
                </c:pt>
                <c:pt idx="5252">
                  <c:v>43.766666669999999</c:v>
                </c:pt>
                <c:pt idx="5253">
                  <c:v>43.774999999999999</c:v>
                </c:pt>
                <c:pt idx="5254">
                  <c:v>43.783333329999998</c:v>
                </c:pt>
                <c:pt idx="5255">
                  <c:v>43.791666669999998</c:v>
                </c:pt>
                <c:pt idx="5256">
                  <c:v>43.8</c:v>
                </c:pt>
                <c:pt idx="5257">
                  <c:v>43.808333330000004</c:v>
                </c:pt>
                <c:pt idx="5258">
                  <c:v>43.816666669999996</c:v>
                </c:pt>
                <c:pt idx="5259">
                  <c:v>43.825000000000003</c:v>
                </c:pt>
                <c:pt idx="5260">
                  <c:v>43.833333330000002</c:v>
                </c:pt>
                <c:pt idx="5261">
                  <c:v>43.841666670000002</c:v>
                </c:pt>
                <c:pt idx="5262">
                  <c:v>43.85</c:v>
                </c:pt>
                <c:pt idx="5263">
                  <c:v>43.858333330000001</c:v>
                </c:pt>
                <c:pt idx="5264">
                  <c:v>43.866666670000001</c:v>
                </c:pt>
                <c:pt idx="5265">
                  <c:v>43.875</c:v>
                </c:pt>
                <c:pt idx="5266">
                  <c:v>43.883333329999999</c:v>
                </c:pt>
                <c:pt idx="5267">
                  <c:v>43.891666669999999</c:v>
                </c:pt>
                <c:pt idx="5268">
                  <c:v>43.9</c:v>
                </c:pt>
                <c:pt idx="5269">
                  <c:v>43.908333329999998</c:v>
                </c:pt>
                <c:pt idx="5270">
                  <c:v>43.916666669999998</c:v>
                </c:pt>
                <c:pt idx="5271">
                  <c:v>43.924999999999997</c:v>
                </c:pt>
                <c:pt idx="5272">
                  <c:v>43.933333330000004</c:v>
                </c:pt>
                <c:pt idx="5273">
                  <c:v>43.941666669999996</c:v>
                </c:pt>
                <c:pt idx="5274">
                  <c:v>43.95</c:v>
                </c:pt>
                <c:pt idx="5275">
                  <c:v>43.958333330000002</c:v>
                </c:pt>
                <c:pt idx="5276">
                  <c:v>43.966666670000002</c:v>
                </c:pt>
                <c:pt idx="5277">
                  <c:v>43.975000000000001</c:v>
                </c:pt>
                <c:pt idx="5278">
                  <c:v>43.983333330000001</c:v>
                </c:pt>
                <c:pt idx="5279">
                  <c:v>43.991666670000001</c:v>
                </c:pt>
                <c:pt idx="5280">
                  <c:v>44</c:v>
                </c:pt>
                <c:pt idx="5281">
                  <c:v>44.008333329999999</c:v>
                </c:pt>
                <c:pt idx="5282">
                  <c:v>44.016666669999999</c:v>
                </c:pt>
                <c:pt idx="5283">
                  <c:v>44.024999999999999</c:v>
                </c:pt>
                <c:pt idx="5284">
                  <c:v>44.033333329999998</c:v>
                </c:pt>
                <c:pt idx="5285">
                  <c:v>44.041666669999998</c:v>
                </c:pt>
                <c:pt idx="5286">
                  <c:v>44.05</c:v>
                </c:pt>
                <c:pt idx="5287">
                  <c:v>44.058333330000004</c:v>
                </c:pt>
                <c:pt idx="5288">
                  <c:v>44.066666669999996</c:v>
                </c:pt>
                <c:pt idx="5289">
                  <c:v>44.075000000000003</c:v>
                </c:pt>
                <c:pt idx="5290">
                  <c:v>44.083333330000002</c:v>
                </c:pt>
                <c:pt idx="5291">
                  <c:v>44.091666670000002</c:v>
                </c:pt>
                <c:pt idx="5292">
                  <c:v>44.1</c:v>
                </c:pt>
                <c:pt idx="5293">
                  <c:v>44.108333330000001</c:v>
                </c:pt>
                <c:pt idx="5294">
                  <c:v>44.116666670000001</c:v>
                </c:pt>
                <c:pt idx="5295">
                  <c:v>44.125</c:v>
                </c:pt>
                <c:pt idx="5296">
                  <c:v>44.133333329999999</c:v>
                </c:pt>
                <c:pt idx="5297">
                  <c:v>44.141666669999999</c:v>
                </c:pt>
                <c:pt idx="5298">
                  <c:v>44.15</c:v>
                </c:pt>
                <c:pt idx="5299">
                  <c:v>44.158333329999998</c:v>
                </c:pt>
                <c:pt idx="5300">
                  <c:v>44.166666669999998</c:v>
                </c:pt>
                <c:pt idx="5301">
                  <c:v>44.174999999999997</c:v>
                </c:pt>
                <c:pt idx="5302">
                  <c:v>44.183333330000004</c:v>
                </c:pt>
                <c:pt idx="5303">
                  <c:v>44.191666669999996</c:v>
                </c:pt>
                <c:pt idx="5304">
                  <c:v>44.2</c:v>
                </c:pt>
                <c:pt idx="5305">
                  <c:v>44.208333330000002</c:v>
                </c:pt>
                <c:pt idx="5306">
                  <c:v>44.216666670000002</c:v>
                </c:pt>
                <c:pt idx="5307">
                  <c:v>44.225000000000001</c:v>
                </c:pt>
                <c:pt idx="5308">
                  <c:v>44.233333330000001</c:v>
                </c:pt>
                <c:pt idx="5309">
                  <c:v>44.241666670000001</c:v>
                </c:pt>
                <c:pt idx="5310">
                  <c:v>44.25</c:v>
                </c:pt>
                <c:pt idx="5311">
                  <c:v>44.258333329999999</c:v>
                </c:pt>
                <c:pt idx="5312">
                  <c:v>44.266666669999999</c:v>
                </c:pt>
                <c:pt idx="5313">
                  <c:v>44.274999999999999</c:v>
                </c:pt>
                <c:pt idx="5314">
                  <c:v>44.283333329999998</c:v>
                </c:pt>
                <c:pt idx="5315">
                  <c:v>44.291666669999998</c:v>
                </c:pt>
                <c:pt idx="5316">
                  <c:v>44.3</c:v>
                </c:pt>
                <c:pt idx="5317">
                  <c:v>44.308333330000004</c:v>
                </c:pt>
                <c:pt idx="5318">
                  <c:v>44.316666669999996</c:v>
                </c:pt>
                <c:pt idx="5319">
                  <c:v>44.325000000000003</c:v>
                </c:pt>
                <c:pt idx="5320">
                  <c:v>44.333333330000002</c:v>
                </c:pt>
                <c:pt idx="5321">
                  <c:v>44.341666670000002</c:v>
                </c:pt>
                <c:pt idx="5322">
                  <c:v>44.35</c:v>
                </c:pt>
                <c:pt idx="5323">
                  <c:v>44.358333330000001</c:v>
                </c:pt>
                <c:pt idx="5324">
                  <c:v>44.366666670000001</c:v>
                </c:pt>
                <c:pt idx="5325">
                  <c:v>44.375</c:v>
                </c:pt>
                <c:pt idx="5326">
                  <c:v>44.383333329999999</c:v>
                </c:pt>
                <c:pt idx="5327">
                  <c:v>44.391666669999999</c:v>
                </c:pt>
                <c:pt idx="5328">
                  <c:v>44.4</c:v>
                </c:pt>
                <c:pt idx="5329">
                  <c:v>44.408333329999998</c:v>
                </c:pt>
                <c:pt idx="5330">
                  <c:v>44.416666669999998</c:v>
                </c:pt>
                <c:pt idx="5331">
                  <c:v>44.424999999999997</c:v>
                </c:pt>
                <c:pt idx="5332">
                  <c:v>44.433333330000004</c:v>
                </c:pt>
                <c:pt idx="5333">
                  <c:v>44.441666669999996</c:v>
                </c:pt>
                <c:pt idx="5334">
                  <c:v>44.45</c:v>
                </c:pt>
                <c:pt idx="5335">
                  <c:v>44.458333330000002</c:v>
                </c:pt>
                <c:pt idx="5336">
                  <c:v>44.466666670000002</c:v>
                </c:pt>
                <c:pt idx="5337">
                  <c:v>44.475000000000001</c:v>
                </c:pt>
                <c:pt idx="5338">
                  <c:v>44.483333330000001</c:v>
                </c:pt>
                <c:pt idx="5339">
                  <c:v>44.491666670000001</c:v>
                </c:pt>
                <c:pt idx="5340">
                  <c:v>44.5</c:v>
                </c:pt>
                <c:pt idx="5341">
                  <c:v>44.508333329999999</c:v>
                </c:pt>
                <c:pt idx="5342">
                  <c:v>44.516666669999999</c:v>
                </c:pt>
                <c:pt idx="5343">
                  <c:v>44.524999999999999</c:v>
                </c:pt>
                <c:pt idx="5344">
                  <c:v>44.533333329999998</c:v>
                </c:pt>
                <c:pt idx="5345">
                  <c:v>44.541666669999998</c:v>
                </c:pt>
                <c:pt idx="5346">
                  <c:v>44.55</c:v>
                </c:pt>
                <c:pt idx="5347">
                  <c:v>44.558333330000004</c:v>
                </c:pt>
                <c:pt idx="5348">
                  <c:v>44.566666669999996</c:v>
                </c:pt>
                <c:pt idx="5349">
                  <c:v>44.575000000000003</c:v>
                </c:pt>
                <c:pt idx="5350">
                  <c:v>44.583333330000002</c:v>
                </c:pt>
                <c:pt idx="5351">
                  <c:v>44.591666670000002</c:v>
                </c:pt>
                <c:pt idx="5352">
                  <c:v>44.6</c:v>
                </c:pt>
                <c:pt idx="5353">
                  <c:v>44.608333330000001</c:v>
                </c:pt>
                <c:pt idx="5354">
                  <c:v>44.616666670000001</c:v>
                </c:pt>
                <c:pt idx="5355">
                  <c:v>44.625</c:v>
                </c:pt>
                <c:pt idx="5356">
                  <c:v>44.633333329999999</c:v>
                </c:pt>
                <c:pt idx="5357">
                  <c:v>44.641666669999999</c:v>
                </c:pt>
                <c:pt idx="5358">
                  <c:v>44.65</c:v>
                </c:pt>
                <c:pt idx="5359">
                  <c:v>44.658333329999998</c:v>
                </c:pt>
                <c:pt idx="5360">
                  <c:v>44.666666669999998</c:v>
                </c:pt>
                <c:pt idx="5361">
                  <c:v>44.674999999999997</c:v>
                </c:pt>
                <c:pt idx="5362">
                  <c:v>44.683333330000004</c:v>
                </c:pt>
                <c:pt idx="5363">
                  <c:v>44.691666669999996</c:v>
                </c:pt>
                <c:pt idx="5364">
                  <c:v>44.7</c:v>
                </c:pt>
                <c:pt idx="5365">
                  <c:v>44.708333330000002</c:v>
                </c:pt>
                <c:pt idx="5366">
                  <c:v>44.716666670000002</c:v>
                </c:pt>
                <c:pt idx="5367">
                  <c:v>44.725000000000001</c:v>
                </c:pt>
                <c:pt idx="5368">
                  <c:v>44.733333330000001</c:v>
                </c:pt>
                <c:pt idx="5369">
                  <c:v>44.741666670000001</c:v>
                </c:pt>
                <c:pt idx="5370">
                  <c:v>44.75</c:v>
                </c:pt>
                <c:pt idx="5371">
                  <c:v>44.758333329999999</c:v>
                </c:pt>
                <c:pt idx="5372">
                  <c:v>44.766666669999999</c:v>
                </c:pt>
                <c:pt idx="5373">
                  <c:v>44.774999999999999</c:v>
                </c:pt>
                <c:pt idx="5374">
                  <c:v>44.783333329999998</c:v>
                </c:pt>
                <c:pt idx="5375">
                  <c:v>44.791666669999998</c:v>
                </c:pt>
                <c:pt idx="5376">
                  <c:v>44.8</c:v>
                </c:pt>
                <c:pt idx="5377">
                  <c:v>44.808333330000004</c:v>
                </c:pt>
                <c:pt idx="5378">
                  <c:v>44.816666669999996</c:v>
                </c:pt>
                <c:pt idx="5379">
                  <c:v>44.825000000000003</c:v>
                </c:pt>
                <c:pt idx="5380">
                  <c:v>44.833333330000002</c:v>
                </c:pt>
                <c:pt idx="5381">
                  <c:v>44.841666670000002</c:v>
                </c:pt>
                <c:pt idx="5382">
                  <c:v>44.85</c:v>
                </c:pt>
                <c:pt idx="5383">
                  <c:v>44.858333330000001</c:v>
                </c:pt>
                <c:pt idx="5384">
                  <c:v>44.866666670000001</c:v>
                </c:pt>
                <c:pt idx="5385">
                  <c:v>44.875</c:v>
                </c:pt>
                <c:pt idx="5386">
                  <c:v>44.883333329999999</c:v>
                </c:pt>
                <c:pt idx="5387">
                  <c:v>44.891666669999999</c:v>
                </c:pt>
                <c:pt idx="5388">
                  <c:v>44.9</c:v>
                </c:pt>
                <c:pt idx="5389">
                  <c:v>44.908333329999998</c:v>
                </c:pt>
                <c:pt idx="5390">
                  <c:v>44.916666669999998</c:v>
                </c:pt>
                <c:pt idx="5391">
                  <c:v>44.924999999999997</c:v>
                </c:pt>
                <c:pt idx="5392">
                  <c:v>44.933333330000004</c:v>
                </c:pt>
                <c:pt idx="5393">
                  <c:v>44.941666669999996</c:v>
                </c:pt>
                <c:pt idx="5394">
                  <c:v>44.95</c:v>
                </c:pt>
                <c:pt idx="5395">
                  <c:v>44.958333330000002</c:v>
                </c:pt>
                <c:pt idx="5396">
                  <c:v>44.966666670000002</c:v>
                </c:pt>
                <c:pt idx="5397">
                  <c:v>44.975000000000001</c:v>
                </c:pt>
                <c:pt idx="5398">
                  <c:v>44.983333330000001</c:v>
                </c:pt>
                <c:pt idx="5399">
                  <c:v>44.991666670000001</c:v>
                </c:pt>
                <c:pt idx="5400">
                  <c:v>45</c:v>
                </c:pt>
                <c:pt idx="5401">
                  <c:v>45.008333329999999</c:v>
                </c:pt>
                <c:pt idx="5402">
                  <c:v>45.016666669999999</c:v>
                </c:pt>
                <c:pt idx="5403">
                  <c:v>45.024999999999999</c:v>
                </c:pt>
                <c:pt idx="5404">
                  <c:v>45.033333329999998</c:v>
                </c:pt>
                <c:pt idx="5405">
                  <c:v>45.041666669999998</c:v>
                </c:pt>
                <c:pt idx="5406">
                  <c:v>45.05</c:v>
                </c:pt>
                <c:pt idx="5407">
                  <c:v>45.058333330000004</c:v>
                </c:pt>
                <c:pt idx="5408">
                  <c:v>45.066666669999996</c:v>
                </c:pt>
                <c:pt idx="5409">
                  <c:v>45.075000000000003</c:v>
                </c:pt>
                <c:pt idx="5410">
                  <c:v>45.083333330000002</c:v>
                </c:pt>
                <c:pt idx="5411">
                  <c:v>45.091666670000002</c:v>
                </c:pt>
                <c:pt idx="5412">
                  <c:v>45.1</c:v>
                </c:pt>
                <c:pt idx="5413">
                  <c:v>45.108333330000001</c:v>
                </c:pt>
                <c:pt idx="5414">
                  <c:v>45.116666670000001</c:v>
                </c:pt>
                <c:pt idx="5415">
                  <c:v>45.125</c:v>
                </c:pt>
                <c:pt idx="5416">
                  <c:v>45.133333329999999</c:v>
                </c:pt>
                <c:pt idx="5417">
                  <c:v>45.141666669999999</c:v>
                </c:pt>
                <c:pt idx="5418">
                  <c:v>45.15</c:v>
                </c:pt>
                <c:pt idx="5419">
                  <c:v>45.158333329999998</c:v>
                </c:pt>
                <c:pt idx="5420">
                  <c:v>45.166666669999998</c:v>
                </c:pt>
                <c:pt idx="5421">
                  <c:v>45.174999999999997</c:v>
                </c:pt>
                <c:pt idx="5422">
                  <c:v>45.183333330000004</c:v>
                </c:pt>
                <c:pt idx="5423">
                  <c:v>45.191666669999996</c:v>
                </c:pt>
                <c:pt idx="5424">
                  <c:v>45.2</c:v>
                </c:pt>
                <c:pt idx="5425">
                  <c:v>45.208333330000002</c:v>
                </c:pt>
                <c:pt idx="5426">
                  <c:v>45.216666670000002</c:v>
                </c:pt>
                <c:pt idx="5427">
                  <c:v>45.225000000000001</c:v>
                </c:pt>
                <c:pt idx="5428">
                  <c:v>45.233333330000001</c:v>
                </c:pt>
                <c:pt idx="5429">
                  <c:v>45.241666670000001</c:v>
                </c:pt>
                <c:pt idx="5430">
                  <c:v>45.25</c:v>
                </c:pt>
                <c:pt idx="5431">
                  <c:v>45.258333329999999</c:v>
                </c:pt>
                <c:pt idx="5432">
                  <c:v>45.266666669999999</c:v>
                </c:pt>
                <c:pt idx="5433">
                  <c:v>45.274999999999999</c:v>
                </c:pt>
                <c:pt idx="5434">
                  <c:v>45.283333329999998</c:v>
                </c:pt>
                <c:pt idx="5435">
                  <c:v>45.291666669999998</c:v>
                </c:pt>
                <c:pt idx="5436">
                  <c:v>45.3</c:v>
                </c:pt>
                <c:pt idx="5437">
                  <c:v>45.308333330000004</c:v>
                </c:pt>
                <c:pt idx="5438">
                  <c:v>45.316666669999996</c:v>
                </c:pt>
                <c:pt idx="5439">
                  <c:v>45.325000000000003</c:v>
                </c:pt>
                <c:pt idx="5440">
                  <c:v>45.333333330000002</c:v>
                </c:pt>
                <c:pt idx="5441">
                  <c:v>45.341666670000002</c:v>
                </c:pt>
                <c:pt idx="5442">
                  <c:v>45.35</c:v>
                </c:pt>
                <c:pt idx="5443">
                  <c:v>45.358333330000001</c:v>
                </c:pt>
                <c:pt idx="5444">
                  <c:v>45.366666670000001</c:v>
                </c:pt>
                <c:pt idx="5445">
                  <c:v>45.375</c:v>
                </c:pt>
                <c:pt idx="5446">
                  <c:v>45.383333329999999</c:v>
                </c:pt>
                <c:pt idx="5447">
                  <c:v>45.391666669999999</c:v>
                </c:pt>
                <c:pt idx="5448">
                  <c:v>45.4</c:v>
                </c:pt>
                <c:pt idx="5449">
                  <c:v>45.408333329999998</c:v>
                </c:pt>
                <c:pt idx="5450">
                  <c:v>45.416666669999998</c:v>
                </c:pt>
                <c:pt idx="5451">
                  <c:v>45.424999999999997</c:v>
                </c:pt>
                <c:pt idx="5452">
                  <c:v>45.433333330000004</c:v>
                </c:pt>
                <c:pt idx="5453">
                  <c:v>45.441666669999996</c:v>
                </c:pt>
                <c:pt idx="5454">
                  <c:v>45.45</c:v>
                </c:pt>
                <c:pt idx="5455">
                  <c:v>45.458333330000002</c:v>
                </c:pt>
                <c:pt idx="5456">
                  <c:v>45.466666670000002</c:v>
                </c:pt>
                <c:pt idx="5457">
                  <c:v>45.475000000000001</c:v>
                </c:pt>
                <c:pt idx="5458">
                  <c:v>45.483333330000001</c:v>
                </c:pt>
                <c:pt idx="5459">
                  <c:v>45.491666670000001</c:v>
                </c:pt>
                <c:pt idx="5460">
                  <c:v>45.5</c:v>
                </c:pt>
                <c:pt idx="5461">
                  <c:v>45.508333329999999</c:v>
                </c:pt>
                <c:pt idx="5462">
                  <c:v>45.516666669999999</c:v>
                </c:pt>
                <c:pt idx="5463">
                  <c:v>45.524999999999999</c:v>
                </c:pt>
                <c:pt idx="5464">
                  <c:v>45.533333329999998</c:v>
                </c:pt>
                <c:pt idx="5465">
                  <c:v>45.541666669999998</c:v>
                </c:pt>
                <c:pt idx="5466">
                  <c:v>45.55</c:v>
                </c:pt>
                <c:pt idx="5467">
                  <c:v>45.558333330000004</c:v>
                </c:pt>
                <c:pt idx="5468">
                  <c:v>45.566666669999996</c:v>
                </c:pt>
                <c:pt idx="5469">
                  <c:v>45.575000000000003</c:v>
                </c:pt>
                <c:pt idx="5470">
                  <c:v>45.583333330000002</c:v>
                </c:pt>
                <c:pt idx="5471">
                  <c:v>45.591666670000002</c:v>
                </c:pt>
                <c:pt idx="5472">
                  <c:v>45.6</c:v>
                </c:pt>
                <c:pt idx="5473">
                  <c:v>45.608333330000001</c:v>
                </c:pt>
                <c:pt idx="5474">
                  <c:v>45.616666670000001</c:v>
                </c:pt>
                <c:pt idx="5475">
                  <c:v>45.625</c:v>
                </c:pt>
                <c:pt idx="5476">
                  <c:v>45.633333329999999</c:v>
                </c:pt>
                <c:pt idx="5477">
                  <c:v>45.641666669999999</c:v>
                </c:pt>
                <c:pt idx="5478">
                  <c:v>45.65</c:v>
                </c:pt>
                <c:pt idx="5479">
                  <c:v>45.658333329999998</c:v>
                </c:pt>
                <c:pt idx="5480">
                  <c:v>45.666666669999998</c:v>
                </c:pt>
                <c:pt idx="5481">
                  <c:v>45.674999999999997</c:v>
                </c:pt>
                <c:pt idx="5482">
                  <c:v>45.683333330000004</c:v>
                </c:pt>
                <c:pt idx="5483">
                  <c:v>45.691666669999996</c:v>
                </c:pt>
                <c:pt idx="5484">
                  <c:v>45.7</c:v>
                </c:pt>
                <c:pt idx="5485">
                  <c:v>45.708333330000002</c:v>
                </c:pt>
                <c:pt idx="5486">
                  <c:v>45.716666670000002</c:v>
                </c:pt>
                <c:pt idx="5487">
                  <c:v>45.725000000000001</c:v>
                </c:pt>
                <c:pt idx="5488">
                  <c:v>45.733333330000001</c:v>
                </c:pt>
                <c:pt idx="5489">
                  <c:v>45.741666670000001</c:v>
                </c:pt>
                <c:pt idx="5490">
                  <c:v>45.75</c:v>
                </c:pt>
                <c:pt idx="5491">
                  <c:v>45.758333329999999</c:v>
                </c:pt>
                <c:pt idx="5492">
                  <c:v>45.766666669999999</c:v>
                </c:pt>
                <c:pt idx="5493">
                  <c:v>45.774999999999999</c:v>
                </c:pt>
                <c:pt idx="5494">
                  <c:v>45.783333329999998</c:v>
                </c:pt>
                <c:pt idx="5495">
                  <c:v>45.791666669999998</c:v>
                </c:pt>
                <c:pt idx="5496">
                  <c:v>45.8</c:v>
                </c:pt>
                <c:pt idx="5497">
                  <c:v>45.808333330000004</c:v>
                </c:pt>
                <c:pt idx="5498">
                  <c:v>45.816666669999996</c:v>
                </c:pt>
                <c:pt idx="5499">
                  <c:v>45.825000000000003</c:v>
                </c:pt>
                <c:pt idx="5500">
                  <c:v>45.833333330000002</c:v>
                </c:pt>
                <c:pt idx="5501">
                  <c:v>45.841666670000002</c:v>
                </c:pt>
                <c:pt idx="5502">
                  <c:v>45.85</c:v>
                </c:pt>
                <c:pt idx="5503">
                  <c:v>45.858333330000001</c:v>
                </c:pt>
                <c:pt idx="5504">
                  <c:v>45.866666670000001</c:v>
                </c:pt>
                <c:pt idx="5505">
                  <c:v>45.875</c:v>
                </c:pt>
                <c:pt idx="5506">
                  <c:v>45.883333329999999</c:v>
                </c:pt>
                <c:pt idx="5507">
                  <c:v>45.891666669999999</c:v>
                </c:pt>
                <c:pt idx="5508">
                  <c:v>45.9</c:v>
                </c:pt>
                <c:pt idx="5509">
                  <c:v>45.908333329999998</c:v>
                </c:pt>
                <c:pt idx="5510">
                  <c:v>45.916666669999998</c:v>
                </c:pt>
                <c:pt idx="5511">
                  <c:v>45.924999999999997</c:v>
                </c:pt>
                <c:pt idx="5512">
                  <c:v>45.933333330000004</c:v>
                </c:pt>
                <c:pt idx="5513">
                  <c:v>45.941666669999996</c:v>
                </c:pt>
                <c:pt idx="5514">
                  <c:v>45.95</c:v>
                </c:pt>
                <c:pt idx="5515">
                  <c:v>45.958333330000002</c:v>
                </c:pt>
                <c:pt idx="5516">
                  <c:v>45.966666670000002</c:v>
                </c:pt>
                <c:pt idx="5517">
                  <c:v>45.975000000000001</c:v>
                </c:pt>
                <c:pt idx="5518">
                  <c:v>45.983333330000001</c:v>
                </c:pt>
                <c:pt idx="5519">
                  <c:v>45.991666670000001</c:v>
                </c:pt>
                <c:pt idx="5520">
                  <c:v>46</c:v>
                </c:pt>
                <c:pt idx="5521">
                  <c:v>46.008333329999999</c:v>
                </c:pt>
                <c:pt idx="5522">
                  <c:v>46.016666669999999</c:v>
                </c:pt>
                <c:pt idx="5523">
                  <c:v>46.024999999999999</c:v>
                </c:pt>
                <c:pt idx="5524">
                  <c:v>46.033333329999998</c:v>
                </c:pt>
                <c:pt idx="5525">
                  <c:v>46.041666669999998</c:v>
                </c:pt>
                <c:pt idx="5526">
                  <c:v>46.05</c:v>
                </c:pt>
                <c:pt idx="5527">
                  <c:v>46.058333330000004</c:v>
                </c:pt>
                <c:pt idx="5528">
                  <c:v>46.066666669999996</c:v>
                </c:pt>
                <c:pt idx="5529">
                  <c:v>46.075000000000003</c:v>
                </c:pt>
                <c:pt idx="5530">
                  <c:v>46.083333330000002</c:v>
                </c:pt>
                <c:pt idx="5531">
                  <c:v>46.091666670000002</c:v>
                </c:pt>
                <c:pt idx="5532">
                  <c:v>46.1</c:v>
                </c:pt>
                <c:pt idx="5533">
                  <c:v>46.108333330000001</c:v>
                </c:pt>
                <c:pt idx="5534">
                  <c:v>46.116666670000001</c:v>
                </c:pt>
                <c:pt idx="5535">
                  <c:v>46.125</c:v>
                </c:pt>
                <c:pt idx="5536">
                  <c:v>46.133333329999999</c:v>
                </c:pt>
                <c:pt idx="5537">
                  <c:v>46.141666669999999</c:v>
                </c:pt>
                <c:pt idx="5538">
                  <c:v>46.15</c:v>
                </c:pt>
                <c:pt idx="5539">
                  <c:v>46.158333329999998</c:v>
                </c:pt>
                <c:pt idx="5540">
                  <c:v>46.166666669999998</c:v>
                </c:pt>
                <c:pt idx="5541">
                  <c:v>46.174999999999997</c:v>
                </c:pt>
                <c:pt idx="5542">
                  <c:v>46.183333330000004</c:v>
                </c:pt>
                <c:pt idx="5543">
                  <c:v>46.191666669999996</c:v>
                </c:pt>
                <c:pt idx="5544">
                  <c:v>46.2</c:v>
                </c:pt>
                <c:pt idx="5545">
                  <c:v>46.208333330000002</c:v>
                </c:pt>
                <c:pt idx="5546">
                  <c:v>46.216666670000002</c:v>
                </c:pt>
                <c:pt idx="5547">
                  <c:v>46.225000000000001</c:v>
                </c:pt>
                <c:pt idx="5548">
                  <c:v>46.233333330000001</c:v>
                </c:pt>
                <c:pt idx="5549">
                  <c:v>46.241666670000001</c:v>
                </c:pt>
                <c:pt idx="5550">
                  <c:v>46.25</c:v>
                </c:pt>
                <c:pt idx="5551">
                  <c:v>46.258333329999999</c:v>
                </c:pt>
                <c:pt idx="5552">
                  <c:v>46.266666669999999</c:v>
                </c:pt>
                <c:pt idx="5553">
                  <c:v>46.274999999999999</c:v>
                </c:pt>
                <c:pt idx="5554">
                  <c:v>46.283333329999998</c:v>
                </c:pt>
                <c:pt idx="5555">
                  <c:v>46.291666669999998</c:v>
                </c:pt>
                <c:pt idx="5556">
                  <c:v>46.3</c:v>
                </c:pt>
                <c:pt idx="5557">
                  <c:v>46.308333330000004</c:v>
                </c:pt>
                <c:pt idx="5558">
                  <c:v>46.316666669999996</c:v>
                </c:pt>
                <c:pt idx="5559">
                  <c:v>46.325000000000003</c:v>
                </c:pt>
                <c:pt idx="5560">
                  <c:v>46.333333330000002</c:v>
                </c:pt>
                <c:pt idx="5561">
                  <c:v>46.341666670000002</c:v>
                </c:pt>
                <c:pt idx="5562">
                  <c:v>46.35</c:v>
                </c:pt>
                <c:pt idx="5563">
                  <c:v>46.358333330000001</c:v>
                </c:pt>
                <c:pt idx="5564">
                  <c:v>46.366666670000001</c:v>
                </c:pt>
                <c:pt idx="5565">
                  <c:v>46.375</c:v>
                </c:pt>
                <c:pt idx="5566">
                  <c:v>46.383333329999999</c:v>
                </c:pt>
                <c:pt idx="5567">
                  <c:v>46.391666669999999</c:v>
                </c:pt>
                <c:pt idx="5568">
                  <c:v>46.4</c:v>
                </c:pt>
                <c:pt idx="5569">
                  <c:v>46.408333329999998</c:v>
                </c:pt>
                <c:pt idx="5570">
                  <c:v>46.416666669999998</c:v>
                </c:pt>
                <c:pt idx="5571">
                  <c:v>46.424999999999997</c:v>
                </c:pt>
                <c:pt idx="5572">
                  <c:v>46.433333330000004</c:v>
                </c:pt>
                <c:pt idx="5573">
                  <c:v>46.441666669999996</c:v>
                </c:pt>
                <c:pt idx="5574">
                  <c:v>46.45</c:v>
                </c:pt>
                <c:pt idx="5575">
                  <c:v>46.458333330000002</c:v>
                </c:pt>
                <c:pt idx="5576">
                  <c:v>46.466666670000002</c:v>
                </c:pt>
                <c:pt idx="5577">
                  <c:v>46.475000000000001</c:v>
                </c:pt>
                <c:pt idx="5578">
                  <c:v>46.483333330000001</c:v>
                </c:pt>
                <c:pt idx="5579">
                  <c:v>46.491666670000001</c:v>
                </c:pt>
                <c:pt idx="5580">
                  <c:v>46.5</c:v>
                </c:pt>
                <c:pt idx="5581">
                  <c:v>46.508333329999999</c:v>
                </c:pt>
                <c:pt idx="5582">
                  <c:v>46.516666669999999</c:v>
                </c:pt>
                <c:pt idx="5583">
                  <c:v>46.524999999999999</c:v>
                </c:pt>
                <c:pt idx="5584">
                  <c:v>46.533333329999998</c:v>
                </c:pt>
                <c:pt idx="5585">
                  <c:v>46.541666669999998</c:v>
                </c:pt>
                <c:pt idx="5586">
                  <c:v>46.55</c:v>
                </c:pt>
                <c:pt idx="5587">
                  <c:v>46.558333330000004</c:v>
                </c:pt>
                <c:pt idx="5588">
                  <c:v>46.566666669999996</c:v>
                </c:pt>
                <c:pt idx="5589">
                  <c:v>46.575000000000003</c:v>
                </c:pt>
                <c:pt idx="5590">
                  <c:v>46.583333330000002</c:v>
                </c:pt>
                <c:pt idx="5591">
                  <c:v>46.591666670000002</c:v>
                </c:pt>
                <c:pt idx="5592">
                  <c:v>46.6</c:v>
                </c:pt>
                <c:pt idx="5593">
                  <c:v>46.608333330000001</c:v>
                </c:pt>
                <c:pt idx="5594">
                  <c:v>46.616666670000001</c:v>
                </c:pt>
                <c:pt idx="5595">
                  <c:v>46.625</c:v>
                </c:pt>
                <c:pt idx="5596">
                  <c:v>46.633333329999999</c:v>
                </c:pt>
                <c:pt idx="5597">
                  <c:v>46.641666669999999</c:v>
                </c:pt>
                <c:pt idx="5598">
                  <c:v>46.65</c:v>
                </c:pt>
                <c:pt idx="5599">
                  <c:v>46.658333329999998</c:v>
                </c:pt>
                <c:pt idx="5600">
                  <c:v>46.666666669999998</c:v>
                </c:pt>
                <c:pt idx="5601">
                  <c:v>46.674999999999997</c:v>
                </c:pt>
                <c:pt idx="5602">
                  <c:v>46.683333330000004</c:v>
                </c:pt>
                <c:pt idx="5603">
                  <c:v>46.691666669999996</c:v>
                </c:pt>
                <c:pt idx="5604">
                  <c:v>46.7</c:v>
                </c:pt>
                <c:pt idx="5605">
                  <c:v>46.708333330000002</c:v>
                </c:pt>
                <c:pt idx="5606">
                  <c:v>46.716666670000002</c:v>
                </c:pt>
                <c:pt idx="5607">
                  <c:v>46.725000000000001</c:v>
                </c:pt>
                <c:pt idx="5608">
                  <c:v>46.733333330000001</c:v>
                </c:pt>
                <c:pt idx="5609">
                  <c:v>46.741666670000001</c:v>
                </c:pt>
                <c:pt idx="5610">
                  <c:v>46.75</c:v>
                </c:pt>
                <c:pt idx="5611">
                  <c:v>46.758333329999999</c:v>
                </c:pt>
                <c:pt idx="5612">
                  <c:v>46.766666669999999</c:v>
                </c:pt>
                <c:pt idx="5613">
                  <c:v>46.774999999999999</c:v>
                </c:pt>
                <c:pt idx="5614">
                  <c:v>46.783333329999998</c:v>
                </c:pt>
                <c:pt idx="5615">
                  <c:v>46.791666669999998</c:v>
                </c:pt>
                <c:pt idx="5616">
                  <c:v>46.8</c:v>
                </c:pt>
                <c:pt idx="5617">
                  <c:v>46.808333330000004</c:v>
                </c:pt>
                <c:pt idx="5618">
                  <c:v>46.816666669999996</c:v>
                </c:pt>
                <c:pt idx="5619">
                  <c:v>46.825000000000003</c:v>
                </c:pt>
                <c:pt idx="5620">
                  <c:v>46.833333330000002</c:v>
                </c:pt>
                <c:pt idx="5621">
                  <c:v>46.841666670000002</c:v>
                </c:pt>
                <c:pt idx="5622">
                  <c:v>46.85</c:v>
                </c:pt>
                <c:pt idx="5623">
                  <c:v>46.858333330000001</c:v>
                </c:pt>
                <c:pt idx="5624">
                  <c:v>46.866666670000001</c:v>
                </c:pt>
                <c:pt idx="5625">
                  <c:v>46.875</c:v>
                </c:pt>
                <c:pt idx="5626">
                  <c:v>46.883333329999999</c:v>
                </c:pt>
                <c:pt idx="5627">
                  <c:v>46.891666669999999</c:v>
                </c:pt>
                <c:pt idx="5628">
                  <c:v>46.9</c:v>
                </c:pt>
                <c:pt idx="5629">
                  <c:v>46.908333329999998</c:v>
                </c:pt>
                <c:pt idx="5630">
                  <c:v>46.916666669999998</c:v>
                </c:pt>
                <c:pt idx="5631">
                  <c:v>46.924999999999997</c:v>
                </c:pt>
                <c:pt idx="5632">
                  <c:v>46.933333330000004</c:v>
                </c:pt>
                <c:pt idx="5633">
                  <c:v>46.941666669999996</c:v>
                </c:pt>
                <c:pt idx="5634">
                  <c:v>46.95</c:v>
                </c:pt>
                <c:pt idx="5635">
                  <c:v>46.958333330000002</c:v>
                </c:pt>
                <c:pt idx="5636">
                  <c:v>46.966666670000002</c:v>
                </c:pt>
                <c:pt idx="5637">
                  <c:v>46.975000000000001</c:v>
                </c:pt>
                <c:pt idx="5638">
                  <c:v>46.983333330000001</c:v>
                </c:pt>
                <c:pt idx="5639">
                  <c:v>46.991666670000001</c:v>
                </c:pt>
                <c:pt idx="5640">
                  <c:v>47</c:v>
                </c:pt>
                <c:pt idx="5641">
                  <c:v>47.008333329999999</c:v>
                </c:pt>
                <c:pt idx="5642">
                  <c:v>47.016666669999999</c:v>
                </c:pt>
                <c:pt idx="5643">
                  <c:v>47.024999999999999</c:v>
                </c:pt>
                <c:pt idx="5644">
                  <c:v>47.033333329999998</c:v>
                </c:pt>
                <c:pt idx="5645">
                  <c:v>47.041666669999998</c:v>
                </c:pt>
                <c:pt idx="5646">
                  <c:v>47.05</c:v>
                </c:pt>
                <c:pt idx="5647">
                  <c:v>47.058333330000004</c:v>
                </c:pt>
                <c:pt idx="5648">
                  <c:v>47.066666669999996</c:v>
                </c:pt>
                <c:pt idx="5649">
                  <c:v>47.075000000000003</c:v>
                </c:pt>
                <c:pt idx="5650">
                  <c:v>47.083333330000002</c:v>
                </c:pt>
                <c:pt idx="5651">
                  <c:v>47.091666670000002</c:v>
                </c:pt>
                <c:pt idx="5652">
                  <c:v>47.1</c:v>
                </c:pt>
                <c:pt idx="5653">
                  <c:v>47.108333330000001</c:v>
                </c:pt>
                <c:pt idx="5654">
                  <c:v>47.116666670000001</c:v>
                </c:pt>
                <c:pt idx="5655">
                  <c:v>47.125</c:v>
                </c:pt>
                <c:pt idx="5656">
                  <c:v>47.133333329999999</c:v>
                </c:pt>
                <c:pt idx="5657">
                  <c:v>47.141666669999999</c:v>
                </c:pt>
                <c:pt idx="5658">
                  <c:v>47.15</c:v>
                </c:pt>
                <c:pt idx="5659">
                  <c:v>47.158333329999998</c:v>
                </c:pt>
                <c:pt idx="5660">
                  <c:v>47.166666669999998</c:v>
                </c:pt>
                <c:pt idx="5661">
                  <c:v>47.174999999999997</c:v>
                </c:pt>
                <c:pt idx="5662">
                  <c:v>47.183333330000004</c:v>
                </c:pt>
                <c:pt idx="5663">
                  <c:v>47.191666669999996</c:v>
                </c:pt>
                <c:pt idx="5664">
                  <c:v>47.2</c:v>
                </c:pt>
                <c:pt idx="5665">
                  <c:v>47.208333330000002</c:v>
                </c:pt>
                <c:pt idx="5666">
                  <c:v>47.216666670000002</c:v>
                </c:pt>
                <c:pt idx="5667">
                  <c:v>47.225000000000001</c:v>
                </c:pt>
                <c:pt idx="5668">
                  <c:v>47.233333330000001</c:v>
                </c:pt>
                <c:pt idx="5669">
                  <c:v>47.241666670000001</c:v>
                </c:pt>
                <c:pt idx="5670">
                  <c:v>47.25</c:v>
                </c:pt>
                <c:pt idx="5671">
                  <c:v>47.258333329999999</c:v>
                </c:pt>
                <c:pt idx="5672">
                  <c:v>47.266666669999999</c:v>
                </c:pt>
                <c:pt idx="5673">
                  <c:v>47.274999999999999</c:v>
                </c:pt>
                <c:pt idx="5674">
                  <c:v>47.283333329999998</c:v>
                </c:pt>
                <c:pt idx="5675">
                  <c:v>47.291666669999998</c:v>
                </c:pt>
                <c:pt idx="5676">
                  <c:v>47.3</c:v>
                </c:pt>
                <c:pt idx="5677">
                  <c:v>47.308333330000004</c:v>
                </c:pt>
                <c:pt idx="5678">
                  <c:v>47.316666669999996</c:v>
                </c:pt>
                <c:pt idx="5679">
                  <c:v>47.325000000000003</c:v>
                </c:pt>
                <c:pt idx="5680">
                  <c:v>47.333333330000002</c:v>
                </c:pt>
                <c:pt idx="5681">
                  <c:v>47.341666670000002</c:v>
                </c:pt>
                <c:pt idx="5682">
                  <c:v>47.35</c:v>
                </c:pt>
                <c:pt idx="5683">
                  <c:v>47.358333330000001</c:v>
                </c:pt>
                <c:pt idx="5684">
                  <c:v>47.366666670000001</c:v>
                </c:pt>
                <c:pt idx="5685">
                  <c:v>47.375</c:v>
                </c:pt>
                <c:pt idx="5686">
                  <c:v>47.383333329999999</c:v>
                </c:pt>
                <c:pt idx="5687">
                  <c:v>47.391666669999999</c:v>
                </c:pt>
                <c:pt idx="5688">
                  <c:v>47.4</c:v>
                </c:pt>
                <c:pt idx="5689">
                  <c:v>47.408333329999998</c:v>
                </c:pt>
                <c:pt idx="5690">
                  <c:v>47.416666669999998</c:v>
                </c:pt>
                <c:pt idx="5691">
                  <c:v>47.424999999999997</c:v>
                </c:pt>
                <c:pt idx="5692">
                  <c:v>47.433333330000004</c:v>
                </c:pt>
                <c:pt idx="5693">
                  <c:v>47.441666669999996</c:v>
                </c:pt>
                <c:pt idx="5694">
                  <c:v>47.45</c:v>
                </c:pt>
                <c:pt idx="5695">
                  <c:v>47.458333330000002</c:v>
                </c:pt>
                <c:pt idx="5696">
                  <c:v>47.466666670000002</c:v>
                </c:pt>
                <c:pt idx="5697">
                  <c:v>47.475000000000001</c:v>
                </c:pt>
                <c:pt idx="5698">
                  <c:v>47.483333330000001</c:v>
                </c:pt>
                <c:pt idx="5699">
                  <c:v>47.491666670000001</c:v>
                </c:pt>
                <c:pt idx="5700">
                  <c:v>47.5</c:v>
                </c:pt>
                <c:pt idx="5701">
                  <c:v>47.508333329999999</c:v>
                </c:pt>
                <c:pt idx="5702">
                  <c:v>47.516666669999999</c:v>
                </c:pt>
                <c:pt idx="5703">
                  <c:v>47.524999999999999</c:v>
                </c:pt>
                <c:pt idx="5704">
                  <c:v>47.533333329999998</c:v>
                </c:pt>
                <c:pt idx="5705">
                  <c:v>47.541666669999998</c:v>
                </c:pt>
                <c:pt idx="5706">
                  <c:v>47.55</c:v>
                </c:pt>
                <c:pt idx="5707">
                  <c:v>47.558333330000004</c:v>
                </c:pt>
                <c:pt idx="5708">
                  <c:v>47.566666669999996</c:v>
                </c:pt>
                <c:pt idx="5709">
                  <c:v>47.575000000000003</c:v>
                </c:pt>
                <c:pt idx="5710">
                  <c:v>47.583333330000002</c:v>
                </c:pt>
                <c:pt idx="5711">
                  <c:v>47.591666670000002</c:v>
                </c:pt>
                <c:pt idx="5712">
                  <c:v>47.6</c:v>
                </c:pt>
                <c:pt idx="5713">
                  <c:v>47.608333330000001</c:v>
                </c:pt>
                <c:pt idx="5714">
                  <c:v>47.616666670000001</c:v>
                </c:pt>
                <c:pt idx="5715">
                  <c:v>47.625</c:v>
                </c:pt>
                <c:pt idx="5716">
                  <c:v>47.633333329999999</c:v>
                </c:pt>
                <c:pt idx="5717">
                  <c:v>47.641666669999999</c:v>
                </c:pt>
                <c:pt idx="5718">
                  <c:v>47.65</c:v>
                </c:pt>
                <c:pt idx="5719">
                  <c:v>47.658333329999998</c:v>
                </c:pt>
                <c:pt idx="5720">
                  <c:v>47.666666669999998</c:v>
                </c:pt>
                <c:pt idx="5721">
                  <c:v>47.674999999999997</c:v>
                </c:pt>
                <c:pt idx="5722">
                  <c:v>47.683333330000004</c:v>
                </c:pt>
                <c:pt idx="5723">
                  <c:v>47.691666669999996</c:v>
                </c:pt>
                <c:pt idx="5724">
                  <c:v>47.7</c:v>
                </c:pt>
                <c:pt idx="5725">
                  <c:v>47.708333330000002</c:v>
                </c:pt>
                <c:pt idx="5726">
                  <c:v>47.716666670000002</c:v>
                </c:pt>
                <c:pt idx="5727">
                  <c:v>47.725000000000001</c:v>
                </c:pt>
                <c:pt idx="5728">
                  <c:v>47.733333330000001</c:v>
                </c:pt>
                <c:pt idx="5729">
                  <c:v>47.741666670000001</c:v>
                </c:pt>
                <c:pt idx="5730">
                  <c:v>47.75</c:v>
                </c:pt>
                <c:pt idx="5731">
                  <c:v>47.758333329999999</c:v>
                </c:pt>
                <c:pt idx="5732">
                  <c:v>47.766666669999999</c:v>
                </c:pt>
                <c:pt idx="5733">
                  <c:v>47.774999999999999</c:v>
                </c:pt>
                <c:pt idx="5734">
                  <c:v>47.783333329999998</c:v>
                </c:pt>
                <c:pt idx="5735">
                  <c:v>47.791666669999998</c:v>
                </c:pt>
                <c:pt idx="5736">
                  <c:v>47.8</c:v>
                </c:pt>
                <c:pt idx="5737">
                  <c:v>47.808333330000004</c:v>
                </c:pt>
                <c:pt idx="5738">
                  <c:v>47.816666669999996</c:v>
                </c:pt>
                <c:pt idx="5739">
                  <c:v>47.825000000000003</c:v>
                </c:pt>
                <c:pt idx="5740">
                  <c:v>47.833333330000002</c:v>
                </c:pt>
                <c:pt idx="5741">
                  <c:v>47.841666670000002</c:v>
                </c:pt>
                <c:pt idx="5742">
                  <c:v>47.85</c:v>
                </c:pt>
                <c:pt idx="5743">
                  <c:v>47.858333330000001</c:v>
                </c:pt>
                <c:pt idx="5744">
                  <c:v>47.866666670000001</c:v>
                </c:pt>
                <c:pt idx="5745">
                  <c:v>47.875</c:v>
                </c:pt>
                <c:pt idx="5746">
                  <c:v>47.883333329999999</c:v>
                </c:pt>
                <c:pt idx="5747">
                  <c:v>47.891666669999999</c:v>
                </c:pt>
                <c:pt idx="5748">
                  <c:v>47.9</c:v>
                </c:pt>
                <c:pt idx="5749">
                  <c:v>47.908333329999998</c:v>
                </c:pt>
                <c:pt idx="5750">
                  <c:v>47.916666669999998</c:v>
                </c:pt>
                <c:pt idx="5751">
                  <c:v>47.924999999999997</c:v>
                </c:pt>
                <c:pt idx="5752">
                  <c:v>47.933333330000004</c:v>
                </c:pt>
                <c:pt idx="5753">
                  <c:v>47.941666669999996</c:v>
                </c:pt>
                <c:pt idx="5754">
                  <c:v>47.95</c:v>
                </c:pt>
                <c:pt idx="5755">
                  <c:v>47.958333330000002</c:v>
                </c:pt>
                <c:pt idx="5756">
                  <c:v>47.966666670000002</c:v>
                </c:pt>
                <c:pt idx="5757">
                  <c:v>47.975000000000001</c:v>
                </c:pt>
                <c:pt idx="5758">
                  <c:v>47.983333330000001</c:v>
                </c:pt>
                <c:pt idx="5759">
                  <c:v>47.991666670000001</c:v>
                </c:pt>
                <c:pt idx="5760">
                  <c:v>48</c:v>
                </c:pt>
                <c:pt idx="5761">
                  <c:v>48.008333329999999</c:v>
                </c:pt>
                <c:pt idx="5762">
                  <c:v>48.016666669999999</c:v>
                </c:pt>
                <c:pt idx="5763">
                  <c:v>48.024999999999999</c:v>
                </c:pt>
                <c:pt idx="5764">
                  <c:v>48.033333329999998</c:v>
                </c:pt>
                <c:pt idx="5765">
                  <c:v>48.041666669999998</c:v>
                </c:pt>
                <c:pt idx="5766">
                  <c:v>48.05</c:v>
                </c:pt>
                <c:pt idx="5767">
                  <c:v>48.058333330000004</c:v>
                </c:pt>
                <c:pt idx="5768">
                  <c:v>48.066666669999996</c:v>
                </c:pt>
                <c:pt idx="5769">
                  <c:v>48.075000000000003</c:v>
                </c:pt>
                <c:pt idx="5770">
                  <c:v>48.083333330000002</c:v>
                </c:pt>
                <c:pt idx="5771">
                  <c:v>48.091666670000002</c:v>
                </c:pt>
                <c:pt idx="5772">
                  <c:v>48.1</c:v>
                </c:pt>
                <c:pt idx="5773">
                  <c:v>48.108333330000001</c:v>
                </c:pt>
                <c:pt idx="5774">
                  <c:v>48.116666670000001</c:v>
                </c:pt>
                <c:pt idx="5775">
                  <c:v>48.125</c:v>
                </c:pt>
                <c:pt idx="5776">
                  <c:v>48.133333329999999</c:v>
                </c:pt>
                <c:pt idx="5777">
                  <c:v>48.141666669999999</c:v>
                </c:pt>
                <c:pt idx="5778">
                  <c:v>48.15</c:v>
                </c:pt>
                <c:pt idx="5779">
                  <c:v>48.158333329999998</c:v>
                </c:pt>
                <c:pt idx="5780">
                  <c:v>48.166666669999998</c:v>
                </c:pt>
                <c:pt idx="5781">
                  <c:v>48.174999999999997</c:v>
                </c:pt>
                <c:pt idx="5782">
                  <c:v>48.183333330000004</c:v>
                </c:pt>
                <c:pt idx="5783">
                  <c:v>48.191666669999996</c:v>
                </c:pt>
                <c:pt idx="5784">
                  <c:v>48.2</c:v>
                </c:pt>
                <c:pt idx="5785">
                  <c:v>48.208333330000002</c:v>
                </c:pt>
                <c:pt idx="5786">
                  <c:v>48.216666670000002</c:v>
                </c:pt>
                <c:pt idx="5787">
                  <c:v>48.225000000000001</c:v>
                </c:pt>
                <c:pt idx="5788">
                  <c:v>48.233333330000001</c:v>
                </c:pt>
                <c:pt idx="5789">
                  <c:v>48.241666670000001</c:v>
                </c:pt>
                <c:pt idx="5790">
                  <c:v>48.25</c:v>
                </c:pt>
                <c:pt idx="5791">
                  <c:v>48.258333329999999</c:v>
                </c:pt>
                <c:pt idx="5792">
                  <c:v>48.266666669999999</c:v>
                </c:pt>
                <c:pt idx="5793">
                  <c:v>48.274999999999999</c:v>
                </c:pt>
                <c:pt idx="5794">
                  <c:v>48.283333329999998</c:v>
                </c:pt>
                <c:pt idx="5795">
                  <c:v>48.291666669999998</c:v>
                </c:pt>
                <c:pt idx="5796">
                  <c:v>48.3</c:v>
                </c:pt>
                <c:pt idx="5797">
                  <c:v>48.308333330000004</c:v>
                </c:pt>
                <c:pt idx="5798">
                  <c:v>48.316666669999996</c:v>
                </c:pt>
                <c:pt idx="5799">
                  <c:v>48.325000000000003</c:v>
                </c:pt>
                <c:pt idx="5800">
                  <c:v>48.333333330000002</c:v>
                </c:pt>
                <c:pt idx="5801">
                  <c:v>48.341666670000002</c:v>
                </c:pt>
                <c:pt idx="5802">
                  <c:v>48.35</c:v>
                </c:pt>
                <c:pt idx="5803">
                  <c:v>48.358333330000001</c:v>
                </c:pt>
                <c:pt idx="5804">
                  <c:v>48.366666670000001</c:v>
                </c:pt>
                <c:pt idx="5805">
                  <c:v>48.375</c:v>
                </c:pt>
                <c:pt idx="5806">
                  <c:v>48.383333329999999</c:v>
                </c:pt>
                <c:pt idx="5807">
                  <c:v>48.391666669999999</c:v>
                </c:pt>
                <c:pt idx="5808">
                  <c:v>48.4</c:v>
                </c:pt>
                <c:pt idx="5809">
                  <c:v>48.408333329999998</c:v>
                </c:pt>
                <c:pt idx="5810">
                  <c:v>48.416666669999998</c:v>
                </c:pt>
                <c:pt idx="5811">
                  <c:v>48.424999999999997</c:v>
                </c:pt>
                <c:pt idx="5812">
                  <c:v>48.433333330000004</c:v>
                </c:pt>
                <c:pt idx="5813">
                  <c:v>48.441666669999996</c:v>
                </c:pt>
                <c:pt idx="5814">
                  <c:v>48.45</c:v>
                </c:pt>
                <c:pt idx="5815">
                  <c:v>48.458333330000002</c:v>
                </c:pt>
                <c:pt idx="5816">
                  <c:v>48.466666670000002</c:v>
                </c:pt>
                <c:pt idx="5817">
                  <c:v>48.475000000000001</c:v>
                </c:pt>
                <c:pt idx="5818">
                  <c:v>48.483333330000001</c:v>
                </c:pt>
                <c:pt idx="5819">
                  <c:v>48.491666670000001</c:v>
                </c:pt>
                <c:pt idx="5820">
                  <c:v>48.5</c:v>
                </c:pt>
                <c:pt idx="5821">
                  <c:v>48.508333329999999</c:v>
                </c:pt>
                <c:pt idx="5822">
                  <c:v>48.516666669999999</c:v>
                </c:pt>
                <c:pt idx="5823">
                  <c:v>48.524999999999999</c:v>
                </c:pt>
                <c:pt idx="5824">
                  <c:v>48.533333329999998</c:v>
                </c:pt>
                <c:pt idx="5825">
                  <c:v>48.541666669999998</c:v>
                </c:pt>
                <c:pt idx="5826">
                  <c:v>48.55</c:v>
                </c:pt>
                <c:pt idx="5827">
                  <c:v>48.558333330000004</c:v>
                </c:pt>
                <c:pt idx="5828">
                  <c:v>48.566666669999996</c:v>
                </c:pt>
                <c:pt idx="5829">
                  <c:v>48.575000000000003</c:v>
                </c:pt>
                <c:pt idx="5830">
                  <c:v>48.583333330000002</c:v>
                </c:pt>
                <c:pt idx="5831">
                  <c:v>48.591666670000002</c:v>
                </c:pt>
                <c:pt idx="5832">
                  <c:v>48.6</c:v>
                </c:pt>
                <c:pt idx="5833">
                  <c:v>48.608333330000001</c:v>
                </c:pt>
                <c:pt idx="5834">
                  <c:v>48.616666670000001</c:v>
                </c:pt>
                <c:pt idx="5835">
                  <c:v>48.625</c:v>
                </c:pt>
                <c:pt idx="5836">
                  <c:v>48.633333329999999</c:v>
                </c:pt>
                <c:pt idx="5837">
                  <c:v>48.641666669999999</c:v>
                </c:pt>
                <c:pt idx="5838">
                  <c:v>48.65</c:v>
                </c:pt>
                <c:pt idx="5839">
                  <c:v>48.658333329999998</c:v>
                </c:pt>
                <c:pt idx="5840">
                  <c:v>48.666666669999998</c:v>
                </c:pt>
                <c:pt idx="5841">
                  <c:v>48.674999999999997</c:v>
                </c:pt>
                <c:pt idx="5842">
                  <c:v>48.683333330000004</c:v>
                </c:pt>
                <c:pt idx="5843">
                  <c:v>48.691666669999996</c:v>
                </c:pt>
                <c:pt idx="5844">
                  <c:v>48.7</c:v>
                </c:pt>
                <c:pt idx="5845">
                  <c:v>48.708333330000002</c:v>
                </c:pt>
                <c:pt idx="5846">
                  <c:v>48.716666670000002</c:v>
                </c:pt>
                <c:pt idx="5847">
                  <c:v>48.725000000000001</c:v>
                </c:pt>
                <c:pt idx="5848">
                  <c:v>48.733333330000001</c:v>
                </c:pt>
                <c:pt idx="5849">
                  <c:v>48.741666670000001</c:v>
                </c:pt>
                <c:pt idx="5850">
                  <c:v>48.75</c:v>
                </c:pt>
                <c:pt idx="5851">
                  <c:v>48.758333329999999</c:v>
                </c:pt>
                <c:pt idx="5852">
                  <c:v>48.766666669999999</c:v>
                </c:pt>
                <c:pt idx="5853">
                  <c:v>48.774999999999999</c:v>
                </c:pt>
                <c:pt idx="5854">
                  <c:v>48.783333329999998</c:v>
                </c:pt>
                <c:pt idx="5855">
                  <c:v>48.791666669999998</c:v>
                </c:pt>
                <c:pt idx="5856">
                  <c:v>48.8</c:v>
                </c:pt>
                <c:pt idx="5857">
                  <c:v>48.808333330000004</c:v>
                </c:pt>
                <c:pt idx="5858">
                  <c:v>48.816666669999996</c:v>
                </c:pt>
                <c:pt idx="5859">
                  <c:v>48.825000000000003</c:v>
                </c:pt>
                <c:pt idx="5860">
                  <c:v>48.833333330000002</c:v>
                </c:pt>
                <c:pt idx="5861">
                  <c:v>48.841666670000002</c:v>
                </c:pt>
                <c:pt idx="5862">
                  <c:v>48.85</c:v>
                </c:pt>
                <c:pt idx="5863">
                  <c:v>48.858333330000001</c:v>
                </c:pt>
                <c:pt idx="5864">
                  <c:v>48.866666670000001</c:v>
                </c:pt>
                <c:pt idx="5865">
                  <c:v>48.875</c:v>
                </c:pt>
                <c:pt idx="5866">
                  <c:v>48.883333329999999</c:v>
                </c:pt>
                <c:pt idx="5867">
                  <c:v>48.891666669999999</c:v>
                </c:pt>
                <c:pt idx="5868">
                  <c:v>48.9</c:v>
                </c:pt>
                <c:pt idx="5869">
                  <c:v>48.908333329999998</c:v>
                </c:pt>
                <c:pt idx="5870">
                  <c:v>48.916666669999998</c:v>
                </c:pt>
                <c:pt idx="5871">
                  <c:v>48.924999999999997</c:v>
                </c:pt>
                <c:pt idx="5872">
                  <c:v>48.933333330000004</c:v>
                </c:pt>
                <c:pt idx="5873">
                  <c:v>48.941666669999996</c:v>
                </c:pt>
                <c:pt idx="5874">
                  <c:v>48.95</c:v>
                </c:pt>
                <c:pt idx="5875">
                  <c:v>48.958333330000002</c:v>
                </c:pt>
                <c:pt idx="5876">
                  <c:v>48.966666670000002</c:v>
                </c:pt>
                <c:pt idx="5877">
                  <c:v>48.975000000000001</c:v>
                </c:pt>
                <c:pt idx="5878">
                  <c:v>48.983333330000001</c:v>
                </c:pt>
                <c:pt idx="5879">
                  <c:v>48.991666670000001</c:v>
                </c:pt>
                <c:pt idx="5880">
                  <c:v>49</c:v>
                </c:pt>
                <c:pt idx="5881">
                  <c:v>49.008333329999999</c:v>
                </c:pt>
                <c:pt idx="5882">
                  <c:v>49.016666669999999</c:v>
                </c:pt>
                <c:pt idx="5883">
                  <c:v>49.024999999999999</c:v>
                </c:pt>
                <c:pt idx="5884">
                  <c:v>49.033333329999998</c:v>
                </c:pt>
                <c:pt idx="5885">
                  <c:v>49.041666669999998</c:v>
                </c:pt>
                <c:pt idx="5886">
                  <c:v>49.05</c:v>
                </c:pt>
                <c:pt idx="5887">
                  <c:v>49.058333330000004</c:v>
                </c:pt>
                <c:pt idx="5888">
                  <c:v>49.066666669999996</c:v>
                </c:pt>
                <c:pt idx="5889">
                  <c:v>49.075000000000003</c:v>
                </c:pt>
                <c:pt idx="5890">
                  <c:v>49.083333330000002</c:v>
                </c:pt>
                <c:pt idx="5891">
                  <c:v>49.091666670000002</c:v>
                </c:pt>
                <c:pt idx="5892">
                  <c:v>49.1</c:v>
                </c:pt>
                <c:pt idx="5893">
                  <c:v>49.108333330000001</c:v>
                </c:pt>
                <c:pt idx="5894">
                  <c:v>49.116666670000001</c:v>
                </c:pt>
                <c:pt idx="5895">
                  <c:v>49.125</c:v>
                </c:pt>
                <c:pt idx="5896">
                  <c:v>49.133333329999999</c:v>
                </c:pt>
                <c:pt idx="5897">
                  <c:v>49.141666669999999</c:v>
                </c:pt>
                <c:pt idx="5898">
                  <c:v>49.15</c:v>
                </c:pt>
                <c:pt idx="5899">
                  <c:v>49.158333329999998</c:v>
                </c:pt>
                <c:pt idx="5900">
                  <c:v>49.166666669999998</c:v>
                </c:pt>
                <c:pt idx="5901">
                  <c:v>49.174999999999997</c:v>
                </c:pt>
                <c:pt idx="5902">
                  <c:v>49.183333330000004</c:v>
                </c:pt>
                <c:pt idx="5903">
                  <c:v>49.191666669999996</c:v>
                </c:pt>
                <c:pt idx="5904">
                  <c:v>49.2</c:v>
                </c:pt>
                <c:pt idx="5905">
                  <c:v>49.208333330000002</c:v>
                </c:pt>
                <c:pt idx="5906">
                  <c:v>49.216666670000002</c:v>
                </c:pt>
                <c:pt idx="5907">
                  <c:v>49.225000000000001</c:v>
                </c:pt>
                <c:pt idx="5908">
                  <c:v>49.233333330000001</c:v>
                </c:pt>
                <c:pt idx="5909">
                  <c:v>49.241666670000001</c:v>
                </c:pt>
                <c:pt idx="5910">
                  <c:v>49.25</c:v>
                </c:pt>
                <c:pt idx="5911">
                  <c:v>49.258333329999999</c:v>
                </c:pt>
                <c:pt idx="5912">
                  <c:v>49.266666669999999</c:v>
                </c:pt>
                <c:pt idx="5913">
                  <c:v>49.274999999999999</c:v>
                </c:pt>
                <c:pt idx="5914">
                  <c:v>49.283333329999998</c:v>
                </c:pt>
                <c:pt idx="5915">
                  <c:v>49.291666669999998</c:v>
                </c:pt>
                <c:pt idx="5916">
                  <c:v>49.3</c:v>
                </c:pt>
                <c:pt idx="5917">
                  <c:v>49.308333330000004</c:v>
                </c:pt>
                <c:pt idx="5918">
                  <c:v>49.316666669999996</c:v>
                </c:pt>
                <c:pt idx="5919">
                  <c:v>49.325000000000003</c:v>
                </c:pt>
                <c:pt idx="5920">
                  <c:v>49.333333330000002</c:v>
                </c:pt>
                <c:pt idx="5921">
                  <c:v>49.341666670000002</c:v>
                </c:pt>
                <c:pt idx="5922">
                  <c:v>49.35</c:v>
                </c:pt>
                <c:pt idx="5923">
                  <c:v>49.358333330000001</c:v>
                </c:pt>
                <c:pt idx="5924">
                  <c:v>49.366666670000001</c:v>
                </c:pt>
                <c:pt idx="5925">
                  <c:v>49.375</c:v>
                </c:pt>
                <c:pt idx="5926">
                  <c:v>49.383333329999999</c:v>
                </c:pt>
                <c:pt idx="5927">
                  <c:v>49.391666669999999</c:v>
                </c:pt>
                <c:pt idx="5928">
                  <c:v>49.4</c:v>
                </c:pt>
                <c:pt idx="5929">
                  <c:v>49.408333329999998</c:v>
                </c:pt>
                <c:pt idx="5930">
                  <c:v>49.416666669999998</c:v>
                </c:pt>
                <c:pt idx="5931">
                  <c:v>49.424999999999997</c:v>
                </c:pt>
                <c:pt idx="5932">
                  <c:v>49.433333330000004</c:v>
                </c:pt>
                <c:pt idx="5933">
                  <c:v>49.441666669999996</c:v>
                </c:pt>
                <c:pt idx="5934">
                  <c:v>49.45</c:v>
                </c:pt>
                <c:pt idx="5935">
                  <c:v>49.458333330000002</c:v>
                </c:pt>
                <c:pt idx="5936">
                  <c:v>49.466666670000002</c:v>
                </c:pt>
                <c:pt idx="5937">
                  <c:v>49.475000000000001</c:v>
                </c:pt>
                <c:pt idx="5938">
                  <c:v>49.483333330000001</c:v>
                </c:pt>
                <c:pt idx="5939">
                  <c:v>49.491666670000001</c:v>
                </c:pt>
                <c:pt idx="5940">
                  <c:v>49.5</c:v>
                </c:pt>
                <c:pt idx="5941">
                  <c:v>49.508333329999999</c:v>
                </c:pt>
                <c:pt idx="5942">
                  <c:v>49.516666669999999</c:v>
                </c:pt>
                <c:pt idx="5943">
                  <c:v>49.524999999999999</c:v>
                </c:pt>
                <c:pt idx="5944">
                  <c:v>49.533333329999998</c:v>
                </c:pt>
                <c:pt idx="5945">
                  <c:v>49.541666669999998</c:v>
                </c:pt>
                <c:pt idx="5946">
                  <c:v>49.55</c:v>
                </c:pt>
                <c:pt idx="5947">
                  <c:v>49.558333330000004</c:v>
                </c:pt>
                <c:pt idx="5948">
                  <c:v>49.566666669999996</c:v>
                </c:pt>
                <c:pt idx="5949">
                  <c:v>49.575000000000003</c:v>
                </c:pt>
                <c:pt idx="5950">
                  <c:v>49.583333330000002</c:v>
                </c:pt>
                <c:pt idx="5951">
                  <c:v>49.591666670000002</c:v>
                </c:pt>
                <c:pt idx="5952">
                  <c:v>49.6</c:v>
                </c:pt>
                <c:pt idx="5953">
                  <c:v>49.608333330000001</c:v>
                </c:pt>
                <c:pt idx="5954">
                  <c:v>49.616666670000001</c:v>
                </c:pt>
                <c:pt idx="5955">
                  <c:v>49.625</c:v>
                </c:pt>
                <c:pt idx="5956">
                  <c:v>49.633333329999999</c:v>
                </c:pt>
                <c:pt idx="5957">
                  <c:v>49.641666669999999</c:v>
                </c:pt>
                <c:pt idx="5958">
                  <c:v>49.65</c:v>
                </c:pt>
                <c:pt idx="5959">
                  <c:v>49.658333329999998</c:v>
                </c:pt>
                <c:pt idx="5960">
                  <c:v>49.666666669999998</c:v>
                </c:pt>
                <c:pt idx="5961">
                  <c:v>49.674999999999997</c:v>
                </c:pt>
                <c:pt idx="5962">
                  <c:v>49.683333330000004</c:v>
                </c:pt>
                <c:pt idx="5963">
                  <c:v>49.691666669999996</c:v>
                </c:pt>
                <c:pt idx="5964">
                  <c:v>49.7</c:v>
                </c:pt>
                <c:pt idx="5965">
                  <c:v>49.708333330000002</c:v>
                </c:pt>
                <c:pt idx="5966">
                  <c:v>49.716666670000002</c:v>
                </c:pt>
                <c:pt idx="5967">
                  <c:v>49.725000000000001</c:v>
                </c:pt>
                <c:pt idx="5968">
                  <c:v>49.733333330000001</c:v>
                </c:pt>
                <c:pt idx="5969">
                  <c:v>49.741666670000001</c:v>
                </c:pt>
                <c:pt idx="5970">
                  <c:v>49.75</c:v>
                </c:pt>
                <c:pt idx="5971">
                  <c:v>49.758333329999999</c:v>
                </c:pt>
                <c:pt idx="5972">
                  <c:v>49.766666669999999</c:v>
                </c:pt>
                <c:pt idx="5973">
                  <c:v>49.774999999999999</c:v>
                </c:pt>
                <c:pt idx="5974">
                  <c:v>49.783333329999998</c:v>
                </c:pt>
                <c:pt idx="5975">
                  <c:v>49.791666669999998</c:v>
                </c:pt>
                <c:pt idx="5976">
                  <c:v>49.8</c:v>
                </c:pt>
                <c:pt idx="5977">
                  <c:v>49.808333330000004</c:v>
                </c:pt>
                <c:pt idx="5978">
                  <c:v>49.816666669999996</c:v>
                </c:pt>
                <c:pt idx="5979">
                  <c:v>49.825000000000003</c:v>
                </c:pt>
                <c:pt idx="5980">
                  <c:v>49.833333330000002</c:v>
                </c:pt>
                <c:pt idx="5981">
                  <c:v>49.841666670000002</c:v>
                </c:pt>
                <c:pt idx="5982">
                  <c:v>49.85</c:v>
                </c:pt>
                <c:pt idx="5983">
                  <c:v>49.858333330000001</c:v>
                </c:pt>
                <c:pt idx="5984">
                  <c:v>49.866666670000001</c:v>
                </c:pt>
                <c:pt idx="5985">
                  <c:v>49.875</c:v>
                </c:pt>
                <c:pt idx="5986">
                  <c:v>49.883333329999999</c:v>
                </c:pt>
                <c:pt idx="5987">
                  <c:v>49.891666669999999</c:v>
                </c:pt>
                <c:pt idx="5988">
                  <c:v>49.9</c:v>
                </c:pt>
                <c:pt idx="5989">
                  <c:v>49.908333329999998</c:v>
                </c:pt>
                <c:pt idx="5990">
                  <c:v>49.916666669999998</c:v>
                </c:pt>
                <c:pt idx="5991">
                  <c:v>49.924999999999997</c:v>
                </c:pt>
                <c:pt idx="5992">
                  <c:v>49.933333330000004</c:v>
                </c:pt>
                <c:pt idx="5993">
                  <c:v>49.941666669999996</c:v>
                </c:pt>
                <c:pt idx="5994">
                  <c:v>49.95</c:v>
                </c:pt>
                <c:pt idx="5995">
                  <c:v>49.958333330000002</c:v>
                </c:pt>
                <c:pt idx="5996">
                  <c:v>49.966666670000002</c:v>
                </c:pt>
                <c:pt idx="5997">
                  <c:v>49.975000000000001</c:v>
                </c:pt>
                <c:pt idx="5998">
                  <c:v>49.983333330000001</c:v>
                </c:pt>
                <c:pt idx="5999">
                  <c:v>49.991666670000001</c:v>
                </c:pt>
                <c:pt idx="6000">
                  <c:v>50</c:v>
                </c:pt>
                <c:pt idx="6001">
                  <c:v>50.008333329999999</c:v>
                </c:pt>
                <c:pt idx="6002">
                  <c:v>50.016666669999999</c:v>
                </c:pt>
                <c:pt idx="6003">
                  <c:v>50.024999999999999</c:v>
                </c:pt>
                <c:pt idx="6004">
                  <c:v>50.033333329999998</c:v>
                </c:pt>
                <c:pt idx="6005">
                  <c:v>50.041666669999998</c:v>
                </c:pt>
                <c:pt idx="6006">
                  <c:v>50.05</c:v>
                </c:pt>
                <c:pt idx="6007">
                  <c:v>50.058333330000004</c:v>
                </c:pt>
                <c:pt idx="6008">
                  <c:v>50.066666669999996</c:v>
                </c:pt>
                <c:pt idx="6009">
                  <c:v>50.075000000000003</c:v>
                </c:pt>
                <c:pt idx="6010">
                  <c:v>50.083333330000002</c:v>
                </c:pt>
                <c:pt idx="6011">
                  <c:v>50.091666670000002</c:v>
                </c:pt>
                <c:pt idx="6012">
                  <c:v>50.1</c:v>
                </c:pt>
                <c:pt idx="6013">
                  <c:v>50.108333330000001</c:v>
                </c:pt>
                <c:pt idx="6014">
                  <c:v>50.116666670000001</c:v>
                </c:pt>
                <c:pt idx="6015">
                  <c:v>50.125</c:v>
                </c:pt>
                <c:pt idx="6016">
                  <c:v>50.133333329999999</c:v>
                </c:pt>
                <c:pt idx="6017">
                  <c:v>50.141666669999999</c:v>
                </c:pt>
                <c:pt idx="6018">
                  <c:v>50.15</c:v>
                </c:pt>
                <c:pt idx="6019">
                  <c:v>50.158333329999998</c:v>
                </c:pt>
                <c:pt idx="6020">
                  <c:v>50.166666669999998</c:v>
                </c:pt>
                <c:pt idx="6021">
                  <c:v>50.174999999999997</c:v>
                </c:pt>
                <c:pt idx="6022">
                  <c:v>50.183333330000004</c:v>
                </c:pt>
                <c:pt idx="6023">
                  <c:v>50.191666669999996</c:v>
                </c:pt>
                <c:pt idx="6024">
                  <c:v>50.2</c:v>
                </c:pt>
                <c:pt idx="6025">
                  <c:v>50.208333330000002</c:v>
                </c:pt>
                <c:pt idx="6026">
                  <c:v>50.216666670000002</c:v>
                </c:pt>
                <c:pt idx="6027">
                  <c:v>50.225000000000001</c:v>
                </c:pt>
                <c:pt idx="6028">
                  <c:v>50.233333330000001</c:v>
                </c:pt>
                <c:pt idx="6029">
                  <c:v>50.241666670000001</c:v>
                </c:pt>
                <c:pt idx="6030">
                  <c:v>50.25</c:v>
                </c:pt>
                <c:pt idx="6031">
                  <c:v>50.258333329999999</c:v>
                </c:pt>
                <c:pt idx="6032">
                  <c:v>50.266666669999999</c:v>
                </c:pt>
                <c:pt idx="6033">
                  <c:v>50.274999999999999</c:v>
                </c:pt>
                <c:pt idx="6034">
                  <c:v>50.283333329999998</c:v>
                </c:pt>
                <c:pt idx="6035">
                  <c:v>50.291666669999998</c:v>
                </c:pt>
                <c:pt idx="6036">
                  <c:v>50.3</c:v>
                </c:pt>
                <c:pt idx="6037">
                  <c:v>50.308333330000004</c:v>
                </c:pt>
                <c:pt idx="6038">
                  <c:v>50.316666669999996</c:v>
                </c:pt>
                <c:pt idx="6039">
                  <c:v>50.325000000000003</c:v>
                </c:pt>
                <c:pt idx="6040">
                  <c:v>50.333333330000002</c:v>
                </c:pt>
                <c:pt idx="6041">
                  <c:v>50.341666670000002</c:v>
                </c:pt>
                <c:pt idx="6042">
                  <c:v>50.35</c:v>
                </c:pt>
                <c:pt idx="6043">
                  <c:v>50.358333330000001</c:v>
                </c:pt>
                <c:pt idx="6044">
                  <c:v>50.366666670000001</c:v>
                </c:pt>
                <c:pt idx="6045">
                  <c:v>50.375</c:v>
                </c:pt>
                <c:pt idx="6046">
                  <c:v>50.383333329999999</c:v>
                </c:pt>
                <c:pt idx="6047">
                  <c:v>50.391666669999999</c:v>
                </c:pt>
                <c:pt idx="6048">
                  <c:v>50.4</c:v>
                </c:pt>
                <c:pt idx="6049">
                  <c:v>50.408333329999998</c:v>
                </c:pt>
                <c:pt idx="6050">
                  <c:v>50.416666669999998</c:v>
                </c:pt>
                <c:pt idx="6051">
                  <c:v>50.424999999999997</c:v>
                </c:pt>
                <c:pt idx="6052">
                  <c:v>50.433333330000004</c:v>
                </c:pt>
                <c:pt idx="6053">
                  <c:v>50.441666669999996</c:v>
                </c:pt>
                <c:pt idx="6054">
                  <c:v>50.45</c:v>
                </c:pt>
                <c:pt idx="6055">
                  <c:v>50.458333330000002</c:v>
                </c:pt>
                <c:pt idx="6056">
                  <c:v>50.466666670000002</c:v>
                </c:pt>
                <c:pt idx="6057">
                  <c:v>50.475000000000001</c:v>
                </c:pt>
                <c:pt idx="6058">
                  <c:v>50.483333330000001</c:v>
                </c:pt>
                <c:pt idx="6059">
                  <c:v>50.491666670000001</c:v>
                </c:pt>
                <c:pt idx="6060">
                  <c:v>50.5</c:v>
                </c:pt>
                <c:pt idx="6061">
                  <c:v>50.508333329999999</c:v>
                </c:pt>
                <c:pt idx="6062">
                  <c:v>50.516666669999999</c:v>
                </c:pt>
                <c:pt idx="6063">
                  <c:v>50.524999999999999</c:v>
                </c:pt>
                <c:pt idx="6064">
                  <c:v>50.533333329999998</c:v>
                </c:pt>
                <c:pt idx="6065">
                  <c:v>50.541666669999998</c:v>
                </c:pt>
                <c:pt idx="6066">
                  <c:v>50.55</c:v>
                </c:pt>
                <c:pt idx="6067">
                  <c:v>50.558333330000004</c:v>
                </c:pt>
                <c:pt idx="6068">
                  <c:v>50.566666669999996</c:v>
                </c:pt>
                <c:pt idx="6069">
                  <c:v>50.575000000000003</c:v>
                </c:pt>
                <c:pt idx="6070">
                  <c:v>50.583333330000002</c:v>
                </c:pt>
                <c:pt idx="6071">
                  <c:v>50.591666670000002</c:v>
                </c:pt>
                <c:pt idx="6072">
                  <c:v>50.6</c:v>
                </c:pt>
                <c:pt idx="6073">
                  <c:v>50.608333330000001</c:v>
                </c:pt>
                <c:pt idx="6074">
                  <c:v>50.616666670000001</c:v>
                </c:pt>
                <c:pt idx="6075">
                  <c:v>50.625</c:v>
                </c:pt>
                <c:pt idx="6076">
                  <c:v>50.633333329999999</c:v>
                </c:pt>
                <c:pt idx="6077">
                  <c:v>50.641666669999999</c:v>
                </c:pt>
                <c:pt idx="6078">
                  <c:v>50.65</c:v>
                </c:pt>
                <c:pt idx="6079">
                  <c:v>50.658333329999998</c:v>
                </c:pt>
                <c:pt idx="6080">
                  <c:v>50.666666669999998</c:v>
                </c:pt>
                <c:pt idx="6081">
                  <c:v>50.674999999999997</c:v>
                </c:pt>
                <c:pt idx="6082">
                  <c:v>50.683333330000004</c:v>
                </c:pt>
                <c:pt idx="6083">
                  <c:v>50.691666669999996</c:v>
                </c:pt>
                <c:pt idx="6084">
                  <c:v>50.7</c:v>
                </c:pt>
                <c:pt idx="6085">
                  <c:v>50.708333330000002</c:v>
                </c:pt>
                <c:pt idx="6086">
                  <c:v>50.716666670000002</c:v>
                </c:pt>
                <c:pt idx="6087">
                  <c:v>50.725000000000001</c:v>
                </c:pt>
                <c:pt idx="6088">
                  <c:v>50.733333330000001</c:v>
                </c:pt>
                <c:pt idx="6089">
                  <c:v>50.741666670000001</c:v>
                </c:pt>
                <c:pt idx="6090">
                  <c:v>50.75</c:v>
                </c:pt>
                <c:pt idx="6091">
                  <c:v>50.758333329999999</c:v>
                </c:pt>
                <c:pt idx="6092">
                  <c:v>50.766666669999999</c:v>
                </c:pt>
                <c:pt idx="6093">
                  <c:v>50.774999999999999</c:v>
                </c:pt>
                <c:pt idx="6094">
                  <c:v>50.783333329999998</c:v>
                </c:pt>
                <c:pt idx="6095">
                  <c:v>50.791666669999998</c:v>
                </c:pt>
                <c:pt idx="6096">
                  <c:v>50.8</c:v>
                </c:pt>
                <c:pt idx="6097">
                  <c:v>50.808333330000004</c:v>
                </c:pt>
                <c:pt idx="6098">
                  <c:v>50.816666669999996</c:v>
                </c:pt>
                <c:pt idx="6099">
                  <c:v>50.825000000000003</c:v>
                </c:pt>
                <c:pt idx="6100">
                  <c:v>50.833333330000002</c:v>
                </c:pt>
                <c:pt idx="6101">
                  <c:v>50.841666670000002</c:v>
                </c:pt>
                <c:pt idx="6102">
                  <c:v>50.85</c:v>
                </c:pt>
                <c:pt idx="6103">
                  <c:v>50.858333330000001</c:v>
                </c:pt>
                <c:pt idx="6104">
                  <c:v>50.866666670000001</c:v>
                </c:pt>
                <c:pt idx="6105">
                  <c:v>50.875</c:v>
                </c:pt>
                <c:pt idx="6106">
                  <c:v>50.883333329999999</c:v>
                </c:pt>
                <c:pt idx="6107">
                  <c:v>50.891666669999999</c:v>
                </c:pt>
                <c:pt idx="6108">
                  <c:v>50.9</c:v>
                </c:pt>
                <c:pt idx="6109">
                  <c:v>50.908333329999998</c:v>
                </c:pt>
                <c:pt idx="6110">
                  <c:v>50.916666669999998</c:v>
                </c:pt>
                <c:pt idx="6111">
                  <c:v>50.924999999999997</c:v>
                </c:pt>
                <c:pt idx="6112">
                  <c:v>50.933333330000004</c:v>
                </c:pt>
                <c:pt idx="6113">
                  <c:v>50.941666669999996</c:v>
                </c:pt>
                <c:pt idx="6114">
                  <c:v>50.95</c:v>
                </c:pt>
                <c:pt idx="6115">
                  <c:v>50.958333330000002</c:v>
                </c:pt>
                <c:pt idx="6116">
                  <c:v>50.966666670000002</c:v>
                </c:pt>
                <c:pt idx="6117">
                  <c:v>50.975000000000001</c:v>
                </c:pt>
                <c:pt idx="6118">
                  <c:v>50.983333330000001</c:v>
                </c:pt>
                <c:pt idx="6119">
                  <c:v>50.991666670000001</c:v>
                </c:pt>
                <c:pt idx="6120">
                  <c:v>51</c:v>
                </c:pt>
                <c:pt idx="6121">
                  <c:v>51.008333329999999</c:v>
                </c:pt>
                <c:pt idx="6122">
                  <c:v>51.016666669999999</c:v>
                </c:pt>
                <c:pt idx="6123">
                  <c:v>51.024999999999999</c:v>
                </c:pt>
                <c:pt idx="6124">
                  <c:v>51.033333329999998</c:v>
                </c:pt>
                <c:pt idx="6125">
                  <c:v>51.041666669999998</c:v>
                </c:pt>
                <c:pt idx="6126">
                  <c:v>51.05</c:v>
                </c:pt>
                <c:pt idx="6127">
                  <c:v>51.058333330000004</c:v>
                </c:pt>
                <c:pt idx="6128">
                  <c:v>51.066666669999996</c:v>
                </c:pt>
                <c:pt idx="6129">
                  <c:v>51.075000000000003</c:v>
                </c:pt>
                <c:pt idx="6130">
                  <c:v>51.083333330000002</c:v>
                </c:pt>
                <c:pt idx="6131">
                  <c:v>51.091666670000002</c:v>
                </c:pt>
                <c:pt idx="6132">
                  <c:v>51.1</c:v>
                </c:pt>
                <c:pt idx="6133">
                  <c:v>51.108333330000001</c:v>
                </c:pt>
                <c:pt idx="6134">
                  <c:v>51.116666670000001</c:v>
                </c:pt>
                <c:pt idx="6135">
                  <c:v>51.125</c:v>
                </c:pt>
                <c:pt idx="6136">
                  <c:v>51.133333329999999</c:v>
                </c:pt>
                <c:pt idx="6137">
                  <c:v>51.141666669999999</c:v>
                </c:pt>
                <c:pt idx="6138">
                  <c:v>51.15</c:v>
                </c:pt>
                <c:pt idx="6139">
                  <c:v>51.158333329999998</c:v>
                </c:pt>
                <c:pt idx="6140">
                  <c:v>51.166666669999998</c:v>
                </c:pt>
                <c:pt idx="6141">
                  <c:v>51.174999999999997</c:v>
                </c:pt>
                <c:pt idx="6142">
                  <c:v>51.183333330000004</c:v>
                </c:pt>
                <c:pt idx="6143">
                  <c:v>51.191666669999996</c:v>
                </c:pt>
                <c:pt idx="6144">
                  <c:v>51.2</c:v>
                </c:pt>
                <c:pt idx="6145">
                  <c:v>51.208333330000002</c:v>
                </c:pt>
                <c:pt idx="6146">
                  <c:v>51.216666670000002</c:v>
                </c:pt>
                <c:pt idx="6147">
                  <c:v>51.225000000000001</c:v>
                </c:pt>
                <c:pt idx="6148">
                  <c:v>51.233333330000001</c:v>
                </c:pt>
                <c:pt idx="6149">
                  <c:v>51.241666670000001</c:v>
                </c:pt>
                <c:pt idx="6150">
                  <c:v>51.25</c:v>
                </c:pt>
                <c:pt idx="6151">
                  <c:v>51.258333329999999</c:v>
                </c:pt>
                <c:pt idx="6152">
                  <c:v>51.266666669999999</c:v>
                </c:pt>
                <c:pt idx="6153">
                  <c:v>51.274999999999999</c:v>
                </c:pt>
                <c:pt idx="6154">
                  <c:v>51.283333329999998</c:v>
                </c:pt>
                <c:pt idx="6155">
                  <c:v>51.291666669999998</c:v>
                </c:pt>
                <c:pt idx="6156">
                  <c:v>51.3</c:v>
                </c:pt>
                <c:pt idx="6157">
                  <c:v>51.308333330000004</c:v>
                </c:pt>
                <c:pt idx="6158">
                  <c:v>51.316666669999996</c:v>
                </c:pt>
                <c:pt idx="6159">
                  <c:v>51.325000000000003</c:v>
                </c:pt>
                <c:pt idx="6160">
                  <c:v>51.333333330000002</c:v>
                </c:pt>
                <c:pt idx="6161">
                  <c:v>51.341666670000002</c:v>
                </c:pt>
                <c:pt idx="6162">
                  <c:v>51.35</c:v>
                </c:pt>
                <c:pt idx="6163">
                  <c:v>51.358333330000001</c:v>
                </c:pt>
                <c:pt idx="6164">
                  <c:v>51.366666670000001</c:v>
                </c:pt>
                <c:pt idx="6165">
                  <c:v>51.375</c:v>
                </c:pt>
                <c:pt idx="6166">
                  <c:v>51.383333329999999</c:v>
                </c:pt>
                <c:pt idx="6167">
                  <c:v>51.391666669999999</c:v>
                </c:pt>
                <c:pt idx="6168">
                  <c:v>51.4</c:v>
                </c:pt>
                <c:pt idx="6169">
                  <c:v>51.408333329999998</c:v>
                </c:pt>
                <c:pt idx="6170">
                  <c:v>51.416666669999998</c:v>
                </c:pt>
                <c:pt idx="6171">
                  <c:v>51.424999999999997</c:v>
                </c:pt>
                <c:pt idx="6172">
                  <c:v>51.433333330000004</c:v>
                </c:pt>
                <c:pt idx="6173">
                  <c:v>51.441666669999996</c:v>
                </c:pt>
                <c:pt idx="6174">
                  <c:v>51.45</c:v>
                </c:pt>
                <c:pt idx="6175">
                  <c:v>51.458333330000002</c:v>
                </c:pt>
                <c:pt idx="6176">
                  <c:v>51.466666670000002</c:v>
                </c:pt>
                <c:pt idx="6177">
                  <c:v>51.475000000000001</c:v>
                </c:pt>
                <c:pt idx="6178">
                  <c:v>51.483333330000001</c:v>
                </c:pt>
                <c:pt idx="6179">
                  <c:v>51.491666670000001</c:v>
                </c:pt>
                <c:pt idx="6180">
                  <c:v>51.5</c:v>
                </c:pt>
                <c:pt idx="6181">
                  <c:v>51.508333329999999</c:v>
                </c:pt>
                <c:pt idx="6182">
                  <c:v>51.516666669999999</c:v>
                </c:pt>
                <c:pt idx="6183">
                  <c:v>51.524999999999999</c:v>
                </c:pt>
                <c:pt idx="6184">
                  <c:v>51.533333329999998</c:v>
                </c:pt>
                <c:pt idx="6185">
                  <c:v>51.541666669999998</c:v>
                </c:pt>
                <c:pt idx="6186">
                  <c:v>51.55</c:v>
                </c:pt>
                <c:pt idx="6187">
                  <c:v>51.558333330000004</c:v>
                </c:pt>
                <c:pt idx="6188">
                  <c:v>51.566666669999996</c:v>
                </c:pt>
                <c:pt idx="6189">
                  <c:v>51.575000000000003</c:v>
                </c:pt>
                <c:pt idx="6190">
                  <c:v>51.583333330000002</c:v>
                </c:pt>
                <c:pt idx="6191">
                  <c:v>51.591666670000002</c:v>
                </c:pt>
                <c:pt idx="6192">
                  <c:v>51.6</c:v>
                </c:pt>
                <c:pt idx="6193">
                  <c:v>51.608333330000001</c:v>
                </c:pt>
                <c:pt idx="6194">
                  <c:v>51.616666670000001</c:v>
                </c:pt>
                <c:pt idx="6195">
                  <c:v>51.625</c:v>
                </c:pt>
                <c:pt idx="6196">
                  <c:v>51.633333329999999</c:v>
                </c:pt>
                <c:pt idx="6197">
                  <c:v>51.641666669999999</c:v>
                </c:pt>
                <c:pt idx="6198">
                  <c:v>51.65</c:v>
                </c:pt>
                <c:pt idx="6199">
                  <c:v>51.658333329999998</c:v>
                </c:pt>
                <c:pt idx="6200">
                  <c:v>51.666666669999998</c:v>
                </c:pt>
                <c:pt idx="6201">
                  <c:v>51.674999999999997</c:v>
                </c:pt>
                <c:pt idx="6202">
                  <c:v>51.683333330000004</c:v>
                </c:pt>
                <c:pt idx="6203">
                  <c:v>51.691666669999996</c:v>
                </c:pt>
                <c:pt idx="6204">
                  <c:v>51.7</c:v>
                </c:pt>
                <c:pt idx="6205">
                  <c:v>51.708333330000002</c:v>
                </c:pt>
                <c:pt idx="6206">
                  <c:v>51.716666670000002</c:v>
                </c:pt>
                <c:pt idx="6207">
                  <c:v>51.725000000000001</c:v>
                </c:pt>
                <c:pt idx="6208">
                  <c:v>51.733333330000001</c:v>
                </c:pt>
                <c:pt idx="6209">
                  <c:v>51.741666670000001</c:v>
                </c:pt>
                <c:pt idx="6210">
                  <c:v>51.75</c:v>
                </c:pt>
                <c:pt idx="6211">
                  <c:v>51.758333329999999</c:v>
                </c:pt>
                <c:pt idx="6212">
                  <c:v>51.766666669999999</c:v>
                </c:pt>
                <c:pt idx="6213">
                  <c:v>51.774999999999999</c:v>
                </c:pt>
                <c:pt idx="6214">
                  <c:v>51.783333329999998</c:v>
                </c:pt>
                <c:pt idx="6215">
                  <c:v>51.791666669999998</c:v>
                </c:pt>
                <c:pt idx="6216">
                  <c:v>51.8</c:v>
                </c:pt>
                <c:pt idx="6217">
                  <c:v>51.808333330000004</c:v>
                </c:pt>
                <c:pt idx="6218">
                  <c:v>51.816666669999996</c:v>
                </c:pt>
                <c:pt idx="6219">
                  <c:v>51.825000000000003</c:v>
                </c:pt>
                <c:pt idx="6220">
                  <c:v>51.833333330000002</c:v>
                </c:pt>
                <c:pt idx="6221">
                  <c:v>51.841666670000002</c:v>
                </c:pt>
                <c:pt idx="6222">
                  <c:v>51.85</c:v>
                </c:pt>
                <c:pt idx="6223">
                  <c:v>51.858333330000001</c:v>
                </c:pt>
                <c:pt idx="6224">
                  <c:v>51.866666670000001</c:v>
                </c:pt>
                <c:pt idx="6225">
                  <c:v>51.875</c:v>
                </c:pt>
                <c:pt idx="6226">
                  <c:v>51.883333329999999</c:v>
                </c:pt>
                <c:pt idx="6227">
                  <c:v>51.891666669999999</c:v>
                </c:pt>
                <c:pt idx="6228">
                  <c:v>51.9</c:v>
                </c:pt>
                <c:pt idx="6229">
                  <c:v>51.908333329999998</c:v>
                </c:pt>
                <c:pt idx="6230">
                  <c:v>51.916666669999998</c:v>
                </c:pt>
                <c:pt idx="6231">
                  <c:v>51.924999999999997</c:v>
                </c:pt>
                <c:pt idx="6232">
                  <c:v>51.933333330000004</c:v>
                </c:pt>
                <c:pt idx="6233">
                  <c:v>51.941666669999996</c:v>
                </c:pt>
                <c:pt idx="6234">
                  <c:v>51.95</c:v>
                </c:pt>
                <c:pt idx="6235">
                  <c:v>51.958333330000002</c:v>
                </c:pt>
                <c:pt idx="6236">
                  <c:v>51.966666670000002</c:v>
                </c:pt>
                <c:pt idx="6237">
                  <c:v>51.975000000000001</c:v>
                </c:pt>
                <c:pt idx="6238">
                  <c:v>51.983333330000001</c:v>
                </c:pt>
                <c:pt idx="6239">
                  <c:v>51.991666670000001</c:v>
                </c:pt>
                <c:pt idx="6240">
                  <c:v>52</c:v>
                </c:pt>
                <c:pt idx="6241">
                  <c:v>52.008333329999999</c:v>
                </c:pt>
                <c:pt idx="6242">
                  <c:v>52.016666669999999</c:v>
                </c:pt>
                <c:pt idx="6243">
                  <c:v>52.024999999999999</c:v>
                </c:pt>
                <c:pt idx="6244">
                  <c:v>52.033333329999998</c:v>
                </c:pt>
                <c:pt idx="6245">
                  <c:v>52.041666669999998</c:v>
                </c:pt>
                <c:pt idx="6246">
                  <c:v>52.05</c:v>
                </c:pt>
                <c:pt idx="6247">
                  <c:v>52.058333330000004</c:v>
                </c:pt>
                <c:pt idx="6248">
                  <c:v>52.066666669999996</c:v>
                </c:pt>
                <c:pt idx="6249">
                  <c:v>52.075000000000003</c:v>
                </c:pt>
                <c:pt idx="6250">
                  <c:v>52.083333330000002</c:v>
                </c:pt>
                <c:pt idx="6251">
                  <c:v>52.091666670000002</c:v>
                </c:pt>
                <c:pt idx="6252">
                  <c:v>52.1</c:v>
                </c:pt>
                <c:pt idx="6253">
                  <c:v>52.108333330000001</c:v>
                </c:pt>
                <c:pt idx="6254">
                  <c:v>52.116666670000001</c:v>
                </c:pt>
                <c:pt idx="6255">
                  <c:v>52.125</c:v>
                </c:pt>
                <c:pt idx="6256">
                  <c:v>52.133333329999999</c:v>
                </c:pt>
                <c:pt idx="6257">
                  <c:v>52.141666669999999</c:v>
                </c:pt>
                <c:pt idx="6258">
                  <c:v>52.15</c:v>
                </c:pt>
                <c:pt idx="6259">
                  <c:v>52.158333329999998</c:v>
                </c:pt>
                <c:pt idx="6260">
                  <c:v>52.166666669999998</c:v>
                </c:pt>
                <c:pt idx="6261">
                  <c:v>52.174999999999997</c:v>
                </c:pt>
                <c:pt idx="6262">
                  <c:v>52.183333330000004</c:v>
                </c:pt>
                <c:pt idx="6263">
                  <c:v>52.191666669999996</c:v>
                </c:pt>
                <c:pt idx="6264">
                  <c:v>52.2</c:v>
                </c:pt>
                <c:pt idx="6265">
                  <c:v>52.208333330000002</c:v>
                </c:pt>
                <c:pt idx="6266">
                  <c:v>52.216666670000002</c:v>
                </c:pt>
                <c:pt idx="6267">
                  <c:v>52.225000000000001</c:v>
                </c:pt>
                <c:pt idx="6268">
                  <c:v>52.233333330000001</c:v>
                </c:pt>
                <c:pt idx="6269">
                  <c:v>52.241666670000001</c:v>
                </c:pt>
                <c:pt idx="6270">
                  <c:v>52.25</c:v>
                </c:pt>
                <c:pt idx="6271">
                  <c:v>52.258333329999999</c:v>
                </c:pt>
                <c:pt idx="6272">
                  <c:v>52.266666669999999</c:v>
                </c:pt>
                <c:pt idx="6273">
                  <c:v>52.274999999999999</c:v>
                </c:pt>
                <c:pt idx="6274">
                  <c:v>52.283333329999998</c:v>
                </c:pt>
                <c:pt idx="6275">
                  <c:v>52.291666669999998</c:v>
                </c:pt>
                <c:pt idx="6276">
                  <c:v>52.3</c:v>
                </c:pt>
                <c:pt idx="6277">
                  <c:v>52.308333330000004</c:v>
                </c:pt>
                <c:pt idx="6278">
                  <c:v>52.316666669999996</c:v>
                </c:pt>
                <c:pt idx="6279">
                  <c:v>52.325000000000003</c:v>
                </c:pt>
                <c:pt idx="6280">
                  <c:v>52.333333330000002</c:v>
                </c:pt>
                <c:pt idx="6281">
                  <c:v>52.341666670000002</c:v>
                </c:pt>
                <c:pt idx="6282">
                  <c:v>52.35</c:v>
                </c:pt>
                <c:pt idx="6283">
                  <c:v>52.358333330000001</c:v>
                </c:pt>
                <c:pt idx="6284">
                  <c:v>52.366666670000001</c:v>
                </c:pt>
                <c:pt idx="6285">
                  <c:v>52.375</c:v>
                </c:pt>
                <c:pt idx="6286">
                  <c:v>52.383333329999999</c:v>
                </c:pt>
                <c:pt idx="6287">
                  <c:v>52.391666669999999</c:v>
                </c:pt>
                <c:pt idx="6288">
                  <c:v>52.4</c:v>
                </c:pt>
                <c:pt idx="6289">
                  <c:v>52.408333329999998</c:v>
                </c:pt>
                <c:pt idx="6290">
                  <c:v>52.416666669999998</c:v>
                </c:pt>
                <c:pt idx="6291">
                  <c:v>52.424999999999997</c:v>
                </c:pt>
                <c:pt idx="6292">
                  <c:v>52.433333330000004</c:v>
                </c:pt>
                <c:pt idx="6293">
                  <c:v>52.441666669999996</c:v>
                </c:pt>
                <c:pt idx="6294">
                  <c:v>52.45</c:v>
                </c:pt>
                <c:pt idx="6295">
                  <c:v>52.458333330000002</c:v>
                </c:pt>
                <c:pt idx="6296">
                  <c:v>52.466666670000002</c:v>
                </c:pt>
                <c:pt idx="6297">
                  <c:v>52.475000000000001</c:v>
                </c:pt>
                <c:pt idx="6298">
                  <c:v>52.483333330000001</c:v>
                </c:pt>
                <c:pt idx="6299">
                  <c:v>52.491666670000001</c:v>
                </c:pt>
                <c:pt idx="6300">
                  <c:v>52.5</c:v>
                </c:pt>
                <c:pt idx="6301">
                  <c:v>52.508333329999999</c:v>
                </c:pt>
                <c:pt idx="6302">
                  <c:v>52.516666669999999</c:v>
                </c:pt>
                <c:pt idx="6303">
                  <c:v>52.524999999999999</c:v>
                </c:pt>
                <c:pt idx="6304">
                  <c:v>52.533333329999998</c:v>
                </c:pt>
                <c:pt idx="6305">
                  <c:v>52.541666669999998</c:v>
                </c:pt>
                <c:pt idx="6306">
                  <c:v>52.55</c:v>
                </c:pt>
                <c:pt idx="6307">
                  <c:v>52.558333330000004</c:v>
                </c:pt>
                <c:pt idx="6308">
                  <c:v>52.566666669999996</c:v>
                </c:pt>
                <c:pt idx="6309">
                  <c:v>52.575000000000003</c:v>
                </c:pt>
                <c:pt idx="6310">
                  <c:v>52.583333330000002</c:v>
                </c:pt>
                <c:pt idx="6311">
                  <c:v>52.591666670000002</c:v>
                </c:pt>
                <c:pt idx="6312">
                  <c:v>52.6</c:v>
                </c:pt>
                <c:pt idx="6313">
                  <c:v>52.608333330000001</c:v>
                </c:pt>
                <c:pt idx="6314">
                  <c:v>52.616666670000001</c:v>
                </c:pt>
                <c:pt idx="6315">
                  <c:v>52.625</c:v>
                </c:pt>
                <c:pt idx="6316">
                  <c:v>52.633333329999999</c:v>
                </c:pt>
                <c:pt idx="6317">
                  <c:v>52.641666669999999</c:v>
                </c:pt>
                <c:pt idx="6318">
                  <c:v>52.65</c:v>
                </c:pt>
                <c:pt idx="6319">
                  <c:v>52.658333329999998</c:v>
                </c:pt>
                <c:pt idx="6320">
                  <c:v>52.666666669999998</c:v>
                </c:pt>
                <c:pt idx="6321">
                  <c:v>52.674999999999997</c:v>
                </c:pt>
                <c:pt idx="6322">
                  <c:v>52.683333330000004</c:v>
                </c:pt>
                <c:pt idx="6323">
                  <c:v>52.691666669999996</c:v>
                </c:pt>
                <c:pt idx="6324">
                  <c:v>52.7</c:v>
                </c:pt>
                <c:pt idx="6325">
                  <c:v>52.708333330000002</c:v>
                </c:pt>
                <c:pt idx="6326">
                  <c:v>52.716666670000002</c:v>
                </c:pt>
                <c:pt idx="6327">
                  <c:v>52.725000000000001</c:v>
                </c:pt>
                <c:pt idx="6328">
                  <c:v>52.733333330000001</c:v>
                </c:pt>
                <c:pt idx="6329">
                  <c:v>52.741666670000001</c:v>
                </c:pt>
                <c:pt idx="6330">
                  <c:v>52.75</c:v>
                </c:pt>
                <c:pt idx="6331">
                  <c:v>52.758333329999999</c:v>
                </c:pt>
                <c:pt idx="6332">
                  <c:v>52.766666669999999</c:v>
                </c:pt>
                <c:pt idx="6333">
                  <c:v>52.774999999999999</c:v>
                </c:pt>
                <c:pt idx="6334">
                  <c:v>52.783333329999998</c:v>
                </c:pt>
                <c:pt idx="6335">
                  <c:v>52.791666669999998</c:v>
                </c:pt>
                <c:pt idx="6336">
                  <c:v>52.8</c:v>
                </c:pt>
                <c:pt idx="6337">
                  <c:v>52.808333330000004</c:v>
                </c:pt>
                <c:pt idx="6338">
                  <c:v>52.816666669999996</c:v>
                </c:pt>
                <c:pt idx="6339">
                  <c:v>52.825000000000003</c:v>
                </c:pt>
                <c:pt idx="6340">
                  <c:v>52.833333330000002</c:v>
                </c:pt>
                <c:pt idx="6341">
                  <c:v>52.841666670000002</c:v>
                </c:pt>
                <c:pt idx="6342">
                  <c:v>52.85</c:v>
                </c:pt>
                <c:pt idx="6343">
                  <c:v>52.858333330000001</c:v>
                </c:pt>
                <c:pt idx="6344">
                  <c:v>52.866666670000001</c:v>
                </c:pt>
                <c:pt idx="6345">
                  <c:v>52.875</c:v>
                </c:pt>
                <c:pt idx="6346">
                  <c:v>52.883333329999999</c:v>
                </c:pt>
                <c:pt idx="6347">
                  <c:v>52.891666669999999</c:v>
                </c:pt>
                <c:pt idx="6348">
                  <c:v>52.9</c:v>
                </c:pt>
                <c:pt idx="6349">
                  <c:v>52.908333329999998</c:v>
                </c:pt>
                <c:pt idx="6350">
                  <c:v>52.916666669999998</c:v>
                </c:pt>
                <c:pt idx="6351">
                  <c:v>52.924999999999997</c:v>
                </c:pt>
                <c:pt idx="6352">
                  <c:v>52.933333330000004</c:v>
                </c:pt>
                <c:pt idx="6353">
                  <c:v>52.941666669999996</c:v>
                </c:pt>
                <c:pt idx="6354">
                  <c:v>52.95</c:v>
                </c:pt>
                <c:pt idx="6355">
                  <c:v>52.958333330000002</c:v>
                </c:pt>
                <c:pt idx="6356">
                  <c:v>52.966666670000002</c:v>
                </c:pt>
                <c:pt idx="6357">
                  <c:v>52.975000000000001</c:v>
                </c:pt>
                <c:pt idx="6358">
                  <c:v>52.983333330000001</c:v>
                </c:pt>
                <c:pt idx="6359">
                  <c:v>52.991666670000001</c:v>
                </c:pt>
                <c:pt idx="6360">
                  <c:v>53</c:v>
                </c:pt>
                <c:pt idx="6361">
                  <c:v>53.008333329999999</c:v>
                </c:pt>
                <c:pt idx="6362">
                  <c:v>53.016666669999999</c:v>
                </c:pt>
                <c:pt idx="6363">
                  <c:v>53.024999999999999</c:v>
                </c:pt>
                <c:pt idx="6364">
                  <c:v>53.033333329999998</c:v>
                </c:pt>
                <c:pt idx="6365">
                  <c:v>53.041666669999998</c:v>
                </c:pt>
                <c:pt idx="6366">
                  <c:v>53.05</c:v>
                </c:pt>
                <c:pt idx="6367">
                  <c:v>53.058333330000004</c:v>
                </c:pt>
                <c:pt idx="6368">
                  <c:v>53.066666669999996</c:v>
                </c:pt>
                <c:pt idx="6369">
                  <c:v>53.075000000000003</c:v>
                </c:pt>
                <c:pt idx="6370">
                  <c:v>53.083333330000002</c:v>
                </c:pt>
                <c:pt idx="6371">
                  <c:v>53.091666670000002</c:v>
                </c:pt>
                <c:pt idx="6372">
                  <c:v>53.1</c:v>
                </c:pt>
                <c:pt idx="6373">
                  <c:v>53.108333330000001</c:v>
                </c:pt>
                <c:pt idx="6374">
                  <c:v>53.116666670000001</c:v>
                </c:pt>
                <c:pt idx="6375">
                  <c:v>53.125</c:v>
                </c:pt>
                <c:pt idx="6376">
                  <c:v>53.133333329999999</c:v>
                </c:pt>
                <c:pt idx="6377">
                  <c:v>53.141666669999999</c:v>
                </c:pt>
                <c:pt idx="6378">
                  <c:v>53.15</c:v>
                </c:pt>
                <c:pt idx="6379">
                  <c:v>53.158333329999998</c:v>
                </c:pt>
                <c:pt idx="6380">
                  <c:v>53.166666669999998</c:v>
                </c:pt>
                <c:pt idx="6381">
                  <c:v>53.174999999999997</c:v>
                </c:pt>
                <c:pt idx="6382">
                  <c:v>53.183333330000004</c:v>
                </c:pt>
                <c:pt idx="6383">
                  <c:v>53.191666669999996</c:v>
                </c:pt>
                <c:pt idx="6384">
                  <c:v>53.2</c:v>
                </c:pt>
                <c:pt idx="6385">
                  <c:v>53.208333330000002</c:v>
                </c:pt>
                <c:pt idx="6386">
                  <c:v>53.216666670000002</c:v>
                </c:pt>
                <c:pt idx="6387">
                  <c:v>53.225000000000001</c:v>
                </c:pt>
                <c:pt idx="6388">
                  <c:v>53.233333330000001</c:v>
                </c:pt>
                <c:pt idx="6389">
                  <c:v>53.241666670000001</c:v>
                </c:pt>
                <c:pt idx="6390">
                  <c:v>53.25</c:v>
                </c:pt>
                <c:pt idx="6391">
                  <c:v>53.258333329999999</c:v>
                </c:pt>
                <c:pt idx="6392">
                  <c:v>53.266666669999999</c:v>
                </c:pt>
                <c:pt idx="6393">
                  <c:v>53.274999999999999</c:v>
                </c:pt>
                <c:pt idx="6394">
                  <c:v>53.283333329999998</c:v>
                </c:pt>
                <c:pt idx="6395">
                  <c:v>53.291666669999998</c:v>
                </c:pt>
                <c:pt idx="6396">
                  <c:v>53.3</c:v>
                </c:pt>
                <c:pt idx="6397">
                  <c:v>53.308333330000004</c:v>
                </c:pt>
                <c:pt idx="6398">
                  <c:v>53.316666669999996</c:v>
                </c:pt>
                <c:pt idx="6399">
                  <c:v>53.325000000000003</c:v>
                </c:pt>
                <c:pt idx="6400">
                  <c:v>53.333333330000002</c:v>
                </c:pt>
                <c:pt idx="6401">
                  <c:v>53.341666670000002</c:v>
                </c:pt>
                <c:pt idx="6402">
                  <c:v>53.35</c:v>
                </c:pt>
                <c:pt idx="6403">
                  <c:v>53.358333330000001</c:v>
                </c:pt>
                <c:pt idx="6404">
                  <c:v>53.366666670000001</c:v>
                </c:pt>
                <c:pt idx="6405">
                  <c:v>53.375</c:v>
                </c:pt>
                <c:pt idx="6406">
                  <c:v>53.383333329999999</c:v>
                </c:pt>
                <c:pt idx="6407">
                  <c:v>53.391666669999999</c:v>
                </c:pt>
                <c:pt idx="6408">
                  <c:v>53.4</c:v>
                </c:pt>
                <c:pt idx="6409">
                  <c:v>53.408333329999998</c:v>
                </c:pt>
                <c:pt idx="6410">
                  <c:v>53.416666669999998</c:v>
                </c:pt>
                <c:pt idx="6411">
                  <c:v>53.424999999999997</c:v>
                </c:pt>
                <c:pt idx="6412">
                  <c:v>53.433333330000004</c:v>
                </c:pt>
                <c:pt idx="6413">
                  <c:v>53.441666669999996</c:v>
                </c:pt>
                <c:pt idx="6414">
                  <c:v>53.45</c:v>
                </c:pt>
                <c:pt idx="6415">
                  <c:v>53.458333330000002</c:v>
                </c:pt>
                <c:pt idx="6416">
                  <c:v>53.466666670000002</c:v>
                </c:pt>
                <c:pt idx="6417">
                  <c:v>53.475000000000001</c:v>
                </c:pt>
                <c:pt idx="6418">
                  <c:v>53.483333330000001</c:v>
                </c:pt>
                <c:pt idx="6419">
                  <c:v>53.491666670000001</c:v>
                </c:pt>
                <c:pt idx="6420">
                  <c:v>53.5</c:v>
                </c:pt>
                <c:pt idx="6421">
                  <c:v>53.508333329999999</c:v>
                </c:pt>
                <c:pt idx="6422">
                  <c:v>53.516666669999999</c:v>
                </c:pt>
                <c:pt idx="6423">
                  <c:v>53.524999999999999</c:v>
                </c:pt>
                <c:pt idx="6424">
                  <c:v>53.533333329999998</c:v>
                </c:pt>
                <c:pt idx="6425">
                  <c:v>53.541666669999998</c:v>
                </c:pt>
                <c:pt idx="6426">
                  <c:v>53.55</c:v>
                </c:pt>
                <c:pt idx="6427">
                  <c:v>53.558333330000004</c:v>
                </c:pt>
                <c:pt idx="6428">
                  <c:v>53.566666669999996</c:v>
                </c:pt>
                <c:pt idx="6429">
                  <c:v>53.575000000000003</c:v>
                </c:pt>
                <c:pt idx="6430">
                  <c:v>53.583333330000002</c:v>
                </c:pt>
                <c:pt idx="6431">
                  <c:v>53.591666670000002</c:v>
                </c:pt>
                <c:pt idx="6432">
                  <c:v>53.6</c:v>
                </c:pt>
                <c:pt idx="6433">
                  <c:v>53.608333330000001</c:v>
                </c:pt>
                <c:pt idx="6434">
                  <c:v>53.616666670000001</c:v>
                </c:pt>
                <c:pt idx="6435">
                  <c:v>53.625</c:v>
                </c:pt>
                <c:pt idx="6436">
                  <c:v>53.633333329999999</c:v>
                </c:pt>
                <c:pt idx="6437">
                  <c:v>53.641666669999999</c:v>
                </c:pt>
                <c:pt idx="6438">
                  <c:v>53.65</c:v>
                </c:pt>
                <c:pt idx="6439">
                  <c:v>53.658333329999998</c:v>
                </c:pt>
                <c:pt idx="6440">
                  <c:v>53.666666669999998</c:v>
                </c:pt>
                <c:pt idx="6441">
                  <c:v>53.674999999999997</c:v>
                </c:pt>
                <c:pt idx="6442">
                  <c:v>53.683333330000004</c:v>
                </c:pt>
                <c:pt idx="6443">
                  <c:v>53.691666669999996</c:v>
                </c:pt>
                <c:pt idx="6444">
                  <c:v>53.7</c:v>
                </c:pt>
                <c:pt idx="6445">
                  <c:v>53.708333330000002</c:v>
                </c:pt>
                <c:pt idx="6446">
                  <c:v>53.716666670000002</c:v>
                </c:pt>
                <c:pt idx="6447">
                  <c:v>53.725000000000001</c:v>
                </c:pt>
                <c:pt idx="6448">
                  <c:v>53.733333330000001</c:v>
                </c:pt>
                <c:pt idx="6449">
                  <c:v>53.741666670000001</c:v>
                </c:pt>
                <c:pt idx="6450">
                  <c:v>53.75</c:v>
                </c:pt>
                <c:pt idx="6451">
                  <c:v>53.758333329999999</c:v>
                </c:pt>
                <c:pt idx="6452">
                  <c:v>53.766666669999999</c:v>
                </c:pt>
                <c:pt idx="6453">
                  <c:v>53.774999999999999</c:v>
                </c:pt>
                <c:pt idx="6454">
                  <c:v>53.783333329999998</c:v>
                </c:pt>
                <c:pt idx="6455">
                  <c:v>53.791666669999998</c:v>
                </c:pt>
                <c:pt idx="6456">
                  <c:v>53.8</c:v>
                </c:pt>
                <c:pt idx="6457">
                  <c:v>53.808333330000004</c:v>
                </c:pt>
                <c:pt idx="6458">
                  <c:v>53.816666669999996</c:v>
                </c:pt>
                <c:pt idx="6459">
                  <c:v>53.825000000000003</c:v>
                </c:pt>
                <c:pt idx="6460">
                  <c:v>53.833333330000002</c:v>
                </c:pt>
                <c:pt idx="6461">
                  <c:v>53.841666670000002</c:v>
                </c:pt>
                <c:pt idx="6462">
                  <c:v>53.85</c:v>
                </c:pt>
                <c:pt idx="6463">
                  <c:v>53.858333330000001</c:v>
                </c:pt>
                <c:pt idx="6464">
                  <c:v>53.866666670000001</c:v>
                </c:pt>
                <c:pt idx="6465">
                  <c:v>53.875</c:v>
                </c:pt>
                <c:pt idx="6466">
                  <c:v>53.883333329999999</c:v>
                </c:pt>
                <c:pt idx="6467">
                  <c:v>53.891666669999999</c:v>
                </c:pt>
                <c:pt idx="6468">
                  <c:v>53.9</c:v>
                </c:pt>
                <c:pt idx="6469">
                  <c:v>53.908333329999998</c:v>
                </c:pt>
                <c:pt idx="6470">
                  <c:v>53.916666669999998</c:v>
                </c:pt>
                <c:pt idx="6471">
                  <c:v>53.924999999999997</c:v>
                </c:pt>
                <c:pt idx="6472">
                  <c:v>53.933333330000004</c:v>
                </c:pt>
                <c:pt idx="6473">
                  <c:v>53.941666669999996</c:v>
                </c:pt>
                <c:pt idx="6474">
                  <c:v>53.95</c:v>
                </c:pt>
                <c:pt idx="6475">
                  <c:v>53.958333330000002</c:v>
                </c:pt>
                <c:pt idx="6476">
                  <c:v>53.966666670000002</c:v>
                </c:pt>
                <c:pt idx="6477">
                  <c:v>53.975000000000001</c:v>
                </c:pt>
                <c:pt idx="6478">
                  <c:v>53.983333330000001</c:v>
                </c:pt>
                <c:pt idx="6479">
                  <c:v>53.991666670000001</c:v>
                </c:pt>
                <c:pt idx="6480">
                  <c:v>54</c:v>
                </c:pt>
                <c:pt idx="6481">
                  <c:v>54.008333329999999</c:v>
                </c:pt>
                <c:pt idx="6482">
                  <c:v>54.016666669999999</c:v>
                </c:pt>
                <c:pt idx="6483">
                  <c:v>54.024999999999999</c:v>
                </c:pt>
                <c:pt idx="6484">
                  <c:v>54.033333329999998</c:v>
                </c:pt>
                <c:pt idx="6485">
                  <c:v>54.041666669999998</c:v>
                </c:pt>
                <c:pt idx="6486">
                  <c:v>54.05</c:v>
                </c:pt>
                <c:pt idx="6487">
                  <c:v>54.058333330000004</c:v>
                </c:pt>
                <c:pt idx="6488">
                  <c:v>54.066666669999996</c:v>
                </c:pt>
                <c:pt idx="6489">
                  <c:v>54.075000000000003</c:v>
                </c:pt>
                <c:pt idx="6490">
                  <c:v>54.083333330000002</c:v>
                </c:pt>
                <c:pt idx="6491">
                  <c:v>54.091666670000002</c:v>
                </c:pt>
                <c:pt idx="6492">
                  <c:v>54.1</c:v>
                </c:pt>
                <c:pt idx="6493">
                  <c:v>54.108333330000001</c:v>
                </c:pt>
                <c:pt idx="6494">
                  <c:v>54.116666670000001</c:v>
                </c:pt>
                <c:pt idx="6495">
                  <c:v>54.125</c:v>
                </c:pt>
                <c:pt idx="6496">
                  <c:v>54.133333329999999</c:v>
                </c:pt>
                <c:pt idx="6497">
                  <c:v>54.141666669999999</c:v>
                </c:pt>
                <c:pt idx="6498">
                  <c:v>54.15</c:v>
                </c:pt>
                <c:pt idx="6499">
                  <c:v>54.158333329999998</c:v>
                </c:pt>
                <c:pt idx="6500">
                  <c:v>54.166666669999998</c:v>
                </c:pt>
                <c:pt idx="6501">
                  <c:v>54.174999999999997</c:v>
                </c:pt>
                <c:pt idx="6502">
                  <c:v>54.183333330000004</c:v>
                </c:pt>
                <c:pt idx="6503">
                  <c:v>54.191666669999996</c:v>
                </c:pt>
                <c:pt idx="6504">
                  <c:v>54.2</c:v>
                </c:pt>
                <c:pt idx="6505">
                  <c:v>54.208333330000002</c:v>
                </c:pt>
                <c:pt idx="6506">
                  <c:v>54.216666670000002</c:v>
                </c:pt>
                <c:pt idx="6507">
                  <c:v>54.225000000000001</c:v>
                </c:pt>
                <c:pt idx="6508">
                  <c:v>54.233333330000001</c:v>
                </c:pt>
                <c:pt idx="6509">
                  <c:v>54.241666670000001</c:v>
                </c:pt>
                <c:pt idx="6510">
                  <c:v>54.25</c:v>
                </c:pt>
                <c:pt idx="6511">
                  <c:v>54.258333329999999</c:v>
                </c:pt>
                <c:pt idx="6512">
                  <c:v>54.266666669999999</c:v>
                </c:pt>
                <c:pt idx="6513">
                  <c:v>54.274999999999999</c:v>
                </c:pt>
                <c:pt idx="6514">
                  <c:v>54.283333329999998</c:v>
                </c:pt>
                <c:pt idx="6515">
                  <c:v>54.291666669999998</c:v>
                </c:pt>
                <c:pt idx="6516">
                  <c:v>54.3</c:v>
                </c:pt>
                <c:pt idx="6517">
                  <c:v>54.308333330000004</c:v>
                </c:pt>
                <c:pt idx="6518">
                  <c:v>54.316666669999996</c:v>
                </c:pt>
                <c:pt idx="6519">
                  <c:v>54.325000000000003</c:v>
                </c:pt>
                <c:pt idx="6520">
                  <c:v>54.333333330000002</c:v>
                </c:pt>
                <c:pt idx="6521">
                  <c:v>54.341666670000002</c:v>
                </c:pt>
                <c:pt idx="6522">
                  <c:v>54.35</c:v>
                </c:pt>
                <c:pt idx="6523">
                  <c:v>54.358333330000001</c:v>
                </c:pt>
                <c:pt idx="6524">
                  <c:v>54.366666670000001</c:v>
                </c:pt>
                <c:pt idx="6525">
                  <c:v>54.375</c:v>
                </c:pt>
                <c:pt idx="6526">
                  <c:v>54.383333329999999</c:v>
                </c:pt>
                <c:pt idx="6527">
                  <c:v>54.391666669999999</c:v>
                </c:pt>
                <c:pt idx="6528">
                  <c:v>54.4</c:v>
                </c:pt>
                <c:pt idx="6529">
                  <c:v>54.408333329999998</c:v>
                </c:pt>
                <c:pt idx="6530">
                  <c:v>54.416666669999998</c:v>
                </c:pt>
                <c:pt idx="6531">
                  <c:v>54.424999999999997</c:v>
                </c:pt>
                <c:pt idx="6532">
                  <c:v>54.433333330000004</c:v>
                </c:pt>
                <c:pt idx="6533">
                  <c:v>54.441666669999996</c:v>
                </c:pt>
                <c:pt idx="6534">
                  <c:v>54.45</c:v>
                </c:pt>
                <c:pt idx="6535">
                  <c:v>54.458333330000002</c:v>
                </c:pt>
                <c:pt idx="6536">
                  <c:v>54.466666670000002</c:v>
                </c:pt>
                <c:pt idx="6537">
                  <c:v>54.475000000000001</c:v>
                </c:pt>
                <c:pt idx="6538">
                  <c:v>54.483333330000001</c:v>
                </c:pt>
                <c:pt idx="6539">
                  <c:v>54.491666670000001</c:v>
                </c:pt>
                <c:pt idx="6540">
                  <c:v>54.5</c:v>
                </c:pt>
                <c:pt idx="6541">
                  <c:v>54.508333329999999</c:v>
                </c:pt>
                <c:pt idx="6542">
                  <c:v>54.516666669999999</c:v>
                </c:pt>
                <c:pt idx="6543">
                  <c:v>54.524999999999999</c:v>
                </c:pt>
                <c:pt idx="6544">
                  <c:v>54.533333329999998</c:v>
                </c:pt>
                <c:pt idx="6545">
                  <c:v>54.541666669999998</c:v>
                </c:pt>
                <c:pt idx="6546">
                  <c:v>54.55</c:v>
                </c:pt>
                <c:pt idx="6547">
                  <c:v>54.558333330000004</c:v>
                </c:pt>
                <c:pt idx="6548">
                  <c:v>54.566666669999996</c:v>
                </c:pt>
                <c:pt idx="6549">
                  <c:v>54.575000000000003</c:v>
                </c:pt>
                <c:pt idx="6550">
                  <c:v>54.583333330000002</c:v>
                </c:pt>
                <c:pt idx="6551">
                  <c:v>54.591666670000002</c:v>
                </c:pt>
                <c:pt idx="6552">
                  <c:v>54.6</c:v>
                </c:pt>
                <c:pt idx="6553">
                  <c:v>54.608333330000001</c:v>
                </c:pt>
                <c:pt idx="6554">
                  <c:v>54.616666670000001</c:v>
                </c:pt>
                <c:pt idx="6555">
                  <c:v>54.625</c:v>
                </c:pt>
                <c:pt idx="6556">
                  <c:v>54.633333329999999</c:v>
                </c:pt>
                <c:pt idx="6557">
                  <c:v>54.641666669999999</c:v>
                </c:pt>
                <c:pt idx="6558">
                  <c:v>54.65</c:v>
                </c:pt>
                <c:pt idx="6559">
                  <c:v>54.658333329999998</c:v>
                </c:pt>
                <c:pt idx="6560">
                  <c:v>54.666666669999998</c:v>
                </c:pt>
                <c:pt idx="6561">
                  <c:v>54.674999999999997</c:v>
                </c:pt>
                <c:pt idx="6562">
                  <c:v>54.683333330000004</c:v>
                </c:pt>
                <c:pt idx="6563">
                  <c:v>54.691666669999996</c:v>
                </c:pt>
                <c:pt idx="6564">
                  <c:v>54.7</c:v>
                </c:pt>
                <c:pt idx="6565">
                  <c:v>54.708333330000002</c:v>
                </c:pt>
                <c:pt idx="6566">
                  <c:v>54.716666670000002</c:v>
                </c:pt>
                <c:pt idx="6567">
                  <c:v>54.725000000000001</c:v>
                </c:pt>
                <c:pt idx="6568">
                  <c:v>54.733333330000001</c:v>
                </c:pt>
                <c:pt idx="6569">
                  <c:v>54.741666670000001</c:v>
                </c:pt>
                <c:pt idx="6570">
                  <c:v>54.75</c:v>
                </c:pt>
                <c:pt idx="6571">
                  <c:v>54.758333329999999</c:v>
                </c:pt>
                <c:pt idx="6572">
                  <c:v>54.766666669999999</c:v>
                </c:pt>
                <c:pt idx="6573">
                  <c:v>54.774999999999999</c:v>
                </c:pt>
                <c:pt idx="6574">
                  <c:v>54.783333329999998</c:v>
                </c:pt>
                <c:pt idx="6575">
                  <c:v>54.791666669999998</c:v>
                </c:pt>
                <c:pt idx="6576">
                  <c:v>54.8</c:v>
                </c:pt>
                <c:pt idx="6577">
                  <c:v>54.808333330000004</c:v>
                </c:pt>
                <c:pt idx="6578">
                  <c:v>54.816666669999996</c:v>
                </c:pt>
                <c:pt idx="6579">
                  <c:v>54.825000000000003</c:v>
                </c:pt>
                <c:pt idx="6580">
                  <c:v>54.833333330000002</c:v>
                </c:pt>
                <c:pt idx="6581">
                  <c:v>54.841666670000002</c:v>
                </c:pt>
                <c:pt idx="6582">
                  <c:v>54.85</c:v>
                </c:pt>
                <c:pt idx="6583">
                  <c:v>54.858333330000001</c:v>
                </c:pt>
                <c:pt idx="6584">
                  <c:v>54.866666670000001</c:v>
                </c:pt>
                <c:pt idx="6585">
                  <c:v>54.875</c:v>
                </c:pt>
                <c:pt idx="6586">
                  <c:v>54.883333329999999</c:v>
                </c:pt>
                <c:pt idx="6587">
                  <c:v>54.891666669999999</c:v>
                </c:pt>
                <c:pt idx="6588">
                  <c:v>54.9</c:v>
                </c:pt>
                <c:pt idx="6589">
                  <c:v>54.908333329999998</c:v>
                </c:pt>
                <c:pt idx="6590">
                  <c:v>54.916666669999998</c:v>
                </c:pt>
                <c:pt idx="6591">
                  <c:v>54.924999999999997</c:v>
                </c:pt>
                <c:pt idx="6592">
                  <c:v>54.933333330000004</c:v>
                </c:pt>
                <c:pt idx="6593">
                  <c:v>54.941666669999996</c:v>
                </c:pt>
                <c:pt idx="6594">
                  <c:v>54.95</c:v>
                </c:pt>
                <c:pt idx="6595">
                  <c:v>54.958333330000002</c:v>
                </c:pt>
                <c:pt idx="6596">
                  <c:v>54.966666670000002</c:v>
                </c:pt>
                <c:pt idx="6597">
                  <c:v>54.975000000000001</c:v>
                </c:pt>
                <c:pt idx="6598">
                  <c:v>54.983333330000001</c:v>
                </c:pt>
                <c:pt idx="6599">
                  <c:v>54.991666670000001</c:v>
                </c:pt>
                <c:pt idx="6600">
                  <c:v>55</c:v>
                </c:pt>
                <c:pt idx="6601">
                  <c:v>55.008333329999999</c:v>
                </c:pt>
                <c:pt idx="6602">
                  <c:v>55.016666669999999</c:v>
                </c:pt>
                <c:pt idx="6603">
                  <c:v>55.024999999999999</c:v>
                </c:pt>
                <c:pt idx="6604">
                  <c:v>55.033333329999998</c:v>
                </c:pt>
                <c:pt idx="6605">
                  <c:v>55.041666669999998</c:v>
                </c:pt>
                <c:pt idx="6606">
                  <c:v>55.05</c:v>
                </c:pt>
                <c:pt idx="6607">
                  <c:v>55.058333330000004</c:v>
                </c:pt>
                <c:pt idx="6608">
                  <c:v>55.066666669999996</c:v>
                </c:pt>
                <c:pt idx="6609">
                  <c:v>55.075000000000003</c:v>
                </c:pt>
                <c:pt idx="6610">
                  <c:v>55.083333330000002</c:v>
                </c:pt>
                <c:pt idx="6611">
                  <c:v>55.091666670000002</c:v>
                </c:pt>
                <c:pt idx="6612">
                  <c:v>55.1</c:v>
                </c:pt>
                <c:pt idx="6613">
                  <c:v>55.108333330000001</c:v>
                </c:pt>
                <c:pt idx="6614">
                  <c:v>55.116666670000001</c:v>
                </c:pt>
                <c:pt idx="6615">
                  <c:v>55.125</c:v>
                </c:pt>
                <c:pt idx="6616">
                  <c:v>55.133333329999999</c:v>
                </c:pt>
                <c:pt idx="6617">
                  <c:v>55.141666669999999</c:v>
                </c:pt>
                <c:pt idx="6618">
                  <c:v>55.15</c:v>
                </c:pt>
                <c:pt idx="6619">
                  <c:v>55.158333329999998</c:v>
                </c:pt>
                <c:pt idx="6620">
                  <c:v>55.166666669999998</c:v>
                </c:pt>
                <c:pt idx="6621">
                  <c:v>55.174999999999997</c:v>
                </c:pt>
                <c:pt idx="6622">
                  <c:v>55.183333330000004</c:v>
                </c:pt>
                <c:pt idx="6623">
                  <c:v>55.191666669999996</c:v>
                </c:pt>
                <c:pt idx="6624">
                  <c:v>55.2</c:v>
                </c:pt>
                <c:pt idx="6625">
                  <c:v>55.208333330000002</c:v>
                </c:pt>
                <c:pt idx="6626">
                  <c:v>55.216666670000002</c:v>
                </c:pt>
                <c:pt idx="6627">
                  <c:v>55.225000000000001</c:v>
                </c:pt>
                <c:pt idx="6628">
                  <c:v>55.233333330000001</c:v>
                </c:pt>
                <c:pt idx="6629">
                  <c:v>55.241666670000001</c:v>
                </c:pt>
                <c:pt idx="6630">
                  <c:v>55.25</c:v>
                </c:pt>
                <c:pt idx="6631">
                  <c:v>55.258333329999999</c:v>
                </c:pt>
                <c:pt idx="6632">
                  <c:v>55.266666669999999</c:v>
                </c:pt>
                <c:pt idx="6633">
                  <c:v>55.274999999999999</c:v>
                </c:pt>
                <c:pt idx="6634">
                  <c:v>55.283333329999998</c:v>
                </c:pt>
                <c:pt idx="6635">
                  <c:v>55.291666669999998</c:v>
                </c:pt>
                <c:pt idx="6636">
                  <c:v>55.3</c:v>
                </c:pt>
                <c:pt idx="6637">
                  <c:v>55.308333330000004</c:v>
                </c:pt>
                <c:pt idx="6638">
                  <c:v>55.316666669999996</c:v>
                </c:pt>
                <c:pt idx="6639">
                  <c:v>55.325000000000003</c:v>
                </c:pt>
                <c:pt idx="6640">
                  <c:v>55.333333330000002</c:v>
                </c:pt>
                <c:pt idx="6641">
                  <c:v>55.341666670000002</c:v>
                </c:pt>
                <c:pt idx="6642">
                  <c:v>55.35</c:v>
                </c:pt>
                <c:pt idx="6643">
                  <c:v>55.358333330000001</c:v>
                </c:pt>
                <c:pt idx="6644">
                  <c:v>55.366666670000001</c:v>
                </c:pt>
                <c:pt idx="6645">
                  <c:v>55.375</c:v>
                </c:pt>
                <c:pt idx="6646">
                  <c:v>55.383333329999999</c:v>
                </c:pt>
                <c:pt idx="6647">
                  <c:v>55.391666669999999</c:v>
                </c:pt>
                <c:pt idx="6648">
                  <c:v>55.4</c:v>
                </c:pt>
                <c:pt idx="6649">
                  <c:v>55.408333329999998</c:v>
                </c:pt>
                <c:pt idx="6650">
                  <c:v>55.416666669999998</c:v>
                </c:pt>
                <c:pt idx="6651">
                  <c:v>55.424999999999997</c:v>
                </c:pt>
                <c:pt idx="6652">
                  <c:v>55.433333330000004</c:v>
                </c:pt>
                <c:pt idx="6653">
                  <c:v>55.441666669999996</c:v>
                </c:pt>
                <c:pt idx="6654">
                  <c:v>55.45</c:v>
                </c:pt>
                <c:pt idx="6655">
                  <c:v>55.458333330000002</c:v>
                </c:pt>
                <c:pt idx="6656">
                  <c:v>55.466666670000002</c:v>
                </c:pt>
                <c:pt idx="6657">
                  <c:v>55.475000000000001</c:v>
                </c:pt>
                <c:pt idx="6658">
                  <c:v>55.483333330000001</c:v>
                </c:pt>
                <c:pt idx="6659">
                  <c:v>55.491666670000001</c:v>
                </c:pt>
                <c:pt idx="6660">
                  <c:v>55.5</c:v>
                </c:pt>
                <c:pt idx="6661">
                  <c:v>55.508333329999999</c:v>
                </c:pt>
                <c:pt idx="6662">
                  <c:v>55.516666669999999</c:v>
                </c:pt>
                <c:pt idx="6663">
                  <c:v>55.524999999999999</c:v>
                </c:pt>
                <c:pt idx="6664">
                  <c:v>55.533333329999998</c:v>
                </c:pt>
                <c:pt idx="6665">
                  <c:v>55.541666669999998</c:v>
                </c:pt>
                <c:pt idx="6666">
                  <c:v>55.55</c:v>
                </c:pt>
                <c:pt idx="6667">
                  <c:v>55.558333330000004</c:v>
                </c:pt>
                <c:pt idx="6668">
                  <c:v>55.566666669999996</c:v>
                </c:pt>
                <c:pt idx="6669">
                  <c:v>55.575000000000003</c:v>
                </c:pt>
                <c:pt idx="6670">
                  <c:v>55.583333330000002</c:v>
                </c:pt>
                <c:pt idx="6671">
                  <c:v>55.591666670000002</c:v>
                </c:pt>
                <c:pt idx="6672">
                  <c:v>55.6</c:v>
                </c:pt>
                <c:pt idx="6673">
                  <c:v>55.608333330000001</c:v>
                </c:pt>
                <c:pt idx="6674">
                  <c:v>55.616666670000001</c:v>
                </c:pt>
                <c:pt idx="6675">
                  <c:v>55.625</c:v>
                </c:pt>
                <c:pt idx="6676">
                  <c:v>55.633333329999999</c:v>
                </c:pt>
                <c:pt idx="6677">
                  <c:v>55.641666669999999</c:v>
                </c:pt>
                <c:pt idx="6678">
                  <c:v>55.65</c:v>
                </c:pt>
                <c:pt idx="6679">
                  <c:v>55.658333329999998</c:v>
                </c:pt>
                <c:pt idx="6680">
                  <c:v>55.666666669999998</c:v>
                </c:pt>
                <c:pt idx="6681">
                  <c:v>55.674999999999997</c:v>
                </c:pt>
                <c:pt idx="6682">
                  <c:v>55.683333330000004</c:v>
                </c:pt>
                <c:pt idx="6683">
                  <c:v>55.691666669999996</c:v>
                </c:pt>
                <c:pt idx="6684">
                  <c:v>55.7</c:v>
                </c:pt>
                <c:pt idx="6685">
                  <c:v>55.708333330000002</c:v>
                </c:pt>
                <c:pt idx="6686">
                  <c:v>55.716666670000002</c:v>
                </c:pt>
                <c:pt idx="6687">
                  <c:v>55.725000000000001</c:v>
                </c:pt>
                <c:pt idx="6688">
                  <c:v>55.733333330000001</c:v>
                </c:pt>
                <c:pt idx="6689">
                  <c:v>55.741666670000001</c:v>
                </c:pt>
                <c:pt idx="6690">
                  <c:v>55.75</c:v>
                </c:pt>
                <c:pt idx="6691">
                  <c:v>55.758333329999999</c:v>
                </c:pt>
                <c:pt idx="6692">
                  <c:v>55.766666669999999</c:v>
                </c:pt>
                <c:pt idx="6693">
                  <c:v>55.774999999999999</c:v>
                </c:pt>
                <c:pt idx="6694">
                  <c:v>55.783333329999998</c:v>
                </c:pt>
                <c:pt idx="6695">
                  <c:v>55.791666669999998</c:v>
                </c:pt>
                <c:pt idx="6696">
                  <c:v>55.8</c:v>
                </c:pt>
                <c:pt idx="6697">
                  <c:v>55.808333330000004</c:v>
                </c:pt>
                <c:pt idx="6698">
                  <c:v>55.816666669999996</c:v>
                </c:pt>
                <c:pt idx="6699">
                  <c:v>55.825000000000003</c:v>
                </c:pt>
                <c:pt idx="6700">
                  <c:v>55.833333330000002</c:v>
                </c:pt>
                <c:pt idx="6701">
                  <c:v>55.841666670000002</c:v>
                </c:pt>
                <c:pt idx="6702">
                  <c:v>55.85</c:v>
                </c:pt>
                <c:pt idx="6703">
                  <c:v>55.858333330000001</c:v>
                </c:pt>
                <c:pt idx="6704">
                  <c:v>55.866666670000001</c:v>
                </c:pt>
                <c:pt idx="6705">
                  <c:v>55.875</c:v>
                </c:pt>
                <c:pt idx="6706">
                  <c:v>55.883333329999999</c:v>
                </c:pt>
                <c:pt idx="6707">
                  <c:v>55.891666669999999</c:v>
                </c:pt>
                <c:pt idx="6708">
                  <c:v>55.9</c:v>
                </c:pt>
                <c:pt idx="6709">
                  <c:v>55.908333329999998</c:v>
                </c:pt>
                <c:pt idx="6710">
                  <c:v>55.916666669999998</c:v>
                </c:pt>
                <c:pt idx="6711">
                  <c:v>55.924999999999997</c:v>
                </c:pt>
                <c:pt idx="6712">
                  <c:v>55.933333330000004</c:v>
                </c:pt>
                <c:pt idx="6713">
                  <c:v>55.941666669999996</c:v>
                </c:pt>
                <c:pt idx="6714">
                  <c:v>55.95</c:v>
                </c:pt>
                <c:pt idx="6715">
                  <c:v>55.958333330000002</c:v>
                </c:pt>
                <c:pt idx="6716">
                  <c:v>55.966666670000002</c:v>
                </c:pt>
                <c:pt idx="6717">
                  <c:v>55.975000000000001</c:v>
                </c:pt>
                <c:pt idx="6718">
                  <c:v>55.983333330000001</c:v>
                </c:pt>
                <c:pt idx="6719">
                  <c:v>55.991666670000001</c:v>
                </c:pt>
                <c:pt idx="6720">
                  <c:v>56</c:v>
                </c:pt>
                <c:pt idx="6721">
                  <c:v>56.008333329999999</c:v>
                </c:pt>
                <c:pt idx="6722">
                  <c:v>56.016666669999999</c:v>
                </c:pt>
                <c:pt idx="6723">
                  <c:v>56.024999999999999</c:v>
                </c:pt>
                <c:pt idx="6724">
                  <c:v>56.033333329999998</c:v>
                </c:pt>
                <c:pt idx="6725">
                  <c:v>56.041666669999998</c:v>
                </c:pt>
                <c:pt idx="6726">
                  <c:v>56.05</c:v>
                </c:pt>
                <c:pt idx="6727">
                  <c:v>56.058333330000004</c:v>
                </c:pt>
                <c:pt idx="6728">
                  <c:v>56.066666669999996</c:v>
                </c:pt>
                <c:pt idx="6729">
                  <c:v>56.075000000000003</c:v>
                </c:pt>
                <c:pt idx="6730">
                  <c:v>56.083333330000002</c:v>
                </c:pt>
                <c:pt idx="6731">
                  <c:v>56.091666670000002</c:v>
                </c:pt>
                <c:pt idx="6732">
                  <c:v>56.1</c:v>
                </c:pt>
                <c:pt idx="6733">
                  <c:v>56.108333330000001</c:v>
                </c:pt>
                <c:pt idx="6734">
                  <c:v>56.116666670000001</c:v>
                </c:pt>
                <c:pt idx="6735">
                  <c:v>56.125</c:v>
                </c:pt>
                <c:pt idx="6736">
                  <c:v>56.133333329999999</c:v>
                </c:pt>
                <c:pt idx="6737">
                  <c:v>56.141666669999999</c:v>
                </c:pt>
                <c:pt idx="6738">
                  <c:v>56.15</c:v>
                </c:pt>
                <c:pt idx="6739">
                  <c:v>56.158333329999998</c:v>
                </c:pt>
                <c:pt idx="6740">
                  <c:v>56.166666669999998</c:v>
                </c:pt>
                <c:pt idx="6741">
                  <c:v>56.174999999999997</c:v>
                </c:pt>
                <c:pt idx="6742">
                  <c:v>56.183333330000004</c:v>
                </c:pt>
                <c:pt idx="6743">
                  <c:v>56.191666669999996</c:v>
                </c:pt>
                <c:pt idx="6744">
                  <c:v>56.2</c:v>
                </c:pt>
                <c:pt idx="6745">
                  <c:v>56.208333330000002</c:v>
                </c:pt>
                <c:pt idx="6746">
                  <c:v>56.216666670000002</c:v>
                </c:pt>
                <c:pt idx="6747">
                  <c:v>56.225000000000001</c:v>
                </c:pt>
                <c:pt idx="6748">
                  <c:v>56.233333330000001</c:v>
                </c:pt>
                <c:pt idx="6749">
                  <c:v>56.241666670000001</c:v>
                </c:pt>
                <c:pt idx="6750">
                  <c:v>56.25</c:v>
                </c:pt>
                <c:pt idx="6751">
                  <c:v>56.258333329999999</c:v>
                </c:pt>
                <c:pt idx="6752">
                  <c:v>56.266666669999999</c:v>
                </c:pt>
                <c:pt idx="6753">
                  <c:v>56.274999999999999</c:v>
                </c:pt>
                <c:pt idx="6754">
                  <c:v>56.283333329999998</c:v>
                </c:pt>
                <c:pt idx="6755">
                  <c:v>56.291666669999998</c:v>
                </c:pt>
                <c:pt idx="6756">
                  <c:v>56.3</c:v>
                </c:pt>
                <c:pt idx="6757">
                  <c:v>56.308333330000004</c:v>
                </c:pt>
                <c:pt idx="6758">
                  <c:v>56.316666669999996</c:v>
                </c:pt>
                <c:pt idx="6759">
                  <c:v>56.325000000000003</c:v>
                </c:pt>
                <c:pt idx="6760">
                  <c:v>56.333333330000002</c:v>
                </c:pt>
                <c:pt idx="6761">
                  <c:v>56.341666670000002</c:v>
                </c:pt>
                <c:pt idx="6762">
                  <c:v>56.35</c:v>
                </c:pt>
                <c:pt idx="6763">
                  <c:v>56.358333330000001</c:v>
                </c:pt>
                <c:pt idx="6764">
                  <c:v>56.366666670000001</c:v>
                </c:pt>
                <c:pt idx="6765">
                  <c:v>56.375</c:v>
                </c:pt>
                <c:pt idx="6766">
                  <c:v>56.383333329999999</c:v>
                </c:pt>
                <c:pt idx="6767">
                  <c:v>56.391666669999999</c:v>
                </c:pt>
                <c:pt idx="6768">
                  <c:v>56.4</c:v>
                </c:pt>
                <c:pt idx="6769">
                  <c:v>56.408333329999998</c:v>
                </c:pt>
                <c:pt idx="6770">
                  <c:v>56.416666669999998</c:v>
                </c:pt>
                <c:pt idx="6771">
                  <c:v>56.424999999999997</c:v>
                </c:pt>
                <c:pt idx="6772">
                  <c:v>56.433333330000004</c:v>
                </c:pt>
                <c:pt idx="6773">
                  <c:v>56.441666669999996</c:v>
                </c:pt>
                <c:pt idx="6774">
                  <c:v>56.45</c:v>
                </c:pt>
                <c:pt idx="6775">
                  <c:v>56.458333330000002</c:v>
                </c:pt>
                <c:pt idx="6776">
                  <c:v>56.466666670000002</c:v>
                </c:pt>
                <c:pt idx="6777">
                  <c:v>56.475000000000001</c:v>
                </c:pt>
                <c:pt idx="6778">
                  <c:v>56.483333330000001</c:v>
                </c:pt>
                <c:pt idx="6779">
                  <c:v>56.491666670000001</c:v>
                </c:pt>
                <c:pt idx="6780">
                  <c:v>56.5</c:v>
                </c:pt>
                <c:pt idx="6781">
                  <c:v>56.508333329999999</c:v>
                </c:pt>
                <c:pt idx="6782">
                  <c:v>56.516666669999999</c:v>
                </c:pt>
                <c:pt idx="6783">
                  <c:v>56.524999999999999</c:v>
                </c:pt>
                <c:pt idx="6784">
                  <c:v>56.533333329999998</c:v>
                </c:pt>
                <c:pt idx="6785">
                  <c:v>56.541666669999998</c:v>
                </c:pt>
                <c:pt idx="6786">
                  <c:v>56.55</c:v>
                </c:pt>
                <c:pt idx="6787">
                  <c:v>56.558333330000004</c:v>
                </c:pt>
                <c:pt idx="6788">
                  <c:v>56.566666669999996</c:v>
                </c:pt>
                <c:pt idx="6789">
                  <c:v>56.575000000000003</c:v>
                </c:pt>
                <c:pt idx="6790">
                  <c:v>56.583333330000002</c:v>
                </c:pt>
                <c:pt idx="6791">
                  <c:v>56.591666670000002</c:v>
                </c:pt>
                <c:pt idx="6792">
                  <c:v>56.6</c:v>
                </c:pt>
                <c:pt idx="6793">
                  <c:v>56.608333330000001</c:v>
                </c:pt>
                <c:pt idx="6794">
                  <c:v>56.616666670000001</c:v>
                </c:pt>
                <c:pt idx="6795">
                  <c:v>56.625</c:v>
                </c:pt>
                <c:pt idx="6796">
                  <c:v>56.633333329999999</c:v>
                </c:pt>
                <c:pt idx="6797">
                  <c:v>56.641666669999999</c:v>
                </c:pt>
                <c:pt idx="6798">
                  <c:v>56.65</c:v>
                </c:pt>
                <c:pt idx="6799">
                  <c:v>56.658333329999998</c:v>
                </c:pt>
                <c:pt idx="6800">
                  <c:v>56.666666669999998</c:v>
                </c:pt>
                <c:pt idx="6801">
                  <c:v>56.674999999999997</c:v>
                </c:pt>
                <c:pt idx="6802">
                  <c:v>56.683333330000004</c:v>
                </c:pt>
                <c:pt idx="6803">
                  <c:v>56.691666669999996</c:v>
                </c:pt>
                <c:pt idx="6804">
                  <c:v>56.7</c:v>
                </c:pt>
                <c:pt idx="6805">
                  <c:v>56.708333330000002</c:v>
                </c:pt>
                <c:pt idx="6806">
                  <c:v>56.716666670000002</c:v>
                </c:pt>
                <c:pt idx="6807">
                  <c:v>56.725000000000001</c:v>
                </c:pt>
                <c:pt idx="6808">
                  <c:v>56.733333330000001</c:v>
                </c:pt>
                <c:pt idx="6809">
                  <c:v>56.741666670000001</c:v>
                </c:pt>
                <c:pt idx="6810">
                  <c:v>56.75</c:v>
                </c:pt>
                <c:pt idx="6811">
                  <c:v>56.758333329999999</c:v>
                </c:pt>
                <c:pt idx="6812">
                  <c:v>56.766666669999999</c:v>
                </c:pt>
                <c:pt idx="6813">
                  <c:v>56.774999999999999</c:v>
                </c:pt>
                <c:pt idx="6814">
                  <c:v>56.783333329999998</c:v>
                </c:pt>
                <c:pt idx="6815">
                  <c:v>56.791666669999998</c:v>
                </c:pt>
                <c:pt idx="6816">
                  <c:v>56.8</c:v>
                </c:pt>
                <c:pt idx="6817">
                  <c:v>56.808333330000004</c:v>
                </c:pt>
                <c:pt idx="6818">
                  <c:v>56.816666669999996</c:v>
                </c:pt>
                <c:pt idx="6819">
                  <c:v>56.825000000000003</c:v>
                </c:pt>
                <c:pt idx="6820">
                  <c:v>56.833333330000002</c:v>
                </c:pt>
                <c:pt idx="6821">
                  <c:v>56.841666670000002</c:v>
                </c:pt>
                <c:pt idx="6822">
                  <c:v>56.85</c:v>
                </c:pt>
                <c:pt idx="6823">
                  <c:v>56.858333330000001</c:v>
                </c:pt>
                <c:pt idx="6824">
                  <c:v>56.866666670000001</c:v>
                </c:pt>
                <c:pt idx="6825">
                  <c:v>56.875</c:v>
                </c:pt>
                <c:pt idx="6826">
                  <c:v>56.883333329999999</c:v>
                </c:pt>
                <c:pt idx="6827">
                  <c:v>56.891666669999999</c:v>
                </c:pt>
                <c:pt idx="6828">
                  <c:v>56.9</c:v>
                </c:pt>
                <c:pt idx="6829">
                  <c:v>56.908333329999998</c:v>
                </c:pt>
                <c:pt idx="6830">
                  <c:v>56.916666669999998</c:v>
                </c:pt>
                <c:pt idx="6831">
                  <c:v>56.924999999999997</c:v>
                </c:pt>
                <c:pt idx="6832">
                  <c:v>56.933333330000004</c:v>
                </c:pt>
                <c:pt idx="6833">
                  <c:v>56.941666669999996</c:v>
                </c:pt>
                <c:pt idx="6834">
                  <c:v>56.95</c:v>
                </c:pt>
                <c:pt idx="6835">
                  <c:v>56.958333330000002</c:v>
                </c:pt>
                <c:pt idx="6836">
                  <c:v>56.966666670000002</c:v>
                </c:pt>
                <c:pt idx="6837">
                  <c:v>56.975000000000001</c:v>
                </c:pt>
                <c:pt idx="6838">
                  <c:v>56.983333330000001</c:v>
                </c:pt>
                <c:pt idx="6839">
                  <c:v>56.991666670000001</c:v>
                </c:pt>
                <c:pt idx="6840">
                  <c:v>57</c:v>
                </c:pt>
                <c:pt idx="6841">
                  <c:v>57.008333329999999</c:v>
                </c:pt>
                <c:pt idx="6842">
                  <c:v>57.016666669999999</c:v>
                </c:pt>
                <c:pt idx="6843">
                  <c:v>57.024999999999999</c:v>
                </c:pt>
                <c:pt idx="6844">
                  <c:v>57.033333329999998</c:v>
                </c:pt>
                <c:pt idx="6845">
                  <c:v>57.041666669999998</c:v>
                </c:pt>
                <c:pt idx="6846">
                  <c:v>57.05</c:v>
                </c:pt>
                <c:pt idx="6847">
                  <c:v>57.058333330000004</c:v>
                </c:pt>
                <c:pt idx="6848">
                  <c:v>57.066666669999996</c:v>
                </c:pt>
                <c:pt idx="6849">
                  <c:v>57.075000000000003</c:v>
                </c:pt>
                <c:pt idx="6850">
                  <c:v>57.083333330000002</c:v>
                </c:pt>
                <c:pt idx="6851">
                  <c:v>57.091666670000002</c:v>
                </c:pt>
                <c:pt idx="6852">
                  <c:v>57.1</c:v>
                </c:pt>
                <c:pt idx="6853">
                  <c:v>57.108333330000001</c:v>
                </c:pt>
                <c:pt idx="6854">
                  <c:v>57.116666670000001</c:v>
                </c:pt>
                <c:pt idx="6855">
                  <c:v>57.125</c:v>
                </c:pt>
                <c:pt idx="6856">
                  <c:v>57.133333329999999</c:v>
                </c:pt>
                <c:pt idx="6857">
                  <c:v>57.141666669999999</c:v>
                </c:pt>
                <c:pt idx="6858">
                  <c:v>57.15</c:v>
                </c:pt>
                <c:pt idx="6859">
                  <c:v>57.158333329999998</c:v>
                </c:pt>
                <c:pt idx="6860">
                  <c:v>57.166666669999998</c:v>
                </c:pt>
                <c:pt idx="6861">
                  <c:v>57.174999999999997</c:v>
                </c:pt>
                <c:pt idx="6862">
                  <c:v>57.183333330000004</c:v>
                </c:pt>
                <c:pt idx="6863">
                  <c:v>57.191666669999996</c:v>
                </c:pt>
                <c:pt idx="6864">
                  <c:v>57.2</c:v>
                </c:pt>
                <c:pt idx="6865">
                  <c:v>57.208333330000002</c:v>
                </c:pt>
                <c:pt idx="6866">
                  <c:v>57.216666670000002</c:v>
                </c:pt>
                <c:pt idx="6867">
                  <c:v>57.225000000000001</c:v>
                </c:pt>
                <c:pt idx="6868">
                  <c:v>57.233333330000001</c:v>
                </c:pt>
                <c:pt idx="6869">
                  <c:v>57.241666670000001</c:v>
                </c:pt>
                <c:pt idx="6870">
                  <c:v>57.25</c:v>
                </c:pt>
                <c:pt idx="6871">
                  <c:v>57.258333329999999</c:v>
                </c:pt>
                <c:pt idx="6872">
                  <c:v>57.266666669999999</c:v>
                </c:pt>
                <c:pt idx="6873">
                  <c:v>57.274999999999999</c:v>
                </c:pt>
                <c:pt idx="6874">
                  <c:v>57.283333329999998</c:v>
                </c:pt>
                <c:pt idx="6875">
                  <c:v>57.291666669999998</c:v>
                </c:pt>
                <c:pt idx="6876">
                  <c:v>57.3</c:v>
                </c:pt>
                <c:pt idx="6877">
                  <c:v>57.308333330000004</c:v>
                </c:pt>
                <c:pt idx="6878">
                  <c:v>57.316666669999996</c:v>
                </c:pt>
                <c:pt idx="6879">
                  <c:v>57.325000000000003</c:v>
                </c:pt>
                <c:pt idx="6880">
                  <c:v>57.333333330000002</c:v>
                </c:pt>
                <c:pt idx="6881">
                  <c:v>57.341666670000002</c:v>
                </c:pt>
                <c:pt idx="6882">
                  <c:v>57.35</c:v>
                </c:pt>
                <c:pt idx="6883">
                  <c:v>57.358333330000001</c:v>
                </c:pt>
                <c:pt idx="6884">
                  <c:v>57.366666670000001</c:v>
                </c:pt>
                <c:pt idx="6885">
                  <c:v>57.375</c:v>
                </c:pt>
                <c:pt idx="6886">
                  <c:v>57.383333329999999</c:v>
                </c:pt>
                <c:pt idx="6887">
                  <c:v>57.391666669999999</c:v>
                </c:pt>
                <c:pt idx="6888">
                  <c:v>57.4</c:v>
                </c:pt>
                <c:pt idx="6889">
                  <c:v>57.408333329999998</c:v>
                </c:pt>
                <c:pt idx="6890">
                  <c:v>57.416666669999998</c:v>
                </c:pt>
                <c:pt idx="6891">
                  <c:v>57.424999999999997</c:v>
                </c:pt>
                <c:pt idx="6892">
                  <c:v>57.433333330000004</c:v>
                </c:pt>
                <c:pt idx="6893">
                  <c:v>57.441666669999996</c:v>
                </c:pt>
                <c:pt idx="6894">
                  <c:v>57.45</c:v>
                </c:pt>
                <c:pt idx="6895">
                  <c:v>57.458333330000002</c:v>
                </c:pt>
                <c:pt idx="6896">
                  <c:v>57.466666670000002</c:v>
                </c:pt>
                <c:pt idx="6897">
                  <c:v>57.475000000000001</c:v>
                </c:pt>
                <c:pt idx="6898">
                  <c:v>57.483333330000001</c:v>
                </c:pt>
                <c:pt idx="6899">
                  <c:v>57.491666670000001</c:v>
                </c:pt>
                <c:pt idx="6900">
                  <c:v>57.5</c:v>
                </c:pt>
                <c:pt idx="6901">
                  <c:v>57.508333329999999</c:v>
                </c:pt>
                <c:pt idx="6902">
                  <c:v>57.516666669999999</c:v>
                </c:pt>
                <c:pt idx="6903">
                  <c:v>57.524999999999999</c:v>
                </c:pt>
                <c:pt idx="6904">
                  <c:v>57.533333329999998</c:v>
                </c:pt>
                <c:pt idx="6905">
                  <c:v>57.541666669999998</c:v>
                </c:pt>
                <c:pt idx="6906">
                  <c:v>57.55</c:v>
                </c:pt>
                <c:pt idx="6907">
                  <c:v>57.558333330000004</c:v>
                </c:pt>
                <c:pt idx="6908">
                  <c:v>57.566666669999996</c:v>
                </c:pt>
                <c:pt idx="6909">
                  <c:v>57.575000000000003</c:v>
                </c:pt>
                <c:pt idx="6910">
                  <c:v>57.583333330000002</c:v>
                </c:pt>
                <c:pt idx="6911">
                  <c:v>57.591666670000002</c:v>
                </c:pt>
                <c:pt idx="6912">
                  <c:v>57.6</c:v>
                </c:pt>
                <c:pt idx="6913">
                  <c:v>57.608333330000001</c:v>
                </c:pt>
                <c:pt idx="6914">
                  <c:v>57.616666670000001</c:v>
                </c:pt>
                <c:pt idx="6915">
                  <c:v>57.625</c:v>
                </c:pt>
                <c:pt idx="6916">
                  <c:v>57.633333329999999</c:v>
                </c:pt>
                <c:pt idx="6917">
                  <c:v>57.641666669999999</c:v>
                </c:pt>
                <c:pt idx="6918">
                  <c:v>57.65</c:v>
                </c:pt>
                <c:pt idx="6919">
                  <c:v>57.658333329999998</c:v>
                </c:pt>
                <c:pt idx="6920">
                  <c:v>57.666666669999998</c:v>
                </c:pt>
                <c:pt idx="6921">
                  <c:v>57.674999999999997</c:v>
                </c:pt>
                <c:pt idx="6922">
                  <c:v>57.683333330000004</c:v>
                </c:pt>
                <c:pt idx="6923">
                  <c:v>57.691666669999996</c:v>
                </c:pt>
                <c:pt idx="6924">
                  <c:v>57.7</c:v>
                </c:pt>
                <c:pt idx="6925">
                  <c:v>57.708333330000002</c:v>
                </c:pt>
                <c:pt idx="6926">
                  <c:v>57.716666670000002</c:v>
                </c:pt>
                <c:pt idx="6927">
                  <c:v>57.725000000000001</c:v>
                </c:pt>
                <c:pt idx="6928">
                  <c:v>57.733333330000001</c:v>
                </c:pt>
                <c:pt idx="6929">
                  <c:v>57.741666670000001</c:v>
                </c:pt>
                <c:pt idx="6930">
                  <c:v>57.75</c:v>
                </c:pt>
                <c:pt idx="6931">
                  <c:v>57.758333329999999</c:v>
                </c:pt>
                <c:pt idx="6932">
                  <c:v>57.766666669999999</c:v>
                </c:pt>
                <c:pt idx="6933">
                  <c:v>57.774999999999999</c:v>
                </c:pt>
                <c:pt idx="6934">
                  <c:v>57.783333329999998</c:v>
                </c:pt>
                <c:pt idx="6935">
                  <c:v>57.791666669999998</c:v>
                </c:pt>
                <c:pt idx="6936">
                  <c:v>57.8</c:v>
                </c:pt>
                <c:pt idx="6937">
                  <c:v>57.808333330000004</c:v>
                </c:pt>
                <c:pt idx="6938">
                  <c:v>57.816666669999996</c:v>
                </c:pt>
                <c:pt idx="6939">
                  <c:v>57.825000000000003</c:v>
                </c:pt>
                <c:pt idx="6940">
                  <c:v>57.833333330000002</c:v>
                </c:pt>
                <c:pt idx="6941">
                  <c:v>57.841666670000002</c:v>
                </c:pt>
                <c:pt idx="6942">
                  <c:v>57.85</c:v>
                </c:pt>
                <c:pt idx="6943">
                  <c:v>57.858333330000001</c:v>
                </c:pt>
                <c:pt idx="6944">
                  <c:v>57.866666670000001</c:v>
                </c:pt>
                <c:pt idx="6945">
                  <c:v>57.875</c:v>
                </c:pt>
                <c:pt idx="6946">
                  <c:v>57.883333329999999</c:v>
                </c:pt>
                <c:pt idx="6947">
                  <c:v>57.891666669999999</c:v>
                </c:pt>
                <c:pt idx="6948">
                  <c:v>57.9</c:v>
                </c:pt>
                <c:pt idx="6949">
                  <c:v>57.908333329999998</c:v>
                </c:pt>
                <c:pt idx="6950">
                  <c:v>57.916666669999998</c:v>
                </c:pt>
                <c:pt idx="6951">
                  <c:v>57.924999999999997</c:v>
                </c:pt>
                <c:pt idx="6952">
                  <c:v>57.933333330000004</c:v>
                </c:pt>
                <c:pt idx="6953">
                  <c:v>57.941666669999996</c:v>
                </c:pt>
                <c:pt idx="6954">
                  <c:v>57.95</c:v>
                </c:pt>
                <c:pt idx="6955">
                  <c:v>57.958333330000002</c:v>
                </c:pt>
                <c:pt idx="6956">
                  <c:v>57.966666670000002</c:v>
                </c:pt>
                <c:pt idx="6957">
                  <c:v>57.975000000000001</c:v>
                </c:pt>
                <c:pt idx="6958">
                  <c:v>57.983333330000001</c:v>
                </c:pt>
                <c:pt idx="6959">
                  <c:v>57.991666670000001</c:v>
                </c:pt>
                <c:pt idx="6960">
                  <c:v>58</c:v>
                </c:pt>
                <c:pt idx="6961">
                  <c:v>58.008333329999999</c:v>
                </c:pt>
                <c:pt idx="6962">
                  <c:v>58.016666669999999</c:v>
                </c:pt>
                <c:pt idx="6963">
                  <c:v>58.024999999999999</c:v>
                </c:pt>
                <c:pt idx="6964">
                  <c:v>58.033333329999998</c:v>
                </c:pt>
                <c:pt idx="6965">
                  <c:v>58.041666669999998</c:v>
                </c:pt>
                <c:pt idx="6966">
                  <c:v>58.05</c:v>
                </c:pt>
                <c:pt idx="6967">
                  <c:v>58.058333330000004</c:v>
                </c:pt>
                <c:pt idx="6968">
                  <c:v>58.066666669999996</c:v>
                </c:pt>
                <c:pt idx="6969">
                  <c:v>58.075000000000003</c:v>
                </c:pt>
                <c:pt idx="6970">
                  <c:v>58.083333330000002</c:v>
                </c:pt>
                <c:pt idx="6971">
                  <c:v>58.091666670000002</c:v>
                </c:pt>
                <c:pt idx="6972">
                  <c:v>58.1</c:v>
                </c:pt>
                <c:pt idx="6973">
                  <c:v>58.108333330000001</c:v>
                </c:pt>
                <c:pt idx="6974">
                  <c:v>58.116666670000001</c:v>
                </c:pt>
                <c:pt idx="6975">
                  <c:v>58.125</c:v>
                </c:pt>
                <c:pt idx="6976">
                  <c:v>58.133333329999999</c:v>
                </c:pt>
                <c:pt idx="6977">
                  <c:v>58.141666669999999</c:v>
                </c:pt>
                <c:pt idx="6978">
                  <c:v>58.15</c:v>
                </c:pt>
                <c:pt idx="6979">
                  <c:v>58.158333329999998</c:v>
                </c:pt>
                <c:pt idx="6980">
                  <c:v>58.166666669999998</c:v>
                </c:pt>
                <c:pt idx="6981">
                  <c:v>58.174999999999997</c:v>
                </c:pt>
                <c:pt idx="6982">
                  <c:v>58.183333330000004</c:v>
                </c:pt>
                <c:pt idx="6983">
                  <c:v>58.191666669999996</c:v>
                </c:pt>
                <c:pt idx="6984">
                  <c:v>58.2</c:v>
                </c:pt>
                <c:pt idx="6985">
                  <c:v>58.208333330000002</c:v>
                </c:pt>
                <c:pt idx="6986">
                  <c:v>58.216666670000002</c:v>
                </c:pt>
                <c:pt idx="6987">
                  <c:v>58.225000000000001</c:v>
                </c:pt>
                <c:pt idx="6988">
                  <c:v>58.233333330000001</c:v>
                </c:pt>
                <c:pt idx="6989">
                  <c:v>58.241666670000001</c:v>
                </c:pt>
                <c:pt idx="6990">
                  <c:v>58.25</c:v>
                </c:pt>
                <c:pt idx="6991">
                  <c:v>58.258333329999999</c:v>
                </c:pt>
                <c:pt idx="6992">
                  <c:v>58.266666669999999</c:v>
                </c:pt>
                <c:pt idx="6993">
                  <c:v>58.274999999999999</c:v>
                </c:pt>
                <c:pt idx="6994">
                  <c:v>58.283333329999998</c:v>
                </c:pt>
                <c:pt idx="6995">
                  <c:v>58.291666669999998</c:v>
                </c:pt>
                <c:pt idx="6996">
                  <c:v>58.3</c:v>
                </c:pt>
                <c:pt idx="6997">
                  <c:v>58.308333330000004</c:v>
                </c:pt>
                <c:pt idx="6998">
                  <c:v>58.316666669999996</c:v>
                </c:pt>
                <c:pt idx="6999">
                  <c:v>58.325000000000003</c:v>
                </c:pt>
                <c:pt idx="7000">
                  <c:v>58.333333330000002</c:v>
                </c:pt>
                <c:pt idx="7001">
                  <c:v>58.341666670000002</c:v>
                </c:pt>
                <c:pt idx="7002">
                  <c:v>58.35</c:v>
                </c:pt>
                <c:pt idx="7003">
                  <c:v>58.358333330000001</c:v>
                </c:pt>
                <c:pt idx="7004">
                  <c:v>58.366666670000001</c:v>
                </c:pt>
                <c:pt idx="7005">
                  <c:v>58.375</c:v>
                </c:pt>
                <c:pt idx="7006">
                  <c:v>58.383333329999999</c:v>
                </c:pt>
                <c:pt idx="7007">
                  <c:v>58.391666669999999</c:v>
                </c:pt>
                <c:pt idx="7008">
                  <c:v>58.4</c:v>
                </c:pt>
                <c:pt idx="7009">
                  <c:v>58.408333329999998</c:v>
                </c:pt>
                <c:pt idx="7010">
                  <c:v>58.416666669999998</c:v>
                </c:pt>
                <c:pt idx="7011">
                  <c:v>58.424999999999997</c:v>
                </c:pt>
                <c:pt idx="7012">
                  <c:v>58.433333330000004</c:v>
                </c:pt>
                <c:pt idx="7013">
                  <c:v>58.441666669999996</c:v>
                </c:pt>
                <c:pt idx="7014">
                  <c:v>58.45</c:v>
                </c:pt>
                <c:pt idx="7015">
                  <c:v>58.458333330000002</c:v>
                </c:pt>
                <c:pt idx="7016">
                  <c:v>58.466666670000002</c:v>
                </c:pt>
                <c:pt idx="7017">
                  <c:v>58.475000000000001</c:v>
                </c:pt>
                <c:pt idx="7018">
                  <c:v>58.483333330000001</c:v>
                </c:pt>
                <c:pt idx="7019">
                  <c:v>58.491666670000001</c:v>
                </c:pt>
                <c:pt idx="7020">
                  <c:v>58.5</c:v>
                </c:pt>
                <c:pt idx="7021">
                  <c:v>58.508333329999999</c:v>
                </c:pt>
                <c:pt idx="7022">
                  <c:v>58.516666669999999</c:v>
                </c:pt>
                <c:pt idx="7023">
                  <c:v>58.524999999999999</c:v>
                </c:pt>
                <c:pt idx="7024">
                  <c:v>58.533333329999998</c:v>
                </c:pt>
                <c:pt idx="7025">
                  <c:v>58.541666669999998</c:v>
                </c:pt>
                <c:pt idx="7026">
                  <c:v>58.55</c:v>
                </c:pt>
                <c:pt idx="7027">
                  <c:v>58.558333330000004</c:v>
                </c:pt>
                <c:pt idx="7028">
                  <c:v>58.566666669999996</c:v>
                </c:pt>
                <c:pt idx="7029">
                  <c:v>58.575000000000003</c:v>
                </c:pt>
                <c:pt idx="7030">
                  <c:v>58.583333330000002</c:v>
                </c:pt>
                <c:pt idx="7031">
                  <c:v>58.591666670000002</c:v>
                </c:pt>
                <c:pt idx="7032">
                  <c:v>58.6</c:v>
                </c:pt>
                <c:pt idx="7033">
                  <c:v>58.608333330000001</c:v>
                </c:pt>
                <c:pt idx="7034">
                  <c:v>58.616666670000001</c:v>
                </c:pt>
                <c:pt idx="7035">
                  <c:v>58.625</c:v>
                </c:pt>
                <c:pt idx="7036">
                  <c:v>58.633333329999999</c:v>
                </c:pt>
                <c:pt idx="7037">
                  <c:v>58.641666669999999</c:v>
                </c:pt>
                <c:pt idx="7038">
                  <c:v>58.65</c:v>
                </c:pt>
                <c:pt idx="7039">
                  <c:v>58.658333329999998</c:v>
                </c:pt>
                <c:pt idx="7040">
                  <c:v>58.666666669999998</c:v>
                </c:pt>
                <c:pt idx="7041">
                  <c:v>58.674999999999997</c:v>
                </c:pt>
                <c:pt idx="7042">
                  <c:v>58.683333330000004</c:v>
                </c:pt>
                <c:pt idx="7043">
                  <c:v>58.691666669999996</c:v>
                </c:pt>
                <c:pt idx="7044">
                  <c:v>58.7</c:v>
                </c:pt>
                <c:pt idx="7045">
                  <c:v>58.708333330000002</c:v>
                </c:pt>
                <c:pt idx="7046">
                  <c:v>58.716666670000002</c:v>
                </c:pt>
                <c:pt idx="7047">
                  <c:v>58.725000000000001</c:v>
                </c:pt>
                <c:pt idx="7048">
                  <c:v>58.733333330000001</c:v>
                </c:pt>
                <c:pt idx="7049">
                  <c:v>58.741666670000001</c:v>
                </c:pt>
                <c:pt idx="7050">
                  <c:v>58.75</c:v>
                </c:pt>
                <c:pt idx="7051">
                  <c:v>58.758333329999999</c:v>
                </c:pt>
                <c:pt idx="7052">
                  <c:v>58.766666669999999</c:v>
                </c:pt>
                <c:pt idx="7053">
                  <c:v>58.774999999999999</c:v>
                </c:pt>
                <c:pt idx="7054">
                  <c:v>58.783333329999998</c:v>
                </c:pt>
                <c:pt idx="7055">
                  <c:v>58.791666669999998</c:v>
                </c:pt>
                <c:pt idx="7056">
                  <c:v>58.8</c:v>
                </c:pt>
                <c:pt idx="7057">
                  <c:v>58.808333330000004</c:v>
                </c:pt>
                <c:pt idx="7058">
                  <c:v>58.816666669999996</c:v>
                </c:pt>
                <c:pt idx="7059">
                  <c:v>58.825000000000003</c:v>
                </c:pt>
                <c:pt idx="7060">
                  <c:v>58.833333330000002</c:v>
                </c:pt>
                <c:pt idx="7061">
                  <c:v>58.841666670000002</c:v>
                </c:pt>
                <c:pt idx="7062">
                  <c:v>58.85</c:v>
                </c:pt>
                <c:pt idx="7063">
                  <c:v>58.858333330000001</c:v>
                </c:pt>
                <c:pt idx="7064">
                  <c:v>58.866666670000001</c:v>
                </c:pt>
                <c:pt idx="7065">
                  <c:v>58.875</c:v>
                </c:pt>
                <c:pt idx="7066">
                  <c:v>58.883333329999999</c:v>
                </c:pt>
                <c:pt idx="7067">
                  <c:v>58.891666669999999</c:v>
                </c:pt>
                <c:pt idx="7068">
                  <c:v>58.9</c:v>
                </c:pt>
                <c:pt idx="7069">
                  <c:v>58.908333329999998</c:v>
                </c:pt>
                <c:pt idx="7070">
                  <c:v>58.916666669999998</c:v>
                </c:pt>
                <c:pt idx="7071">
                  <c:v>58.924999999999997</c:v>
                </c:pt>
                <c:pt idx="7072">
                  <c:v>58.933333330000004</c:v>
                </c:pt>
                <c:pt idx="7073">
                  <c:v>58.941666669999996</c:v>
                </c:pt>
                <c:pt idx="7074">
                  <c:v>58.95</c:v>
                </c:pt>
                <c:pt idx="7075">
                  <c:v>58.958333330000002</c:v>
                </c:pt>
                <c:pt idx="7076">
                  <c:v>58.966666670000002</c:v>
                </c:pt>
                <c:pt idx="7077">
                  <c:v>58.975000000000001</c:v>
                </c:pt>
                <c:pt idx="7078">
                  <c:v>58.983333330000001</c:v>
                </c:pt>
                <c:pt idx="7079">
                  <c:v>58.991666670000001</c:v>
                </c:pt>
                <c:pt idx="7080">
                  <c:v>59</c:v>
                </c:pt>
                <c:pt idx="7081">
                  <c:v>59.008333329999999</c:v>
                </c:pt>
                <c:pt idx="7082">
                  <c:v>59.016666669999999</c:v>
                </c:pt>
                <c:pt idx="7083">
                  <c:v>59.024999999999999</c:v>
                </c:pt>
                <c:pt idx="7084">
                  <c:v>59.033333329999998</c:v>
                </c:pt>
                <c:pt idx="7085">
                  <c:v>59.041666669999998</c:v>
                </c:pt>
                <c:pt idx="7086">
                  <c:v>59.05</c:v>
                </c:pt>
                <c:pt idx="7087">
                  <c:v>59.058333330000004</c:v>
                </c:pt>
                <c:pt idx="7088">
                  <c:v>59.066666669999996</c:v>
                </c:pt>
                <c:pt idx="7089">
                  <c:v>59.075000000000003</c:v>
                </c:pt>
                <c:pt idx="7090">
                  <c:v>59.083333330000002</c:v>
                </c:pt>
                <c:pt idx="7091">
                  <c:v>59.091666670000002</c:v>
                </c:pt>
                <c:pt idx="7092">
                  <c:v>59.1</c:v>
                </c:pt>
                <c:pt idx="7093">
                  <c:v>59.108333330000001</c:v>
                </c:pt>
                <c:pt idx="7094">
                  <c:v>59.116666670000001</c:v>
                </c:pt>
                <c:pt idx="7095">
                  <c:v>59.125</c:v>
                </c:pt>
                <c:pt idx="7096">
                  <c:v>59.133333329999999</c:v>
                </c:pt>
                <c:pt idx="7097">
                  <c:v>59.141666669999999</c:v>
                </c:pt>
                <c:pt idx="7098">
                  <c:v>59.15</c:v>
                </c:pt>
                <c:pt idx="7099">
                  <c:v>59.158333329999998</c:v>
                </c:pt>
                <c:pt idx="7100">
                  <c:v>59.166666669999998</c:v>
                </c:pt>
                <c:pt idx="7101">
                  <c:v>59.174999999999997</c:v>
                </c:pt>
                <c:pt idx="7102">
                  <c:v>59.183333330000004</c:v>
                </c:pt>
                <c:pt idx="7103">
                  <c:v>59.191666669999996</c:v>
                </c:pt>
                <c:pt idx="7104">
                  <c:v>59.2</c:v>
                </c:pt>
                <c:pt idx="7105">
                  <c:v>59.208333330000002</c:v>
                </c:pt>
                <c:pt idx="7106">
                  <c:v>59.216666670000002</c:v>
                </c:pt>
                <c:pt idx="7107">
                  <c:v>59.225000000000001</c:v>
                </c:pt>
                <c:pt idx="7108">
                  <c:v>59.233333330000001</c:v>
                </c:pt>
                <c:pt idx="7109">
                  <c:v>59.241666670000001</c:v>
                </c:pt>
                <c:pt idx="7110">
                  <c:v>59.25</c:v>
                </c:pt>
                <c:pt idx="7111">
                  <c:v>59.258333329999999</c:v>
                </c:pt>
                <c:pt idx="7112">
                  <c:v>59.266666669999999</c:v>
                </c:pt>
                <c:pt idx="7113">
                  <c:v>59.274999999999999</c:v>
                </c:pt>
                <c:pt idx="7114">
                  <c:v>59.283333329999998</c:v>
                </c:pt>
                <c:pt idx="7115">
                  <c:v>59.291666669999998</c:v>
                </c:pt>
                <c:pt idx="7116">
                  <c:v>59.3</c:v>
                </c:pt>
                <c:pt idx="7117">
                  <c:v>59.308333330000004</c:v>
                </c:pt>
                <c:pt idx="7118">
                  <c:v>59.316666669999996</c:v>
                </c:pt>
                <c:pt idx="7119">
                  <c:v>59.325000000000003</c:v>
                </c:pt>
                <c:pt idx="7120">
                  <c:v>59.333333330000002</c:v>
                </c:pt>
                <c:pt idx="7121">
                  <c:v>59.341666670000002</c:v>
                </c:pt>
                <c:pt idx="7122">
                  <c:v>59.35</c:v>
                </c:pt>
                <c:pt idx="7123">
                  <c:v>59.358333330000001</c:v>
                </c:pt>
                <c:pt idx="7124">
                  <c:v>59.366666670000001</c:v>
                </c:pt>
                <c:pt idx="7125">
                  <c:v>59.375</c:v>
                </c:pt>
                <c:pt idx="7126">
                  <c:v>59.383333329999999</c:v>
                </c:pt>
                <c:pt idx="7127">
                  <c:v>59.391666669999999</c:v>
                </c:pt>
                <c:pt idx="7128">
                  <c:v>59.4</c:v>
                </c:pt>
                <c:pt idx="7129">
                  <c:v>59.408333329999998</c:v>
                </c:pt>
                <c:pt idx="7130">
                  <c:v>59.416666669999998</c:v>
                </c:pt>
                <c:pt idx="7131">
                  <c:v>59.424999999999997</c:v>
                </c:pt>
                <c:pt idx="7132">
                  <c:v>59.433333330000004</c:v>
                </c:pt>
                <c:pt idx="7133">
                  <c:v>59.441666669999996</c:v>
                </c:pt>
                <c:pt idx="7134">
                  <c:v>59.45</c:v>
                </c:pt>
                <c:pt idx="7135">
                  <c:v>59.458333330000002</c:v>
                </c:pt>
                <c:pt idx="7136">
                  <c:v>59.466666670000002</c:v>
                </c:pt>
                <c:pt idx="7137">
                  <c:v>59.475000000000001</c:v>
                </c:pt>
                <c:pt idx="7138">
                  <c:v>59.483333330000001</c:v>
                </c:pt>
                <c:pt idx="7139">
                  <c:v>59.491666670000001</c:v>
                </c:pt>
                <c:pt idx="7140">
                  <c:v>59.5</c:v>
                </c:pt>
                <c:pt idx="7141">
                  <c:v>59.508333329999999</c:v>
                </c:pt>
                <c:pt idx="7142">
                  <c:v>59.516666669999999</c:v>
                </c:pt>
                <c:pt idx="7143">
                  <c:v>59.524999999999999</c:v>
                </c:pt>
                <c:pt idx="7144">
                  <c:v>59.533333329999998</c:v>
                </c:pt>
                <c:pt idx="7145">
                  <c:v>59.541666669999998</c:v>
                </c:pt>
                <c:pt idx="7146">
                  <c:v>59.55</c:v>
                </c:pt>
                <c:pt idx="7147">
                  <c:v>59.558333330000004</c:v>
                </c:pt>
                <c:pt idx="7148">
                  <c:v>59.566666669999996</c:v>
                </c:pt>
                <c:pt idx="7149">
                  <c:v>59.575000000000003</c:v>
                </c:pt>
                <c:pt idx="7150">
                  <c:v>59.583333330000002</c:v>
                </c:pt>
                <c:pt idx="7151">
                  <c:v>59.591666670000002</c:v>
                </c:pt>
                <c:pt idx="7152">
                  <c:v>59.6</c:v>
                </c:pt>
                <c:pt idx="7153">
                  <c:v>59.608333330000001</c:v>
                </c:pt>
                <c:pt idx="7154">
                  <c:v>59.616666670000001</c:v>
                </c:pt>
                <c:pt idx="7155">
                  <c:v>59.625</c:v>
                </c:pt>
                <c:pt idx="7156">
                  <c:v>59.633333329999999</c:v>
                </c:pt>
                <c:pt idx="7157">
                  <c:v>59.641666669999999</c:v>
                </c:pt>
                <c:pt idx="7158">
                  <c:v>59.65</c:v>
                </c:pt>
                <c:pt idx="7159">
                  <c:v>59.658333329999998</c:v>
                </c:pt>
                <c:pt idx="7160">
                  <c:v>59.666666669999998</c:v>
                </c:pt>
                <c:pt idx="7161">
                  <c:v>59.674999999999997</c:v>
                </c:pt>
                <c:pt idx="7162">
                  <c:v>59.683333330000004</c:v>
                </c:pt>
                <c:pt idx="7163">
                  <c:v>59.691666669999996</c:v>
                </c:pt>
                <c:pt idx="7164">
                  <c:v>59.7</c:v>
                </c:pt>
                <c:pt idx="7165">
                  <c:v>59.708333330000002</c:v>
                </c:pt>
                <c:pt idx="7166">
                  <c:v>59.716666670000002</c:v>
                </c:pt>
                <c:pt idx="7167">
                  <c:v>59.725000000000001</c:v>
                </c:pt>
                <c:pt idx="7168">
                  <c:v>59.733333330000001</c:v>
                </c:pt>
                <c:pt idx="7169">
                  <c:v>59.741666670000001</c:v>
                </c:pt>
                <c:pt idx="7170">
                  <c:v>59.75</c:v>
                </c:pt>
                <c:pt idx="7171">
                  <c:v>59.758333329999999</c:v>
                </c:pt>
                <c:pt idx="7172">
                  <c:v>59.766666669999999</c:v>
                </c:pt>
                <c:pt idx="7173">
                  <c:v>59.774999999999999</c:v>
                </c:pt>
                <c:pt idx="7174">
                  <c:v>59.783333329999998</c:v>
                </c:pt>
                <c:pt idx="7175">
                  <c:v>59.791666669999998</c:v>
                </c:pt>
                <c:pt idx="7176">
                  <c:v>59.8</c:v>
                </c:pt>
                <c:pt idx="7177">
                  <c:v>59.808333330000004</c:v>
                </c:pt>
                <c:pt idx="7178">
                  <c:v>59.816666669999996</c:v>
                </c:pt>
                <c:pt idx="7179">
                  <c:v>59.825000000000003</c:v>
                </c:pt>
                <c:pt idx="7180">
                  <c:v>59.833333330000002</c:v>
                </c:pt>
                <c:pt idx="7181">
                  <c:v>59.841666670000002</c:v>
                </c:pt>
                <c:pt idx="7182">
                  <c:v>59.85</c:v>
                </c:pt>
                <c:pt idx="7183">
                  <c:v>59.858333330000001</c:v>
                </c:pt>
                <c:pt idx="7184">
                  <c:v>59.866666670000001</c:v>
                </c:pt>
                <c:pt idx="7185">
                  <c:v>59.875</c:v>
                </c:pt>
                <c:pt idx="7186">
                  <c:v>59.883333329999999</c:v>
                </c:pt>
                <c:pt idx="7187">
                  <c:v>59.891666669999999</c:v>
                </c:pt>
                <c:pt idx="7188">
                  <c:v>59.9</c:v>
                </c:pt>
                <c:pt idx="7189">
                  <c:v>59.908333329999998</c:v>
                </c:pt>
                <c:pt idx="7190">
                  <c:v>59.916666669999998</c:v>
                </c:pt>
                <c:pt idx="7191">
                  <c:v>59.924999999999997</c:v>
                </c:pt>
                <c:pt idx="7192">
                  <c:v>59.933333330000004</c:v>
                </c:pt>
                <c:pt idx="7193">
                  <c:v>59.941666669999996</c:v>
                </c:pt>
                <c:pt idx="7194">
                  <c:v>59.95</c:v>
                </c:pt>
                <c:pt idx="7195">
                  <c:v>59.958333330000002</c:v>
                </c:pt>
                <c:pt idx="7196">
                  <c:v>59.966666670000002</c:v>
                </c:pt>
                <c:pt idx="7197">
                  <c:v>59.975000000000001</c:v>
                </c:pt>
                <c:pt idx="7198">
                  <c:v>59.983333330000001</c:v>
                </c:pt>
                <c:pt idx="7199">
                  <c:v>59.991666670000001</c:v>
                </c:pt>
                <c:pt idx="7200">
                  <c:v>60</c:v>
                </c:pt>
              </c:numCache>
            </c:numRef>
          </c:xVal>
          <c:yVal>
            <c:numRef>
              <c:f>'230224 KS-801→SP0810_test STD-1'!$B$2:$B$7202</c:f>
              <c:numCache>
                <c:formatCode>General</c:formatCode>
                <c:ptCount val="7201"/>
                <c:pt idx="0">
                  <c:v>5223</c:v>
                </c:pt>
                <c:pt idx="1">
                  <c:v>5201</c:v>
                </c:pt>
                <c:pt idx="2">
                  <c:v>5209</c:v>
                </c:pt>
                <c:pt idx="3">
                  <c:v>5190</c:v>
                </c:pt>
                <c:pt idx="4">
                  <c:v>5125</c:v>
                </c:pt>
                <c:pt idx="5">
                  <c:v>5116</c:v>
                </c:pt>
                <c:pt idx="6">
                  <c:v>5154</c:v>
                </c:pt>
                <c:pt idx="7">
                  <c:v>5185</c:v>
                </c:pt>
                <c:pt idx="8">
                  <c:v>5213</c:v>
                </c:pt>
                <c:pt idx="9">
                  <c:v>5191</c:v>
                </c:pt>
                <c:pt idx="10">
                  <c:v>5175</c:v>
                </c:pt>
                <c:pt idx="11">
                  <c:v>5204</c:v>
                </c:pt>
                <c:pt idx="12">
                  <c:v>5257</c:v>
                </c:pt>
                <c:pt idx="13">
                  <c:v>5262</c:v>
                </c:pt>
                <c:pt idx="14">
                  <c:v>5255</c:v>
                </c:pt>
                <c:pt idx="15">
                  <c:v>5281</c:v>
                </c:pt>
                <c:pt idx="16">
                  <c:v>5277</c:v>
                </c:pt>
                <c:pt idx="17">
                  <c:v>5245</c:v>
                </c:pt>
                <c:pt idx="18">
                  <c:v>5218</c:v>
                </c:pt>
                <c:pt idx="19">
                  <c:v>5195</c:v>
                </c:pt>
                <c:pt idx="20">
                  <c:v>5189</c:v>
                </c:pt>
                <c:pt idx="21">
                  <c:v>5193</c:v>
                </c:pt>
                <c:pt idx="22">
                  <c:v>5205</c:v>
                </c:pt>
                <c:pt idx="23">
                  <c:v>5211</c:v>
                </c:pt>
                <c:pt idx="24">
                  <c:v>5224</c:v>
                </c:pt>
                <c:pt idx="25">
                  <c:v>5236</c:v>
                </c:pt>
                <c:pt idx="26">
                  <c:v>5287</c:v>
                </c:pt>
                <c:pt idx="27">
                  <c:v>5296</c:v>
                </c:pt>
                <c:pt idx="28">
                  <c:v>5314</c:v>
                </c:pt>
                <c:pt idx="29">
                  <c:v>5296</c:v>
                </c:pt>
                <c:pt idx="30">
                  <c:v>5270</c:v>
                </c:pt>
                <c:pt idx="31">
                  <c:v>5243</c:v>
                </c:pt>
                <c:pt idx="32">
                  <c:v>5224</c:v>
                </c:pt>
                <c:pt idx="33">
                  <c:v>5199</c:v>
                </c:pt>
                <c:pt idx="34">
                  <c:v>5188</c:v>
                </c:pt>
                <c:pt idx="35">
                  <c:v>5213</c:v>
                </c:pt>
                <c:pt idx="36">
                  <c:v>5251</c:v>
                </c:pt>
                <c:pt idx="37">
                  <c:v>5237</c:v>
                </c:pt>
                <c:pt idx="38">
                  <c:v>5189</c:v>
                </c:pt>
                <c:pt idx="39">
                  <c:v>5182</c:v>
                </c:pt>
                <c:pt idx="40">
                  <c:v>5204</c:v>
                </c:pt>
                <c:pt idx="41">
                  <c:v>5216</c:v>
                </c:pt>
                <c:pt idx="42">
                  <c:v>5213</c:v>
                </c:pt>
                <c:pt idx="43">
                  <c:v>5209</c:v>
                </c:pt>
                <c:pt idx="44">
                  <c:v>5229</c:v>
                </c:pt>
                <c:pt idx="45">
                  <c:v>5220</c:v>
                </c:pt>
                <c:pt idx="46">
                  <c:v>5220</c:v>
                </c:pt>
                <c:pt idx="47">
                  <c:v>5237</c:v>
                </c:pt>
                <c:pt idx="48">
                  <c:v>5261</c:v>
                </c:pt>
                <c:pt idx="49">
                  <c:v>5280</c:v>
                </c:pt>
                <c:pt idx="50">
                  <c:v>5298</c:v>
                </c:pt>
                <c:pt idx="51">
                  <c:v>5284</c:v>
                </c:pt>
                <c:pt idx="52">
                  <c:v>5241</c:v>
                </c:pt>
                <c:pt idx="53">
                  <c:v>5224</c:v>
                </c:pt>
                <c:pt idx="54">
                  <c:v>5251</c:v>
                </c:pt>
                <c:pt idx="55">
                  <c:v>5258</c:v>
                </c:pt>
                <c:pt idx="56">
                  <c:v>5246</c:v>
                </c:pt>
                <c:pt idx="57">
                  <c:v>5251</c:v>
                </c:pt>
                <c:pt idx="58">
                  <c:v>5257</c:v>
                </c:pt>
                <c:pt idx="59">
                  <c:v>5261</c:v>
                </c:pt>
                <c:pt idx="60">
                  <c:v>5261</c:v>
                </c:pt>
                <c:pt idx="61">
                  <c:v>5264</c:v>
                </c:pt>
                <c:pt idx="62">
                  <c:v>5298</c:v>
                </c:pt>
                <c:pt idx="63">
                  <c:v>5332</c:v>
                </c:pt>
                <c:pt idx="64">
                  <c:v>5346</c:v>
                </c:pt>
                <c:pt idx="65">
                  <c:v>5350</c:v>
                </c:pt>
                <c:pt idx="66">
                  <c:v>5353</c:v>
                </c:pt>
                <c:pt idx="67">
                  <c:v>5327</c:v>
                </c:pt>
                <c:pt idx="68">
                  <c:v>5277</c:v>
                </c:pt>
                <c:pt idx="69">
                  <c:v>5264</c:v>
                </c:pt>
                <c:pt idx="70">
                  <c:v>5245</c:v>
                </c:pt>
                <c:pt idx="71">
                  <c:v>5245</c:v>
                </c:pt>
                <c:pt idx="72">
                  <c:v>5275</c:v>
                </c:pt>
                <c:pt idx="73">
                  <c:v>5298</c:v>
                </c:pt>
                <c:pt idx="74">
                  <c:v>5328</c:v>
                </c:pt>
                <c:pt idx="75">
                  <c:v>5321</c:v>
                </c:pt>
                <c:pt idx="76">
                  <c:v>5329</c:v>
                </c:pt>
                <c:pt idx="77">
                  <c:v>5332</c:v>
                </c:pt>
                <c:pt idx="78">
                  <c:v>5295</c:v>
                </c:pt>
                <c:pt idx="79">
                  <c:v>5278</c:v>
                </c:pt>
                <c:pt idx="80">
                  <c:v>5299</c:v>
                </c:pt>
                <c:pt idx="81">
                  <c:v>5328</c:v>
                </c:pt>
                <c:pt idx="82">
                  <c:v>5324</c:v>
                </c:pt>
                <c:pt idx="83">
                  <c:v>5311</c:v>
                </c:pt>
                <c:pt idx="84">
                  <c:v>5284</c:v>
                </c:pt>
                <c:pt idx="85">
                  <c:v>5259</c:v>
                </c:pt>
                <c:pt idx="86">
                  <c:v>5254</c:v>
                </c:pt>
                <c:pt idx="87">
                  <c:v>5271</c:v>
                </c:pt>
                <c:pt idx="88">
                  <c:v>5308</c:v>
                </c:pt>
                <c:pt idx="89">
                  <c:v>5340</c:v>
                </c:pt>
                <c:pt idx="90">
                  <c:v>5361</c:v>
                </c:pt>
                <c:pt idx="91">
                  <c:v>5328</c:v>
                </c:pt>
                <c:pt idx="92">
                  <c:v>5285</c:v>
                </c:pt>
                <c:pt idx="93">
                  <c:v>5262</c:v>
                </c:pt>
                <c:pt idx="94">
                  <c:v>5253</c:v>
                </c:pt>
                <c:pt idx="95">
                  <c:v>5275</c:v>
                </c:pt>
                <c:pt idx="96">
                  <c:v>5348</c:v>
                </c:pt>
                <c:pt idx="97">
                  <c:v>5388</c:v>
                </c:pt>
                <c:pt idx="98">
                  <c:v>5402</c:v>
                </c:pt>
                <c:pt idx="99">
                  <c:v>5373</c:v>
                </c:pt>
                <c:pt idx="100">
                  <c:v>5383</c:v>
                </c:pt>
                <c:pt idx="101">
                  <c:v>5364</c:v>
                </c:pt>
                <c:pt idx="102">
                  <c:v>5294</c:v>
                </c:pt>
                <c:pt idx="103">
                  <c:v>5291</c:v>
                </c:pt>
                <c:pt idx="104">
                  <c:v>5306</c:v>
                </c:pt>
                <c:pt idx="105">
                  <c:v>5334</c:v>
                </c:pt>
                <c:pt idx="106">
                  <c:v>5338</c:v>
                </c:pt>
                <c:pt idx="107">
                  <c:v>5309</c:v>
                </c:pt>
                <c:pt idx="108">
                  <c:v>5273</c:v>
                </c:pt>
                <c:pt idx="109">
                  <c:v>5275</c:v>
                </c:pt>
                <c:pt idx="110">
                  <c:v>5260</c:v>
                </c:pt>
                <c:pt idx="111">
                  <c:v>5265</c:v>
                </c:pt>
                <c:pt idx="112">
                  <c:v>5281</c:v>
                </c:pt>
                <c:pt idx="113">
                  <c:v>5290</c:v>
                </c:pt>
                <c:pt idx="114">
                  <c:v>5339</c:v>
                </c:pt>
                <c:pt idx="115">
                  <c:v>5373</c:v>
                </c:pt>
                <c:pt idx="116">
                  <c:v>5377</c:v>
                </c:pt>
                <c:pt idx="117">
                  <c:v>5375</c:v>
                </c:pt>
                <c:pt idx="118">
                  <c:v>5364</c:v>
                </c:pt>
                <c:pt idx="119">
                  <c:v>5324</c:v>
                </c:pt>
                <c:pt idx="120">
                  <c:v>5258</c:v>
                </c:pt>
                <c:pt idx="121">
                  <c:v>5269</c:v>
                </c:pt>
                <c:pt idx="122">
                  <c:v>5257</c:v>
                </c:pt>
                <c:pt idx="123">
                  <c:v>5264</c:v>
                </c:pt>
                <c:pt idx="124">
                  <c:v>5275</c:v>
                </c:pt>
                <c:pt idx="125">
                  <c:v>5249</c:v>
                </c:pt>
                <c:pt idx="126">
                  <c:v>5241</c:v>
                </c:pt>
                <c:pt idx="127">
                  <c:v>5249</c:v>
                </c:pt>
                <c:pt idx="128">
                  <c:v>5271</c:v>
                </c:pt>
                <c:pt idx="129">
                  <c:v>5269</c:v>
                </c:pt>
                <c:pt idx="130">
                  <c:v>5266</c:v>
                </c:pt>
                <c:pt idx="131">
                  <c:v>5260</c:v>
                </c:pt>
                <c:pt idx="132">
                  <c:v>5265</c:v>
                </c:pt>
                <c:pt idx="133">
                  <c:v>5270</c:v>
                </c:pt>
                <c:pt idx="134">
                  <c:v>5307</c:v>
                </c:pt>
                <c:pt idx="135">
                  <c:v>5328</c:v>
                </c:pt>
                <c:pt idx="136">
                  <c:v>5339</c:v>
                </c:pt>
                <c:pt idx="137">
                  <c:v>5323</c:v>
                </c:pt>
                <c:pt idx="138">
                  <c:v>5296</c:v>
                </c:pt>
                <c:pt idx="139">
                  <c:v>5302</c:v>
                </c:pt>
                <c:pt idx="140">
                  <c:v>5307</c:v>
                </c:pt>
                <c:pt idx="141">
                  <c:v>5285</c:v>
                </c:pt>
                <c:pt idx="142">
                  <c:v>5287</c:v>
                </c:pt>
                <c:pt idx="143">
                  <c:v>5319</c:v>
                </c:pt>
                <c:pt idx="144">
                  <c:v>5321</c:v>
                </c:pt>
                <c:pt idx="145">
                  <c:v>5325</c:v>
                </c:pt>
                <c:pt idx="146">
                  <c:v>5323</c:v>
                </c:pt>
                <c:pt idx="147">
                  <c:v>5291</c:v>
                </c:pt>
                <c:pt idx="148">
                  <c:v>5286</c:v>
                </c:pt>
                <c:pt idx="149">
                  <c:v>5276</c:v>
                </c:pt>
                <c:pt idx="150">
                  <c:v>5218</c:v>
                </c:pt>
                <c:pt idx="151">
                  <c:v>5198</c:v>
                </c:pt>
                <c:pt idx="152">
                  <c:v>5231</c:v>
                </c:pt>
                <c:pt idx="153">
                  <c:v>5283</c:v>
                </c:pt>
                <c:pt idx="154">
                  <c:v>5308</c:v>
                </c:pt>
                <c:pt idx="155">
                  <c:v>5285</c:v>
                </c:pt>
                <c:pt idx="156">
                  <c:v>5239</c:v>
                </c:pt>
                <c:pt idx="157">
                  <c:v>5233</c:v>
                </c:pt>
                <c:pt idx="158">
                  <c:v>5224</c:v>
                </c:pt>
                <c:pt idx="159">
                  <c:v>5209</c:v>
                </c:pt>
                <c:pt idx="160">
                  <c:v>5214</c:v>
                </c:pt>
                <c:pt idx="161">
                  <c:v>5235</c:v>
                </c:pt>
                <c:pt idx="162">
                  <c:v>5261</c:v>
                </c:pt>
                <c:pt idx="163">
                  <c:v>5288</c:v>
                </c:pt>
                <c:pt idx="164">
                  <c:v>5317</c:v>
                </c:pt>
                <c:pt idx="165">
                  <c:v>5285</c:v>
                </c:pt>
                <c:pt idx="166">
                  <c:v>5257</c:v>
                </c:pt>
                <c:pt idx="167">
                  <c:v>5241</c:v>
                </c:pt>
                <c:pt idx="168">
                  <c:v>5241</c:v>
                </c:pt>
                <c:pt idx="169">
                  <c:v>5277</c:v>
                </c:pt>
                <c:pt idx="170">
                  <c:v>5289</c:v>
                </c:pt>
                <c:pt idx="171">
                  <c:v>5276</c:v>
                </c:pt>
                <c:pt idx="172">
                  <c:v>5222</c:v>
                </c:pt>
                <c:pt idx="173">
                  <c:v>5196</c:v>
                </c:pt>
                <c:pt idx="174">
                  <c:v>5196</c:v>
                </c:pt>
                <c:pt idx="175">
                  <c:v>5218</c:v>
                </c:pt>
                <c:pt idx="176">
                  <c:v>5194</c:v>
                </c:pt>
                <c:pt idx="177">
                  <c:v>5199</c:v>
                </c:pt>
                <c:pt idx="178">
                  <c:v>5216</c:v>
                </c:pt>
                <c:pt idx="179">
                  <c:v>5253</c:v>
                </c:pt>
                <c:pt idx="180">
                  <c:v>5268</c:v>
                </c:pt>
                <c:pt idx="181">
                  <c:v>5249</c:v>
                </c:pt>
                <c:pt idx="182">
                  <c:v>5209</c:v>
                </c:pt>
                <c:pt idx="183">
                  <c:v>5193</c:v>
                </c:pt>
                <c:pt idx="184">
                  <c:v>5200</c:v>
                </c:pt>
                <c:pt idx="185">
                  <c:v>5214</c:v>
                </c:pt>
                <c:pt idx="186">
                  <c:v>5214</c:v>
                </c:pt>
                <c:pt idx="187">
                  <c:v>5219</c:v>
                </c:pt>
                <c:pt idx="188">
                  <c:v>5239</c:v>
                </c:pt>
                <c:pt idx="189">
                  <c:v>5266</c:v>
                </c:pt>
                <c:pt idx="190">
                  <c:v>5244</c:v>
                </c:pt>
                <c:pt idx="191">
                  <c:v>5210</c:v>
                </c:pt>
                <c:pt idx="192">
                  <c:v>5202</c:v>
                </c:pt>
                <c:pt idx="193">
                  <c:v>5195</c:v>
                </c:pt>
                <c:pt idx="194">
                  <c:v>5195</c:v>
                </c:pt>
                <c:pt idx="195">
                  <c:v>5188</c:v>
                </c:pt>
                <c:pt idx="196">
                  <c:v>5178</c:v>
                </c:pt>
                <c:pt idx="197">
                  <c:v>5195</c:v>
                </c:pt>
                <c:pt idx="198">
                  <c:v>5200</c:v>
                </c:pt>
                <c:pt idx="199">
                  <c:v>5201</c:v>
                </c:pt>
                <c:pt idx="200">
                  <c:v>5154</c:v>
                </c:pt>
                <c:pt idx="201">
                  <c:v>5140</c:v>
                </c:pt>
                <c:pt idx="202">
                  <c:v>5168</c:v>
                </c:pt>
                <c:pt idx="203">
                  <c:v>5189</c:v>
                </c:pt>
                <c:pt idx="204">
                  <c:v>5218</c:v>
                </c:pt>
                <c:pt idx="205">
                  <c:v>5223</c:v>
                </c:pt>
                <c:pt idx="206">
                  <c:v>5225</c:v>
                </c:pt>
                <c:pt idx="207">
                  <c:v>5185</c:v>
                </c:pt>
                <c:pt idx="208">
                  <c:v>5164</c:v>
                </c:pt>
                <c:pt idx="209">
                  <c:v>5166</c:v>
                </c:pt>
                <c:pt idx="210">
                  <c:v>5113</c:v>
                </c:pt>
                <c:pt idx="211">
                  <c:v>5085</c:v>
                </c:pt>
                <c:pt idx="212">
                  <c:v>5123</c:v>
                </c:pt>
                <c:pt idx="213">
                  <c:v>5147</c:v>
                </c:pt>
                <c:pt idx="214">
                  <c:v>5141</c:v>
                </c:pt>
                <c:pt idx="215">
                  <c:v>5150</c:v>
                </c:pt>
                <c:pt idx="216">
                  <c:v>5162</c:v>
                </c:pt>
                <c:pt idx="217">
                  <c:v>5170</c:v>
                </c:pt>
                <c:pt idx="218">
                  <c:v>5199</c:v>
                </c:pt>
                <c:pt idx="219">
                  <c:v>5208</c:v>
                </c:pt>
                <c:pt idx="220">
                  <c:v>5213</c:v>
                </c:pt>
                <c:pt idx="221">
                  <c:v>5193</c:v>
                </c:pt>
                <c:pt idx="222">
                  <c:v>5157</c:v>
                </c:pt>
                <c:pt idx="223">
                  <c:v>5147</c:v>
                </c:pt>
                <c:pt idx="224">
                  <c:v>5130</c:v>
                </c:pt>
                <c:pt idx="225">
                  <c:v>5129</c:v>
                </c:pt>
                <c:pt idx="226">
                  <c:v>5147</c:v>
                </c:pt>
                <c:pt idx="227">
                  <c:v>5135</c:v>
                </c:pt>
                <c:pt idx="228">
                  <c:v>5120</c:v>
                </c:pt>
                <c:pt idx="229">
                  <c:v>5106</c:v>
                </c:pt>
                <c:pt idx="230">
                  <c:v>5139</c:v>
                </c:pt>
                <c:pt idx="231">
                  <c:v>5160</c:v>
                </c:pt>
                <c:pt idx="232">
                  <c:v>5152</c:v>
                </c:pt>
                <c:pt idx="233">
                  <c:v>5165</c:v>
                </c:pt>
                <c:pt idx="234">
                  <c:v>5199</c:v>
                </c:pt>
                <c:pt idx="235">
                  <c:v>5192</c:v>
                </c:pt>
                <c:pt idx="236">
                  <c:v>5159</c:v>
                </c:pt>
                <c:pt idx="237">
                  <c:v>5134</c:v>
                </c:pt>
                <c:pt idx="238">
                  <c:v>5129</c:v>
                </c:pt>
                <c:pt idx="239">
                  <c:v>5138</c:v>
                </c:pt>
                <c:pt idx="240">
                  <c:v>5147</c:v>
                </c:pt>
                <c:pt idx="241">
                  <c:v>5165</c:v>
                </c:pt>
                <c:pt idx="242">
                  <c:v>5153</c:v>
                </c:pt>
                <c:pt idx="243">
                  <c:v>5146</c:v>
                </c:pt>
                <c:pt idx="244">
                  <c:v>5168</c:v>
                </c:pt>
                <c:pt idx="245">
                  <c:v>5176</c:v>
                </c:pt>
                <c:pt idx="246">
                  <c:v>5155</c:v>
                </c:pt>
                <c:pt idx="247">
                  <c:v>5139</c:v>
                </c:pt>
                <c:pt idx="248">
                  <c:v>5140</c:v>
                </c:pt>
                <c:pt idx="249">
                  <c:v>5166</c:v>
                </c:pt>
                <c:pt idx="250">
                  <c:v>5183</c:v>
                </c:pt>
                <c:pt idx="251">
                  <c:v>5145</c:v>
                </c:pt>
                <c:pt idx="252">
                  <c:v>5148</c:v>
                </c:pt>
                <c:pt idx="253">
                  <c:v>5165</c:v>
                </c:pt>
                <c:pt idx="254">
                  <c:v>5177</c:v>
                </c:pt>
                <c:pt idx="255">
                  <c:v>5166</c:v>
                </c:pt>
                <c:pt idx="256">
                  <c:v>5131</c:v>
                </c:pt>
                <c:pt idx="257">
                  <c:v>5116</c:v>
                </c:pt>
                <c:pt idx="258">
                  <c:v>5096</c:v>
                </c:pt>
                <c:pt idx="259">
                  <c:v>5090</c:v>
                </c:pt>
                <c:pt idx="260">
                  <c:v>5081</c:v>
                </c:pt>
                <c:pt idx="261">
                  <c:v>5105</c:v>
                </c:pt>
                <c:pt idx="262">
                  <c:v>5116</c:v>
                </c:pt>
                <c:pt idx="263">
                  <c:v>5129</c:v>
                </c:pt>
                <c:pt idx="264">
                  <c:v>5129</c:v>
                </c:pt>
                <c:pt idx="265">
                  <c:v>5087</c:v>
                </c:pt>
                <c:pt idx="266">
                  <c:v>5048</c:v>
                </c:pt>
                <c:pt idx="267">
                  <c:v>5026</c:v>
                </c:pt>
                <c:pt idx="268">
                  <c:v>5029</c:v>
                </c:pt>
                <c:pt idx="269">
                  <c:v>5055</c:v>
                </c:pt>
                <c:pt idx="270">
                  <c:v>5072</c:v>
                </c:pt>
                <c:pt idx="271">
                  <c:v>5080</c:v>
                </c:pt>
                <c:pt idx="272">
                  <c:v>5097</c:v>
                </c:pt>
                <c:pt idx="273">
                  <c:v>5083</c:v>
                </c:pt>
                <c:pt idx="274">
                  <c:v>5060</c:v>
                </c:pt>
                <c:pt idx="275">
                  <c:v>5040</c:v>
                </c:pt>
                <c:pt idx="276">
                  <c:v>5060</c:v>
                </c:pt>
                <c:pt idx="277">
                  <c:v>5071</c:v>
                </c:pt>
                <c:pt idx="278">
                  <c:v>5019</c:v>
                </c:pt>
                <c:pt idx="279">
                  <c:v>5020</c:v>
                </c:pt>
                <c:pt idx="280">
                  <c:v>5018</c:v>
                </c:pt>
                <c:pt idx="281">
                  <c:v>4999</c:v>
                </c:pt>
                <c:pt idx="282">
                  <c:v>4976</c:v>
                </c:pt>
                <c:pt idx="283">
                  <c:v>4955</c:v>
                </c:pt>
                <c:pt idx="284">
                  <c:v>4953</c:v>
                </c:pt>
                <c:pt idx="285">
                  <c:v>4976</c:v>
                </c:pt>
                <c:pt idx="286">
                  <c:v>5103</c:v>
                </c:pt>
                <c:pt idx="287">
                  <c:v>5179</c:v>
                </c:pt>
                <c:pt idx="288">
                  <c:v>5229</c:v>
                </c:pt>
                <c:pt idx="289">
                  <c:v>5227</c:v>
                </c:pt>
                <c:pt idx="290">
                  <c:v>5246</c:v>
                </c:pt>
                <c:pt idx="291">
                  <c:v>5229</c:v>
                </c:pt>
                <c:pt idx="292">
                  <c:v>5246</c:v>
                </c:pt>
                <c:pt idx="293">
                  <c:v>5262</c:v>
                </c:pt>
                <c:pt idx="294">
                  <c:v>5191</c:v>
                </c:pt>
                <c:pt idx="295">
                  <c:v>5158</c:v>
                </c:pt>
                <c:pt idx="296">
                  <c:v>5171</c:v>
                </c:pt>
                <c:pt idx="297">
                  <c:v>5184</c:v>
                </c:pt>
                <c:pt idx="298">
                  <c:v>5162</c:v>
                </c:pt>
                <c:pt idx="299">
                  <c:v>5159</c:v>
                </c:pt>
                <c:pt idx="300">
                  <c:v>5177</c:v>
                </c:pt>
                <c:pt idx="301">
                  <c:v>5183</c:v>
                </c:pt>
                <c:pt idx="302">
                  <c:v>5149</c:v>
                </c:pt>
                <c:pt idx="303">
                  <c:v>5133</c:v>
                </c:pt>
                <c:pt idx="304">
                  <c:v>5145</c:v>
                </c:pt>
                <c:pt idx="305">
                  <c:v>5128</c:v>
                </c:pt>
                <c:pt idx="306">
                  <c:v>5081</c:v>
                </c:pt>
                <c:pt idx="307">
                  <c:v>5100</c:v>
                </c:pt>
                <c:pt idx="308">
                  <c:v>5137</c:v>
                </c:pt>
                <c:pt idx="309">
                  <c:v>5138</c:v>
                </c:pt>
                <c:pt idx="310">
                  <c:v>5115</c:v>
                </c:pt>
                <c:pt idx="311">
                  <c:v>5079</c:v>
                </c:pt>
                <c:pt idx="312">
                  <c:v>5052</c:v>
                </c:pt>
                <c:pt idx="313">
                  <c:v>5037</c:v>
                </c:pt>
                <c:pt idx="314">
                  <c:v>5009</c:v>
                </c:pt>
                <c:pt idx="315">
                  <c:v>5007</c:v>
                </c:pt>
                <c:pt idx="316">
                  <c:v>5034</c:v>
                </c:pt>
                <c:pt idx="317">
                  <c:v>5039</c:v>
                </c:pt>
                <c:pt idx="318">
                  <c:v>5016</c:v>
                </c:pt>
                <c:pt idx="319">
                  <c:v>5017</c:v>
                </c:pt>
                <c:pt idx="320">
                  <c:v>5029</c:v>
                </c:pt>
                <c:pt idx="321">
                  <c:v>5015</c:v>
                </c:pt>
                <c:pt idx="322">
                  <c:v>4961</c:v>
                </c:pt>
                <c:pt idx="323">
                  <c:v>4941</c:v>
                </c:pt>
                <c:pt idx="324">
                  <c:v>4928</c:v>
                </c:pt>
                <c:pt idx="325">
                  <c:v>4955</c:v>
                </c:pt>
                <c:pt idx="326">
                  <c:v>4993</c:v>
                </c:pt>
                <c:pt idx="327">
                  <c:v>4988</c:v>
                </c:pt>
                <c:pt idx="328">
                  <c:v>4965</c:v>
                </c:pt>
                <c:pt idx="329">
                  <c:v>4953</c:v>
                </c:pt>
                <c:pt idx="330">
                  <c:v>4925</c:v>
                </c:pt>
                <c:pt idx="331">
                  <c:v>4895</c:v>
                </c:pt>
                <c:pt idx="332">
                  <c:v>4892</c:v>
                </c:pt>
                <c:pt idx="333">
                  <c:v>4896</c:v>
                </c:pt>
                <c:pt idx="334">
                  <c:v>4907</c:v>
                </c:pt>
                <c:pt idx="335">
                  <c:v>4928</c:v>
                </c:pt>
                <c:pt idx="336">
                  <c:v>4978</c:v>
                </c:pt>
                <c:pt idx="337">
                  <c:v>4957</c:v>
                </c:pt>
                <c:pt idx="338">
                  <c:v>4930</c:v>
                </c:pt>
                <c:pt idx="339">
                  <c:v>4943</c:v>
                </c:pt>
                <c:pt idx="340">
                  <c:v>4923</c:v>
                </c:pt>
                <c:pt idx="341">
                  <c:v>4900</c:v>
                </c:pt>
                <c:pt idx="342">
                  <c:v>4879</c:v>
                </c:pt>
                <c:pt idx="343">
                  <c:v>4906</c:v>
                </c:pt>
                <c:pt idx="344">
                  <c:v>4974</c:v>
                </c:pt>
                <c:pt idx="345">
                  <c:v>5008</c:v>
                </c:pt>
                <c:pt idx="346">
                  <c:v>5010</c:v>
                </c:pt>
                <c:pt idx="347">
                  <c:v>4998</c:v>
                </c:pt>
                <c:pt idx="348">
                  <c:v>5024</c:v>
                </c:pt>
                <c:pt idx="349">
                  <c:v>5042</c:v>
                </c:pt>
                <c:pt idx="350">
                  <c:v>5056</c:v>
                </c:pt>
                <c:pt idx="351">
                  <c:v>5101</c:v>
                </c:pt>
                <c:pt idx="352">
                  <c:v>5582</c:v>
                </c:pt>
                <c:pt idx="353">
                  <c:v>5880</c:v>
                </c:pt>
                <c:pt idx="354">
                  <c:v>6064</c:v>
                </c:pt>
                <c:pt idx="355">
                  <c:v>6068</c:v>
                </c:pt>
                <c:pt idx="356">
                  <c:v>6102</c:v>
                </c:pt>
                <c:pt idx="357">
                  <c:v>6123</c:v>
                </c:pt>
                <c:pt idx="358">
                  <c:v>6072</c:v>
                </c:pt>
                <c:pt idx="359">
                  <c:v>6062</c:v>
                </c:pt>
                <c:pt idx="360">
                  <c:v>6034</c:v>
                </c:pt>
                <c:pt idx="361">
                  <c:v>6014</c:v>
                </c:pt>
                <c:pt idx="362">
                  <c:v>5993</c:v>
                </c:pt>
                <c:pt idx="363">
                  <c:v>5939</c:v>
                </c:pt>
                <c:pt idx="364">
                  <c:v>5945</c:v>
                </c:pt>
                <c:pt idx="365">
                  <c:v>6008</c:v>
                </c:pt>
                <c:pt idx="366">
                  <c:v>6069</c:v>
                </c:pt>
                <c:pt idx="367">
                  <c:v>6031</c:v>
                </c:pt>
                <c:pt idx="368">
                  <c:v>5991</c:v>
                </c:pt>
                <c:pt idx="369">
                  <c:v>6004</c:v>
                </c:pt>
                <c:pt idx="370">
                  <c:v>6028</c:v>
                </c:pt>
                <c:pt idx="371">
                  <c:v>6017</c:v>
                </c:pt>
                <c:pt idx="372">
                  <c:v>6020</c:v>
                </c:pt>
                <c:pt idx="373">
                  <c:v>6010</c:v>
                </c:pt>
                <c:pt idx="374">
                  <c:v>6028</c:v>
                </c:pt>
                <c:pt idx="375">
                  <c:v>6043</c:v>
                </c:pt>
                <c:pt idx="376">
                  <c:v>6096</c:v>
                </c:pt>
                <c:pt idx="377">
                  <c:v>6111</c:v>
                </c:pt>
                <c:pt idx="378">
                  <c:v>6078</c:v>
                </c:pt>
                <c:pt idx="379">
                  <c:v>6048</c:v>
                </c:pt>
                <c:pt idx="380">
                  <c:v>5985</c:v>
                </c:pt>
                <c:pt idx="381">
                  <c:v>5966</c:v>
                </c:pt>
                <c:pt idx="382">
                  <c:v>5948</c:v>
                </c:pt>
                <c:pt idx="383">
                  <c:v>5948</c:v>
                </c:pt>
                <c:pt idx="384">
                  <c:v>5960</c:v>
                </c:pt>
                <c:pt idx="385">
                  <c:v>5904</c:v>
                </c:pt>
                <c:pt idx="386">
                  <c:v>6012</c:v>
                </c:pt>
                <c:pt idx="387">
                  <c:v>6247</c:v>
                </c:pt>
                <c:pt idx="388">
                  <c:v>6523</c:v>
                </c:pt>
                <c:pt idx="389">
                  <c:v>6651</c:v>
                </c:pt>
                <c:pt idx="390">
                  <c:v>6827</c:v>
                </c:pt>
                <c:pt idx="391">
                  <c:v>6926</c:v>
                </c:pt>
                <c:pt idx="392">
                  <c:v>6970</c:v>
                </c:pt>
                <c:pt idx="393">
                  <c:v>6848</c:v>
                </c:pt>
                <c:pt idx="394">
                  <c:v>6631</c:v>
                </c:pt>
                <c:pt idx="395">
                  <c:v>6367</c:v>
                </c:pt>
                <c:pt idx="396">
                  <c:v>5817</c:v>
                </c:pt>
                <c:pt idx="397">
                  <c:v>5581</c:v>
                </c:pt>
                <c:pt idx="398">
                  <c:v>5415</c:v>
                </c:pt>
                <c:pt idx="399">
                  <c:v>5350</c:v>
                </c:pt>
                <c:pt idx="400">
                  <c:v>5293</c:v>
                </c:pt>
                <c:pt idx="401">
                  <c:v>5286</c:v>
                </c:pt>
                <c:pt idx="402">
                  <c:v>5266</c:v>
                </c:pt>
                <c:pt idx="403">
                  <c:v>5250</c:v>
                </c:pt>
                <c:pt idx="404">
                  <c:v>5250</c:v>
                </c:pt>
                <c:pt idx="405">
                  <c:v>5251</c:v>
                </c:pt>
                <c:pt idx="406">
                  <c:v>5240</c:v>
                </c:pt>
                <c:pt idx="407">
                  <c:v>5246</c:v>
                </c:pt>
                <c:pt idx="408">
                  <c:v>5229</c:v>
                </c:pt>
                <c:pt idx="409">
                  <c:v>5258</c:v>
                </c:pt>
                <c:pt idx="410">
                  <c:v>5266</c:v>
                </c:pt>
                <c:pt idx="411">
                  <c:v>5261</c:v>
                </c:pt>
                <c:pt idx="412">
                  <c:v>5261</c:v>
                </c:pt>
                <c:pt idx="413">
                  <c:v>5304</c:v>
                </c:pt>
                <c:pt idx="414">
                  <c:v>5285</c:v>
                </c:pt>
                <c:pt idx="415">
                  <c:v>5247</c:v>
                </c:pt>
                <c:pt idx="416">
                  <c:v>5202</c:v>
                </c:pt>
                <c:pt idx="417">
                  <c:v>5194</c:v>
                </c:pt>
                <c:pt idx="418">
                  <c:v>5234</c:v>
                </c:pt>
                <c:pt idx="419">
                  <c:v>5235</c:v>
                </c:pt>
                <c:pt idx="420">
                  <c:v>5229</c:v>
                </c:pt>
                <c:pt idx="421">
                  <c:v>5237</c:v>
                </c:pt>
                <c:pt idx="422">
                  <c:v>5267</c:v>
                </c:pt>
                <c:pt idx="423">
                  <c:v>5280</c:v>
                </c:pt>
                <c:pt idx="424">
                  <c:v>5272</c:v>
                </c:pt>
                <c:pt idx="425">
                  <c:v>5258</c:v>
                </c:pt>
                <c:pt idx="426">
                  <c:v>5221</c:v>
                </c:pt>
                <c:pt idx="427">
                  <c:v>5225</c:v>
                </c:pt>
                <c:pt idx="428">
                  <c:v>5207</c:v>
                </c:pt>
                <c:pt idx="429">
                  <c:v>5194</c:v>
                </c:pt>
                <c:pt idx="430">
                  <c:v>5208</c:v>
                </c:pt>
                <c:pt idx="431">
                  <c:v>5203</c:v>
                </c:pt>
                <c:pt idx="432">
                  <c:v>5253</c:v>
                </c:pt>
                <c:pt idx="433">
                  <c:v>5268</c:v>
                </c:pt>
                <c:pt idx="434">
                  <c:v>5230</c:v>
                </c:pt>
                <c:pt idx="435">
                  <c:v>5217</c:v>
                </c:pt>
                <c:pt idx="436">
                  <c:v>5234</c:v>
                </c:pt>
                <c:pt idx="437">
                  <c:v>5241</c:v>
                </c:pt>
                <c:pt idx="438">
                  <c:v>5237</c:v>
                </c:pt>
                <c:pt idx="439">
                  <c:v>5226</c:v>
                </c:pt>
                <c:pt idx="440">
                  <c:v>5199</c:v>
                </c:pt>
                <c:pt idx="441">
                  <c:v>5193</c:v>
                </c:pt>
                <c:pt idx="442">
                  <c:v>5202</c:v>
                </c:pt>
                <c:pt idx="443">
                  <c:v>5207</c:v>
                </c:pt>
                <c:pt idx="444">
                  <c:v>5223</c:v>
                </c:pt>
                <c:pt idx="445">
                  <c:v>5224</c:v>
                </c:pt>
                <c:pt idx="446">
                  <c:v>5226</c:v>
                </c:pt>
                <c:pt idx="447">
                  <c:v>5217</c:v>
                </c:pt>
                <c:pt idx="448">
                  <c:v>5218</c:v>
                </c:pt>
                <c:pt idx="449">
                  <c:v>5230</c:v>
                </c:pt>
                <c:pt idx="450">
                  <c:v>5212</c:v>
                </c:pt>
                <c:pt idx="451">
                  <c:v>5207</c:v>
                </c:pt>
                <c:pt idx="452">
                  <c:v>5165</c:v>
                </c:pt>
                <c:pt idx="453">
                  <c:v>5154</c:v>
                </c:pt>
                <c:pt idx="454">
                  <c:v>5204</c:v>
                </c:pt>
                <c:pt idx="455">
                  <c:v>5213</c:v>
                </c:pt>
                <c:pt idx="456">
                  <c:v>5218</c:v>
                </c:pt>
                <c:pt idx="457">
                  <c:v>5207</c:v>
                </c:pt>
                <c:pt idx="458">
                  <c:v>5210</c:v>
                </c:pt>
                <c:pt idx="459">
                  <c:v>5212</c:v>
                </c:pt>
                <c:pt idx="460">
                  <c:v>5218</c:v>
                </c:pt>
                <c:pt idx="461">
                  <c:v>5212</c:v>
                </c:pt>
                <c:pt idx="462">
                  <c:v>5164</c:v>
                </c:pt>
                <c:pt idx="463">
                  <c:v>5142</c:v>
                </c:pt>
                <c:pt idx="464">
                  <c:v>5145</c:v>
                </c:pt>
                <c:pt idx="465">
                  <c:v>5184</c:v>
                </c:pt>
                <c:pt idx="466">
                  <c:v>5191</c:v>
                </c:pt>
                <c:pt idx="467">
                  <c:v>5173</c:v>
                </c:pt>
                <c:pt idx="468">
                  <c:v>5152</c:v>
                </c:pt>
                <c:pt idx="469">
                  <c:v>5164</c:v>
                </c:pt>
                <c:pt idx="470">
                  <c:v>5147</c:v>
                </c:pt>
                <c:pt idx="471">
                  <c:v>5105</c:v>
                </c:pt>
                <c:pt idx="472">
                  <c:v>5120</c:v>
                </c:pt>
                <c:pt idx="473">
                  <c:v>5154</c:v>
                </c:pt>
                <c:pt idx="474">
                  <c:v>5172</c:v>
                </c:pt>
                <c:pt idx="475">
                  <c:v>5188</c:v>
                </c:pt>
                <c:pt idx="476">
                  <c:v>5199</c:v>
                </c:pt>
                <c:pt idx="477">
                  <c:v>5227</c:v>
                </c:pt>
                <c:pt idx="478">
                  <c:v>5258</c:v>
                </c:pt>
                <c:pt idx="479">
                  <c:v>5262</c:v>
                </c:pt>
                <c:pt idx="480">
                  <c:v>5243</c:v>
                </c:pt>
                <c:pt idx="481">
                  <c:v>5246</c:v>
                </c:pt>
                <c:pt idx="482">
                  <c:v>5302</c:v>
                </c:pt>
                <c:pt idx="483">
                  <c:v>5340</c:v>
                </c:pt>
                <c:pt idx="484">
                  <c:v>5359</c:v>
                </c:pt>
                <c:pt idx="485">
                  <c:v>5358</c:v>
                </c:pt>
                <c:pt idx="486">
                  <c:v>5301</c:v>
                </c:pt>
                <c:pt idx="487">
                  <c:v>5254</c:v>
                </c:pt>
                <c:pt idx="488">
                  <c:v>5234</c:v>
                </c:pt>
                <c:pt idx="489">
                  <c:v>5211</c:v>
                </c:pt>
                <c:pt idx="490">
                  <c:v>5207</c:v>
                </c:pt>
                <c:pt idx="491">
                  <c:v>5204</c:v>
                </c:pt>
                <c:pt idx="492">
                  <c:v>5190</c:v>
                </c:pt>
                <c:pt idx="493">
                  <c:v>5181</c:v>
                </c:pt>
                <c:pt idx="494">
                  <c:v>5194</c:v>
                </c:pt>
                <c:pt idx="495">
                  <c:v>5179</c:v>
                </c:pt>
                <c:pt idx="496">
                  <c:v>5173</c:v>
                </c:pt>
                <c:pt idx="497">
                  <c:v>5164</c:v>
                </c:pt>
                <c:pt idx="498">
                  <c:v>5141</c:v>
                </c:pt>
                <c:pt idx="499">
                  <c:v>5173</c:v>
                </c:pt>
                <c:pt idx="500">
                  <c:v>5230</c:v>
                </c:pt>
                <c:pt idx="501">
                  <c:v>5235</c:v>
                </c:pt>
                <c:pt idx="502">
                  <c:v>5215</c:v>
                </c:pt>
                <c:pt idx="503">
                  <c:v>5218</c:v>
                </c:pt>
                <c:pt idx="504">
                  <c:v>5224</c:v>
                </c:pt>
                <c:pt idx="505">
                  <c:v>5212</c:v>
                </c:pt>
                <c:pt idx="506">
                  <c:v>5151</c:v>
                </c:pt>
                <c:pt idx="507">
                  <c:v>5152</c:v>
                </c:pt>
                <c:pt idx="508">
                  <c:v>5170</c:v>
                </c:pt>
                <c:pt idx="509">
                  <c:v>5150</c:v>
                </c:pt>
                <c:pt idx="510">
                  <c:v>5146</c:v>
                </c:pt>
                <c:pt idx="511">
                  <c:v>5156</c:v>
                </c:pt>
                <c:pt idx="512">
                  <c:v>5176</c:v>
                </c:pt>
                <c:pt idx="513">
                  <c:v>5184</c:v>
                </c:pt>
                <c:pt idx="514">
                  <c:v>5204</c:v>
                </c:pt>
                <c:pt idx="515">
                  <c:v>5189</c:v>
                </c:pt>
                <c:pt idx="516">
                  <c:v>5165</c:v>
                </c:pt>
                <c:pt idx="517">
                  <c:v>5156</c:v>
                </c:pt>
                <c:pt idx="518">
                  <c:v>5161</c:v>
                </c:pt>
                <c:pt idx="519">
                  <c:v>5177</c:v>
                </c:pt>
                <c:pt idx="520">
                  <c:v>5189</c:v>
                </c:pt>
                <c:pt idx="521">
                  <c:v>5179</c:v>
                </c:pt>
                <c:pt idx="522">
                  <c:v>5159</c:v>
                </c:pt>
                <c:pt idx="523">
                  <c:v>5127</c:v>
                </c:pt>
                <c:pt idx="524">
                  <c:v>5108</c:v>
                </c:pt>
                <c:pt idx="525">
                  <c:v>5135</c:v>
                </c:pt>
                <c:pt idx="526">
                  <c:v>5199</c:v>
                </c:pt>
                <c:pt idx="527">
                  <c:v>5199</c:v>
                </c:pt>
                <c:pt idx="528">
                  <c:v>5185</c:v>
                </c:pt>
                <c:pt idx="529">
                  <c:v>5169</c:v>
                </c:pt>
                <c:pt idx="530">
                  <c:v>5133</c:v>
                </c:pt>
                <c:pt idx="531">
                  <c:v>5126</c:v>
                </c:pt>
                <c:pt idx="532">
                  <c:v>5164</c:v>
                </c:pt>
                <c:pt idx="533">
                  <c:v>5176</c:v>
                </c:pt>
                <c:pt idx="534">
                  <c:v>5133</c:v>
                </c:pt>
                <c:pt idx="535">
                  <c:v>5154</c:v>
                </c:pt>
                <c:pt idx="536">
                  <c:v>5207</c:v>
                </c:pt>
                <c:pt idx="537">
                  <c:v>5211</c:v>
                </c:pt>
                <c:pt idx="538">
                  <c:v>5243</c:v>
                </c:pt>
                <c:pt idx="539">
                  <c:v>5255</c:v>
                </c:pt>
                <c:pt idx="540">
                  <c:v>5258</c:v>
                </c:pt>
                <c:pt idx="541">
                  <c:v>5229</c:v>
                </c:pt>
                <c:pt idx="542">
                  <c:v>5252</c:v>
                </c:pt>
                <c:pt idx="543">
                  <c:v>5242</c:v>
                </c:pt>
                <c:pt idx="544">
                  <c:v>5226</c:v>
                </c:pt>
                <c:pt idx="545">
                  <c:v>5232</c:v>
                </c:pt>
                <c:pt idx="546">
                  <c:v>5208</c:v>
                </c:pt>
                <c:pt idx="547">
                  <c:v>5209</c:v>
                </c:pt>
                <c:pt idx="548">
                  <c:v>5230</c:v>
                </c:pt>
                <c:pt idx="549">
                  <c:v>5216</c:v>
                </c:pt>
                <c:pt idx="550">
                  <c:v>5203</c:v>
                </c:pt>
                <c:pt idx="551">
                  <c:v>5194</c:v>
                </c:pt>
                <c:pt idx="552">
                  <c:v>5181</c:v>
                </c:pt>
                <c:pt idx="553">
                  <c:v>5192</c:v>
                </c:pt>
                <c:pt idx="554">
                  <c:v>5202</c:v>
                </c:pt>
                <c:pt idx="555">
                  <c:v>5224</c:v>
                </c:pt>
                <c:pt idx="556">
                  <c:v>5229</c:v>
                </c:pt>
                <c:pt idx="557">
                  <c:v>5237</c:v>
                </c:pt>
                <c:pt idx="558">
                  <c:v>5235</c:v>
                </c:pt>
                <c:pt idx="559">
                  <c:v>5236</c:v>
                </c:pt>
                <c:pt idx="560">
                  <c:v>5254</c:v>
                </c:pt>
                <c:pt idx="561">
                  <c:v>5254</c:v>
                </c:pt>
                <c:pt idx="562">
                  <c:v>5214</c:v>
                </c:pt>
                <c:pt idx="563">
                  <c:v>5196</c:v>
                </c:pt>
                <c:pt idx="564">
                  <c:v>5202</c:v>
                </c:pt>
                <c:pt idx="565">
                  <c:v>5178</c:v>
                </c:pt>
                <c:pt idx="566">
                  <c:v>5194</c:v>
                </c:pt>
                <c:pt idx="567">
                  <c:v>5201</c:v>
                </c:pt>
                <c:pt idx="568">
                  <c:v>5175</c:v>
                </c:pt>
                <c:pt idx="569">
                  <c:v>5159</c:v>
                </c:pt>
                <c:pt idx="570">
                  <c:v>5162</c:v>
                </c:pt>
                <c:pt idx="571">
                  <c:v>5161</c:v>
                </c:pt>
                <c:pt idx="572">
                  <c:v>5176</c:v>
                </c:pt>
                <c:pt idx="573">
                  <c:v>5170</c:v>
                </c:pt>
                <c:pt idx="574">
                  <c:v>5191</c:v>
                </c:pt>
                <c:pt idx="575">
                  <c:v>5201</c:v>
                </c:pt>
                <c:pt idx="576">
                  <c:v>5182</c:v>
                </c:pt>
                <c:pt idx="577">
                  <c:v>5166</c:v>
                </c:pt>
                <c:pt idx="578">
                  <c:v>5173</c:v>
                </c:pt>
                <c:pt idx="579">
                  <c:v>5178</c:v>
                </c:pt>
                <c:pt idx="580">
                  <c:v>5163</c:v>
                </c:pt>
                <c:pt idx="581">
                  <c:v>5163</c:v>
                </c:pt>
                <c:pt idx="582">
                  <c:v>5185</c:v>
                </c:pt>
                <c:pt idx="583">
                  <c:v>5183</c:v>
                </c:pt>
                <c:pt idx="584">
                  <c:v>5179</c:v>
                </c:pt>
                <c:pt idx="585">
                  <c:v>5150</c:v>
                </c:pt>
                <c:pt idx="586">
                  <c:v>5126</c:v>
                </c:pt>
                <c:pt idx="587">
                  <c:v>5134</c:v>
                </c:pt>
                <c:pt idx="588">
                  <c:v>5131</c:v>
                </c:pt>
                <c:pt idx="589">
                  <c:v>5131</c:v>
                </c:pt>
                <c:pt idx="590">
                  <c:v>5098</c:v>
                </c:pt>
                <c:pt idx="591">
                  <c:v>5090</c:v>
                </c:pt>
                <c:pt idx="592">
                  <c:v>5096</c:v>
                </c:pt>
                <c:pt idx="593">
                  <c:v>5085</c:v>
                </c:pt>
                <c:pt idx="594">
                  <c:v>5122</c:v>
                </c:pt>
                <c:pt idx="595">
                  <c:v>5126</c:v>
                </c:pt>
                <c:pt idx="596">
                  <c:v>5128</c:v>
                </c:pt>
                <c:pt idx="597">
                  <c:v>5131</c:v>
                </c:pt>
                <c:pt idx="598">
                  <c:v>5114</c:v>
                </c:pt>
                <c:pt idx="599">
                  <c:v>5135</c:v>
                </c:pt>
                <c:pt idx="600">
                  <c:v>5164</c:v>
                </c:pt>
                <c:pt idx="601">
                  <c:v>5164</c:v>
                </c:pt>
                <c:pt idx="602">
                  <c:v>5183</c:v>
                </c:pt>
                <c:pt idx="603">
                  <c:v>5215</c:v>
                </c:pt>
                <c:pt idx="604">
                  <c:v>5207</c:v>
                </c:pt>
                <c:pt idx="605">
                  <c:v>5193</c:v>
                </c:pt>
                <c:pt idx="606">
                  <c:v>5181</c:v>
                </c:pt>
                <c:pt idx="607">
                  <c:v>5156</c:v>
                </c:pt>
                <c:pt idx="608">
                  <c:v>5158</c:v>
                </c:pt>
                <c:pt idx="609">
                  <c:v>5177</c:v>
                </c:pt>
                <c:pt idx="610">
                  <c:v>5185</c:v>
                </c:pt>
                <c:pt idx="611">
                  <c:v>5183</c:v>
                </c:pt>
                <c:pt idx="612">
                  <c:v>5212</c:v>
                </c:pt>
                <c:pt idx="613">
                  <c:v>5250</c:v>
                </c:pt>
                <c:pt idx="614">
                  <c:v>5280</c:v>
                </c:pt>
                <c:pt idx="615">
                  <c:v>5259</c:v>
                </c:pt>
                <c:pt idx="616">
                  <c:v>5246</c:v>
                </c:pt>
                <c:pt idx="617">
                  <c:v>5227</c:v>
                </c:pt>
                <c:pt idx="618">
                  <c:v>5225</c:v>
                </c:pt>
                <c:pt idx="619">
                  <c:v>5237</c:v>
                </c:pt>
                <c:pt idx="620">
                  <c:v>5282</c:v>
                </c:pt>
                <c:pt idx="621">
                  <c:v>5293</c:v>
                </c:pt>
                <c:pt idx="622">
                  <c:v>5275</c:v>
                </c:pt>
                <c:pt idx="623">
                  <c:v>5264</c:v>
                </c:pt>
                <c:pt idx="624">
                  <c:v>5280</c:v>
                </c:pt>
                <c:pt idx="625">
                  <c:v>5277</c:v>
                </c:pt>
                <c:pt idx="626">
                  <c:v>5269</c:v>
                </c:pt>
                <c:pt idx="627">
                  <c:v>5264</c:v>
                </c:pt>
                <c:pt idx="628">
                  <c:v>5246</c:v>
                </c:pt>
                <c:pt idx="629">
                  <c:v>5238</c:v>
                </c:pt>
                <c:pt idx="630">
                  <c:v>5214</c:v>
                </c:pt>
                <c:pt idx="631">
                  <c:v>5208</c:v>
                </c:pt>
                <c:pt idx="632">
                  <c:v>5195</c:v>
                </c:pt>
                <c:pt idx="633">
                  <c:v>5173</c:v>
                </c:pt>
                <c:pt idx="634">
                  <c:v>5150</c:v>
                </c:pt>
                <c:pt idx="635">
                  <c:v>5152</c:v>
                </c:pt>
                <c:pt idx="636">
                  <c:v>5175</c:v>
                </c:pt>
                <c:pt idx="637">
                  <c:v>5195</c:v>
                </c:pt>
                <c:pt idx="638">
                  <c:v>5207</c:v>
                </c:pt>
                <c:pt idx="639">
                  <c:v>5212</c:v>
                </c:pt>
                <c:pt idx="640">
                  <c:v>5181</c:v>
                </c:pt>
                <c:pt idx="641">
                  <c:v>5141</c:v>
                </c:pt>
                <c:pt idx="642">
                  <c:v>5135</c:v>
                </c:pt>
                <c:pt idx="643">
                  <c:v>5133</c:v>
                </c:pt>
                <c:pt idx="644">
                  <c:v>5144</c:v>
                </c:pt>
                <c:pt idx="645">
                  <c:v>5145</c:v>
                </c:pt>
                <c:pt idx="646">
                  <c:v>5166</c:v>
                </c:pt>
                <c:pt idx="647">
                  <c:v>5185</c:v>
                </c:pt>
                <c:pt idx="648">
                  <c:v>5216</c:v>
                </c:pt>
                <c:pt idx="649">
                  <c:v>5215</c:v>
                </c:pt>
                <c:pt idx="650">
                  <c:v>5191</c:v>
                </c:pt>
                <c:pt idx="651">
                  <c:v>5179</c:v>
                </c:pt>
                <c:pt idx="652">
                  <c:v>5198</c:v>
                </c:pt>
                <c:pt idx="653">
                  <c:v>5193</c:v>
                </c:pt>
                <c:pt idx="654">
                  <c:v>5184</c:v>
                </c:pt>
                <c:pt idx="655">
                  <c:v>5180</c:v>
                </c:pt>
                <c:pt idx="656">
                  <c:v>5170</c:v>
                </c:pt>
                <c:pt idx="657">
                  <c:v>5156</c:v>
                </c:pt>
                <c:pt idx="658">
                  <c:v>5148</c:v>
                </c:pt>
                <c:pt idx="659">
                  <c:v>5152</c:v>
                </c:pt>
                <c:pt idx="660">
                  <c:v>5142</c:v>
                </c:pt>
                <c:pt idx="661">
                  <c:v>5126</c:v>
                </c:pt>
                <c:pt idx="662">
                  <c:v>5103</c:v>
                </c:pt>
                <c:pt idx="663">
                  <c:v>5071</c:v>
                </c:pt>
                <c:pt idx="664">
                  <c:v>5069</c:v>
                </c:pt>
                <c:pt idx="665">
                  <c:v>5122</c:v>
                </c:pt>
                <c:pt idx="666">
                  <c:v>5164</c:v>
                </c:pt>
                <c:pt idx="667">
                  <c:v>5199</c:v>
                </c:pt>
                <c:pt idx="668">
                  <c:v>5220</c:v>
                </c:pt>
                <c:pt idx="669">
                  <c:v>5220</c:v>
                </c:pt>
                <c:pt idx="670">
                  <c:v>5230</c:v>
                </c:pt>
                <c:pt idx="671">
                  <c:v>5208</c:v>
                </c:pt>
                <c:pt idx="672">
                  <c:v>5189</c:v>
                </c:pt>
                <c:pt idx="673">
                  <c:v>5195</c:v>
                </c:pt>
                <c:pt idx="674">
                  <c:v>5224</c:v>
                </c:pt>
                <c:pt idx="675">
                  <c:v>5209</c:v>
                </c:pt>
                <c:pt idx="676">
                  <c:v>5232</c:v>
                </c:pt>
                <c:pt idx="677">
                  <c:v>5235</c:v>
                </c:pt>
                <c:pt idx="678">
                  <c:v>5235</c:v>
                </c:pt>
                <c:pt idx="679">
                  <c:v>5250</c:v>
                </c:pt>
                <c:pt idx="680">
                  <c:v>5245</c:v>
                </c:pt>
                <c:pt idx="681">
                  <c:v>5239</c:v>
                </c:pt>
                <c:pt idx="682">
                  <c:v>5248</c:v>
                </c:pt>
                <c:pt idx="683">
                  <c:v>5242</c:v>
                </c:pt>
                <c:pt idx="684">
                  <c:v>5237</c:v>
                </c:pt>
                <c:pt idx="685">
                  <c:v>5251</c:v>
                </c:pt>
                <c:pt idx="686">
                  <c:v>5245</c:v>
                </c:pt>
                <c:pt idx="687">
                  <c:v>5223</c:v>
                </c:pt>
                <c:pt idx="688">
                  <c:v>5191</c:v>
                </c:pt>
                <c:pt idx="689">
                  <c:v>5183</c:v>
                </c:pt>
                <c:pt idx="690">
                  <c:v>5171</c:v>
                </c:pt>
                <c:pt idx="691">
                  <c:v>5151</c:v>
                </c:pt>
                <c:pt idx="692">
                  <c:v>5136</c:v>
                </c:pt>
                <c:pt idx="693">
                  <c:v>5147</c:v>
                </c:pt>
                <c:pt idx="694">
                  <c:v>5196</c:v>
                </c:pt>
                <c:pt idx="695">
                  <c:v>5196</c:v>
                </c:pt>
                <c:pt idx="696">
                  <c:v>5200</c:v>
                </c:pt>
                <c:pt idx="697">
                  <c:v>5197</c:v>
                </c:pt>
                <c:pt idx="698">
                  <c:v>5212</c:v>
                </c:pt>
                <c:pt idx="699">
                  <c:v>5234</c:v>
                </c:pt>
                <c:pt idx="700">
                  <c:v>5232</c:v>
                </c:pt>
                <c:pt idx="701">
                  <c:v>5194</c:v>
                </c:pt>
                <c:pt idx="702">
                  <c:v>5168</c:v>
                </c:pt>
                <c:pt idx="703">
                  <c:v>5162</c:v>
                </c:pt>
                <c:pt idx="704">
                  <c:v>5151</c:v>
                </c:pt>
                <c:pt idx="705">
                  <c:v>5145</c:v>
                </c:pt>
                <c:pt idx="706">
                  <c:v>5148</c:v>
                </c:pt>
                <c:pt idx="707">
                  <c:v>5169</c:v>
                </c:pt>
                <c:pt idx="708">
                  <c:v>5168</c:v>
                </c:pt>
                <c:pt idx="709">
                  <c:v>5162</c:v>
                </c:pt>
                <c:pt idx="710">
                  <c:v>5156</c:v>
                </c:pt>
                <c:pt idx="711">
                  <c:v>5173</c:v>
                </c:pt>
                <c:pt idx="712">
                  <c:v>5184</c:v>
                </c:pt>
                <c:pt idx="713">
                  <c:v>5177</c:v>
                </c:pt>
                <c:pt idx="714">
                  <c:v>5167</c:v>
                </c:pt>
                <c:pt idx="715">
                  <c:v>5178</c:v>
                </c:pt>
                <c:pt idx="716">
                  <c:v>5189</c:v>
                </c:pt>
                <c:pt idx="717">
                  <c:v>5172</c:v>
                </c:pt>
                <c:pt idx="718">
                  <c:v>5182</c:v>
                </c:pt>
                <c:pt idx="719">
                  <c:v>5205</c:v>
                </c:pt>
                <c:pt idx="720">
                  <c:v>5223</c:v>
                </c:pt>
                <c:pt idx="721">
                  <c:v>5229</c:v>
                </c:pt>
                <c:pt idx="722">
                  <c:v>5181</c:v>
                </c:pt>
                <c:pt idx="723">
                  <c:v>5171</c:v>
                </c:pt>
                <c:pt idx="724">
                  <c:v>5152</c:v>
                </c:pt>
                <c:pt idx="725">
                  <c:v>5129</c:v>
                </c:pt>
                <c:pt idx="726">
                  <c:v>5131</c:v>
                </c:pt>
                <c:pt idx="727">
                  <c:v>5116</c:v>
                </c:pt>
                <c:pt idx="728">
                  <c:v>5098</c:v>
                </c:pt>
                <c:pt idx="729">
                  <c:v>5101</c:v>
                </c:pt>
                <c:pt idx="730">
                  <c:v>5129</c:v>
                </c:pt>
                <c:pt idx="731">
                  <c:v>5157</c:v>
                </c:pt>
                <c:pt idx="732">
                  <c:v>5182</c:v>
                </c:pt>
                <c:pt idx="733">
                  <c:v>5202</c:v>
                </c:pt>
                <c:pt idx="734">
                  <c:v>5240</c:v>
                </c:pt>
                <c:pt idx="735">
                  <c:v>5250</c:v>
                </c:pt>
                <c:pt idx="736">
                  <c:v>5272</c:v>
                </c:pt>
                <c:pt idx="737">
                  <c:v>5289</c:v>
                </c:pt>
                <c:pt idx="738">
                  <c:v>5296</c:v>
                </c:pt>
                <c:pt idx="739">
                  <c:v>5278</c:v>
                </c:pt>
                <c:pt idx="740">
                  <c:v>5243</c:v>
                </c:pt>
                <c:pt idx="741">
                  <c:v>5208</c:v>
                </c:pt>
                <c:pt idx="742">
                  <c:v>5162</c:v>
                </c:pt>
                <c:pt idx="743">
                  <c:v>5182</c:v>
                </c:pt>
                <c:pt idx="744">
                  <c:v>5198</c:v>
                </c:pt>
                <c:pt idx="745">
                  <c:v>5185</c:v>
                </c:pt>
                <c:pt idx="746">
                  <c:v>5210</c:v>
                </c:pt>
                <c:pt idx="747">
                  <c:v>5226</c:v>
                </c:pt>
                <c:pt idx="748">
                  <c:v>5202</c:v>
                </c:pt>
                <c:pt idx="749">
                  <c:v>5209</c:v>
                </c:pt>
                <c:pt idx="750">
                  <c:v>5183</c:v>
                </c:pt>
                <c:pt idx="751">
                  <c:v>5191</c:v>
                </c:pt>
                <c:pt idx="752">
                  <c:v>5186</c:v>
                </c:pt>
                <c:pt idx="753">
                  <c:v>5182</c:v>
                </c:pt>
                <c:pt idx="754">
                  <c:v>5175</c:v>
                </c:pt>
                <c:pt idx="755">
                  <c:v>5172</c:v>
                </c:pt>
                <c:pt idx="756">
                  <c:v>5182</c:v>
                </c:pt>
                <c:pt idx="757">
                  <c:v>5178</c:v>
                </c:pt>
                <c:pt idx="758">
                  <c:v>5202</c:v>
                </c:pt>
                <c:pt idx="759">
                  <c:v>5233</c:v>
                </c:pt>
                <c:pt idx="760">
                  <c:v>5225</c:v>
                </c:pt>
                <c:pt idx="761">
                  <c:v>5206</c:v>
                </c:pt>
                <c:pt idx="762">
                  <c:v>5193</c:v>
                </c:pt>
                <c:pt idx="763">
                  <c:v>5173</c:v>
                </c:pt>
                <c:pt idx="764">
                  <c:v>5194</c:v>
                </c:pt>
                <c:pt idx="765">
                  <c:v>5228</c:v>
                </c:pt>
                <c:pt idx="766">
                  <c:v>5223</c:v>
                </c:pt>
                <c:pt idx="767">
                  <c:v>5208</c:v>
                </c:pt>
                <c:pt idx="768">
                  <c:v>5157</c:v>
                </c:pt>
                <c:pt idx="769">
                  <c:v>5162</c:v>
                </c:pt>
                <c:pt idx="770">
                  <c:v>5166</c:v>
                </c:pt>
                <c:pt idx="771">
                  <c:v>5143</c:v>
                </c:pt>
                <c:pt idx="772">
                  <c:v>5140</c:v>
                </c:pt>
                <c:pt idx="773">
                  <c:v>5164</c:v>
                </c:pt>
                <c:pt idx="774">
                  <c:v>5210</c:v>
                </c:pt>
                <c:pt idx="775">
                  <c:v>5245</c:v>
                </c:pt>
                <c:pt idx="776">
                  <c:v>5241</c:v>
                </c:pt>
                <c:pt idx="777">
                  <c:v>5213</c:v>
                </c:pt>
                <c:pt idx="778">
                  <c:v>5181</c:v>
                </c:pt>
                <c:pt idx="779">
                  <c:v>5170</c:v>
                </c:pt>
                <c:pt idx="780">
                  <c:v>5133</c:v>
                </c:pt>
                <c:pt idx="781">
                  <c:v>5100</c:v>
                </c:pt>
                <c:pt idx="782">
                  <c:v>5100</c:v>
                </c:pt>
                <c:pt idx="783">
                  <c:v>5123</c:v>
                </c:pt>
                <c:pt idx="784">
                  <c:v>5190</c:v>
                </c:pt>
                <c:pt idx="785">
                  <c:v>5205</c:v>
                </c:pt>
                <c:pt idx="786">
                  <c:v>5168</c:v>
                </c:pt>
                <c:pt idx="787">
                  <c:v>5151</c:v>
                </c:pt>
                <c:pt idx="788">
                  <c:v>5129</c:v>
                </c:pt>
                <c:pt idx="789">
                  <c:v>5111</c:v>
                </c:pt>
                <c:pt idx="790">
                  <c:v>5123</c:v>
                </c:pt>
                <c:pt idx="791">
                  <c:v>5139</c:v>
                </c:pt>
                <c:pt idx="792">
                  <c:v>5152</c:v>
                </c:pt>
                <c:pt idx="793">
                  <c:v>5168</c:v>
                </c:pt>
                <c:pt idx="794">
                  <c:v>5220</c:v>
                </c:pt>
                <c:pt idx="795">
                  <c:v>5203</c:v>
                </c:pt>
                <c:pt idx="796">
                  <c:v>5229</c:v>
                </c:pt>
                <c:pt idx="797">
                  <c:v>5238</c:v>
                </c:pt>
                <c:pt idx="798">
                  <c:v>5233</c:v>
                </c:pt>
                <c:pt idx="799">
                  <c:v>5244</c:v>
                </c:pt>
                <c:pt idx="800">
                  <c:v>5246</c:v>
                </c:pt>
                <c:pt idx="801">
                  <c:v>5221</c:v>
                </c:pt>
                <c:pt idx="802">
                  <c:v>5220</c:v>
                </c:pt>
                <c:pt idx="803">
                  <c:v>5232</c:v>
                </c:pt>
                <c:pt idx="804">
                  <c:v>5264</c:v>
                </c:pt>
                <c:pt idx="805">
                  <c:v>5244</c:v>
                </c:pt>
                <c:pt idx="806">
                  <c:v>5224</c:v>
                </c:pt>
                <c:pt idx="807">
                  <c:v>5222</c:v>
                </c:pt>
                <c:pt idx="808">
                  <c:v>5209</c:v>
                </c:pt>
                <c:pt idx="809">
                  <c:v>5202</c:v>
                </c:pt>
                <c:pt idx="810">
                  <c:v>5193</c:v>
                </c:pt>
                <c:pt idx="811">
                  <c:v>5190</c:v>
                </c:pt>
                <c:pt idx="812">
                  <c:v>5172</c:v>
                </c:pt>
                <c:pt idx="813">
                  <c:v>5201</c:v>
                </c:pt>
                <c:pt idx="814">
                  <c:v>5219</c:v>
                </c:pt>
                <c:pt idx="815">
                  <c:v>5216</c:v>
                </c:pt>
                <c:pt idx="816">
                  <c:v>5202</c:v>
                </c:pt>
                <c:pt idx="817">
                  <c:v>5197</c:v>
                </c:pt>
                <c:pt idx="818">
                  <c:v>5179</c:v>
                </c:pt>
                <c:pt idx="819">
                  <c:v>5190</c:v>
                </c:pt>
                <c:pt idx="820">
                  <c:v>5233</c:v>
                </c:pt>
                <c:pt idx="821">
                  <c:v>5239</c:v>
                </c:pt>
                <c:pt idx="822">
                  <c:v>5224</c:v>
                </c:pt>
                <c:pt idx="823">
                  <c:v>5222</c:v>
                </c:pt>
                <c:pt idx="824">
                  <c:v>5222</c:v>
                </c:pt>
                <c:pt idx="825">
                  <c:v>5216</c:v>
                </c:pt>
                <c:pt idx="826">
                  <c:v>5239</c:v>
                </c:pt>
                <c:pt idx="827">
                  <c:v>5221</c:v>
                </c:pt>
                <c:pt idx="828">
                  <c:v>5232</c:v>
                </c:pt>
                <c:pt idx="829">
                  <c:v>5241</c:v>
                </c:pt>
                <c:pt idx="830">
                  <c:v>5235</c:v>
                </c:pt>
                <c:pt idx="831">
                  <c:v>5218</c:v>
                </c:pt>
                <c:pt idx="832">
                  <c:v>5202</c:v>
                </c:pt>
                <c:pt idx="833">
                  <c:v>5205</c:v>
                </c:pt>
                <c:pt idx="834">
                  <c:v>5238</c:v>
                </c:pt>
                <c:pt idx="835">
                  <c:v>5268</c:v>
                </c:pt>
                <c:pt idx="836">
                  <c:v>5266</c:v>
                </c:pt>
                <c:pt idx="837">
                  <c:v>5257</c:v>
                </c:pt>
                <c:pt idx="838">
                  <c:v>5251</c:v>
                </c:pt>
                <c:pt idx="839">
                  <c:v>5222</c:v>
                </c:pt>
                <c:pt idx="840">
                  <c:v>5185</c:v>
                </c:pt>
                <c:pt idx="841">
                  <c:v>5170</c:v>
                </c:pt>
                <c:pt idx="842">
                  <c:v>5177</c:v>
                </c:pt>
                <c:pt idx="843">
                  <c:v>5192</c:v>
                </c:pt>
                <c:pt idx="844">
                  <c:v>5209</c:v>
                </c:pt>
                <c:pt idx="845">
                  <c:v>5209</c:v>
                </c:pt>
                <c:pt idx="846">
                  <c:v>5162</c:v>
                </c:pt>
                <c:pt idx="847">
                  <c:v>5143</c:v>
                </c:pt>
                <c:pt idx="848">
                  <c:v>5199</c:v>
                </c:pt>
                <c:pt idx="849">
                  <c:v>5199</c:v>
                </c:pt>
                <c:pt idx="850">
                  <c:v>5176</c:v>
                </c:pt>
                <c:pt idx="851">
                  <c:v>5156</c:v>
                </c:pt>
                <c:pt idx="852">
                  <c:v>5133</c:v>
                </c:pt>
                <c:pt idx="853">
                  <c:v>5120</c:v>
                </c:pt>
                <c:pt idx="854">
                  <c:v>5117</c:v>
                </c:pt>
                <c:pt idx="855">
                  <c:v>5120</c:v>
                </c:pt>
                <c:pt idx="856">
                  <c:v>5141</c:v>
                </c:pt>
                <c:pt idx="857">
                  <c:v>5138</c:v>
                </c:pt>
                <c:pt idx="858">
                  <c:v>5153</c:v>
                </c:pt>
                <c:pt idx="859">
                  <c:v>5199</c:v>
                </c:pt>
                <c:pt idx="860">
                  <c:v>5263</c:v>
                </c:pt>
                <c:pt idx="861">
                  <c:v>5271</c:v>
                </c:pt>
                <c:pt idx="862">
                  <c:v>5276</c:v>
                </c:pt>
                <c:pt idx="863">
                  <c:v>5277</c:v>
                </c:pt>
                <c:pt idx="864">
                  <c:v>5265</c:v>
                </c:pt>
                <c:pt idx="865">
                  <c:v>5245</c:v>
                </c:pt>
                <c:pt idx="866">
                  <c:v>5245</c:v>
                </c:pt>
                <c:pt idx="867">
                  <c:v>5241</c:v>
                </c:pt>
                <c:pt idx="868">
                  <c:v>5229</c:v>
                </c:pt>
                <c:pt idx="869">
                  <c:v>5237</c:v>
                </c:pt>
                <c:pt idx="870">
                  <c:v>5230</c:v>
                </c:pt>
                <c:pt idx="871">
                  <c:v>5226</c:v>
                </c:pt>
                <c:pt idx="872">
                  <c:v>5252</c:v>
                </c:pt>
                <c:pt idx="873">
                  <c:v>5254</c:v>
                </c:pt>
                <c:pt idx="874">
                  <c:v>5260</c:v>
                </c:pt>
                <c:pt idx="875">
                  <c:v>5280</c:v>
                </c:pt>
                <c:pt idx="876">
                  <c:v>5290</c:v>
                </c:pt>
                <c:pt idx="877">
                  <c:v>5294</c:v>
                </c:pt>
                <c:pt idx="878">
                  <c:v>5289</c:v>
                </c:pt>
                <c:pt idx="879">
                  <c:v>5271</c:v>
                </c:pt>
                <c:pt idx="880">
                  <c:v>5253</c:v>
                </c:pt>
                <c:pt idx="881">
                  <c:v>5249</c:v>
                </c:pt>
                <c:pt idx="882">
                  <c:v>5268</c:v>
                </c:pt>
                <c:pt idx="883">
                  <c:v>5264</c:v>
                </c:pt>
                <c:pt idx="884">
                  <c:v>5263</c:v>
                </c:pt>
                <c:pt idx="885">
                  <c:v>5288</c:v>
                </c:pt>
                <c:pt idx="886">
                  <c:v>5262</c:v>
                </c:pt>
                <c:pt idx="887">
                  <c:v>5228</c:v>
                </c:pt>
                <c:pt idx="888">
                  <c:v>5189</c:v>
                </c:pt>
                <c:pt idx="889">
                  <c:v>5160</c:v>
                </c:pt>
                <c:pt idx="890">
                  <c:v>5200</c:v>
                </c:pt>
                <c:pt idx="891">
                  <c:v>5208</c:v>
                </c:pt>
                <c:pt idx="892">
                  <c:v>5220</c:v>
                </c:pt>
                <c:pt idx="893">
                  <c:v>5245</c:v>
                </c:pt>
                <c:pt idx="894">
                  <c:v>5295</c:v>
                </c:pt>
                <c:pt idx="895">
                  <c:v>5297</c:v>
                </c:pt>
                <c:pt idx="896">
                  <c:v>5261</c:v>
                </c:pt>
                <c:pt idx="897">
                  <c:v>5244</c:v>
                </c:pt>
                <c:pt idx="898">
                  <c:v>5248</c:v>
                </c:pt>
                <c:pt idx="899">
                  <c:v>5240</c:v>
                </c:pt>
                <c:pt idx="900">
                  <c:v>5216</c:v>
                </c:pt>
                <c:pt idx="901">
                  <c:v>5212</c:v>
                </c:pt>
                <c:pt idx="902">
                  <c:v>5221</c:v>
                </c:pt>
                <c:pt idx="903">
                  <c:v>5228</c:v>
                </c:pt>
                <c:pt idx="904">
                  <c:v>5259</c:v>
                </c:pt>
                <c:pt idx="905">
                  <c:v>5278</c:v>
                </c:pt>
                <c:pt idx="906">
                  <c:v>5225</c:v>
                </c:pt>
                <c:pt idx="907">
                  <c:v>5202</c:v>
                </c:pt>
                <c:pt idx="908">
                  <c:v>5204</c:v>
                </c:pt>
                <c:pt idx="909">
                  <c:v>5197</c:v>
                </c:pt>
                <c:pt idx="910">
                  <c:v>5189</c:v>
                </c:pt>
                <c:pt idx="911">
                  <c:v>5173</c:v>
                </c:pt>
                <c:pt idx="912">
                  <c:v>5162</c:v>
                </c:pt>
                <c:pt idx="913">
                  <c:v>5199</c:v>
                </c:pt>
                <c:pt idx="914">
                  <c:v>5243</c:v>
                </c:pt>
                <c:pt idx="915">
                  <c:v>5233</c:v>
                </c:pt>
                <c:pt idx="916">
                  <c:v>5196</c:v>
                </c:pt>
                <c:pt idx="917">
                  <c:v>5168</c:v>
                </c:pt>
                <c:pt idx="918">
                  <c:v>5137</c:v>
                </c:pt>
                <c:pt idx="919">
                  <c:v>5135</c:v>
                </c:pt>
                <c:pt idx="920">
                  <c:v>5154</c:v>
                </c:pt>
                <c:pt idx="921">
                  <c:v>5177</c:v>
                </c:pt>
                <c:pt idx="922">
                  <c:v>5183</c:v>
                </c:pt>
                <c:pt idx="923">
                  <c:v>5184</c:v>
                </c:pt>
                <c:pt idx="924">
                  <c:v>5189</c:v>
                </c:pt>
                <c:pt idx="925">
                  <c:v>5207</c:v>
                </c:pt>
                <c:pt idx="926">
                  <c:v>5263</c:v>
                </c:pt>
                <c:pt idx="927">
                  <c:v>5298</c:v>
                </c:pt>
                <c:pt idx="928">
                  <c:v>5334</c:v>
                </c:pt>
                <c:pt idx="929">
                  <c:v>5331</c:v>
                </c:pt>
                <c:pt idx="930">
                  <c:v>5313</c:v>
                </c:pt>
                <c:pt idx="931">
                  <c:v>5294</c:v>
                </c:pt>
                <c:pt idx="932">
                  <c:v>5288</c:v>
                </c:pt>
                <c:pt idx="933">
                  <c:v>5261</c:v>
                </c:pt>
                <c:pt idx="934">
                  <c:v>5248</c:v>
                </c:pt>
                <c:pt idx="935">
                  <c:v>5257</c:v>
                </c:pt>
                <c:pt idx="936">
                  <c:v>5295</c:v>
                </c:pt>
                <c:pt idx="937">
                  <c:v>5314</c:v>
                </c:pt>
                <c:pt idx="938">
                  <c:v>5321</c:v>
                </c:pt>
                <c:pt idx="939">
                  <c:v>5304</c:v>
                </c:pt>
                <c:pt idx="940">
                  <c:v>5308</c:v>
                </c:pt>
                <c:pt idx="941">
                  <c:v>5296</c:v>
                </c:pt>
                <c:pt idx="942">
                  <c:v>5262</c:v>
                </c:pt>
                <c:pt idx="943">
                  <c:v>5257</c:v>
                </c:pt>
                <c:pt idx="944">
                  <c:v>5283</c:v>
                </c:pt>
                <c:pt idx="945">
                  <c:v>5305</c:v>
                </c:pt>
                <c:pt idx="946">
                  <c:v>5277</c:v>
                </c:pt>
                <c:pt idx="947">
                  <c:v>5270</c:v>
                </c:pt>
                <c:pt idx="948">
                  <c:v>5319</c:v>
                </c:pt>
                <c:pt idx="949">
                  <c:v>5306</c:v>
                </c:pt>
                <c:pt idx="950">
                  <c:v>5289</c:v>
                </c:pt>
                <c:pt idx="951">
                  <c:v>5264</c:v>
                </c:pt>
                <c:pt idx="952">
                  <c:v>5230</c:v>
                </c:pt>
                <c:pt idx="953">
                  <c:v>5220</c:v>
                </c:pt>
                <c:pt idx="954">
                  <c:v>5225</c:v>
                </c:pt>
                <c:pt idx="955">
                  <c:v>5231</c:v>
                </c:pt>
                <c:pt idx="956">
                  <c:v>5228</c:v>
                </c:pt>
                <c:pt idx="957">
                  <c:v>5228</c:v>
                </c:pt>
                <c:pt idx="958">
                  <c:v>5210</c:v>
                </c:pt>
                <c:pt idx="959">
                  <c:v>5207</c:v>
                </c:pt>
                <c:pt idx="960">
                  <c:v>5207</c:v>
                </c:pt>
                <c:pt idx="961">
                  <c:v>5225</c:v>
                </c:pt>
                <c:pt idx="962">
                  <c:v>5224</c:v>
                </c:pt>
                <c:pt idx="963">
                  <c:v>5199</c:v>
                </c:pt>
                <c:pt idx="964">
                  <c:v>5166</c:v>
                </c:pt>
                <c:pt idx="965">
                  <c:v>5199</c:v>
                </c:pt>
                <c:pt idx="966">
                  <c:v>5250</c:v>
                </c:pt>
                <c:pt idx="967">
                  <c:v>5258</c:v>
                </c:pt>
                <c:pt idx="968">
                  <c:v>5247</c:v>
                </c:pt>
                <c:pt idx="969">
                  <c:v>5236</c:v>
                </c:pt>
                <c:pt idx="970">
                  <c:v>5230</c:v>
                </c:pt>
                <c:pt idx="971">
                  <c:v>5228</c:v>
                </c:pt>
                <c:pt idx="972">
                  <c:v>5226</c:v>
                </c:pt>
                <c:pt idx="973">
                  <c:v>5204</c:v>
                </c:pt>
                <c:pt idx="974">
                  <c:v>5183</c:v>
                </c:pt>
                <c:pt idx="975">
                  <c:v>5209</c:v>
                </c:pt>
                <c:pt idx="976">
                  <c:v>5231</c:v>
                </c:pt>
                <c:pt idx="977">
                  <c:v>5228</c:v>
                </c:pt>
                <c:pt idx="978">
                  <c:v>5251</c:v>
                </c:pt>
                <c:pt idx="979">
                  <c:v>5263</c:v>
                </c:pt>
                <c:pt idx="980">
                  <c:v>5230</c:v>
                </c:pt>
                <c:pt idx="981">
                  <c:v>5228</c:v>
                </c:pt>
                <c:pt idx="982">
                  <c:v>5215</c:v>
                </c:pt>
                <c:pt idx="983">
                  <c:v>5215</c:v>
                </c:pt>
                <c:pt idx="984">
                  <c:v>5182</c:v>
                </c:pt>
                <c:pt idx="985">
                  <c:v>5156</c:v>
                </c:pt>
                <c:pt idx="986">
                  <c:v>5119</c:v>
                </c:pt>
                <c:pt idx="987">
                  <c:v>5112</c:v>
                </c:pt>
                <c:pt idx="988">
                  <c:v>5151</c:v>
                </c:pt>
                <c:pt idx="989">
                  <c:v>5203</c:v>
                </c:pt>
                <c:pt idx="990">
                  <c:v>5196</c:v>
                </c:pt>
                <c:pt idx="991">
                  <c:v>5214</c:v>
                </c:pt>
                <c:pt idx="992">
                  <c:v>5260</c:v>
                </c:pt>
                <c:pt idx="993">
                  <c:v>5255</c:v>
                </c:pt>
                <c:pt idx="994">
                  <c:v>5265</c:v>
                </c:pt>
                <c:pt idx="995">
                  <c:v>5273</c:v>
                </c:pt>
                <c:pt idx="996">
                  <c:v>5295</c:v>
                </c:pt>
                <c:pt idx="997">
                  <c:v>5305</c:v>
                </c:pt>
                <c:pt idx="998">
                  <c:v>5312</c:v>
                </c:pt>
                <c:pt idx="999">
                  <c:v>5297</c:v>
                </c:pt>
                <c:pt idx="1000">
                  <c:v>5305</c:v>
                </c:pt>
                <c:pt idx="1001">
                  <c:v>5307</c:v>
                </c:pt>
                <c:pt idx="1002">
                  <c:v>5296</c:v>
                </c:pt>
                <c:pt idx="1003">
                  <c:v>5278</c:v>
                </c:pt>
                <c:pt idx="1004">
                  <c:v>5265</c:v>
                </c:pt>
                <c:pt idx="1005">
                  <c:v>5278</c:v>
                </c:pt>
                <c:pt idx="1006">
                  <c:v>5297</c:v>
                </c:pt>
                <c:pt idx="1007">
                  <c:v>5302</c:v>
                </c:pt>
                <c:pt idx="1008">
                  <c:v>5315</c:v>
                </c:pt>
                <c:pt idx="1009">
                  <c:v>5315</c:v>
                </c:pt>
                <c:pt idx="1010">
                  <c:v>5290</c:v>
                </c:pt>
                <c:pt idx="1011">
                  <c:v>5297</c:v>
                </c:pt>
                <c:pt idx="1012">
                  <c:v>5283</c:v>
                </c:pt>
                <c:pt idx="1013">
                  <c:v>5291</c:v>
                </c:pt>
                <c:pt idx="1014">
                  <c:v>5325</c:v>
                </c:pt>
                <c:pt idx="1015">
                  <c:v>5340</c:v>
                </c:pt>
                <c:pt idx="1016">
                  <c:v>5390</c:v>
                </c:pt>
                <c:pt idx="1017">
                  <c:v>5419</c:v>
                </c:pt>
                <c:pt idx="1018">
                  <c:v>5375</c:v>
                </c:pt>
                <c:pt idx="1019">
                  <c:v>5336</c:v>
                </c:pt>
                <c:pt idx="1020">
                  <c:v>5351</c:v>
                </c:pt>
                <c:pt idx="1021">
                  <c:v>5353</c:v>
                </c:pt>
                <c:pt idx="1022">
                  <c:v>5315</c:v>
                </c:pt>
                <c:pt idx="1023">
                  <c:v>5312</c:v>
                </c:pt>
                <c:pt idx="1024">
                  <c:v>5327</c:v>
                </c:pt>
                <c:pt idx="1025">
                  <c:v>5332</c:v>
                </c:pt>
                <c:pt idx="1026">
                  <c:v>5307</c:v>
                </c:pt>
                <c:pt idx="1027">
                  <c:v>5270</c:v>
                </c:pt>
                <c:pt idx="1028">
                  <c:v>5275</c:v>
                </c:pt>
                <c:pt idx="1029">
                  <c:v>5309</c:v>
                </c:pt>
                <c:pt idx="1030">
                  <c:v>5352</c:v>
                </c:pt>
                <c:pt idx="1031">
                  <c:v>5362</c:v>
                </c:pt>
                <c:pt idx="1032">
                  <c:v>5356</c:v>
                </c:pt>
                <c:pt idx="1033">
                  <c:v>5358</c:v>
                </c:pt>
                <c:pt idx="1034">
                  <c:v>5339</c:v>
                </c:pt>
                <c:pt idx="1035">
                  <c:v>5308</c:v>
                </c:pt>
                <c:pt idx="1036">
                  <c:v>5277</c:v>
                </c:pt>
                <c:pt idx="1037">
                  <c:v>5261</c:v>
                </c:pt>
                <c:pt idx="1038">
                  <c:v>5267</c:v>
                </c:pt>
                <c:pt idx="1039">
                  <c:v>5275</c:v>
                </c:pt>
                <c:pt idx="1040">
                  <c:v>5273</c:v>
                </c:pt>
                <c:pt idx="1041">
                  <c:v>5258</c:v>
                </c:pt>
                <c:pt idx="1042">
                  <c:v>5261</c:v>
                </c:pt>
                <c:pt idx="1043">
                  <c:v>5265</c:v>
                </c:pt>
                <c:pt idx="1044">
                  <c:v>5253</c:v>
                </c:pt>
                <c:pt idx="1045">
                  <c:v>5232</c:v>
                </c:pt>
                <c:pt idx="1046">
                  <c:v>5210</c:v>
                </c:pt>
                <c:pt idx="1047">
                  <c:v>5193</c:v>
                </c:pt>
                <c:pt idx="1048">
                  <c:v>5214</c:v>
                </c:pt>
                <c:pt idx="1049">
                  <c:v>5223</c:v>
                </c:pt>
                <c:pt idx="1050">
                  <c:v>5220</c:v>
                </c:pt>
                <c:pt idx="1051">
                  <c:v>5241</c:v>
                </c:pt>
                <c:pt idx="1052">
                  <c:v>5279</c:v>
                </c:pt>
                <c:pt idx="1053">
                  <c:v>5281</c:v>
                </c:pt>
                <c:pt idx="1054">
                  <c:v>5290</c:v>
                </c:pt>
                <c:pt idx="1055">
                  <c:v>5269</c:v>
                </c:pt>
                <c:pt idx="1056">
                  <c:v>5305</c:v>
                </c:pt>
                <c:pt idx="1057">
                  <c:v>5328</c:v>
                </c:pt>
                <c:pt idx="1058">
                  <c:v>5313</c:v>
                </c:pt>
                <c:pt idx="1059">
                  <c:v>5337</c:v>
                </c:pt>
                <c:pt idx="1060">
                  <c:v>5374</c:v>
                </c:pt>
                <c:pt idx="1061">
                  <c:v>5381</c:v>
                </c:pt>
                <c:pt idx="1062">
                  <c:v>5357</c:v>
                </c:pt>
                <c:pt idx="1063">
                  <c:v>5334</c:v>
                </c:pt>
                <c:pt idx="1064">
                  <c:v>5302</c:v>
                </c:pt>
                <c:pt idx="1065">
                  <c:v>5310</c:v>
                </c:pt>
                <c:pt idx="1066">
                  <c:v>5326</c:v>
                </c:pt>
                <c:pt idx="1067">
                  <c:v>5346</c:v>
                </c:pt>
                <c:pt idx="1068">
                  <c:v>5346</c:v>
                </c:pt>
                <c:pt idx="1069">
                  <c:v>5322</c:v>
                </c:pt>
                <c:pt idx="1070">
                  <c:v>5339</c:v>
                </c:pt>
                <c:pt idx="1071">
                  <c:v>5348</c:v>
                </c:pt>
                <c:pt idx="1072">
                  <c:v>5357</c:v>
                </c:pt>
                <c:pt idx="1073">
                  <c:v>5343</c:v>
                </c:pt>
                <c:pt idx="1074">
                  <c:v>5320</c:v>
                </c:pt>
                <c:pt idx="1075">
                  <c:v>5314</c:v>
                </c:pt>
                <c:pt idx="1076">
                  <c:v>5315</c:v>
                </c:pt>
                <c:pt idx="1077">
                  <c:v>5318</c:v>
                </c:pt>
                <c:pt idx="1078">
                  <c:v>5323</c:v>
                </c:pt>
                <c:pt idx="1079">
                  <c:v>5342</c:v>
                </c:pt>
                <c:pt idx="1080">
                  <c:v>5350</c:v>
                </c:pt>
                <c:pt idx="1081">
                  <c:v>5345</c:v>
                </c:pt>
                <c:pt idx="1082">
                  <c:v>5354</c:v>
                </c:pt>
                <c:pt idx="1083">
                  <c:v>5337</c:v>
                </c:pt>
                <c:pt idx="1084">
                  <c:v>5300</c:v>
                </c:pt>
                <c:pt idx="1085">
                  <c:v>5297</c:v>
                </c:pt>
                <c:pt idx="1086">
                  <c:v>5295</c:v>
                </c:pt>
                <c:pt idx="1087">
                  <c:v>5305</c:v>
                </c:pt>
                <c:pt idx="1088">
                  <c:v>5320</c:v>
                </c:pt>
                <c:pt idx="1089">
                  <c:v>5294</c:v>
                </c:pt>
                <c:pt idx="1090">
                  <c:v>5247</c:v>
                </c:pt>
                <c:pt idx="1091">
                  <c:v>5258</c:v>
                </c:pt>
                <c:pt idx="1092">
                  <c:v>5271</c:v>
                </c:pt>
                <c:pt idx="1093">
                  <c:v>5286</c:v>
                </c:pt>
                <c:pt idx="1094">
                  <c:v>5278</c:v>
                </c:pt>
                <c:pt idx="1095">
                  <c:v>5251</c:v>
                </c:pt>
                <c:pt idx="1096">
                  <c:v>5273</c:v>
                </c:pt>
                <c:pt idx="1097">
                  <c:v>5302</c:v>
                </c:pt>
                <c:pt idx="1098">
                  <c:v>5334</c:v>
                </c:pt>
                <c:pt idx="1099">
                  <c:v>5331</c:v>
                </c:pt>
                <c:pt idx="1100">
                  <c:v>5325</c:v>
                </c:pt>
                <c:pt idx="1101">
                  <c:v>5303</c:v>
                </c:pt>
                <c:pt idx="1102">
                  <c:v>5254</c:v>
                </c:pt>
                <c:pt idx="1103">
                  <c:v>5245</c:v>
                </c:pt>
                <c:pt idx="1104">
                  <c:v>5252</c:v>
                </c:pt>
                <c:pt idx="1105">
                  <c:v>5229</c:v>
                </c:pt>
                <c:pt idx="1106">
                  <c:v>5224</c:v>
                </c:pt>
                <c:pt idx="1107">
                  <c:v>5245</c:v>
                </c:pt>
                <c:pt idx="1108">
                  <c:v>5265</c:v>
                </c:pt>
                <c:pt idx="1109">
                  <c:v>5234</c:v>
                </c:pt>
                <c:pt idx="1110">
                  <c:v>5187</c:v>
                </c:pt>
                <c:pt idx="1111">
                  <c:v>5173</c:v>
                </c:pt>
                <c:pt idx="1112">
                  <c:v>5193</c:v>
                </c:pt>
                <c:pt idx="1113">
                  <c:v>5193</c:v>
                </c:pt>
                <c:pt idx="1114">
                  <c:v>5213</c:v>
                </c:pt>
                <c:pt idx="1115">
                  <c:v>5238</c:v>
                </c:pt>
                <c:pt idx="1116">
                  <c:v>5230</c:v>
                </c:pt>
                <c:pt idx="1117">
                  <c:v>5220</c:v>
                </c:pt>
                <c:pt idx="1118">
                  <c:v>5225</c:v>
                </c:pt>
                <c:pt idx="1119">
                  <c:v>5212</c:v>
                </c:pt>
                <c:pt idx="1120">
                  <c:v>5184</c:v>
                </c:pt>
                <c:pt idx="1121">
                  <c:v>5189</c:v>
                </c:pt>
                <c:pt idx="1122">
                  <c:v>5235</c:v>
                </c:pt>
                <c:pt idx="1123">
                  <c:v>5227</c:v>
                </c:pt>
                <c:pt idx="1124">
                  <c:v>5264</c:v>
                </c:pt>
                <c:pt idx="1125">
                  <c:v>5263</c:v>
                </c:pt>
                <c:pt idx="1126">
                  <c:v>5222</c:v>
                </c:pt>
                <c:pt idx="1127">
                  <c:v>5191</c:v>
                </c:pt>
                <c:pt idx="1128">
                  <c:v>5176</c:v>
                </c:pt>
                <c:pt idx="1129">
                  <c:v>5166</c:v>
                </c:pt>
                <c:pt idx="1130">
                  <c:v>5153</c:v>
                </c:pt>
                <c:pt idx="1131">
                  <c:v>5137</c:v>
                </c:pt>
                <c:pt idx="1132">
                  <c:v>5120</c:v>
                </c:pt>
                <c:pt idx="1133">
                  <c:v>5145</c:v>
                </c:pt>
                <c:pt idx="1134">
                  <c:v>5204</c:v>
                </c:pt>
                <c:pt idx="1135">
                  <c:v>5231</c:v>
                </c:pt>
                <c:pt idx="1136">
                  <c:v>5206</c:v>
                </c:pt>
                <c:pt idx="1137">
                  <c:v>5184</c:v>
                </c:pt>
                <c:pt idx="1138">
                  <c:v>5183</c:v>
                </c:pt>
                <c:pt idx="1139">
                  <c:v>5171</c:v>
                </c:pt>
                <c:pt idx="1140">
                  <c:v>5131</c:v>
                </c:pt>
                <c:pt idx="1141">
                  <c:v>5105</c:v>
                </c:pt>
                <c:pt idx="1142">
                  <c:v>5083</c:v>
                </c:pt>
                <c:pt idx="1143">
                  <c:v>5108</c:v>
                </c:pt>
                <c:pt idx="1144">
                  <c:v>5139</c:v>
                </c:pt>
                <c:pt idx="1145">
                  <c:v>5130</c:v>
                </c:pt>
                <c:pt idx="1146">
                  <c:v>5137</c:v>
                </c:pt>
                <c:pt idx="1147">
                  <c:v>5131</c:v>
                </c:pt>
                <c:pt idx="1148">
                  <c:v>5073</c:v>
                </c:pt>
                <c:pt idx="1149">
                  <c:v>5068</c:v>
                </c:pt>
                <c:pt idx="1150">
                  <c:v>5078</c:v>
                </c:pt>
                <c:pt idx="1151">
                  <c:v>5088</c:v>
                </c:pt>
                <c:pt idx="1152">
                  <c:v>5079</c:v>
                </c:pt>
                <c:pt idx="1153">
                  <c:v>5060</c:v>
                </c:pt>
                <c:pt idx="1154">
                  <c:v>5028</c:v>
                </c:pt>
                <c:pt idx="1155">
                  <c:v>5042</c:v>
                </c:pt>
                <c:pt idx="1156">
                  <c:v>5056</c:v>
                </c:pt>
                <c:pt idx="1157">
                  <c:v>5057</c:v>
                </c:pt>
                <c:pt idx="1158">
                  <c:v>5056</c:v>
                </c:pt>
                <c:pt idx="1159">
                  <c:v>5034</c:v>
                </c:pt>
                <c:pt idx="1160">
                  <c:v>5034</c:v>
                </c:pt>
                <c:pt idx="1161">
                  <c:v>5035</c:v>
                </c:pt>
                <c:pt idx="1162">
                  <c:v>5003</c:v>
                </c:pt>
                <c:pt idx="1163">
                  <c:v>5006</c:v>
                </c:pt>
                <c:pt idx="1164">
                  <c:v>5037</c:v>
                </c:pt>
                <c:pt idx="1165">
                  <c:v>5043</c:v>
                </c:pt>
                <c:pt idx="1166">
                  <c:v>5034</c:v>
                </c:pt>
                <c:pt idx="1167">
                  <c:v>5029</c:v>
                </c:pt>
                <c:pt idx="1168">
                  <c:v>5013</c:v>
                </c:pt>
                <c:pt idx="1169">
                  <c:v>4996</c:v>
                </c:pt>
                <c:pt idx="1170">
                  <c:v>5004</c:v>
                </c:pt>
                <c:pt idx="1171">
                  <c:v>5029</c:v>
                </c:pt>
                <c:pt idx="1172">
                  <c:v>5022</c:v>
                </c:pt>
                <c:pt idx="1173">
                  <c:v>5010</c:v>
                </c:pt>
                <c:pt idx="1174">
                  <c:v>5009</c:v>
                </c:pt>
                <c:pt idx="1175">
                  <c:v>5030</c:v>
                </c:pt>
                <c:pt idx="1176">
                  <c:v>5039</c:v>
                </c:pt>
                <c:pt idx="1177">
                  <c:v>5046</c:v>
                </c:pt>
                <c:pt idx="1178">
                  <c:v>5059</c:v>
                </c:pt>
                <c:pt idx="1179">
                  <c:v>5064</c:v>
                </c:pt>
                <c:pt idx="1180">
                  <c:v>5100</c:v>
                </c:pt>
                <c:pt idx="1181">
                  <c:v>5092</c:v>
                </c:pt>
                <c:pt idx="1182">
                  <c:v>5023</c:v>
                </c:pt>
                <c:pt idx="1183">
                  <c:v>4982</c:v>
                </c:pt>
                <c:pt idx="1184">
                  <c:v>4999</c:v>
                </c:pt>
                <c:pt idx="1185">
                  <c:v>5027</c:v>
                </c:pt>
                <c:pt idx="1186">
                  <c:v>5040</c:v>
                </c:pt>
                <c:pt idx="1187">
                  <c:v>5047</c:v>
                </c:pt>
                <c:pt idx="1188">
                  <c:v>5058</c:v>
                </c:pt>
                <c:pt idx="1189">
                  <c:v>5035</c:v>
                </c:pt>
                <c:pt idx="1190">
                  <c:v>4997</c:v>
                </c:pt>
                <c:pt idx="1191">
                  <c:v>4988</c:v>
                </c:pt>
                <c:pt idx="1192">
                  <c:v>5003</c:v>
                </c:pt>
                <c:pt idx="1193">
                  <c:v>4993</c:v>
                </c:pt>
                <c:pt idx="1194">
                  <c:v>4959</c:v>
                </c:pt>
                <c:pt idx="1195">
                  <c:v>4974</c:v>
                </c:pt>
                <c:pt idx="1196">
                  <c:v>4991</c:v>
                </c:pt>
                <c:pt idx="1197">
                  <c:v>5011</c:v>
                </c:pt>
                <c:pt idx="1198">
                  <c:v>5000</c:v>
                </c:pt>
                <c:pt idx="1199">
                  <c:v>4982</c:v>
                </c:pt>
                <c:pt idx="1200">
                  <c:v>4942</c:v>
                </c:pt>
                <c:pt idx="1201">
                  <c:v>4928</c:v>
                </c:pt>
                <c:pt idx="1202">
                  <c:v>4944</c:v>
                </c:pt>
                <c:pt idx="1203">
                  <c:v>4966</c:v>
                </c:pt>
                <c:pt idx="1204">
                  <c:v>4931</c:v>
                </c:pt>
                <c:pt idx="1205">
                  <c:v>4928</c:v>
                </c:pt>
                <c:pt idx="1206">
                  <c:v>4952</c:v>
                </c:pt>
                <c:pt idx="1207">
                  <c:v>4954</c:v>
                </c:pt>
                <c:pt idx="1208">
                  <c:v>4957</c:v>
                </c:pt>
                <c:pt idx="1209">
                  <c:v>4954</c:v>
                </c:pt>
                <c:pt idx="1210">
                  <c:v>4973</c:v>
                </c:pt>
                <c:pt idx="1211">
                  <c:v>4966</c:v>
                </c:pt>
                <c:pt idx="1212">
                  <c:v>4934</c:v>
                </c:pt>
                <c:pt idx="1213">
                  <c:v>4918</c:v>
                </c:pt>
                <c:pt idx="1214">
                  <c:v>4974</c:v>
                </c:pt>
                <c:pt idx="1215">
                  <c:v>4982</c:v>
                </c:pt>
                <c:pt idx="1216">
                  <c:v>4999</c:v>
                </c:pt>
                <c:pt idx="1217">
                  <c:v>5021</c:v>
                </c:pt>
                <c:pt idx="1218">
                  <c:v>5042</c:v>
                </c:pt>
                <c:pt idx="1219">
                  <c:v>5073</c:v>
                </c:pt>
                <c:pt idx="1220">
                  <c:v>5104</c:v>
                </c:pt>
                <c:pt idx="1221">
                  <c:v>5116</c:v>
                </c:pt>
                <c:pt idx="1222">
                  <c:v>5171</c:v>
                </c:pt>
                <c:pt idx="1223">
                  <c:v>5219</c:v>
                </c:pt>
                <c:pt idx="1224">
                  <c:v>5211</c:v>
                </c:pt>
                <c:pt idx="1225">
                  <c:v>5165</c:v>
                </c:pt>
                <c:pt idx="1226">
                  <c:v>5173</c:v>
                </c:pt>
                <c:pt idx="1227">
                  <c:v>5183</c:v>
                </c:pt>
                <c:pt idx="1228">
                  <c:v>5158</c:v>
                </c:pt>
                <c:pt idx="1229">
                  <c:v>5145</c:v>
                </c:pt>
                <c:pt idx="1230">
                  <c:v>5124</c:v>
                </c:pt>
                <c:pt idx="1231">
                  <c:v>5121</c:v>
                </c:pt>
                <c:pt idx="1232">
                  <c:v>5112</c:v>
                </c:pt>
                <c:pt idx="1233">
                  <c:v>5120</c:v>
                </c:pt>
                <c:pt idx="1234">
                  <c:v>5167</c:v>
                </c:pt>
                <c:pt idx="1235">
                  <c:v>5173</c:v>
                </c:pt>
                <c:pt idx="1236">
                  <c:v>5171</c:v>
                </c:pt>
                <c:pt idx="1237">
                  <c:v>5173</c:v>
                </c:pt>
                <c:pt idx="1238">
                  <c:v>5136</c:v>
                </c:pt>
                <c:pt idx="1239">
                  <c:v>5129</c:v>
                </c:pt>
                <c:pt idx="1240">
                  <c:v>5120</c:v>
                </c:pt>
                <c:pt idx="1241">
                  <c:v>5126</c:v>
                </c:pt>
                <c:pt idx="1242">
                  <c:v>5141</c:v>
                </c:pt>
                <c:pt idx="1243">
                  <c:v>5160</c:v>
                </c:pt>
                <c:pt idx="1244">
                  <c:v>5187</c:v>
                </c:pt>
                <c:pt idx="1245">
                  <c:v>5183</c:v>
                </c:pt>
                <c:pt idx="1246">
                  <c:v>5177</c:v>
                </c:pt>
                <c:pt idx="1247">
                  <c:v>5144</c:v>
                </c:pt>
                <c:pt idx="1248">
                  <c:v>5075</c:v>
                </c:pt>
                <c:pt idx="1249">
                  <c:v>5059</c:v>
                </c:pt>
                <c:pt idx="1250">
                  <c:v>5016</c:v>
                </c:pt>
                <c:pt idx="1251">
                  <c:v>4997</c:v>
                </c:pt>
                <c:pt idx="1252">
                  <c:v>5025</c:v>
                </c:pt>
                <c:pt idx="1253">
                  <c:v>5043</c:v>
                </c:pt>
                <c:pt idx="1254">
                  <c:v>5018</c:v>
                </c:pt>
                <c:pt idx="1255">
                  <c:v>5001</c:v>
                </c:pt>
                <c:pt idx="1256">
                  <c:v>5001</c:v>
                </c:pt>
                <c:pt idx="1257">
                  <c:v>4999</c:v>
                </c:pt>
                <c:pt idx="1258">
                  <c:v>5010</c:v>
                </c:pt>
                <c:pt idx="1259">
                  <c:v>5019</c:v>
                </c:pt>
                <c:pt idx="1260">
                  <c:v>5010</c:v>
                </c:pt>
                <c:pt idx="1261">
                  <c:v>5011</c:v>
                </c:pt>
                <c:pt idx="1262">
                  <c:v>5003</c:v>
                </c:pt>
                <c:pt idx="1263">
                  <c:v>4982</c:v>
                </c:pt>
                <c:pt idx="1264">
                  <c:v>4909</c:v>
                </c:pt>
                <c:pt idx="1265">
                  <c:v>4879</c:v>
                </c:pt>
                <c:pt idx="1266">
                  <c:v>4899</c:v>
                </c:pt>
                <c:pt idx="1267">
                  <c:v>4930</c:v>
                </c:pt>
                <c:pt idx="1268">
                  <c:v>4976</c:v>
                </c:pt>
                <c:pt idx="1269">
                  <c:v>4991</c:v>
                </c:pt>
                <c:pt idx="1270">
                  <c:v>5018</c:v>
                </c:pt>
                <c:pt idx="1271">
                  <c:v>4992</c:v>
                </c:pt>
                <c:pt idx="1272">
                  <c:v>4957</c:v>
                </c:pt>
                <c:pt idx="1273">
                  <c:v>4940</c:v>
                </c:pt>
                <c:pt idx="1274">
                  <c:v>4947</c:v>
                </c:pt>
                <c:pt idx="1275">
                  <c:v>4942</c:v>
                </c:pt>
                <c:pt idx="1276">
                  <c:v>4922</c:v>
                </c:pt>
                <c:pt idx="1277">
                  <c:v>4900</c:v>
                </c:pt>
                <c:pt idx="1278">
                  <c:v>4872</c:v>
                </c:pt>
                <c:pt idx="1279">
                  <c:v>4891</c:v>
                </c:pt>
                <c:pt idx="1280">
                  <c:v>4915</c:v>
                </c:pt>
                <c:pt idx="1281">
                  <c:v>4929</c:v>
                </c:pt>
                <c:pt idx="1282">
                  <c:v>4926</c:v>
                </c:pt>
                <c:pt idx="1283">
                  <c:v>4922</c:v>
                </c:pt>
                <c:pt idx="1284">
                  <c:v>4909</c:v>
                </c:pt>
                <c:pt idx="1285">
                  <c:v>4928</c:v>
                </c:pt>
                <c:pt idx="1286">
                  <c:v>4961</c:v>
                </c:pt>
                <c:pt idx="1287">
                  <c:v>4968</c:v>
                </c:pt>
                <c:pt idx="1288">
                  <c:v>4973</c:v>
                </c:pt>
                <c:pt idx="1289">
                  <c:v>4987</c:v>
                </c:pt>
                <c:pt idx="1290">
                  <c:v>5000</c:v>
                </c:pt>
                <c:pt idx="1291">
                  <c:v>5036</c:v>
                </c:pt>
                <c:pt idx="1292">
                  <c:v>5101</c:v>
                </c:pt>
                <c:pt idx="1293">
                  <c:v>5146</c:v>
                </c:pt>
                <c:pt idx="1294">
                  <c:v>5432</c:v>
                </c:pt>
                <c:pt idx="1295">
                  <c:v>5768</c:v>
                </c:pt>
                <c:pt idx="1296">
                  <c:v>6033</c:v>
                </c:pt>
                <c:pt idx="1297">
                  <c:v>6089</c:v>
                </c:pt>
                <c:pt idx="1298">
                  <c:v>6089</c:v>
                </c:pt>
                <c:pt idx="1299">
                  <c:v>6077</c:v>
                </c:pt>
                <c:pt idx="1300">
                  <c:v>6021</c:v>
                </c:pt>
                <c:pt idx="1301">
                  <c:v>6020</c:v>
                </c:pt>
                <c:pt idx="1302">
                  <c:v>6039</c:v>
                </c:pt>
                <c:pt idx="1303">
                  <c:v>6021</c:v>
                </c:pt>
                <c:pt idx="1304">
                  <c:v>6010</c:v>
                </c:pt>
                <c:pt idx="1305">
                  <c:v>5997</c:v>
                </c:pt>
                <c:pt idx="1306">
                  <c:v>6024</c:v>
                </c:pt>
                <c:pt idx="1307">
                  <c:v>6028</c:v>
                </c:pt>
                <c:pt idx="1308">
                  <c:v>6005</c:v>
                </c:pt>
                <c:pt idx="1309">
                  <c:v>5986</c:v>
                </c:pt>
                <c:pt idx="1310">
                  <c:v>6012</c:v>
                </c:pt>
                <c:pt idx="1311">
                  <c:v>6026</c:v>
                </c:pt>
                <c:pt idx="1312">
                  <c:v>5991</c:v>
                </c:pt>
                <c:pt idx="1313">
                  <c:v>6046</c:v>
                </c:pt>
                <c:pt idx="1314">
                  <c:v>6114</c:v>
                </c:pt>
                <c:pt idx="1315">
                  <c:v>6101</c:v>
                </c:pt>
                <c:pt idx="1316">
                  <c:v>6090</c:v>
                </c:pt>
                <c:pt idx="1317">
                  <c:v>6068</c:v>
                </c:pt>
                <c:pt idx="1318">
                  <c:v>6071</c:v>
                </c:pt>
                <c:pt idx="1319">
                  <c:v>6064</c:v>
                </c:pt>
                <c:pt idx="1320">
                  <c:v>6118</c:v>
                </c:pt>
                <c:pt idx="1321">
                  <c:v>6202</c:v>
                </c:pt>
                <c:pt idx="1322">
                  <c:v>6383</c:v>
                </c:pt>
                <c:pt idx="1323">
                  <c:v>6501</c:v>
                </c:pt>
                <c:pt idx="1324">
                  <c:v>6377</c:v>
                </c:pt>
                <c:pt idx="1325">
                  <c:v>6060</c:v>
                </c:pt>
                <c:pt idx="1326">
                  <c:v>5656</c:v>
                </c:pt>
                <c:pt idx="1327">
                  <c:v>5477</c:v>
                </c:pt>
                <c:pt idx="1328">
                  <c:v>5356</c:v>
                </c:pt>
                <c:pt idx="1329">
                  <c:v>5321</c:v>
                </c:pt>
                <c:pt idx="1330">
                  <c:v>5312</c:v>
                </c:pt>
                <c:pt idx="1331">
                  <c:v>5301</c:v>
                </c:pt>
                <c:pt idx="1332">
                  <c:v>5296</c:v>
                </c:pt>
                <c:pt idx="1333">
                  <c:v>5308</c:v>
                </c:pt>
                <c:pt idx="1334">
                  <c:v>5330</c:v>
                </c:pt>
                <c:pt idx="1335">
                  <c:v>5307</c:v>
                </c:pt>
                <c:pt idx="1336">
                  <c:v>5295</c:v>
                </c:pt>
                <c:pt idx="1337">
                  <c:v>5298</c:v>
                </c:pt>
                <c:pt idx="1338">
                  <c:v>5302</c:v>
                </c:pt>
                <c:pt idx="1339">
                  <c:v>5322</c:v>
                </c:pt>
                <c:pt idx="1340">
                  <c:v>5264</c:v>
                </c:pt>
                <c:pt idx="1341">
                  <c:v>5233</c:v>
                </c:pt>
                <c:pt idx="1342">
                  <c:v>5293</c:v>
                </c:pt>
                <c:pt idx="1343">
                  <c:v>5286</c:v>
                </c:pt>
                <c:pt idx="1344">
                  <c:v>5280</c:v>
                </c:pt>
                <c:pt idx="1345">
                  <c:v>5266</c:v>
                </c:pt>
                <c:pt idx="1346">
                  <c:v>5251</c:v>
                </c:pt>
                <c:pt idx="1347">
                  <c:v>5253</c:v>
                </c:pt>
                <c:pt idx="1348">
                  <c:v>5224</c:v>
                </c:pt>
                <c:pt idx="1349">
                  <c:v>5168</c:v>
                </c:pt>
                <c:pt idx="1350">
                  <c:v>5166</c:v>
                </c:pt>
                <c:pt idx="1351">
                  <c:v>5202</c:v>
                </c:pt>
                <c:pt idx="1352">
                  <c:v>5235</c:v>
                </c:pt>
                <c:pt idx="1353">
                  <c:v>5258</c:v>
                </c:pt>
                <c:pt idx="1354">
                  <c:v>5279</c:v>
                </c:pt>
                <c:pt idx="1355">
                  <c:v>5255</c:v>
                </c:pt>
                <c:pt idx="1356">
                  <c:v>5194</c:v>
                </c:pt>
                <c:pt idx="1357">
                  <c:v>5190</c:v>
                </c:pt>
                <c:pt idx="1358">
                  <c:v>5203</c:v>
                </c:pt>
                <c:pt idx="1359">
                  <c:v>5208</c:v>
                </c:pt>
                <c:pt idx="1360">
                  <c:v>5220</c:v>
                </c:pt>
                <c:pt idx="1361">
                  <c:v>5229</c:v>
                </c:pt>
                <c:pt idx="1362">
                  <c:v>5241</c:v>
                </c:pt>
                <c:pt idx="1363">
                  <c:v>5245</c:v>
                </c:pt>
                <c:pt idx="1364">
                  <c:v>5265</c:v>
                </c:pt>
                <c:pt idx="1365">
                  <c:v>5235</c:v>
                </c:pt>
                <c:pt idx="1366">
                  <c:v>5215</c:v>
                </c:pt>
                <c:pt idx="1367">
                  <c:v>5209</c:v>
                </c:pt>
                <c:pt idx="1368">
                  <c:v>5209</c:v>
                </c:pt>
                <c:pt idx="1369">
                  <c:v>5233</c:v>
                </c:pt>
                <c:pt idx="1370">
                  <c:v>5230</c:v>
                </c:pt>
                <c:pt idx="1371">
                  <c:v>5229</c:v>
                </c:pt>
                <c:pt idx="1372">
                  <c:v>5255</c:v>
                </c:pt>
                <c:pt idx="1373">
                  <c:v>5244</c:v>
                </c:pt>
                <c:pt idx="1374">
                  <c:v>5258</c:v>
                </c:pt>
                <c:pt idx="1375">
                  <c:v>5263</c:v>
                </c:pt>
                <c:pt idx="1376">
                  <c:v>5250</c:v>
                </c:pt>
                <c:pt idx="1377">
                  <c:v>5258</c:v>
                </c:pt>
                <c:pt idx="1378">
                  <c:v>5233</c:v>
                </c:pt>
                <c:pt idx="1379">
                  <c:v>5233</c:v>
                </c:pt>
                <c:pt idx="1380">
                  <c:v>5240</c:v>
                </c:pt>
                <c:pt idx="1381">
                  <c:v>5234</c:v>
                </c:pt>
                <c:pt idx="1382">
                  <c:v>5190</c:v>
                </c:pt>
                <c:pt idx="1383">
                  <c:v>5179</c:v>
                </c:pt>
                <c:pt idx="1384">
                  <c:v>5204</c:v>
                </c:pt>
                <c:pt idx="1385">
                  <c:v>5238</c:v>
                </c:pt>
                <c:pt idx="1386">
                  <c:v>5249</c:v>
                </c:pt>
                <c:pt idx="1387">
                  <c:v>5195</c:v>
                </c:pt>
                <c:pt idx="1388">
                  <c:v>5098</c:v>
                </c:pt>
                <c:pt idx="1389">
                  <c:v>5081</c:v>
                </c:pt>
                <c:pt idx="1390">
                  <c:v>5077</c:v>
                </c:pt>
                <c:pt idx="1391">
                  <c:v>5123</c:v>
                </c:pt>
                <c:pt idx="1392">
                  <c:v>5145</c:v>
                </c:pt>
                <c:pt idx="1393">
                  <c:v>5127</c:v>
                </c:pt>
                <c:pt idx="1394">
                  <c:v>5151</c:v>
                </c:pt>
                <c:pt idx="1395">
                  <c:v>5164</c:v>
                </c:pt>
                <c:pt idx="1396">
                  <c:v>5177</c:v>
                </c:pt>
                <c:pt idx="1397">
                  <c:v>5214</c:v>
                </c:pt>
                <c:pt idx="1398">
                  <c:v>5212</c:v>
                </c:pt>
                <c:pt idx="1399">
                  <c:v>5209</c:v>
                </c:pt>
                <c:pt idx="1400">
                  <c:v>5177</c:v>
                </c:pt>
                <c:pt idx="1401">
                  <c:v>5151</c:v>
                </c:pt>
                <c:pt idx="1402">
                  <c:v>5152</c:v>
                </c:pt>
                <c:pt idx="1403">
                  <c:v>5162</c:v>
                </c:pt>
                <c:pt idx="1404">
                  <c:v>5191</c:v>
                </c:pt>
                <c:pt idx="1405">
                  <c:v>5223</c:v>
                </c:pt>
                <c:pt idx="1406">
                  <c:v>5234</c:v>
                </c:pt>
                <c:pt idx="1407">
                  <c:v>5218</c:v>
                </c:pt>
                <c:pt idx="1408">
                  <c:v>5208</c:v>
                </c:pt>
                <c:pt idx="1409">
                  <c:v>5190</c:v>
                </c:pt>
                <c:pt idx="1410">
                  <c:v>5176</c:v>
                </c:pt>
                <c:pt idx="1411">
                  <c:v>5171</c:v>
                </c:pt>
                <c:pt idx="1412">
                  <c:v>5209</c:v>
                </c:pt>
                <c:pt idx="1413">
                  <c:v>5231</c:v>
                </c:pt>
                <c:pt idx="1414">
                  <c:v>5235</c:v>
                </c:pt>
                <c:pt idx="1415">
                  <c:v>5241</c:v>
                </c:pt>
                <c:pt idx="1416">
                  <c:v>5240</c:v>
                </c:pt>
                <c:pt idx="1417">
                  <c:v>5248</c:v>
                </c:pt>
                <c:pt idx="1418">
                  <c:v>5259</c:v>
                </c:pt>
                <c:pt idx="1419">
                  <c:v>5256</c:v>
                </c:pt>
                <c:pt idx="1420">
                  <c:v>5244</c:v>
                </c:pt>
                <c:pt idx="1421">
                  <c:v>5234</c:v>
                </c:pt>
                <c:pt idx="1422">
                  <c:v>5252</c:v>
                </c:pt>
                <c:pt idx="1423">
                  <c:v>5269</c:v>
                </c:pt>
                <c:pt idx="1424">
                  <c:v>5300</c:v>
                </c:pt>
                <c:pt idx="1425">
                  <c:v>5297</c:v>
                </c:pt>
                <c:pt idx="1426">
                  <c:v>5252</c:v>
                </c:pt>
                <c:pt idx="1427">
                  <c:v>5234</c:v>
                </c:pt>
                <c:pt idx="1428">
                  <c:v>5228</c:v>
                </c:pt>
                <c:pt idx="1429">
                  <c:v>5232</c:v>
                </c:pt>
                <c:pt idx="1430">
                  <c:v>5235</c:v>
                </c:pt>
                <c:pt idx="1431">
                  <c:v>5237</c:v>
                </c:pt>
                <c:pt idx="1432">
                  <c:v>5236</c:v>
                </c:pt>
                <c:pt idx="1433">
                  <c:v>5241</c:v>
                </c:pt>
                <c:pt idx="1434">
                  <c:v>5228</c:v>
                </c:pt>
                <c:pt idx="1435">
                  <c:v>5204</c:v>
                </c:pt>
                <c:pt idx="1436">
                  <c:v>5237</c:v>
                </c:pt>
                <c:pt idx="1437">
                  <c:v>5246</c:v>
                </c:pt>
                <c:pt idx="1438">
                  <c:v>5228</c:v>
                </c:pt>
                <c:pt idx="1439">
                  <c:v>5195</c:v>
                </c:pt>
                <c:pt idx="1440">
                  <c:v>5198</c:v>
                </c:pt>
                <c:pt idx="1441">
                  <c:v>5216</c:v>
                </c:pt>
                <c:pt idx="1442">
                  <c:v>5233</c:v>
                </c:pt>
                <c:pt idx="1443">
                  <c:v>5222</c:v>
                </c:pt>
                <c:pt idx="1444">
                  <c:v>5235</c:v>
                </c:pt>
                <c:pt idx="1445">
                  <c:v>5220</c:v>
                </c:pt>
                <c:pt idx="1446">
                  <c:v>5182</c:v>
                </c:pt>
                <c:pt idx="1447">
                  <c:v>5202</c:v>
                </c:pt>
                <c:pt idx="1448">
                  <c:v>5207</c:v>
                </c:pt>
                <c:pt idx="1449">
                  <c:v>5186</c:v>
                </c:pt>
                <c:pt idx="1450">
                  <c:v>5185</c:v>
                </c:pt>
                <c:pt idx="1451">
                  <c:v>5207</c:v>
                </c:pt>
                <c:pt idx="1452">
                  <c:v>5189</c:v>
                </c:pt>
                <c:pt idx="1453">
                  <c:v>5191</c:v>
                </c:pt>
                <c:pt idx="1454">
                  <c:v>5205</c:v>
                </c:pt>
                <c:pt idx="1455">
                  <c:v>5214</c:v>
                </c:pt>
                <c:pt idx="1456">
                  <c:v>5203</c:v>
                </c:pt>
                <c:pt idx="1457">
                  <c:v>5183</c:v>
                </c:pt>
                <c:pt idx="1458">
                  <c:v>5207</c:v>
                </c:pt>
                <c:pt idx="1459">
                  <c:v>5245</c:v>
                </c:pt>
                <c:pt idx="1460">
                  <c:v>5226</c:v>
                </c:pt>
                <c:pt idx="1461">
                  <c:v>5207</c:v>
                </c:pt>
                <c:pt idx="1462">
                  <c:v>5166</c:v>
                </c:pt>
                <c:pt idx="1463">
                  <c:v>5154</c:v>
                </c:pt>
                <c:pt idx="1464">
                  <c:v>5151</c:v>
                </c:pt>
                <c:pt idx="1465">
                  <c:v>5137</c:v>
                </c:pt>
                <c:pt idx="1466">
                  <c:v>5105</c:v>
                </c:pt>
                <c:pt idx="1467">
                  <c:v>5115</c:v>
                </c:pt>
                <c:pt idx="1468">
                  <c:v>5164</c:v>
                </c:pt>
                <c:pt idx="1469">
                  <c:v>5199</c:v>
                </c:pt>
                <c:pt idx="1470">
                  <c:v>5235</c:v>
                </c:pt>
                <c:pt idx="1471">
                  <c:v>5231</c:v>
                </c:pt>
                <c:pt idx="1472">
                  <c:v>5204</c:v>
                </c:pt>
                <c:pt idx="1473">
                  <c:v>5206</c:v>
                </c:pt>
                <c:pt idx="1474">
                  <c:v>5219</c:v>
                </c:pt>
                <c:pt idx="1475">
                  <c:v>5231</c:v>
                </c:pt>
                <c:pt idx="1476">
                  <c:v>5252</c:v>
                </c:pt>
                <c:pt idx="1477">
                  <c:v>5258</c:v>
                </c:pt>
                <c:pt idx="1478">
                  <c:v>5260</c:v>
                </c:pt>
                <c:pt idx="1479">
                  <c:v>5260</c:v>
                </c:pt>
                <c:pt idx="1480">
                  <c:v>5241</c:v>
                </c:pt>
                <c:pt idx="1481">
                  <c:v>5254</c:v>
                </c:pt>
                <c:pt idx="1482">
                  <c:v>5300</c:v>
                </c:pt>
                <c:pt idx="1483">
                  <c:v>5296</c:v>
                </c:pt>
                <c:pt idx="1484">
                  <c:v>5241</c:v>
                </c:pt>
                <c:pt idx="1485">
                  <c:v>5208</c:v>
                </c:pt>
                <c:pt idx="1486">
                  <c:v>5189</c:v>
                </c:pt>
                <c:pt idx="1487">
                  <c:v>5195</c:v>
                </c:pt>
                <c:pt idx="1488">
                  <c:v>5218</c:v>
                </c:pt>
                <c:pt idx="1489">
                  <c:v>5254</c:v>
                </c:pt>
                <c:pt idx="1490">
                  <c:v>5297</c:v>
                </c:pt>
                <c:pt idx="1491">
                  <c:v>5301</c:v>
                </c:pt>
                <c:pt idx="1492">
                  <c:v>5289</c:v>
                </c:pt>
                <c:pt idx="1493">
                  <c:v>5276</c:v>
                </c:pt>
                <c:pt idx="1494">
                  <c:v>5270</c:v>
                </c:pt>
                <c:pt idx="1495">
                  <c:v>5265</c:v>
                </c:pt>
                <c:pt idx="1496">
                  <c:v>5254</c:v>
                </c:pt>
                <c:pt idx="1497">
                  <c:v>5260</c:v>
                </c:pt>
                <c:pt idx="1498">
                  <c:v>5278</c:v>
                </c:pt>
                <c:pt idx="1499">
                  <c:v>5282</c:v>
                </c:pt>
                <c:pt idx="1500">
                  <c:v>5257</c:v>
                </c:pt>
                <c:pt idx="1501">
                  <c:v>5214</c:v>
                </c:pt>
                <c:pt idx="1502">
                  <c:v>5152</c:v>
                </c:pt>
                <c:pt idx="1503">
                  <c:v>5137</c:v>
                </c:pt>
                <c:pt idx="1504">
                  <c:v>5158</c:v>
                </c:pt>
                <c:pt idx="1505">
                  <c:v>5181</c:v>
                </c:pt>
                <c:pt idx="1506">
                  <c:v>5214</c:v>
                </c:pt>
                <c:pt idx="1507">
                  <c:v>5214</c:v>
                </c:pt>
                <c:pt idx="1508">
                  <c:v>5204</c:v>
                </c:pt>
                <c:pt idx="1509">
                  <c:v>5235</c:v>
                </c:pt>
                <c:pt idx="1510">
                  <c:v>5234</c:v>
                </c:pt>
                <c:pt idx="1511">
                  <c:v>5208</c:v>
                </c:pt>
                <c:pt idx="1512">
                  <c:v>5175</c:v>
                </c:pt>
                <c:pt idx="1513">
                  <c:v>5197</c:v>
                </c:pt>
                <c:pt idx="1514">
                  <c:v>5197</c:v>
                </c:pt>
                <c:pt idx="1515">
                  <c:v>5194</c:v>
                </c:pt>
                <c:pt idx="1516">
                  <c:v>5185</c:v>
                </c:pt>
                <c:pt idx="1517">
                  <c:v>5193</c:v>
                </c:pt>
                <c:pt idx="1518">
                  <c:v>5206</c:v>
                </c:pt>
                <c:pt idx="1519">
                  <c:v>5178</c:v>
                </c:pt>
                <c:pt idx="1520">
                  <c:v>5150</c:v>
                </c:pt>
                <c:pt idx="1521">
                  <c:v>5149</c:v>
                </c:pt>
                <c:pt idx="1522">
                  <c:v>5125</c:v>
                </c:pt>
                <c:pt idx="1523">
                  <c:v>5110</c:v>
                </c:pt>
                <c:pt idx="1524">
                  <c:v>5093</c:v>
                </c:pt>
                <c:pt idx="1525">
                  <c:v>5104</c:v>
                </c:pt>
                <c:pt idx="1526">
                  <c:v>5131</c:v>
                </c:pt>
                <c:pt idx="1527">
                  <c:v>5138</c:v>
                </c:pt>
                <c:pt idx="1528">
                  <c:v>5165</c:v>
                </c:pt>
                <c:pt idx="1529">
                  <c:v>5160</c:v>
                </c:pt>
                <c:pt idx="1530">
                  <c:v>5148</c:v>
                </c:pt>
                <c:pt idx="1531">
                  <c:v>5155</c:v>
                </c:pt>
                <c:pt idx="1532">
                  <c:v>5140</c:v>
                </c:pt>
                <c:pt idx="1533">
                  <c:v>5145</c:v>
                </c:pt>
                <c:pt idx="1534">
                  <c:v>5172</c:v>
                </c:pt>
                <c:pt idx="1535">
                  <c:v>5179</c:v>
                </c:pt>
                <c:pt idx="1536">
                  <c:v>5209</c:v>
                </c:pt>
                <c:pt idx="1537">
                  <c:v>5243</c:v>
                </c:pt>
                <c:pt idx="1538">
                  <c:v>5264</c:v>
                </c:pt>
                <c:pt idx="1539">
                  <c:v>5238</c:v>
                </c:pt>
                <c:pt idx="1540">
                  <c:v>5214</c:v>
                </c:pt>
                <c:pt idx="1541">
                  <c:v>5226</c:v>
                </c:pt>
                <c:pt idx="1542">
                  <c:v>5234</c:v>
                </c:pt>
                <c:pt idx="1543">
                  <c:v>5241</c:v>
                </c:pt>
                <c:pt idx="1544">
                  <c:v>5235</c:v>
                </c:pt>
                <c:pt idx="1545">
                  <c:v>5238</c:v>
                </c:pt>
                <c:pt idx="1546">
                  <c:v>5266</c:v>
                </c:pt>
                <c:pt idx="1547">
                  <c:v>5290</c:v>
                </c:pt>
                <c:pt idx="1548">
                  <c:v>5271</c:v>
                </c:pt>
                <c:pt idx="1549">
                  <c:v>5252</c:v>
                </c:pt>
                <c:pt idx="1550">
                  <c:v>5227</c:v>
                </c:pt>
                <c:pt idx="1551">
                  <c:v>5211</c:v>
                </c:pt>
                <c:pt idx="1552">
                  <c:v>5245</c:v>
                </c:pt>
                <c:pt idx="1553">
                  <c:v>5265</c:v>
                </c:pt>
                <c:pt idx="1554">
                  <c:v>5318</c:v>
                </c:pt>
                <c:pt idx="1555">
                  <c:v>5333</c:v>
                </c:pt>
                <c:pt idx="1556">
                  <c:v>5292</c:v>
                </c:pt>
                <c:pt idx="1557">
                  <c:v>5284</c:v>
                </c:pt>
                <c:pt idx="1558">
                  <c:v>5266</c:v>
                </c:pt>
                <c:pt idx="1559">
                  <c:v>5216</c:v>
                </c:pt>
                <c:pt idx="1560">
                  <c:v>5196</c:v>
                </c:pt>
                <c:pt idx="1561">
                  <c:v>5195</c:v>
                </c:pt>
                <c:pt idx="1562">
                  <c:v>5201</c:v>
                </c:pt>
                <c:pt idx="1563">
                  <c:v>5214</c:v>
                </c:pt>
                <c:pt idx="1564">
                  <c:v>5227</c:v>
                </c:pt>
                <c:pt idx="1565">
                  <c:v>5218</c:v>
                </c:pt>
                <c:pt idx="1566">
                  <c:v>5221</c:v>
                </c:pt>
                <c:pt idx="1567">
                  <c:v>5224</c:v>
                </c:pt>
                <c:pt idx="1568">
                  <c:v>5209</c:v>
                </c:pt>
                <c:pt idx="1569">
                  <c:v>5163</c:v>
                </c:pt>
                <c:pt idx="1570">
                  <c:v>5166</c:v>
                </c:pt>
                <c:pt idx="1571">
                  <c:v>5209</c:v>
                </c:pt>
                <c:pt idx="1572">
                  <c:v>5244</c:v>
                </c:pt>
                <c:pt idx="1573">
                  <c:v>5244</c:v>
                </c:pt>
                <c:pt idx="1574">
                  <c:v>5199</c:v>
                </c:pt>
                <c:pt idx="1575">
                  <c:v>5168</c:v>
                </c:pt>
                <c:pt idx="1576">
                  <c:v>5170</c:v>
                </c:pt>
                <c:pt idx="1577">
                  <c:v>5179</c:v>
                </c:pt>
                <c:pt idx="1578">
                  <c:v>5164</c:v>
                </c:pt>
                <c:pt idx="1579">
                  <c:v>5166</c:v>
                </c:pt>
                <c:pt idx="1580">
                  <c:v>5177</c:v>
                </c:pt>
                <c:pt idx="1581">
                  <c:v>5193</c:v>
                </c:pt>
                <c:pt idx="1582">
                  <c:v>5177</c:v>
                </c:pt>
                <c:pt idx="1583">
                  <c:v>5159</c:v>
                </c:pt>
                <c:pt idx="1584">
                  <c:v>5165</c:v>
                </c:pt>
                <c:pt idx="1585">
                  <c:v>5168</c:v>
                </c:pt>
                <c:pt idx="1586">
                  <c:v>5162</c:v>
                </c:pt>
                <c:pt idx="1587">
                  <c:v>5161</c:v>
                </c:pt>
                <c:pt idx="1588">
                  <c:v>5177</c:v>
                </c:pt>
                <c:pt idx="1589">
                  <c:v>5191</c:v>
                </c:pt>
                <c:pt idx="1590">
                  <c:v>5177</c:v>
                </c:pt>
                <c:pt idx="1591">
                  <c:v>5165</c:v>
                </c:pt>
                <c:pt idx="1592">
                  <c:v>5148</c:v>
                </c:pt>
                <c:pt idx="1593">
                  <c:v>5114</c:v>
                </c:pt>
                <c:pt idx="1594">
                  <c:v>5079</c:v>
                </c:pt>
                <c:pt idx="1595">
                  <c:v>5074</c:v>
                </c:pt>
                <c:pt idx="1596">
                  <c:v>5079</c:v>
                </c:pt>
                <c:pt idx="1597">
                  <c:v>5113</c:v>
                </c:pt>
                <c:pt idx="1598">
                  <c:v>5172</c:v>
                </c:pt>
                <c:pt idx="1599">
                  <c:v>5182</c:v>
                </c:pt>
                <c:pt idx="1600">
                  <c:v>5222</c:v>
                </c:pt>
                <c:pt idx="1601">
                  <c:v>5237</c:v>
                </c:pt>
                <c:pt idx="1602">
                  <c:v>5216</c:v>
                </c:pt>
                <c:pt idx="1603">
                  <c:v>5196</c:v>
                </c:pt>
                <c:pt idx="1604">
                  <c:v>5200</c:v>
                </c:pt>
                <c:pt idx="1605">
                  <c:v>5241</c:v>
                </c:pt>
                <c:pt idx="1606">
                  <c:v>5278</c:v>
                </c:pt>
                <c:pt idx="1607">
                  <c:v>5282</c:v>
                </c:pt>
                <c:pt idx="1608">
                  <c:v>5251</c:v>
                </c:pt>
                <c:pt idx="1609">
                  <c:v>5240</c:v>
                </c:pt>
                <c:pt idx="1610">
                  <c:v>5232</c:v>
                </c:pt>
                <c:pt idx="1611">
                  <c:v>5221</c:v>
                </c:pt>
                <c:pt idx="1612">
                  <c:v>5236</c:v>
                </c:pt>
                <c:pt idx="1613">
                  <c:v>5247</c:v>
                </c:pt>
                <c:pt idx="1614">
                  <c:v>5282</c:v>
                </c:pt>
                <c:pt idx="1615">
                  <c:v>5269</c:v>
                </c:pt>
                <c:pt idx="1616">
                  <c:v>5252</c:v>
                </c:pt>
                <c:pt idx="1617">
                  <c:v>5254</c:v>
                </c:pt>
                <c:pt idx="1618">
                  <c:v>5251</c:v>
                </c:pt>
                <c:pt idx="1619">
                  <c:v>5237</c:v>
                </c:pt>
                <c:pt idx="1620">
                  <c:v>5245</c:v>
                </c:pt>
                <c:pt idx="1621">
                  <c:v>5257</c:v>
                </c:pt>
                <c:pt idx="1622">
                  <c:v>5241</c:v>
                </c:pt>
                <c:pt idx="1623">
                  <c:v>5260</c:v>
                </c:pt>
                <c:pt idx="1624">
                  <c:v>5295</c:v>
                </c:pt>
                <c:pt idx="1625">
                  <c:v>5295</c:v>
                </c:pt>
                <c:pt idx="1626">
                  <c:v>5276</c:v>
                </c:pt>
                <c:pt idx="1627">
                  <c:v>5282</c:v>
                </c:pt>
                <c:pt idx="1628">
                  <c:v>5270</c:v>
                </c:pt>
                <c:pt idx="1629">
                  <c:v>5254</c:v>
                </c:pt>
                <c:pt idx="1630">
                  <c:v>5248</c:v>
                </c:pt>
                <c:pt idx="1631">
                  <c:v>5260</c:v>
                </c:pt>
                <c:pt idx="1632">
                  <c:v>5275</c:v>
                </c:pt>
                <c:pt idx="1633">
                  <c:v>5262</c:v>
                </c:pt>
                <c:pt idx="1634">
                  <c:v>5243</c:v>
                </c:pt>
                <c:pt idx="1635">
                  <c:v>5245</c:v>
                </c:pt>
                <c:pt idx="1636">
                  <c:v>5232</c:v>
                </c:pt>
                <c:pt idx="1637">
                  <c:v>5212</c:v>
                </c:pt>
                <c:pt idx="1638">
                  <c:v>5226</c:v>
                </c:pt>
                <c:pt idx="1639">
                  <c:v>5263</c:v>
                </c:pt>
                <c:pt idx="1640">
                  <c:v>5251</c:v>
                </c:pt>
                <c:pt idx="1641">
                  <c:v>5227</c:v>
                </c:pt>
                <c:pt idx="1642">
                  <c:v>5221</c:v>
                </c:pt>
                <c:pt idx="1643">
                  <c:v>5214</c:v>
                </c:pt>
                <c:pt idx="1644">
                  <c:v>5221</c:v>
                </c:pt>
                <c:pt idx="1645">
                  <c:v>5227</c:v>
                </c:pt>
                <c:pt idx="1646">
                  <c:v>5218</c:v>
                </c:pt>
                <c:pt idx="1647">
                  <c:v>5243</c:v>
                </c:pt>
                <c:pt idx="1648">
                  <c:v>5231</c:v>
                </c:pt>
                <c:pt idx="1649">
                  <c:v>5233</c:v>
                </c:pt>
                <c:pt idx="1650">
                  <c:v>5238</c:v>
                </c:pt>
                <c:pt idx="1651">
                  <c:v>5220</c:v>
                </c:pt>
                <c:pt idx="1652">
                  <c:v>5195</c:v>
                </c:pt>
                <c:pt idx="1653">
                  <c:v>5193</c:v>
                </c:pt>
                <c:pt idx="1654">
                  <c:v>5204</c:v>
                </c:pt>
                <c:pt idx="1655">
                  <c:v>5211</c:v>
                </c:pt>
                <c:pt idx="1656">
                  <c:v>5224</c:v>
                </c:pt>
                <c:pt idx="1657">
                  <c:v>5224</c:v>
                </c:pt>
                <c:pt idx="1658">
                  <c:v>5204</c:v>
                </c:pt>
                <c:pt idx="1659">
                  <c:v>5177</c:v>
                </c:pt>
                <c:pt idx="1660">
                  <c:v>5179</c:v>
                </c:pt>
                <c:pt idx="1661">
                  <c:v>5162</c:v>
                </c:pt>
                <c:pt idx="1662">
                  <c:v>5114</c:v>
                </c:pt>
                <c:pt idx="1663">
                  <c:v>5116</c:v>
                </c:pt>
                <c:pt idx="1664">
                  <c:v>5240</c:v>
                </c:pt>
                <c:pt idx="1665">
                  <c:v>5290</c:v>
                </c:pt>
                <c:pt idx="1666">
                  <c:v>5323</c:v>
                </c:pt>
                <c:pt idx="1667">
                  <c:v>5301</c:v>
                </c:pt>
                <c:pt idx="1668">
                  <c:v>5275</c:v>
                </c:pt>
                <c:pt idx="1669">
                  <c:v>5287</c:v>
                </c:pt>
                <c:pt idx="1670">
                  <c:v>5286</c:v>
                </c:pt>
                <c:pt idx="1671">
                  <c:v>5291</c:v>
                </c:pt>
                <c:pt idx="1672">
                  <c:v>5326</c:v>
                </c:pt>
                <c:pt idx="1673">
                  <c:v>5346</c:v>
                </c:pt>
                <c:pt idx="1674">
                  <c:v>5344</c:v>
                </c:pt>
                <c:pt idx="1675">
                  <c:v>5325</c:v>
                </c:pt>
                <c:pt idx="1676">
                  <c:v>5301</c:v>
                </c:pt>
                <c:pt idx="1677">
                  <c:v>5316</c:v>
                </c:pt>
                <c:pt idx="1678">
                  <c:v>5306</c:v>
                </c:pt>
                <c:pt idx="1679">
                  <c:v>5297</c:v>
                </c:pt>
                <c:pt idx="1680">
                  <c:v>5285</c:v>
                </c:pt>
                <c:pt idx="1681">
                  <c:v>5295</c:v>
                </c:pt>
                <c:pt idx="1682">
                  <c:v>5319</c:v>
                </c:pt>
                <c:pt idx="1683">
                  <c:v>5320</c:v>
                </c:pt>
                <c:pt idx="1684">
                  <c:v>5291</c:v>
                </c:pt>
                <c:pt idx="1685">
                  <c:v>5287</c:v>
                </c:pt>
                <c:pt idx="1686">
                  <c:v>5308</c:v>
                </c:pt>
                <c:pt idx="1687">
                  <c:v>5325</c:v>
                </c:pt>
                <c:pt idx="1688">
                  <c:v>5325</c:v>
                </c:pt>
                <c:pt idx="1689">
                  <c:v>5309</c:v>
                </c:pt>
                <c:pt idx="1690">
                  <c:v>5305</c:v>
                </c:pt>
                <c:pt idx="1691">
                  <c:v>5312</c:v>
                </c:pt>
                <c:pt idx="1692">
                  <c:v>5312</c:v>
                </c:pt>
                <c:pt idx="1693">
                  <c:v>5298</c:v>
                </c:pt>
                <c:pt idx="1694">
                  <c:v>5321</c:v>
                </c:pt>
                <c:pt idx="1695">
                  <c:v>5319</c:v>
                </c:pt>
                <c:pt idx="1696">
                  <c:v>5321</c:v>
                </c:pt>
                <c:pt idx="1697">
                  <c:v>5313</c:v>
                </c:pt>
                <c:pt idx="1698">
                  <c:v>5287</c:v>
                </c:pt>
                <c:pt idx="1699">
                  <c:v>5281</c:v>
                </c:pt>
                <c:pt idx="1700">
                  <c:v>5308</c:v>
                </c:pt>
                <c:pt idx="1701">
                  <c:v>5328</c:v>
                </c:pt>
                <c:pt idx="1702">
                  <c:v>5340</c:v>
                </c:pt>
                <c:pt idx="1703">
                  <c:v>5329</c:v>
                </c:pt>
                <c:pt idx="1704">
                  <c:v>5315</c:v>
                </c:pt>
                <c:pt idx="1705">
                  <c:v>5322</c:v>
                </c:pt>
                <c:pt idx="1706">
                  <c:v>5277</c:v>
                </c:pt>
                <c:pt idx="1707">
                  <c:v>5286</c:v>
                </c:pt>
                <c:pt idx="1708">
                  <c:v>5324</c:v>
                </c:pt>
                <c:pt idx="1709">
                  <c:v>5347</c:v>
                </c:pt>
                <c:pt idx="1710">
                  <c:v>5380</c:v>
                </c:pt>
                <c:pt idx="1711">
                  <c:v>5384</c:v>
                </c:pt>
                <c:pt idx="1712">
                  <c:v>5351</c:v>
                </c:pt>
                <c:pt idx="1713">
                  <c:v>5339</c:v>
                </c:pt>
                <c:pt idx="1714">
                  <c:v>5309</c:v>
                </c:pt>
                <c:pt idx="1715">
                  <c:v>5327</c:v>
                </c:pt>
                <c:pt idx="1716">
                  <c:v>5327</c:v>
                </c:pt>
                <c:pt idx="1717">
                  <c:v>5334</c:v>
                </c:pt>
                <c:pt idx="1718">
                  <c:v>5327</c:v>
                </c:pt>
                <c:pt idx="1719">
                  <c:v>5327</c:v>
                </c:pt>
                <c:pt idx="1720">
                  <c:v>5344</c:v>
                </c:pt>
                <c:pt idx="1721">
                  <c:v>5332</c:v>
                </c:pt>
                <c:pt idx="1722">
                  <c:v>5334</c:v>
                </c:pt>
                <c:pt idx="1723">
                  <c:v>5314</c:v>
                </c:pt>
                <c:pt idx="1724">
                  <c:v>5286</c:v>
                </c:pt>
                <c:pt idx="1725">
                  <c:v>5268</c:v>
                </c:pt>
                <c:pt idx="1726">
                  <c:v>5246</c:v>
                </c:pt>
                <c:pt idx="1727">
                  <c:v>5226</c:v>
                </c:pt>
                <c:pt idx="1728">
                  <c:v>5242</c:v>
                </c:pt>
                <c:pt idx="1729">
                  <c:v>5276</c:v>
                </c:pt>
                <c:pt idx="1730">
                  <c:v>5340</c:v>
                </c:pt>
                <c:pt idx="1731">
                  <c:v>5358</c:v>
                </c:pt>
                <c:pt idx="1732">
                  <c:v>5366</c:v>
                </c:pt>
                <c:pt idx="1733">
                  <c:v>5388</c:v>
                </c:pt>
                <c:pt idx="1734">
                  <c:v>5384</c:v>
                </c:pt>
                <c:pt idx="1735">
                  <c:v>5395</c:v>
                </c:pt>
                <c:pt idx="1736">
                  <c:v>5429</c:v>
                </c:pt>
                <c:pt idx="1737">
                  <c:v>5444</c:v>
                </c:pt>
                <c:pt idx="1738">
                  <c:v>5463</c:v>
                </c:pt>
                <c:pt idx="1739">
                  <c:v>5456</c:v>
                </c:pt>
                <c:pt idx="1740">
                  <c:v>5458</c:v>
                </c:pt>
                <c:pt idx="1741">
                  <c:v>5463</c:v>
                </c:pt>
                <c:pt idx="1742">
                  <c:v>5456</c:v>
                </c:pt>
                <c:pt idx="1743">
                  <c:v>5433</c:v>
                </c:pt>
                <c:pt idx="1744">
                  <c:v>5414</c:v>
                </c:pt>
                <c:pt idx="1745">
                  <c:v>5412</c:v>
                </c:pt>
                <c:pt idx="1746">
                  <c:v>5425</c:v>
                </c:pt>
                <c:pt idx="1747">
                  <c:v>5434</c:v>
                </c:pt>
                <c:pt idx="1748">
                  <c:v>5480</c:v>
                </c:pt>
                <c:pt idx="1749">
                  <c:v>5476</c:v>
                </c:pt>
                <c:pt idx="1750">
                  <c:v>5452</c:v>
                </c:pt>
                <c:pt idx="1751">
                  <c:v>5438</c:v>
                </c:pt>
                <c:pt idx="1752">
                  <c:v>5437</c:v>
                </c:pt>
                <c:pt idx="1753">
                  <c:v>5429</c:v>
                </c:pt>
                <c:pt idx="1754">
                  <c:v>5428</c:v>
                </c:pt>
                <c:pt idx="1755">
                  <c:v>5432</c:v>
                </c:pt>
                <c:pt idx="1756">
                  <c:v>5436</c:v>
                </c:pt>
                <c:pt idx="1757">
                  <c:v>5452</c:v>
                </c:pt>
                <c:pt idx="1758">
                  <c:v>5438</c:v>
                </c:pt>
                <c:pt idx="1759">
                  <c:v>5410</c:v>
                </c:pt>
                <c:pt idx="1760">
                  <c:v>5415</c:v>
                </c:pt>
                <c:pt idx="1761">
                  <c:v>5418</c:v>
                </c:pt>
                <c:pt idx="1762">
                  <c:v>5420</c:v>
                </c:pt>
                <c:pt idx="1763">
                  <c:v>5446</c:v>
                </c:pt>
                <c:pt idx="1764">
                  <c:v>5476</c:v>
                </c:pt>
                <c:pt idx="1765">
                  <c:v>5481</c:v>
                </c:pt>
                <c:pt idx="1766">
                  <c:v>5513</c:v>
                </c:pt>
                <c:pt idx="1767">
                  <c:v>5512</c:v>
                </c:pt>
                <c:pt idx="1768">
                  <c:v>5480</c:v>
                </c:pt>
                <c:pt idx="1769">
                  <c:v>5474</c:v>
                </c:pt>
                <c:pt idx="1770">
                  <c:v>5501</c:v>
                </c:pt>
                <c:pt idx="1771">
                  <c:v>5496</c:v>
                </c:pt>
                <c:pt idx="1772">
                  <c:v>5464</c:v>
                </c:pt>
                <c:pt idx="1773">
                  <c:v>5453</c:v>
                </c:pt>
                <c:pt idx="1774">
                  <c:v>5472</c:v>
                </c:pt>
                <c:pt idx="1775">
                  <c:v>5499</c:v>
                </c:pt>
                <c:pt idx="1776">
                  <c:v>5509</c:v>
                </c:pt>
                <c:pt idx="1777">
                  <c:v>5484</c:v>
                </c:pt>
                <c:pt idx="1778">
                  <c:v>5515</c:v>
                </c:pt>
                <c:pt idx="1779">
                  <c:v>5508</c:v>
                </c:pt>
                <c:pt idx="1780">
                  <c:v>5486</c:v>
                </c:pt>
                <c:pt idx="1781">
                  <c:v>5465</c:v>
                </c:pt>
                <c:pt idx="1782">
                  <c:v>5450</c:v>
                </c:pt>
                <c:pt idx="1783">
                  <c:v>5449</c:v>
                </c:pt>
                <c:pt idx="1784">
                  <c:v>5462</c:v>
                </c:pt>
                <c:pt idx="1785">
                  <c:v>5450</c:v>
                </c:pt>
                <c:pt idx="1786">
                  <c:v>5425</c:v>
                </c:pt>
                <c:pt idx="1787">
                  <c:v>5434</c:v>
                </c:pt>
                <c:pt idx="1788">
                  <c:v>5414</c:v>
                </c:pt>
                <c:pt idx="1789">
                  <c:v>5406</c:v>
                </c:pt>
                <c:pt idx="1790">
                  <c:v>5413</c:v>
                </c:pt>
                <c:pt idx="1791">
                  <c:v>5439</c:v>
                </c:pt>
                <c:pt idx="1792">
                  <c:v>5464</c:v>
                </c:pt>
                <c:pt idx="1793">
                  <c:v>5476</c:v>
                </c:pt>
                <c:pt idx="1794">
                  <c:v>5505</c:v>
                </c:pt>
                <c:pt idx="1795">
                  <c:v>5534</c:v>
                </c:pt>
                <c:pt idx="1796">
                  <c:v>5557</c:v>
                </c:pt>
                <c:pt idx="1797">
                  <c:v>5557</c:v>
                </c:pt>
                <c:pt idx="1798">
                  <c:v>5555</c:v>
                </c:pt>
                <c:pt idx="1799">
                  <c:v>5570</c:v>
                </c:pt>
                <c:pt idx="1800">
                  <c:v>5616</c:v>
                </c:pt>
                <c:pt idx="1801">
                  <c:v>5643</c:v>
                </c:pt>
                <c:pt idx="1802">
                  <c:v>5660</c:v>
                </c:pt>
                <c:pt idx="1803">
                  <c:v>5632</c:v>
                </c:pt>
                <c:pt idx="1804">
                  <c:v>5606</c:v>
                </c:pt>
                <c:pt idx="1805">
                  <c:v>5585</c:v>
                </c:pt>
                <c:pt idx="1806">
                  <c:v>5549</c:v>
                </c:pt>
                <c:pt idx="1807">
                  <c:v>5559</c:v>
                </c:pt>
                <c:pt idx="1808">
                  <c:v>5612</c:v>
                </c:pt>
                <c:pt idx="1809">
                  <c:v>5632</c:v>
                </c:pt>
                <c:pt idx="1810">
                  <c:v>5641</c:v>
                </c:pt>
                <c:pt idx="1811">
                  <c:v>5617</c:v>
                </c:pt>
                <c:pt idx="1812">
                  <c:v>5586</c:v>
                </c:pt>
                <c:pt idx="1813">
                  <c:v>5589</c:v>
                </c:pt>
                <c:pt idx="1814">
                  <c:v>5594</c:v>
                </c:pt>
                <c:pt idx="1815">
                  <c:v>5590</c:v>
                </c:pt>
                <c:pt idx="1816">
                  <c:v>5655</c:v>
                </c:pt>
                <c:pt idx="1817">
                  <c:v>5660</c:v>
                </c:pt>
                <c:pt idx="1818">
                  <c:v>5662</c:v>
                </c:pt>
                <c:pt idx="1819">
                  <c:v>5696</c:v>
                </c:pt>
                <c:pt idx="1820">
                  <c:v>5710</c:v>
                </c:pt>
                <c:pt idx="1821">
                  <c:v>5698</c:v>
                </c:pt>
                <c:pt idx="1822">
                  <c:v>5691</c:v>
                </c:pt>
                <c:pt idx="1823">
                  <c:v>5692</c:v>
                </c:pt>
                <c:pt idx="1824">
                  <c:v>5663</c:v>
                </c:pt>
                <c:pt idx="1825">
                  <c:v>5630</c:v>
                </c:pt>
                <c:pt idx="1826">
                  <c:v>5578</c:v>
                </c:pt>
                <c:pt idx="1827">
                  <c:v>5595</c:v>
                </c:pt>
                <c:pt idx="1828">
                  <c:v>5657</c:v>
                </c:pt>
                <c:pt idx="1829">
                  <c:v>5661</c:v>
                </c:pt>
                <c:pt idx="1830">
                  <c:v>5681</c:v>
                </c:pt>
                <c:pt idx="1831">
                  <c:v>5669</c:v>
                </c:pt>
                <c:pt idx="1832">
                  <c:v>5650</c:v>
                </c:pt>
                <c:pt idx="1833">
                  <c:v>5619</c:v>
                </c:pt>
                <c:pt idx="1834">
                  <c:v>5590</c:v>
                </c:pt>
                <c:pt idx="1835">
                  <c:v>5553</c:v>
                </c:pt>
                <c:pt idx="1836">
                  <c:v>5550</c:v>
                </c:pt>
                <c:pt idx="1837">
                  <c:v>5556</c:v>
                </c:pt>
                <c:pt idx="1838">
                  <c:v>5582</c:v>
                </c:pt>
                <c:pt idx="1839">
                  <c:v>5615</c:v>
                </c:pt>
                <c:pt idx="1840">
                  <c:v>5595</c:v>
                </c:pt>
                <c:pt idx="1841">
                  <c:v>5592</c:v>
                </c:pt>
                <c:pt idx="1842">
                  <c:v>5615</c:v>
                </c:pt>
                <c:pt idx="1843">
                  <c:v>5598</c:v>
                </c:pt>
                <c:pt idx="1844">
                  <c:v>5555</c:v>
                </c:pt>
                <c:pt idx="1845">
                  <c:v>5555</c:v>
                </c:pt>
                <c:pt idx="1846">
                  <c:v>5527</c:v>
                </c:pt>
                <c:pt idx="1847">
                  <c:v>5524</c:v>
                </c:pt>
                <c:pt idx="1848">
                  <c:v>5572</c:v>
                </c:pt>
                <c:pt idx="1849">
                  <c:v>5594</c:v>
                </c:pt>
                <c:pt idx="1850">
                  <c:v>5593</c:v>
                </c:pt>
                <c:pt idx="1851">
                  <c:v>5604</c:v>
                </c:pt>
                <c:pt idx="1852">
                  <c:v>5609</c:v>
                </c:pt>
                <c:pt idx="1853">
                  <c:v>5610</c:v>
                </c:pt>
                <c:pt idx="1854">
                  <c:v>5598</c:v>
                </c:pt>
                <c:pt idx="1855">
                  <c:v>5582</c:v>
                </c:pt>
                <c:pt idx="1856">
                  <c:v>5578</c:v>
                </c:pt>
                <c:pt idx="1857">
                  <c:v>5576</c:v>
                </c:pt>
                <c:pt idx="1858">
                  <c:v>5549</c:v>
                </c:pt>
                <c:pt idx="1859">
                  <c:v>5549</c:v>
                </c:pt>
                <c:pt idx="1860">
                  <c:v>5605</c:v>
                </c:pt>
                <c:pt idx="1861">
                  <c:v>5624</c:v>
                </c:pt>
                <c:pt idx="1862">
                  <c:v>5657</c:v>
                </c:pt>
                <c:pt idx="1863">
                  <c:v>5663</c:v>
                </c:pt>
                <c:pt idx="1864">
                  <c:v>5669</c:v>
                </c:pt>
                <c:pt idx="1865">
                  <c:v>5659</c:v>
                </c:pt>
                <c:pt idx="1866">
                  <c:v>5715</c:v>
                </c:pt>
                <c:pt idx="1867">
                  <c:v>5725</c:v>
                </c:pt>
                <c:pt idx="1868">
                  <c:v>5723</c:v>
                </c:pt>
                <c:pt idx="1869">
                  <c:v>5703</c:v>
                </c:pt>
                <c:pt idx="1870">
                  <c:v>5694</c:v>
                </c:pt>
                <c:pt idx="1871">
                  <c:v>5650</c:v>
                </c:pt>
                <c:pt idx="1872">
                  <c:v>5640</c:v>
                </c:pt>
                <c:pt idx="1873">
                  <c:v>5640</c:v>
                </c:pt>
                <c:pt idx="1874">
                  <c:v>5628</c:v>
                </c:pt>
                <c:pt idx="1875">
                  <c:v>5638</c:v>
                </c:pt>
                <c:pt idx="1876">
                  <c:v>5657</c:v>
                </c:pt>
                <c:pt idx="1877">
                  <c:v>5663</c:v>
                </c:pt>
                <c:pt idx="1878">
                  <c:v>5642</c:v>
                </c:pt>
                <c:pt idx="1879">
                  <c:v>5629</c:v>
                </c:pt>
                <c:pt idx="1880">
                  <c:v>5640</c:v>
                </c:pt>
                <c:pt idx="1881">
                  <c:v>5654</c:v>
                </c:pt>
                <c:pt idx="1882">
                  <c:v>5623</c:v>
                </c:pt>
                <c:pt idx="1883">
                  <c:v>5603</c:v>
                </c:pt>
                <c:pt idx="1884">
                  <c:v>5624</c:v>
                </c:pt>
                <c:pt idx="1885">
                  <c:v>5632</c:v>
                </c:pt>
                <c:pt idx="1886">
                  <c:v>5657</c:v>
                </c:pt>
                <c:pt idx="1887">
                  <c:v>5649</c:v>
                </c:pt>
                <c:pt idx="1888">
                  <c:v>5630</c:v>
                </c:pt>
                <c:pt idx="1889">
                  <c:v>5643</c:v>
                </c:pt>
                <c:pt idx="1890">
                  <c:v>5673</c:v>
                </c:pt>
                <c:pt idx="1891">
                  <c:v>5656</c:v>
                </c:pt>
                <c:pt idx="1892">
                  <c:v>5630</c:v>
                </c:pt>
                <c:pt idx="1893">
                  <c:v>5619</c:v>
                </c:pt>
                <c:pt idx="1894">
                  <c:v>5601</c:v>
                </c:pt>
                <c:pt idx="1895">
                  <c:v>5606</c:v>
                </c:pt>
                <c:pt idx="1896">
                  <c:v>5599</c:v>
                </c:pt>
                <c:pt idx="1897">
                  <c:v>5576</c:v>
                </c:pt>
                <c:pt idx="1898">
                  <c:v>5550</c:v>
                </c:pt>
                <c:pt idx="1899">
                  <c:v>5578</c:v>
                </c:pt>
                <c:pt idx="1900">
                  <c:v>5575</c:v>
                </c:pt>
                <c:pt idx="1901">
                  <c:v>5590</c:v>
                </c:pt>
                <c:pt idx="1902">
                  <c:v>5592</c:v>
                </c:pt>
                <c:pt idx="1903">
                  <c:v>5604</c:v>
                </c:pt>
                <c:pt idx="1904">
                  <c:v>5599</c:v>
                </c:pt>
                <c:pt idx="1905">
                  <c:v>5559</c:v>
                </c:pt>
                <c:pt idx="1906">
                  <c:v>5517</c:v>
                </c:pt>
                <c:pt idx="1907">
                  <c:v>5512</c:v>
                </c:pt>
                <c:pt idx="1908">
                  <c:v>5507</c:v>
                </c:pt>
                <c:pt idx="1909">
                  <c:v>5487</c:v>
                </c:pt>
                <c:pt idx="1910">
                  <c:v>5486</c:v>
                </c:pt>
                <c:pt idx="1911">
                  <c:v>5512</c:v>
                </c:pt>
                <c:pt idx="1912">
                  <c:v>5543</c:v>
                </c:pt>
                <c:pt idx="1913">
                  <c:v>5538</c:v>
                </c:pt>
                <c:pt idx="1914">
                  <c:v>5522</c:v>
                </c:pt>
                <c:pt idx="1915">
                  <c:v>5499</c:v>
                </c:pt>
                <c:pt idx="1916">
                  <c:v>5456</c:v>
                </c:pt>
                <c:pt idx="1917">
                  <c:v>5438</c:v>
                </c:pt>
                <c:pt idx="1918">
                  <c:v>5446</c:v>
                </c:pt>
                <c:pt idx="1919">
                  <c:v>5468</c:v>
                </c:pt>
                <c:pt idx="1920">
                  <c:v>5478</c:v>
                </c:pt>
                <c:pt idx="1921">
                  <c:v>5490</c:v>
                </c:pt>
                <c:pt idx="1922">
                  <c:v>5481</c:v>
                </c:pt>
                <c:pt idx="1923">
                  <c:v>5452</c:v>
                </c:pt>
                <c:pt idx="1924">
                  <c:v>5429</c:v>
                </c:pt>
                <c:pt idx="1925">
                  <c:v>5432</c:v>
                </c:pt>
                <c:pt idx="1926">
                  <c:v>5494</c:v>
                </c:pt>
                <c:pt idx="1927">
                  <c:v>5512</c:v>
                </c:pt>
                <c:pt idx="1928">
                  <c:v>5542</c:v>
                </c:pt>
                <c:pt idx="1929">
                  <c:v>5538</c:v>
                </c:pt>
                <c:pt idx="1930">
                  <c:v>5512</c:v>
                </c:pt>
                <c:pt idx="1931">
                  <c:v>5511</c:v>
                </c:pt>
                <c:pt idx="1932">
                  <c:v>5512</c:v>
                </c:pt>
                <c:pt idx="1933">
                  <c:v>5525</c:v>
                </c:pt>
                <c:pt idx="1934">
                  <c:v>5517</c:v>
                </c:pt>
                <c:pt idx="1935">
                  <c:v>5548</c:v>
                </c:pt>
                <c:pt idx="1936">
                  <c:v>5605</c:v>
                </c:pt>
                <c:pt idx="1937">
                  <c:v>5599</c:v>
                </c:pt>
                <c:pt idx="1938">
                  <c:v>5551</c:v>
                </c:pt>
                <c:pt idx="1939">
                  <c:v>5529</c:v>
                </c:pt>
                <c:pt idx="1940">
                  <c:v>5498</c:v>
                </c:pt>
                <c:pt idx="1941">
                  <c:v>5480</c:v>
                </c:pt>
                <c:pt idx="1942">
                  <c:v>5490</c:v>
                </c:pt>
                <c:pt idx="1943">
                  <c:v>5512</c:v>
                </c:pt>
                <c:pt idx="1944">
                  <c:v>5482</c:v>
                </c:pt>
                <c:pt idx="1945">
                  <c:v>5471</c:v>
                </c:pt>
                <c:pt idx="1946">
                  <c:v>5475</c:v>
                </c:pt>
                <c:pt idx="1947">
                  <c:v>5490</c:v>
                </c:pt>
                <c:pt idx="1948">
                  <c:v>5475</c:v>
                </c:pt>
                <c:pt idx="1949">
                  <c:v>5475</c:v>
                </c:pt>
                <c:pt idx="1950">
                  <c:v>5468</c:v>
                </c:pt>
                <c:pt idx="1951">
                  <c:v>5463</c:v>
                </c:pt>
                <c:pt idx="1952">
                  <c:v>5493</c:v>
                </c:pt>
                <c:pt idx="1953">
                  <c:v>5491</c:v>
                </c:pt>
                <c:pt idx="1954">
                  <c:v>5452</c:v>
                </c:pt>
                <c:pt idx="1955">
                  <c:v>5443</c:v>
                </c:pt>
                <c:pt idx="1956">
                  <c:v>5465</c:v>
                </c:pt>
                <c:pt idx="1957">
                  <c:v>5451</c:v>
                </c:pt>
                <c:pt idx="1958">
                  <c:v>5450</c:v>
                </c:pt>
                <c:pt idx="1959">
                  <c:v>5449</c:v>
                </c:pt>
                <c:pt idx="1960">
                  <c:v>5465</c:v>
                </c:pt>
                <c:pt idx="1961">
                  <c:v>5452</c:v>
                </c:pt>
                <c:pt idx="1962">
                  <c:v>5463</c:v>
                </c:pt>
                <c:pt idx="1963">
                  <c:v>5469</c:v>
                </c:pt>
                <c:pt idx="1964">
                  <c:v>5492</c:v>
                </c:pt>
                <c:pt idx="1965">
                  <c:v>5483</c:v>
                </c:pt>
                <c:pt idx="1966">
                  <c:v>5474</c:v>
                </c:pt>
                <c:pt idx="1967">
                  <c:v>5499</c:v>
                </c:pt>
                <c:pt idx="1968">
                  <c:v>5497</c:v>
                </c:pt>
                <c:pt idx="1969">
                  <c:v>5481</c:v>
                </c:pt>
                <c:pt idx="1970">
                  <c:v>5471</c:v>
                </c:pt>
                <c:pt idx="1971">
                  <c:v>5442</c:v>
                </c:pt>
                <c:pt idx="1972">
                  <c:v>5408</c:v>
                </c:pt>
                <c:pt idx="1973">
                  <c:v>5420</c:v>
                </c:pt>
                <c:pt idx="1974">
                  <c:v>5447</c:v>
                </c:pt>
                <c:pt idx="1975">
                  <c:v>5435</c:v>
                </c:pt>
                <c:pt idx="1976">
                  <c:v>5432</c:v>
                </c:pt>
                <c:pt idx="1977">
                  <c:v>5451</c:v>
                </c:pt>
                <c:pt idx="1978">
                  <c:v>5472</c:v>
                </c:pt>
                <c:pt idx="1979">
                  <c:v>5476</c:v>
                </c:pt>
                <c:pt idx="1980">
                  <c:v>5431</c:v>
                </c:pt>
                <c:pt idx="1981">
                  <c:v>5440</c:v>
                </c:pt>
                <c:pt idx="1982">
                  <c:v>5423</c:v>
                </c:pt>
                <c:pt idx="1983">
                  <c:v>5429</c:v>
                </c:pt>
                <c:pt idx="1984">
                  <c:v>5452</c:v>
                </c:pt>
                <c:pt idx="1985">
                  <c:v>5465</c:v>
                </c:pt>
                <c:pt idx="1986">
                  <c:v>5457</c:v>
                </c:pt>
                <c:pt idx="1987">
                  <c:v>5438</c:v>
                </c:pt>
                <c:pt idx="1988">
                  <c:v>5441</c:v>
                </c:pt>
                <c:pt idx="1989">
                  <c:v>5421</c:v>
                </c:pt>
                <c:pt idx="1990">
                  <c:v>5404</c:v>
                </c:pt>
                <c:pt idx="1991">
                  <c:v>5433</c:v>
                </c:pt>
                <c:pt idx="1992">
                  <c:v>5517</c:v>
                </c:pt>
                <c:pt idx="1993">
                  <c:v>5576</c:v>
                </c:pt>
                <c:pt idx="1994">
                  <c:v>5624</c:v>
                </c:pt>
                <c:pt idx="1995">
                  <c:v>5647</c:v>
                </c:pt>
                <c:pt idx="1996">
                  <c:v>5624</c:v>
                </c:pt>
                <c:pt idx="1997">
                  <c:v>5612</c:v>
                </c:pt>
                <c:pt idx="1998">
                  <c:v>5626</c:v>
                </c:pt>
                <c:pt idx="1999">
                  <c:v>5613</c:v>
                </c:pt>
                <c:pt idx="2000">
                  <c:v>5624</c:v>
                </c:pt>
                <c:pt idx="2001">
                  <c:v>5630</c:v>
                </c:pt>
                <c:pt idx="2002">
                  <c:v>5677</c:v>
                </c:pt>
                <c:pt idx="2003">
                  <c:v>5694</c:v>
                </c:pt>
                <c:pt idx="2004">
                  <c:v>5679</c:v>
                </c:pt>
                <c:pt idx="2005">
                  <c:v>5670</c:v>
                </c:pt>
                <c:pt idx="2006">
                  <c:v>5682</c:v>
                </c:pt>
                <c:pt idx="2007">
                  <c:v>5686</c:v>
                </c:pt>
                <c:pt idx="2008">
                  <c:v>5688</c:v>
                </c:pt>
                <c:pt idx="2009">
                  <c:v>5711</c:v>
                </c:pt>
                <c:pt idx="2010">
                  <c:v>5693</c:v>
                </c:pt>
                <c:pt idx="2011">
                  <c:v>5695</c:v>
                </c:pt>
                <c:pt idx="2012">
                  <c:v>5666</c:v>
                </c:pt>
                <c:pt idx="2013">
                  <c:v>5638</c:v>
                </c:pt>
                <c:pt idx="2014">
                  <c:v>5628</c:v>
                </c:pt>
                <c:pt idx="2015">
                  <c:v>5610</c:v>
                </c:pt>
                <c:pt idx="2016">
                  <c:v>5643</c:v>
                </c:pt>
                <c:pt idx="2017">
                  <c:v>5646</c:v>
                </c:pt>
                <c:pt idx="2018">
                  <c:v>5635</c:v>
                </c:pt>
                <c:pt idx="2019">
                  <c:v>5634</c:v>
                </c:pt>
                <c:pt idx="2020">
                  <c:v>5636</c:v>
                </c:pt>
                <c:pt idx="2021">
                  <c:v>5626</c:v>
                </c:pt>
                <c:pt idx="2022">
                  <c:v>5606</c:v>
                </c:pt>
                <c:pt idx="2023">
                  <c:v>5615</c:v>
                </c:pt>
                <c:pt idx="2024">
                  <c:v>5581</c:v>
                </c:pt>
                <c:pt idx="2025">
                  <c:v>5530</c:v>
                </c:pt>
                <c:pt idx="2026">
                  <c:v>5507</c:v>
                </c:pt>
                <c:pt idx="2027">
                  <c:v>5513</c:v>
                </c:pt>
                <c:pt idx="2028">
                  <c:v>5588</c:v>
                </c:pt>
                <c:pt idx="2029">
                  <c:v>5613</c:v>
                </c:pt>
                <c:pt idx="2030">
                  <c:v>5652</c:v>
                </c:pt>
                <c:pt idx="2031">
                  <c:v>5631</c:v>
                </c:pt>
                <c:pt idx="2032">
                  <c:v>5575</c:v>
                </c:pt>
                <c:pt idx="2033">
                  <c:v>5545</c:v>
                </c:pt>
                <c:pt idx="2034">
                  <c:v>5545</c:v>
                </c:pt>
                <c:pt idx="2035">
                  <c:v>5592</c:v>
                </c:pt>
                <c:pt idx="2036">
                  <c:v>5577</c:v>
                </c:pt>
                <c:pt idx="2037">
                  <c:v>5538</c:v>
                </c:pt>
                <c:pt idx="2038">
                  <c:v>5520</c:v>
                </c:pt>
                <c:pt idx="2039">
                  <c:v>5514</c:v>
                </c:pt>
                <c:pt idx="2040">
                  <c:v>5538</c:v>
                </c:pt>
                <c:pt idx="2041">
                  <c:v>5581</c:v>
                </c:pt>
                <c:pt idx="2042">
                  <c:v>5550</c:v>
                </c:pt>
                <c:pt idx="2043">
                  <c:v>5586</c:v>
                </c:pt>
                <c:pt idx="2044">
                  <c:v>5584</c:v>
                </c:pt>
                <c:pt idx="2045">
                  <c:v>5598</c:v>
                </c:pt>
                <c:pt idx="2046">
                  <c:v>5617</c:v>
                </c:pt>
                <c:pt idx="2047">
                  <c:v>5578</c:v>
                </c:pt>
                <c:pt idx="2048">
                  <c:v>5499</c:v>
                </c:pt>
                <c:pt idx="2049">
                  <c:v>5456</c:v>
                </c:pt>
                <c:pt idx="2050">
                  <c:v>5448</c:v>
                </c:pt>
                <c:pt idx="2051">
                  <c:v>5479</c:v>
                </c:pt>
                <c:pt idx="2052">
                  <c:v>5497</c:v>
                </c:pt>
                <c:pt idx="2053">
                  <c:v>5509</c:v>
                </c:pt>
                <c:pt idx="2054">
                  <c:v>5489</c:v>
                </c:pt>
                <c:pt idx="2055">
                  <c:v>5476</c:v>
                </c:pt>
                <c:pt idx="2056">
                  <c:v>5445</c:v>
                </c:pt>
                <c:pt idx="2057">
                  <c:v>5433</c:v>
                </c:pt>
                <c:pt idx="2058">
                  <c:v>5462</c:v>
                </c:pt>
                <c:pt idx="2059">
                  <c:v>5480</c:v>
                </c:pt>
                <c:pt idx="2060">
                  <c:v>5473</c:v>
                </c:pt>
                <c:pt idx="2061">
                  <c:v>5454</c:v>
                </c:pt>
                <c:pt idx="2062">
                  <c:v>5485</c:v>
                </c:pt>
                <c:pt idx="2063">
                  <c:v>5491</c:v>
                </c:pt>
                <c:pt idx="2064">
                  <c:v>5523</c:v>
                </c:pt>
                <c:pt idx="2065">
                  <c:v>5542</c:v>
                </c:pt>
                <c:pt idx="2066">
                  <c:v>5534</c:v>
                </c:pt>
                <c:pt idx="2067">
                  <c:v>5533</c:v>
                </c:pt>
                <c:pt idx="2068">
                  <c:v>5543</c:v>
                </c:pt>
                <c:pt idx="2069">
                  <c:v>5530</c:v>
                </c:pt>
                <c:pt idx="2070">
                  <c:v>5524</c:v>
                </c:pt>
                <c:pt idx="2071">
                  <c:v>5520</c:v>
                </c:pt>
                <c:pt idx="2072">
                  <c:v>5475</c:v>
                </c:pt>
                <c:pt idx="2073">
                  <c:v>5480</c:v>
                </c:pt>
                <c:pt idx="2074">
                  <c:v>5526</c:v>
                </c:pt>
                <c:pt idx="2075">
                  <c:v>5524</c:v>
                </c:pt>
                <c:pt idx="2076">
                  <c:v>5497</c:v>
                </c:pt>
                <c:pt idx="2077">
                  <c:v>5486</c:v>
                </c:pt>
                <c:pt idx="2078">
                  <c:v>5468</c:v>
                </c:pt>
                <c:pt idx="2079">
                  <c:v>5464</c:v>
                </c:pt>
                <c:pt idx="2080">
                  <c:v>5456</c:v>
                </c:pt>
                <c:pt idx="2081">
                  <c:v>5452</c:v>
                </c:pt>
                <c:pt idx="2082">
                  <c:v>5417</c:v>
                </c:pt>
                <c:pt idx="2083">
                  <c:v>5413</c:v>
                </c:pt>
                <c:pt idx="2084">
                  <c:v>5441</c:v>
                </c:pt>
                <c:pt idx="2085">
                  <c:v>5440</c:v>
                </c:pt>
                <c:pt idx="2086">
                  <c:v>5408</c:v>
                </c:pt>
                <c:pt idx="2087">
                  <c:v>5410</c:v>
                </c:pt>
                <c:pt idx="2088">
                  <c:v>5391</c:v>
                </c:pt>
                <c:pt idx="2089">
                  <c:v>5403</c:v>
                </c:pt>
                <c:pt idx="2090">
                  <c:v>5377</c:v>
                </c:pt>
                <c:pt idx="2091">
                  <c:v>5416</c:v>
                </c:pt>
                <c:pt idx="2092">
                  <c:v>5408</c:v>
                </c:pt>
                <c:pt idx="2093">
                  <c:v>5404</c:v>
                </c:pt>
                <c:pt idx="2094">
                  <c:v>5414</c:v>
                </c:pt>
                <c:pt idx="2095">
                  <c:v>5414</c:v>
                </c:pt>
                <c:pt idx="2096">
                  <c:v>5403</c:v>
                </c:pt>
                <c:pt idx="2097">
                  <c:v>5423</c:v>
                </c:pt>
                <c:pt idx="2098">
                  <c:v>5447</c:v>
                </c:pt>
                <c:pt idx="2099">
                  <c:v>5454</c:v>
                </c:pt>
                <c:pt idx="2100">
                  <c:v>5419</c:v>
                </c:pt>
                <c:pt idx="2101">
                  <c:v>5396</c:v>
                </c:pt>
                <c:pt idx="2102">
                  <c:v>5419</c:v>
                </c:pt>
                <c:pt idx="2103">
                  <c:v>5422</c:v>
                </c:pt>
                <c:pt idx="2104">
                  <c:v>5407</c:v>
                </c:pt>
                <c:pt idx="2105">
                  <c:v>5387</c:v>
                </c:pt>
                <c:pt idx="2106">
                  <c:v>5383</c:v>
                </c:pt>
                <c:pt idx="2107">
                  <c:v>5395</c:v>
                </c:pt>
                <c:pt idx="2108">
                  <c:v>5406</c:v>
                </c:pt>
                <c:pt idx="2109">
                  <c:v>5399</c:v>
                </c:pt>
                <c:pt idx="2110">
                  <c:v>5414</c:v>
                </c:pt>
                <c:pt idx="2111">
                  <c:v>5406</c:v>
                </c:pt>
                <c:pt idx="2112">
                  <c:v>5372</c:v>
                </c:pt>
                <c:pt idx="2113">
                  <c:v>5352</c:v>
                </c:pt>
                <c:pt idx="2114">
                  <c:v>5334</c:v>
                </c:pt>
                <c:pt idx="2115">
                  <c:v>5345</c:v>
                </c:pt>
                <c:pt idx="2116">
                  <c:v>5348</c:v>
                </c:pt>
                <c:pt idx="2117">
                  <c:v>5324</c:v>
                </c:pt>
                <c:pt idx="2118">
                  <c:v>5290</c:v>
                </c:pt>
                <c:pt idx="2119">
                  <c:v>5286</c:v>
                </c:pt>
                <c:pt idx="2120">
                  <c:v>5308</c:v>
                </c:pt>
                <c:pt idx="2121">
                  <c:v>5337</c:v>
                </c:pt>
                <c:pt idx="2122">
                  <c:v>5339</c:v>
                </c:pt>
                <c:pt idx="2123">
                  <c:v>5328</c:v>
                </c:pt>
                <c:pt idx="2124">
                  <c:v>5313</c:v>
                </c:pt>
                <c:pt idx="2125">
                  <c:v>5314</c:v>
                </c:pt>
                <c:pt idx="2126">
                  <c:v>5272</c:v>
                </c:pt>
                <c:pt idx="2127">
                  <c:v>5246</c:v>
                </c:pt>
                <c:pt idx="2128">
                  <c:v>5263</c:v>
                </c:pt>
                <c:pt idx="2129">
                  <c:v>5267</c:v>
                </c:pt>
                <c:pt idx="2130">
                  <c:v>5215</c:v>
                </c:pt>
                <c:pt idx="2131">
                  <c:v>5200</c:v>
                </c:pt>
                <c:pt idx="2132">
                  <c:v>5228</c:v>
                </c:pt>
                <c:pt idx="2133">
                  <c:v>5242</c:v>
                </c:pt>
                <c:pt idx="2134">
                  <c:v>5270</c:v>
                </c:pt>
                <c:pt idx="2135">
                  <c:v>5298</c:v>
                </c:pt>
                <c:pt idx="2136">
                  <c:v>5313</c:v>
                </c:pt>
                <c:pt idx="2137">
                  <c:v>5339</c:v>
                </c:pt>
                <c:pt idx="2138">
                  <c:v>5320</c:v>
                </c:pt>
                <c:pt idx="2139">
                  <c:v>5314</c:v>
                </c:pt>
                <c:pt idx="2140">
                  <c:v>5309</c:v>
                </c:pt>
                <c:pt idx="2141">
                  <c:v>5335</c:v>
                </c:pt>
                <c:pt idx="2142">
                  <c:v>5387</c:v>
                </c:pt>
                <c:pt idx="2143">
                  <c:v>5382</c:v>
                </c:pt>
                <c:pt idx="2144">
                  <c:v>5348</c:v>
                </c:pt>
                <c:pt idx="2145">
                  <c:v>5347</c:v>
                </c:pt>
                <c:pt idx="2146">
                  <c:v>5315</c:v>
                </c:pt>
                <c:pt idx="2147">
                  <c:v>5306</c:v>
                </c:pt>
                <c:pt idx="2148">
                  <c:v>5306</c:v>
                </c:pt>
                <c:pt idx="2149">
                  <c:v>5321</c:v>
                </c:pt>
                <c:pt idx="2150">
                  <c:v>5342</c:v>
                </c:pt>
                <c:pt idx="2151">
                  <c:v>5357</c:v>
                </c:pt>
                <c:pt idx="2152">
                  <c:v>5337</c:v>
                </c:pt>
                <c:pt idx="2153">
                  <c:v>5343</c:v>
                </c:pt>
                <c:pt idx="2154">
                  <c:v>5357</c:v>
                </c:pt>
                <c:pt idx="2155">
                  <c:v>5340</c:v>
                </c:pt>
                <c:pt idx="2156">
                  <c:v>5325</c:v>
                </c:pt>
                <c:pt idx="2157">
                  <c:v>5307</c:v>
                </c:pt>
                <c:pt idx="2158">
                  <c:v>5282</c:v>
                </c:pt>
                <c:pt idx="2159">
                  <c:v>5300</c:v>
                </c:pt>
                <c:pt idx="2160">
                  <c:v>5345</c:v>
                </c:pt>
                <c:pt idx="2161">
                  <c:v>5364</c:v>
                </c:pt>
                <c:pt idx="2162">
                  <c:v>5329</c:v>
                </c:pt>
                <c:pt idx="2163">
                  <c:v>5315</c:v>
                </c:pt>
                <c:pt idx="2164">
                  <c:v>5277</c:v>
                </c:pt>
                <c:pt idx="2165">
                  <c:v>5271</c:v>
                </c:pt>
                <c:pt idx="2166">
                  <c:v>5275</c:v>
                </c:pt>
                <c:pt idx="2167">
                  <c:v>5283</c:v>
                </c:pt>
                <c:pt idx="2168">
                  <c:v>5252</c:v>
                </c:pt>
                <c:pt idx="2169">
                  <c:v>5271</c:v>
                </c:pt>
                <c:pt idx="2170">
                  <c:v>5327</c:v>
                </c:pt>
                <c:pt idx="2171">
                  <c:v>5345</c:v>
                </c:pt>
                <c:pt idx="2172">
                  <c:v>5359</c:v>
                </c:pt>
                <c:pt idx="2173">
                  <c:v>5358</c:v>
                </c:pt>
                <c:pt idx="2174">
                  <c:v>5366</c:v>
                </c:pt>
                <c:pt idx="2175">
                  <c:v>5344</c:v>
                </c:pt>
                <c:pt idx="2176">
                  <c:v>5334</c:v>
                </c:pt>
                <c:pt idx="2177">
                  <c:v>5319</c:v>
                </c:pt>
                <c:pt idx="2178">
                  <c:v>5270</c:v>
                </c:pt>
                <c:pt idx="2179">
                  <c:v>5251</c:v>
                </c:pt>
                <c:pt idx="2180">
                  <c:v>5269</c:v>
                </c:pt>
                <c:pt idx="2181">
                  <c:v>5286</c:v>
                </c:pt>
                <c:pt idx="2182">
                  <c:v>5271</c:v>
                </c:pt>
                <c:pt idx="2183">
                  <c:v>5246</c:v>
                </c:pt>
                <c:pt idx="2184">
                  <c:v>5248</c:v>
                </c:pt>
                <c:pt idx="2185">
                  <c:v>5255</c:v>
                </c:pt>
                <c:pt idx="2186">
                  <c:v>5283</c:v>
                </c:pt>
                <c:pt idx="2187">
                  <c:v>5277</c:v>
                </c:pt>
                <c:pt idx="2188">
                  <c:v>5230</c:v>
                </c:pt>
                <c:pt idx="2189">
                  <c:v>5209</c:v>
                </c:pt>
                <c:pt idx="2190">
                  <c:v>5226</c:v>
                </c:pt>
                <c:pt idx="2191">
                  <c:v>5242</c:v>
                </c:pt>
                <c:pt idx="2192">
                  <c:v>5253</c:v>
                </c:pt>
                <c:pt idx="2193">
                  <c:v>5252</c:v>
                </c:pt>
                <c:pt idx="2194">
                  <c:v>5227</c:v>
                </c:pt>
                <c:pt idx="2195">
                  <c:v>5248</c:v>
                </c:pt>
                <c:pt idx="2196">
                  <c:v>5284</c:v>
                </c:pt>
                <c:pt idx="2197">
                  <c:v>5285</c:v>
                </c:pt>
                <c:pt idx="2198">
                  <c:v>5239</c:v>
                </c:pt>
                <c:pt idx="2199">
                  <c:v>5197</c:v>
                </c:pt>
                <c:pt idx="2200">
                  <c:v>5221</c:v>
                </c:pt>
                <c:pt idx="2201">
                  <c:v>5259</c:v>
                </c:pt>
                <c:pt idx="2202">
                  <c:v>5266</c:v>
                </c:pt>
                <c:pt idx="2203">
                  <c:v>5285</c:v>
                </c:pt>
                <c:pt idx="2204">
                  <c:v>5350</c:v>
                </c:pt>
                <c:pt idx="2205">
                  <c:v>5353</c:v>
                </c:pt>
                <c:pt idx="2206">
                  <c:v>5342</c:v>
                </c:pt>
                <c:pt idx="2207">
                  <c:v>5331</c:v>
                </c:pt>
                <c:pt idx="2208">
                  <c:v>5291</c:v>
                </c:pt>
                <c:pt idx="2209">
                  <c:v>5278</c:v>
                </c:pt>
                <c:pt idx="2210">
                  <c:v>5274</c:v>
                </c:pt>
                <c:pt idx="2211">
                  <c:v>5290</c:v>
                </c:pt>
                <c:pt idx="2212">
                  <c:v>5327</c:v>
                </c:pt>
                <c:pt idx="2213">
                  <c:v>5346</c:v>
                </c:pt>
                <c:pt idx="2214">
                  <c:v>5384</c:v>
                </c:pt>
                <c:pt idx="2215">
                  <c:v>5388</c:v>
                </c:pt>
                <c:pt idx="2216">
                  <c:v>5388</c:v>
                </c:pt>
                <c:pt idx="2217">
                  <c:v>5364</c:v>
                </c:pt>
                <c:pt idx="2218">
                  <c:v>5325</c:v>
                </c:pt>
                <c:pt idx="2219">
                  <c:v>5290</c:v>
                </c:pt>
                <c:pt idx="2220">
                  <c:v>5315</c:v>
                </c:pt>
                <c:pt idx="2221">
                  <c:v>5309</c:v>
                </c:pt>
                <c:pt idx="2222">
                  <c:v>5302</c:v>
                </c:pt>
                <c:pt idx="2223">
                  <c:v>5314</c:v>
                </c:pt>
                <c:pt idx="2224">
                  <c:v>5334</c:v>
                </c:pt>
                <c:pt idx="2225">
                  <c:v>5352</c:v>
                </c:pt>
                <c:pt idx="2226">
                  <c:v>5331</c:v>
                </c:pt>
                <c:pt idx="2227">
                  <c:v>5322</c:v>
                </c:pt>
                <c:pt idx="2228">
                  <c:v>5337</c:v>
                </c:pt>
                <c:pt idx="2229">
                  <c:v>5330</c:v>
                </c:pt>
                <c:pt idx="2230">
                  <c:v>5274</c:v>
                </c:pt>
                <c:pt idx="2231">
                  <c:v>5275</c:v>
                </c:pt>
                <c:pt idx="2232">
                  <c:v>5270</c:v>
                </c:pt>
                <c:pt idx="2233">
                  <c:v>5269</c:v>
                </c:pt>
                <c:pt idx="2234">
                  <c:v>5264</c:v>
                </c:pt>
                <c:pt idx="2235">
                  <c:v>5238</c:v>
                </c:pt>
                <c:pt idx="2236">
                  <c:v>5195</c:v>
                </c:pt>
                <c:pt idx="2237">
                  <c:v>5214</c:v>
                </c:pt>
                <c:pt idx="2238">
                  <c:v>5239</c:v>
                </c:pt>
                <c:pt idx="2239">
                  <c:v>5250</c:v>
                </c:pt>
                <c:pt idx="2240">
                  <c:v>5263</c:v>
                </c:pt>
                <c:pt idx="2241">
                  <c:v>5273</c:v>
                </c:pt>
                <c:pt idx="2242">
                  <c:v>5258</c:v>
                </c:pt>
                <c:pt idx="2243">
                  <c:v>5261</c:v>
                </c:pt>
                <c:pt idx="2244">
                  <c:v>5241</c:v>
                </c:pt>
                <c:pt idx="2245">
                  <c:v>5215</c:v>
                </c:pt>
                <c:pt idx="2246">
                  <c:v>5223</c:v>
                </c:pt>
                <c:pt idx="2247">
                  <c:v>5227</c:v>
                </c:pt>
                <c:pt idx="2248">
                  <c:v>5273</c:v>
                </c:pt>
                <c:pt idx="2249">
                  <c:v>5296</c:v>
                </c:pt>
                <c:pt idx="2250">
                  <c:v>5307</c:v>
                </c:pt>
                <c:pt idx="2251">
                  <c:v>5304</c:v>
                </c:pt>
                <c:pt idx="2252">
                  <c:v>5269</c:v>
                </c:pt>
                <c:pt idx="2253">
                  <c:v>5247</c:v>
                </c:pt>
                <c:pt idx="2254">
                  <c:v>5224</c:v>
                </c:pt>
                <c:pt idx="2255">
                  <c:v>5234</c:v>
                </c:pt>
                <c:pt idx="2256">
                  <c:v>5264</c:v>
                </c:pt>
                <c:pt idx="2257">
                  <c:v>5270</c:v>
                </c:pt>
                <c:pt idx="2258">
                  <c:v>5279</c:v>
                </c:pt>
                <c:pt idx="2259">
                  <c:v>5276</c:v>
                </c:pt>
                <c:pt idx="2260">
                  <c:v>5290</c:v>
                </c:pt>
                <c:pt idx="2261">
                  <c:v>5292</c:v>
                </c:pt>
                <c:pt idx="2262">
                  <c:v>5245</c:v>
                </c:pt>
                <c:pt idx="2263">
                  <c:v>5241</c:v>
                </c:pt>
                <c:pt idx="2264">
                  <c:v>5241</c:v>
                </c:pt>
                <c:pt idx="2265">
                  <c:v>5254</c:v>
                </c:pt>
                <c:pt idx="2266">
                  <c:v>5292</c:v>
                </c:pt>
                <c:pt idx="2267">
                  <c:v>5322</c:v>
                </c:pt>
                <c:pt idx="2268">
                  <c:v>5333</c:v>
                </c:pt>
                <c:pt idx="2269">
                  <c:v>5357</c:v>
                </c:pt>
                <c:pt idx="2270">
                  <c:v>5410</c:v>
                </c:pt>
                <c:pt idx="2271">
                  <c:v>5402</c:v>
                </c:pt>
                <c:pt idx="2272">
                  <c:v>5373</c:v>
                </c:pt>
                <c:pt idx="2273">
                  <c:v>5347</c:v>
                </c:pt>
                <c:pt idx="2274">
                  <c:v>5314</c:v>
                </c:pt>
                <c:pt idx="2275">
                  <c:v>5315</c:v>
                </c:pt>
                <c:pt idx="2276">
                  <c:v>5319</c:v>
                </c:pt>
                <c:pt idx="2277">
                  <c:v>5331</c:v>
                </c:pt>
                <c:pt idx="2278">
                  <c:v>5328</c:v>
                </c:pt>
                <c:pt idx="2279">
                  <c:v>5303</c:v>
                </c:pt>
                <c:pt idx="2280">
                  <c:v>5312</c:v>
                </c:pt>
                <c:pt idx="2281">
                  <c:v>5351</c:v>
                </c:pt>
                <c:pt idx="2282">
                  <c:v>5359</c:v>
                </c:pt>
                <c:pt idx="2283">
                  <c:v>5342</c:v>
                </c:pt>
                <c:pt idx="2284">
                  <c:v>5298</c:v>
                </c:pt>
                <c:pt idx="2285">
                  <c:v>5289</c:v>
                </c:pt>
                <c:pt idx="2286">
                  <c:v>5287</c:v>
                </c:pt>
                <c:pt idx="2287">
                  <c:v>5295</c:v>
                </c:pt>
                <c:pt idx="2288">
                  <c:v>5314</c:v>
                </c:pt>
                <c:pt idx="2289">
                  <c:v>5302</c:v>
                </c:pt>
                <c:pt idx="2290">
                  <c:v>5288</c:v>
                </c:pt>
                <c:pt idx="2291">
                  <c:v>5314</c:v>
                </c:pt>
                <c:pt idx="2292">
                  <c:v>5342</c:v>
                </c:pt>
                <c:pt idx="2293">
                  <c:v>5344</c:v>
                </c:pt>
                <c:pt idx="2294">
                  <c:v>5335</c:v>
                </c:pt>
                <c:pt idx="2295">
                  <c:v>5338</c:v>
                </c:pt>
                <c:pt idx="2296">
                  <c:v>5309</c:v>
                </c:pt>
                <c:pt idx="2297">
                  <c:v>5289</c:v>
                </c:pt>
                <c:pt idx="2298">
                  <c:v>5283</c:v>
                </c:pt>
                <c:pt idx="2299">
                  <c:v>5285</c:v>
                </c:pt>
                <c:pt idx="2300">
                  <c:v>5322</c:v>
                </c:pt>
                <c:pt idx="2301">
                  <c:v>5322</c:v>
                </c:pt>
                <c:pt idx="2302">
                  <c:v>5297</c:v>
                </c:pt>
                <c:pt idx="2303">
                  <c:v>5327</c:v>
                </c:pt>
                <c:pt idx="2304">
                  <c:v>5345</c:v>
                </c:pt>
                <c:pt idx="2305">
                  <c:v>5342</c:v>
                </c:pt>
                <c:pt idx="2306">
                  <c:v>5375</c:v>
                </c:pt>
                <c:pt idx="2307">
                  <c:v>5371</c:v>
                </c:pt>
                <c:pt idx="2308">
                  <c:v>5349</c:v>
                </c:pt>
                <c:pt idx="2309">
                  <c:v>5331</c:v>
                </c:pt>
                <c:pt idx="2310">
                  <c:v>5314</c:v>
                </c:pt>
                <c:pt idx="2311">
                  <c:v>5308</c:v>
                </c:pt>
                <c:pt idx="2312">
                  <c:v>5314</c:v>
                </c:pt>
                <c:pt idx="2313">
                  <c:v>5336</c:v>
                </c:pt>
                <c:pt idx="2314">
                  <c:v>5334</c:v>
                </c:pt>
                <c:pt idx="2315">
                  <c:v>5317</c:v>
                </c:pt>
                <c:pt idx="2316">
                  <c:v>5271</c:v>
                </c:pt>
                <c:pt idx="2317">
                  <c:v>5250</c:v>
                </c:pt>
                <c:pt idx="2318">
                  <c:v>5291</c:v>
                </c:pt>
                <c:pt idx="2319">
                  <c:v>5319</c:v>
                </c:pt>
                <c:pt idx="2320">
                  <c:v>5294</c:v>
                </c:pt>
                <c:pt idx="2321">
                  <c:v>5270</c:v>
                </c:pt>
                <c:pt idx="2322">
                  <c:v>5280</c:v>
                </c:pt>
                <c:pt idx="2323">
                  <c:v>5314</c:v>
                </c:pt>
                <c:pt idx="2324">
                  <c:v>5315</c:v>
                </c:pt>
                <c:pt idx="2325">
                  <c:v>5296</c:v>
                </c:pt>
                <c:pt idx="2326">
                  <c:v>5280</c:v>
                </c:pt>
                <c:pt idx="2327">
                  <c:v>5266</c:v>
                </c:pt>
                <c:pt idx="2328">
                  <c:v>5295</c:v>
                </c:pt>
                <c:pt idx="2329">
                  <c:v>5317</c:v>
                </c:pt>
                <c:pt idx="2330">
                  <c:v>5283</c:v>
                </c:pt>
                <c:pt idx="2331">
                  <c:v>5271</c:v>
                </c:pt>
                <c:pt idx="2332">
                  <c:v>5320</c:v>
                </c:pt>
                <c:pt idx="2333">
                  <c:v>5341</c:v>
                </c:pt>
                <c:pt idx="2334">
                  <c:v>5352</c:v>
                </c:pt>
                <c:pt idx="2335">
                  <c:v>5410</c:v>
                </c:pt>
                <c:pt idx="2336">
                  <c:v>5439</c:v>
                </c:pt>
                <c:pt idx="2337">
                  <c:v>5434</c:v>
                </c:pt>
                <c:pt idx="2338">
                  <c:v>5433</c:v>
                </c:pt>
                <c:pt idx="2339">
                  <c:v>5431</c:v>
                </c:pt>
                <c:pt idx="2340">
                  <c:v>5453</c:v>
                </c:pt>
                <c:pt idx="2341">
                  <c:v>5447</c:v>
                </c:pt>
                <c:pt idx="2342">
                  <c:v>5411</c:v>
                </c:pt>
                <c:pt idx="2343">
                  <c:v>5429</c:v>
                </c:pt>
                <c:pt idx="2344">
                  <c:v>5459</c:v>
                </c:pt>
                <c:pt idx="2345">
                  <c:v>5481</c:v>
                </c:pt>
                <c:pt idx="2346">
                  <c:v>5498</c:v>
                </c:pt>
                <c:pt idx="2347">
                  <c:v>5487</c:v>
                </c:pt>
                <c:pt idx="2348">
                  <c:v>5489</c:v>
                </c:pt>
                <c:pt idx="2349">
                  <c:v>5491</c:v>
                </c:pt>
                <c:pt idx="2350">
                  <c:v>5501</c:v>
                </c:pt>
                <c:pt idx="2351">
                  <c:v>5508</c:v>
                </c:pt>
                <c:pt idx="2352">
                  <c:v>5482</c:v>
                </c:pt>
                <c:pt idx="2353">
                  <c:v>5478</c:v>
                </c:pt>
                <c:pt idx="2354">
                  <c:v>5493</c:v>
                </c:pt>
                <c:pt idx="2355">
                  <c:v>5481</c:v>
                </c:pt>
                <c:pt idx="2356">
                  <c:v>5469</c:v>
                </c:pt>
                <c:pt idx="2357">
                  <c:v>5463</c:v>
                </c:pt>
                <c:pt idx="2358">
                  <c:v>5483</c:v>
                </c:pt>
                <c:pt idx="2359">
                  <c:v>5494</c:v>
                </c:pt>
                <c:pt idx="2360">
                  <c:v>5512</c:v>
                </c:pt>
                <c:pt idx="2361">
                  <c:v>5540</c:v>
                </c:pt>
                <c:pt idx="2362">
                  <c:v>5595</c:v>
                </c:pt>
                <c:pt idx="2363">
                  <c:v>5599</c:v>
                </c:pt>
                <c:pt idx="2364">
                  <c:v>5578</c:v>
                </c:pt>
                <c:pt idx="2365">
                  <c:v>5586</c:v>
                </c:pt>
                <c:pt idx="2366">
                  <c:v>5600</c:v>
                </c:pt>
                <c:pt idx="2367">
                  <c:v>5620</c:v>
                </c:pt>
                <c:pt idx="2368">
                  <c:v>5636</c:v>
                </c:pt>
                <c:pt idx="2369">
                  <c:v>5633</c:v>
                </c:pt>
                <c:pt idx="2370">
                  <c:v>5660</c:v>
                </c:pt>
                <c:pt idx="2371">
                  <c:v>5691</c:v>
                </c:pt>
                <c:pt idx="2372">
                  <c:v>5674</c:v>
                </c:pt>
                <c:pt idx="2373">
                  <c:v>5687</c:v>
                </c:pt>
                <c:pt idx="2374">
                  <c:v>5708</c:v>
                </c:pt>
                <c:pt idx="2375">
                  <c:v>5726</c:v>
                </c:pt>
                <c:pt idx="2376">
                  <c:v>5744</c:v>
                </c:pt>
                <c:pt idx="2377">
                  <c:v>5767</c:v>
                </c:pt>
                <c:pt idx="2378">
                  <c:v>5808</c:v>
                </c:pt>
                <c:pt idx="2379">
                  <c:v>5820</c:v>
                </c:pt>
                <c:pt idx="2380">
                  <c:v>5801</c:v>
                </c:pt>
                <c:pt idx="2381">
                  <c:v>5830</c:v>
                </c:pt>
                <c:pt idx="2382">
                  <c:v>5866</c:v>
                </c:pt>
                <c:pt idx="2383">
                  <c:v>5866</c:v>
                </c:pt>
                <c:pt idx="2384">
                  <c:v>5860</c:v>
                </c:pt>
                <c:pt idx="2385">
                  <c:v>5905</c:v>
                </c:pt>
                <c:pt idx="2386">
                  <c:v>6000</c:v>
                </c:pt>
                <c:pt idx="2387">
                  <c:v>6041</c:v>
                </c:pt>
                <c:pt idx="2388">
                  <c:v>6077</c:v>
                </c:pt>
                <c:pt idx="2389">
                  <c:v>6095</c:v>
                </c:pt>
                <c:pt idx="2390">
                  <c:v>6157</c:v>
                </c:pt>
                <c:pt idx="2391">
                  <c:v>6182</c:v>
                </c:pt>
                <c:pt idx="2392">
                  <c:v>6226</c:v>
                </c:pt>
                <c:pt idx="2393">
                  <c:v>6227</c:v>
                </c:pt>
                <c:pt idx="2394">
                  <c:v>6251</c:v>
                </c:pt>
                <c:pt idx="2395">
                  <c:v>6262</c:v>
                </c:pt>
                <c:pt idx="2396">
                  <c:v>6346</c:v>
                </c:pt>
                <c:pt idx="2397">
                  <c:v>6431</c:v>
                </c:pt>
                <c:pt idx="2398">
                  <c:v>6605</c:v>
                </c:pt>
                <c:pt idx="2399">
                  <c:v>6686</c:v>
                </c:pt>
                <c:pt idx="2400">
                  <c:v>6790</c:v>
                </c:pt>
                <c:pt idx="2401">
                  <c:v>6881</c:v>
                </c:pt>
                <c:pt idx="2402">
                  <c:v>6988</c:v>
                </c:pt>
                <c:pt idx="2403">
                  <c:v>7038</c:v>
                </c:pt>
                <c:pt idx="2404">
                  <c:v>7175</c:v>
                </c:pt>
                <c:pt idx="2405">
                  <c:v>7253</c:v>
                </c:pt>
                <c:pt idx="2406">
                  <c:v>7376</c:v>
                </c:pt>
                <c:pt idx="2407">
                  <c:v>7442</c:v>
                </c:pt>
                <c:pt idx="2408">
                  <c:v>7568</c:v>
                </c:pt>
                <c:pt idx="2409">
                  <c:v>7643</c:v>
                </c:pt>
                <c:pt idx="2410">
                  <c:v>7763</c:v>
                </c:pt>
                <c:pt idx="2411">
                  <c:v>7805</c:v>
                </c:pt>
                <c:pt idx="2412">
                  <c:v>7907</c:v>
                </c:pt>
                <c:pt idx="2413">
                  <c:v>8001</c:v>
                </c:pt>
                <c:pt idx="2414">
                  <c:v>8170</c:v>
                </c:pt>
                <c:pt idx="2415">
                  <c:v>8251</c:v>
                </c:pt>
                <c:pt idx="2416">
                  <c:v>8365</c:v>
                </c:pt>
                <c:pt idx="2417">
                  <c:v>8481</c:v>
                </c:pt>
                <c:pt idx="2418">
                  <c:v>8631</c:v>
                </c:pt>
                <c:pt idx="2419">
                  <c:v>8720</c:v>
                </c:pt>
                <c:pt idx="2420">
                  <c:v>8827</c:v>
                </c:pt>
                <c:pt idx="2421">
                  <c:v>8928</c:v>
                </c:pt>
                <c:pt idx="2422">
                  <c:v>9065</c:v>
                </c:pt>
                <c:pt idx="2423">
                  <c:v>9157</c:v>
                </c:pt>
                <c:pt idx="2424">
                  <c:v>9366</c:v>
                </c:pt>
                <c:pt idx="2425">
                  <c:v>9531</c:v>
                </c:pt>
                <c:pt idx="2426">
                  <c:v>9717</c:v>
                </c:pt>
                <c:pt idx="2427">
                  <c:v>9795</c:v>
                </c:pt>
                <c:pt idx="2428">
                  <c:v>9921</c:v>
                </c:pt>
                <c:pt idx="2429">
                  <c:v>9981</c:v>
                </c:pt>
                <c:pt idx="2430">
                  <c:v>10079</c:v>
                </c:pt>
                <c:pt idx="2431">
                  <c:v>10200</c:v>
                </c:pt>
                <c:pt idx="2432">
                  <c:v>10399</c:v>
                </c:pt>
                <c:pt idx="2433">
                  <c:v>10526</c:v>
                </c:pt>
                <c:pt idx="2434">
                  <c:v>10690</c:v>
                </c:pt>
                <c:pt idx="2435">
                  <c:v>10793</c:v>
                </c:pt>
                <c:pt idx="2436">
                  <c:v>10914</c:v>
                </c:pt>
                <c:pt idx="2437">
                  <c:v>11033</c:v>
                </c:pt>
                <c:pt idx="2438">
                  <c:v>11181</c:v>
                </c:pt>
                <c:pt idx="2439">
                  <c:v>11275</c:v>
                </c:pt>
                <c:pt idx="2440">
                  <c:v>11478</c:v>
                </c:pt>
                <c:pt idx="2441">
                  <c:v>11549</c:v>
                </c:pt>
                <c:pt idx="2442">
                  <c:v>11644</c:v>
                </c:pt>
                <c:pt idx="2443">
                  <c:v>11722</c:v>
                </c:pt>
                <c:pt idx="2444">
                  <c:v>11873</c:v>
                </c:pt>
                <c:pt idx="2445">
                  <c:v>11970</c:v>
                </c:pt>
                <c:pt idx="2446">
                  <c:v>12067</c:v>
                </c:pt>
                <c:pt idx="2447">
                  <c:v>12130</c:v>
                </c:pt>
                <c:pt idx="2448">
                  <c:v>12320</c:v>
                </c:pt>
                <c:pt idx="2449">
                  <c:v>12477</c:v>
                </c:pt>
                <c:pt idx="2450">
                  <c:v>12610</c:v>
                </c:pt>
                <c:pt idx="2451">
                  <c:v>12662</c:v>
                </c:pt>
                <c:pt idx="2452">
                  <c:v>12779</c:v>
                </c:pt>
                <c:pt idx="2453">
                  <c:v>12880</c:v>
                </c:pt>
                <c:pt idx="2454">
                  <c:v>12990</c:v>
                </c:pt>
                <c:pt idx="2455">
                  <c:v>13010</c:v>
                </c:pt>
                <c:pt idx="2456">
                  <c:v>13061</c:v>
                </c:pt>
                <c:pt idx="2457">
                  <c:v>13149</c:v>
                </c:pt>
                <c:pt idx="2458">
                  <c:v>13294</c:v>
                </c:pt>
                <c:pt idx="2459">
                  <c:v>13358</c:v>
                </c:pt>
                <c:pt idx="2460">
                  <c:v>13487</c:v>
                </c:pt>
                <c:pt idx="2461">
                  <c:v>13521</c:v>
                </c:pt>
                <c:pt idx="2462">
                  <c:v>13637</c:v>
                </c:pt>
                <c:pt idx="2463">
                  <c:v>13710</c:v>
                </c:pt>
                <c:pt idx="2464">
                  <c:v>13829</c:v>
                </c:pt>
                <c:pt idx="2465">
                  <c:v>13914</c:v>
                </c:pt>
                <c:pt idx="2466">
                  <c:v>14046</c:v>
                </c:pt>
                <c:pt idx="2467">
                  <c:v>14089</c:v>
                </c:pt>
                <c:pt idx="2468">
                  <c:v>14216</c:v>
                </c:pt>
                <c:pt idx="2469">
                  <c:v>14243</c:v>
                </c:pt>
                <c:pt idx="2470">
                  <c:v>14282</c:v>
                </c:pt>
                <c:pt idx="2471">
                  <c:v>14388</c:v>
                </c:pt>
                <c:pt idx="2472">
                  <c:v>14487</c:v>
                </c:pt>
                <c:pt idx="2473">
                  <c:v>14572</c:v>
                </c:pt>
                <c:pt idx="2474">
                  <c:v>14679</c:v>
                </c:pt>
                <c:pt idx="2475">
                  <c:v>14739</c:v>
                </c:pt>
                <c:pt idx="2476">
                  <c:v>14846</c:v>
                </c:pt>
                <c:pt idx="2477">
                  <c:v>14858</c:v>
                </c:pt>
                <c:pt idx="2478">
                  <c:v>14858</c:v>
                </c:pt>
                <c:pt idx="2479">
                  <c:v>14889</c:v>
                </c:pt>
                <c:pt idx="2480">
                  <c:v>15007</c:v>
                </c:pt>
                <c:pt idx="2481">
                  <c:v>15073</c:v>
                </c:pt>
                <c:pt idx="2482">
                  <c:v>15159</c:v>
                </c:pt>
                <c:pt idx="2483">
                  <c:v>15186</c:v>
                </c:pt>
                <c:pt idx="2484">
                  <c:v>15255</c:v>
                </c:pt>
                <c:pt idx="2485">
                  <c:v>15310</c:v>
                </c:pt>
                <c:pt idx="2486">
                  <c:v>15382</c:v>
                </c:pt>
                <c:pt idx="2487">
                  <c:v>15430</c:v>
                </c:pt>
                <c:pt idx="2488">
                  <c:v>15507</c:v>
                </c:pt>
                <c:pt idx="2489">
                  <c:v>15549</c:v>
                </c:pt>
                <c:pt idx="2490">
                  <c:v>15546</c:v>
                </c:pt>
                <c:pt idx="2491">
                  <c:v>15572</c:v>
                </c:pt>
                <c:pt idx="2492">
                  <c:v>15691</c:v>
                </c:pt>
                <c:pt idx="2493">
                  <c:v>15774</c:v>
                </c:pt>
                <c:pt idx="2494">
                  <c:v>15839</c:v>
                </c:pt>
                <c:pt idx="2495">
                  <c:v>15871</c:v>
                </c:pt>
                <c:pt idx="2496">
                  <c:v>15904</c:v>
                </c:pt>
                <c:pt idx="2497">
                  <c:v>15927</c:v>
                </c:pt>
                <c:pt idx="2498">
                  <c:v>15923</c:v>
                </c:pt>
                <c:pt idx="2499">
                  <c:v>15927</c:v>
                </c:pt>
                <c:pt idx="2500">
                  <c:v>15976</c:v>
                </c:pt>
                <c:pt idx="2501">
                  <c:v>16005</c:v>
                </c:pt>
                <c:pt idx="2502">
                  <c:v>16012</c:v>
                </c:pt>
                <c:pt idx="2503">
                  <c:v>16063</c:v>
                </c:pt>
                <c:pt idx="2504">
                  <c:v>16212</c:v>
                </c:pt>
                <c:pt idx="2505">
                  <c:v>16274</c:v>
                </c:pt>
                <c:pt idx="2506">
                  <c:v>16340</c:v>
                </c:pt>
                <c:pt idx="2507">
                  <c:v>16342</c:v>
                </c:pt>
                <c:pt idx="2508">
                  <c:v>16405</c:v>
                </c:pt>
                <c:pt idx="2509">
                  <c:v>16396</c:v>
                </c:pt>
                <c:pt idx="2510">
                  <c:v>16371</c:v>
                </c:pt>
                <c:pt idx="2511">
                  <c:v>16367</c:v>
                </c:pt>
                <c:pt idx="2512">
                  <c:v>16365</c:v>
                </c:pt>
                <c:pt idx="2513">
                  <c:v>16395</c:v>
                </c:pt>
                <c:pt idx="2514">
                  <c:v>16390</c:v>
                </c:pt>
                <c:pt idx="2515">
                  <c:v>16371</c:v>
                </c:pt>
                <c:pt idx="2516">
                  <c:v>16349</c:v>
                </c:pt>
                <c:pt idx="2517">
                  <c:v>16362</c:v>
                </c:pt>
                <c:pt idx="2518">
                  <c:v>16320</c:v>
                </c:pt>
                <c:pt idx="2519">
                  <c:v>16368</c:v>
                </c:pt>
                <c:pt idx="2520">
                  <c:v>16359</c:v>
                </c:pt>
                <c:pt idx="2521">
                  <c:v>16330</c:v>
                </c:pt>
                <c:pt idx="2522">
                  <c:v>16366</c:v>
                </c:pt>
                <c:pt idx="2523">
                  <c:v>16351</c:v>
                </c:pt>
                <c:pt idx="2524">
                  <c:v>16342</c:v>
                </c:pt>
                <c:pt idx="2525">
                  <c:v>16340</c:v>
                </c:pt>
                <c:pt idx="2526">
                  <c:v>16261</c:v>
                </c:pt>
                <c:pt idx="2527">
                  <c:v>16199</c:v>
                </c:pt>
                <c:pt idx="2528">
                  <c:v>16205</c:v>
                </c:pt>
                <c:pt idx="2529">
                  <c:v>16259</c:v>
                </c:pt>
                <c:pt idx="2530">
                  <c:v>16340</c:v>
                </c:pt>
                <c:pt idx="2531">
                  <c:v>16392</c:v>
                </c:pt>
                <c:pt idx="2532">
                  <c:v>16267</c:v>
                </c:pt>
                <c:pt idx="2533">
                  <c:v>16175</c:v>
                </c:pt>
                <c:pt idx="2534">
                  <c:v>16115</c:v>
                </c:pt>
                <c:pt idx="2535">
                  <c:v>16033</c:v>
                </c:pt>
                <c:pt idx="2536">
                  <c:v>15948</c:v>
                </c:pt>
                <c:pt idx="2537">
                  <c:v>15906</c:v>
                </c:pt>
                <c:pt idx="2538">
                  <c:v>15908</c:v>
                </c:pt>
                <c:pt idx="2539">
                  <c:v>15899</c:v>
                </c:pt>
                <c:pt idx="2540">
                  <c:v>15872</c:v>
                </c:pt>
                <c:pt idx="2541">
                  <c:v>15825</c:v>
                </c:pt>
                <c:pt idx="2542">
                  <c:v>15745</c:v>
                </c:pt>
                <c:pt idx="2543">
                  <c:v>15703</c:v>
                </c:pt>
                <c:pt idx="2544">
                  <c:v>15658</c:v>
                </c:pt>
                <c:pt idx="2545">
                  <c:v>15600</c:v>
                </c:pt>
                <c:pt idx="2546">
                  <c:v>15489</c:v>
                </c:pt>
                <c:pt idx="2547">
                  <c:v>15434</c:v>
                </c:pt>
                <c:pt idx="2548">
                  <c:v>15281</c:v>
                </c:pt>
                <c:pt idx="2549">
                  <c:v>15163</c:v>
                </c:pt>
                <c:pt idx="2550">
                  <c:v>15051</c:v>
                </c:pt>
                <c:pt idx="2551">
                  <c:v>15013</c:v>
                </c:pt>
                <c:pt idx="2552">
                  <c:v>14945</c:v>
                </c:pt>
                <c:pt idx="2553">
                  <c:v>14903</c:v>
                </c:pt>
                <c:pt idx="2554">
                  <c:v>14806</c:v>
                </c:pt>
                <c:pt idx="2555">
                  <c:v>14734</c:v>
                </c:pt>
                <c:pt idx="2556">
                  <c:v>14597</c:v>
                </c:pt>
                <c:pt idx="2557">
                  <c:v>14503</c:v>
                </c:pt>
                <c:pt idx="2558">
                  <c:v>14308</c:v>
                </c:pt>
                <c:pt idx="2559">
                  <c:v>14251</c:v>
                </c:pt>
                <c:pt idx="2560">
                  <c:v>14172</c:v>
                </c:pt>
                <c:pt idx="2561">
                  <c:v>14074</c:v>
                </c:pt>
                <c:pt idx="2562">
                  <c:v>13898</c:v>
                </c:pt>
                <c:pt idx="2563">
                  <c:v>13763</c:v>
                </c:pt>
                <c:pt idx="2564">
                  <c:v>13618</c:v>
                </c:pt>
                <c:pt idx="2565">
                  <c:v>13563</c:v>
                </c:pt>
                <c:pt idx="2566">
                  <c:v>13443</c:v>
                </c:pt>
                <c:pt idx="2567">
                  <c:v>13380</c:v>
                </c:pt>
                <c:pt idx="2568">
                  <c:v>13224</c:v>
                </c:pt>
                <c:pt idx="2569">
                  <c:v>13109</c:v>
                </c:pt>
                <c:pt idx="2570">
                  <c:v>13032</c:v>
                </c:pt>
                <c:pt idx="2571">
                  <c:v>13049</c:v>
                </c:pt>
                <c:pt idx="2572">
                  <c:v>12947</c:v>
                </c:pt>
                <c:pt idx="2573">
                  <c:v>12832</c:v>
                </c:pt>
                <c:pt idx="2574">
                  <c:v>12687</c:v>
                </c:pt>
                <c:pt idx="2575">
                  <c:v>12594</c:v>
                </c:pt>
                <c:pt idx="2576">
                  <c:v>12518</c:v>
                </c:pt>
                <c:pt idx="2577">
                  <c:v>12481</c:v>
                </c:pt>
                <c:pt idx="2578">
                  <c:v>12309</c:v>
                </c:pt>
                <c:pt idx="2579">
                  <c:v>12280</c:v>
                </c:pt>
                <c:pt idx="2580">
                  <c:v>12298</c:v>
                </c:pt>
                <c:pt idx="2581">
                  <c:v>12243</c:v>
                </c:pt>
                <c:pt idx="2582">
                  <c:v>12141</c:v>
                </c:pt>
                <c:pt idx="2583">
                  <c:v>12073</c:v>
                </c:pt>
                <c:pt idx="2584">
                  <c:v>11962</c:v>
                </c:pt>
                <c:pt idx="2585">
                  <c:v>11856</c:v>
                </c:pt>
                <c:pt idx="2586">
                  <c:v>11734</c:v>
                </c:pt>
                <c:pt idx="2587">
                  <c:v>11663</c:v>
                </c:pt>
                <c:pt idx="2588">
                  <c:v>11560</c:v>
                </c:pt>
                <c:pt idx="2589">
                  <c:v>11521</c:v>
                </c:pt>
                <c:pt idx="2590">
                  <c:v>11475</c:v>
                </c:pt>
                <c:pt idx="2591">
                  <c:v>11466</c:v>
                </c:pt>
                <c:pt idx="2592">
                  <c:v>11465</c:v>
                </c:pt>
                <c:pt idx="2593">
                  <c:v>11411</c:v>
                </c:pt>
                <c:pt idx="2594">
                  <c:v>11388</c:v>
                </c:pt>
                <c:pt idx="2595">
                  <c:v>11425</c:v>
                </c:pt>
                <c:pt idx="2596">
                  <c:v>11394</c:v>
                </c:pt>
                <c:pt idx="2597">
                  <c:v>11415</c:v>
                </c:pt>
                <c:pt idx="2598">
                  <c:v>11390</c:v>
                </c:pt>
                <c:pt idx="2599">
                  <c:v>11328</c:v>
                </c:pt>
                <c:pt idx="2600">
                  <c:v>11264</c:v>
                </c:pt>
                <c:pt idx="2601">
                  <c:v>11221</c:v>
                </c:pt>
                <c:pt idx="2602">
                  <c:v>11182</c:v>
                </c:pt>
                <c:pt idx="2603">
                  <c:v>11166</c:v>
                </c:pt>
                <c:pt idx="2604">
                  <c:v>11221</c:v>
                </c:pt>
                <c:pt idx="2605">
                  <c:v>11252</c:v>
                </c:pt>
                <c:pt idx="2606">
                  <c:v>11279</c:v>
                </c:pt>
                <c:pt idx="2607">
                  <c:v>11303</c:v>
                </c:pt>
                <c:pt idx="2608">
                  <c:v>11288</c:v>
                </c:pt>
                <c:pt idx="2609">
                  <c:v>11287</c:v>
                </c:pt>
                <c:pt idx="2610">
                  <c:v>11326</c:v>
                </c:pt>
                <c:pt idx="2611">
                  <c:v>11307</c:v>
                </c:pt>
                <c:pt idx="2612">
                  <c:v>11266</c:v>
                </c:pt>
                <c:pt idx="2613">
                  <c:v>11267</c:v>
                </c:pt>
                <c:pt idx="2614">
                  <c:v>11349</c:v>
                </c:pt>
                <c:pt idx="2615">
                  <c:v>11378</c:v>
                </c:pt>
                <c:pt idx="2616">
                  <c:v>11407</c:v>
                </c:pt>
                <c:pt idx="2617">
                  <c:v>11413</c:v>
                </c:pt>
                <c:pt idx="2618">
                  <c:v>11428</c:v>
                </c:pt>
                <c:pt idx="2619">
                  <c:v>11443</c:v>
                </c:pt>
                <c:pt idx="2620">
                  <c:v>11408</c:v>
                </c:pt>
                <c:pt idx="2621">
                  <c:v>11409</c:v>
                </c:pt>
                <c:pt idx="2622">
                  <c:v>11399</c:v>
                </c:pt>
                <c:pt idx="2623">
                  <c:v>11401</c:v>
                </c:pt>
                <c:pt idx="2624">
                  <c:v>11472</c:v>
                </c:pt>
                <c:pt idx="2625">
                  <c:v>11531</c:v>
                </c:pt>
                <c:pt idx="2626">
                  <c:v>11545</c:v>
                </c:pt>
                <c:pt idx="2627">
                  <c:v>11564</c:v>
                </c:pt>
                <c:pt idx="2628">
                  <c:v>11595</c:v>
                </c:pt>
                <c:pt idx="2629">
                  <c:v>11594</c:v>
                </c:pt>
                <c:pt idx="2630">
                  <c:v>11587</c:v>
                </c:pt>
                <c:pt idx="2631">
                  <c:v>11582</c:v>
                </c:pt>
                <c:pt idx="2632">
                  <c:v>11583</c:v>
                </c:pt>
                <c:pt idx="2633">
                  <c:v>11622</c:v>
                </c:pt>
                <c:pt idx="2634">
                  <c:v>11693</c:v>
                </c:pt>
                <c:pt idx="2635">
                  <c:v>11693</c:v>
                </c:pt>
                <c:pt idx="2636">
                  <c:v>11687</c:v>
                </c:pt>
                <c:pt idx="2637">
                  <c:v>11681</c:v>
                </c:pt>
                <c:pt idx="2638">
                  <c:v>11607</c:v>
                </c:pt>
                <c:pt idx="2639">
                  <c:v>11605</c:v>
                </c:pt>
                <c:pt idx="2640">
                  <c:v>11622</c:v>
                </c:pt>
                <c:pt idx="2641">
                  <c:v>11650</c:v>
                </c:pt>
                <c:pt idx="2642">
                  <c:v>11703</c:v>
                </c:pt>
                <c:pt idx="2643">
                  <c:v>11738</c:v>
                </c:pt>
                <c:pt idx="2644">
                  <c:v>11723</c:v>
                </c:pt>
                <c:pt idx="2645">
                  <c:v>11662</c:v>
                </c:pt>
                <c:pt idx="2646">
                  <c:v>11576</c:v>
                </c:pt>
                <c:pt idx="2647">
                  <c:v>11576</c:v>
                </c:pt>
                <c:pt idx="2648">
                  <c:v>11586</c:v>
                </c:pt>
                <c:pt idx="2649">
                  <c:v>11608</c:v>
                </c:pt>
                <c:pt idx="2650">
                  <c:v>11578</c:v>
                </c:pt>
                <c:pt idx="2651">
                  <c:v>11531</c:v>
                </c:pt>
                <c:pt idx="2652">
                  <c:v>11469</c:v>
                </c:pt>
                <c:pt idx="2653">
                  <c:v>11446</c:v>
                </c:pt>
                <c:pt idx="2654">
                  <c:v>11446</c:v>
                </c:pt>
                <c:pt idx="2655">
                  <c:v>11434</c:v>
                </c:pt>
                <c:pt idx="2656">
                  <c:v>11330</c:v>
                </c:pt>
                <c:pt idx="2657">
                  <c:v>11278</c:v>
                </c:pt>
                <c:pt idx="2658">
                  <c:v>11253</c:v>
                </c:pt>
                <c:pt idx="2659">
                  <c:v>11257</c:v>
                </c:pt>
                <c:pt idx="2660">
                  <c:v>11284</c:v>
                </c:pt>
                <c:pt idx="2661">
                  <c:v>11285</c:v>
                </c:pt>
                <c:pt idx="2662">
                  <c:v>11234</c:v>
                </c:pt>
                <c:pt idx="2663">
                  <c:v>11203</c:v>
                </c:pt>
                <c:pt idx="2664">
                  <c:v>11171</c:v>
                </c:pt>
                <c:pt idx="2665">
                  <c:v>11110</c:v>
                </c:pt>
                <c:pt idx="2666">
                  <c:v>10994</c:v>
                </c:pt>
                <c:pt idx="2667">
                  <c:v>10935</c:v>
                </c:pt>
                <c:pt idx="2668">
                  <c:v>10882</c:v>
                </c:pt>
                <c:pt idx="2669">
                  <c:v>10850</c:v>
                </c:pt>
                <c:pt idx="2670">
                  <c:v>10827</c:v>
                </c:pt>
                <c:pt idx="2671">
                  <c:v>10800</c:v>
                </c:pt>
                <c:pt idx="2672">
                  <c:v>10751</c:v>
                </c:pt>
                <c:pt idx="2673">
                  <c:v>10735</c:v>
                </c:pt>
                <c:pt idx="2674">
                  <c:v>10651</c:v>
                </c:pt>
                <c:pt idx="2675">
                  <c:v>10609</c:v>
                </c:pt>
                <c:pt idx="2676">
                  <c:v>10521</c:v>
                </c:pt>
                <c:pt idx="2677">
                  <c:v>10453</c:v>
                </c:pt>
                <c:pt idx="2678">
                  <c:v>10333</c:v>
                </c:pt>
                <c:pt idx="2679">
                  <c:v>10274</c:v>
                </c:pt>
                <c:pt idx="2680">
                  <c:v>10268</c:v>
                </c:pt>
                <c:pt idx="2681">
                  <c:v>10268</c:v>
                </c:pt>
                <c:pt idx="2682">
                  <c:v>10279</c:v>
                </c:pt>
                <c:pt idx="2683">
                  <c:v>10228</c:v>
                </c:pt>
                <c:pt idx="2684">
                  <c:v>10088</c:v>
                </c:pt>
                <c:pt idx="2685">
                  <c:v>9997</c:v>
                </c:pt>
                <c:pt idx="2686">
                  <c:v>9881</c:v>
                </c:pt>
                <c:pt idx="2687">
                  <c:v>9814</c:v>
                </c:pt>
                <c:pt idx="2688">
                  <c:v>9706</c:v>
                </c:pt>
                <c:pt idx="2689">
                  <c:v>9617</c:v>
                </c:pt>
                <c:pt idx="2690">
                  <c:v>9526</c:v>
                </c:pt>
                <c:pt idx="2691">
                  <c:v>9459</c:v>
                </c:pt>
                <c:pt idx="2692">
                  <c:v>9339</c:v>
                </c:pt>
                <c:pt idx="2693">
                  <c:v>9265</c:v>
                </c:pt>
                <c:pt idx="2694">
                  <c:v>9180</c:v>
                </c:pt>
                <c:pt idx="2695">
                  <c:v>9109</c:v>
                </c:pt>
                <c:pt idx="2696">
                  <c:v>9022</c:v>
                </c:pt>
                <c:pt idx="2697">
                  <c:v>8997</c:v>
                </c:pt>
                <c:pt idx="2698">
                  <c:v>9017</c:v>
                </c:pt>
                <c:pt idx="2699">
                  <c:v>9015</c:v>
                </c:pt>
                <c:pt idx="2700">
                  <c:v>8960</c:v>
                </c:pt>
                <c:pt idx="2701">
                  <c:v>8888</c:v>
                </c:pt>
                <c:pt idx="2702">
                  <c:v>8768</c:v>
                </c:pt>
                <c:pt idx="2703">
                  <c:v>8702</c:v>
                </c:pt>
                <c:pt idx="2704">
                  <c:v>8575</c:v>
                </c:pt>
                <c:pt idx="2705">
                  <c:v>8530</c:v>
                </c:pt>
                <c:pt idx="2706">
                  <c:v>8431</c:v>
                </c:pt>
                <c:pt idx="2707">
                  <c:v>8379</c:v>
                </c:pt>
                <c:pt idx="2708">
                  <c:v>8325</c:v>
                </c:pt>
                <c:pt idx="2709">
                  <c:v>8299</c:v>
                </c:pt>
                <c:pt idx="2710">
                  <c:v>8209</c:v>
                </c:pt>
                <c:pt idx="2711">
                  <c:v>8152</c:v>
                </c:pt>
                <c:pt idx="2712">
                  <c:v>8006</c:v>
                </c:pt>
                <c:pt idx="2713">
                  <c:v>7914</c:v>
                </c:pt>
                <c:pt idx="2714">
                  <c:v>7838</c:v>
                </c:pt>
                <c:pt idx="2715">
                  <c:v>7832</c:v>
                </c:pt>
                <c:pt idx="2716">
                  <c:v>7804</c:v>
                </c:pt>
                <c:pt idx="2717">
                  <c:v>7739</c:v>
                </c:pt>
                <c:pt idx="2718">
                  <c:v>7681</c:v>
                </c:pt>
                <c:pt idx="2719">
                  <c:v>7656</c:v>
                </c:pt>
                <c:pt idx="2720">
                  <c:v>7551</c:v>
                </c:pt>
                <c:pt idx="2721">
                  <c:v>7494</c:v>
                </c:pt>
                <c:pt idx="2722">
                  <c:v>7466</c:v>
                </c:pt>
                <c:pt idx="2723">
                  <c:v>7457</c:v>
                </c:pt>
                <c:pt idx="2724">
                  <c:v>7390</c:v>
                </c:pt>
                <c:pt idx="2725">
                  <c:v>7355</c:v>
                </c:pt>
                <c:pt idx="2726">
                  <c:v>7368</c:v>
                </c:pt>
                <c:pt idx="2727">
                  <c:v>7389</c:v>
                </c:pt>
                <c:pt idx="2728">
                  <c:v>7349</c:v>
                </c:pt>
                <c:pt idx="2729">
                  <c:v>7292</c:v>
                </c:pt>
                <c:pt idx="2730">
                  <c:v>7250</c:v>
                </c:pt>
                <c:pt idx="2731">
                  <c:v>7228</c:v>
                </c:pt>
                <c:pt idx="2732">
                  <c:v>7171</c:v>
                </c:pt>
                <c:pt idx="2733">
                  <c:v>7109</c:v>
                </c:pt>
                <c:pt idx="2734">
                  <c:v>7039</c:v>
                </c:pt>
                <c:pt idx="2735">
                  <c:v>7004</c:v>
                </c:pt>
                <c:pt idx="2736">
                  <c:v>6956</c:v>
                </c:pt>
                <c:pt idx="2737">
                  <c:v>6940</c:v>
                </c:pt>
                <c:pt idx="2738">
                  <c:v>6906</c:v>
                </c:pt>
                <c:pt idx="2739">
                  <c:v>6889</c:v>
                </c:pt>
                <c:pt idx="2740">
                  <c:v>6877</c:v>
                </c:pt>
                <c:pt idx="2741">
                  <c:v>6875</c:v>
                </c:pt>
                <c:pt idx="2742">
                  <c:v>6821</c:v>
                </c:pt>
                <c:pt idx="2743">
                  <c:v>6780</c:v>
                </c:pt>
                <c:pt idx="2744">
                  <c:v>6777</c:v>
                </c:pt>
                <c:pt idx="2745">
                  <c:v>6747</c:v>
                </c:pt>
                <c:pt idx="2746">
                  <c:v>6692</c:v>
                </c:pt>
                <c:pt idx="2747">
                  <c:v>6690</c:v>
                </c:pt>
                <c:pt idx="2748">
                  <c:v>6679</c:v>
                </c:pt>
                <c:pt idx="2749">
                  <c:v>6648</c:v>
                </c:pt>
                <c:pt idx="2750">
                  <c:v>6585</c:v>
                </c:pt>
                <c:pt idx="2751">
                  <c:v>6576</c:v>
                </c:pt>
                <c:pt idx="2752">
                  <c:v>6597</c:v>
                </c:pt>
                <c:pt idx="2753">
                  <c:v>6587</c:v>
                </c:pt>
                <c:pt idx="2754">
                  <c:v>6600</c:v>
                </c:pt>
                <c:pt idx="2755">
                  <c:v>6605</c:v>
                </c:pt>
                <c:pt idx="2756">
                  <c:v>6565</c:v>
                </c:pt>
                <c:pt idx="2757">
                  <c:v>6547</c:v>
                </c:pt>
                <c:pt idx="2758">
                  <c:v>6528</c:v>
                </c:pt>
                <c:pt idx="2759">
                  <c:v>6526</c:v>
                </c:pt>
                <c:pt idx="2760">
                  <c:v>6564</c:v>
                </c:pt>
                <c:pt idx="2761">
                  <c:v>6562</c:v>
                </c:pt>
                <c:pt idx="2762">
                  <c:v>6518</c:v>
                </c:pt>
                <c:pt idx="2763">
                  <c:v>6513</c:v>
                </c:pt>
                <c:pt idx="2764">
                  <c:v>6540</c:v>
                </c:pt>
                <c:pt idx="2765">
                  <c:v>6563</c:v>
                </c:pt>
                <c:pt idx="2766">
                  <c:v>6575</c:v>
                </c:pt>
                <c:pt idx="2767">
                  <c:v>6609</c:v>
                </c:pt>
                <c:pt idx="2768">
                  <c:v>6606</c:v>
                </c:pt>
                <c:pt idx="2769">
                  <c:v>6599</c:v>
                </c:pt>
                <c:pt idx="2770">
                  <c:v>6591</c:v>
                </c:pt>
                <c:pt idx="2771">
                  <c:v>6608</c:v>
                </c:pt>
                <c:pt idx="2772">
                  <c:v>6637</c:v>
                </c:pt>
                <c:pt idx="2773">
                  <c:v>6664</c:v>
                </c:pt>
                <c:pt idx="2774">
                  <c:v>6695</c:v>
                </c:pt>
                <c:pt idx="2775">
                  <c:v>6712</c:v>
                </c:pt>
                <c:pt idx="2776">
                  <c:v>6722</c:v>
                </c:pt>
                <c:pt idx="2777">
                  <c:v>6711</c:v>
                </c:pt>
                <c:pt idx="2778">
                  <c:v>6736</c:v>
                </c:pt>
                <c:pt idx="2779">
                  <c:v>6759</c:v>
                </c:pt>
                <c:pt idx="2780">
                  <c:v>6826</c:v>
                </c:pt>
                <c:pt idx="2781">
                  <c:v>6859</c:v>
                </c:pt>
                <c:pt idx="2782">
                  <c:v>6933</c:v>
                </c:pt>
                <c:pt idx="2783">
                  <c:v>6960</c:v>
                </c:pt>
                <c:pt idx="2784">
                  <c:v>6996</c:v>
                </c:pt>
                <c:pt idx="2785">
                  <c:v>7023</c:v>
                </c:pt>
                <c:pt idx="2786">
                  <c:v>7042</c:v>
                </c:pt>
                <c:pt idx="2787">
                  <c:v>7079</c:v>
                </c:pt>
                <c:pt idx="2788">
                  <c:v>7115</c:v>
                </c:pt>
                <c:pt idx="2789">
                  <c:v>7122</c:v>
                </c:pt>
                <c:pt idx="2790">
                  <c:v>7218</c:v>
                </c:pt>
                <c:pt idx="2791">
                  <c:v>7303</c:v>
                </c:pt>
                <c:pt idx="2792">
                  <c:v>7387</c:v>
                </c:pt>
                <c:pt idx="2793">
                  <c:v>7405</c:v>
                </c:pt>
                <c:pt idx="2794">
                  <c:v>7503</c:v>
                </c:pt>
                <c:pt idx="2795">
                  <c:v>7575</c:v>
                </c:pt>
                <c:pt idx="2796">
                  <c:v>7629</c:v>
                </c:pt>
                <c:pt idx="2797">
                  <c:v>7675</c:v>
                </c:pt>
                <c:pt idx="2798">
                  <c:v>7746</c:v>
                </c:pt>
                <c:pt idx="2799">
                  <c:v>7784</c:v>
                </c:pt>
                <c:pt idx="2800">
                  <c:v>7933</c:v>
                </c:pt>
                <c:pt idx="2801">
                  <c:v>8026</c:v>
                </c:pt>
                <c:pt idx="2802">
                  <c:v>8087</c:v>
                </c:pt>
                <c:pt idx="2803">
                  <c:v>8094</c:v>
                </c:pt>
                <c:pt idx="2804">
                  <c:v>8143</c:v>
                </c:pt>
                <c:pt idx="2805">
                  <c:v>8160</c:v>
                </c:pt>
                <c:pt idx="2806">
                  <c:v>8244</c:v>
                </c:pt>
                <c:pt idx="2807">
                  <c:v>8325</c:v>
                </c:pt>
                <c:pt idx="2808">
                  <c:v>8418</c:v>
                </c:pt>
                <c:pt idx="2809">
                  <c:v>8476</c:v>
                </c:pt>
                <c:pt idx="2810">
                  <c:v>8554</c:v>
                </c:pt>
                <c:pt idx="2811">
                  <c:v>8604</c:v>
                </c:pt>
                <c:pt idx="2812">
                  <c:v>8683</c:v>
                </c:pt>
                <c:pt idx="2813">
                  <c:v>8721</c:v>
                </c:pt>
                <c:pt idx="2814">
                  <c:v>8800</c:v>
                </c:pt>
                <c:pt idx="2815">
                  <c:v>8864</c:v>
                </c:pt>
                <c:pt idx="2816">
                  <c:v>8962</c:v>
                </c:pt>
                <c:pt idx="2817">
                  <c:v>8976</c:v>
                </c:pt>
                <c:pt idx="2818">
                  <c:v>9049</c:v>
                </c:pt>
                <c:pt idx="2819">
                  <c:v>9092</c:v>
                </c:pt>
                <c:pt idx="2820">
                  <c:v>9144</c:v>
                </c:pt>
                <c:pt idx="2821">
                  <c:v>9181</c:v>
                </c:pt>
                <c:pt idx="2822">
                  <c:v>9233</c:v>
                </c:pt>
                <c:pt idx="2823">
                  <c:v>9278</c:v>
                </c:pt>
                <c:pt idx="2824">
                  <c:v>9391</c:v>
                </c:pt>
                <c:pt idx="2825">
                  <c:v>9416</c:v>
                </c:pt>
                <c:pt idx="2826">
                  <c:v>9479</c:v>
                </c:pt>
                <c:pt idx="2827">
                  <c:v>9548</c:v>
                </c:pt>
                <c:pt idx="2828">
                  <c:v>9636</c:v>
                </c:pt>
                <c:pt idx="2829">
                  <c:v>9657</c:v>
                </c:pt>
                <c:pt idx="2830">
                  <c:v>9599</c:v>
                </c:pt>
                <c:pt idx="2831">
                  <c:v>9584</c:v>
                </c:pt>
                <c:pt idx="2832">
                  <c:v>9633</c:v>
                </c:pt>
                <c:pt idx="2833">
                  <c:v>9690</c:v>
                </c:pt>
                <c:pt idx="2834">
                  <c:v>9752</c:v>
                </c:pt>
                <c:pt idx="2835">
                  <c:v>9770</c:v>
                </c:pt>
                <c:pt idx="2836">
                  <c:v>9822</c:v>
                </c:pt>
                <c:pt idx="2837">
                  <c:v>9833</c:v>
                </c:pt>
                <c:pt idx="2838">
                  <c:v>9814</c:v>
                </c:pt>
                <c:pt idx="2839">
                  <c:v>9839</c:v>
                </c:pt>
                <c:pt idx="2840">
                  <c:v>9870</c:v>
                </c:pt>
                <c:pt idx="2841">
                  <c:v>9859</c:v>
                </c:pt>
                <c:pt idx="2842">
                  <c:v>9868</c:v>
                </c:pt>
                <c:pt idx="2843">
                  <c:v>9885</c:v>
                </c:pt>
                <c:pt idx="2844">
                  <c:v>9875</c:v>
                </c:pt>
                <c:pt idx="2845">
                  <c:v>9833</c:v>
                </c:pt>
                <c:pt idx="2846">
                  <c:v>9883</c:v>
                </c:pt>
                <c:pt idx="2847">
                  <c:v>9932</c:v>
                </c:pt>
                <c:pt idx="2848">
                  <c:v>9922</c:v>
                </c:pt>
                <c:pt idx="2849">
                  <c:v>9879</c:v>
                </c:pt>
                <c:pt idx="2850">
                  <c:v>9856</c:v>
                </c:pt>
                <c:pt idx="2851">
                  <c:v>9886</c:v>
                </c:pt>
                <c:pt idx="2852">
                  <c:v>9893</c:v>
                </c:pt>
                <c:pt idx="2853">
                  <c:v>9874</c:v>
                </c:pt>
                <c:pt idx="2854">
                  <c:v>9820</c:v>
                </c:pt>
                <c:pt idx="2855">
                  <c:v>9781</c:v>
                </c:pt>
                <c:pt idx="2856">
                  <c:v>9798</c:v>
                </c:pt>
                <c:pt idx="2857">
                  <c:v>9833</c:v>
                </c:pt>
                <c:pt idx="2858">
                  <c:v>9889</c:v>
                </c:pt>
                <c:pt idx="2859">
                  <c:v>9905</c:v>
                </c:pt>
                <c:pt idx="2860">
                  <c:v>9919</c:v>
                </c:pt>
                <c:pt idx="2861">
                  <c:v>9887</c:v>
                </c:pt>
                <c:pt idx="2862">
                  <c:v>9816</c:v>
                </c:pt>
                <c:pt idx="2863">
                  <c:v>9780</c:v>
                </c:pt>
                <c:pt idx="2864">
                  <c:v>9745</c:v>
                </c:pt>
                <c:pt idx="2865">
                  <c:v>9724</c:v>
                </c:pt>
                <c:pt idx="2866">
                  <c:v>9669</c:v>
                </c:pt>
                <c:pt idx="2867">
                  <c:v>9621</c:v>
                </c:pt>
                <c:pt idx="2868">
                  <c:v>9508</c:v>
                </c:pt>
                <c:pt idx="2869">
                  <c:v>9423</c:v>
                </c:pt>
                <c:pt idx="2870">
                  <c:v>9372</c:v>
                </c:pt>
                <c:pt idx="2871">
                  <c:v>9367</c:v>
                </c:pt>
                <c:pt idx="2872">
                  <c:v>9340</c:v>
                </c:pt>
                <c:pt idx="2873">
                  <c:v>9329</c:v>
                </c:pt>
                <c:pt idx="2874">
                  <c:v>9308</c:v>
                </c:pt>
                <c:pt idx="2875">
                  <c:v>9266</c:v>
                </c:pt>
                <c:pt idx="2876">
                  <c:v>9216</c:v>
                </c:pt>
                <c:pt idx="2877">
                  <c:v>9188</c:v>
                </c:pt>
                <c:pt idx="2878">
                  <c:v>9125</c:v>
                </c:pt>
                <c:pt idx="2879">
                  <c:v>9061</c:v>
                </c:pt>
                <c:pt idx="2880">
                  <c:v>8951</c:v>
                </c:pt>
                <c:pt idx="2881">
                  <c:v>8881</c:v>
                </c:pt>
                <c:pt idx="2882">
                  <c:v>8838</c:v>
                </c:pt>
                <c:pt idx="2883">
                  <c:v>8813</c:v>
                </c:pt>
                <c:pt idx="2884">
                  <c:v>8731</c:v>
                </c:pt>
                <c:pt idx="2885">
                  <c:v>8695</c:v>
                </c:pt>
                <c:pt idx="2886">
                  <c:v>8612</c:v>
                </c:pt>
                <c:pt idx="2887">
                  <c:v>8597</c:v>
                </c:pt>
                <c:pt idx="2888">
                  <c:v>8555</c:v>
                </c:pt>
                <c:pt idx="2889">
                  <c:v>8463</c:v>
                </c:pt>
                <c:pt idx="2890">
                  <c:v>8324</c:v>
                </c:pt>
                <c:pt idx="2891">
                  <c:v>8289</c:v>
                </c:pt>
                <c:pt idx="2892">
                  <c:v>8269</c:v>
                </c:pt>
                <c:pt idx="2893">
                  <c:v>8253</c:v>
                </c:pt>
                <c:pt idx="2894">
                  <c:v>8217</c:v>
                </c:pt>
                <c:pt idx="2895">
                  <c:v>8145</c:v>
                </c:pt>
                <c:pt idx="2896">
                  <c:v>8102</c:v>
                </c:pt>
                <c:pt idx="2897">
                  <c:v>8047</c:v>
                </c:pt>
                <c:pt idx="2898">
                  <c:v>7903</c:v>
                </c:pt>
                <c:pt idx="2899">
                  <c:v>7866</c:v>
                </c:pt>
                <c:pt idx="2900">
                  <c:v>7848</c:v>
                </c:pt>
                <c:pt idx="2901">
                  <c:v>7814</c:v>
                </c:pt>
                <c:pt idx="2902">
                  <c:v>7750</c:v>
                </c:pt>
                <c:pt idx="2903">
                  <c:v>7714</c:v>
                </c:pt>
                <c:pt idx="2904">
                  <c:v>7635</c:v>
                </c:pt>
                <c:pt idx="2905">
                  <c:v>7560</c:v>
                </c:pt>
                <c:pt idx="2906">
                  <c:v>7497</c:v>
                </c:pt>
                <c:pt idx="2907">
                  <c:v>7450</c:v>
                </c:pt>
                <c:pt idx="2908">
                  <c:v>7342</c:v>
                </c:pt>
                <c:pt idx="2909">
                  <c:v>7313</c:v>
                </c:pt>
                <c:pt idx="2910">
                  <c:v>7276</c:v>
                </c:pt>
                <c:pt idx="2911">
                  <c:v>7225</c:v>
                </c:pt>
                <c:pt idx="2912">
                  <c:v>7114</c:v>
                </c:pt>
                <c:pt idx="2913">
                  <c:v>7094</c:v>
                </c:pt>
                <c:pt idx="2914">
                  <c:v>7071</c:v>
                </c:pt>
                <c:pt idx="2915">
                  <c:v>7028</c:v>
                </c:pt>
                <c:pt idx="2916">
                  <c:v>6982</c:v>
                </c:pt>
                <c:pt idx="2917">
                  <c:v>6971</c:v>
                </c:pt>
                <c:pt idx="2918">
                  <c:v>6957</c:v>
                </c:pt>
                <c:pt idx="2919">
                  <c:v>6914</c:v>
                </c:pt>
                <c:pt idx="2920">
                  <c:v>6841</c:v>
                </c:pt>
                <c:pt idx="2921">
                  <c:v>6783</c:v>
                </c:pt>
                <c:pt idx="2922">
                  <c:v>6747</c:v>
                </c:pt>
                <c:pt idx="2923">
                  <c:v>6729</c:v>
                </c:pt>
                <c:pt idx="2924">
                  <c:v>6735</c:v>
                </c:pt>
                <c:pt idx="2925">
                  <c:v>6768</c:v>
                </c:pt>
                <c:pt idx="2926">
                  <c:v>6723</c:v>
                </c:pt>
                <c:pt idx="2927">
                  <c:v>6707</c:v>
                </c:pt>
                <c:pt idx="2928">
                  <c:v>6678</c:v>
                </c:pt>
                <c:pt idx="2929">
                  <c:v>6656</c:v>
                </c:pt>
                <c:pt idx="2930">
                  <c:v>6609</c:v>
                </c:pt>
                <c:pt idx="2931">
                  <c:v>6561</c:v>
                </c:pt>
                <c:pt idx="2932">
                  <c:v>6518</c:v>
                </c:pt>
                <c:pt idx="2933">
                  <c:v>6505</c:v>
                </c:pt>
                <c:pt idx="2934">
                  <c:v>6502</c:v>
                </c:pt>
                <c:pt idx="2935">
                  <c:v>6521</c:v>
                </c:pt>
                <c:pt idx="2936">
                  <c:v>6515</c:v>
                </c:pt>
                <c:pt idx="2937">
                  <c:v>6472</c:v>
                </c:pt>
                <c:pt idx="2938">
                  <c:v>6390</c:v>
                </c:pt>
                <c:pt idx="2939">
                  <c:v>6359</c:v>
                </c:pt>
                <c:pt idx="2940">
                  <c:v>6348</c:v>
                </c:pt>
                <c:pt idx="2941">
                  <c:v>6326</c:v>
                </c:pt>
                <c:pt idx="2942">
                  <c:v>6307</c:v>
                </c:pt>
                <c:pt idx="2943">
                  <c:v>6306</c:v>
                </c:pt>
                <c:pt idx="2944">
                  <c:v>6337</c:v>
                </c:pt>
                <c:pt idx="2945">
                  <c:v>6319</c:v>
                </c:pt>
                <c:pt idx="2946">
                  <c:v>6256</c:v>
                </c:pt>
                <c:pt idx="2947">
                  <c:v>6259</c:v>
                </c:pt>
                <c:pt idx="2948">
                  <c:v>6265</c:v>
                </c:pt>
                <c:pt idx="2949">
                  <c:v>6250</c:v>
                </c:pt>
                <c:pt idx="2950">
                  <c:v>6195</c:v>
                </c:pt>
                <c:pt idx="2951">
                  <c:v>6150</c:v>
                </c:pt>
                <c:pt idx="2952">
                  <c:v>6119</c:v>
                </c:pt>
                <c:pt idx="2953">
                  <c:v>6112</c:v>
                </c:pt>
                <c:pt idx="2954">
                  <c:v>6071</c:v>
                </c:pt>
                <c:pt idx="2955">
                  <c:v>6070</c:v>
                </c:pt>
                <c:pt idx="2956">
                  <c:v>6088</c:v>
                </c:pt>
                <c:pt idx="2957">
                  <c:v>6087</c:v>
                </c:pt>
                <c:pt idx="2958">
                  <c:v>6072</c:v>
                </c:pt>
                <c:pt idx="2959">
                  <c:v>6051</c:v>
                </c:pt>
                <c:pt idx="2960">
                  <c:v>6048</c:v>
                </c:pt>
                <c:pt idx="2961">
                  <c:v>6046</c:v>
                </c:pt>
                <c:pt idx="2962">
                  <c:v>6043</c:v>
                </c:pt>
                <c:pt idx="2963">
                  <c:v>6077</c:v>
                </c:pt>
                <c:pt idx="2964">
                  <c:v>6108</c:v>
                </c:pt>
                <c:pt idx="2965">
                  <c:v>6095</c:v>
                </c:pt>
                <c:pt idx="2966">
                  <c:v>6064</c:v>
                </c:pt>
                <c:pt idx="2967">
                  <c:v>6008</c:v>
                </c:pt>
                <c:pt idx="2968">
                  <c:v>6017</c:v>
                </c:pt>
                <c:pt idx="2969">
                  <c:v>6052</c:v>
                </c:pt>
                <c:pt idx="2970">
                  <c:v>6047</c:v>
                </c:pt>
                <c:pt idx="2971">
                  <c:v>6037</c:v>
                </c:pt>
                <c:pt idx="2972">
                  <c:v>6003</c:v>
                </c:pt>
                <c:pt idx="2973">
                  <c:v>5964</c:v>
                </c:pt>
                <c:pt idx="2974">
                  <c:v>5939</c:v>
                </c:pt>
                <c:pt idx="2975">
                  <c:v>5917</c:v>
                </c:pt>
                <c:pt idx="2976">
                  <c:v>5873</c:v>
                </c:pt>
                <c:pt idx="2977">
                  <c:v>5884</c:v>
                </c:pt>
                <c:pt idx="2978">
                  <c:v>5857</c:v>
                </c:pt>
                <c:pt idx="2979">
                  <c:v>5843</c:v>
                </c:pt>
                <c:pt idx="2980">
                  <c:v>5876</c:v>
                </c:pt>
                <c:pt idx="2981">
                  <c:v>5867</c:v>
                </c:pt>
                <c:pt idx="2982">
                  <c:v>5868</c:v>
                </c:pt>
                <c:pt idx="2983">
                  <c:v>5860</c:v>
                </c:pt>
                <c:pt idx="2984">
                  <c:v>5865</c:v>
                </c:pt>
                <c:pt idx="2985">
                  <c:v>5860</c:v>
                </c:pt>
                <c:pt idx="2986">
                  <c:v>5840</c:v>
                </c:pt>
                <c:pt idx="2987">
                  <c:v>5797</c:v>
                </c:pt>
                <c:pt idx="2988">
                  <c:v>5755</c:v>
                </c:pt>
                <c:pt idx="2989">
                  <c:v>5810</c:v>
                </c:pt>
                <c:pt idx="2990">
                  <c:v>5876</c:v>
                </c:pt>
                <c:pt idx="2991">
                  <c:v>5901</c:v>
                </c:pt>
                <c:pt idx="2992">
                  <c:v>5939</c:v>
                </c:pt>
                <c:pt idx="2993">
                  <c:v>5955</c:v>
                </c:pt>
                <c:pt idx="2994">
                  <c:v>5914</c:v>
                </c:pt>
                <c:pt idx="2995">
                  <c:v>5901</c:v>
                </c:pt>
                <c:pt idx="2996">
                  <c:v>5888</c:v>
                </c:pt>
                <c:pt idx="2997">
                  <c:v>5860</c:v>
                </c:pt>
                <c:pt idx="2998">
                  <c:v>5824</c:v>
                </c:pt>
                <c:pt idx="2999">
                  <c:v>5818</c:v>
                </c:pt>
                <c:pt idx="3000">
                  <c:v>5837</c:v>
                </c:pt>
                <c:pt idx="3001">
                  <c:v>5852</c:v>
                </c:pt>
                <c:pt idx="3002">
                  <c:v>5894</c:v>
                </c:pt>
                <c:pt idx="3003">
                  <c:v>5901</c:v>
                </c:pt>
                <c:pt idx="3004">
                  <c:v>5892</c:v>
                </c:pt>
                <c:pt idx="3005">
                  <c:v>5854</c:v>
                </c:pt>
                <c:pt idx="3006">
                  <c:v>5830</c:v>
                </c:pt>
                <c:pt idx="3007">
                  <c:v>5820</c:v>
                </c:pt>
                <c:pt idx="3008">
                  <c:v>5833</c:v>
                </c:pt>
                <c:pt idx="3009">
                  <c:v>5814</c:v>
                </c:pt>
                <c:pt idx="3010">
                  <c:v>5826</c:v>
                </c:pt>
                <c:pt idx="3011">
                  <c:v>5823</c:v>
                </c:pt>
                <c:pt idx="3012">
                  <c:v>5772</c:v>
                </c:pt>
                <c:pt idx="3013">
                  <c:v>5735</c:v>
                </c:pt>
                <c:pt idx="3014">
                  <c:v>5710</c:v>
                </c:pt>
                <c:pt idx="3015">
                  <c:v>5716</c:v>
                </c:pt>
                <c:pt idx="3016">
                  <c:v>5717</c:v>
                </c:pt>
                <c:pt idx="3017">
                  <c:v>5711</c:v>
                </c:pt>
                <c:pt idx="3018">
                  <c:v>5680</c:v>
                </c:pt>
                <c:pt idx="3019">
                  <c:v>5679</c:v>
                </c:pt>
                <c:pt idx="3020">
                  <c:v>5690</c:v>
                </c:pt>
                <c:pt idx="3021">
                  <c:v>5698</c:v>
                </c:pt>
                <c:pt idx="3022">
                  <c:v>5741</c:v>
                </c:pt>
                <c:pt idx="3023">
                  <c:v>5742</c:v>
                </c:pt>
                <c:pt idx="3024">
                  <c:v>5722</c:v>
                </c:pt>
                <c:pt idx="3025">
                  <c:v>5706</c:v>
                </c:pt>
                <c:pt idx="3026">
                  <c:v>5686</c:v>
                </c:pt>
                <c:pt idx="3027">
                  <c:v>5675</c:v>
                </c:pt>
                <c:pt idx="3028">
                  <c:v>5649</c:v>
                </c:pt>
                <c:pt idx="3029">
                  <c:v>5681</c:v>
                </c:pt>
                <c:pt idx="3030">
                  <c:v>5704</c:v>
                </c:pt>
                <c:pt idx="3031">
                  <c:v>5677</c:v>
                </c:pt>
                <c:pt idx="3032">
                  <c:v>5613</c:v>
                </c:pt>
                <c:pt idx="3033">
                  <c:v>5587</c:v>
                </c:pt>
                <c:pt idx="3034">
                  <c:v>5582</c:v>
                </c:pt>
                <c:pt idx="3035">
                  <c:v>5548</c:v>
                </c:pt>
                <c:pt idx="3036">
                  <c:v>5555</c:v>
                </c:pt>
                <c:pt idx="3037">
                  <c:v>5591</c:v>
                </c:pt>
                <c:pt idx="3038">
                  <c:v>5600</c:v>
                </c:pt>
                <c:pt idx="3039">
                  <c:v>5600</c:v>
                </c:pt>
                <c:pt idx="3040">
                  <c:v>5552</c:v>
                </c:pt>
                <c:pt idx="3041">
                  <c:v>5507</c:v>
                </c:pt>
                <c:pt idx="3042">
                  <c:v>5503</c:v>
                </c:pt>
                <c:pt idx="3043">
                  <c:v>5525</c:v>
                </c:pt>
                <c:pt idx="3044">
                  <c:v>5557</c:v>
                </c:pt>
                <c:pt idx="3045">
                  <c:v>5551</c:v>
                </c:pt>
                <c:pt idx="3046">
                  <c:v>5517</c:v>
                </c:pt>
                <c:pt idx="3047">
                  <c:v>5487</c:v>
                </c:pt>
                <c:pt idx="3048">
                  <c:v>5464</c:v>
                </c:pt>
                <c:pt idx="3049">
                  <c:v>5440</c:v>
                </c:pt>
                <c:pt idx="3050">
                  <c:v>5442</c:v>
                </c:pt>
                <c:pt idx="3051">
                  <c:v>5446</c:v>
                </c:pt>
                <c:pt idx="3052">
                  <c:v>5468</c:v>
                </c:pt>
                <c:pt idx="3053">
                  <c:v>5494</c:v>
                </c:pt>
                <c:pt idx="3054">
                  <c:v>5484</c:v>
                </c:pt>
                <c:pt idx="3055">
                  <c:v>5448</c:v>
                </c:pt>
                <c:pt idx="3056">
                  <c:v>5446</c:v>
                </c:pt>
                <c:pt idx="3057">
                  <c:v>5439</c:v>
                </c:pt>
                <c:pt idx="3058">
                  <c:v>5431</c:v>
                </c:pt>
                <c:pt idx="3059">
                  <c:v>5437</c:v>
                </c:pt>
                <c:pt idx="3060">
                  <c:v>5390</c:v>
                </c:pt>
                <c:pt idx="3061">
                  <c:v>5350</c:v>
                </c:pt>
                <c:pt idx="3062">
                  <c:v>5318</c:v>
                </c:pt>
                <c:pt idx="3063">
                  <c:v>5342</c:v>
                </c:pt>
                <c:pt idx="3064">
                  <c:v>5364</c:v>
                </c:pt>
                <c:pt idx="3065">
                  <c:v>5385</c:v>
                </c:pt>
                <c:pt idx="3066">
                  <c:v>5402</c:v>
                </c:pt>
                <c:pt idx="3067">
                  <c:v>5400</c:v>
                </c:pt>
                <c:pt idx="3068">
                  <c:v>5402</c:v>
                </c:pt>
                <c:pt idx="3069">
                  <c:v>5379</c:v>
                </c:pt>
                <c:pt idx="3070">
                  <c:v>5371</c:v>
                </c:pt>
                <c:pt idx="3071">
                  <c:v>5344</c:v>
                </c:pt>
                <c:pt idx="3072">
                  <c:v>5331</c:v>
                </c:pt>
                <c:pt idx="3073">
                  <c:v>5337</c:v>
                </c:pt>
                <c:pt idx="3074">
                  <c:v>5356</c:v>
                </c:pt>
                <c:pt idx="3075">
                  <c:v>5384</c:v>
                </c:pt>
                <c:pt idx="3076">
                  <c:v>5350</c:v>
                </c:pt>
                <c:pt idx="3077">
                  <c:v>5323</c:v>
                </c:pt>
                <c:pt idx="3078">
                  <c:v>5312</c:v>
                </c:pt>
                <c:pt idx="3079">
                  <c:v>5330</c:v>
                </c:pt>
                <c:pt idx="3080">
                  <c:v>5338</c:v>
                </c:pt>
                <c:pt idx="3081">
                  <c:v>5341</c:v>
                </c:pt>
                <c:pt idx="3082">
                  <c:v>5388</c:v>
                </c:pt>
                <c:pt idx="3083">
                  <c:v>5393</c:v>
                </c:pt>
                <c:pt idx="3084">
                  <c:v>5346</c:v>
                </c:pt>
                <c:pt idx="3085">
                  <c:v>5292</c:v>
                </c:pt>
                <c:pt idx="3086">
                  <c:v>5291</c:v>
                </c:pt>
                <c:pt idx="3087">
                  <c:v>5300</c:v>
                </c:pt>
                <c:pt idx="3088">
                  <c:v>5297</c:v>
                </c:pt>
                <c:pt idx="3089">
                  <c:v>5314</c:v>
                </c:pt>
                <c:pt idx="3090">
                  <c:v>5306</c:v>
                </c:pt>
                <c:pt idx="3091">
                  <c:v>5315</c:v>
                </c:pt>
                <c:pt idx="3092">
                  <c:v>5307</c:v>
                </c:pt>
                <c:pt idx="3093">
                  <c:v>5331</c:v>
                </c:pt>
                <c:pt idx="3094">
                  <c:v>5331</c:v>
                </c:pt>
                <c:pt idx="3095">
                  <c:v>5333</c:v>
                </c:pt>
                <c:pt idx="3096">
                  <c:v>5355</c:v>
                </c:pt>
                <c:pt idx="3097">
                  <c:v>5365</c:v>
                </c:pt>
                <c:pt idx="3098">
                  <c:v>5350</c:v>
                </c:pt>
                <c:pt idx="3099">
                  <c:v>5358</c:v>
                </c:pt>
                <c:pt idx="3100">
                  <c:v>5463</c:v>
                </c:pt>
                <c:pt idx="3101">
                  <c:v>5506</c:v>
                </c:pt>
                <c:pt idx="3102">
                  <c:v>5535</c:v>
                </c:pt>
                <c:pt idx="3103">
                  <c:v>5549</c:v>
                </c:pt>
                <c:pt idx="3104">
                  <c:v>5554</c:v>
                </c:pt>
                <c:pt idx="3105">
                  <c:v>5554</c:v>
                </c:pt>
                <c:pt idx="3106">
                  <c:v>5578</c:v>
                </c:pt>
                <c:pt idx="3107">
                  <c:v>5615</c:v>
                </c:pt>
                <c:pt idx="3108">
                  <c:v>5646</c:v>
                </c:pt>
                <c:pt idx="3109">
                  <c:v>5640</c:v>
                </c:pt>
                <c:pt idx="3110">
                  <c:v>5632</c:v>
                </c:pt>
                <c:pt idx="3111">
                  <c:v>5630</c:v>
                </c:pt>
                <c:pt idx="3112">
                  <c:v>5657</c:v>
                </c:pt>
                <c:pt idx="3113">
                  <c:v>5692</c:v>
                </c:pt>
                <c:pt idx="3114">
                  <c:v>5780</c:v>
                </c:pt>
                <c:pt idx="3115">
                  <c:v>5817</c:v>
                </c:pt>
                <c:pt idx="3116">
                  <c:v>5876</c:v>
                </c:pt>
                <c:pt idx="3117">
                  <c:v>5939</c:v>
                </c:pt>
                <c:pt idx="3118">
                  <c:v>6028</c:v>
                </c:pt>
                <c:pt idx="3119">
                  <c:v>6064</c:v>
                </c:pt>
                <c:pt idx="3120">
                  <c:v>6072</c:v>
                </c:pt>
                <c:pt idx="3121">
                  <c:v>6089</c:v>
                </c:pt>
                <c:pt idx="3122">
                  <c:v>6109</c:v>
                </c:pt>
                <c:pt idx="3123">
                  <c:v>6090</c:v>
                </c:pt>
                <c:pt idx="3124">
                  <c:v>6054</c:v>
                </c:pt>
                <c:pt idx="3125">
                  <c:v>6058</c:v>
                </c:pt>
                <c:pt idx="3126">
                  <c:v>6102</c:v>
                </c:pt>
                <c:pt idx="3127">
                  <c:v>6137</c:v>
                </c:pt>
                <c:pt idx="3128">
                  <c:v>6151</c:v>
                </c:pt>
                <c:pt idx="3129">
                  <c:v>6164</c:v>
                </c:pt>
                <c:pt idx="3130">
                  <c:v>6229</c:v>
                </c:pt>
                <c:pt idx="3131">
                  <c:v>6301</c:v>
                </c:pt>
                <c:pt idx="3132">
                  <c:v>6334</c:v>
                </c:pt>
                <c:pt idx="3133">
                  <c:v>6335</c:v>
                </c:pt>
                <c:pt idx="3134">
                  <c:v>6380</c:v>
                </c:pt>
                <c:pt idx="3135">
                  <c:v>6409</c:v>
                </c:pt>
                <c:pt idx="3136">
                  <c:v>6488</c:v>
                </c:pt>
                <c:pt idx="3137">
                  <c:v>6525</c:v>
                </c:pt>
                <c:pt idx="3138">
                  <c:v>6559</c:v>
                </c:pt>
                <c:pt idx="3139">
                  <c:v>6603</c:v>
                </c:pt>
                <c:pt idx="3140">
                  <c:v>6641</c:v>
                </c:pt>
                <c:pt idx="3141">
                  <c:v>6686</c:v>
                </c:pt>
                <c:pt idx="3142">
                  <c:v>6850</c:v>
                </c:pt>
                <c:pt idx="3143">
                  <c:v>6933</c:v>
                </c:pt>
                <c:pt idx="3144">
                  <c:v>6990</c:v>
                </c:pt>
                <c:pt idx="3145">
                  <c:v>7033</c:v>
                </c:pt>
                <c:pt idx="3146">
                  <c:v>7078</c:v>
                </c:pt>
                <c:pt idx="3147">
                  <c:v>7132</c:v>
                </c:pt>
                <c:pt idx="3148">
                  <c:v>7271</c:v>
                </c:pt>
                <c:pt idx="3149">
                  <c:v>7326</c:v>
                </c:pt>
                <c:pt idx="3150">
                  <c:v>7362</c:v>
                </c:pt>
                <c:pt idx="3151">
                  <c:v>7378</c:v>
                </c:pt>
                <c:pt idx="3152">
                  <c:v>7436</c:v>
                </c:pt>
                <c:pt idx="3153">
                  <c:v>7466</c:v>
                </c:pt>
                <c:pt idx="3154">
                  <c:v>7521</c:v>
                </c:pt>
                <c:pt idx="3155">
                  <c:v>7537</c:v>
                </c:pt>
                <c:pt idx="3156">
                  <c:v>7623</c:v>
                </c:pt>
                <c:pt idx="3157">
                  <c:v>7716</c:v>
                </c:pt>
                <c:pt idx="3158">
                  <c:v>7812</c:v>
                </c:pt>
                <c:pt idx="3159">
                  <c:v>7825</c:v>
                </c:pt>
                <c:pt idx="3160">
                  <c:v>7902</c:v>
                </c:pt>
                <c:pt idx="3161">
                  <c:v>7976</c:v>
                </c:pt>
                <c:pt idx="3162">
                  <c:v>8060</c:v>
                </c:pt>
                <c:pt idx="3163">
                  <c:v>8107</c:v>
                </c:pt>
                <c:pt idx="3164">
                  <c:v>8161</c:v>
                </c:pt>
                <c:pt idx="3165">
                  <c:v>8192</c:v>
                </c:pt>
                <c:pt idx="3166">
                  <c:v>8280</c:v>
                </c:pt>
                <c:pt idx="3167">
                  <c:v>8353</c:v>
                </c:pt>
                <c:pt idx="3168">
                  <c:v>8403</c:v>
                </c:pt>
                <c:pt idx="3169">
                  <c:v>8440</c:v>
                </c:pt>
                <c:pt idx="3170">
                  <c:v>8545</c:v>
                </c:pt>
                <c:pt idx="3171">
                  <c:v>8583</c:v>
                </c:pt>
                <c:pt idx="3172">
                  <c:v>8588</c:v>
                </c:pt>
                <c:pt idx="3173">
                  <c:v>8639</c:v>
                </c:pt>
                <c:pt idx="3174">
                  <c:v>8711</c:v>
                </c:pt>
                <c:pt idx="3175">
                  <c:v>8728</c:v>
                </c:pt>
                <c:pt idx="3176">
                  <c:v>8781</c:v>
                </c:pt>
                <c:pt idx="3177">
                  <c:v>8837</c:v>
                </c:pt>
                <c:pt idx="3178">
                  <c:v>8907</c:v>
                </c:pt>
                <c:pt idx="3179">
                  <c:v>8906</c:v>
                </c:pt>
                <c:pt idx="3180">
                  <c:v>8910</c:v>
                </c:pt>
                <c:pt idx="3181">
                  <c:v>8901</c:v>
                </c:pt>
                <c:pt idx="3182">
                  <c:v>8869</c:v>
                </c:pt>
                <c:pt idx="3183">
                  <c:v>8865</c:v>
                </c:pt>
                <c:pt idx="3184">
                  <c:v>8934</c:v>
                </c:pt>
                <c:pt idx="3185">
                  <c:v>8991</c:v>
                </c:pt>
                <c:pt idx="3186">
                  <c:v>9051</c:v>
                </c:pt>
                <c:pt idx="3187">
                  <c:v>9057</c:v>
                </c:pt>
                <c:pt idx="3188">
                  <c:v>9070</c:v>
                </c:pt>
                <c:pt idx="3189">
                  <c:v>9113</c:v>
                </c:pt>
                <c:pt idx="3190">
                  <c:v>9080</c:v>
                </c:pt>
                <c:pt idx="3191">
                  <c:v>9060</c:v>
                </c:pt>
                <c:pt idx="3192">
                  <c:v>9073</c:v>
                </c:pt>
                <c:pt idx="3193">
                  <c:v>9099</c:v>
                </c:pt>
                <c:pt idx="3194">
                  <c:v>9078</c:v>
                </c:pt>
                <c:pt idx="3195">
                  <c:v>9099</c:v>
                </c:pt>
                <c:pt idx="3196">
                  <c:v>9112</c:v>
                </c:pt>
                <c:pt idx="3197">
                  <c:v>9091</c:v>
                </c:pt>
                <c:pt idx="3198">
                  <c:v>9121</c:v>
                </c:pt>
                <c:pt idx="3199">
                  <c:v>9103</c:v>
                </c:pt>
                <c:pt idx="3200">
                  <c:v>9055</c:v>
                </c:pt>
                <c:pt idx="3201">
                  <c:v>9024</c:v>
                </c:pt>
                <c:pt idx="3202">
                  <c:v>9047</c:v>
                </c:pt>
                <c:pt idx="3203">
                  <c:v>9047</c:v>
                </c:pt>
                <c:pt idx="3204">
                  <c:v>9028</c:v>
                </c:pt>
                <c:pt idx="3205">
                  <c:v>9044</c:v>
                </c:pt>
                <c:pt idx="3206">
                  <c:v>9100</c:v>
                </c:pt>
                <c:pt idx="3207">
                  <c:v>9116</c:v>
                </c:pt>
                <c:pt idx="3208">
                  <c:v>9100</c:v>
                </c:pt>
                <c:pt idx="3209">
                  <c:v>9100</c:v>
                </c:pt>
                <c:pt idx="3210">
                  <c:v>9087</c:v>
                </c:pt>
                <c:pt idx="3211">
                  <c:v>9084</c:v>
                </c:pt>
                <c:pt idx="3212">
                  <c:v>9020</c:v>
                </c:pt>
                <c:pt idx="3213">
                  <c:v>9007</c:v>
                </c:pt>
                <c:pt idx="3214">
                  <c:v>8949</c:v>
                </c:pt>
                <c:pt idx="3215">
                  <c:v>8914</c:v>
                </c:pt>
                <c:pt idx="3216">
                  <c:v>8859</c:v>
                </c:pt>
                <c:pt idx="3217">
                  <c:v>8803</c:v>
                </c:pt>
                <c:pt idx="3218">
                  <c:v>8774</c:v>
                </c:pt>
                <c:pt idx="3219">
                  <c:v>8778</c:v>
                </c:pt>
                <c:pt idx="3220">
                  <c:v>8764</c:v>
                </c:pt>
                <c:pt idx="3221">
                  <c:v>8775</c:v>
                </c:pt>
                <c:pt idx="3222">
                  <c:v>8727</c:v>
                </c:pt>
                <c:pt idx="3223">
                  <c:v>8654</c:v>
                </c:pt>
                <c:pt idx="3224">
                  <c:v>8606</c:v>
                </c:pt>
                <c:pt idx="3225">
                  <c:v>8600</c:v>
                </c:pt>
                <c:pt idx="3226">
                  <c:v>8522</c:v>
                </c:pt>
                <c:pt idx="3227">
                  <c:v>8496</c:v>
                </c:pt>
                <c:pt idx="3228">
                  <c:v>8453</c:v>
                </c:pt>
                <c:pt idx="3229">
                  <c:v>8420</c:v>
                </c:pt>
                <c:pt idx="3230">
                  <c:v>8369</c:v>
                </c:pt>
                <c:pt idx="3231">
                  <c:v>8337</c:v>
                </c:pt>
                <c:pt idx="3232">
                  <c:v>8238</c:v>
                </c:pt>
                <c:pt idx="3233">
                  <c:v>8160</c:v>
                </c:pt>
                <c:pt idx="3234">
                  <c:v>8087</c:v>
                </c:pt>
                <c:pt idx="3235">
                  <c:v>8070</c:v>
                </c:pt>
                <c:pt idx="3236">
                  <c:v>8075</c:v>
                </c:pt>
                <c:pt idx="3237">
                  <c:v>8055</c:v>
                </c:pt>
                <c:pt idx="3238">
                  <c:v>8019</c:v>
                </c:pt>
                <c:pt idx="3239">
                  <c:v>7982</c:v>
                </c:pt>
                <c:pt idx="3240">
                  <c:v>7925</c:v>
                </c:pt>
                <c:pt idx="3241">
                  <c:v>7890</c:v>
                </c:pt>
                <c:pt idx="3242">
                  <c:v>7816</c:v>
                </c:pt>
                <c:pt idx="3243">
                  <c:v>7779</c:v>
                </c:pt>
                <c:pt idx="3244">
                  <c:v>7745</c:v>
                </c:pt>
                <c:pt idx="3245">
                  <c:v>7710</c:v>
                </c:pt>
                <c:pt idx="3246">
                  <c:v>7610</c:v>
                </c:pt>
                <c:pt idx="3247">
                  <c:v>7529</c:v>
                </c:pt>
                <c:pt idx="3248">
                  <c:v>7451</c:v>
                </c:pt>
                <c:pt idx="3249">
                  <c:v>7416</c:v>
                </c:pt>
                <c:pt idx="3250">
                  <c:v>7337</c:v>
                </c:pt>
                <c:pt idx="3251">
                  <c:v>7303</c:v>
                </c:pt>
                <c:pt idx="3252">
                  <c:v>7264</c:v>
                </c:pt>
                <c:pt idx="3253">
                  <c:v>7264</c:v>
                </c:pt>
                <c:pt idx="3254">
                  <c:v>7244</c:v>
                </c:pt>
                <c:pt idx="3255">
                  <c:v>7202</c:v>
                </c:pt>
                <c:pt idx="3256">
                  <c:v>7116</c:v>
                </c:pt>
                <c:pt idx="3257">
                  <c:v>7060</c:v>
                </c:pt>
                <c:pt idx="3258">
                  <c:v>7028</c:v>
                </c:pt>
                <c:pt idx="3259">
                  <c:v>7020</c:v>
                </c:pt>
                <c:pt idx="3260">
                  <c:v>6988</c:v>
                </c:pt>
                <c:pt idx="3261">
                  <c:v>6922</c:v>
                </c:pt>
                <c:pt idx="3262">
                  <c:v>6821</c:v>
                </c:pt>
                <c:pt idx="3263">
                  <c:v>6798</c:v>
                </c:pt>
                <c:pt idx="3264">
                  <c:v>6784</c:v>
                </c:pt>
                <c:pt idx="3265">
                  <c:v>6746</c:v>
                </c:pt>
                <c:pt idx="3266">
                  <c:v>6674</c:v>
                </c:pt>
                <c:pt idx="3267">
                  <c:v>6622</c:v>
                </c:pt>
                <c:pt idx="3268">
                  <c:v>6530</c:v>
                </c:pt>
                <c:pt idx="3269">
                  <c:v>6515</c:v>
                </c:pt>
                <c:pt idx="3270">
                  <c:v>6481</c:v>
                </c:pt>
                <c:pt idx="3271">
                  <c:v>6446</c:v>
                </c:pt>
                <c:pt idx="3272">
                  <c:v>6454</c:v>
                </c:pt>
                <c:pt idx="3273">
                  <c:v>6475</c:v>
                </c:pt>
                <c:pt idx="3274">
                  <c:v>6496</c:v>
                </c:pt>
                <c:pt idx="3275">
                  <c:v>6508</c:v>
                </c:pt>
                <c:pt idx="3276">
                  <c:v>6449</c:v>
                </c:pt>
                <c:pt idx="3277">
                  <c:v>6413</c:v>
                </c:pt>
                <c:pt idx="3278">
                  <c:v>6407</c:v>
                </c:pt>
                <c:pt idx="3279">
                  <c:v>6406</c:v>
                </c:pt>
                <c:pt idx="3280">
                  <c:v>6361</c:v>
                </c:pt>
                <c:pt idx="3281">
                  <c:v>6304</c:v>
                </c:pt>
                <c:pt idx="3282">
                  <c:v>6238</c:v>
                </c:pt>
                <c:pt idx="3283">
                  <c:v>6233</c:v>
                </c:pt>
                <c:pt idx="3284">
                  <c:v>6231</c:v>
                </c:pt>
                <c:pt idx="3285">
                  <c:v>6197</c:v>
                </c:pt>
                <c:pt idx="3286">
                  <c:v>6160</c:v>
                </c:pt>
                <c:pt idx="3287">
                  <c:v>6137</c:v>
                </c:pt>
                <c:pt idx="3288">
                  <c:v>6088</c:v>
                </c:pt>
                <c:pt idx="3289">
                  <c:v>6078</c:v>
                </c:pt>
                <c:pt idx="3290">
                  <c:v>6086</c:v>
                </c:pt>
                <c:pt idx="3291">
                  <c:v>6045</c:v>
                </c:pt>
                <c:pt idx="3292">
                  <c:v>6041</c:v>
                </c:pt>
                <c:pt idx="3293">
                  <c:v>6077</c:v>
                </c:pt>
                <c:pt idx="3294">
                  <c:v>6071</c:v>
                </c:pt>
                <c:pt idx="3295">
                  <c:v>6020</c:v>
                </c:pt>
                <c:pt idx="3296">
                  <c:v>6001</c:v>
                </c:pt>
                <c:pt idx="3297">
                  <c:v>5989</c:v>
                </c:pt>
                <c:pt idx="3298">
                  <c:v>5973</c:v>
                </c:pt>
                <c:pt idx="3299">
                  <c:v>5963</c:v>
                </c:pt>
                <c:pt idx="3300">
                  <c:v>5889</c:v>
                </c:pt>
                <c:pt idx="3301">
                  <c:v>5839</c:v>
                </c:pt>
                <c:pt idx="3302">
                  <c:v>5824</c:v>
                </c:pt>
                <c:pt idx="3303">
                  <c:v>5830</c:v>
                </c:pt>
                <c:pt idx="3304">
                  <c:v>5823</c:v>
                </c:pt>
                <c:pt idx="3305">
                  <c:v>5809</c:v>
                </c:pt>
                <c:pt idx="3306">
                  <c:v>5817</c:v>
                </c:pt>
                <c:pt idx="3307">
                  <c:v>5790</c:v>
                </c:pt>
                <c:pt idx="3308">
                  <c:v>5749</c:v>
                </c:pt>
                <c:pt idx="3309">
                  <c:v>5741</c:v>
                </c:pt>
                <c:pt idx="3310">
                  <c:v>5761</c:v>
                </c:pt>
                <c:pt idx="3311">
                  <c:v>5773</c:v>
                </c:pt>
                <c:pt idx="3312">
                  <c:v>5742</c:v>
                </c:pt>
                <c:pt idx="3313">
                  <c:v>5700</c:v>
                </c:pt>
                <c:pt idx="3314">
                  <c:v>5657</c:v>
                </c:pt>
                <c:pt idx="3315">
                  <c:v>5638</c:v>
                </c:pt>
                <c:pt idx="3316">
                  <c:v>5599</c:v>
                </c:pt>
                <c:pt idx="3317">
                  <c:v>5597</c:v>
                </c:pt>
                <c:pt idx="3318">
                  <c:v>5624</c:v>
                </c:pt>
                <c:pt idx="3319">
                  <c:v>5630</c:v>
                </c:pt>
                <c:pt idx="3320">
                  <c:v>5630</c:v>
                </c:pt>
                <c:pt idx="3321">
                  <c:v>5623</c:v>
                </c:pt>
                <c:pt idx="3322">
                  <c:v>5612</c:v>
                </c:pt>
                <c:pt idx="3323">
                  <c:v>5598</c:v>
                </c:pt>
                <c:pt idx="3324">
                  <c:v>5547</c:v>
                </c:pt>
                <c:pt idx="3325">
                  <c:v>5513</c:v>
                </c:pt>
                <c:pt idx="3326">
                  <c:v>5512</c:v>
                </c:pt>
                <c:pt idx="3327">
                  <c:v>5506</c:v>
                </c:pt>
                <c:pt idx="3328">
                  <c:v>5486</c:v>
                </c:pt>
                <c:pt idx="3329">
                  <c:v>5477</c:v>
                </c:pt>
                <c:pt idx="3330">
                  <c:v>5499</c:v>
                </c:pt>
                <c:pt idx="3331">
                  <c:v>5462</c:v>
                </c:pt>
                <c:pt idx="3332">
                  <c:v>5432</c:v>
                </c:pt>
                <c:pt idx="3333">
                  <c:v>5427</c:v>
                </c:pt>
                <c:pt idx="3334">
                  <c:v>5429</c:v>
                </c:pt>
                <c:pt idx="3335">
                  <c:v>5408</c:v>
                </c:pt>
                <c:pt idx="3336">
                  <c:v>5408</c:v>
                </c:pt>
                <c:pt idx="3337">
                  <c:v>5436</c:v>
                </c:pt>
                <c:pt idx="3338">
                  <c:v>5464</c:v>
                </c:pt>
                <c:pt idx="3339">
                  <c:v>5500</c:v>
                </c:pt>
                <c:pt idx="3340">
                  <c:v>5542</c:v>
                </c:pt>
                <c:pt idx="3341">
                  <c:v>5536</c:v>
                </c:pt>
                <c:pt idx="3342">
                  <c:v>5496</c:v>
                </c:pt>
                <c:pt idx="3343">
                  <c:v>5499</c:v>
                </c:pt>
                <c:pt idx="3344">
                  <c:v>5526</c:v>
                </c:pt>
                <c:pt idx="3345">
                  <c:v>5511</c:v>
                </c:pt>
                <c:pt idx="3346">
                  <c:v>5514</c:v>
                </c:pt>
                <c:pt idx="3347">
                  <c:v>5501</c:v>
                </c:pt>
                <c:pt idx="3348">
                  <c:v>5471</c:v>
                </c:pt>
                <c:pt idx="3349">
                  <c:v>5499</c:v>
                </c:pt>
                <c:pt idx="3350">
                  <c:v>5497</c:v>
                </c:pt>
                <c:pt idx="3351">
                  <c:v>5492</c:v>
                </c:pt>
                <c:pt idx="3352">
                  <c:v>5454</c:v>
                </c:pt>
                <c:pt idx="3353">
                  <c:v>5451</c:v>
                </c:pt>
                <c:pt idx="3354">
                  <c:v>5454</c:v>
                </c:pt>
                <c:pt idx="3355">
                  <c:v>5444</c:v>
                </c:pt>
                <c:pt idx="3356">
                  <c:v>5401</c:v>
                </c:pt>
                <c:pt idx="3357">
                  <c:v>5425</c:v>
                </c:pt>
                <c:pt idx="3358">
                  <c:v>5435</c:v>
                </c:pt>
                <c:pt idx="3359">
                  <c:v>5416</c:v>
                </c:pt>
                <c:pt idx="3360">
                  <c:v>5424</c:v>
                </c:pt>
                <c:pt idx="3361">
                  <c:v>5438</c:v>
                </c:pt>
                <c:pt idx="3362">
                  <c:v>5457</c:v>
                </c:pt>
                <c:pt idx="3363">
                  <c:v>5455</c:v>
                </c:pt>
                <c:pt idx="3364">
                  <c:v>5444</c:v>
                </c:pt>
                <c:pt idx="3365">
                  <c:v>5440</c:v>
                </c:pt>
                <c:pt idx="3366">
                  <c:v>5415</c:v>
                </c:pt>
                <c:pt idx="3367">
                  <c:v>5416</c:v>
                </c:pt>
                <c:pt idx="3368">
                  <c:v>5423</c:v>
                </c:pt>
                <c:pt idx="3369">
                  <c:v>5396</c:v>
                </c:pt>
                <c:pt idx="3370">
                  <c:v>5397</c:v>
                </c:pt>
                <c:pt idx="3371">
                  <c:v>5390</c:v>
                </c:pt>
                <c:pt idx="3372">
                  <c:v>5354</c:v>
                </c:pt>
                <c:pt idx="3373">
                  <c:v>5334</c:v>
                </c:pt>
                <c:pt idx="3374">
                  <c:v>5342</c:v>
                </c:pt>
                <c:pt idx="3375">
                  <c:v>5338</c:v>
                </c:pt>
                <c:pt idx="3376">
                  <c:v>5313</c:v>
                </c:pt>
                <c:pt idx="3377">
                  <c:v>5317</c:v>
                </c:pt>
                <c:pt idx="3378">
                  <c:v>5349</c:v>
                </c:pt>
                <c:pt idx="3379">
                  <c:v>5364</c:v>
                </c:pt>
                <c:pt idx="3380">
                  <c:v>5393</c:v>
                </c:pt>
                <c:pt idx="3381">
                  <c:v>5404</c:v>
                </c:pt>
                <c:pt idx="3382">
                  <c:v>5395</c:v>
                </c:pt>
                <c:pt idx="3383">
                  <c:v>5400</c:v>
                </c:pt>
                <c:pt idx="3384">
                  <c:v>5365</c:v>
                </c:pt>
                <c:pt idx="3385">
                  <c:v>5365</c:v>
                </c:pt>
                <c:pt idx="3386">
                  <c:v>5336</c:v>
                </c:pt>
                <c:pt idx="3387">
                  <c:v>5326</c:v>
                </c:pt>
                <c:pt idx="3388">
                  <c:v>5317</c:v>
                </c:pt>
                <c:pt idx="3389">
                  <c:v>5319</c:v>
                </c:pt>
                <c:pt idx="3390">
                  <c:v>5379</c:v>
                </c:pt>
                <c:pt idx="3391">
                  <c:v>5371</c:v>
                </c:pt>
                <c:pt idx="3392">
                  <c:v>5325</c:v>
                </c:pt>
                <c:pt idx="3393">
                  <c:v>5329</c:v>
                </c:pt>
                <c:pt idx="3394">
                  <c:v>5317</c:v>
                </c:pt>
                <c:pt idx="3395">
                  <c:v>5306</c:v>
                </c:pt>
                <c:pt idx="3396">
                  <c:v>5319</c:v>
                </c:pt>
                <c:pt idx="3397">
                  <c:v>5334</c:v>
                </c:pt>
                <c:pt idx="3398">
                  <c:v>5345</c:v>
                </c:pt>
                <c:pt idx="3399">
                  <c:v>5333</c:v>
                </c:pt>
                <c:pt idx="3400">
                  <c:v>5323</c:v>
                </c:pt>
                <c:pt idx="3401">
                  <c:v>5322</c:v>
                </c:pt>
                <c:pt idx="3402">
                  <c:v>5301</c:v>
                </c:pt>
                <c:pt idx="3403">
                  <c:v>5306</c:v>
                </c:pt>
                <c:pt idx="3404">
                  <c:v>5339</c:v>
                </c:pt>
                <c:pt idx="3405">
                  <c:v>5353</c:v>
                </c:pt>
                <c:pt idx="3406">
                  <c:v>5348</c:v>
                </c:pt>
                <c:pt idx="3407">
                  <c:v>5307</c:v>
                </c:pt>
                <c:pt idx="3408">
                  <c:v>5292</c:v>
                </c:pt>
                <c:pt idx="3409">
                  <c:v>5322</c:v>
                </c:pt>
                <c:pt idx="3410">
                  <c:v>5381</c:v>
                </c:pt>
                <c:pt idx="3411">
                  <c:v>5404</c:v>
                </c:pt>
                <c:pt idx="3412">
                  <c:v>5398</c:v>
                </c:pt>
                <c:pt idx="3413">
                  <c:v>5396</c:v>
                </c:pt>
                <c:pt idx="3414">
                  <c:v>5406</c:v>
                </c:pt>
                <c:pt idx="3415">
                  <c:v>5408</c:v>
                </c:pt>
                <c:pt idx="3416">
                  <c:v>5377</c:v>
                </c:pt>
                <c:pt idx="3417">
                  <c:v>5358</c:v>
                </c:pt>
                <c:pt idx="3418">
                  <c:v>5361</c:v>
                </c:pt>
                <c:pt idx="3419">
                  <c:v>5346</c:v>
                </c:pt>
                <c:pt idx="3420">
                  <c:v>5339</c:v>
                </c:pt>
                <c:pt idx="3421">
                  <c:v>5354</c:v>
                </c:pt>
                <c:pt idx="3422">
                  <c:v>5366</c:v>
                </c:pt>
                <c:pt idx="3423">
                  <c:v>5357</c:v>
                </c:pt>
                <c:pt idx="3424">
                  <c:v>5336</c:v>
                </c:pt>
                <c:pt idx="3425">
                  <c:v>5315</c:v>
                </c:pt>
                <c:pt idx="3426">
                  <c:v>5303</c:v>
                </c:pt>
                <c:pt idx="3427">
                  <c:v>5325</c:v>
                </c:pt>
                <c:pt idx="3428">
                  <c:v>5346</c:v>
                </c:pt>
                <c:pt idx="3429">
                  <c:v>5337</c:v>
                </c:pt>
                <c:pt idx="3430">
                  <c:v>5334</c:v>
                </c:pt>
                <c:pt idx="3431">
                  <c:v>5356</c:v>
                </c:pt>
                <c:pt idx="3432">
                  <c:v>5381</c:v>
                </c:pt>
                <c:pt idx="3433">
                  <c:v>5375</c:v>
                </c:pt>
                <c:pt idx="3434">
                  <c:v>5384</c:v>
                </c:pt>
                <c:pt idx="3435">
                  <c:v>5369</c:v>
                </c:pt>
                <c:pt idx="3436">
                  <c:v>5323</c:v>
                </c:pt>
                <c:pt idx="3437">
                  <c:v>5308</c:v>
                </c:pt>
                <c:pt idx="3438">
                  <c:v>5326</c:v>
                </c:pt>
                <c:pt idx="3439">
                  <c:v>5364</c:v>
                </c:pt>
                <c:pt idx="3440">
                  <c:v>5344</c:v>
                </c:pt>
                <c:pt idx="3441">
                  <c:v>5315</c:v>
                </c:pt>
                <c:pt idx="3442">
                  <c:v>5309</c:v>
                </c:pt>
                <c:pt idx="3443">
                  <c:v>5306</c:v>
                </c:pt>
                <c:pt idx="3444">
                  <c:v>5343</c:v>
                </c:pt>
                <c:pt idx="3445">
                  <c:v>5345</c:v>
                </c:pt>
                <c:pt idx="3446">
                  <c:v>5327</c:v>
                </c:pt>
                <c:pt idx="3447">
                  <c:v>5319</c:v>
                </c:pt>
                <c:pt idx="3448">
                  <c:v>5326</c:v>
                </c:pt>
                <c:pt idx="3449">
                  <c:v>5357</c:v>
                </c:pt>
                <c:pt idx="3450">
                  <c:v>5379</c:v>
                </c:pt>
                <c:pt idx="3451">
                  <c:v>5374</c:v>
                </c:pt>
                <c:pt idx="3452">
                  <c:v>5386</c:v>
                </c:pt>
                <c:pt idx="3453">
                  <c:v>5375</c:v>
                </c:pt>
                <c:pt idx="3454">
                  <c:v>5353</c:v>
                </c:pt>
                <c:pt idx="3455">
                  <c:v>5348</c:v>
                </c:pt>
                <c:pt idx="3456">
                  <c:v>5352</c:v>
                </c:pt>
                <c:pt idx="3457">
                  <c:v>5334</c:v>
                </c:pt>
                <c:pt idx="3458">
                  <c:v>5329</c:v>
                </c:pt>
                <c:pt idx="3459">
                  <c:v>5315</c:v>
                </c:pt>
                <c:pt idx="3460">
                  <c:v>5273</c:v>
                </c:pt>
                <c:pt idx="3461">
                  <c:v>5269</c:v>
                </c:pt>
                <c:pt idx="3462">
                  <c:v>5300</c:v>
                </c:pt>
                <c:pt idx="3463">
                  <c:v>5327</c:v>
                </c:pt>
                <c:pt idx="3464">
                  <c:v>5302</c:v>
                </c:pt>
                <c:pt idx="3465">
                  <c:v>5277</c:v>
                </c:pt>
                <c:pt idx="3466">
                  <c:v>5275</c:v>
                </c:pt>
                <c:pt idx="3467">
                  <c:v>5273</c:v>
                </c:pt>
                <c:pt idx="3468">
                  <c:v>5266</c:v>
                </c:pt>
                <c:pt idx="3469">
                  <c:v>5306</c:v>
                </c:pt>
                <c:pt idx="3470">
                  <c:v>5344</c:v>
                </c:pt>
                <c:pt idx="3471">
                  <c:v>5352</c:v>
                </c:pt>
                <c:pt idx="3472">
                  <c:v>5359</c:v>
                </c:pt>
                <c:pt idx="3473">
                  <c:v>5342</c:v>
                </c:pt>
                <c:pt idx="3474">
                  <c:v>5306</c:v>
                </c:pt>
                <c:pt idx="3475">
                  <c:v>5289</c:v>
                </c:pt>
                <c:pt idx="3476">
                  <c:v>5282</c:v>
                </c:pt>
                <c:pt idx="3477">
                  <c:v>5283</c:v>
                </c:pt>
                <c:pt idx="3478">
                  <c:v>5301</c:v>
                </c:pt>
                <c:pt idx="3479">
                  <c:v>5321</c:v>
                </c:pt>
                <c:pt idx="3480">
                  <c:v>5375</c:v>
                </c:pt>
                <c:pt idx="3481">
                  <c:v>5408</c:v>
                </c:pt>
                <c:pt idx="3482">
                  <c:v>5383</c:v>
                </c:pt>
                <c:pt idx="3483">
                  <c:v>5342</c:v>
                </c:pt>
                <c:pt idx="3484">
                  <c:v>5305</c:v>
                </c:pt>
                <c:pt idx="3485">
                  <c:v>5299</c:v>
                </c:pt>
                <c:pt idx="3486">
                  <c:v>5304</c:v>
                </c:pt>
                <c:pt idx="3487">
                  <c:v>5332</c:v>
                </c:pt>
                <c:pt idx="3488">
                  <c:v>5363</c:v>
                </c:pt>
                <c:pt idx="3489">
                  <c:v>5358</c:v>
                </c:pt>
                <c:pt idx="3490">
                  <c:v>5346</c:v>
                </c:pt>
                <c:pt idx="3491">
                  <c:v>5333</c:v>
                </c:pt>
                <c:pt idx="3492">
                  <c:v>5359</c:v>
                </c:pt>
                <c:pt idx="3493">
                  <c:v>5373</c:v>
                </c:pt>
                <c:pt idx="3494">
                  <c:v>5332</c:v>
                </c:pt>
                <c:pt idx="3495">
                  <c:v>5343</c:v>
                </c:pt>
                <c:pt idx="3496">
                  <c:v>5377</c:v>
                </c:pt>
                <c:pt idx="3497">
                  <c:v>5379</c:v>
                </c:pt>
                <c:pt idx="3498">
                  <c:v>5413</c:v>
                </c:pt>
                <c:pt idx="3499">
                  <c:v>5412</c:v>
                </c:pt>
                <c:pt idx="3500">
                  <c:v>5356</c:v>
                </c:pt>
                <c:pt idx="3501">
                  <c:v>5337</c:v>
                </c:pt>
                <c:pt idx="3502">
                  <c:v>5317</c:v>
                </c:pt>
                <c:pt idx="3503">
                  <c:v>5319</c:v>
                </c:pt>
                <c:pt idx="3504">
                  <c:v>5312</c:v>
                </c:pt>
                <c:pt idx="3505">
                  <c:v>5331</c:v>
                </c:pt>
                <c:pt idx="3506">
                  <c:v>5334</c:v>
                </c:pt>
                <c:pt idx="3507">
                  <c:v>5311</c:v>
                </c:pt>
                <c:pt idx="3508">
                  <c:v>5277</c:v>
                </c:pt>
                <c:pt idx="3509">
                  <c:v>5265</c:v>
                </c:pt>
                <c:pt idx="3510">
                  <c:v>5277</c:v>
                </c:pt>
                <c:pt idx="3511">
                  <c:v>5300</c:v>
                </c:pt>
                <c:pt idx="3512">
                  <c:v>5306</c:v>
                </c:pt>
                <c:pt idx="3513">
                  <c:v>5304</c:v>
                </c:pt>
                <c:pt idx="3514">
                  <c:v>5314</c:v>
                </c:pt>
                <c:pt idx="3515">
                  <c:v>5308</c:v>
                </c:pt>
                <c:pt idx="3516">
                  <c:v>5286</c:v>
                </c:pt>
                <c:pt idx="3517">
                  <c:v>5264</c:v>
                </c:pt>
                <c:pt idx="3518">
                  <c:v>5267</c:v>
                </c:pt>
                <c:pt idx="3519">
                  <c:v>5277</c:v>
                </c:pt>
                <c:pt idx="3520">
                  <c:v>5288</c:v>
                </c:pt>
                <c:pt idx="3521">
                  <c:v>5320</c:v>
                </c:pt>
                <c:pt idx="3522">
                  <c:v>5334</c:v>
                </c:pt>
                <c:pt idx="3523">
                  <c:v>5332</c:v>
                </c:pt>
                <c:pt idx="3524">
                  <c:v>5342</c:v>
                </c:pt>
                <c:pt idx="3525">
                  <c:v>5344</c:v>
                </c:pt>
                <c:pt idx="3526">
                  <c:v>5311</c:v>
                </c:pt>
                <c:pt idx="3527">
                  <c:v>5278</c:v>
                </c:pt>
                <c:pt idx="3528">
                  <c:v>5240</c:v>
                </c:pt>
                <c:pt idx="3529">
                  <c:v>5226</c:v>
                </c:pt>
                <c:pt idx="3530">
                  <c:v>5248</c:v>
                </c:pt>
                <c:pt idx="3531">
                  <c:v>5261</c:v>
                </c:pt>
                <c:pt idx="3532">
                  <c:v>5264</c:v>
                </c:pt>
                <c:pt idx="3533">
                  <c:v>5257</c:v>
                </c:pt>
                <c:pt idx="3534">
                  <c:v>5291</c:v>
                </c:pt>
                <c:pt idx="3535">
                  <c:v>5340</c:v>
                </c:pt>
                <c:pt idx="3536">
                  <c:v>5388</c:v>
                </c:pt>
                <c:pt idx="3537">
                  <c:v>5376</c:v>
                </c:pt>
                <c:pt idx="3538">
                  <c:v>5331</c:v>
                </c:pt>
                <c:pt idx="3539">
                  <c:v>5315</c:v>
                </c:pt>
                <c:pt idx="3540">
                  <c:v>5321</c:v>
                </c:pt>
                <c:pt idx="3541">
                  <c:v>5336</c:v>
                </c:pt>
                <c:pt idx="3542">
                  <c:v>5404</c:v>
                </c:pt>
                <c:pt idx="3543">
                  <c:v>5406</c:v>
                </c:pt>
                <c:pt idx="3544">
                  <c:v>5359</c:v>
                </c:pt>
                <c:pt idx="3545">
                  <c:v>5344</c:v>
                </c:pt>
                <c:pt idx="3546">
                  <c:v>5333</c:v>
                </c:pt>
                <c:pt idx="3547">
                  <c:v>5340</c:v>
                </c:pt>
                <c:pt idx="3548">
                  <c:v>5344</c:v>
                </c:pt>
                <c:pt idx="3549">
                  <c:v>5369</c:v>
                </c:pt>
                <c:pt idx="3550">
                  <c:v>5384</c:v>
                </c:pt>
                <c:pt idx="3551">
                  <c:v>5406</c:v>
                </c:pt>
                <c:pt idx="3552">
                  <c:v>5397</c:v>
                </c:pt>
                <c:pt idx="3553">
                  <c:v>5383</c:v>
                </c:pt>
                <c:pt idx="3554">
                  <c:v>5379</c:v>
                </c:pt>
                <c:pt idx="3555">
                  <c:v>5362</c:v>
                </c:pt>
                <c:pt idx="3556">
                  <c:v>5356</c:v>
                </c:pt>
                <c:pt idx="3557">
                  <c:v>5365</c:v>
                </c:pt>
                <c:pt idx="3558">
                  <c:v>5359</c:v>
                </c:pt>
                <c:pt idx="3559">
                  <c:v>5353</c:v>
                </c:pt>
                <c:pt idx="3560">
                  <c:v>5326</c:v>
                </c:pt>
                <c:pt idx="3561">
                  <c:v>5317</c:v>
                </c:pt>
                <c:pt idx="3562">
                  <c:v>5331</c:v>
                </c:pt>
                <c:pt idx="3563">
                  <c:v>5334</c:v>
                </c:pt>
                <c:pt idx="3564">
                  <c:v>5344</c:v>
                </c:pt>
                <c:pt idx="3565">
                  <c:v>5331</c:v>
                </c:pt>
                <c:pt idx="3566">
                  <c:v>5340</c:v>
                </c:pt>
                <c:pt idx="3567">
                  <c:v>5346</c:v>
                </c:pt>
                <c:pt idx="3568">
                  <c:v>5311</c:v>
                </c:pt>
                <c:pt idx="3569">
                  <c:v>5312</c:v>
                </c:pt>
                <c:pt idx="3570">
                  <c:v>5306</c:v>
                </c:pt>
                <c:pt idx="3571">
                  <c:v>5311</c:v>
                </c:pt>
                <c:pt idx="3572">
                  <c:v>5321</c:v>
                </c:pt>
                <c:pt idx="3573">
                  <c:v>5320</c:v>
                </c:pt>
                <c:pt idx="3574">
                  <c:v>5296</c:v>
                </c:pt>
                <c:pt idx="3575">
                  <c:v>5290</c:v>
                </c:pt>
                <c:pt idx="3576">
                  <c:v>5319</c:v>
                </c:pt>
                <c:pt idx="3577">
                  <c:v>5333</c:v>
                </c:pt>
                <c:pt idx="3578">
                  <c:v>5336</c:v>
                </c:pt>
                <c:pt idx="3579">
                  <c:v>5346</c:v>
                </c:pt>
                <c:pt idx="3580">
                  <c:v>5348</c:v>
                </c:pt>
                <c:pt idx="3581">
                  <c:v>5342</c:v>
                </c:pt>
                <c:pt idx="3582">
                  <c:v>5334</c:v>
                </c:pt>
                <c:pt idx="3583">
                  <c:v>5333</c:v>
                </c:pt>
                <c:pt idx="3584">
                  <c:v>5342</c:v>
                </c:pt>
                <c:pt idx="3585">
                  <c:v>5375</c:v>
                </c:pt>
                <c:pt idx="3586">
                  <c:v>5370</c:v>
                </c:pt>
                <c:pt idx="3587">
                  <c:v>5368</c:v>
                </c:pt>
                <c:pt idx="3588">
                  <c:v>5309</c:v>
                </c:pt>
                <c:pt idx="3589">
                  <c:v>5273</c:v>
                </c:pt>
                <c:pt idx="3590">
                  <c:v>5250</c:v>
                </c:pt>
                <c:pt idx="3591">
                  <c:v>5252</c:v>
                </c:pt>
                <c:pt idx="3592">
                  <c:v>5242</c:v>
                </c:pt>
                <c:pt idx="3593">
                  <c:v>5257</c:v>
                </c:pt>
                <c:pt idx="3594">
                  <c:v>5271</c:v>
                </c:pt>
                <c:pt idx="3595">
                  <c:v>5282</c:v>
                </c:pt>
                <c:pt idx="3596">
                  <c:v>5290</c:v>
                </c:pt>
                <c:pt idx="3597">
                  <c:v>5293</c:v>
                </c:pt>
                <c:pt idx="3598">
                  <c:v>5296</c:v>
                </c:pt>
                <c:pt idx="3599">
                  <c:v>5263</c:v>
                </c:pt>
                <c:pt idx="3600">
                  <c:v>5259</c:v>
                </c:pt>
                <c:pt idx="3601">
                  <c:v>5313</c:v>
                </c:pt>
                <c:pt idx="3602">
                  <c:v>5332</c:v>
                </c:pt>
                <c:pt idx="3603">
                  <c:v>5334</c:v>
                </c:pt>
                <c:pt idx="3604">
                  <c:v>5356</c:v>
                </c:pt>
                <c:pt idx="3605">
                  <c:v>5348</c:v>
                </c:pt>
                <c:pt idx="3606">
                  <c:v>5347</c:v>
                </c:pt>
                <c:pt idx="3607">
                  <c:v>5369</c:v>
                </c:pt>
                <c:pt idx="3608">
                  <c:v>5378</c:v>
                </c:pt>
                <c:pt idx="3609">
                  <c:v>5384</c:v>
                </c:pt>
                <c:pt idx="3610">
                  <c:v>5377</c:v>
                </c:pt>
                <c:pt idx="3611">
                  <c:v>5388</c:v>
                </c:pt>
                <c:pt idx="3612">
                  <c:v>5379</c:v>
                </c:pt>
                <c:pt idx="3613">
                  <c:v>5385</c:v>
                </c:pt>
                <c:pt idx="3614">
                  <c:v>5377</c:v>
                </c:pt>
                <c:pt idx="3615">
                  <c:v>5384</c:v>
                </c:pt>
                <c:pt idx="3616">
                  <c:v>5375</c:v>
                </c:pt>
                <c:pt idx="3617">
                  <c:v>5374</c:v>
                </c:pt>
                <c:pt idx="3618">
                  <c:v>5406</c:v>
                </c:pt>
                <c:pt idx="3619">
                  <c:v>5409</c:v>
                </c:pt>
                <c:pt idx="3620">
                  <c:v>5390</c:v>
                </c:pt>
                <c:pt idx="3621">
                  <c:v>5415</c:v>
                </c:pt>
                <c:pt idx="3622">
                  <c:v>5410</c:v>
                </c:pt>
                <c:pt idx="3623">
                  <c:v>5413</c:v>
                </c:pt>
                <c:pt idx="3624">
                  <c:v>5418</c:v>
                </c:pt>
                <c:pt idx="3625">
                  <c:v>5419</c:v>
                </c:pt>
                <c:pt idx="3626">
                  <c:v>5393</c:v>
                </c:pt>
                <c:pt idx="3627">
                  <c:v>5379</c:v>
                </c:pt>
                <c:pt idx="3628">
                  <c:v>5383</c:v>
                </c:pt>
                <c:pt idx="3629">
                  <c:v>5380</c:v>
                </c:pt>
                <c:pt idx="3630">
                  <c:v>5419</c:v>
                </c:pt>
                <c:pt idx="3631">
                  <c:v>5418</c:v>
                </c:pt>
                <c:pt idx="3632">
                  <c:v>5391</c:v>
                </c:pt>
                <c:pt idx="3633">
                  <c:v>5373</c:v>
                </c:pt>
                <c:pt idx="3634">
                  <c:v>5365</c:v>
                </c:pt>
                <c:pt idx="3635">
                  <c:v>5357</c:v>
                </c:pt>
                <c:pt idx="3636">
                  <c:v>5333</c:v>
                </c:pt>
                <c:pt idx="3637">
                  <c:v>5318</c:v>
                </c:pt>
                <c:pt idx="3638">
                  <c:v>5327</c:v>
                </c:pt>
                <c:pt idx="3639">
                  <c:v>5342</c:v>
                </c:pt>
                <c:pt idx="3640">
                  <c:v>5386</c:v>
                </c:pt>
                <c:pt idx="3641">
                  <c:v>5400</c:v>
                </c:pt>
                <c:pt idx="3642">
                  <c:v>5428</c:v>
                </c:pt>
                <c:pt idx="3643">
                  <c:v>5396</c:v>
                </c:pt>
                <c:pt idx="3644">
                  <c:v>5365</c:v>
                </c:pt>
                <c:pt idx="3645">
                  <c:v>5330</c:v>
                </c:pt>
                <c:pt idx="3646">
                  <c:v>5322</c:v>
                </c:pt>
                <c:pt idx="3647">
                  <c:v>5325</c:v>
                </c:pt>
                <c:pt idx="3648">
                  <c:v>5317</c:v>
                </c:pt>
                <c:pt idx="3649">
                  <c:v>5301</c:v>
                </c:pt>
                <c:pt idx="3650">
                  <c:v>5319</c:v>
                </c:pt>
                <c:pt idx="3651">
                  <c:v>5329</c:v>
                </c:pt>
                <c:pt idx="3652">
                  <c:v>5349</c:v>
                </c:pt>
                <c:pt idx="3653">
                  <c:v>5367</c:v>
                </c:pt>
                <c:pt idx="3654">
                  <c:v>5353</c:v>
                </c:pt>
                <c:pt idx="3655">
                  <c:v>5344</c:v>
                </c:pt>
                <c:pt idx="3656">
                  <c:v>5369</c:v>
                </c:pt>
                <c:pt idx="3657">
                  <c:v>5364</c:v>
                </c:pt>
                <c:pt idx="3658">
                  <c:v>5331</c:v>
                </c:pt>
                <c:pt idx="3659">
                  <c:v>5316</c:v>
                </c:pt>
                <c:pt idx="3660">
                  <c:v>5260</c:v>
                </c:pt>
                <c:pt idx="3661">
                  <c:v>5256</c:v>
                </c:pt>
                <c:pt idx="3662">
                  <c:v>5283</c:v>
                </c:pt>
                <c:pt idx="3663">
                  <c:v>5302</c:v>
                </c:pt>
                <c:pt idx="3664">
                  <c:v>5309</c:v>
                </c:pt>
                <c:pt idx="3665">
                  <c:v>5320</c:v>
                </c:pt>
                <c:pt idx="3666">
                  <c:v>5346</c:v>
                </c:pt>
                <c:pt idx="3667">
                  <c:v>5354</c:v>
                </c:pt>
                <c:pt idx="3668">
                  <c:v>5388</c:v>
                </c:pt>
                <c:pt idx="3669">
                  <c:v>5403</c:v>
                </c:pt>
                <c:pt idx="3670">
                  <c:v>5404</c:v>
                </c:pt>
                <c:pt idx="3671">
                  <c:v>5397</c:v>
                </c:pt>
                <c:pt idx="3672">
                  <c:v>5438</c:v>
                </c:pt>
                <c:pt idx="3673">
                  <c:v>5468</c:v>
                </c:pt>
                <c:pt idx="3674">
                  <c:v>5457</c:v>
                </c:pt>
                <c:pt idx="3675">
                  <c:v>5429</c:v>
                </c:pt>
                <c:pt idx="3676">
                  <c:v>5415</c:v>
                </c:pt>
                <c:pt idx="3677">
                  <c:v>5424</c:v>
                </c:pt>
                <c:pt idx="3678">
                  <c:v>5441</c:v>
                </c:pt>
                <c:pt idx="3679">
                  <c:v>5434</c:v>
                </c:pt>
                <c:pt idx="3680">
                  <c:v>5414</c:v>
                </c:pt>
                <c:pt idx="3681">
                  <c:v>5414</c:v>
                </c:pt>
                <c:pt idx="3682">
                  <c:v>5408</c:v>
                </c:pt>
                <c:pt idx="3683">
                  <c:v>5419</c:v>
                </c:pt>
                <c:pt idx="3684">
                  <c:v>5444</c:v>
                </c:pt>
                <c:pt idx="3685">
                  <c:v>5442</c:v>
                </c:pt>
                <c:pt idx="3686">
                  <c:v>5422</c:v>
                </c:pt>
                <c:pt idx="3687">
                  <c:v>5427</c:v>
                </c:pt>
                <c:pt idx="3688">
                  <c:v>5412</c:v>
                </c:pt>
                <c:pt idx="3689">
                  <c:v>5403</c:v>
                </c:pt>
                <c:pt idx="3690">
                  <c:v>5398</c:v>
                </c:pt>
                <c:pt idx="3691">
                  <c:v>5399</c:v>
                </c:pt>
                <c:pt idx="3692">
                  <c:v>5404</c:v>
                </c:pt>
                <c:pt idx="3693">
                  <c:v>5397</c:v>
                </c:pt>
                <c:pt idx="3694">
                  <c:v>5405</c:v>
                </c:pt>
                <c:pt idx="3695">
                  <c:v>5394</c:v>
                </c:pt>
                <c:pt idx="3696">
                  <c:v>5372</c:v>
                </c:pt>
                <c:pt idx="3697">
                  <c:v>5369</c:v>
                </c:pt>
                <c:pt idx="3698">
                  <c:v>5381</c:v>
                </c:pt>
                <c:pt idx="3699">
                  <c:v>5379</c:v>
                </c:pt>
                <c:pt idx="3700">
                  <c:v>5372</c:v>
                </c:pt>
                <c:pt idx="3701">
                  <c:v>5390</c:v>
                </c:pt>
                <c:pt idx="3702">
                  <c:v>5396</c:v>
                </c:pt>
                <c:pt idx="3703">
                  <c:v>5377</c:v>
                </c:pt>
                <c:pt idx="3704">
                  <c:v>5357</c:v>
                </c:pt>
                <c:pt idx="3705">
                  <c:v>5388</c:v>
                </c:pt>
                <c:pt idx="3706">
                  <c:v>5426</c:v>
                </c:pt>
                <c:pt idx="3707">
                  <c:v>5433</c:v>
                </c:pt>
                <c:pt idx="3708">
                  <c:v>5421</c:v>
                </c:pt>
                <c:pt idx="3709">
                  <c:v>5383</c:v>
                </c:pt>
                <c:pt idx="3710">
                  <c:v>5340</c:v>
                </c:pt>
                <c:pt idx="3711">
                  <c:v>5359</c:v>
                </c:pt>
                <c:pt idx="3712">
                  <c:v>5384</c:v>
                </c:pt>
                <c:pt idx="3713">
                  <c:v>5410</c:v>
                </c:pt>
                <c:pt idx="3714">
                  <c:v>5398</c:v>
                </c:pt>
                <c:pt idx="3715">
                  <c:v>5383</c:v>
                </c:pt>
                <c:pt idx="3716">
                  <c:v>5351</c:v>
                </c:pt>
                <c:pt idx="3717">
                  <c:v>5356</c:v>
                </c:pt>
                <c:pt idx="3718">
                  <c:v>5361</c:v>
                </c:pt>
                <c:pt idx="3719">
                  <c:v>5340</c:v>
                </c:pt>
                <c:pt idx="3720">
                  <c:v>5271</c:v>
                </c:pt>
                <c:pt idx="3721">
                  <c:v>5297</c:v>
                </c:pt>
                <c:pt idx="3722">
                  <c:v>5332</c:v>
                </c:pt>
                <c:pt idx="3723">
                  <c:v>5319</c:v>
                </c:pt>
                <c:pt idx="3724">
                  <c:v>5353</c:v>
                </c:pt>
                <c:pt idx="3725">
                  <c:v>5369</c:v>
                </c:pt>
                <c:pt idx="3726">
                  <c:v>5333</c:v>
                </c:pt>
                <c:pt idx="3727">
                  <c:v>5299</c:v>
                </c:pt>
                <c:pt idx="3728">
                  <c:v>5296</c:v>
                </c:pt>
                <c:pt idx="3729">
                  <c:v>5303</c:v>
                </c:pt>
                <c:pt idx="3730">
                  <c:v>5308</c:v>
                </c:pt>
                <c:pt idx="3731">
                  <c:v>5309</c:v>
                </c:pt>
                <c:pt idx="3732">
                  <c:v>5320</c:v>
                </c:pt>
                <c:pt idx="3733">
                  <c:v>5344</c:v>
                </c:pt>
                <c:pt idx="3734">
                  <c:v>5380</c:v>
                </c:pt>
                <c:pt idx="3735">
                  <c:v>5403</c:v>
                </c:pt>
                <c:pt idx="3736">
                  <c:v>5435</c:v>
                </c:pt>
                <c:pt idx="3737">
                  <c:v>5424</c:v>
                </c:pt>
                <c:pt idx="3738">
                  <c:v>5398</c:v>
                </c:pt>
                <c:pt idx="3739">
                  <c:v>5404</c:v>
                </c:pt>
                <c:pt idx="3740">
                  <c:v>5417</c:v>
                </c:pt>
                <c:pt idx="3741">
                  <c:v>5437</c:v>
                </c:pt>
                <c:pt idx="3742">
                  <c:v>5435</c:v>
                </c:pt>
                <c:pt idx="3743">
                  <c:v>5452</c:v>
                </c:pt>
                <c:pt idx="3744">
                  <c:v>5457</c:v>
                </c:pt>
                <c:pt idx="3745">
                  <c:v>5456</c:v>
                </c:pt>
                <c:pt idx="3746">
                  <c:v>5463</c:v>
                </c:pt>
                <c:pt idx="3747">
                  <c:v>5467</c:v>
                </c:pt>
                <c:pt idx="3748">
                  <c:v>5502</c:v>
                </c:pt>
                <c:pt idx="3749">
                  <c:v>5484</c:v>
                </c:pt>
                <c:pt idx="3750">
                  <c:v>5468</c:v>
                </c:pt>
                <c:pt idx="3751">
                  <c:v>5474</c:v>
                </c:pt>
                <c:pt idx="3752">
                  <c:v>5460</c:v>
                </c:pt>
                <c:pt idx="3753">
                  <c:v>5450</c:v>
                </c:pt>
                <c:pt idx="3754">
                  <c:v>5524</c:v>
                </c:pt>
                <c:pt idx="3755">
                  <c:v>5558</c:v>
                </c:pt>
                <c:pt idx="3756">
                  <c:v>5559</c:v>
                </c:pt>
                <c:pt idx="3757">
                  <c:v>5551</c:v>
                </c:pt>
                <c:pt idx="3758">
                  <c:v>5517</c:v>
                </c:pt>
                <c:pt idx="3759">
                  <c:v>5506</c:v>
                </c:pt>
                <c:pt idx="3760">
                  <c:v>5520</c:v>
                </c:pt>
                <c:pt idx="3761">
                  <c:v>5517</c:v>
                </c:pt>
                <c:pt idx="3762">
                  <c:v>5511</c:v>
                </c:pt>
                <c:pt idx="3763">
                  <c:v>5515</c:v>
                </c:pt>
                <c:pt idx="3764">
                  <c:v>5512</c:v>
                </c:pt>
                <c:pt idx="3765">
                  <c:v>5501</c:v>
                </c:pt>
                <c:pt idx="3766">
                  <c:v>5544</c:v>
                </c:pt>
                <c:pt idx="3767">
                  <c:v>5599</c:v>
                </c:pt>
                <c:pt idx="3768">
                  <c:v>5615</c:v>
                </c:pt>
                <c:pt idx="3769">
                  <c:v>5652</c:v>
                </c:pt>
                <c:pt idx="3770">
                  <c:v>5682</c:v>
                </c:pt>
                <c:pt idx="3771">
                  <c:v>5711</c:v>
                </c:pt>
                <c:pt idx="3772">
                  <c:v>5729</c:v>
                </c:pt>
                <c:pt idx="3773">
                  <c:v>5695</c:v>
                </c:pt>
                <c:pt idx="3774">
                  <c:v>5661</c:v>
                </c:pt>
                <c:pt idx="3775">
                  <c:v>5682</c:v>
                </c:pt>
                <c:pt idx="3776">
                  <c:v>5693</c:v>
                </c:pt>
                <c:pt idx="3777">
                  <c:v>5706</c:v>
                </c:pt>
                <c:pt idx="3778">
                  <c:v>5688</c:v>
                </c:pt>
                <c:pt idx="3779">
                  <c:v>5712</c:v>
                </c:pt>
                <c:pt idx="3780">
                  <c:v>5771</c:v>
                </c:pt>
                <c:pt idx="3781">
                  <c:v>5791</c:v>
                </c:pt>
                <c:pt idx="3782">
                  <c:v>5810</c:v>
                </c:pt>
                <c:pt idx="3783">
                  <c:v>5843</c:v>
                </c:pt>
                <c:pt idx="3784">
                  <c:v>5849</c:v>
                </c:pt>
                <c:pt idx="3785">
                  <c:v>5859</c:v>
                </c:pt>
                <c:pt idx="3786">
                  <c:v>5863</c:v>
                </c:pt>
                <c:pt idx="3787">
                  <c:v>5877</c:v>
                </c:pt>
                <c:pt idx="3788">
                  <c:v>5918</c:v>
                </c:pt>
                <c:pt idx="3789">
                  <c:v>5926</c:v>
                </c:pt>
                <c:pt idx="3790">
                  <c:v>5912</c:v>
                </c:pt>
                <c:pt idx="3791">
                  <c:v>5882</c:v>
                </c:pt>
                <c:pt idx="3792">
                  <c:v>5890</c:v>
                </c:pt>
                <c:pt idx="3793">
                  <c:v>5940</c:v>
                </c:pt>
                <c:pt idx="3794">
                  <c:v>6010</c:v>
                </c:pt>
                <c:pt idx="3795">
                  <c:v>6037</c:v>
                </c:pt>
                <c:pt idx="3796">
                  <c:v>6039</c:v>
                </c:pt>
                <c:pt idx="3797">
                  <c:v>6037</c:v>
                </c:pt>
                <c:pt idx="3798">
                  <c:v>6023</c:v>
                </c:pt>
                <c:pt idx="3799">
                  <c:v>6022</c:v>
                </c:pt>
                <c:pt idx="3800">
                  <c:v>6041</c:v>
                </c:pt>
                <c:pt idx="3801">
                  <c:v>6085</c:v>
                </c:pt>
                <c:pt idx="3802">
                  <c:v>6207</c:v>
                </c:pt>
                <c:pt idx="3803">
                  <c:v>6262</c:v>
                </c:pt>
                <c:pt idx="3804">
                  <c:v>6264</c:v>
                </c:pt>
                <c:pt idx="3805">
                  <c:v>6262</c:v>
                </c:pt>
                <c:pt idx="3806">
                  <c:v>6305</c:v>
                </c:pt>
                <c:pt idx="3807">
                  <c:v>6342</c:v>
                </c:pt>
                <c:pt idx="3808">
                  <c:v>6396</c:v>
                </c:pt>
                <c:pt idx="3809">
                  <c:v>6391</c:v>
                </c:pt>
                <c:pt idx="3810">
                  <c:v>6388</c:v>
                </c:pt>
                <c:pt idx="3811">
                  <c:v>6436</c:v>
                </c:pt>
                <c:pt idx="3812">
                  <c:v>6492</c:v>
                </c:pt>
                <c:pt idx="3813">
                  <c:v>6499</c:v>
                </c:pt>
                <c:pt idx="3814">
                  <c:v>6506</c:v>
                </c:pt>
                <c:pt idx="3815">
                  <c:v>6532</c:v>
                </c:pt>
                <c:pt idx="3816">
                  <c:v>6611</c:v>
                </c:pt>
                <c:pt idx="3817">
                  <c:v>6643</c:v>
                </c:pt>
                <c:pt idx="3818">
                  <c:v>6653</c:v>
                </c:pt>
                <c:pt idx="3819">
                  <c:v>6681</c:v>
                </c:pt>
                <c:pt idx="3820">
                  <c:v>6766</c:v>
                </c:pt>
                <c:pt idx="3821">
                  <c:v>6766</c:v>
                </c:pt>
                <c:pt idx="3822">
                  <c:v>6701</c:v>
                </c:pt>
                <c:pt idx="3823">
                  <c:v>6679</c:v>
                </c:pt>
                <c:pt idx="3824">
                  <c:v>6747</c:v>
                </c:pt>
                <c:pt idx="3825">
                  <c:v>6803</c:v>
                </c:pt>
                <c:pt idx="3826">
                  <c:v>6795</c:v>
                </c:pt>
                <c:pt idx="3827">
                  <c:v>6798</c:v>
                </c:pt>
                <c:pt idx="3828">
                  <c:v>6848</c:v>
                </c:pt>
                <c:pt idx="3829">
                  <c:v>6840</c:v>
                </c:pt>
                <c:pt idx="3830">
                  <c:v>6791</c:v>
                </c:pt>
                <c:pt idx="3831">
                  <c:v>6780</c:v>
                </c:pt>
                <c:pt idx="3832">
                  <c:v>6804</c:v>
                </c:pt>
                <c:pt idx="3833">
                  <c:v>6811</c:v>
                </c:pt>
                <c:pt idx="3834">
                  <c:v>6827</c:v>
                </c:pt>
                <c:pt idx="3835">
                  <c:v>6823</c:v>
                </c:pt>
                <c:pt idx="3836">
                  <c:v>6864</c:v>
                </c:pt>
                <c:pt idx="3837">
                  <c:v>6935</c:v>
                </c:pt>
                <c:pt idx="3838">
                  <c:v>6972</c:v>
                </c:pt>
                <c:pt idx="3839">
                  <c:v>6966</c:v>
                </c:pt>
                <c:pt idx="3840">
                  <c:v>6953</c:v>
                </c:pt>
                <c:pt idx="3841">
                  <c:v>6931</c:v>
                </c:pt>
                <c:pt idx="3842">
                  <c:v>6945</c:v>
                </c:pt>
                <c:pt idx="3843">
                  <c:v>6947</c:v>
                </c:pt>
                <c:pt idx="3844">
                  <c:v>6972</c:v>
                </c:pt>
                <c:pt idx="3845">
                  <c:v>6980</c:v>
                </c:pt>
                <c:pt idx="3846">
                  <c:v>6996</c:v>
                </c:pt>
                <c:pt idx="3847">
                  <c:v>6997</c:v>
                </c:pt>
                <c:pt idx="3848">
                  <c:v>7014</c:v>
                </c:pt>
                <c:pt idx="3849">
                  <c:v>6997</c:v>
                </c:pt>
                <c:pt idx="3850">
                  <c:v>6963</c:v>
                </c:pt>
                <c:pt idx="3851">
                  <c:v>6921</c:v>
                </c:pt>
                <c:pt idx="3852">
                  <c:v>6943</c:v>
                </c:pt>
                <c:pt idx="3853">
                  <c:v>6960</c:v>
                </c:pt>
                <c:pt idx="3854">
                  <c:v>6952</c:v>
                </c:pt>
                <c:pt idx="3855">
                  <c:v>6946</c:v>
                </c:pt>
                <c:pt idx="3856">
                  <c:v>6978</c:v>
                </c:pt>
                <c:pt idx="3857">
                  <c:v>7009</c:v>
                </c:pt>
                <c:pt idx="3858">
                  <c:v>7056</c:v>
                </c:pt>
                <c:pt idx="3859">
                  <c:v>7040</c:v>
                </c:pt>
                <c:pt idx="3860">
                  <c:v>6997</c:v>
                </c:pt>
                <c:pt idx="3861">
                  <c:v>6947</c:v>
                </c:pt>
                <c:pt idx="3862">
                  <c:v>6902</c:v>
                </c:pt>
                <c:pt idx="3863">
                  <c:v>6881</c:v>
                </c:pt>
                <c:pt idx="3864">
                  <c:v>6904</c:v>
                </c:pt>
                <c:pt idx="3865">
                  <c:v>6933</c:v>
                </c:pt>
                <c:pt idx="3866">
                  <c:v>6955</c:v>
                </c:pt>
                <c:pt idx="3867">
                  <c:v>6953</c:v>
                </c:pt>
                <c:pt idx="3868">
                  <c:v>6946</c:v>
                </c:pt>
                <c:pt idx="3869">
                  <c:v>6956</c:v>
                </c:pt>
                <c:pt idx="3870">
                  <c:v>6949</c:v>
                </c:pt>
                <c:pt idx="3871">
                  <c:v>6971</c:v>
                </c:pt>
                <c:pt idx="3872">
                  <c:v>6994</c:v>
                </c:pt>
                <c:pt idx="3873">
                  <c:v>6982</c:v>
                </c:pt>
                <c:pt idx="3874">
                  <c:v>6904</c:v>
                </c:pt>
                <c:pt idx="3875">
                  <c:v>6852</c:v>
                </c:pt>
                <c:pt idx="3876">
                  <c:v>6825</c:v>
                </c:pt>
                <c:pt idx="3877">
                  <c:v>6790</c:v>
                </c:pt>
                <c:pt idx="3878">
                  <c:v>6785</c:v>
                </c:pt>
                <c:pt idx="3879">
                  <c:v>6822</c:v>
                </c:pt>
                <c:pt idx="3880">
                  <c:v>6829</c:v>
                </c:pt>
                <c:pt idx="3881">
                  <c:v>6798</c:v>
                </c:pt>
                <c:pt idx="3882">
                  <c:v>6745</c:v>
                </c:pt>
                <c:pt idx="3883">
                  <c:v>6758</c:v>
                </c:pt>
                <c:pt idx="3884">
                  <c:v>6784</c:v>
                </c:pt>
                <c:pt idx="3885">
                  <c:v>6743</c:v>
                </c:pt>
                <c:pt idx="3886">
                  <c:v>6661</c:v>
                </c:pt>
                <c:pt idx="3887">
                  <c:v>6653</c:v>
                </c:pt>
                <c:pt idx="3888">
                  <c:v>6653</c:v>
                </c:pt>
                <c:pt idx="3889">
                  <c:v>6664</c:v>
                </c:pt>
                <c:pt idx="3890">
                  <c:v>6695</c:v>
                </c:pt>
                <c:pt idx="3891">
                  <c:v>6685</c:v>
                </c:pt>
                <c:pt idx="3892">
                  <c:v>6591</c:v>
                </c:pt>
                <c:pt idx="3893">
                  <c:v>6540</c:v>
                </c:pt>
                <c:pt idx="3894">
                  <c:v>6494</c:v>
                </c:pt>
                <c:pt idx="3895">
                  <c:v>6484</c:v>
                </c:pt>
                <c:pt idx="3896">
                  <c:v>6484</c:v>
                </c:pt>
                <c:pt idx="3897">
                  <c:v>6474</c:v>
                </c:pt>
                <c:pt idx="3898">
                  <c:v>6463</c:v>
                </c:pt>
                <c:pt idx="3899">
                  <c:v>6466</c:v>
                </c:pt>
                <c:pt idx="3900">
                  <c:v>6497</c:v>
                </c:pt>
                <c:pt idx="3901">
                  <c:v>6481</c:v>
                </c:pt>
                <c:pt idx="3902">
                  <c:v>6420</c:v>
                </c:pt>
                <c:pt idx="3903">
                  <c:v>6396</c:v>
                </c:pt>
                <c:pt idx="3904">
                  <c:v>6334</c:v>
                </c:pt>
                <c:pt idx="3905">
                  <c:v>6327</c:v>
                </c:pt>
                <c:pt idx="3906">
                  <c:v>6283</c:v>
                </c:pt>
                <c:pt idx="3907">
                  <c:v>6248</c:v>
                </c:pt>
                <c:pt idx="3908">
                  <c:v>6205</c:v>
                </c:pt>
                <c:pt idx="3909">
                  <c:v>6166</c:v>
                </c:pt>
                <c:pt idx="3910">
                  <c:v>6146</c:v>
                </c:pt>
                <c:pt idx="3911">
                  <c:v>6148</c:v>
                </c:pt>
                <c:pt idx="3912">
                  <c:v>6130</c:v>
                </c:pt>
                <c:pt idx="3913">
                  <c:v>6130</c:v>
                </c:pt>
                <c:pt idx="3914">
                  <c:v>6110</c:v>
                </c:pt>
                <c:pt idx="3915">
                  <c:v>6115</c:v>
                </c:pt>
                <c:pt idx="3916">
                  <c:v>6115</c:v>
                </c:pt>
                <c:pt idx="3917">
                  <c:v>6097</c:v>
                </c:pt>
                <c:pt idx="3918">
                  <c:v>6064</c:v>
                </c:pt>
                <c:pt idx="3919">
                  <c:v>6036</c:v>
                </c:pt>
                <c:pt idx="3920">
                  <c:v>5999</c:v>
                </c:pt>
                <c:pt idx="3921">
                  <c:v>5972</c:v>
                </c:pt>
                <c:pt idx="3922">
                  <c:v>5964</c:v>
                </c:pt>
                <c:pt idx="3923">
                  <c:v>5956</c:v>
                </c:pt>
                <c:pt idx="3924">
                  <c:v>5899</c:v>
                </c:pt>
                <c:pt idx="3925">
                  <c:v>5893</c:v>
                </c:pt>
                <c:pt idx="3926">
                  <c:v>5885</c:v>
                </c:pt>
                <c:pt idx="3927">
                  <c:v>5872</c:v>
                </c:pt>
                <c:pt idx="3928">
                  <c:v>5892</c:v>
                </c:pt>
                <c:pt idx="3929">
                  <c:v>5896</c:v>
                </c:pt>
                <c:pt idx="3930">
                  <c:v>5877</c:v>
                </c:pt>
                <c:pt idx="3931">
                  <c:v>5868</c:v>
                </c:pt>
                <c:pt idx="3932">
                  <c:v>5878</c:v>
                </c:pt>
                <c:pt idx="3933">
                  <c:v>5879</c:v>
                </c:pt>
                <c:pt idx="3934">
                  <c:v>5879</c:v>
                </c:pt>
                <c:pt idx="3935">
                  <c:v>5872</c:v>
                </c:pt>
                <c:pt idx="3936">
                  <c:v>5854</c:v>
                </c:pt>
                <c:pt idx="3937">
                  <c:v>5846</c:v>
                </c:pt>
                <c:pt idx="3938">
                  <c:v>5799</c:v>
                </c:pt>
                <c:pt idx="3939">
                  <c:v>5774</c:v>
                </c:pt>
                <c:pt idx="3940">
                  <c:v>5769</c:v>
                </c:pt>
                <c:pt idx="3941">
                  <c:v>5772</c:v>
                </c:pt>
                <c:pt idx="3942">
                  <c:v>5779</c:v>
                </c:pt>
                <c:pt idx="3943">
                  <c:v>5795</c:v>
                </c:pt>
                <c:pt idx="3944">
                  <c:v>5766</c:v>
                </c:pt>
                <c:pt idx="3945">
                  <c:v>5750</c:v>
                </c:pt>
                <c:pt idx="3946">
                  <c:v>5745</c:v>
                </c:pt>
                <c:pt idx="3947">
                  <c:v>5743</c:v>
                </c:pt>
                <c:pt idx="3948">
                  <c:v>5715</c:v>
                </c:pt>
                <c:pt idx="3949">
                  <c:v>5700</c:v>
                </c:pt>
                <c:pt idx="3950">
                  <c:v>5675</c:v>
                </c:pt>
                <c:pt idx="3951">
                  <c:v>5673</c:v>
                </c:pt>
                <c:pt idx="3952">
                  <c:v>5636</c:v>
                </c:pt>
                <c:pt idx="3953">
                  <c:v>5623</c:v>
                </c:pt>
                <c:pt idx="3954">
                  <c:v>5637</c:v>
                </c:pt>
                <c:pt idx="3955">
                  <c:v>5632</c:v>
                </c:pt>
                <c:pt idx="3956">
                  <c:v>5611</c:v>
                </c:pt>
                <c:pt idx="3957">
                  <c:v>5618</c:v>
                </c:pt>
                <c:pt idx="3958">
                  <c:v>5590</c:v>
                </c:pt>
                <c:pt idx="3959">
                  <c:v>5545</c:v>
                </c:pt>
                <c:pt idx="3960">
                  <c:v>5497</c:v>
                </c:pt>
                <c:pt idx="3961">
                  <c:v>5490</c:v>
                </c:pt>
                <c:pt idx="3962">
                  <c:v>5514</c:v>
                </c:pt>
                <c:pt idx="3963">
                  <c:v>5566</c:v>
                </c:pt>
                <c:pt idx="3964">
                  <c:v>5577</c:v>
                </c:pt>
                <c:pt idx="3965">
                  <c:v>5559</c:v>
                </c:pt>
                <c:pt idx="3966">
                  <c:v>5535</c:v>
                </c:pt>
                <c:pt idx="3967">
                  <c:v>5516</c:v>
                </c:pt>
                <c:pt idx="3968">
                  <c:v>5477</c:v>
                </c:pt>
                <c:pt idx="3969">
                  <c:v>5469</c:v>
                </c:pt>
                <c:pt idx="3970">
                  <c:v>5482</c:v>
                </c:pt>
                <c:pt idx="3971">
                  <c:v>5488</c:v>
                </c:pt>
                <c:pt idx="3972">
                  <c:v>5506</c:v>
                </c:pt>
                <c:pt idx="3973">
                  <c:v>5533</c:v>
                </c:pt>
                <c:pt idx="3974">
                  <c:v>5554</c:v>
                </c:pt>
                <c:pt idx="3975">
                  <c:v>5534</c:v>
                </c:pt>
                <c:pt idx="3976">
                  <c:v>5475</c:v>
                </c:pt>
                <c:pt idx="3977">
                  <c:v>5450</c:v>
                </c:pt>
                <c:pt idx="3978">
                  <c:v>5443</c:v>
                </c:pt>
                <c:pt idx="3979">
                  <c:v>5403</c:v>
                </c:pt>
                <c:pt idx="3980">
                  <c:v>5393</c:v>
                </c:pt>
                <c:pt idx="3981">
                  <c:v>5393</c:v>
                </c:pt>
                <c:pt idx="3982">
                  <c:v>5434</c:v>
                </c:pt>
                <c:pt idx="3983">
                  <c:v>5469</c:v>
                </c:pt>
                <c:pt idx="3984">
                  <c:v>5466</c:v>
                </c:pt>
                <c:pt idx="3985">
                  <c:v>5436</c:v>
                </c:pt>
                <c:pt idx="3986">
                  <c:v>5396</c:v>
                </c:pt>
                <c:pt idx="3987">
                  <c:v>5393</c:v>
                </c:pt>
                <c:pt idx="3988">
                  <c:v>5396</c:v>
                </c:pt>
                <c:pt idx="3989">
                  <c:v>5388</c:v>
                </c:pt>
                <c:pt idx="3990">
                  <c:v>5387</c:v>
                </c:pt>
                <c:pt idx="3991">
                  <c:v>5390</c:v>
                </c:pt>
                <c:pt idx="3992">
                  <c:v>5388</c:v>
                </c:pt>
                <c:pt idx="3993">
                  <c:v>5365</c:v>
                </c:pt>
                <c:pt idx="3994">
                  <c:v>5342</c:v>
                </c:pt>
                <c:pt idx="3995">
                  <c:v>5330</c:v>
                </c:pt>
                <c:pt idx="3996">
                  <c:v>5309</c:v>
                </c:pt>
                <c:pt idx="3997">
                  <c:v>5359</c:v>
                </c:pt>
                <c:pt idx="3998">
                  <c:v>5413</c:v>
                </c:pt>
                <c:pt idx="3999">
                  <c:v>5384</c:v>
                </c:pt>
                <c:pt idx="4000">
                  <c:v>5394</c:v>
                </c:pt>
                <c:pt idx="4001">
                  <c:v>5385</c:v>
                </c:pt>
                <c:pt idx="4002">
                  <c:v>5401</c:v>
                </c:pt>
                <c:pt idx="4003">
                  <c:v>5437</c:v>
                </c:pt>
                <c:pt idx="4004">
                  <c:v>5437</c:v>
                </c:pt>
                <c:pt idx="4005">
                  <c:v>5431</c:v>
                </c:pt>
                <c:pt idx="4006">
                  <c:v>5408</c:v>
                </c:pt>
                <c:pt idx="4007">
                  <c:v>5375</c:v>
                </c:pt>
                <c:pt idx="4008">
                  <c:v>5342</c:v>
                </c:pt>
                <c:pt idx="4009">
                  <c:v>5345</c:v>
                </c:pt>
                <c:pt idx="4010">
                  <c:v>5359</c:v>
                </c:pt>
                <c:pt idx="4011">
                  <c:v>5339</c:v>
                </c:pt>
                <c:pt idx="4012">
                  <c:v>5365</c:v>
                </c:pt>
                <c:pt idx="4013">
                  <c:v>5380</c:v>
                </c:pt>
                <c:pt idx="4014">
                  <c:v>5403</c:v>
                </c:pt>
                <c:pt idx="4015">
                  <c:v>5372</c:v>
                </c:pt>
                <c:pt idx="4016">
                  <c:v>5362</c:v>
                </c:pt>
                <c:pt idx="4017">
                  <c:v>5353</c:v>
                </c:pt>
                <c:pt idx="4018">
                  <c:v>5345</c:v>
                </c:pt>
                <c:pt idx="4019">
                  <c:v>5362</c:v>
                </c:pt>
                <c:pt idx="4020">
                  <c:v>5371</c:v>
                </c:pt>
                <c:pt idx="4021">
                  <c:v>5348</c:v>
                </c:pt>
                <c:pt idx="4022">
                  <c:v>5319</c:v>
                </c:pt>
                <c:pt idx="4023">
                  <c:v>5300</c:v>
                </c:pt>
                <c:pt idx="4024">
                  <c:v>5289</c:v>
                </c:pt>
                <c:pt idx="4025">
                  <c:v>5296</c:v>
                </c:pt>
                <c:pt idx="4026">
                  <c:v>5309</c:v>
                </c:pt>
                <c:pt idx="4027">
                  <c:v>5329</c:v>
                </c:pt>
                <c:pt idx="4028">
                  <c:v>5400</c:v>
                </c:pt>
                <c:pt idx="4029">
                  <c:v>5410</c:v>
                </c:pt>
                <c:pt idx="4030">
                  <c:v>5354</c:v>
                </c:pt>
                <c:pt idx="4031">
                  <c:v>5325</c:v>
                </c:pt>
                <c:pt idx="4032">
                  <c:v>5315</c:v>
                </c:pt>
                <c:pt idx="4033">
                  <c:v>5313</c:v>
                </c:pt>
                <c:pt idx="4034">
                  <c:v>5289</c:v>
                </c:pt>
                <c:pt idx="4035">
                  <c:v>5287</c:v>
                </c:pt>
                <c:pt idx="4036">
                  <c:v>5342</c:v>
                </c:pt>
                <c:pt idx="4037">
                  <c:v>5369</c:v>
                </c:pt>
                <c:pt idx="4038">
                  <c:v>5347</c:v>
                </c:pt>
                <c:pt idx="4039">
                  <c:v>5321</c:v>
                </c:pt>
                <c:pt idx="4040">
                  <c:v>5301</c:v>
                </c:pt>
                <c:pt idx="4041">
                  <c:v>5308</c:v>
                </c:pt>
                <c:pt idx="4042">
                  <c:v>5288</c:v>
                </c:pt>
                <c:pt idx="4043">
                  <c:v>5281</c:v>
                </c:pt>
                <c:pt idx="4044">
                  <c:v>5295</c:v>
                </c:pt>
                <c:pt idx="4045">
                  <c:v>5285</c:v>
                </c:pt>
                <c:pt idx="4046">
                  <c:v>5292</c:v>
                </c:pt>
                <c:pt idx="4047">
                  <c:v>5300</c:v>
                </c:pt>
                <c:pt idx="4048">
                  <c:v>5253</c:v>
                </c:pt>
                <c:pt idx="4049">
                  <c:v>5221</c:v>
                </c:pt>
                <c:pt idx="4050">
                  <c:v>5239</c:v>
                </c:pt>
                <c:pt idx="4051">
                  <c:v>5232</c:v>
                </c:pt>
                <c:pt idx="4052">
                  <c:v>5210</c:v>
                </c:pt>
                <c:pt idx="4053">
                  <c:v>5207</c:v>
                </c:pt>
                <c:pt idx="4054">
                  <c:v>5216</c:v>
                </c:pt>
                <c:pt idx="4055">
                  <c:v>5205</c:v>
                </c:pt>
                <c:pt idx="4056">
                  <c:v>5216</c:v>
                </c:pt>
                <c:pt idx="4057">
                  <c:v>5245</c:v>
                </c:pt>
                <c:pt idx="4058">
                  <c:v>5290</c:v>
                </c:pt>
                <c:pt idx="4059">
                  <c:v>5308</c:v>
                </c:pt>
                <c:pt idx="4060">
                  <c:v>5291</c:v>
                </c:pt>
                <c:pt idx="4061">
                  <c:v>5289</c:v>
                </c:pt>
                <c:pt idx="4062">
                  <c:v>5228</c:v>
                </c:pt>
                <c:pt idx="4063">
                  <c:v>5207</c:v>
                </c:pt>
                <c:pt idx="4064">
                  <c:v>5258</c:v>
                </c:pt>
                <c:pt idx="4065">
                  <c:v>5324</c:v>
                </c:pt>
                <c:pt idx="4066">
                  <c:v>5359</c:v>
                </c:pt>
                <c:pt idx="4067">
                  <c:v>5366</c:v>
                </c:pt>
                <c:pt idx="4068">
                  <c:v>5350</c:v>
                </c:pt>
                <c:pt idx="4069">
                  <c:v>5321</c:v>
                </c:pt>
                <c:pt idx="4070">
                  <c:v>5306</c:v>
                </c:pt>
                <c:pt idx="4071">
                  <c:v>5302</c:v>
                </c:pt>
                <c:pt idx="4072">
                  <c:v>5315</c:v>
                </c:pt>
                <c:pt idx="4073">
                  <c:v>5325</c:v>
                </c:pt>
                <c:pt idx="4074">
                  <c:v>5334</c:v>
                </c:pt>
                <c:pt idx="4075">
                  <c:v>5332</c:v>
                </c:pt>
                <c:pt idx="4076">
                  <c:v>5310</c:v>
                </c:pt>
                <c:pt idx="4077">
                  <c:v>5307</c:v>
                </c:pt>
                <c:pt idx="4078">
                  <c:v>5275</c:v>
                </c:pt>
                <c:pt idx="4079">
                  <c:v>5248</c:v>
                </c:pt>
                <c:pt idx="4080">
                  <c:v>5317</c:v>
                </c:pt>
                <c:pt idx="4081">
                  <c:v>5353</c:v>
                </c:pt>
                <c:pt idx="4082">
                  <c:v>5321</c:v>
                </c:pt>
                <c:pt idx="4083">
                  <c:v>5300</c:v>
                </c:pt>
                <c:pt idx="4084">
                  <c:v>5271</c:v>
                </c:pt>
                <c:pt idx="4085">
                  <c:v>5253</c:v>
                </c:pt>
                <c:pt idx="4086">
                  <c:v>5239</c:v>
                </c:pt>
                <c:pt idx="4087">
                  <c:v>5239</c:v>
                </c:pt>
                <c:pt idx="4088">
                  <c:v>5224</c:v>
                </c:pt>
                <c:pt idx="4089">
                  <c:v>5239</c:v>
                </c:pt>
                <c:pt idx="4090">
                  <c:v>5271</c:v>
                </c:pt>
                <c:pt idx="4091">
                  <c:v>5271</c:v>
                </c:pt>
                <c:pt idx="4092">
                  <c:v>5258</c:v>
                </c:pt>
                <c:pt idx="4093">
                  <c:v>5258</c:v>
                </c:pt>
                <c:pt idx="4094">
                  <c:v>5261</c:v>
                </c:pt>
                <c:pt idx="4095">
                  <c:v>5255</c:v>
                </c:pt>
                <c:pt idx="4096">
                  <c:v>5243</c:v>
                </c:pt>
                <c:pt idx="4097">
                  <c:v>5248</c:v>
                </c:pt>
                <c:pt idx="4098">
                  <c:v>5229</c:v>
                </c:pt>
                <c:pt idx="4099">
                  <c:v>5218</c:v>
                </c:pt>
                <c:pt idx="4100">
                  <c:v>5226</c:v>
                </c:pt>
                <c:pt idx="4101">
                  <c:v>5271</c:v>
                </c:pt>
                <c:pt idx="4102">
                  <c:v>5313</c:v>
                </c:pt>
                <c:pt idx="4103">
                  <c:v>5290</c:v>
                </c:pt>
                <c:pt idx="4104">
                  <c:v>5253</c:v>
                </c:pt>
                <c:pt idx="4105">
                  <c:v>5251</c:v>
                </c:pt>
                <c:pt idx="4106">
                  <c:v>5234</c:v>
                </c:pt>
                <c:pt idx="4107">
                  <c:v>5218</c:v>
                </c:pt>
                <c:pt idx="4108">
                  <c:v>5216</c:v>
                </c:pt>
                <c:pt idx="4109">
                  <c:v>5211</c:v>
                </c:pt>
                <c:pt idx="4110">
                  <c:v>5226</c:v>
                </c:pt>
                <c:pt idx="4111">
                  <c:v>5235</c:v>
                </c:pt>
                <c:pt idx="4112">
                  <c:v>5248</c:v>
                </c:pt>
                <c:pt idx="4113">
                  <c:v>5259</c:v>
                </c:pt>
                <c:pt idx="4114">
                  <c:v>5258</c:v>
                </c:pt>
                <c:pt idx="4115">
                  <c:v>5274</c:v>
                </c:pt>
                <c:pt idx="4116">
                  <c:v>5230</c:v>
                </c:pt>
                <c:pt idx="4117">
                  <c:v>5194</c:v>
                </c:pt>
                <c:pt idx="4118">
                  <c:v>5200</c:v>
                </c:pt>
                <c:pt idx="4119">
                  <c:v>5187</c:v>
                </c:pt>
                <c:pt idx="4120">
                  <c:v>5192</c:v>
                </c:pt>
                <c:pt idx="4121">
                  <c:v>5177</c:v>
                </c:pt>
                <c:pt idx="4122">
                  <c:v>5135</c:v>
                </c:pt>
                <c:pt idx="4123">
                  <c:v>5112</c:v>
                </c:pt>
                <c:pt idx="4124">
                  <c:v>5122</c:v>
                </c:pt>
                <c:pt idx="4125">
                  <c:v>5110</c:v>
                </c:pt>
                <c:pt idx="4126">
                  <c:v>5130</c:v>
                </c:pt>
                <c:pt idx="4127">
                  <c:v>5178</c:v>
                </c:pt>
                <c:pt idx="4128">
                  <c:v>5228</c:v>
                </c:pt>
                <c:pt idx="4129">
                  <c:v>5239</c:v>
                </c:pt>
                <c:pt idx="4130">
                  <c:v>5276</c:v>
                </c:pt>
                <c:pt idx="4131">
                  <c:v>5263</c:v>
                </c:pt>
                <c:pt idx="4132">
                  <c:v>5266</c:v>
                </c:pt>
                <c:pt idx="4133">
                  <c:v>5270</c:v>
                </c:pt>
                <c:pt idx="4134">
                  <c:v>5261</c:v>
                </c:pt>
                <c:pt idx="4135">
                  <c:v>5251</c:v>
                </c:pt>
                <c:pt idx="4136">
                  <c:v>5257</c:v>
                </c:pt>
                <c:pt idx="4137">
                  <c:v>5277</c:v>
                </c:pt>
                <c:pt idx="4138">
                  <c:v>5298</c:v>
                </c:pt>
                <c:pt idx="4139">
                  <c:v>5276</c:v>
                </c:pt>
                <c:pt idx="4140">
                  <c:v>5268</c:v>
                </c:pt>
                <c:pt idx="4141">
                  <c:v>5294</c:v>
                </c:pt>
                <c:pt idx="4142">
                  <c:v>5289</c:v>
                </c:pt>
                <c:pt idx="4143">
                  <c:v>5261</c:v>
                </c:pt>
                <c:pt idx="4144">
                  <c:v>5221</c:v>
                </c:pt>
                <c:pt idx="4145">
                  <c:v>5216</c:v>
                </c:pt>
                <c:pt idx="4146">
                  <c:v>5222</c:v>
                </c:pt>
                <c:pt idx="4147">
                  <c:v>5207</c:v>
                </c:pt>
                <c:pt idx="4148">
                  <c:v>5203</c:v>
                </c:pt>
                <c:pt idx="4149">
                  <c:v>5242</c:v>
                </c:pt>
                <c:pt idx="4150">
                  <c:v>5247</c:v>
                </c:pt>
                <c:pt idx="4151">
                  <c:v>5243</c:v>
                </c:pt>
                <c:pt idx="4152">
                  <c:v>5258</c:v>
                </c:pt>
                <c:pt idx="4153">
                  <c:v>5264</c:v>
                </c:pt>
                <c:pt idx="4154">
                  <c:v>5252</c:v>
                </c:pt>
                <c:pt idx="4155">
                  <c:v>5256</c:v>
                </c:pt>
                <c:pt idx="4156">
                  <c:v>5267</c:v>
                </c:pt>
                <c:pt idx="4157">
                  <c:v>5247</c:v>
                </c:pt>
                <c:pt idx="4158">
                  <c:v>5215</c:v>
                </c:pt>
                <c:pt idx="4159">
                  <c:v>5218</c:v>
                </c:pt>
                <c:pt idx="4160">
                  <c:v>5220</c:v>
                </c:pt>
                <c:pt idx="4161">
                  <c:v>5211</c:v>
                </c:pt>
                <c:pt idx="4162">
                  <c:v>5212</c:v>
                </c:pt>
                <c:pt idx="4163">
                  <c:v>5239</c:v>
                </c:pt>
                <c:pt idx="4164">
                  <c:v>5253</c:v>
                </c:pt>
                <c:pt idx="4165">
                  <c:v>5251</c:v>
                </c:pt>
                <c:pt idx="4166">
                  <c:v>5248</c:v>
                </c:pt>
                <c:pt idx="4167">
                  <c:v>5225</c:v>
                </c:pt>
                <c:pt idx="4168">
                  <c:v>5204</c:v>
                </c:pt>
                <c:pt idx="4169">
                  <c:v>5172</c:v>
                </c:pt>
                <c:pt idx="4170">
                  <c:v>5180</c:v>
                </c:pt>
                <c:pt idx="4171">
                  <c:v>5193</c:v>
                </c:pt>
                <c:pt idx="4172">
                  <c:v>5244</c:v>
                </c:pt>
                <c:pt idx="4173">
                  <c:v>5270</c:v>
                </c:pt>
                <c:pt idx="4174">
                  <c:v>5229</c:v>
                </c:pt>
                <c:pt idx="4175">
                  <c:v>5210</c:v>
                </c:pt>
                <c:pt idx="4176">
                  <c:v>5183</c:v>
                </c:pt>
                <c:pt idx="4177">
                  <c:v>5147</c:v>
                </c:pt>
                <c:pt idx="4178">
                  <c:v>5138</c:v>
                </c:pt>
                <c:pt idx="4179">
                  <c:v>5168</c:v>
                </c:pt>
                <c:pt idx="4180">
                  <c:v>5172</c:v>
                </c:pt>
                <c:pt idx="4181">
                  <c:v>5157</c:v>
                </c:pt>
                <c:pt idx="4182">
                  <c:v>5146</c:v>
                </c:pt>
                <c:pt idx="4183">
                  <c:v>5148</c:v>
                </c:pt>
                <c:pt idx="4184">
                  <c:v>5174</c:v>
                </c:pt>
                <c:pt idx="4185">
                  <c:v>5165</c:v>
                </c:pt>
                <c:pt idx="4186">
                  <c:v>5176</c:v>
                </c:pt>
                <c:pt idx="4187">
                  <c:v>5172</c:v>
                </c:pt>
                <c:pt idx="4188">
                  <c:v>5193</c:v>
                </c:pt>
                <c:pt idx="4189">
                  <c:v>5187</c:v>
                </c:pt>
                <c:pt idx="4190">
                  <c:v>5173</c:v>
                </c:pt>
                <c:pt idx="4191">
                  <c:v>5160</c:v>
                </c:pt>
                <c:pt idx="4192">
                  <c:v>5163</c:v>
                </c:pt>
                <c:pt idx="4193">
                  <c:v>5159</c:v>
                </c:pt>
                <c:pt idx="4194">
                  <c:v>5175</c:v>
                </c:pt>
                <c:pt idx="4195">
                  <c:v>5194</c:v>
                </c:pt>
                <c:pt idx="4196">
                  <c:v>5184</c:v>
                </c:pt>
                <c:pt idx="4197">
                  <c:v>5190</c:v>
                </c:pt>
                <c:pt idx="4198">
                  <c:v>5195</c:v>
                </c:pt>
                <c:pt idx="4199">
                  <c:v>5218</c:v>
                </c:pt>
                <c:pt idx="4200">
                  <c:v>5231</c:v>
                </c:pt>
                <c:pt idx="4201">
                  <c:v>5230</c:v>
                </c:pt>
                <c:pt idx="4202">
                  <c:v>5240</c:v>
                </c:pt>
                <c:pt idx="4203">
                  <c:v>5251</c:v>
                </c:pt>
                <c:pt idx="4204">
                  <c:v>5271</c:v>
                </c:pt>
                <c:pt idx="4205">
                  <c:v>5247</c:v>
                </c:pt>
                <c:pt idx="4206">
                  <c:v>5224</c:v>
                </c:pt>
                <c:pt idx="4207">
                  <c:v>5221</c:v>
                </c:pt>
                <c:pt idx="4208">
                  <c:v>5187</c:v>
                </c:pt>
                <c:pt idx="4209">
                  <c:v>5182</c:v>
                </c:pt>
                <c:pt idx="4210">
                  <c:v>5212</c:v>
                </c:pt>
                <c:pt idx="4211">
                  <c:v>5228</c:v>
                </c:pt>
                <c:pt idx="4212">
                  <c:v>5233</c:v>
                </c:pt>
                <c:pt idx="4213">
                  <c:v>5224</c:v>
                </c:pt>
                <c:pt idx="4214">
                  <c:v>5234</c:v>
                </c:pt>
                <c:pt idx="4215">
                  <c:v>5279</c:v>
                </c:pt>
                <c:pt idx="4216">
                  <c:v>5282</c:v>
                </c:pt>
                <c:pt idx="4217">
                  <c:v>5245</c:v>
                </c:pt>
                <c:pt idx="4218">
                  <c:v>5241</c:v>
                </c:pt>
                <c:pt idx="4219">
                  <c:v>5232</c:v>
                </c:pt>
                <c:pt idx="4220">
                  <c:v>5240</c:v>
                </c:pt>
                <c:pt idx="4221">
                  <c:v>5267</c:v>
                </c:pt>
                <c:pt idx="4222">
                  <c:v>5234</c:v>
                </c:pt>
                <c:pt idx="4223">
                  <c:v>5208</c:v>
                </c:pt>
                <c:pt idx="4224">
                  <c:v>5207</c:v>
                </c:pt>
                <c:pt idx="4225">
                  <c:v>5196</c:v>
                </c:pt>
                <c:pt idx="4226">
                  <c:v>5201</c:v>
                </c:pt>
                <c:pt idx="4227">
                  <c:v>5217</c:v>
                </c:pt>
                <c:pt idx="4228">
                  <c:v>5210</c:v>
                </c:pt>
                <c:pt idx="4229">
                  <c:v>5204</c:v>
                </c:pt>
                <c:pt idx="4230">
                  <c:v>5180</c:v>
                </c:pt>
                <c:pt idx="4231">
                  <c:v>5185</c:v>
                </c:pt>
                <c:pt idx="4232">
                  <c:v>5195</c:v>
                </c:pt>
                <c:pt idx="4233">
                  <c:v>5209</c:v>
                </c:pt>
                <c:pt idx="4234">
                  <c:v>5214</c:v>
                </c:pt>
                <c:pt idx="4235">
                  <c:v>5233</c:v>
                </c:pt>
                <c:pt idx="4236">
                  <c:v>5210</c:v>
                </c:pt>
                <c:pt idx="4237">
                  <c:v>5216</c:v>
                </c:pt>
                <c:pt idx="4238">
                  <c:v>5220</c:v>
                </c:pt>
                <c:pt idx="4239">
                  <c:v>5218</c:v>
                </c:pt>
                <c:pt idx="4240">
                  <c:v>5176</c:v>
                </c:pt>
                <c:pt idx="4241">
                  <c:v>5173</c:v>
                </c:pt>
                <c:pt idx="4242">
                  <c:v>5165</c:v>
                </c:pt>
                <c:pt idx="4243">
                  <c:v>5168</c:v>
                </c:pt>
                <c:pt idx="4244">
                  <c:v>5173</c:v>
                </c:pt>
                <c:pt idx="4245">
                  <c:v>5160</c:v>
                </c:pt>
                <c:pt idx="4246">
                  <c:v>5170</c:v>
                </c:pt>
                <c:pt idx="4247">
                  <c:v>5162</c:v>
                </c:pt>
                <c:pt idx="4248">
                  <c:v>5162</c:v>
                </c:pt>
                <c:pt idx="4249">
                  <c:v>5173</c:v>
                </c:pt>
                <c:pt idx="4250">
                  <c:v>5179</c:v>
                </c:pt>
                <c:pt idx="4251">
                  <c:v>5168</c:v>
                </c:pt>
                <c:pt idx="4252">
                  <c:v>5168</c:v>
                </c:pt>
                <c:pt idx="4253">
                  <c:v>5131</c:v>
                </c:pt>
                <c:pt idx="4254">
                  <c:v>5106</c:v>
                </c:pt>
                <c:pt idx="4255">
                  <c:v>5104</c:v>
                </c:pt>
                <c:pt idx="4256">
                  <c:v>5107</c:v>
                </c:pt>
                <c:pt idx="4257">
                  <c:v>5106</c:v>
                </c:pt>
                <c:pt idx="4258">
                  <c:v>5109</c:v>
                </c:pt>
                <c:pt idx="4259">
                  <c:v>5114</c:v>
                </c:pt>
                <c:pt idx="4260">
                  <c:v>5116</c:v>
                </c:pt>
                <c:pt idx="4261">
                  <c:v>5103</c:v>
                </c:pt>
                <c:pt idx="4262">
                  <c:v>5116</c:v>
                </c:pt>
                <c:pt idx="4263">
                  <c:v>5148</c:v>
                </c:pt>
                <c:pt idx="4264">
                  <c:v>5186</c:v>
                </c:pt>
                <c:pt idx="4265">
                  <c:v>5214</c:v>
                </c:pt>
                <c:pt idx="4266">
                  <c:v>5240</c:v>
                </c:pt>
                <c:pt idx="4267">
                  <c:v>5215</c:v>
                </c:pt>
                <c:pt idx="4268">
                  <c:v>5148</c:v>
                </c:pt>
                <c:pt idx="4269">
                  <c:v>5156</c:v>
                </c:pt>
                <c:pt idx="4270">
                  <c:v>5191</c:v>
                </c:pt>
                <c:pt idx="4271">
                  <c:v>5196</c:v>
                </c:pt>
                <c:pt idx="4272">
                  <c:v>5168</c:v>
                </c:pt>
                <c:pt idx="4273">
                  <c:v>5177</c:v>
                </c:pt>
                <c:pt idx="4274">
                  <c:v>5219</c:v>
                </c:pt>
                <c:pt idx="4275">
                  <c:v>5246</c:v>
                </c:pt>
                <c:pt idx="4276">
                  <c:v>5226</c:v>
                </c:pt>
                <c:pt idx="4277">
                  <c:v>5176</c:v>
                </c:pt>
                <c:pt idx="4278">
                  <c:v>5183</c:v>
                </c:pt>
                <c:pt idx="4279">
                  <c:v>5235</c:v>
                </c:pt>
                <c:pt idx="4280">
                  <c:v>5235</c:v>
                </c:pt>
                <c:pt idx="4281">
                  <c:v>5208</c:v>
                </c:pt>
                <c:pt idx="4282">
                  <c:v>5214</c:v>
                </c:pt>
                <c:pt idx="4283">
                  <c:v>5226</c:v>
                </c:pt>
                <c:pt idx="4284">
                  <c:v>5230</c:v>
                </c:pt>
                <c:pt idx="4285">
                  <c:v>5230</c:v>
                </c:pt>
                <c:pt idx="4286">
                  <c:v>5212</c:v>
                </c:pt>
                <c:pt idx="4287">
                  <c:v>5215</c:v>
                </c:pt>
                <c:pt idx="4288">
                  <c:v>5208</c:v>
                </c:pt>
                <c:pt idx="4289">
                  <c:v>5179</c:v>
                </c:pt>
                <c:pt idx="4290">
                  <c:v>5150</c:v>
                </c:pt>
                <c:pt idx="4291">
                  <c:v>5153</c:v>
                </c:pt>
                <c:pt idx="4292">
                  <c:v>5193</c:v>
                </c:pt>
                <c:pt idx="4293">
                  <c:v>5208</c:v>
                </c:pt>
                <c:pt idx="4294">
                  <c:v>5194</c:v>
                </c:pt>
                <c:pt idx="4295">
                  <c:v>5191</c:v>
                </c:pt>
                <c:pt idx="4296">
                  <c:v>5234</c:v>
                </c:pt>
                <c:pt idx="4297">
                  <c:v>5249</c:v>
                </c:pt>
                <c:pt idx="4298">
                  <c:v>5246</c:v>
                </c:pt>
                <c:pt idx="4299">
                  <c:v>5216</c:v>
                </c:pt>
                <c:pt idx="4300">
                  <c:v>5188</c:v>
                </c:pt>
                <c:pt idx="4301">
                  <c:v>5169</c:v>
                </c:pt>
                <c:pt idx="4302">
                  <c:v>5171</c:v>
                </c:pt>
                <c:pt idx="4303">
                  <c:v>5193</c:v>
                </c:pt>
                <c:pt idx="4304">
                  <c:v>5202</c:v>
                </c:pt>
                <c:pt idx="4305">
                  <c:v>5193</c:v>
                </c:pt>
                <c:pt idx="4306">
                  <c:v>5157</c:v>
                </c:pt>
                <c:pt idx="4307">
                  <c:v>5152</c:v>
                </c:pt>
                <c:pt idx="4308">
                  <c:v>5139</c:v>
                </c:pt>
                <c:pt idx="4309">
                  <c:v>5129</c:v>
                </c:pt>
                <c:pt idx="4310">
                  <c:v>5121</c:v>
                </c:pt>
                <c:pt idx="4311">
                  <c:v>5142</c:v>
                </c:pt>
                <c:pt idx="4312">
                  <c:v>5164</c:v>
                </c:pt>
                <c:pt idx="4313">
                  <c:v>5148</c:v>
                </c:pt>
                <c:pt idx="4314">
                  <c:v>5141</c:v>
                </c:pt>
                <c:pt idx="4315">
                  <c:v>5172</c:v>
                </c:pt>
                <c:pt idx="4316">
                  <c:v>5145</c:v>
                </c:pt>
                <c:pt idx="4317">
                  <c:v>5098</c:v>
                </c:pt>
                <c:pt idx="4318">
                  <c:v>5050</c:v>
                </c:pt>
                <c:pt idx="4319">
                  <c:v>5054</c:v>
                </c:pt>
                <c:pt idx="4320">
                  <c:v>5081</c:v>
                </c:pt>
                <c:pt idx="4321">
                  <c:v>5133</c:v>
                </c:pt>
                <c:pt idx="4322">
                  <c:v>5172</c:v>
                </c:pt>
                <c:pt idx="4323">
                  <c:v>5156</c:v>
                </c:pt>
                <c:pt idx="4324">
                  <c:v>5158</c:v>
                </c:pt>
                <c:pt idx="4325">
                  <c:v>5168</c:v>
                </c:pt>
                <c:pt idx="4326">
                  <c:v>5140</c:v>
                </c:pt>
                <c:pt idx="4327">
                  <c:v>5124</c:v>
                </c:pt>
                <c:pt idx="4328">
                  <c:v>5133</c:v>
                </c:pt>
                <c:pt idx="4329">
                  <c:v>5173</c:v>
                </c:pt>
                <c:pt idx="4330">
                  <c:v>5224</c:v>
                </c:pt>
                <c:pt idx="4331">
                  <c:v>5232</c:v>
                </c:pt>
                <c:pt idx="4332">
                  <c:v>5212</c:v>
                </c:pt>
                <c:pt idx="4333">
                  <c:v>5199</c:v>
                </c:pt>
                <c:pt idx="4334">
                  <c:v>5209</c:v>
                </c:pt>
                <c:pt idx="4335">
                  <c:v>5213</c:v>
                </c:pt>
                <c:pt idx="4336">
                  <c:v>5208</c:v>
                </c:pt>
                <c:pt idx="4337">
                  <c:v>5176</c:v>
                </c:pt>
                <c:pt idx="4338">
                  <c:v>5134</c:v>
                </c:pt>
                <c:pt idx="4339">
                  <c:v>5156</c:v>
                </c:pt>
                <c:pt idx="4340">
                  <c:v>5179</c:v>
                </c:pt>
                <c:pt idx="4341">
                  <c:v>5186</c:v>
                </c:pt>
                <c:pt idx="4342">
                  <c:v>5166</c:v>
                </c:pt>
                <c:pt idx="4343">
                  <c:v>5170</c:v>
                </c:pt>
                <c:pt idx="4344">
                  <c:v>5145</c:v>
                </c:pt>
                <c:pt idx="4345">
                  <c:v>5149</c:v>
                </c:pt>
                <c:pt idx="4346">
                  <c:v>5163</c:v>
                </c:pt>
                <c:pt idx="4347">
                  <c:v>5162</c:v>
                </c:pt>
                <c:pt idx="4348">
                  <c:v>5133</c:v>
                </c:pt>
                <c:pt idx="4349">
                  <c:v>5132</c:v>
                </c:pt>
                <c:pt idx="4350">
                  <c:v>5112</c:v>
                </c:pt>
                <c:pt idx="4351">
                  <c:v>5118</c:v>
                </c:pt>
                <c:pt idx="4352">
                  <c:v>5112</c:v>
                </c:pt>
                <c:pt idx="4353">
                  <c:v>5108</c:v>
                </c:pt>
                <c:pt idx="4354">
                  <c:v>5120</c:v>
                </c:pt>
                <c:pt idx="4355">
                  <c:v>5108</c:v>
                </c:pt>
                <c:pt idx="4356">
                  <c:v>5097</c:v>
                </c:pt>
                <c:pt idx="4357">
                  <c:v>5132</c:v>
                </c:pt>
                <c:pt idx="4358">
                  <c:v>5131</c:v>
                </c:pt>
                <c:pt idx="4359">
                  <c:v>5105</c:v>
                </c:pt>
                <c:pt idx="4360">
                  <c:v>5064</c:v>
                </c:pt>
                <c:pt idx="4361">
                  <c:v>5060</c:v>
                </c:pt>
                <c:pt idx="4362">
                  <c:v>5063</c:v>
                </c:pt>
                <c:pt idx="4363">
                  <c:v>5053</c:v>
                </c:pt>
                <c:pt idx="4364">
                  <c:v>5073</c:v>
                </c:pt>
                <c:pt idx="4365">
                  <c:v>5090</c:v>
                </c:pt>
                <c:pt idx="4366">
                  <c:v>5116</c:v>
                </c:pt>
                <c:pt idx="4367">
                  <c:v>5129</c:v>
                </c:pt>
                <c:pt idx="4368">
                  <c:v>5125</c:v>
                </c:pt>
                <c:pt idx="4369">
                  <c:v>5123</c:v>
                </c:pt>
                <c:pt idx="4370">
                  <c:v>5078</c:v>
                </c:pt>
                <c:pt idx="4371">
                  <c:v>5055</c:v>
                </c:pt>
                <c:pt idx="4372">
                  <c:v>5042</c:v>
                </c:pt>
                <c:pt idx="4373">
                  <c:v>5060</c:v>
                </c:pt>
                <c:pt idx="4374">
                  <c:v>5062</c:v>
                </c:pt>
                <c:pt idx="4375">
                  <c:v>5078</c:v>
                </c:pt>
                <c:pt idx="4376">
                  <c:v>5110</c:v>
                </c:pt>
                <c:pt idx="4377">
                  <c:v>5123</c:v>
                </c:pt>
                <c:pt idx="4378">
                  <c:v>5115</c:v>
                </c:pt>
                <c:pt idx="4379">
                  <c:v>5109</c:v>
                </c:pt>
                <c:pt idx="4380">
                  <c:v>5116</c:v>
                </c:pt>
                <c:pt idx="4381">
                  <c:v>5086</c:v>
                </c:pt>
                <c:pt idx="4382">
                  <c:v>5041</c:v>
                </c:pt>
                <c:pt idx="4383">
                  <c:v>5010</c:v>
                </c:pt>
                <c:pt idx="4384">
                  <c:v>4966</c:v>
                </c:pt>
                <c:pt idx="4385">
                  <c:v>4982</c:v>
                </c:pt>
                <c:pt idx="4386">
                  <c:v>5023</c:v>
                </c:pt>
                <c:pt idx="4387">
                  <c:v>5037</c:v>
                </c:pt>
                <c:pt idx="4388">
                  <c:v>5036</c:v>
                </c:pt>
                <c:pt idx="4389">
                  <c:v>5014</c:v>
                </c:pt>
                <c:pt idx="4390">
                  <c:v>4991</c:v>
                </c:pt>
                <c:pt idx="4391">
                  <c:v>4982</c:v>
                </c:pt>
                <c:pt idx="4392">
                  <c:v>4954</c:v>
                </c:pt>
                <c:pt idx="4393">
                  <c:v>4962</c:v>
                </c:pt>
                <c:pt idx="4394">
                  <c:v>4979</c:v>
                </c:pt>
                <c:pt idx="4395">
                  <c:v>4988</c:v>
                </c:pt>
                <c:pt idx="4396">
                  <c:v>5079</c:v>
                </c:pt>
                <c:pt idx="4397">
                  <c:v>5119</c:v>
                </c:pt>
                <c:pt idx="4398">
                  <c:v>5121</c:v>
                </c:pt>
                <c:pt idx="4399">
                  <c:v>5089</c:v>
                </c:pt>
                <c:pt idx="4400">
                  <c:v>5092</c:v>
                </c:pt>
                <c:pt idx="4401">
                  <c:v>5116</c:v>
                </c:pt>
                <c:pt idx="4402">
                  <c:v>5122</c:v>
                </c:pt>
                <c:pt idx="4403">
                  <c:v>5117</c:v>
                </c:pt>
                <c:pt idx="4404">
                  <c:v>5111</c:v>
                </c:pt>
                <c:pt idx="4405">
                  <c:v>5116</c:v>
                </c:pt>
                <c:pt idx="4406">
                  <c:v>5064</c:v>
                </c:pt>
                <c:pt idx="4407">
                  <c:v>5041</c:v>
                </c:pt>
                <c:pt idx="4408">
                  <c:v>5062</c:v>
                </c:pt>
                <c:pt idx="4409">
                  <c:v>5073</c:v>
                </c:pt>
                <c:pt idx="4410">
                  <c:v>5059</c:v>
                </c:pt>
                <c:pt idx="4411">
                  <c:v>5050</c:v>
                </c:pt>
                <c:pt idx="4412">
                  <c:v>5043</c:v>
                </c:pt>
                <c:pt idx="4413">
                  <c:v>5055</c:v>
                </c:pt>
                <c:pt idx="4414">
                  <c:v>5080</c:v>
                </c:pt>
                <c:pt idx="4415">
                  <c:v>5106</c:v>
                </c:pt>
                <c:pt idx="4416">
                  <c:v>5094</c:v>
                </c:pt>
                <c:pt idx="4417">
                  <c:v>5065</c:v>
                </c:pt>
                <c:pt idx="4418">
                  <c:v>5041</c:v>
                </c:pt>
                <c:pt idx="4419">
                  <c:v>5029</c:v>
                </c:pt>
                <c:pt idx="4420">
                  <c:v>5073</c:v>
                </c:pt>
                <c:pt idx="4421">
                  <c:v>5125</c:v>
                </c:pt>
                <c:pt idx="4422">
                  <c:v>5131</c:v>
                </c:pt>
                <c:pt idx="4423">
                  <c:v>5104</c:v>
                </c:pt>
                <c:pt idx="4424">
                  <c:v>5060</c:v>
                </c:pt>
                <c:pt idx="4425">
                  <c:v>5053</c:v>
                </c:pt>
                <c:pt idx="4426">
                  <c:v>5056</c:v>
                </c:pt>
                <c:pt idx="4427">
                  <c:v>5085</c:v>
                </c:pt>
                <c:pt idx="4428">
                  <c:v>5110</c:v>
                </c:pt>
                <c:pt idx="4429">
                  <c:v>5085</c:v>
                </c:pt>
                <c:pt idx="4430">
                  <c:v>5059</c:v>
                </c:pt>
                <c:pt idx="4431">
                  <c:v>5048</c:v>
                </c:pt>
                <c:pt idx="4432">
                  <c:v>5051</c:v>
                </c:pt>
                <c:pt idx="4433">
                  <c:v>5071</c:v>
                </c:pt>
                <c:pt idx="4434">
                  <c:v>5092</c:v>
                </c:pt>
                <c:pt idx="4435">
                  <c:v>5095</c:v>
                </c:pt>
                <c:pt idx="4436">
                  <c:v>5106</c:v>
                </c:pt>
                <c:pt idx="4437">
                  <c:v>5091</c:v>
                </c:pt>
                <c:pt idx="4438">
                  <c:v>5046</c:v>
                </c:pt>
                <c:pt idx="4439">
                  <c:v>5036</c:v>
                </c:pt>
                <c:pt idx="4440">
                  <c:v>5044</c:v>
                </c:pt>
                <c:pt idx="4441">
                  <c:v>5065</c:v>
                </c:pt>
                <c:pt idx="4442">
                  <c:v>5064</c:v>
                </c:pt>
                <c:pt idx="4443">
                  <c:v>5047</c:v>
                </c:pt>
                <c:pt idx="4444">
                  <c:v>5002</c:v>
                </c:pt>
                <c:pt idx="4445">
                  <c:v>5007</c:v>
                </c:pt>
                <c:pt idx="4446">
                  <c:v>5013</c:v>
                </c:pt>
                <c:pt idx="4447">
                  <c:v>5011</c:v>
                </c:pt>
                <c:pt idx="4448">
                  <c:v>5019</c:v>
                </c:pt>
                <c:pt idx="4449">
                  <c:v>5043</c:v>
                </c:pt>
                <c:pt idx="4450">
                  <c:v>5033</c:v>
                </c:pt>
                <c:pt idx="4451">
                  <c:v>5010</c:v>
                </c:pt>
                <c:pt idx="4452">
                  <c:v>4983</c:v>
                </c:pt>
                <c:pt idx="4453">
                  <c:v>4960</c:v>
                </c:pt>
                <c:pt idx="4454">
                  <c:v>4949</c:v>
                </c:pt>
                <c:pt idx="4455">
                  <c:v>4962</c:v>
                </c:pt>
                <c:pt idx="4456">
                  <c:v>4976</c:v>
                </c:pt>
                <c:pt idx="4457">
                  <c:v>4973</c:v>
                </c:pt>
                <c:pt idx="4458">
                  <c:v>4986</c:v>
                </c:pt>
                <c:pt idx="4459">
                  <c:v>4980</c:v>
                </c:pt>
                <c:pt idx="4460">
                  <c:v>4940</c:v>
                </c:pt>
                <c:pt idx="4461">
                  <c:v>4966</c:v>
                </c:pt>
                <c:pt idx="4462">
                  <c:v>5016</c:v>
                </c:pt>
                <c:pt idx="4463">
                  <c:v>5019</c:v>
                </c:pt>
                <c:pt idx="4464">
                  <c:v>5040</c:v>
                </c:pt>
                <c:pt idx="4465">
                  <c:v>5050</c:v>
                </c:pt>
                <c:pt idx="4466">
                  <c:v>5089</c:v>
                </c:pt>
                <c:pt idx="4467">
                  <c:v>5118</c:v>
                </c:pt>
                <c:pt idx="4468">
                  <c:v>5110</c:v>
                </c:pt>
                <c:pt idx="4469">
                  <c:v>5081</c:v>
                </c:pt>
                <c:pt idx="4470">
                  <c:v>5085</c:v>
                </c:pt>
                <c:pt idx="4471">
                  <c:v>5083</c:v>
                </c:pt>
                <c:pt idx="4472">
                  <c:v>5054</c:v>
                </c:pt>
                <c:pt idx="4473">
                  <c:v>5046</c:v>
                </c:pt>
                <c:pt idx="4474">
                  <c:v>5066</c:v>
                </c:pt>
                <c:pt idx="4475">
                  <c:v>5086</c:v>
                </c:pt>
                <c:pt idx="4476">
                  <c:v>5090</c:v>
                </c:pt>
                <c:pt idx="4477">
                  <c:v>5079</c:v>
                </c:pt>
                <c:pt idx="4478">
                  <c:v>5054</c:v>
                </c:pt>
                <c:pt idx="4479">
                  <c:v>5034</c:v>
                </c:pt>
                <c:pt idx="4480">
                  <c:v>5040</c:v>
                </c:pt>
                <c:pt idx="4481">
                  <c:v>5052</c:v>
                </c:pt>
                <c:pt idx="4482">
                  <c:v>5060</c:v>
                </c:pt>
                <c:pt idx="4483">
                  <c:v>5076</c:v>
                </c:pt>
                <c:pt idx="4484">
                  <c:v>5096</c:v>
                </c:pt>
                <c:pt idx="4485">
                  <c:v>5120</c:v>
                </c:pt>
                <c:pt idx="4486">
                  <c:v>5135</c:v>
                </c:pt>
                <c:pt idx="4487">
                  <c:v>5128</c:v>
                </c:pt>
                <c:pt idx="4488">
                  <c:v>5120</c:v>
                </c:pt>
                <c:pt idx="4489">
                  <c:v>5097</c:v>
                </c:pt>
                <c:pt idx="4490">
                  <c:v>5067</c:v>
                </c:pt>
                <c:pt idx="4491">
                  <c:v>5065</c:v>
                </c:pt>
                <c:pt idx="4492">
                  <c:v>5059</c:v>
                </c:pt>
                <c:pt idx="4493">
                  <c:v>5064</c:v>
                </c:pt>
                <c:pt idx="4494">
                  <c:v>5078</c:v>
                </c:pt>
                <c:pt idx="4495">
                  <c:v>5072</c:v>
                </c:pt>
                <c:pt idx="4496">
                  <c:v>5064</c:v>
                </c:pt>
                <c:pt idx="4497">
                  <c:v>5045</c:v>
                </c:pt>
                <c:pt idx="4498">
                  <c:v>5030</c:v>
                </c:pt>
                <c:pt idx="4499">
                  <c:v>5041</c:v>
                </c:pt>
                <c:pt idx="4500">
                  <c:v>5058</c:v>
                </c:pt>
                <c:pt idx="4501">
                  <c:v>5067</c:v>
                </c:pt>
                <c:pt idx="4502">
                  <c:v>5076</c:v>
                </c:pt>
                <c:pt idx="4503">
                  <c:v>5086</c:v>
                </c:pt>
                <c:pt idx="4504">
                  <c:v>5065</c:v>
                </c:pt>
                <c:pt idx="4505">
                  <c:v>5036</c:v>
                </c:pt>
                <c:pt idx="4506">
                  <c:v>4997</c:v>
                </c:pt>
                <c:pt idx="4507">
                  <c:v>4992</c:v>
                </c:pt>
                <c:pt idx="4508">
                  <c:v>4981</c:v>
                </c:pt>
                <c:pt idx="4509">
                  <c:v>4986</c:v>
                </c:pt>
                <c:pt idx="4510">
                  <c:v>5022</c:v>
                </c:pt>
                <c:pt idx="4511">
                  <c:v>5031</c:v>
                </c:pt>
                <c:pt idx="4512">
                  <c:v>4992</c:v>
                </c:pt>
                <c:pt idx="4513">
                  <c:v>4986</c:v>
                </c:pt>
                <c:pt idx="4514">
                  <c:v>4988</c:v>
                </c:pt>
                <c:pt idx="4515">
                  <c:v>4990</c:v>
                </c:pt>
                <c:pt idx="4516">
                  <c:v>4993</c:v>
                </c:pt>
                <c:pt idx="4517">
                  <c:v>5004</c:v>
                </c:pt>
                <c:pt idx="4518">
                  <c:v>5024</c:v>
                </c:pt>
                <c:pt idx="4519">
                  <c:v>5054</c:v>
                </c:pt>
                <c:pt idx="4520">
                  <c:v>5089</c:v>
                </c:pt>
                <c:pt idx="4521">
                  <c:v>5084</c:v>
                </c:pt>
                <c:pt idx="4522">
                  <c:v>5038</c:v>
                </c:pt>
                <c:pt idx="4523">
                  <c:v>5014</c:v>
                </c:pt>
                <c:pt idx="4524">
                  <c:v>4963</c:v>
                </c:pt>
                <c:pt idx="4525">
                  <c:v>4937</c:v>
                </c:pt>
                <c:pt idx="4526">
                  <c:v>4935</c:v>
                </c:pt>
                <c:pt idx="4527">
                  <c:v>4954</c:v>
                </c:pt>
                <c:pt idx="4528">
                  <c:v>4979</c:v>
                </c:pt>
                <c:pt idx="4529">
                  <c:v>4988</c:v>
                </c:pt>
                <c:pt idx="4530">
                  <c:v>5026</c:v>
                </c:pt>
                <c:pt idx="4531">
                  <c:v>5048</c:v>
                </c:pt>
                <c:pt idx="4532">
                  <c:v>5084</c:v>
                </c:pt>
                <c:pt idx="4533">
                  <c:v>5081</c:v>
                </c:pt>
                <c:pt idx="4534">
                  <c:v>5073</c:v>
                </c:pt>
                <c:pt idx="4535">
                  <c:v>5064</c:v>
                </c:pt>
                <c:pt idx="4536">
                  <c:v>5072</c:v>
                </c:pt>
                <c:pt idx="4537">
                  <c:v>5037</c:v>
                </c:pt>
                <c:pt idx="4538">
                  <c:v>5010</c:v>
                </c:pt>
                <c:pt idx="4539">
                  <c:v>5030</c:v>
                </c:pt>
                <c:pt idx="4540">
                  <c:v>5060</c:v>
                </c:pt>
                <c:pt idx="4541">
                  <c:v>5060</c:v>
                </c:pt>
                <c:pt idx="4542">
                  <c:v>5068</c:v>
                </c:pt>
                <c:pt idx="4543">
                  <c:v>5078</c:v>
                </c:pt>
                <c:pt idx="4544">
                  <c:v>5095</c:v>
                </c:pt>
                <c:pt idx="4545">
                  <c:v>5082</c:v>
                </c:pt>
                <c:pt idx="4546">
                  <c:v>5062</c:v>
                </c:pt>
                <c:pt idx="4547">
                  <c:v>5076</c:v>
                </c:pt>
                <c:pt idx="4548">
                  <c:v>5089</c:v>
                </c:pt>
                <c:pt idx="4549">
                  <c:v>5083</c:v>
                </c:pt>
                <c:pt idx="4550">
                  <c:v>5089</c:v>
                </c:pt>
                <c:pt idx="4551">
                  <c:v>5072</c:v>
                </c:pt>
                <c:pt idx="4552">
                  <c:v>5060</c:v>
                </c:pt>
                <c:pt idx="4553">
                  <c:v>5064</c:v>
                </c:pt>
                <c:pt idx="4554">
                  <c:v>5051</c:v>
                </c:pt>
                <c:pt idx="4555">
                  <c:v>5028</c:v>
                </c:pt>
                <c:pt idx="4556">
                  <c:v>5012</c:v>
                </c:pt>
                <c:pt idx="4557">
                  <c:v>5019</c:v>
                </c:pt>
                <c:pt idx="4558">
                  <c:v>5022</c:v>
                </c:pt>
                <c:pt idx="4559">
                  <c:v>5017</c:v>
                </c:pt>
                <c:pt idx="4560">
                  <c:v>4995</c:v>
                </c:pt>
                <c:pt idx="4561">
                  <c:v>5007</c:v>
                </c:pt>
                <c:pt idx="4562">
                  <c:v>5038</c:v>
                </c:pt>
                <c:pt idx="4563">
                  <c:v>5054</c:v>
                </c:pt>
                <c:pt idx="4564">
                  <c:v>5043</c:v>
                </c:pt>
                <c:pt idx="4565">
                  <c:v>5044</c:v>
                </c:pt>
                <c:pt idx="4566">
                  <c:v>5038</c:v>
                </c:pt>
                <c:pt idx="4567">
                  <c:v>5034</c:v>
                </c:pt>
                <c:pt idx="4568">
                  <c:v>5021</c:v>
                </c:pt>
                <c:pt idx="4569">
                  <c:v>5010</c:v>
                </c:pt>
                <c:pt idx="4570">
                  <c:v>5011</c:v>
                </c:pt>
                <c:pt idx="4571">
                  <c:v>5004</c:v>
                </c:pt>
                <c:pt idx="4572">
                  <c:v>4990</c:v>
                </c:pt>
                <c:pt idx="4573">
                  <c:v>5001</c:v>
                </c:pt>
                <c:pt idx="4574">
                  <c:v>5009</c:v>
                </c:pt>
                <c:pt idx="4575">
                  <c:v>5024</c:v>
                </c:pt>
                <c:pt idx="4576">
                  <c:v>5029</c:v>
                </c:pt>
                <c:pt idx="4577">
                  <c:v>5044</c:v>
                </c:pt>
                <c:pt idx="4578">
                  <c:v>5047</c:v>
                </c:pt>
                <c:pt idx="4579">
                  <c:v>5034</c:v>
                </c:pt>
                <c:pt idx="4580">
                  <c:v>4988</c:v>
                </c:pt>
                <c:pt idx="4581">
                  <c:v>4984</c:v>
                </c:pt>
                <c:pt idx="4582">
                  <c:v>4995</c:v>
                </c:pt>
                <c:pt idx="4583">
                  <c:v>5017</c:v>
                </c:pt>
                <c:pt idx="4584">
                  <c:v>5003</c:v>
                </c:pt>
                <c:pt idx="4585">
                  <c:v>4962</c:v>
                </c:pt>
                <c:pt idx="4586">
                  <c:v>4937</c:v>
                </c:pt>
                <c:pt idx="4587">
                  <c:v>4969</c:v>
                </c:pt>
                <c:pt idx="4588">
                  <c:v>4968</c:v>
                </c:pt>
                <c:pt idx="4589">
                  <c:v>4972</c:v>
                </c:pt>
                <c:pt idx="4590">
                  <c:v>4970</c:v>
                </c:pt>
                <c:pt idx="4591">
                  <c:v>4953</c:v>
                </c:pt>
                <c:pt idx="4592">
                  <c:v>4918</c:v>
                </c:pt>
                <c:pt idx="4593">
                  <c:v>4909</c:v>
                </c:pt>
                <c:pt idx="4594">
                  <c:v>4961</c:v>
                </c:pt>
                <c:pt idx="4595">
                  <c:v>4997</c:v>
                </c:pt>
                <c:pt idx="4596">
                  <c:v>5030</c:v>
                </c:pt>
                <c:pt idx="4597">
                  <c:v>5043</c:v>
                </c:pt>
                <c:pt idx="4598">
                  <c:v>5071</c:v>
                </c:pt>
                <c:pt idx="4599">
                  <c:v>5088</c:v>
                </c:pt>
                <c:pt idx="4600">
                  <c:v>5084</c:v>
                </c:pt>
                <c:pt idx="4601">
                  <c:v>5076</c:v>
                </c:pt>
                <c:pt idx="4602">
                  <c:v>5064</c:v>
                </c:pt>
                <c:pt idx="4603">
                  <c:v>5062</c:v>
                </c:pt>
                <c:pt idx="4604">
                  <c:v>5046</c:v>
                </c:pt>
                <c:pt idx="4605">
                  <c:v>5026</c:v>
                </c:pt>
                <c:pt idx="4606">
                  <c:v>5014</c:v>
                </c:pt>
                <c:pt idx="4607">
                  <c:v>5015</c:v>
                </c:pt>
                <c:pt idx="4608">
                  <c:v>5034</c:v>
                </c:pt>
                <c:pt idx="4609">
                  <c:v>5028</c:v>
                </c:pt>
                <c:pt idx="4610">
                  <c:v>5010</c:v>
                </c:pt>
                <c:pt idx="4611">
                  <c:v>4988</c:v>
                </c:pt>
                <c:pt idx="4612">
                  <c:v>4962</c:v>
                </c:pt>
                <c:pt idx="4613">
                  <c:v>4951</c:v>
                </c:pt>
                <c:pt idx="4614">
                  <c:v>5015</c:v>
                </c:pt>
                <c:pt idx="4615">
                  <c:v>5030</c:v>
                </c:pt>
                <c:pt idx="4616">
                  <c:v>5059</c:v>
                </c:pt>
                <c:pt idx="4617">
                  <c:v>5066</c:v>
                </c:pt>
                <c:pt idx="4618">
                  <c:v>5030</c:v>
                </c:pt>
                <c:pt idx="4619">
                  <c:v>5027</c:v>
                </c:pt>
                <c:pt idx="4620">
                  <c:v>5053</c:v>
                </c:pt>
                <c:pt idx="4621">
                  <c:v>5060</c:v>
                </c:pt>
                <c:pt idx="4622">
                  <c:v>5066</c:v>
                </c:pt>
                <c:pt idx="4623">
                  <c:v>5075</c:v>
                </c:pt>
                <c:pt idx="4624">
                  <c:v>5062</c:v>
                </c:pt>
                <c:pt idx="4625">
                  <c:v>5061</c:v>
                </c:pt>
                <c:pt idx="4626">
                  <c:v>5049</c:v>
                </c:pt>
                <c:pt idx="4627">
                  <c:v>5030</c:v>
                </c:pt>
                <c:pt idx="4628">
                  <c:v>5027</c:v>
                </c:pt>
                <c:pt idx="4629">
                  <c:v>5016</c:v>
                </c:pt>
                <c:pt idx="4630">
                  <c:v>5045</c:v>
                </c:pt>
                <c:pt idx="4631">
                  <c:v>5041</c:v>
                </c:pt>
                <c:pt idx="4632">
                  <c:v>4998</c:v>
                </c:pt>
                <c:pt idx="4633">
                  <c:v>4978</c:v>
                </c:pt>
                <c:pt idx="4634">
                  <c:v>4976</c:v>
                </c:pt>
                <c:pt idx="4635">
                  <c:v>4984</c:v>
                </c:pt>
                <c:pt idx="4636">
                  <c:v>4961</c:v>
                </c:pt>
                <c:pt idx="4637">
                  <c:v>4941</c:v>
                </c:pt>
                <c:pt idx="4638">
                  <c:v>4967</c:v>
                </c:pt>
                <c:pt idx="4639">
                  <c:v>4968</c:v>
                </c:pt>
                <c:pt idx="4640">
                  <c:v>4948</c:v>
                </c:pt>
                <c:pt idx="4641">
                  <c:v>4950</c:v>
                </c:pt>
                <c:pt idx="4642">
                  <c:v>4940</c:v>
                </c:pt>
                <c:pt idx="4643">
                  <c:v>4945</c:v>
                </c:pt>
                <c:pt idx="4644">
                  <c:v>4960</c:v>
                </c:pt>
                <c:pt idx="4645">
                  <c:v>4954</c:v>
                </c:pt>
                <c:pt idx="4646">
                  <c:v>4973</c:v>
                </c:pt>
                <c:pt idx="4647">
                  <c:v>4973</c:v>
                </c:pt>
                <c:pt idx="4648">
                  <c:v>4920</c:v>
                </c:pt>
                <c:pt idx="4649">
                  <c:v>4926</c:v>
                </c:pt>
                <c:pt idx="4650">
                  <c:v>4973</c:v>
                </c:pt>
                <c:pt idx="4651">
                  <c:v>4967</c:v>
                </c:pt>
                <c:pt idx="4652">
                  <c:v>4928</c:v>
                </c:pt>
                <c:pt idx="4653">
                  <c:v>4922</c:v>
                </c:pt>
                <c:pt idx="4654">
                  <c:v>4895</c:v>
                </c:pt>
                <c:pt idx="4655">
                  <c:v>4892</c:v>
                </c:pt>
                <c:pt idx="4656">
                  <c:v>4893</c:v>
                </c:pt>
                <c:pt idx="4657">
                  <c:v>4902</c:v>
                </c:pt>
                <c:pt idx="4658">
                  <c:v>4965</c:v>
                </c:pt>
                <c:pt idx="4659">
                  <c:v>5003</c:v>
                </c:pt>
                <c:pt idx="4660">
                  <c:v>4993</c:v>
                </c:pt>
                <c:pt idx="4661">
                  <c:v>5013</c:v>
                </c:pt>
                <c:pt idx="4662">
                  <c:v>5028</c:v>
                </c:pt>
                <c:pt idx="4663">
                  <c:v>5036</c:v>
                </c:pt>
                <c:pt idx="4664">
                  <c:v>5068</c:v>
                </c:pt>
                <c:pt idx="4665">
                  <c:v>5085</c:v>
                </c:pt>
                <c:pt idx="4666">
                  <c:v>5028</c:v>
                </c:pt>
                <c:pt idx="4667">
                  <c:v>5015</c:v>
                </c:pt>
                <c:pt idx="4668">
                  <c:v>5037</c:v>
                </c:pt>
                <c:pt idx="4669">
                  <c:v>5048</c:v>
                </c:pt>
                <c:pt idx="4670">
                  <c:v>5091</c:v>
                </c:pt>
                <c:pt idx="4671">
                  <c:v>5114</c:v>
                </c:pt>
                <c:pt idx="4672">
                  <c:v>5097</c:v>
                </c:pt>
                <c:pt idx="4673">
                  <c:v>5072</c:v>
                </c:pt>
                <c:pt idx="4674">
                  <c:v>5047</c:v>
                </c:pt>
                <c:pt idx="4675">
                  <c:v>5069</c:v>
                </c:pt>
                <c:pt idx="4676">
                  <c:v>5092</c:v>
                </c:pt>
                <c:pt idx="4677">
                  <c:v>5092</c:v>
                </c:pt>
                <c:pt idx="4678">
                  <c:v>5104</c:v>
                </c:pt>
                <c:pt idx="4679">
                  <c:v>5090</c:v>
                </c:pt>
                <c:pt idx="4680">
                  <c:v>5080</c:v>
                </c:pt>
                <c:pt idx="4681">
                  <c:v>5059</c:v>
                </c:pt>
                <c:pt idx="4682">
                  <c:v>5050</c:v>
                </c:pt>
                <c:pt idx="4683">
                  <c:v>5038</c:v>
                </c:pt>
                <c:pt idx="4684">
                  <c:v>5020</c:v>
                </c:pt>
                <c:pt idx="4685">
                  <c:v>5013</c:v>
                </c:pt>
                <c:pt idx="4686">
                  <c:v>4992</c:v>
                </c:pt>
                <c:pt idx="4687">
                  <c:v>4995</c:v>
                </c:pt>
                <c:pt idx="4688">
                  <c:v>5023</c:v>
                </c:pt>
                <c:pt idx="4689">
                  <c:v>5041</c:v>
                </c:pt>
                <c:pt idx="4690">
                  <c:v>5049</c:v>
                </c:pt>
                <c:pt idx="4691">
                  <c:v>5032</c:v>
                </c:pt>
                <c:pt idx="4692">
                  <c:v>5035</c:v>
                </c:pt>
                <c:pt idx="4693">
                  <c:v>5041</c:v>
                </c:pt>
                <c:pt idx="4694">
                  <c:v>5022</c:v>
                </c:pt>
                <c:pt idx="4695">
                  <c:v>5024</c:v>
                </c:pt>
                <c:pt idx="4696">
                  <c:v>5040</c:v>
                </c:pt>
                <c:pt idx="4697">
                  <c:v>5031</c:v>
                </c:pt>
                <c:pt idx="4698">
                  <c:v>4983</c:v>
                </c:pt>
                <c:pt idx="4699">
                  <c:v>4961</c:v>
                </c:pt>
                <c:pt idx="4700">
                  <c:v>4980</c:v>
                </c:pt>
                <c:pt idx="4701">
                  <c:v>5009</c:v>
                </c:pt>
                <c:pt idx="4702">
                  <c:v>5010</c:v>
                </c:pt>
                <c:pt idx="4703">
                  <c:v>4990</c:v>
                </c:pt>
                <c:pt idx="4704">
                  <c:v>5046</c:v>
                </c:pt>
                <c:pt idx="4705">
                  <c:v>5053</c:v>
                </c:pt>
                <c:pt idx="4706">
                  <c:v>5007</c:v>
                </c:pt>
                <c:pt idx="4707">
                  <c:v>5007</c:v>
                </c:pt>
                <c:pt idx="4708">
                  <c:v>4990</c:v>
                </c:pt>
                <c:pt idx="4709">
                  <c:v>4978</c:v>
                </c:pt>
                <c:pt idx="4710">
                  <c:v>4988</c:v>
                </c:pt>
                <c:pt idx="4711">
                  <c:v>5001</c:v>
                </c:pt>
                <c:pt idx="4712">
                  <c:v>4991</c:v>
                </c:pt>
                <c:pt idx="4713">
                  <c:v>4972</c:v>
                </c:pt>
                <c:pt idx="4714">
                  <c:v>4980</c:v>
                </c:pt>
                <c:pt idx="4715">
                  <c:v>4981</c:v>
                </c:pt>
                <c:pt idx="4716">
                  <c:v>4970</c:v>
                </c:pt>
                <c:pt idx="4717">
                  <c:v>4943</c:v>
                </c:pt>
                <c:pt idx="4718">
                  <c:v>4937</c:v>
                </c:pt>
                <c:pt idx="4719">
                  <c:v>4944</c:v>
                </c:pt>
                <c:pt idx="4720">
                  <c:v>4938</c:v>
                </c:pt>
                <c:pt idx="4721">
                  <c:v>4941</c:v>
                </c:pt>
                <c:pt idx="4722">
                  <c:v>4957</c:v>
                </c:pt>
                <c:pt idx="4723">
                  <c:v>4956</c:v>
                </c:pt>
                <c:pt idx="4724">
                  <c:v>4944</c:v>
                </c:pt>
                <c:pt idx="4725">
                  <c:v>4961</c:v>
                </c:pt>
                <c:pt idx="4726">
                  <c:v>4994</c:v>
                </c:pt>
                <c:pt idx="4727">
                  <c:v>5016</c:v>
                </c:pt>
                <c:pt idx="4728">
                  <c:v>5023</c:v>
                </c:pt>
                <c:pt idx="4729">
                  <c:v>5047</c:v>
                </c:pt>
                <c:pt idx="4730">
                  <c:v>5047</c:v>
                </c:pt>
                <c:pt idx="4731">
                  <c:v>5050</c:v>
                </c:pt>
                <c:pt idx="4732">
                  <c:v>5054</c:v>
                </c:pt>
                <c:pt idx="4733">
                  <c:v>5037</c:v>
                </c:pt>
                <c:pt idx="4734">
                  <c:v>5024</c:v>
                </c:pt>
                <c:pt idx="4735">
                  <c:v>5044</c:v>
                </c:pt>
                <c:pt idx="4736">
                  <c:v>5069</c:v>
                </c:pt>
                <c:pt idx="4737">
                  <c:v>5044</c:v>
                </c:pt>
                <c:pt idx="4738">
                  <c:v>5024</c:v>
                </c:pt>
                <c:pt idx="4739">
                  <c:v>5043</c:v>
                </c:pt>
                <c:pt idx="4740">
                  <c:v>4993</c:v>
                </c:pt>
                <c:pt idx="4741">
                  <c:v>4965</c:v>
                </c:pt>
                <c:pt idx="4742">
                  <c:v>4982</c:v>
                </c:pt>
                <c:pt idx="4743">
                  <c:v>4989</c:v>
                </c:pt>
                <c:pt idx="4744">
                  <c:v>5006</c:v>
                </c:pt>
                <c:pt idx="4745">
                  <c:v>5026</c:v>
                </c:pt>
                <c:pt idx="4746">
                  <c:v>5053</c:v>
                </c:pt>
                <c:pt idx="4747">
                  <c:v>5070</c:v>
                </c:pt>
                <c:pt idx="4748">
                  <c:v>5093</c:v>
                </c:pt>
                <c:pt idx="4749">
                  <c:v>5070</c:v>
                </c:pt>
                <c:pt idx="4750">
                  <c:v>5077</c:v>
                </c:pt>
                <c:pt idx="4751">
                  <c:v>5077</c:v>
                </c:pt>
                <c:pt idx="4752">
                  <c:v>5056</c:v>
                </c:pt>
                <c:pt idx="4753">
                  <c:v>5042</c:v>
                </c:pt>
                <c:pt idx="4754">
                  <c:v>5046</c:v>
                </c:pt>
                <c:pt idx="4755">
                  <c:v>5035</c:v>
                </c:pt>
                <c:pt idx="4756">
                  <c:v>5014</c:v>
                </c:pt>
                <c:pt idx="4757">
                  <c:v>4996</c:v>
                </c:pt>
                <c:pt idx="4758">
                  <c:v>4994</c:v>
                </c:pt>
                <c:pt idx="4759">
                  <c:v>5004</c:v>
                </c:pt>
                <c:pt idx="4760">
                  <c:v>5017</c:v>
                </c:pt>
                <c:pt idx="4761">
                  <c:v>5044</c:v>
                </c:pt>
                <c:pt idx="4762">
                  <c:v>5048</c:v>
                </c:pt>
                <c:pt idx="4763">
                  <c:v>5035</c:v>
                </c:pt>
                <c:pt idx="4764">
                  <c:v>5015</c:v>
                </c:pt>
                <c:pt idx="4765">
                  <c:v>4993</c:v>
                </c:pt>
                <c:pt idx="4766">
                  <c:v>4971</c:v>
                </c:pt>
                <c:pt idx="4767">
                  <c:v>4966</c:v>
                </c:pt>
                <c:pt idx="4768">
                  <c:v>4954</c:v>
                </c:pt>
                <c:pt idx="4769">
                  <c:v>4972</c:v>
                </c:pt>
                <c:pt idx="4770">
                  <c:v>5005</c:v>
                </c:pt>
                <c:pt idx="4771">
                  <c:v>4984</c:v>
                </c:pt>
                <c:pt idx="4772">
                  <c:v>4980</c:v>
                </c:pt>
                <c:pt idx="4773">
                  <c:v>4972</c:v>
                </c:pt>
                <c:pt idx="4774">
                  <c:v>4967</c:v>
                </c:pt>
                <c:pt idx="4775">
                  <c:v>4953</c:v>
                </c:pt>
                <c:pt idx="4776">
                  <c:v>4955</c:v>
                </c:pt>
                <c:pt idx="4777">
                  <c:v>4976</c:v>
                </c:pt>
                <c:pt idx="4778">
                  <c:v>5020</c:v>
                </c:pt>
                <c:pt idx="4779">
                  <c:v>5010</c:v>
                </c:pt>
                <c:pt idx="4780">
                  <c:v>4973</c:v>
                </c:pt>
                <c:pt idx="4781">
                  <c:v>4922</c:v>
                </c:pt>
                <c:pt idx="4782">
                  <c:v>4924</c:v>
                </c:pt>
                <c:pt idx="4783">
                  <c:v>4929</c:v>
                </c:pt>
                <c:pt idx="4784">
                  <c:v>4951</c:v>
                </c:pt>
                <c:pt idx="4785">
                  <c:v>4940</c:v>
                </c:pt>
                <c:pt idx="4786">
                  <c:v>4886</c:v>
                </c:pt>
                <c:pt idx="4787">
                  <c:v>4874</c:v>
                </c:pt>
                <c:pt idx="4788">
                  <c:v>4883</c:v>
                </c:pt>
                <c:pt idx="4789">
                  <c:v>4905</c:v>
                </c:pt>
                <c:pt idx="4790">
                  <c:v>4917</c:v>
                </c:pt>
                <c:pt idx="4791">
                  <c:v>4941</c:v>
                </c:pt>
                <c:pt idx="4792">
                  <c:v>5024</c:v>
                </c:pt>
                <c:pt idx="4793">
                  <c:v>5059</c:v>
                </c:pt>
                <c:pt idx="4794">
                  <c:v>5034</c:v>
                </c:pt>
                <c:pt idx="4795">
                  <c:v>5003</c:v>
                </c:pt>
                <c:pt idx="4796">
                  <c:v>5016</c:v>
                </c:pt>
                <c:pt idx="4797">
                  <c:v>5040</c:v>
                </c:pt>
                <c:pt idx="4798">
                  <c:v>5034</c:v>
                </c:pt>
                <c:pt idx="4799">
                  <c:v>5009</c:v>
                </c:pt>
                <c:pt idx="4800">
                  <c:v>4990</c:v>
                </c:pt>
                <c:pt idx="4801">
                  <c:v>4991</c:v>
                </c:pt>
                <c:pt idx="4802">
                  <c:v>4986</c:v>
                </c:pt>
                <c:pt idx="4803">
                  <c:v>4994</c:v>
                </c:pt>
                <c:pt idx="4804">
                  <c:v>5011</c:v>
                </c:pt>
                <c:pt idx="4805">
                  <c:v>5016</c:v>
                </c:pt>
                <c:pt idx="4806">
                  <c:v>5021</c:v>
                </c:pt>
                <c:pt idx="4807">
                  <c:v>5031</c:v>
                </c:pt>
                <c:pt idx="4808">
                  <c:v>5057</c:v>
                </c:pt>
                <c:pt idx="4809">
                  <c:v>5076</c:v>
                </c:pt>
                <c:pt idx="4810">
                  <c:v>5125</c:v>
                </c:pt>
                <c:pt idx="4811">
                  <c:v>5106</c:v>
                </c:pt>
                <c:pt idx="4812">
                  <c:v>5079</c:v>
                </c:pt>
                <c:pt idx="4813">
                  <c:v>5092</c:v>
                </c:pt>
                <c:pt idx="4814">
                  <c:v>5106</c:v>
                </c:pt>
                <c:pt idx="4815">
                  <c:v>5143</c:v>
                </c:pt>
                <c:pt idx="4816">
                  <c:v>5166</c:v>
                </c:pt>
                <c:pt idx="4817">
                  <c:v>5145</c:v>
                </c:pt>
                <c:pt idx="4818">
                  <c:v>5091</c:v>
                </c:pt>
                <c:pt idx="4819">
                  <c:v>5070</c:v>
                </c:pt>
                <c:pt idx="4820">
                  <c:v>5052</c:v>
                </c:pt>
                <c:pt idx="4821">
                  <c:v>5053</c:v>
                </c:pt>
                <c:pt idx="4822">
                  <c:v>5054</c:v>
                </c:pt>
                <c:pt idx="4823">
                  <c:v>5057</c:v>
                </c:pt>
                <c:pt idx="4824">
                  <c:v>5091</c:v>
                </c:pt>
                <c:pt idx="4825">
                  <c:v>5087</c:v>
                </c:pt>
                <c:pt idx="4826">
                  <c:v>5068</c:v>
                </c:pt>
                <c:pt idx="4827">
                  <c:v>5047</c:v>
                </c:pt>
                <c:pt idx="4828">
                  <c:v>5047</c:v>
                </c:pt>
                <c:pt idx="4829">
                  <c:v>5058</c:v>
                </c:pt>
                <c:pt idx="4830">
                  <c:v>5046</c:v>
                </c:pt>
                <c:pt idx="4831">
                  <c:v>5044</c:v>
                </c:pt>
                <c:pt idx="4832">
                  <c:v>5048</c:v>
                </c:pt>
                <c:pt idx="4833">
                  <c:v>5048</c:v>
                </c:pt>
                <c:pt idx="4834">
                  <c:v>5033</c:v>
                </c:pt>
                <c:pt idx="4835">
                  <c:v>5019</c:v>
                </c:pt>
                <c:pt idx="4836">
                  <c:v>5045</c:v>
                </c:pt>
                <c:pt idx="4837">
                  <c:v>5040</c:v>
                </c:pt>
                <c:pt idx="4838">
                  <c:v>5022</c:v>
                </c:pt>
                <c:pt idx="4839">
                  <c:v>5030</c:v>
                </c:pt>
                <c:pt idx="4840">
                  <c:v>4995</c:v>
                </c:pt>
                <c:pt idx="4841">
                  <c:v>4976</c:v>
                </c:pt>
                <c:pt idx="4842">
                  <c:v>5004</c:v>
                </c:pt>
                <c:pt idx="4843">
                  <c:v>5020</c:v>
                </c:pt>
                <c:pt idx="4844">
                  <c:v>5023</c:v>
                </c:pt>
                <c:pt idx="4845">
                  <c:v>5032</c:v>
                </c:pt>
                <c:pt idx="4846">
                  <c:v>5016</c:v>
                </c:pt>
                <c:pt idx="4847">
                  <c:v>5003</c:v>
                </c:pt>
                <c:pt idx="4848">
                  <c:v>5005</c:v>
                </c:pt>
                <c:pt idx="4849">
                  <c:v>5003</c:v>
                </c:pt>
                <c:pt idx="4850">
                  <c:v>4985</c:v>
                </c:pt>
                <c:pt idx="4851">
                  <c:v>4974</c:v>
                </c:pt>
                <c:pt idx="4852">
                  <c:v>4972</c:v>
                </c:pt>
                <c:pt idx="4853">
                  <c:v>4965</c:v>
                </c:pt>
                <c:pt idx="4854">
                  <c:v>4940</c:v>
                </c:pt>
                <c:pt idx="4855">
                  <c:v>4917</c:v>
                </c:pt>
                <c:pt idx="4856">
                  <c:v>4893</c:v>
                </c:pt>
                <c:pt idx="4857">
                  <c:v>4878</c:v>
                </c:pt>
                <c:pt idx="4858">
                  <c:v>4892</c:v>
                </c:pt>
                <c:pt idx="4859">
                  <c:v>4911</c:v>
                </c:pt>
                <c:pt idx="4860">
                  <c:v>4928</c:v>
                </c:pt>
                <c:pt idx="4861">
                  <c:v>4972</c:v>
                </c:pt>
                <c:pt idx="4862">
                  <c:v>5012</c:v>
                </c:pt>
                <c:pt idx="4863">
                  <c:v>4979</c:v>
                </c:pt>
                <c:pt idx="4864">
                  <c:v>4955</c:v>
                </c:pt>
                <c:pt idx="4865">
                  <c:v>4961</c:v>
                </c:pt>
                <c:pt idx="4866">
                  <c:v>4983</c:v>
                </c:pt>
                <c:pt idx="4867">
                  <c:v>4962</c:v>
                </c:pt>
                <c:pt idx="4868">
                  <c:v>4951</c:v>
                </c:pt>
                <c:pt idx="4869">
                  <c:v>4943</c:v>
                </c:pt>
                <c:pt idx="4870">
                  <c:v>4960</c:v>
                </c:pt>
                <c:pt idx="4871">
                  <c:v>4959</c:v>
                </c:pt>
                <c:pt idx="4872">
                  <c:v>4936</c:v>
                </c:pt>
                <c:pt idx="4873">
                  <c:v>4951</c:v>
                </c:pt>
                <c:pt idx="4874">
                  <c:v>4951</c:v>
                </c:pt>
                <c:pt idx="4875">
                  <c:v>4923</c:v>
                </c:pt>
                <c:pt idx="4876">
                  <c:v>4878</c:v>
                </c:pt>
                <c:pt idx="4877">
                  <c:v>4886</c:v>
                </c:pt>
                <c:pt idx="4878">
                  <c:v>4950</c:v>
                </c:pt>
                <c:pt idx="4879">
                  <c:v>4971</c:v>
                </c:pt>
                <c:pt idx="4880">
                  <c:v>4947</c:v>
                </c:pt>
                <c:pt idx="4881">
                  <c:v>4941</c:v>
                </c:pt>
                <c:pt idx="4882">
                  <c:v>4934</c:v>
                </c:pt>
                <c:pt idx="4883">
                  <c:v>4936</c:v>
                </c:pt>
                <c:pt idx="4884">
                  <c:v>4945</c:v>
                </c:pt>
                <c:pt idx="4885">
                  <c:v>4954</c:v>
                </c:pt>
                <c:pt idx="4886">
                  <c:v>4929</c:v>
                </c:pt>
                <c:pt idx="4887">
                  <c:v>4906</c:v>
                </c:pt>
                <c:pt idx="4888">
                  <c:v>4912</c:v>
                </c:pt>
                <c:pt idx="4889">
                  <c:v>4929</c:v>
                </c:pt>
                <c:pt idx="4890">
                  <c:v>4936</c:v>
                </c:pt>
                <c:pt idx="4891">
                  <c:v>4926</c:v>
                </c:pt>
                <c:pt idx="4892">
                  <c:v>4906</c:v>
                </c:pt>
                <c:pt idx="4893">
                  <c:v>4892</c:v>
                </c:pt>
                <c:pt idx="4894">
                  <c:v>4886</c:v>
                </c:pt>
                <c:pt idx="4895">
                  <c:v>4872</c:v>
                </c:pt>
                <c:pt idx="4896">
                  <c:v>4855</c:v>
                </c:pt>
                <c:pt idx="4897">
                  <c:v>4861</c:v>
                </c:pt>
                <c:pt idx="4898">
                  <c:v>4901</c:v>
                </c:pt>
                <c:pt idx="4899">
                  <c:v>4930</c:v>
                </c:pt>
                <c:pt idx="4900">
                  <c:v>4933</c:v>
                </c:pt>
                <c:pt idx="4901">
                  <c:v>4912</c:v>
                </c:pt>
                <c:pt idx="4902">
                  <c:v>4897</c:v>
                </c:pt>
                <c:pt idx="4903">
                  <c:v>4882</c:v>
                </c:pt>
                <c:pt idx="4904">
                  <c:v>4835</c:v>
                </c:pt>
                <c:pt idx="4905">
                  <c:v>4822</c:v>
                </c:pt>
                <c:pt idx="4906">
                  <c:v>4840</c:v>
                </c:pt>
                <c:pt idx="4907">
                  <c:v>4865</c:v>
                </c:pt>
                <c:pt idx="4908">
                  <c:v>4916</c:v>
                </c:pt>
                <c:pt idx="4909">
                  <c:v>4931</c:v>
                </c:pt>
                <c:pt idx="4910">
                  <c:v>4895</c:v>
                </c:pt>
                <c:pt idx="4911">
                  <c:v>4872</c:v>
                </c:pt>
                <c:pt idx="4912">
                  <c:v>4841</c:v>
                </c:pt>
                <c:pt idx="4913">
                  <c:v>4829</c:v>
                </c:pt>
                <c:pt idx="4914">
                  <c:v>4839</c:v>
                </c:pt>
                <c:pt idx="4915">
                  <c:v>4867</c:v>
                </c:pt>
                <c:pt idx="4916">
                  <c:v>4884</c:v>
                </c:pt>
                <c:pt idx="4917">
                  <c:v>4901</c:v>
                </c:pt>
                <c:pt idx="4918">
                  <c:v>4897</c:v>
                </c:pt>
                <c:pt idx="4919">
                  <c:v>4895</c:v>
                </c:pt>
                <c:pt idx="4920">
                  <c:v>4897</c:v>
                </c:pt>
                <c:pt idx="4921">
                  <c:v>4887</c:v>
                </c:pt>
                <c:pt idx="4922">
                  <c:v>4842</c:v>
                </c:pt>
                <c:pt idx="4923">
                  <c:v>4825</c:v>
                </c:pt>
                <c:pt idx="4924">
                  <c:v>4839</c:v>
                </c:pt>
                <c:pt idx="4925">
                  <c:v>4865</c:v>
                </c:pt>
                <c:pt idx="4926">
                  <c:v>4872</c:v>
                </c:pt>
                <c:pt idx="4927">
                  <c:v>4900</c:v>
                </c:pt>
                <c:pt idx="4928">
                  <c:v>4935</c:v>
                </c:pt>
                <c:pt idx="4929">
                  <c:v>4916</c:v>
                </c:pt>
                <c:pt idx="4930">
                  <c:v>4874</c:v>
                </c:pt>
                <c:pt idx="4931">
                  <c:v>4867</c:v>
                </c:pt>
                <c:pt idx="4932">
                  <c:v>4892</c:v>
                </c:pt>
                <c:pt idx="4933">
                  <c:v>4909</c:v>
                </c:pt>
                <c:pt idx="4934">
                  <c:v>4951</c:v>
                </c:pt>
                <c:pt idx="4935">
                  <c:v>4955</c:v>
                </c:pt>
                <c:pt idx="4936">
                  <c:v>4936</c:v>
                </c:pt>
                <c:pt idx="4937">
                  <c:v>4930</c:v>
                </c:pt>
                <c:pt idx="4938">
                  <c:v>4930</c:v>
                </c:pt>
                <c:pt idx="4939">
                  <c:v>4915</c:v>
                </c:pt>
                <c:pt idx="4940">
                  <c:v>4942</c:v>
                </c:pt>
                <c:pt idx="4941">
                  <c:v>4930</c:v>
                </c:pt>
                <c:pt idx="4942">
                  <c:v>4920</c:v>
                </c:pt>
                <c:pt idx="4943">
                  <c:v>4897</c:v>
                </c:pt>
                <c:pt idx="4944">
                  <c:v>4882</c:v>
                </c:pt>
                <c:pt idx="4945">
                  <c:v>4892</c:v>
                </c:pt>
                <c:pt idx="4946">
                  <c:v>4924</c:v>
                </c:pt>
                <c:pt idx="4947">
                  <c:v>4936</c:v>
                </c:pt>
                <c:pt idx="4948">
                  <c:v>4968</c:v>
                </c:pt>
                <c:pt idx="4949">
                  <c:v>4962</c:v>
                </c:pt>
                <c:pt idx="4950">
                  <c:v>4966</c:v>
                </c:pt>
                <c:pt idx="4951">
                  <c:v>4959</c:v>
                </c:pt>
                <c:pt idx="4952">
                  <c:v>4929</c:v>
                </c:pt>
                <c:pt idx="4953">
                  <c:v>4905</c:v>
                </c:pt>
                <c:pt idx="4954">
                  <c:v>4850</c:v>
                </c:pt>
                <c:pt idx="4955">
                  <c:v>4861</c:v>
                </c:pt>
                <c:pt idx="4956">
                  <c:v>4915</c:v>
                </c:pt>
                <c:pt idx="4957">
                  <c:v>4897</c:v>
                </c:pt>
                <c:pt idx="4958">
                  <c:v>4871</c:v>
                </c:pt>
                <c:pt idx="4959">
                  <c:v>4865</c:v>
                </c:pt>
                <c:pt idx="4960">
                  <c:v>4866</c:v>
                </c:pt>
                <c:pt idx="4961">
                  <c:v>4864</c:v>
                </c:pt>
                <c:pt idx="4962">
                  <c:v>4866</c:v>
                </c:pt>
                <c:pt idx="4963">
                  <c:v>4872</c:v>
                </c:pt>
                <c:pt idx="4964">
                  <c:v>4878</c:v>
                </c:pt>
                <c:pt idx="4965">
                  <c:v>4885</c:v>
                </c:pt>
                <c:pt idx="4966">
                  <c:v>4901</c:v>
                </c:pt>
                <c:pt idx="4967">
                  <c:v>4887</c:v>
                </c:pt>
                <c:pt idx="4968">
                  <c:v>4885</c:v>
                </c:pt>
                <c:pt idx="4969">
                  <c:v>4893</c:v>
                </c:pt>
                <c:pt idx="4970">
                  <c:v>4915</c:v>
                </c:pt>
                <c:pt idx="4971">
                  <c:v>4910</c:v>
                </c:pt>
                <c:pt idx="4972">
                  <c:v>4884</c:v>
                </c:pt>
                <c:pt idx="4973">
                  <c:v>4876</c:v>
                </c:pt>
                <c:pt idx="4974">
                  <c:v>4862</c:v>
                </c:pt>
                <c:pt idx="4975">
                  <c:v>4850</c:v>
                </c:pt>
                <c:pt idx="4976">
                  <c:v>4843</c:v>
                </c:pt>
                <c:pt idx="4977">
                  <c:v>4837</c:v>
                </c:pt>
                <c:pt idx="4978">
                  <c:v>4822</c:v>
                </c:pt>
                <c:pt idx="4979">
                  <c:v>4816</c:v>
                </c:pt>
                <c:pt idx="4980">
                  <c:v>4805</c:v>
                </c:pt>
                <c:pt idx="4981">
                  <c:v>4806</c:v>
                </c:pt>
                <c:pt idx="4982">
                  <c:v>4787</c:v>
                </c:pt>
                <c:pt idx="4983">
                  <c:v>4804</c:v>
                </c:pt>
                <c:pt idx="4984">
                  <c:v>4805</c:v>
                </c:pt>
                <c:pt idx="4985">
                  <c:v>4792</c:v>
                </c:pt>
                <c:pt idx="4986">
                  <c:v>4788</c:v>
                </c:pt>
                <c:pt idx="4987">
                  <c:v>4808</c:v>
                </c:pt>
                <c:pt idx="4988">
                  <c:v>4811</c:v>
                </c:pt>
                <c:pt idx="4989">
                  <c:v>4807</c:v>
                </c:pt>
                <c:pt idx="4990">
                  <c:v>4835</c:v>
                </c:pt>
                <c:pt idx="4991">
                  <c:v>4856</c:v>
                </c:pt>
                <c:pt idx="4992">
                  <c:v>4912</c:v>
                </c:pt>
                <c:pt idx="4993">
                  <c:v>4965</c:v>
                </c:pt>
                <c:pt idx="4994">
                  <c:v>4971</c:v>
                </c:pt>
                <c:pt idx="4995">
                  <c:v>4934</c:v>
                </c:pt>
                <c:pt idx="4996">
                  <c:v>4909</c:v>
                </c:pt>
                <c:pt idx="4997">
                  <c:v>4912</c:v>
                </c:pt>
                <c:pt idx="4998">
                  <c:v>4940</c:v>
                </c:pt>
                <c:pt idx="4999">
                  <c:v>4936</c:v>
                </c:pt>
                <c:pt idx="5000">
                  <c:v>4920</c:v>
                </c:pt>
                <c:pt idx="5001">
                  <c:v>4922</c:v>
                </c:pt>
                <c:pt idx="5002">
                  <c:v>4930</c:v>
                </c:pt>
                <c:pt idx="5003">
                  <c:v>4894</c:v>
                </c:pt>
                <c:pt idx="5004">
                  <c:v>4853</c:v>
                </c:pt>
                <c:pt idx="5005">
                  <c:v>4868</c:v>
                </c:pt>
                <c:pt idx="5006">
                  <c:v>4889</c:v>
                </c:pt>
                <c:pt idx="5007">
                  <c:v>4920</c:v>
                </c:pt>
                <c:pt idx="5008">
                  <c:v>4956</c:v>
                </c:pt>
                <c:pt idx="5009">
                  <c:v>4955</c:v>
                </c:pt>
                <c:pt idx="5010">
                  <c:v>4973</c:v>
                </c:pt>
                <c:pt idx="5011">
                  <c:v>4967</c:v>
                </c:pt>
                <c:pt idx="5012">
                  <c:v>4957</c:v>
                </c:pt>
                <c:pt idx="5013">
                  <c:v>4942</c:v>
                </c:pt>
                <c:pt idx="5014">
                  <c:v>4926</c:v>
                </c:pt>
                <c:pt idx="5015">
                  <c:v>4912</c:v>
                </c:pt>
                <c:pt idx="5016">
                  <c:v>4913</c:v>
                </c:pt>
                <c:pt idx="5017">
                  <c:v>4903</c:v>
                </c:pt>
                <c:pt idx="5018">
                  <c:v>4906</c:v>
                </c:pt>
                <c:pt idx="5019">
                  <c:v>4907</c:v>
                </c:pt>
                <c:pt idx="5020">
                  <c:v>4916</c:v>
                </c:pt>
                <c:pt idx="5021">
                  <c:v>4913</c:v>
                </c:pt>
                <c:pt idx="5022">
                  <c:v>4878</c:v>
                </c:pt>
                <c:pt idx="5023">
                  <c:v>4843</c:v>
                </c:pt>
                <c:pt idx="5024">
                  <c:v>4856</c:v>
                </c:pt>
                <c:pt idx="5025">
                  <c:v>4870</c:v>
                </c:pt>
                <c:pt idx="5026">
                  <c:v>4868</c:v>
                </c:pt>
                <c:pt idx="5027">
                  <c:v>4869</c:v>
                </c:pt>
                <c:pt idx="5028">
                  <c:v>4826</c:v>
                </c:pt>
                <c:pt idx="5029">
                  <c:v>4835</c:v>
                </c:pt>
                <c:pt idx="5030">
                  <c:v>4842</c:v>
                </c:pt>
                <c:pt idx="5031">
                  <c:v>4871</c:v>
                </c:pt>
                <c:pt idx="5032">
                  <c:v>4906</c:v>
                </c:pt>
                <c:pt idx="5033">
                  <c:v>4903</c:v>
                </c:pt>
                <c:pt idx="5034">
                  <c:v>4869</c:v>
                </c:pt>
                <c:pt idx="5035">
                  <c:v>4854</c:v>
                </c:pt>
                <c:pt idx="5036">
                  <c:v>4833</c:v>
                </c:pt>
                <c:pt idx="5037">
                  <c:v>4826</c:v>
                </c:pt>
                <c:pt idx="5038">
                  <c:v>4847</c:v>
                </c:pt>
                <c:pt idx="5039">
                  <c:v>4860</c:v>
                </c:pt>
                <c:pt idx="5040">
                  <c:v>4843</c:v>
                </c:pt>
                <c:pt idx="5041">
                  <c:v>4823</c:v>
                </c:pt>
                <c:pt idx="5042">
                  <c:v>4811</c:v>
                </c:pt>
                <c:pt idx="5043">
                  <c:v>4807</c:v>
                </c:pt>
                <c:pt idx="5044">
                  <c:v>4805</c:v>
                </c:pt>
                <c:pt idx="5045">
                  <c:v>4830</c:v>
                </c:pt>
                <c:pt idx="5046">
                  <c:v>4870</c:v>
                </c:pt>
                <c:pt idx="5047">
                  <c:v>4868</c:v>
                </c:pt>
                <c:pt idx="5048">
                  <c:v>4842</c:v>
                </c:pt>
                <c:pt idx="5049">
                  <c:v>4826</c:v>
                </c:pt>
                <c:pt idx="5050">
                  <c:v>4800</c:v>
                </c:pt>
                <c:pt idx="5051">
                  <c:v>4801</c:v>
                </c:pt>
                <c:pt idx="5052">
                  <c:v>4815</c:v>
                </c:pt>
                <c:pt idx="5053">
                  <c:v>4817</c:v>
                </c:pt>
                <c:pt idx="5054">
                  <c:v>4836</c:v>
                </c:pt>
                <c:pt idx="5055">
                  <c:v>4868</c:v>
                </c:pt>
                <c:pt idx="5056">
                  <c:v>4892</c:v>
                </c:pt>
                <c:pt idx="5057">
                  <c:v>4905</c:v>
                </c:pt>
                <c:pt idx="5058">
                  <c:v>4879</c:v>
                </c:pt>
                <c:pt idx="5059">
                  <c:v>4899</c:v>
                </c:pt>
                <c:pt idx="5060">
                  <c:v>4923</c:v>
                </c:pt>
                <c:pt idx="5061">
                  <c:v>4941</c:v>
                </c:pt>
                <c:pt idx="5062">
                  <c:v>4926</c:v>
                </c:pt>
                <c:pt idx="5063">
                  <c:v>4922</c:v>
                </c:pt>
                <c:pt idx="5064">
                  <c:v>4931</c:v>
                </c:pt>
                <c:pt idx="5065">
                  <c:v>4937</c:v>
                </c:pt>
                <c:pt idx="5066">
                  <c:v>4923</c:v>
                </c:pt>
                <c:pt idx="5067">
                  <c:v>4887</c:v>
                </c:pt>
                <c:pt idx="5068">
                  <c:v>4887</c:v>
                </c:pt>
                <c:pt idx="5069">
                  <c:v>4904</c:v>
                </c:pt>
                <c:pt idx="5070">
                  <c:v>4912</c:v>
                </c:pt>
                <c:pt idx="5071">
                  <c:v>4899</c:v>
                </c:pt>
                <c:pt idx="5072">
                  <c:v>4870</c:v>
                </c:pt>
                <c:pt idx="5073">
                  <c:v>4875</c:v>
                </c:pt>
                <c:pt idx="5074">
                  <c:v>4889</c:v>
                </c:pt>
                <c:pt idx="5075">
                  <c:v>4899</c:v>
                </c:pt>
                <c:pt idx="5076">
                  <c:v>4881</c:v>
                </c:pt>
                <c:pt idx="5077">
                  <c:v>4873</c:v>
                </c:pt>
                <c:pt idx="5078">
                  <c:v>4850</c:v>
                </c:pt>
                <c:pt idx="5079">
                  <c:v>4839</c:v>
                </c:pt>
                <c:pt idx="5080">
                  <c:v>4855</c:v>
                </c:pt>
                <c:pt idx="5081">
                  <c:v>4873</c:v>
                </c:pt>
                <c:pt idx="5082">
                  <c:v>4889</c:v>
                </c:pt>
                <c:pt idx="5083">
                  <c:v>4901</c:v>
                </c:pt>
                <c:pt idx="5084">
                  <c:v>4895</c:v>
                </c:pt>
                <c:pt idx="5085">
                  <c:v>4901</c:v>
                </c:pt>
                <c:pt idx="5086">
                  <c:v>4885</c:v>
                </c:pt>
                <c:pt idx="5087">
                  <c:v>4862</c:v>
                </c:pt>
                <c:pt idx="5088">
                  <c:v>4841</c:v>
                </c:pt>
                <c:pt idx="5089">
                  <c:v>4830</c:v>
                </c:pt>
                <c:pt idx="5090">
                  <c:v>4862</c:v>
                </c:pt>
                <c:pt idx="5091">
                  <c:v>4865</c:v>
                </c:pt>
                <c:pt idx="5092">
                  <c:v>4888</c:v>
                </c:pt>
                <c:pt idx="5093">
                  <c:v>4887</c:v>
                </c:pt>
                <c:pt idx="5094">
                  <c:v>4904</c:v>
                </c:pt>
                <c:pt idx="5095">
                  <c:v>4895</c:v>
                </c:pt>
                <c:pt idx="5096">
                  <c:v>4856</c:v>
                </c:pt>
                <c:pt idx="5097">
                  <c:v>4842</c:v>
                </c:pt>
                <c:pt idx="5098">
                  <c:v>4829</c:v>
                </c:pt>
                <c:pt idx="5099">
                  <c:v>4835</c:v>
                </c:pt>
                <c:pt idx="5100">
                  <c:v>4848</c:v>
                </c:pt>
                <c:pt idx="5101">
                  <c:v>4870</c:v>
                </c:pt>
                <c:pt idx="5102">
                  <c:v>4899</c:v>
                </c:pt>
                <c:pt idx="5103">
                  <c:v>4895</c:v>
                </c:pt>
                <c:pt idx="5104">
                  <c:v>4843</c:v>
                </c:pt>
                <c:pt idx="5105">
                  <c:v>4838</c:v>
                </c:pt>
                <c:pt idx="5106">
                  <c:v>4851</c:v>
                </c:pt>
                <c:pt idx="5107">
                  <c:v>4835</c:v>
                </c:pt>
                <c:pt idx="5108">
                  <c:v>4818</c:v>
                </c:pt>
                <c:pt idx="5109">
                  <c:v>4810</c:v>
                </c:pt>
                <c:pt idx="5110">
                  <c:v>4808</c:v>
                </c:pt>
                <c:pt idx="5111">
                  <c:v>4816</c:v>
                </c:pt>
                <c:pt idx="5112">
                  <c:v>4847</c:v>
                </c:pt>
                <c:pt idx="5113">
                  <c:v>4808</c:v>
                </c:pt>
                <c:pt idx="5114">
                  <c:v>4757</c:v>
                </c:pt>
                <c:pt idx="5115">
                  <c:v>4774</c:v>
                </c:pt>
                <c:pt idx="5116">
                  <c:v>4777</c:v>
                </c:pt>
                <c:pt idx="5117">
                  <c:v>4777</c:v>
                </c:pt>
                <c:pt idx="5118">
                  <c:v>4785</c:v>
                </c:pt>
                <c:pt idx="5119">
                  <c:v>4805</c:v>
                </c:pt>
                <c:pt idx="5120">
                  <c:v>4836</c:v>
                </c:pt>
                <c:pt idx="5121">
                  <c:v>4860</c:v>
                </c:pt>
                <c:pt idx="5122">
                  <c:v>4884</c:v>
                </c:pt>
                <c:pt idx="5123">
                  <c:v>4893</c:v>
                </c:pt>
                <c:pt idx="5124">
                  <c:v>4851</c:v>
                </c:pt>
                <c:pt idx="5125">
                  <c:v>4829</c:v>
                </c:pt>
                <c:pt idx="5126">
                  <c:v>4856</c:v>
                </c:pt>
                <c:pt idx="5127">
                  <c:v>4872</c:v>
                </c:pt>
                <c:pt idx="5128">
                  <c:v>4906</c:v>
                </c:pt>
                <c:pt idx="5129">
                  <c:v>4924</c:v>
                </c:pt>
                <c:pt idx="5130">
                  <c:v>4945</c:v>
                </c:pt>
                <c:pt idx="5131">
                  <c:v>4909</c:v>
                </c:pt>
                <c:pt idx="5132">
                  <c:v>4868</c:v>
                </c:pt>
                <c:pt idx="5133">
                  <c:v>4854</c:v>
                </c:pt>
                <c:pt idx="5134">
                  <c:v>4879</c:v>
                </c:pt>
                <c:pt idx="5135">
                  <c:v>4927</c:v>
                </c:pt>
                <c:pt idx="5136">
                  <c:v>4899</c:v>
                </c:pt>
                <c:pt idx="5137">
                  <c:v>4890</c:v>
                </c:pt>
                <c:pt idx="5138">
                  <c:v>4889</c:v>
                </c:pt>
                <c:pt idx="5139">
                  <c:v>4893</c:v>
                </c:pt>
                <c:pt idx="5140">
                  <c:v>4880</c:v>
                </c:pt>
                <c:pt idx="5141">
                  <c:v>4873</c:v>
                </c:pt>
                <c:pt idx="5142">
                  <c:v>4884</c:v>
                </c:pt>
                <c:pt idx="5143">
                  <c:v>4870</c:v>
                </c:pt>
                <c:pt idx="5144">
                  <c:v>4835</c:v>
                </c:pt>
                <c:pt idx="5145">
                  <c:v>4836</c:v>
                </c:pt>
                <c:pt idx="5146">
                  <c:v>4864</c:v>
                </c:pt>
                <c:pt idx="5147">
                  <c:v>4868</c:v>
                </c:pt>
                <c:pt idx="5148">
                  <c:v>4872</c:v>
                </c:pt>
                <c:pt idx="5149">
                  <c:v>4869</c:v>
                </c:pt>
                <c:pt idx="5150">
                  <c:v>4873</c:v>
                </c:pt>
                <c:pt idx="5151">
                  <c:v>4884</c:v>
                </c:pt>
                <c:pt idx="5152">
                  <c:v>4876</c:v>
                </c:pt>
                <c:pt idx="5153">
                  <c:v>4881</c:v>
                </c:pt>
                <c:pt idx="5154">
                  <c:v>4877</c:v>
                </c:pt>
                <c:pt idx="5155">
                  <c:v>4870</c:v>
                </c:pt>
                <c:pt idx="5156">
                  <c:v>4940</c:v>
                </c:pt>
                <c:pt idx="5157">
                  <c:v>4953</c:v>
                </c:pt>
                <c:pt idx="5158">
                  <c:v>4894</c:v>
                </c:pt>
                <c:pt idx="5159">
                  <c:v>4881</c:v>
                </c:pt>
                <c:pt idx="5160">
                  <c:v>4857</c:v>
                </c:pt>
                <c:pt idx="5161">
                  <c:v>4846</c:v>
                </c:pt>
                <c:pt idx="5162">
                  <c:v>4860</c:v>
                </c:pt>
                <c:pt idx="5163">
                  <c:v>4860</c:v>
                </c:pt>
                <c:pt idx="5164">
                  <c:v>4864</c:v>
                </c:pt>
                <c:pt idx="5165">
                  <c:v>4870</c:v>
                </c:pt>
                <c:pt idx="5166">
                  <c:v>4874</c:v>
                </c:pt>
                <c:pt idx="5167">
                  <c:v>4862</c:v>
                </c:pt>
                <c:pt idx="5168">
                  <c:v>4841</c:v>
                </c:pt>
                <c:pt idx="5169">
                  <c:v>4825</c:v>
                </c:pt>
                <c:pt idx="5170">
                  <c:v>4809</c:v>
                </c:pt>
                <c:pt idx="5171">
                  <c:v>4823</c:v>
                </c:pt>
                <c:pt idx="5172">
                  <c:v>4813</c:v>
                </c:pt>
                <c:pt idx="5173">
                  <c:v>4793</c:v>
                </c:pt>
                <c:pt idx="5174">
                  <c:v>4782</c:v>
                </c:pt>
                <c:pt idx="5175">
                  <c:v>4795</c:v>
                </c:pt>
                <c:pt idx="5176">
                  <c:v>4798</c:v>
                </c:pt>
                <c:pt idx="5177">
                  <c:v>4785</c:v>
                </c:pt>
                <c:pt idx="5178">
                  <c:v>4791</c:v>
                </c:pt>
                <c:pt idx="5179">
                  <c:v>4773</c:v>
                </c:pt>
                <c:pt idx="5180">
                  <c:v>4729</c:v>
                </c:pt>
                <c:pt idx="5181">
                  <c:v>4725</c:v>
                </c:pt>
                <c:pt idx="5182">
                  <c:v>4760</c:v>
                </c:pt>
                <c:pt idx="5183">
                  <c:v>4775</c:v>
                </c:pt>
                <c:pt idx="5184">
                  <c:v>4791</c:v>
                </c:pt>
                <c:pt idx="5185">
                  <c:v>4797</c:v>
                </c:pt>
                <c:pt idx="5186">
                  <c:v>4840</c:v>
                </c:pt>
                <c:pt idx="5187">
                  <c:v>4872</c:v>
                </c:pt>
                <c:pt idx="5188">
                  <c:v>4878</c:v>
                </c:pt>
                <c:pt idx="5189">
                  <c:v>4892</c:v>
                </c:pt>
                <c:pt idx="5190">
                  <c:v>4902</c:v>
                </c:pt>
                <c:pt idx="5191">
                  <c:v>4906</c:v>
                </c:pt>
                <c:pt idx="5192">
                  <c:v>4891</c:v>
                </c:pt>
                <c:pt idx="5193">
                  <c:v>4915</c:v>
                </c:pt>
                <c:pt idx="5194">
                  <c:v>4881</c:v>
                </c:pt>
                <c:pt idx="5195">
                  <c:v>4849</c:v>
                </c:pt>
                <c:pt idx="5196">
                  <c:v>4839</c:v>
                </c:pt>
                <c:pt idx="5197">
                  <c:v>4840</c:v>
                </c:pt>
                <c:pt idx="5198">
                  <c:v>4867</c:v>
                </c:pt>
                <c:pt idx="5199">
                  <c:v>4857</c:v>
                </c:pt>
                <c:pt idx="5200">
                  <c:v>4876</c:v>
                </c:pt>
                <c:pt idx="5201">
                  <c:v>4893</c:v>
                </c:pt>
                <c:pt idx="5202">
                  <c:v>4885</c:v>
                </c:pt>
                <c:pt idx="5203">
                  <c:v>4891</c:v>
                </c:pt>
                <c:pt idx="5204">
                  <c:v>4904</c:v>
                </c:pt>
                <c:pt idx="5205">
                  <c:v>4922</c:v>
                </c:pt>
                <c:pt idx="5206">
                  <c:v>4918</c:v>
                </c:pt>
                <c:pt idx="5207">
                  <c:v>4910</c:v>
                </c:pt>
                <c:pt idx="5208">
                  <c:v>4899</c:v>
                </c:pt>
                <c:pt idx="5209">
                  <c:v>4904</c:v>
                </c:pt>
                <c:pt idx="5210">
                  <c:v>4889</c:v>
                </c:pt>
                <c:pt idx="5211">
                  <c:v>4884</c:v>
                </c:pt>
                <c:pt idx="5212">
                  <c:v>4867</c:v>
                </c:pt>
                <c:pt idx="5213">
                  <c:v>4868</c:v>
                </c:pt>
                <c:pt idx="5214">
                  <c:v>4852</c:v>
                </c:pt>
                <c:pt idx="5215">
                  <c:v>4869</c:v>
                </c:pt>
                <c:pt idx="5216">
                  <c:v>4917</c:v>
                </c:pt>
                <c:pt idx="5217">
                  <c:v>4911</c:v>
                </c:pt>
                <c:pt idx="5218">
                  <c:v>4875</c:v>
                </c:pt>
                <c:pt idx="5219">
                  <c:v>4883</c:v>
                </c:pt>
                <c:pt idx="5220">
                  <c:v>4863</c:v>
                </c:pt>
                <c:pt idx="5221">
                  <c:v>4848</c:v>
                </c:pt>
                <c:pt idx="5222">
                  <c:v>4835</c:v>
                </c:pt>
                <c:pt idx="5223">
                  <c:v>4843</c:v>
                </c:pt>
                <c:pt idx="5224">
                  <c:v>4860</c:v>
                </c:pt>
                <c:pt idx="5225">
                  <c:v>4834</c:v>
                </c:pt>
                <c:pt idx="5226">
                  <c:v>4850</c:v>
                </c:pt>
                <c:pt idx="5227">
                  <c:v>4858</c:v>
                </c:pt>
                <c:pt idx="5228">
                  <c:v>4868</c:v>
                </c:pt>
                <c:pt idx="5229">
                  <c:v>4857</c:v>
                </c:pt>
                <c:pt idx="5230">
                  <c:v>4829</c:v>
                </c:pt>
                <c:pt idx="5231">
                  <c:v>4801</c:v>
                </c:pt>
                <c:pt idx="5232">
                  <c:v>4773</c:v>
                </c:pt>
                <c:pt idx="5233">
                  <c:v>4794</c:v>
                </c:pt>
                <c:pt idx="5234">
                  <c:v>4838</c:v>
                </c:pt>
                <c:pt idx="5235">
                  <c:v>4873</c:v>
                </c:pt>
                <c:pt idx="5236">
                  <c:v>4918</c:v>
                </c:pt>
                <c:pt idx="5237">
                  <c:v>4912</c:v>
                </c:pt>
                <c:pt idx="5238">
                  <c:v>4874</c:v>
                </c:pt>
                <c:pt idx="5239">
                  <c:v>4840</c:v>
                </c:pt>
                <c:pt idx="5240">
                  <c:v>4799</c:v>
                </c:pt>
                <c:pt idx="5241">
                  <c:v>4822</c:v>
                </c:pt>
                <c:pt idx="5242">
                  <c:v>4805</c:v>
                </c:pt>
                <c:pt idx="5243">
                  <c:v>4799</c:v>
                </c:pt>
                <c:pt idx="5244">
                  <c:v>4806</c:v>
                </c:pt>
                <c:pt idx="5245">
                  <c:v>4817</c:v>
                </c:pt>
                <c:pt idx="5246">
                  <c:v>4821</c:v>
                </c:pt>
                <c:pt idx="5247">
                  <c:v>4823</c:v>
                </c:pt>
                <c:pt idx="5248">
                  <c:v>4780</c:v>
                </c:pt>
                <c:pt idx="5249">
                  <c:v>4751</c:v>
                </c:pt>
                <c:pt idx="5250">
                  <c:v>4723</c:v>
                </c:pt>
                <c:pt idx="5251">
                  <c:v>4725</c:v>
                </c:pt>
                <c:pt idx="5252">
                  <c:v>4773</c:v>
                </c:pt>
                <c:pt idx="5253">
                  <c:v>4825</c:v>
                </c:pt>
                <c:pt idx="5254">
                  <c:v>4879</c:v>
                </c:pt>
                <c:pt idx="5255">
                  <c:v>4889</c:v>
                </c:pt>
                <c:pt idx="5256">
                  <c:v>4918</c:v>
                </c:pt>
                <c:pt idx="5257">
                  <c:v>4917</c:v>
                </c:pt>
                <c:pt idx="5258">
                  <c:v>4912</c:v>
                </c:pt>
                <c:pt idx="5259">
                  <c:v>4909</c:v>
                </c:pt>
                <c:pt idx="5260">
                  <c:v>4916</c:v>
                </c:pt>
                <c:pt idx="5261">
                  <c:v>4903</c:v>
                </c:pt>
                <c:pt idx="5262">
                  <c:v>4878</c:v>
                </c:pt>
                <c:pt idx="5263">
                  <c:v>4876</c:v>
                </c:pt>
                <c:pt idx="5264">
                  <c:v>4884</c:v>
                </c:pt>
                <c:pt idx="5265">
                  <c:v>4900</c:v>
                </c:pt>
                <c:pt idx="5266">
                  <c:v>4936</c:v>
                </c:pt>
                <c:pt idx="5267">
                  <c:v>4932</c:v>
                </c:pt>
                <c:pt idx="5268">
                  <c:v>4905</c:v>
                </c:pt>
                <c:pt idx="5269">
                  <c:v>4880</c:v>
                </c:pt>
                <c:pt idx="5270">
                  <c:v>4855</c:v>
                </c:pt>
                <c:pt idx="5271">
                  <c:v>4848</c:v>
                </c:pt>
                <c:pt idx="5272">
                  <c:v>4833</c:v>
                </c:pt>
                <c:pt idx="5273">
                  <c:v>4841</c:v>
                </c:pt>
                <c:pt idx="5274">
                  <c:v>4840</c:v>
                </c:pt>
                <c:pt idx="5275">
                  <c:v>4848</c:v>
                </c:pt>
                <c:pt idx="5276">
                  <c:v>4915</c:v>
                </c:pt>
                <c:pt idx="5277">
                  <c:v>4917</c:v>
                </c:pt>
                <c:pt idx="5278">
                  <c:v>4869</c:v>
                </c:pt>
                <c:pt idx="5279">
                  <c:v>4852</c:v>
                </c:pt>
                <c:pt idx="5280">
                  <c:v>4861</c:v>
                </c:pt>
                <c:pt idx="5281">
                  <c:v>4864</c:v>
                </c:pt>
                <c:pt idx="5282">
                  <c:v>4841</c:v>
                </c:pt>
                <c:pt idx="5283">
                  <c:v>4839</c:v>
                </c:pt>
                <c:pt idx="5284">
                  <c:v>4855</c:v>
                </c:pt>
                <c:pt idx="5285">
                  <c:v>4872</c:v>
                </c:pt>
                <c:pt idx="5286">
                  <c:v>4878</c:v>
                </c:pt>
                <c:pt idx="5287">
                  <c:v>4838</c:v>
                </c:pt>
                <c:pt idx="5288">
                  <c:v>4809</c:v>
                </c:pt>
                <c:pt idx="5289">
                  <c:v>4842</c:v>
                </c:pt>
                <c:pt idx="5290">
                  <c:v>4885</c:v>
                </c:pt>
                <c:pt idx="5291">
                  <c:v>4924</c:v>
                </c:pt>
                <c:pt idx="5292">
                  <c:v>4903</c:v>
                </c:pt>
                <c:pt idx="5293">
                  <c:v>4848</c:v>
                </c:pt>
                <c:pt idx="5294">
                  <c:v>4808</c:v>
                </c:pt>
                <c:pt idx="5295">
                  <c:v>4789</c:v>
                </c:pt>
                <c:pt idx="5296">
                  <c:v>4792</c:v>
                </c:pt>
                <c:pt idx="5297">
                  <c:v>4805</c:v>
                </c:pt>
                <c:pt idx="5298">
                  <c:v>4796</c:v>
                </c:pt>
                <c:pt idx="5299">
                  <c:v>4830</c:v>
                </c:pt>
                <c:pt idx="5300">
                  <c:v>4849</c:v>
                </c:pt>
                <c:pt idx="5301">
                  <c:v>4848</c:v>
                </c:pt>
                <c:pt idx="5302">
                  <c:v>4812</c:v>
                </c:pt>
                <c:pt idx="5303">
                  <c:v>4791</c:v>
                </c:pt>
                <c:pt idx="5304">
                  <c:v>4774</c:v>
                </c:pt>
                <c:pt idx="5305">
                  <c:v>4783</c:v>
                </c:pt>
                <c:pt idx="5306">
                  <c:v>4782</c:v>
                </c:pt>
                <c:pt idx="5307">
                  <c:v>4768</c:v>
                </c:pt>
                <c:pt idx="5308">
                  <c:v>4766</c:v>
                </c:pt>
                <c:pt idx="5309">
                  <c:v>4774</c:v>
                </c:pt>
                <c:pt idx="5310">
                  <c:v>4802</c:v>
                </c:pt>
                <c:pt idx="5311">
                  <c:v>4801</c:v>
                </c:pt>
                <c:pt idx="5312">
                  <c:v>4761</c:v>
                </c:pt>
                <c:pt idx="5313">
                  <c:v>4744</c:v>
                </c:pt>
                <c:pt idx="5314">
                  <c:v>4737</c:v>
                </c:pt>
                <c:pt idx="5315">
                  <c:v>4748</c:v>
                </c:pt>
                <c:pt idx="5316">
                  <c:v>4769</c:v>
                </c:pt>
                <c:pt idx="5317">
                  <c:v>4806</c:v>
                </c:pt>
                <c:pt idx="5318">
                  <c:v>4876</c:v>
                </c:pt>
                <c:pt idx="5319">
                  <c:v>4918</c:v>
                </c:pt>
                <c:pt idx="5320">
                  <c:v>4905</c:v>
                </c:pt>
                <c:pt idx="5321">
                  <c:v>4885</c:v>
                </c:pt>
                <c:pt idx="5322">
                  <c:v>4884</c:v>
                </c:pt>
                <c:pt idx="5323">
                  <c:v>4880</c:v>
                </c:pt>
                <c:pt idx="5324">
                  <c:v>4872</c:v>
                </c:pt>
                <c:pt idx="5325">
                  <c:v>4895</c:v>
                </c:pt>
                <c:pt idx="5326">
                  <c:v>4922</c:v>
                </c:pt>
                <c:pt idx="5327">
                  <c:v>4918</c:v>
                </c:pt>
                <c:pt idx="5328">
                  <c:v>4942</c:v>
                </c:pt>
                <c:pt idx="5329">
                  <c:v>4957</c:v>
                </c:pt>
                <c:pt idx="5330">
                  <c:v>4965</c:v>
                </c:pt>
                <c:pt idx="5331">
                  <c:v>4951</c:v>
                </c:pt>
                <c:pt idx="5332">
                  <c:v>4953</c:v>
                </c:pt>
                <c:pt idx="5333">
                  <c:v>4918</c:v>
                </c:pt>
                <c:pt idx="5334">
                  <c:v>4876</c:v>
                </c:pt>
                <c:pt idx="5335">
                  <c:v>4905</c:v>
                </c:pt>
                <c:pt idx="5336">
                  <c:v>4911</c:v>
                </c:pt>
                <c:pt idx="5337">
                  <c:v>4902</c:v>
                </c:pt>
                <c:pt idx="5338">
                  <c:v>4906</c:v>
                </c:pt>
                <c:pt idx="5339">
                  <c:v>4899</c:v>
                </c:pt>
                <c:pt idx="5340">
                  <c:v>4901</c:v>
                </c:pt>
                <c:pt idx="5341">
                  <c:v>4905</c:v>
                </c:pt>
                <c:pt idx="5342">
                  <c:v>4868</c:v>
                </c:pt>
                <c:pt idx="5343">
                  <c:v>4873</c:v>
                </c:pt>
                <c:pt idx="5344">
                  <c:v>4872</c:v>
                </c:pt>
                <c:pt idx="5345">
                  <c:v>4863</c:v>
                </c:pt>
                <c:pt idx="5346">
                  <c:v>4854</c:v>
                </c:pt>
                <c:pt idx="5347">
                  <c:v>4884</c:v>
                </c:pt>
                <c:pt idx="5348">
                  <c:v>4930</c:v>
                </c:pt>
                <c:pt idx="5349">
                  <c:v>4917</c:v>
                </c:pt>
                <c:pt idx="5350">
                  <c:v>4901</c:v>
                </c:pt>
                <c:pt idx="5351">
                  <c:v>4905</c:v>
                </c:pt>
                <c:pt idx="5352">
                  <c:v>4916</c:v>
                </c:pt>
                <c:pt idx="5353">
                  <c:v>4906</c:v>
                </c:pt>
                <c:pt idx="5354">
                  <c:v>4891</c:v>
                </c:pt>
                <c:pt idx="5355">
                  <c:v>4874</c:v>
                </c:pt>
                <c:pt idx="5356">
                  <c:v>4910</c:v>
                </c:pt>
                <c:pt idx="5357">
                  <c:v>4929</c:v>
                </c:pt>
                <c:pt idx="5358">
                  <c:v>4941</c:v>
                </c:pt>
                <c:pt idx="5359">
                  <c:v>4937</c:v>
                </c:pt>
                <c:pt idx="5360">
                  <c:v>4895</c:v>
                </c:pt>
                <c:pt idx="5361">
                  <c:v>4870</c:v>
                </c:pt>
                <c:pt idx="5362">
                  <c:v>4868</c:v>
                </c:pt>
                <c:pt idx="5363">
                  <c:v>4879</c:v>
                </c:pt>
                <c:pt idx="5364">
                  <c:v>4859</c:v>
                </c:pt>
                <c:pt idx="5365">
                  <c:v>4860</c:v>
                </c:pt>
                <c:pt idx="5366">
                  <c:v>4873</c:v>
                </c:pt>
                <c:pt idx="5367">
                  <c:v>4892</c:v>
                </c:pt>
                <c:pt idx="5368">
                  <c:v>4891</c:v>
                </c:pt>
                <c:pt idx="5369">
                  <c:v>4878</c:v>
                </c:pt>
                <c:pt idx="5370">
                  <c:v>4862</c:v>
                </c:pt>
                <c:pt idx="5371">
                  <c:v>4872</c:v>
                </c:pt>
                <c:pt idx="5372">
                  <c:v>4872</c:v>
                </c:pt>
                <c:pt idx="5373">
                  <c:v>4877</c:v>
                </c:pt>
                <c:pt idx="5374">
                  <c:v>4886</c:v>
                </c:pt>
                <c:pt idx="5375">
                  <c:v>4878</c:v>
                </c:pt>
                <c:pt idx="5376">
                  <c:v>4849</c:v>
                </c:pt>
                <c:pt idx="5377">
                  <c:v>4847</c:v>
                </c:pt>
                <c:pt idx="5378">
                  <c:v>4849</c:v>
                </c:pt>
                <c:pt idx="5379">
                  <c:v>4839</c:v>
                </c:pt>
                <c:pt idx="5380">
                  <c:v>4847</c:v>
                </c:pt>
                <c:pt idx="5381">
                  <c:v>4897</c:v>
                </c:pt>
                <c:pt idx="5382">
                  <c:v>4897</c:v>
                </c:pt>
                <c:pt idx="5383">
                  <c:v>4876</c:v>
                </c:pt>
                <c:pt idx="5384">
                  <c:v>4873</c:v>
                </c:pt>
                <c:pt idx="5385">
                  <c:v>4895</c:v>
                </c:pt>
                <c:pt idx="5386">
                  <c:v>4893</c:v>
                </c:pt>
                <c:pt idx="5387">
                  <c:v>4903</c:v>
                </c:pt>
                <c:pt idx="5388">
                  <c:v>4903</c:v>
                </c:pt>
                <c:pt idx="5389">
                  <c:v>4897</c:v>
                </c:pt>
                <c:pt idx="5390">
                  <c:v>4872</c:v>
                </c:pt>
                <c:pt idx="5391">
                  <c:v>4875</c:v>
                </c:pt>
                <c:pt idx="5392">
                  <c:v>4917</c:v>
                </c:pt>
                <c:pt idx="5393">
                  <c:v>4913</c:v>
                </c:pt>
                <c:pt idx="5394">
                  <c:v>4883</c:v>
                </c:pt>
                <c:pt idx="5395">
                  <c:v>4868</c:v>
                </c:pt>
                <c:pt idx="5396">
                  <c:v>4869</c:v>
                </c:pt>
                <c:pt idx="5397">
                  <c:v>4868</c:v>
                </c:pt>
                <c:pt idx="5398">
                  <c:v>4861</c:v>
                </c:pt>
                <c:pt idx="5399">
                  <c:v>4838</c:v>
                </c:pt>
                <c:pt idx="5400">
                  <c:v>4842</c:v>
                </c:pt>
                <c:pt idx="5401">
                  <c:v>4868</c:v>
                </c:pt>
                <c:pt idx="5402">
                  <c:v>4893</c:v>
                </c:pt>
                <c:pt idx="5403">
                  <c:v>4884</c:v>
                </c:pt>
                <c:pt idx="5404">
                  <c:v>4870</c:v>
                </c:pt>
                <c:pt idx="5405">
                  <c:v>4869</c:v>
                </c:pt>
                <c:pt idx="5406">
                  <c:v>4862</c:v>
                </c:pt>
                <c:pt idx="5407">
                  <c:v>4859</c:v>
                </c:pt>
                <c:pt idx="5408">
                  <c:v>4881</c:v>
                </c:pt>
                <c:pt idx="5409">
                  <c:v>4878</c:v>
                </c:pt>
                <c:pt idx="5410">
                  <c:v>4878</c:v>
                </c:pt>
                <c:pt idx="5411">
                  <c:v>4909</c:v>
                </c:pt>
                <c:pt idx="5412">
                  <c:v>4909</c:v>
                </c:pt>
                <c:pt idx="5413">
                  <c:v>4889</c:v>
                </c:pt>
                <c:pt idx="5414">
                  <c:v>4861</c:v>
                </c:pt>
                <c:pt idx="5415">
                  <c:v>4883</c:v>
                </c:pt>
                <c:pt idx="5416">
                  <c:v>4904</c:v>
                </c:pt>
                <c:pt idx="5417">
                  <c:v>4880</c:v>
                </c:pt>
                <c:pt idx="5418">
                  <c:v>4842</c:v>
                </c:pt>
                <c:pt idx="5419">
                  <c:v>4855</c:v>
                </c:pt>
                <c:pt idx="5420">
                  <c:v>4897</c:v>
                </c:pt>
                <c:pt idx="5421">
                  <c:v>4866</c:v>
                </c:pt>
                <c:pt idx="5422">
                  <c:v>4777</c:v>
                </c:pt>
                <c:pt idx="5423">
                  <c:v>4751</c:v>
                </c:pt>
                <c:pt idx="5424">
                  <c:v>4820</c:v>
                </c:pt>
                <c:pt idx="5425">
                  <c:v>4861</c:v>
                </c:pt>
                <c:pt idx="5426">
                  <c:v>4878</c:v>
                </c:pt>
                <c:pt idx="5427">
                  <c:v>4833</c:v>
                </c:pt>
                <c:pt idx="5428">
                  <c:v>4815</c:v>
                </c:pt>
                <c:pt idx="5429">
                  <c:v>4823</c:v>
                </c:pt>
                <c:pt idx="5430">
                  <c:v>4821</c:v>
                </c:pt>
                <c:pt idx="5431">
                  <c:v>4773</c:v>
                </c:pt>
                <c:pt idx="5432">
                  <c:v>4777</c:v>
                </c:pt>
                <c:pt idx="5433">
                  <c:v>4794</c:v>
                </c:pt>
                <c:pt idx="5434">
                  <c:v>4776</c:v>
                </c:pt>
                <c:pt idx="5435">
                  <c:v>4763</c:v>
                </c:pt>
                <c:pt idx="5436">
                  <c:v>4748</c:v>
                </c:pt>
                <c:pt idx="5437">
                  <c:v>4738</c:v>
                </c:pt>
                <c:pt idx="5438">
                  <c:v>4696</c:v>
                </c:pt>
                <c:pt idx="5439">
                  <c:v>4676</c:v>
                </c:pt>
                <c:pt idx="5440">
                  <c:v>4733</c:v>
                </c:pt>
                <c:pt idx="5441">
                  <c:v>4761</c:v>
                </c:pt>
                <c:pt idx="5442">
                  <c:v>4757</c:v>
                </c:pt>
                <c:pt idx="5443">
                  <c:v>4753</c:v>
                </c:pt>
                <c:pt idx="5444">
                  <c:v>4761</c:v>
                </c:pt>
                <c:pt idx="5445">
                  <c:v>4773</c:v>
                </c:pt>
                <c:pt idx="5446">
                  <c:v>4748</c:v>
                </c:pt>
                <c:pt idx="5447">
                  <c:v>4731</c:v>
                </c:pt>
                <c:pt idx="5448">
                  <c:v>4742</c:v>
                </c:pt>
                <c:pt idx="5449">
                  <c:v>4745</c:v>
                </c:pt>
                <c:pt idx="5450">
                  <c:v>4726</c:v>
                </c:pt>
                <c:pt idx="5451">
                  <c:v>4711</c:v>
                </c:pt>
                <c:pt idx="5452">
                  <c:v>4696</c:v>
                </c:pt>
                <c:pt idx="5453">
                  <c:v>4702</c:v>
                </c:pt>
                <c:pt idx="5454">
                  <c:v>4716</c:v>
                </c:pt>
                <c:pt idx="5455">
                  <c:v>4709</c:v>
                </c:pt>
                <c:pt idx="5456">
                  <c:v>4724</c:v>
                </c:pt>
                <c:pt idx="5457">
                  <c:v>4729</c:v>
                </c:pt>
                <c:pt idx="5458">
                  <c:v>4735</c:v>
                </c:pt>
                <c:pt idx="5459">
                  <c:v>4732</c:v>
                </c:pt>
                <c:pt idx="5460">
                  <c:v>4756</c:v>
                </c:pt>
                <c:pt idx="5461">
                  <c:v>4792</c:v>
                </c:pt>
                <c:pt idx="5462">
                  <c:v>4820</c:v>
                </c:pt>
                <c:pt idx="5463">
                  <c:v>4797</c:v>
                </c:pt>
                <c:pt idx="5464">
                  <c:v>4792</c:v>
                </c:pt>
                <c:pt idx="5465">
                  <c:v>4799</c:v>
                </c:pt>
                <c:pt idx="5466">
                  <c:v>4780</c:v>
                </c:pt>
                <c:pt idx="5467">
                  <c:v>4784</c:v>
                </c:pt>
                <c:pt idx="5468">
                  <c:v>4780</c:v>
                </c:pt>
                <c:pt idx="5469">
                  <c:v>4760</c:v>
                </c:pt>
                <c:pt idx="5470">
                  <c:v>4755</c:v>
                </c:pt>
                <c:pt idx="5471">
                  <c:v>4754</c:v>
                </c:pt>
                <c:pt idx="5472">
                  <c:v>4748</c:v>
                </c:pt>
                <c:pt idx="5473">
                  <c:v>4742</c:v>
                </c:pt>
                <c:pt idx="5474">
                  <c:v>4755</c:v>
                </c:pt>
                <c:pt idx="5475">
                  <c:v>4783</c:v>
                </c:pt>
                <c:pt idx="5476">
                  <c:v>4769</c:v>
                </c:pt>
                <c:pt idx="5477">
                  <c:v>4737</c:v>
                </c:pt>
                <c:pt idx="5478">
                  <c:v>4717</c:v>
                </c:pt>
                <c:pt idx="5479">
                  <c:v>4719</c:v>
                </c:pt>
                <c:pt idx="5480">
                  <c:v>4694</c:v>
                </c:pt>
                <c:pt idx="5481">
                  <c:v>4698</c:v>
                </c:pt>
                <c:pt idx="5482">
                  <c:v>4725</c:v>
                </c:pt>
                <c:pt idx="5483">
                  <c:v>4742</c:v>
                </c:pt>
                <c:pt idx="5484">
                  <c:v>4746</c:v>
                </c:pt>
                <c:pt idx="5485">
                  <c:v>4740</c:v>
                </c:pt>
                <c:pt idx="5486">
                  <c:v>4747</c:v>
                </c:pt>
                <c:pt idx="5487">
                  <c:v>4743</c:v>
                </c:pt>
                <c:pt idx="5488">
                  <c:v>4695</c:v>
                </c:pt>
                <c:pt idx="5489">
                  <c:v>4692</c:v>
                </c:pt>
                <c:pt idx="5490">
                  <c:v>4700</c:v>
                </c:pt>
                <c:pt idx="5491">
                  <c:v>4708</c:v>
                </c:pt>
                <c:pt idx="5492">
                  <c:v>4690</c:v>
                </c:pt>
                <c:pt idx="5493">
                  <c:v>4658</c:v>
                </c:pt>
                <c:pt idx="5494">
                  <c:v>4664</c:v>
                </c:pt>
                <c:pt idx="5495">
                  <c:v>4709</c:v>
                </c:pt>
                <c:pt idx="5496">
                  <c:v>4731</c:v>
                </c:pt>
                <c:pt idx="5497">
                  <c:v>4718</c:v>
                </c:pt>
                <c:pt idx="5498">
                  <c:v>4715</c:v>
                </c:pt>
                <c:pt idx="5499">
                  <c:v>4715</c:v>
                </c:pt>
                <c:pt idx="5500">
                  <c:v>4734</c:v>
                </c:pt>
                <c:pt idx="5501">
                  <c:v>4757</c:v>
                </c:pt>
                <c:pt idx="5502">
                  <c:v>4779</c:v>
                </c:pt>
                <c:pt idx="5503">
                  <c:v>4761</c:v>
                </c:pt>
                <c:pt idx="5504">
                  <c:v>4723</c:v>
                </c:pt>
                <c:pt idx="5505">
                  <c:v>4707</c:v>
                </c:pt>
                <c:pt idx="5506">
                  <c:v>4730</c:v>
                </c:pt>
                <c:pt idx="5507">
                  <c:v>4755</c:v>
                </c:pt>
                <c:pt idx="5508">
                  <c:v>4717</c:v>
                </c:pt>
                <c:pt idx="5509">
                  <c:v>4699</c:v>
                </c:pt>
                <c:pt idx="5510">
                  <c:v>4703</c:v>
                </c:pt>
                <c:pt idx="5511">
                  <c:v>4707</c:v>
                </c:pt>
                <c:pt idx="5512">
                  <c:v>4718</c:v>
                </c:pt>
                <c:pt idx="5513">
                  <c:v>4736</c:v>
                </c:pt>
                <c:pt idx="5514">
                  <c:v>4742</c:v>
                </c:pt>
                <c:pt idx="5515">
                  <c:v>4732</c:v>
                </c:pt>
                <c:pt idx="5516">
                  <c:v>4698</c:v>
                </c:pt>
                <c:pt idx="5517">
                  <c:v>4661</c:v>
                </c:pt>
                <c:pt idx="5518">
                  <c:v>4642</c:v>
                </c:pt>
                <c:pt idx="5519">
                  <c:v>4647</c:v>
                </c:pt>
                <c:pt idx="5520">
                  <c:v>4649</c:v>
                </c:pt>
                <c:pt idx="5521">
                  <c:v>4655</c:v>
                </c:pt>
                <c:pt idx="5522">
                  <c:v>4691</c:v>
                </c:pt>
                <c:pt idx="5523">
                  <c:v>4677</c:v>
                </c:pt>
                <c:pt idx="5524">
                  <c:v>4694</c:v>
                </c:pt>
                <c:pt idx="5525">
                  <c:v>4722</c:v>
                </c:pt>
                <c:pt idx="5526">
                  <c:v>4705</c:v>
                </c:pt>
                <c:pt idx="5527">
                  <c:v>4682</c:v>
                </c:pt>
                <c:pt idx="5528">
                  <c:v>4701</c:v>
                </c:pt>
                <c:pt idx="5529">
                  <c:v>4748</c:v>
                </c:pt>
                <c:pt idx="5530">
                  <c:v>4781</c:v>
                </c:pt>
                <c:pt idx="5531">
                  <c:v>4786</c:v>
                </c:pt>
                <c:pt idx="5532">
                  <c:v>4781</c:v>
                </c:pt>
                <c:pt idx="5533">
                  <c:v>4765</c:v>
                </c:pt>
                <c:pt idx="5534">
                  <c:v>4749</c:v>
                </c:pt>
                <c:pt idx="5535">
                  <c:v>4734</c:v>
                </c:pt>
                <c:pt idx="5536">
                  <c:v>4717</c:v>
                </c:pt>
                <c:pt idx="5537">
                  <c:v>4717</c:v>
                </c:pt>
                <c:pt idx="5538">
                  <c:v>4713</c:v>
                </c:pt>
                <c:pt idx="5539">
                  <c:v>4715</c:v>
                </c:pt>
                <c:pt idx="5540">
                  <c:v>4695</c:v>
                </c:pt>
                <c:pt idx="5541">
                  <c:v>4696</c:v>
                </c:pt>
                <c:pt idx="5542">
                  <c:v>4660</c:v>
                </c:pt>
                <c:pt idx="5543">
                  <c:v>4625</c:v>
                </c:pt>
                <c:pt idx="5544">
                  <c:v>4639</c:v>
                </c:pt>
                <c:pt idx="5545">
                  <c:v>4663</c:v>
                </c:pt>
                <c:pt idx="5546">
                  <c:v>4731</c:v>
                </c:pt>
                <c:pt idx="5547">
                  <c:v>4746</c:v>
                </c:pt>
                <c:pt idx="5548">
                  <c:v>4728</c:v>
                </c:pt>
                <c:pt idx="5549">
                  <c:v>4704</c:v>
                </c:pt>
                <c:pt idx="5550">
                  <c:v>4712</c:v>
                </c:pt>
                <c:pt idx="5551">
                  <c:v>4713</c:v>
                </c:pt>
                <c:pt idx="5552">
                  <c:v>4717</c:v>
                </c:pt>
                <c:pt idx="5553">
                  <c:v>4734</c:v>
                </c:pt>
                <c:pt idx="5554">
                  <c:v>4777</c:v>
                </c:pt>
                <c:pt idx="5555">
                  <c:v>4782</c:v>
                </c:pt>
                <c:pt idx="5556">
                  <c:v>4751</c:v>
                </c:pt>
                <c:pt idx="5557">
                  <c:v>4724</c:v>
                </c:pt>
                <c:pt idx="5558">
                  <c:v>4703</c:v>
                </c:pt>
                <c:pt idx="5559">
                  <c:v>4687</c:v>
                </c:pt>
                <c:pt idx="5560">
                  <c:v>4666</c:v>
                </c:pt>
                <c:pt idx="5561">
                  <c:v>4651</c:v>
                </c:pt>
                <c:pt idx="5562">
                  <c:v>4651</c:v>
                </c:pt>
                <c:pt idx="5563">
                  <c:v>4669</c:v>
                </c:pt>
                <c:pt idx="5564">
                  <c:v>4678</c:v>
                </c:pt>
                <c:pt idx="5565">
                  <c:v>4703</c:v>
                </c:pt>
                <c:pt idx="5566">
                  <c:v>4732</c:v>
                </c:pt>
                <c:pt idx="5567">
                  <c:v>4740</c:v>
                </c:pt>
                <c:pt idx="5568">
                  <c:v>4717</c:v>
                </c:pt>
                <c:pt idx="5569">
                  <c:v>4725</c:v>
                </c:pt>
                <c:pt idx="5570">
                  <c:v>4719</c:v>
                </c:pt>
                <c:pt idx="5571">
                  <c:v>4703</c:v>
                </c:pt>
                <c:pt idx="5572">
                  <c:v>4673</c:v>
                </c:pt>
                <c:pt idx="5573">
                  <c:v>4668</c:v>
                </c:pt>
                <c:pt idx="5574">
                  <c:v>4694</c:v>
                </c:pt>
                <c:pt idx="5575">
                  <c:v>4711</c:v>
                </c:pt>
                <c:pt idx="5576">
                  <c:v>4726</c:v>
                </c:pt>
                <c:pt idx="5577">
                  <c:v>4691</c:v>
                </c:pt>
                <c:pt idx="5578">
                  <c:v>4655</c:v>
                </c:pt>
                <c:pt idx="5579">
                  <c:v>4658</c:v>
                </c:pt>
                <c:pt idx="5580">
                  <c:v>4638</c:v>
                </c:pt>
                <c:pt idx="5581">
                  <c:v>4655</c:v>
                </c:pt>
                <c:pt idx="5582">
                  <c:v>4674</c:v>
                </c:pt>
                <c:pt idx="5583">
                  <c:v>4672</c:v>
                </c:pt>
                <c:pt idx="5584">
                  <c:v>4676</c:v>
                </c:pt>
                <c:pt idx="5585">
                  <c:v>4679</c:v>
                </c:pt>
                <c:pt idx="5586">
                  <c:v>4678</c:v>
                </c:pt>
                <c:pt idx="5587">
                  <c:v>4706</c:v>
                </c:pt>
                <c:pt idx="5588">
                  <c:v>4726</c:v>
                </c:pt>
                <c:pt idx="5589">
                  <c:v>4720</c:v>
                </c:pt>
                <c:pt idx="5590">
                  <c:v>4754</c:v>
                </c:pt>
                <c:pt idx="5591">
                  <c:v>4756</c:v>
                </c:pt>
                <c:pt idx="5592">
                  <c:v>4754</c:v>
                </c:pt>
                <c:pt idx="5593">
                  <c:v>4740</c:v>
                </c:pt>
                <c:pt idx="5594">
                  <c:v>4710</c:v>
                </c:pt>
                <c:pt idx="5595">
                  <c:v>4700</c:v>
                </c:pt>
                <c:pt idx="5596">
                  <c:v>4691</c:v>
                </c:pt>
                <c:pt idx="5597">
                  <c:v>4692</c:v>
                </c:pt>
                <c:pt idx="5598">
                  <c:v>4687</c:v>
                </c:pt>
                <c:pt idx="5599">
                  <c:v>4678</c:v>
                </c:pt>
                <c:pt idx="5600">
                  <c:v>4651</c:v>
                </c:pt>
                <c:pt idx="5601">
                  <c:v>4660</c:v>
                </c:pt>
                <c:pt idx="5602">
                  <c:v>4730</c:v>
                </c:pt>
                <c:pt idx="5603">
                  <c:v>4744</c:v>
                </c:pt>
                <c:pt idx="5604">
                  <c:v>4775</c:v>
                </c:pt>
                <c:pt idx="5605">
                  <c:v>4806</c:v>
                </c:pt>
                <c:pt idx="5606">
                  <c:v>4790</c:v>
                </c:pt>
                <c:pt idx="5607">
                  <c:v>4773</c:v>
                </c:pt>
                <c:pt idx="5608">
                  <c:v>4741</c:v>
                </c:pt>
                <c:pt idx="5609">
                  <c:v>4720</c:v>
                </c:pt>
                <c:pt idx="5610">
                  <c:v>4726</c:v>
                </c:pt>
                <c:pt idx="5611">
                  <c:v>4723</c:v>
                </c:pt>
                <c:pt idx="5612">
                  <c:v>4732</c:v>
                </c:pt>
                <c:pt idx="5613">
                  <c:v>4750</c:v>
                </c:pt>
                <c:pt idx="5614">
                  <c:v>4771</c:v>
                </c:pt>
                <c:pt idx="5615">
                  <c:v>4763</c:v>
                </c:pt>
                <c:pt idx="5616">
                  <c:v>4732</c:v>
                </c:pt>
                <c:pt idx="5617">
                  <c:v>4725</c:v>
                </c:pt>
                <c:pt idx="5618">
                  <c:v>4717</c:v>
                </c:pt>
                <c:pt idx="5619">
                  <c:v>4695</c:v>
                </c:pt>
                <c:pt idx="5620">
                  <c:v>4672</c:v>
                </c:pt>
                <c:pt idx="5621">
                  <c:v>4658</c:v>
                </c:pt>
                <c:pt idx="5622">
                  <c:v>4656</c:v>
                </c:pt>
                <c:pt idx="5623">
                  <c:v>4667</c:v>
                </c:pt>
                <c:pt idx="5624">
                  <c:v>4690</c:v>
                </c:pt>
                <c:pt idx="5625">
                  <c:v>4700</c:v>
                </c:pt>
                <c:pt idx="5626">
                  <c:v>4669</c:v>
                </c:pt>
                <c:pt idx="5627">
                  <c:v>4626</c:v>
                </c:pt>
                <c:pt idx="5628">
                  <c:v>4607</c:v>
                </c:pt>
                <c:pt idx="5629">
                  <c:v>4610</c:v>
                </c:pt>
                <c:pt idx="5630">
                  <c:v>4669</c:v>
                </c:pt>
                <c:pt idx="5631">
                  <c:v>4678</c:v>
                </c:pt>
                <c:pt idx="5632">
                  <c:v>4666</c:v>
                </c:pt>
                <c:pt idx="5633">
                  <c:v>4667</c:v>
                </c:pt>
                <c:pt idx="5634">
                  <c:v>4671</c:v>
                </c:pt>
                <c:pt idx="5635">
                  <c:v>4662</c:v>
                </c:pt>
                <c:pt idx="5636">
                  <c:v>4684</c:v>
                </c:pt>
                <c:pt idx="5637">
                  <c:v>4698</c:v>
                </c:pt>
                <c:pt idx="5638">
                  <c:v>4687</c:v>
                </c:pt>
                <c:pt idx="5639">
                  <c:v>4674</c:v>
                </c:pt>
                <c:pt idx="5640">
                  <c:v>4675</c:v>
                </c:pt>
                <c:pt idx="5641">
                  <c:v>4684</c:v>
                </c:pt>
                <c:pt idx="5642">
                  <c:v>4664</c:v>
                </c:pt>
                <c:pt idx="5643">
                  <c:v>4642</c:v>
                </c:pt>
                <c:pt idx="5644">
                  <c:v>4624</c:v>
                </c:pt>
                <c:pt idx="5645">
                  <c:v>4617</c:v>
                </c:pt>
                <c:pt idx="5646">
                  <c:v>4623</c:v>
                </c:pt>
                <c:pt idx="5647">
                  <c:v>4606</c:v>
                </c:pt>
                <c:pt idx="5648">
                  <c:v>4582</c:v>
                </c:pt>
                <c:pt idx="5649">
                  <c:v>4610</c:v>
                </c:pt>
                <c:pt idx="5650">
                  <c:v>4625</c:v>
                </c:pt>
                <c:pt idx="5651">
                  <c:v>4633</c:v>
                </c:pt>
                <c:pt idx="5652">
                  <c:v>4651</c:v>
                </c:pt>
                <c:pt idx="5653">
                  <c:v>4682</c:v>
                </c:pt>
                <c:pt idx="5654">
                  <c:v>4700</c:v>
                </c:pt>
                <c:pt idx="5655">
                  <c:v>4717</c:v>
                </c:pt>
                <c:pt idx="5656">
                  <c:v>4707</c:v>
                </c:pt>
                <c:pt idx="5657">
                  <c:v>4712</c:v>
                </c:pt>
                <c:pt idx="5658">
                  <c:v>4740</c:v>
                </c:pt>
                <c:pt idx="5659">
                  <c:v>4736</c:v>
                </c:pt>
                <c:pt idx="5660">
                  <c:v>4729</c:v>
                </c:pt>
                <c:pt idx="5661">
                  <c:v>4693</c:v>
                </c:pt>
                <c:pt idx="5662">
                  <c:v>4661</c:v>
                </c:pt>
                <c:pt idx="5663">
                  <c:v>4662</c:v>
                </c:pt>
                <c:pt idx="5664">
                  <c:v>4652</c:v>
                </c:pt>
                <c:pt idx="5665">
                  <c:v>4659</c:v>
                </c:pt>
                <c:pt idx="5666">
                  <c:v>4648</c:v>
                </c:pt>
                <c:pt idx="5667">
                  <c:v>4663</c:v>
                </c:pt>
                <c:pt idx="5668">
                  <c:v>4693</c:v>
                </c:pt>
                <c:pt idx="5669">
                  <c:v>4678</c:v>
                </c:pt>
                <c:pt idx="5670">
                  <c:v>4682</c:v>
                </c:pt>
                <c:pt idx="5671">
                  <c:v>4707</c:v>
                </c:pt>
                <c:pt idx="5672">
                  <c:v>4701</c:v>
                </c:pt>
                <c:pt idx="5673">
                  <c:v>4690</c:v>
                </c:pt>
                <c:pt idx="5674">
                  <c:v>4690</c:v>
                </c:pt>
                <c:pt idx="5675">
                  <c:v>4681</c:v>
                </c:pt>
                <c:pt idx="5676">
                  <c:v>4699</c:v>
                </c:pt>
                <c:pt idx="5677">
                  <c:v>4688</c:v>
                </c:pt>
                <c:pt idx="5678">
                  <c:v>4690</c:v>
                </c:pt>
                <c:pt idx="5679">
                  <c:v>4696</c:v>
                </c:pt>
                <c:pt idx="5680">
                  <c:v>4709</c:v>
                </c:pt>
                <c:pt idx="5681">
                  <c:v>4714</c:v>
                </c:pt>
                <c:pt idx="5682">
                  <c:v>4702</c:v>
                </c:pt>
                <c:pt idx="5683">
                  <c:v>4675</c:v>
                </c:pt>
                <c:pt idx="5684">
                  <c:v>4670</c:v>
                </c:pt>
                <c:pt idx="5685">
                  <c:v>4703</c:v>
                </c:pt>
                <c:pt idx="5686">
                  <c:v>4732</c:v>
                </c:pt>
                <c:pt idx="5687">
                  <c:v>4726</c:v>
                </c:pt>
                <c:pt idx="5688">
                  <c:v>4723</c:v>
                </c:pt>
                <c:pt idx="5689">
                  <c:v>4712</c:v>
                </c:pt>
                <c:pt idx="5690">
                  <c:v>4698</c:v>
                </c:pt>
                <c:pt idx="5691">
                  <c:v>4703</c:v>
                </c:pt>
                <c:pt idx="5692">
                  <c:v>4706</c:v>
                </c:pt>
                <c:pt idx="5693">
                  <c:v>4690</c:v>
                </c:pt>
                <c:pt idx="5694">
                  <c:v>4678</c:v>
                </c:pt>
                <c:pt idx="5695">
                  <c:v>4675</c:v>
                </c:pt>
                <c:pt idx="5696">
                  <c:v>4646</c:v>
                </c:pt>
                <c:pt idx="5697">
                  <c:v>4638</c:v>
                </c:pt>
                <c:pt idx="5698">
                  <c:v>4600</c:v>
                </c:pt>
                <c:pt idx="5699">
                  <c:v>4574</c:v>
                </c:pt>
                <c:pt idx="5700">
                  <c:v>4556</c:v>
                </c:pt>
                <c:pt idx="5701">
                  <c:v>4579</c:v>
                </c:pt>
                <c:pt idx="5702">
                  <c:v>4620</c:v>
                </c:pt>
                <c:pt idx="5703">
                  <c:v>4623</c:v>
                </c:pt>
                <c:pt idx="5704">
                  <c:v>4613</c:v>
                </c:pt>
                <c:pt idx="5705">
                  <c:v>4621</c:v>
                </c:pt>
                <c:pt idx="5706">
                  <c:v>4636</c:v>
                </c:pt>
                <c:pt idx="5707">
                  <c:v>4636</c:v>
                </c:pt>
                <c:pt idx="5708">
                  <c:v>4647</c:v>
                </c:pt>
                <c:pt idx="5709">
                  <c:v>4635</c:v>
                </c:pt>
                <c:pt idx="5710">
                  <c:v>4627</c:v>
                </c:pt>
                <c:pt idx="5711">
                  <c:v>4622</c:v>
                </c:pt>
                <c:pt idx="5712">
                  <c:v>4606</c:v>
                </c:pt>
                <c:pt idx="5713">
                  <c:v>4624</c:v>
                </c:pt>
                <c:pt idx="5714">
                  <c:v>4670</c:v>
                </c:pt>
                <c:pt idx="5715">
                  <c:v>4682</c:v>
                </c:pt>
                <c:pt idx="5716">
                  <c:v>4633</c:v>
                </c:pt>
                <c:pt idx="5717">
                  <c:v>4558</c:v>
                </c:pt>
                <c:pt idx="5718">
                  <c:v>4551</c:v>
                </c:pt>
                <c:pt idx="5719">
                  <c:v>4569</c:v>
                </c:pt>
                <c:pt idx="5720">
                  <c:v>4626</c:v>
                </c:pt>
                <c:pt idx="5721">
                  <c:v>4627</c:v>
                </c:pt>
                <c:pt idx="5722">
                  <c:v>4629</c:v>
                </c:pt>
                <c:pt idx="5723">
                  <c:v>4641</c:v>
                </c:pt>
                <c:pt idx="5724">
                  <c:v>4657</c:v>
                </c:pt>
                <c:pt idx="5725">
                  <c:v>4676</c:v>
                </c:pt>
                <c:pt idx="5726">
                  <c:v>4712</c:v>
                </c:pt>
                <c:pt idx="5727">
                  <c:v>4709</c:v>
                </c:pt>
                <c:pt idx="5728">
                  <c:v>4688</c:v>
                </c:pt>
                <c:pt idx="5729">
                  <c:v>4699</c:v>
                </c:pt>
                <c:pt idx="5730">
                  <c:v>4681</c:v>
                </c:pt>
                <c:pt idx="5731">
                  <c:v>4660</c:v>
                </c:pt>
                <c:pt idx="5732">
                  <c:v>4658</c:v>
                </c:pt>
                <c:pt idx="5733">
                  <c:v>4673</c:v>
                </c:pt>
                <c:pt idx="5734">
                  <c:v>4681</c:v>
                </c:pt>
                <c:pt idx="5735">
                  <c:v>4698</c:v>
                </c:pt>
                <c:pt idx="5736">
                  <c:v>4713</c:v>
                </c:pt>
                <c:pt idx="5737">
                  <c:v>4734</c:v>
                </c:pt>
                <c:pt idx="5738">
                  <c:v>4740</c:v>
                </c:pt>
                <c:pt idx="5739">
                  <c:v>4732</c:v>
                </c:pt>
                <c:pt idx="5740">
                  <c:v>4701</c:v>
                </c:pt>
                <c:pt idx="5741">
                  <c:v>4667</c:v>
                </c:pt>
                <c:pt idx="5742">
                  <c:v>4648</c:v>
                </c:pt>
                <c:pt idx="5743">
                  <c:v>4674</c:v>
                </c:pt>
                <c:pt idx="5744">
                  <c:v>4703</c:v>
                </c:pt>
                <c:pt idx="5745">
                  <c:v>4707</c:v>
                </c:pt>
                <c:pt idx="5746">
                  <c:v>4676</c:v>
                </c:pt>
                <c:pt idx="5747">
                  <c:v>4657</c:v>
                </c:pt>
                <c:pt idx="5748">
                  <c:v>4664</c:v>
                </c:pt>
                <c:pt idx="5749">
                  <c:v>4670</c:v>
                </c:pt>
                <c:pt idx="5750">
                  <c:v>4684</c:v>
                </c:pt>
                <c:pt idx="5751">
                  <c:v>4692</c:v>
                </c:pt>
                <c:pt idx="5752">
                  <c:v>4684</c:v>
                </c:pt>
                <c:pt idx="5753">
                  <c:v>4668</c:v>
                </c:pt>
                <c:pt idx="5754">
                  <c:v>4638</c:v>
                </c:pt>
                <c:pt idx="5755">
                  <c:v>4658</c:v>
                </c:pt>
                <c:pt idx="5756">
                  <c:v>4646</c:v>
                </c:pt>
                <c:pt idx="5757">
                  <c:v>4645</c:v>
                </c:pt>
                <c:pt idx="5758">
                  <c:v>4657</c:v>
                </c:pt>
                <c:pt idx="5759">
                  <c:v>4648</c:v>
                </c:pt>
                <c:pt idx="5760">
                  <c:v>4648</c:v>
                </c:pt>
                <c:pt idx="5761">
                  <c:v>4656</c:v>
                </c:pt>
                <c:pt idx="5762">
                  <c:v>4629</c:v>
                </c:pt>
                <c:pt idx="5763">
                  <c:v>4621</c:v>
                </c:pt>
                <c:pt idx="5764">
                  <c:v>4617</c:v>
                </c:pt>
                <c:pt idx="5765">
                  <c:v>4617</c:v>
                </c:pt>
                <c:pt idx="5766">
                  <c:v>4620</c:v>
                </c:pt>
                <c:pt idx="5767">
                  <c:v>4625</c:v>
                </c:pt>
                <c:pt idx="5768">
                  <c:v>4624</c:v>
                </c:pt>
                <c:pt idx="5769">
                  <c:v>4626</c:v>
                </c:pt>
                <c:pt idx="5770">
                  <c:v>4590</c:v>
                </c:pt>
                <c:pt idx="5771">
                  <c:v>4554</c:v>
                </c:pt>
                <c:pt idx="5772">
                  <c:v>4556</c:v>
                </c:pt>
                <c:pt idx="5773">
                  <c:v>4574</c:v>
                </c:pt>
                <c:pt idx="5774">
                  <c:v>4565</c:v>
                </c:pt>
                <c:pt idx="5775">
                  <c:v>4554</c:v>
                </c:pt>
                <c:pt idx="5776">
                  <c:v>4552</c:v>
                </c:pt>
                <c:pt idx="5777">
                  <c:v>4594</c:v>
                </c:pt>
                <c:pt idx="5778">
                  <c:v>4628</c:v>
                </c:pt>
                <c:pt idx="5779">
                  <c:v>4617</c:v>
                </c:pt>
                <c:pt idx="5780">
                  <c:v>4576</c:v>
                </c:pt>
                <c:pt idx="5781">
                  <c:v>4569</c:v>
                </c:pt>
                <c:pt idx="5782">
                  <c:v>4552</c:v>
                </c:pt>
                <c:pt idx="5783">
                  <c:v>4551</c:v>
                </c:pt>
                <c:pt idx="5784">
                  <c:v>4627</c:v>
                </c:pt>
                <c:pt idx="5785">
                  <c:v>4664</c:v>
                </c:pt>
                <c:pt idx="5786">
                  <c:v>4674</c:v>
                </c:pt>
                <c:pt idx="5787">
                  <c:v>4668</c:v>
                </c:pt>
                <c:pt idx="5788">
                  <c:v>4654</c:v>
                </c:pt>
                <c:pt idx="5789">
                  <c:v>4669</c:v>
                </c:pt>
                <c:pt idx="5790">
                  <c:v>4661</c:v>
                </c:pt>
                <c:pt idx="5791">
                  <c:v>4687</c:v>
                </c:pt>
                <c:pt idx="5792">
                  <c:v>4705</c:v>
                </c:pt>
                <c:pt idx="5793">
                  <c:v>4681</c:v>
                </c:pt>
                <c:pt idx="5794">
                  <c:v>4657</c:v>
                </c:pt>
                <c:pt idx="5795">
                  <c:v>4669</c:v>
                </c:pt>
                <c:pt idx="5796">
                  <c:v>4698</c:v>
                </c:pt>
                <c:pt idx="5797">
                  <c:v>4681</c:v>
                </c:pt>
                <c:pt idx="5798">
                  <c:v>4665</c:v>
                </c:pt>
                <c:pt idx="5799">
                  <c:v>4680</c:v>
                </c:pt>
                <c:pt idx="5800">
                  <c:v>4673</c:v>
                </c:pt>
                <c:pt idx="5801">
                  <c:v>4636</c:v>
                </c:pt>
                <c:pt idx="5802">
                  <c:v>4564</c:v>
                </c:pt>
                <c:pt idx="5803">
                  <c:v>4550</c:v>
                </c:pt>
                <c:pt idx="5804">
                  <c:v>4595</c:v>
                </c:pt>
                <c:pt idx="5805">
                  <c:v>4638</c:v>
                </c:pt>
                <c:pt idx="5806">
                  <c:v>4660</c:v>
                </c:pt>
                <c:pt idx="5807">
                  <c:v>4667</c:v>
                </c:pt>
                <c:pt idx="5808">
                  <c:v>4623</c:v>
                </c:pt>
                <c:pt idx="5809">
                  <c:v>4581</c:v>
                </c:pt>
                <c:pt idx="5810">
                  <c:v>4568</c:v>
                </c:pt>
                <c:pt idx="5811">
                  <c:v>4564</c:v>
                </c:pt>
                <c:pt idx="5812">
                  <c:v>4589</c:v>
                </c:pt>
                <c:pt idx="5813">
                  <c:v>4626</c:v>
                </c:pt>
                <c:pt idx="5814">
                  <c:v>4667</c:v>
                </c:pt>
                <c:pt idx="5815">
                  <c:v>4674</c:v>
                </c:pt>
                <c:pt idx="5816">
                  <c:v>4676</c:v>
                </c:pt>
                <c:pt idx="5817">
                  <c:v>4647</c:v>
                </c:pt>
                <c:pt idx="5818">
                  <c:v>4612</c:v>
                </c:pt>
                <c:pt idx="5819">
                  <c:v>4589</c:v>
                </c:pt>
                <c:pt idx="5820">
                  <c:v>4562</c:v>
                </c:pt>
                <c:pt idx="5821">
                  <c:v>4558</c:v>
                </c:pt>
                <c:pt idx="5822">
                  <c:v>4574</c:v>
                </c:pt>
                <c:pt idx="5823">
                  <c:v>4608</c:v>
                </c:pt>
                <c:pt idx="5824">
                  <c:v>4622</c:v>
                </c:pt>
                <c:pt idx="5825">
                  <c:v>4607</c:v>
                </c:pt>
                <c:pt idx="5826">
                  <c:v>4588</c:v>
                </c:pt>
                <c:pt idx="5827">
                  <c:v>4590</c:v>
                </c:pt>
                <c:pt idx="5828">
                  <c:v>4620</c:v>
                </c:pt>
                <c:pt idx="5829">
                  <c:v>4613</c:v>
                </c:pt>
                <c:pt idx="5830">
                  <c:v>4560</c:v>
                </c:pt>
                <c:pt idx="5831">
                  <c:v>4552</c:v>
                </c:pt>
                <c:pt idx="5832">
                  <c:v>4550</c:v>
                </c:pt>
                <c:pt idx="5833">
                  <c:v>4562</c:v>
                </c:pt>
                <c:pt idx="5834">
                  <c:v>4581</c:v>
                </c:pt>
                <c:pt idx="5835">
                  <c:v>4568</c:v>
                </c:pt>
                <c:pt idx="5836">
                  <c:v>4536</c:v>
                </c:pt>
                <c:pt idx="5837">
                  <c:v>4533</c:v>
                </c:pt>
                <c:pt idx="5838">
                  <c:v>4524</c:v>
                </c:pt>
                <c:pt idx="5839">
                  <c:v>4517</c:v>
                </c:pt>
                <c:pt idx="5840">
                  <c:v>4552</c:v>
                </c:pt>
                <c:pt idx="5841">
                  <c:v>4612</c:v>
                </c:pt>
                <c:pt idx="5842">
                  <c:v>4607</c:v>
                </c:pt>
                <c:pt idx="5843">
                  <c:v>4562</c:v>
                </c:pt>
                <c:pt idx="5844">
                  <c:v>4515</c:v>
                </c:pt>
                <c:pt idx="5845">
                  <c:v>4498</c:v>
                </c:pt>
                <c:pt idx="5846">
                  <c:v>4490</c:v>
                </c:pt>
                <c:pt idx="5847">
                  <c:v>4522</c:v>
                </c:pt>
                <c:pt idx="5848">
                  <c:v>4562</c:v>
                </c:pt>
                <c:pt idx="5849">
                  <c:v>4580</c:v>
                </c:pt>
                <c:pt idx="5850">
                  <c:v>4661</c:v>
                </c:pt>
                <c:pt idx="5851">
                  <c:v>4704</c:v>
                </c:pt>
                <c:pt idx="5852">
                  <c:v>4695</c:v>
                </c:pt>
                <c:pt idx="5853">
                  <c:v>4682</c:v>
                </c:pt>
                <c:pt idx="5854">
                  <c:v>4678</c:v>
                </c:pt>
                <c:pt idx="5855">
                  <c:v>4662</c:v>
                </c:pt>
                <c:pt idx="5856">
                  <c:v>4607</c:v>
                </c:pt>
                <c:pt idx="5857">
                  <c:v>4590</c:v>
                </c:pt>
                <c:pt idx="5858">
                  <c:v>4576</c:v>
                </c:pt>
                <c:pt idx="5859">
                  <c:v>4574</c:v>
                </c:pt>
                <c:pt idx="5860">
                  <c:v>4573</c:v>
                </c:pt>
                <c:pt idx="5861">
                  <c:v>4616</c:v>
                </c:pt>
                <c:pt idx="5862">
                  <c:v>4642</c:v>
                </c:pt>
                <c:pt idx="5863">
                  <c:v>4642</c:v>
                </c:pt>
                <c:pt idx="5864">
                  <c:v>4671</c:v>
                </c:pt>
                <c:pt idx="5865">
                  <c:v>4693</c:v>
                </c:pt>
                <c:pt idx="5866">
                  <c:v>4668</c:v>
                </c:pt>
                <c:pt idx="5867">
                  <c:v>4657</c:v>
                </c:pt>
                <c:pt idx="5868">
                  <c:v>4677</c:v>
                </c:pt>
                <c:pt idx="5869">
                  <c:v>4692</c:v>
                </c:pt>
                <c:pt idx="5870">
                  <c:v>4670</c:v>
                </c:pt>
                <c:pt idx="5871">
                  <c:v>4628</c:v>
                </c:pt>
                <c:pt idx="5872">
                  <c:v>4612</c:v>
                </c:pt>
                <c:pt idx="5873">
                  <c:v>4616</c:v>
                </c:pt>
                <c:pt idx="5874">
                  <c:v>4585</c:v>
                </c:pt>
                <c:pt idx="5875">
                  <c:v>4585</c:v>
                </c:pt>
                <c:pt idx="5876">
                  <c:v>4571</c:v>
                </c:pt>
                <c:pt idx="5877">
                  <c:v>4583</c:v>
                </c:pt>
                <c:pt idx="5878">
                  <c:v>4624</c:v>
                </c:pt>
                <c:pt idx="5879">
                  <c:v>4624</c:v>
                </c:pt>
                <c:pt idx="5880">
                  <c:v>4629</c:v>
                </c:pt>
                <c:pt idx="5881">
                  <c:v>4625</c:v>
                </c:pt>
                <c:pt idx="5882">
                  <c:v>4633</c:v>
                </c:pt>
                <c:pt idx="5883">
                  <c:v>4613</c:v>
                </c:pt>
                <c:pt idx="5884">
                  <c:v>4565</c:v>
                </c:pt>
                <c:pt idx="5885">
                  <c:v>4562</c:v>
                </c:pt>
                <c:pt idx="5886">
                  <c:v>4554</c:v>
                </c:pt>
                <c:pt idx="5887">
                  <c:v>4562</c:v>
                </c:pt>
                <c:pt idx="5888">
                  <c:v>4556</c:v>
                </c:pt>
                <c:pt idx="5889">
                  <c:v>4571</c:v>
                </c:pt>
                <c:pt idx="5890">
                  <c:v>4599</c:v>
                </c:pt>
                <c:pt idx="5891">
                  <c:v>4616</c:v>
                </c:pt>
                <c:pt idx="5892">
                  <c:v>4556</c:v>
                </c:pt>
                <c:pt idx="5893">
                  <c:v>4509</c:v>
                </c:pt>
                <c:pt idx="5894">
                  <c:v>4512</c:v>
                </c:pt>
                <c:pt idx="5895">
                  <c:v>4519</c:v>
                </c:pt>
                <c:pt idx="5896">
                  <c:v>4512</c:v>
                </c:pt>
                <c:pt idx="5897">
                  <c:v>4523</c:v>
                </c:pt>
                <c:pt idx="5898">
                  <c:v>4541</c:v>
                </c:pt>
                <c:pt idx="5899">
                  <c:v>4557</c:v>
                </c:pt>
                <c:pt idx="5900">
                  <c:v>4519</c:v>
                </c:pt>
                <c:pt idx="5901">
                  <c:v>4508</c:v>
                </c:pt>
                <c:pt idx="5902">
                  <c:v>4507</c:v>
                </c:pt>
                <c:pt idx="5903">
                  <c:v>4525</c:v>
                </c:pt>
                <c:pt idx="5904">
                  <c:v>4514</c:v>
                </c:pt>
                <c:pt idx="5905">
                  <c:v>4518</c:v>
                </c:pt>
                <c:pt idx="5906">
                  <c:v>4526</c:v>
                </c:pt>
                <c:pt idx="5907">
                  <c:v>4529</c:v>
                </c:pt>
                <c:pt idx="5908">
                  <c:v>4523</c:v>
                </c:pt>
                <c:pt idx="5909">
                  <c:v>4527</c:v>
                </c:pt>
                <c:pt idx="5910">
                  <c:v>4525</c:v>
                </c:pt>
                <c:pt idx="5911">
                  <c:v>4510</c:v>
                </c:pt>
                <c:pt idx="5912">
                  <c:v>4500</c:v>
                </c:pt>
                <c:pt idx="5913">
                  <c:v>4489</c:v>
                </c:pt>
                <c:pt idx="5914">
                  <c:v>4531</c:v>
                </c:pt>
                <c:pt idx="5915">
                  <c:v>4562</c:v>
                </c:pt>
                <c:pt idx="5916">
                  <c:v>4586</c:v>
                </c:pt>
                <c:pt idx="5917">
                  <c:v>4611</c:v>
                </c:pt>
                <c:pt idx="5918">
                  <c:v>4643</c:v>
                </c:pt>
                <c:pt idx="5919">
                  <c:v>4662</c:v>
                </c:pt>
                <c:pt idx="5920">
                  <c:v>4681</c:v>
                </c:pt>
                <c:pt idx="5921">
                  <c:v>4688</c:v>
                </c:pt>
                <c:pt idx="5922">
                  <c:v>4634</c:v>
                </c:pt>
                <c:pt idx="5923">
                  <c:v>4612</c:v>
                </c:pt>
                <c:pt idx="5924">
                  <c:v>4625</c:v>
                </c:pt>
                <c:pt idx="5925">
                  <c:v>4614</c:v>
                </c:pt>
                <c:pt idx="5926">
                  <c:v>4571</c:v>
                </c:pt>
                <c:pt idx="5927">
                  <c:v>4571</c:v>
                </c:pt>
                <c:pt idx="5928">
                  <c:v>4613</c:v>
                </c:pt>
                <c:pt idx="5929">
                  <c:v>4606</c:v>
                </c:pt>
                <c:pt idx="5930">
                  <c:v>4587</c:v>
                </c:pt>
                <c:pt idx="5931">
                  <c:v>4608</c:v>
                </c:pt>
                <c:pt idx="5932">
                  <c:v>4631</c:v>
                </c:pt>
                <c:pt idx="5933">
                  <c:v>4637</c:v>
                </c:pt>
                <c:pt idx="5934">
                  <c:v>4625</c:v>
                </c:pt>
                <c:pt idx="5935">
                  <c:v>4607</c:v>
                </c:pt>
                <c:pt idx="5936">
                  <c:v>4640</c:v>
                </c:pt>
                <c:pt idx="5937">
                  <c:v>4647</c:v>
                </c:pt>
                <c:pt idx="5938">
                  <c:v>4626</c:v>
                </c:pt>
                <c:pt idx="5939">
                  <c:v>4569</c:v>
                </c:pt>
                <c:pt idx="5940">
                  <c:v>4568</c:v>
                </c:pt>
                <c:pt idx="5941">
                  <c:v>4575</c:v>
                </c:pt>
                <c:pt idx="5942">
                  <c:v>4561</c:v>
                </c:pt>
                <c:pt idx="5943">
                  <c:v>4574</c:v>
                </c:pt>
                <c:pt idx="5944">
                  <c:v>4621</c:v>
                </c:pt>
                <c:pt idx="5945">
                  <c:v>4600</c:v>
                </c:pt>
                <c:pt idx="5946">
                  <c:v>4555</c:v>
                </c:pt>
                <c:pt idx="5947">
                  <c:v>4531</c:v>
                </c:pt>
                <c:pt idx="5948">
                  <c:v>4560</c:v>
                </c:pt>
                <c:pt idx="5949">
                  <c:v>4612</c:v>
                </c:pt>
                <c:pt idx="5950">
                  <c:v>4577</c:v>
                </c:pt>
                <c:pt idx="5951">
                  <c:v>4569</c:v>
                </c:pt>
                <c:pt idx="5952">
                  <c:v>4582</c:v>
                </c:pt>
                <c:pt idx="5953">
                  <c:v>4606</c:v>
                </c:pt>
                <c:pt idx="5954">
                  <c:v>4582</c:v>
                </c:pt>
                <c:pt idx="5955">
                  <c:v>4556</c:v>
                </c:pt>
                <c:pt idx="5956">
                  <c:v>4538</c:v>
                </c:pt>
                <c:pt idx="5957">
                  <c:v>4514</c:v>
                </c:pt>
                <c:pt idx="5958">
                  <c:v>4502</c:v>
                </c:pt>
                <c:pt idx="5959">
                  <c:v>4497</c:v>
                </c:pt>
                <c:pt idx="5960">
                  <c:v>4523</c:v>
                </c:pt>
                <c:pt idx="5961">
                  <c:v>4552</c:v>
                </c:pt>
                <c:pt idx="5962">
                  <c:v>4579</c:v>
                </c:pt>
                <c:pt idx="5963">
                  <c:v>4579</c:v>
                </c:pt>
                <c:pt idx="5964">
                  <c:v>4556</c:v>
                </c:pt>
                <c:pt idx="5965">
                  <c:v>4570</c:v>
                </c:pt>
                <c:pt idx="5966">
                  <c:v>4565</c:v>
                </c:pt>
                <c:pt idx="5967">
                  <c:v>4563</c:v>
                </c:pt>
                <c:pt idx="5968">
                  <c:v>4536</c:v>
                </c:pt>
                <c:pt idx="5969">
                  <c:v>4546</c:v>
                </c:pt>
                <c:pt idx="5970">
                  <c:v>4538</c:v>
                </c:pt>
                <c:pt idx="5971">
                  <c:v>4523</c:v>
                </c:pt>
                <c:pt idx="5972">
                  <c:v>4525</c:v>
                </c:pt>
                <c:pt idx="5973">
                  <c:v>4523</c:v>
                </c:pt>
                <c:pt idx="5974">
                  <c:v>4525</c:v>
                </c:pt>
                <c:pt idx="5975">
                  <c:v>4520</c:v>
                </c:pt>
                <c:pt idx="5976">
                  <c:v>4502</c:v>
                </c:pt>
                <c:pt idx="5977">
                  <c:v>4526</c:v>
                </c:pt>
                <c:pt idx="5978">
                  <c:v>4524</c:v>
                </c:pt>
                <c:pt idx="5979">
                  <c:v>4502</c:v>
                </c:pt>
                <c:pt idx="5980">
                  <c:v>4502</c:v>
                </c:pt>
                <c:pt idx="5981">
                  <c:v>4540</c:v>
                </c:pt>
                <c:pt idx="5982">
                  <c:v>4570</c:v>
                </c:pt>
                <c:pt idx="5983">
                  <c:v>4577</c:v>
                </c:pt>
                <c:pt idx="5984">
                  <c:v>4590</c:v>
                </c:pt>
                <c:pt idx="5985">
                  <c:v>4607</c:v>
                </c:pt>
                <c:pt idx="5986">
                  <c:v>4583</c:v>
                </c:pt>
                <c:pt idx="5987">
                  <c:v>4560</c:v>
                </c:pt>
                <c:pt idx="5988">
                  <c:v>4562</c:v>
                </c:pt>
                <c:pt idx="5989">
                  <c:v>4576</c:v>
                </c:pt>
                <c:pt idx="5990">
                  <c:v>4560</c:v>
                </c:pt>
                <c:pt idx="5991">
                  <c:v>4560</c:v>
                </c:pt>
                <c:pt idx="5992">
                  <c:v>4538</c:v>
                </c:pt>
                <c:pt idx="5993">
                  <c:v>4504</c:v>
                </c:pt>
                <c:pt idx="5994">
                  <c:v>4482</c:v>
                </c:pt>
                <c:pt idx="5995">
                  <c:v>4505</c:v>
                </c:pt>
                <c:pt idx="5996">
                  <c:v>4554</c:v>
                </c:pt>
                <c:pt idx="5997">
                  <c:v>4566</c:v>
                </c:pt>
                <c:pt idx="5998">
                  <c:v>4573</c:v>
                </c:pt>
                <c:pt idx="5999">
                  <c:v>4575</c:v>
                </c:pt>
                <c:pt idx="6000">
                  <c:v>4582</c:v>
                </c:pt>
                <c:pt idx="6001">
                  <c:v>4586</c:v>
                </c:pt>
                <c:pt idx="6002">
                  <c:v>4556</c:v>
                </c:pt>
                <c:pt idx="6003">
                  <c:v>4549</c:v>
                </c:pt>
                <c:pt idx="6004">
                  <c:v>4529</c:v>
                </c:pt>
                <c:pt idx="6005">
                  <c:v>4518</c:v>
                </c:pt>
                <c:pt idx="6006">
                  <c:v>4543</c:v>
                </c:pt>
                <c:pt idx="6007">
                  <c:v>4574</c:v>
                </c:pt>
                <c:pt idx="6008">
                  <c:v>4609</c:v>
                </c:pt>
                <c:pt idx="6009">
                  <c:v>4573</c:v>
                </c:pt>
                <c:pt idx="6010">
                  <c:v>4528</c:v>
                </c:pt>
                <c:pt idx="6011">
                  <c:v>4518</c:v>
                </c:pt>
                <c:pt idx="6012">
                  <c:v>4489</c:v>
                </c:pt>
                <c:pt idx="6013">
                  <c:v>4478</c:v>
                </c:pt>
                <c:pt idx="6014">
                  <c:v>4489</c:v>
                </c:pt>
                <c:pt idx="6015">
                  <c:v>4484</c:v>
                </c:pt>
                <c:pt idx="6016">
                  <c:v>4470</c:v>
                </c:pt>
                <c:pt idx="6017">
                  <c:v>4470</c:v>
                </c:pt>
                <c:pt idx="6018">
                  <c:v>4496</c:v>
                </c:pt>
                <c:pt idx="6019">
                  <c:v>4537</c:v>
                </c:pt>
                <c:pt idx="6020">
                  <c:v>4554</c:v>
                </c:pt>
                <c:pt idx="6021">
                  <c:v>4552</c:v>
                </c:pt>
                <c:pt idx="6022">
                  <c:v>4513</c:v>
                </c:pt>
                <c:pt idx="6023">
                  <c:v>4501</c:v>
                </c:pt>
                <c:pt idx="6024">
                  <c:v>4508</c:v>
                </c:pt>
                <c:pt idx="6025">
                  <c:v>4526</c:v>
                </c:pt>
                <c:pt idx="6026">
                  <c:v>4571</c:v>
                </c:pt>
                <c:pt idx="6027">
                  <c:v>4543</c:v>
                </c:pt>
                <c:pt idx="6028">
                  <c:v>4490</c:v>
                </c:pt>
                <c:pt idx="6029">
                  <c:v>4500</c:v>
                </c:pt>
                <c:pt idx="6030">
                  <c:v>4489</c:v>
                </c:pt>
                <c:pt idx="6031">
                  <c:v>4484</c:v>
                </c:pt>
                <c:pt idx="6032">
                  <c:v>4496</c:v>
                </c:pt>
                <c:pt idx="6033">
                  <c:v>4514</c:v>
                </c:pt>
                <c:pt idx="6034">
                  <c:v>4520</c:v>
                </c:pt>
                <c:pt idx="6035">
                  <c:v>4509</c:v>
                </c:pt>
                <c:pt idx="6036">
                  <c:v>4488</c:v>
                </c:pt>
                <c:pt idx="6037">
                  <c:v>4471</c:v>
                </c:pt>
                <c:pt idx="6038">
                  <c:v>4472</c:v>
                </c:pt>
                <c:pt idx="6039">
                  <c:v>4469</c:v>
                </c:pt>
                <c:pt idx="6040">
                  <c:v>4442</c:v>
                </c:pt>
                <c:pt idx="6041">
                  <c:v>4439</c:v>
                </c:pt>
                <c:pt idx="6042">
                  <c:v>4470</c:v>
                </c:pt>
                <c:pt idx="6043">
                  <c:v>4487</c:v>
                </c:pt>
                <c:pt idx="6044">
                  <c:v>4515</c:v>
                </c:pt>
                <c:pt idx="6045">
                  <c:v>4507</c:v>
                </c:pt>
                <c:pt idx="6046">
                  <c:v>4529</c:v>
                </c:pt>
                <c:pt idx="6047">
                  <c:v>4549</c:v>
                </c:pt>
                <c:pt idx="6048">
                  <c:v>4549</c:v>
                </c:pt>
                <c:pt idx="6049">
                  <c:v>4550</c:v>
                </c:pt>
                <c:pt idx="6050">
                  <c:v>4550</c:v>
                </c:pt>
                <c:pt idx="6051">
                  <c:v>4551</c:v>
                </c:pt>
                <c:pt idx="6052">
                  <c:v>4545</c:v>
                </c:pt>
                <c:pt idx="6053">
                  <c:v>4547</c:v>
                </c:pt>
                <c:pt idx="6054">
                  <c:v>4554</c:v>
                </c:pt>
                <c:pt idx="6055">
                  <c:v>4563</c:v>
                </c:pt>
                <c:pt idx="6056">
                  <c:v>4525</c:v>
                </c:pt>
                <c:pt idx="6057">
                  <c:v>4543</c:v>
                </c:pt>
                <c:pt idx="6058">
                  <c:v>4550</c:v>
                </c:pt>
                <c:pt idx="6059">
                  <c:v>4532</c:v>
                </c:pt>
                <c:pt idx="6060">
                  <c:v>4525</c:v>
                </c:pt>
                <c:pt idx="6061">
                  <c:v>4535</c:v>
                </c:pt>
                <c:pt idx="6062">
                  <c:v>4556</c:v>
                </c:pt>
                <c:pt idx="6063">
                  <c:v>4562</c:v>
                </c:pt>
                <c:pt idx="6064">
                  <c:v>4531</c:v>
                </c:pt>
                <c:pt idx="6065">
                  <c:v>4495</c:v>
                </c:pt>
                <c:pt idx="6066">
                  <c:v>4492</c:v>
                </c:pt>
                <c:pt idx="6067">
                  <c:v>4498</c:v>
                </c:pt>
                <c:pt idx="6068">
                  <c:v>4490</c:v>
                </c:pt>
                <c:pt idx="6069">
                  <c:v>4519</c:v>
                </c:pt>
                <c:pt idx="6070">
                  <c:v>4570</c:v>
                </c:pt>
                <c:pt idx="6071">
                  <c:v>4585</c:v>
                </c:pt>
                <c:pt idx="6072">
                  <c:v>4558</c:v>
                </c:pt>
                <c:pt idx="6073">
                  <c:v>4566</c:v>
                </c:pt>
                <c:pt idx="6074">
                  <c:v>4585</c:v>
                </c:pt>
                <c:pt idx="6075">
                  <c:v>4571</c:v>
                </c:pt>
                <c:pt idx="6076">
                  <c:v>4538</c:v>
                </c:pt>
                <c:pt idx="6077">
                  <c:v>4537</c:v>
                </c:pt>
                <c:pt idx="6078">
                  <c:v>4556</c:v>
                </c:pt>
                <c:pt idx="6079">
                  <c:v>4571</c:v>
                </c:pt>
                <c:pt idx="6080">
                  <c:v>4572</c:v>
                </c:pt>
                <c:pt idx="6081">
                  <c:v>4545</c:v>
                </c:pt>
                <c:pt idx="6082">
                  <c:v>4532</c:v>
                </c:pt>
                <c:pt idx="6083">
                  <c:v>4535</c:v>
                </c:pt>
                <c:pt idx="6084">
                  <c:v>4530</c:v>
                </c:pt>
                <c:pt idx="6085">
                  <c:v>4531</c:v>
                </c:pt>
                <c:pt idx="6086">
                  <c:v>4531</c:v>
                </c:pt>
                <c:pt idx="6087">
                  <c:v>4531</c:v>
                </c:pt>
                <c:pt idx="6088">
                  <c:v>4529</c:v>
                </c:pt>
                <c:pt idx="6089">
                  <c:v>4535</c:v>
                </c:pt>
                <c:pt idx="6090">
                  <c:v>4520</c:v>
                </c:pt>
                <c:pt idx="6091">
                  <c:v>4512</c:v>
                </c:pt>
                <c:pt idx="6092">
                  <c:v>4496</c:v>
                </c:pt>
                <c:pt idx="6093">
                  <c:v>4489</c:v>
                </c:pt>
                <c:pt idx="6094">
                  <c:v>4477</c:v>
                </c:pt>
                <c:pt idx="6095">
                  <c:v>4458</c:v>
                </c:pt>
                <c:pt idx="6096">
                  <c:v>4484</c:v>
                </c:pt>
                <c:pt idx="6097">
                  <c:v>4515</c:v>
                </c:pt>
                <c:pt idx="6098">
                  <c:v>4523</c:v>
                </c:pt>
                <c:pt idx="6099">
                  <c:v>4509</c:v>
                </c:pt>
                <c:pt idx="6100">
                  <c:v>4501</c:v>
                </c:pt>
                <c:pt idx="6101">
                  <c:v>4498</c:v>
                </c:pt>
                <c:pt idx="6102">
                  <c:v>4482</c:v>
                </c:pt>
                <c:pt idx="6103">
                  <c:v>4468</c:v>
                </c:pt>
                <c:pt idx="6104">
                  <c:v>4470</c:v>
                </c:pt>
                <c:pt idx="6105">
                  <c:v>4473</c:v>
                </c:pt>
                <c:pt idx="6106">
                  <c:v>4464</c:v>
                </c:pt>
                <c:pt idx="6107">
                  <c:v>4450</c:v>
                </c:pt>
                <c:pt idx="6108">
                  <c:v>4447</c:v>
                </c:pt>
                <c:pt idx="6109">
                  <c:v>4460</c:v>
                </c:pt>
                <c:pt idx="6110">
                  <c:v>4477</c:v>
                </c:pt>
                <c:pt idx="6111">
                  <c:v>4483</c:v>
                </c:pt>
                <c:pt idx="6112">
                  <c:v>4502</c:v>
                </c:pt>
                <c:pt idx="6113">
                  <c:v>4548</c:v>
                </c:pt>
                <c:pt idx="6114">
                  <c:v>4590</c:v>
                </c:pt>
                <c:pt idx="6115">
                  <c:v>4575</c:v>
                </c:pt>
                <c:pt idx="6116">
                  <c:v>4546</c:v>
                </c:pt>
                <c:pt idx="6117">
                  <c:v>4552</c:v>
                </c:pt>
                <c:pt idx="6118">
                  <c:v>4550</c:v>
                </c:pt>
                <c:pt idx="6119">
                  <c:v>4527</c:v>
                </c:pt>
                <c:pt idx="6120">
                  <c:v>4479</c:v>
                </c:pt>
                <c:pt idx="6121">
                  <c:v>4473</c:v>
                </c:pt>
                <c:pt idx="6122">
                  <c:v>4489</c:v>
                </c:pt>
                <c:pt idx="6123">
                  <c:v>4494</c:v>
                </c:pt>
                <c:pt idx="6124">
                  <c:v>4513</c:v>
                </c:pt>
                <c:pt idx="6125">
                  <c:v>4535</c:v>
                </c:pt>
                <c:pt idx="6126">
                  <c:v>4580</c:v>
                </c:pt>
                <c:pt idx="6127">
                  <c:v>4566</c:v>
                </c:pt>
                <c:pt idx="6128">
                  <c:v>4563</c:v>
                </c:pt>
                <c:pt idx="6129">
                  <c:v>4580</c:v>
                </c:pt>
                <c:pt idx="6130">
                  <c:v>4558</c:v>
                </c:pt>
                <c:pt idx="6131">
                  <c:v>4539</c:v>
                </c:pt>
                <c:pt idx="6132">
                  <c:v>4557</c:v>
                </c:pt>
                <c:pt idx="6133">
                  <c:v>4566</c:v>
                </c:pt>
                <c:pt idx="6134">
                  <c:v>4581</c:v>
                </c:pt>
                <c:pt idx="6135">
                  <c:v>4573</c:v>
                </c:pt>
                <c:pt idx="6136">
                  <c:v>4571</c:v>
                </c:pt>
                <c:pt idx="6137">
                  <c:v>4569</c:v>
                </c:pt>
                <c:pt idx="6138">
                  <c:v>4532</c:v>
                </c:pt>
                <c:pt idx="6139">
                  <c:v>4525</c:v>
                </c:pt>
                <c:pt idx="6140">
                  <c:v>4513</c:v>
                </c:pt>
                <c:pt idx="6141">
                  <c:v>4511</c:v>
                </c:pt>
                <c:pt idx="6142">
                  <c:v>4515</c:v>
                </c:pt>
                <c:pt idx="6143">
                  <c:v>4531</c:v>
                </c:pt>
                <c:pt idx="6144">
                  <c:v>4563</c:v>
                </c:pt>
                <c:pt idx="6145">
                  <c:v>4564</c:v>
                </c:pt>
                <c:pt idx="6146">
                  <c:v>4523</c:v>
                </c:pt>
                <c:pt idx="6147">
                  <c:v>4497</c:v>
                </c:pt>
                <c:pt idx="6148">
                  <c:v>4515</c:v>
                </c:pt>
                <c:pt idx="6149">
                  <c:v>4535</c:v>
                </c:pt>
                <c:pt idx="6150">
                  <c:v>4529</c:v>
                </c:pt>
                <c:pt idx="6151">
                  <c:v>4519</c:v>
                </c:pt>
                <c:pt idx="6152">
                  <c:v>4546</c:v>
                </c:pt>
                <c:pt idx="6153">
                  <c:v>4558</c:v>
                </c:pt>
                <c:pt idx="6154">
                  <c:v>4554</c:v>
                </c:pt>
                <c:pt idx="6155">
                  <c:v>4574</c:v>
                </c:pt>
                <c:pt idx="6156">
                  <c:v>4587</c:v>
                </c:pt>
                <c:pt idx="6157">
                  <c:v>4557</c:v>
                </c:pt>
                <c:pt idx="6158">
                  <c:v>4527</c:v>
                </c:pt>
                <c:pt idx="6159">
                  <c:v>4529</c:v>
                </c:pt>
                <c:pt idx="6160">
                  <c:v>4537</c:v>
                </c:pt>
                <c:pt idx="6161">
                  <c:v>4552</c:v>
                </c:pt>
                <c:pt idx="6162">
                  <c:v>4560</c:v>
                </c:pt>
                <c:pt idx="6163">
                  <c:v>4575</c:v>
                </c:pt>
                <c:pt idx="6164">
                  <c:v>4554</c:v>
                </c:pt>
                <c:pt idx="6165">
                  <c:v>4547</c:v>
                </c:pt>
                <c:pt idx="6166">
                  <c:v>4530</c:v>
                </c:pt>
                <c:pt idx="6167">
                  <c:v>4517</c:v>
                </c:pt>
                <c:pt idx="6168">
                  <c:v>4473</c:v>
                </c:pt>
                <c:pt idx="6169">
                  <c:v>4467</c:v>
                </c:pt>
                <c:pt idx="6170">
                  <c:v>4481</c:v>
                </c:pt>
                <c:pt idx="6171">
                  <c:v>4474</c:v>
                </c:pt>
                <c:pt idx="6172">
                  <c:v>4444</c:v>
                </c:pt>
                <c:pt idx="6173">
                  <c:v>4449</c:v>
                </c:pt>
                <c:pt idx="6174">
                  <c:v>4464</c:v>
                </c:pt>
                <c:pt idx="6175">
                  <c:v>4467</c:v>
                </c:pt>
                <c:pt idx="6176">
                  <c:v>4495</c:v>
                </c:pt>
                <c:pt idx="6177">
                  <c:v>4523</c:v>
                </c:pt>
                <c:pt idx="6178">
                  <c:v>4519</c:v>
                </c:pt>
                <c:pt idx="6179">
                  <c:v>4549</c:v>
                </c:pt>
                <c:pt idx="6180">
                  <c:v>4574</c:v>
                </c:pt>
                <c:pt idx="6181">
                  <c:v>4562</c:v>
                </c:pt>
                <c:pt idx="6182">
                  <c:v>4557</c:v>
                </c:pt>
                <c:pt idx="6183">
                  <c:v>4557</c:v>
                </c:pt>
                <c:pt idx="6184">
                  <c:v>4554</c:v>
                </c:pt>
                <c:pt idx="6185">
                  <c:v>4547</c:v>
                </c:pt>
                <c:pt idx="6186">
                  <c:v>4569</c:v>
                </c:pt>
                <c:pt idx="6187">
                  <c:v>4596</c:v>
                </c:pt>
                <c:pt idx="6188">
                  <c:v>4591</c:v>
                </c:pt>
                <c:pt idx="6189">
                  <c:v>4576</c:v>
                </c:pt>
                <c:pt idx="6190">
                  <c:v>4558</c:v>
                </c:pt>
                <c:pt idx="6191">
                  <c:v>4545</c:v>
                </c:pt>
                <c:pt idx="6192">
                  <c:v>4512</c:v>
                </c:pt>
                <c:pt idx="6193">
                  <c:v>4491</c:v>
                </c:pt>
                <c:pt idx="6194">
                  <c:v>4512</c:v>
                </c:pt>
                <c:pt idx="6195">
                  <c:v>4540</c:v>
                </c:pt>
                <c:pt idx="6196">
                  <c:v>4574</c:v>
                </c:pt>
                <c:pt idx="6197">
                  <c:v>4569</c:v>
                </c:pt>
                <c:pt idx="6198">
                  <c:v>4563</c:v>
                </c:pt>
                <c:pt idx="6199">
                  <c:v>4531</c:v>
                </c:pt>
                <c:pt idx="6200">
                  <c:v>4550</c:v>
                </c:pt>
                <c:pt idx="6201">
                  <c:v>4560</c:v>
                </c:pt>
                <c:pt idx="6202">
                  <c:v>4557</c:v>
                </c:pt>
                <c:pt idx="6203">
                  <c:v>4544</c:v>
                </c:pt>
                <c:pt idx="6204">
                  <c:v>4550</c:v>
                </c:pt>
                <c:pt idx="6205">
                  <c:v>4546</c:v>
                </c:pt>
                <c:pt idx="6206">
                  <c:v>4551</c:v>
                </c:pt>
                <c:pt idx="6207">
                  <c:v>4564</c:v>
                </c:pt>
                <c:pt idx="6208">
                  <c:v>4560</c:v>
                </c:pt>
                <c:pt idx="6209">
                  <c:v>4529</c:v>
                </c:pt>
                <c:pt idx="6210">
                  <c:v>4512</c:v>
                </c:pt>
                <c:pt idx="6211">
                  <c:v>4566</c:v>
                </c:pt>
                <c:pt idx="6212">
                  <c:v>4607</c:v>
                </c:pt>
                <c:pt idx="6213">
                  <c:v>4582</c:v>
                </c:pt>
                <c:pt idx="6214">
                  <c:v>4572</c:v>
                </c:pt>
                <c:pt idx="6215">
                  <c:v>4566</c:v>
                </c:pt>
                <c:pt idx="6216">
                  <c:v>4520</c:v>
                </c:pt>
                <c:pt idx="6217">
                  <c:v>4470</c:v>
                </c:pt>
                <c:pt idx="6218">
                  <c:v>4478</c:v>
                </c:pt>
                <c:pt idx="6219">
                  <c:v>4494</c:v>
                </c:pt>
                <c:pt idx="6220">
                  <c:v>4528</c:v>
                </c:pt>
                <c:pt idx="6221">
                  <c:v>4535</c:v>
                </c:pt>
                <c:pt idx="6222">
                  <c:v>4533</c:v>
                </c:pt>
                <c:pt idx="6223">
                  <c:v>4544</c:v>
                </c:pt>
                <c:pt idx="6224">
                  <c:v>4506</c:v>
                </c:pt>
                <c:pt idx="6225">
                  <c:v>4479</c:v>
                </c:pt>
                <c:pt idx="6226">
                  <c:v>4505</c:v>
                </c:pt>
                <c:pt idx="6227">
                  <c:v>4521</c:v>
                </c:pt>
                <c:pt idx="6228">
                  <c:v>4513</c:v>
                </c:pt>
                <c:pt idx="6229">
                  <c:v>4511</c:v>
                </c:pt>
                <c:pt idx="6230">
                  <c:v>4549</c:v>
                </c:pt>
                <c:pt idx="6231">
                  <c:v>4570</c:v>
                </c:pt>
                <c:pt idx="6232">
                  <c:v>4575</c:v>
                </c:pt>
                <c:pt idx="6233">
                  <c:v>4549</c:v>
                </c:pt>
                <c:pt idx="6234">
                  <c:v>4510</c:v>
                </c:pt>
                <c:pt idx="6235">
                  <c:v>4508</c:v>
                </c:pt>
                <c:pt idx="6236">
                  <c:v>4496</c:v>
                </c:pt>
                <c:pt idx="6237">
                  <c:v>4487</c:v>
                </c:pt>
                <c:pt idx="6238">
                  <c:v>4475</c:v>
                </c:pt>
                <c:pt idx="6239">
                  <c:v>4475</c:v>
                </c:pt>
                <c:pt idx="6240">
                  <c:v>4464</c:v>
                </c:pt>
                <c:pt idx="6241">
                  <c:v>4473</c:v>
                </c:pt>
                <c:pt idx="6242">
                  <c:v>4498</c:v>
                </c:pt>
                <c:pt idx="6243">
                  <c:v>4514</c:v>
                </c:pt>
                <c:pt idx="6244">
                  <c:v>4534</c:v>
                </c:pt>
                <c:pt idx="6245">
                  <c:v>4525</c:v>
                </c:pt>
                <c:pt idx="6246">
                  <c:v>4525</c:v>
                </c:pt>
                <c:pt idx="6247">
                  <c:v>4537</c:v>
                </c:pt>
                <c:pt idx="6248">
                  <c:v>4557</c:v>
                </c:pt>
                <c:pt idx="6249">
                  <c:v>4571</c:v>
                </c:pt>
                <c:pt idx="6250">
                  <c:v>4589</c:v>
                </c:pt>
                <c:pt idx="6251">
                  <c:v>4585</c:v>
                </c:pt>
                <c:pt idx="6252">
                  <c:v>4560</c:v>
                </c:pt>
                <c:pt idx="6253">
                  <c:v>4569</c:v>
                </c:pt>
                <c:pt idx="6254">
                  <c:v>4570</c:v>
                </c:pt>
                <c:pt idx="6255">
                  <c:v>4579</c:v>
                </c:pt>
                <c:pt idx="6256">
                  <c:v>4610</c:v>
                </c:pt>
                <c:pt idx="6257">
                  <c:v>4608</c:v>
                </c:pt>
                <c:pt idx="6258">
                  <c:v>4625</c:v>
                </c:pt>
                <c:pt idx="6259">
                  <c:v>4611</c:v>
                </c:pt>
                <c:pt idx="6260">
                  <c:v>4580</c:v>
                </c:pt>
                <c:pt idx="6261">
                  <c:v>4580</c:v>
                </c:pt>
                <c:pt idx="6262">
                  <c:v>4548</c:v>
                </c:pt>
                <c:pt idx="6263">
                  <c:v>4526</c:v>
                </c:pt>
                <c:pt idx="6264">
                  <c:v>4531</c:v>
                </c:pt>
                <c:pt idx="6265">
                  <c:v>4564</c:v>
                </c:pt>
                <c:pt idx="6266">
                  <c:v>4580</c:v>
                </c:pt>
                <c:pt idx="6267">
                  <c:v>4584</c:v>
                </c:pt>
                <c:pt idx="6268">
                  <c:v>4570</c:v>
                </c:pt>
                <c:pt idx="6269">
                  <c:v>4560</c:v>
                </c:pt>
                <c:pt idx="6270">
                  <c:v>4555</c:v>
                </c:pt>
                <c:pt idx="6271">
                  <c:v>4575</c:v>
                </c:pt>
                <c:pt idx="6272">
                  <c:v>4610</c:v>
                </c:pt>
                <c:pt idx="6273">
                  <c:v>4618</c:v>
                </c:pt>
                <c:pt idx="6274">
                  <c:v>4608</c:v>
                </c:pt>
                <c:pt idx="6275">
                  <c:v>4576</c:v>
                </c:pt>
                <c:pt idx="6276">
                  <c:v>4556</c:v>
                </c:pt>
                <c:pt idx="6277">
                  <c:v>4543</c:v>
                </c:pt>
                <c:pt idx="6278">
                  <c:v>4521</c:v>
                </c:pt>
                <c:pt idx="6279">
                  <c:v>4503</c:v>
                </c:pt>
                <c:pt idx="6280">
                  <c:v>4487</c:v>
                </c:pt>
                <c:pt idx="6281">
                  <c:v>4522</c:v>
                </c:pt>
                <c:pt idx="6282">
                  <c:v>4538</c:v>
                </c:pt>
                <c:pt idx="6283">
                  <c:v>4525</c:v>
                </c:pt>
                <c:pt idx="6284">
                  <c:v>4521</c:v>
                </c:pt>
                <c:pt idx="6285">
                  <c:v>4535</c:v>
                </c:pt>
                <c:pt idx="6286">
                  <c:v>4500</c:v>
                </c:pt>
                <c:pt idx="6287">
                  <c:v>4504</c:v>
                </c:pt>
                <c:pt idx="6288">
                  <c:v>4522</c:v>
                </c:pt>
                <c:pt idx="6289">
                  <c:v>4510</c:v>
                </c:pt>
                <c:pt idx="6290">
                  <c:v>4512</c:v>
                </c:pt>
                <c:pt idx="6291">
                  <c:v>4533</c:v>
                </c:pt>
                <c:pt idx="6292">
                  <c:v>4541</c:v>
                </c:pt>
                <c:pt idx="6293">
                  <c:v>4526</c:v>
                </c:pt>
                <c:pt idx="6294">
                  <c:v>4501</c:v>
                </c:pt>
                <c:pt idx="6295">
                  <c:v>4512</c:v>
                </c:pt>
                <c:pt idx="6296">
                  <c:v>4500</c:v>
                </c:pt>
                <c:pt idx="6297">
                  <c:v>4486</c:v>
                </c:pt>
                <c:pt idx="6298">
                  <c:v>4468</c:v>
                </c:pt>
                <c:pt idx="6299">
                  <c:v>4440</c:v>
                </c:pt>
                <c:pt idx="6300">
                  <c:v>4432</c:v>
                </c:pt>
                <c:pt idx="6301">
                  <c:v>4473</c:v>
                </c:pt>
                <c:pt idx="6302">
                  <c:v>4527</c:v>
                </c:pt>
                <c:pt idx="6303">
                  <c:v>4538</c:v>
                </c:pt>
                <c:pt idx="6304">
                  <c:v>4543</c:v>
                </c:pt>
                <c:pt idx="6305">
                  <c:v>4526</c:v>
                </c:pt>
                <c:pt idx="6306">
                  <c:v>4513</c:v>
                </c:pt>
                <c:pt idx="6307">
                  <c:v>4495</c:v>
                </c:pt>
                <c:pt idx="6308">
                  <c:v>4507</c:v>
                </c:pt>
                <c:pt idx="6309">
                  <c:v>4540</c:v>
                </c:pt>
                <c:pt idx="6310">
                  <c:v>4560</c:v>
                </c:pt>
                <c:pt idx="6311">
                  <c:v>4556</c:v>
                </c:pt>
                <c:pt idx="6312">
                  <c:v>4568</c:v>
                </c:pt>
                <c:pt idx="6313">
                  <c:v>4583</c:v>
                </c:pt>
                <c:pt idx="6314">
                  <c:v>4582</c:v>
                </c:pt>
                <c:pt idx="6315">
                  <c:v>4577</c:v>
                </c:pt>
                <c:pt idx="6316">
                  <c:v>4587</c:v>
                </c:pt>
                <c:pt idx="6317">
                  <c:v>4624</c:v>
                </c:pt>
                <c:pt idx="6318">
                  <c:v>4622</c:v>
                </c:pt>
                <c:pt idx="6319">
                  <c:v>4625</c:v>
                </c:pt>
                <c:pt idx="6320">
                  <c:v>4588</c:v>
                </c:pt>
                <c:pt idx="6321">
                  <c:v>4583</c:v>
                </c:pt>
                <c:pt idx="6322">
                  <c:v>4589</c:v>
                </c:pt>
                <c:pt idx="6323">
                  <c:v>4579</c:v>
                </c:pt>
                <c:pt idx="6324">
                  <c:v>4562</c:v>
                </c:pt>
                <c:pt idx="6325">
                  <c:v>4560</c:v>
                </c:pt>
                <c:pt idx="6326">
                  <c:v>4622</c:v>
                </c:pt>
                <c:pt idx="6327">
                  <c:v>4645</c:v>
                </c:pt>
                <c:pt idx="6328">
                  <c:v>4630</c:v>
                </c:pt>
                <c:pt idx="6329">
                  <c:v>4612</c:v>
                </c:pt>
                <c:pt idx="6330">
                  <c:v>4543</c:v>
                </c:pt>
                <c:pt idx="6331">
                  <c:v>4550</c:v>
                </c:pt>
                <c:pt idx="6332">
                  <c:v>4593</c:v>
                </c:pt>
                <c:pt idx="6333">
                  <c:v>4613</c:v>
                </c:pt>
                <c:pt idx="6334">
                  <c:v>4571</c:v>
                </c:pt>
                <c:pt idx="6335">
                  <c:v>4570</c:v>
                </c:pt>
                <c:pt idx="6336">
                  <c:v>4632</c:v>
                </c:pt>
                <c:pt idx="6337">
                  <c:v>4655</c:v>
                </c:pt>
                <c:pt idx="6338">
                  <c:v>4629</c:v>
                </c:pt>
                <c:pt idx="6339">
                  <c:v>4581</c:v>
                </c:pt>
                <c:pt idx="6340">
                  <c:v>4578</c:v>
                </c:pt>
                <c:pt idx="6341">
                  <c:v>4585</c:v>
                </c:pt>
                <c:pt idx="6342">
                  <c:v>4590</c:v>
                </c:pt>
                <c:pt idx="6343">
                  <c:v>4569</c:v>
                </c:pt>
                <c:pt idx="6344">
                  <c:v>4539</c:v>
                </c:pt>
                <c:pt idx="6345">
                  <c:v>4521</c:v>
                </c:pt>
                <c:pt idx="6346">
                  <c:v>4528</c:v>
                </c:pt>
                <c:pt idx="6347">
                  <c:v>4521</c:v>
                </c:pt>
                <c:pt idx="6348">
                  <c:v>4569</c:v>
                </c:pt>
                <c:pt idx="6349">
                  <c:v>4579</c:v>
                </c:pt>
                <c:pt idx="6350">
                  <c:v>4567</c:v>
                </c:pt>
                <c:pt idx="6351">
                  <c:v>4558</c:v>
                </c:pt>
                <c:pt idx="6352">
                  <c:v>4567</c:v>
                </c:pt>
                <c:pt idx="6353">
                  <c:v>4568</c:v>
                </c:pt>
                <c:pt idx="6354">
                  <c:v>4558</c:v>
                </c:pt>
                <c:pt idx="6355">
                  <c:v>4565</c:v>
                </c:pt>
                <c:pt idx="6356">
                  <c:v>4540</c:v>
                </c:pt>
                <c:pt idx="6357">
                  <c:v>4546</c:v>
                </c:pt>
                <c:pt idx="6358">
                  <c:v>4580</c:v>
                </c:pt>
                <c:pt idx="6359">
                  <c:v>4582</c:v>
                </c:pt>
                <c:pt idx="6360">
                  <c:v>4575</c:v>
                </c:pt>
                <c:pt idx="6361">
                  <c:v>4528</c:v>
                </c:pt>
                <c:pt idx="6362">
                  <c:v>4482</c:v>
                </c:pt>
                <c:pt idx="6363">
                  <c:v>4476</c:v>
                </c:pt>
                <c:pt idx="6364">
                  <c:v>4511</c:v>
                </c:pt>
                <c:pt idx="6365">
                  <c:v>4552</c:v>
                </c:pt>
                <c:pt idx="6366">
                  <c:v>4563</c:v>
                </c:pt>
                <c:pt idx="6367">
                  <c:v>4542</c:v>
                </c:pt>
                <c:pt idx="6368">
                  <c:v>4496</c:v>
                </c:pt>
                <c:pt idx="6369">
                  <c:v>4500</c:v>
                </c:pt>
                <c:pt idx="6370">
                  <c:v>4509</c:v>
                </c:pt>
                <c:pt idx="6371">
                  <c:v>4508</c:v>
                </c:pt>
                <c:pt idx="6372">
                  <c:v>4513</c:v>
                </c:pt>
                <c:pt idx="6373">
                  <c:v>4523</c:v>
                </c:pt>
                <c:pt idx="6374">
                  <c:v>4531</c:v>
                </c:pt>
                <c:pt idx="6375">
                  <c:v>4526</c:v>
                </c:pt>
                <c:pt idx="6376">
                  <c:v>4535</c:v>
                </c:pt>
                <c:pt idx="6377">
                  <c:v>4563</c:v>
                </c:pt>
                <c:pt idx="6378">
                  <c:v>4546</c:v>
                </c:pt>
                <c:pt idx="6379">
                  <c:v>4557</c:v>
                </c:pt>
                <c:pt idx="6380">
                  <c:v>4577</c:v>
                </c:pt>
                <c:pt idx="6381">
                  <c:v>4610</c:v>
                </c:pt>
                <c:pt idx="6382">
                  <c:v>4620</c:v>
                </c:pt>
                <c:pt idx="6383">
                  <c:v>4606</c:v>
                </c:pt>
                <c:pt idx="6384">
                  <c:v>4618</c:v>
                </c:pt>
                <c:pt idx="6385">
                  <c:v>4606</c:v>
                </c:pt>
                <c:pt idx="6386">
                  <c:v>4607</c:v>
                </c:pt>
                <c:pt idx="6387">
                  <c:v>4593</c:v>
                </c:pt>
                <c:pt idx="6388">
                  <c:v>4612</c:v>
                </c:pt>
                <c:pt idx="6389">
                  <c:v>4623</c:v>
                </c:pt>
                <c:pt idx="6390">
                  <c:v>4631</c:v>
                </c:pt>
                <c:pt idx="6391">
                  <c:v>4605</c:v>
                </c:pt>
                <c:pt idx="6392">
                  <c:v>4587</c:v>
                </c:pt>
                <c:pt idx="6393">
                  <c:v>4575</c:v>
                </c:pt>
                <c:pt idx="6394">
                  <c:v>4580</c:v>
                </c:pt>
                <c:pt idx="6395">
                  <c:v>4584</c:v>
                </c:pt>
                <c:pt idx="6396">
                  <c:v>4561</c:v>
                </c:pt>
                <c:pt idx="6397">
                  <c:v>4536</c:v>
                </c:pt>
                <c:pt idx="6398">
                  <c:v>4520</c:v>
                </c:pt>
                <c:pt idx="6399">
                  <c:v>4529</c:v>
                </c:pt>
                <c:pt idx="6400">
                  <c:v>4531</c:v>
                </c:pt>
                <c:pt idx="6401">
                  <c:v>4511</c:v>
                </c:pt>
                <c:pt idx="6402">
                  <c:v>4540</c:v>
                </c:pt>
                <c:pt idx="6403">
                  <c:v>4569</c:v>
                </c:pt>
                <c:pt idx="6404">
                  <c:v>4569</c:v>
                </c:pt>
                <c:pt idx="6405">
                  <c:v>4550</c:v>
                </c:pt>
                <c:pt idx="6406">
                  <c:v>4546</c:v>
                </c:pt>
                <c:pt idx="6407">
                  <c:v>4525</c:v>
                </c:pt>
                <c:pt idx="6408">
                  <c:v>4523</c:v>
                </c:pt>
                <c:pt idx="6409">
                  <c:v>4522</c:v>
                </c:pt>
                <c:pt idx="6410">
                  <c:v>4548</c:v>
                </c:pt>
                <c:pt idx="6411">
                  <c:v>4553</c:v>
                </c:pt>
                <c:pt idx="6412">
                  <c:v>4536</c:v>
                </c:pt>
                <c:pt idx="6413">
                  <c:v>4533</c:v>
                </c:pt>
                <c:pt idx="6414">
                  <c:v>4512</c:v>
                </c:pt>
                <c:pt idx="6415">
                  <c:v>4516</c:v>
                </c:pt>
                <c:pt idx="6416">
                  <c:v>4519</c:v>
                </c:pt>
                <c:pt idx="6417">
                  <c:v>4520</c:v>
                </c:pt>
                <c:pt idx="6418">
                  <c:v>4550</c:v>
                </c:pt>
                <c:pt idx="6419">
                  <c:v>4575</c:v>
                </c:pt>
                <c:pt idx="6420">
                  <c:v>4582</c:v>
                </c:pt>
                <c:pt idx="6421">
                  <c:v>4552</c:v>
                </c:pt>
                <c:pt idx="6422">
                  <c:v>4507</c:v>
                </c:pt>
                <c:pt idx="6423">
                  <c:v>4476</c:v>
                </c:pt>
                <c:pt idx="6424">
                  <c:v>4467</c:v>
                </c:pt>
                <c:pt idx="6425">
                  <c:v>4482</c:v>
                </c:pt>
                <c:pt idx="6426">
                  <c:v>4481</c:v>
                </c:pt>
                <c:pt idx="6427">
                  <c:v>4509</c:v>
                </c:pt>
                <c:pt idx="6428">
                  <c:v>4539</c:v>
                </c:pt>
                <c:pt idx="6429">
                  <c:v>4527</c:v>
                </c:pt>
                <c:pt idx="6430">
                  <c:v>4439</c:v>
                </c:pt>
                <c:pt idx="6431">
                  <c:v>4411</c:v>
                </c:pt>
                <c:pt idx="6432">
                  <c:v>4426</c:v>
                </c:pt>
                <c:pt idx="6433">
                  <c:v>4452</c:v>
                </c:pt>
                <c:pt idx="6434">
                  <c:v>4463</c:v>
                </c:pt>
                <c:pt idx="6435">
                  <c:v>4475</c:v>
                </c:pt>
                <c:pt idx="6436">
                  <c:v>4493</c:v>
                </c:pt>
                <c:pt idx="6437">
                  <c:v>4518</c:v>
                </c:pt>
                <c:pt idx="6438">
                  <c:v>4492</c:v>
                </c:pt>
                <c:pt idx="6439">
                  <c:v>4453</c:v>
                </c:pt>
                <c:pt idx="6440">
                  <c:v>4448</c:v>
                </c:pt>
                <c:pt idx="6441">
                  <c:v>4481</c:v>
                </c:pt>
                <c:pt idx="6442">
                  <c:v>4488</c:v>
                </c:pt>
                <c:pt idx="6443">
                  <c:v>4508</c:v>
                </c:pt>
                <c:pt idx="6444">
                  <c:v>4532</c:v>
                </c:pt>
                <c:pt idx="6445">
                  <c:v>4520</c:v>
                </c:pt>
                <c:pt idx="6446">
                  <c:v>4512</c:v>
                </c:pt>
                <c:pt idx="6447">
                  <c:v>4497</c:v>
                </c:pt>
                <c:pt idx="6448">
                  <c:v>4496</c:v>
                </c:pt>
                <c:pt idx="6449">
                  <c:v>4500</c:v>
                </c:pt>
                <c:pt idx="6450">
                  <c:v>4486</c:v>
                </c:pt>
                <c:pt idx="6451">
                  <c:v>4496</c:v>
                </c:pt>
                <c:pt idx="6452">
                  <c:v>4518</c:v>
                </c:pt>
                <c:pt idx="6453">
                  <c:v>4535</c:v>
                </c:pt>
                <c:pt idx="6454">
                  <c:v>4561</c:v>
                </c:pt>
                <c:pt idx="6455">
                  <c:v>4549</c:v>
                </c:pt>
                <c:pt idx="6456">
                  <c:v>4514</c:v>
                </c:pt>
                <c:pt idx="6457">
                  <c:v>4487</c:v>
                </c:pt>
                <c:pt idx="6458">
                  <c:v>4464</c:v>
                </c:pt>
                <c:pt idx="6459">
                  <c:v>4472</c:v>
                </c:pt>
                <c:pt idx="6460">
                  <c:v>4515</c:v>
                </c:pt>
                <c:pt idx="6461">
                  <c:v>4545</c:v>
                </c:pt>
                <c:pt idx="6462">
                  <c:v>4551</c:v>
                </c:pt>
                <c:pt idx="6463">
                  <c:v>4551</c:v>
                </c:pt>
                <c:pt idx="6464">
                  <c:v>4539</c:v>
                </c:pt>
                <c:pt idx="6465">
                  <c:v>4539</c:v>
                </c:pt>
                <c:pt idx="6466">
                  <c:v>4546</c:v>
                </c:pt>
                <c:pt idx="6467">
                  <c:v>4576</c:v>
                </c:pt>
                <c:pt idx="6468">
                  <c:v>4590</c:v>
                </c:pt>
                <c:pt idx="6469">
                  <c:v>4605</c:v>
                </c:pt>
                <c:pt idx="6470">
                  <c:v>4575</c:v>
                </c:pt>
                <c:pt idx="6471">
                  <c:v>4561</c:v>
                </c:pt>
                <c:pt idx="6472">
                  <c:v>4550</c:v>
                </c:pt>
                <c:pt idx="6473">
                  <c:v>4534</c:v>
                </c:pt>
                <c:pt idx="6474">
                  <c:v>4521</c:v>
                </c:pt>
                <c:pt idx="6475">
                  <c:v>4544</c:v>
                </c:pt>
                <c:pt idx="6476">
                  <c:v>4578</c:v>
                </c:pt>
                <c:pt idx="6477">
                  <c:v>4558</c:v>
                </c:pt>
                <c:pt idx="6478">
                  <c:v>4557</c:v>
                </c:pt>
                <c:pt idx="6479">
                  <c:v>4548</c:v>
                </c:pt>
                <c:pt idx="6480">
                  <c:v>4540</c:v>
                </c:pt>
                <c:pt idx="6481">
                  <c:v>4538</c:v>
                </c:pt>
                <c:pt idx="6482">
                  <c:v>4533</c:v>
                </c:pt>
                <c:pt idx="6483">
                  <c:v>4531</c:v>
                </c:pt>
                <c:pt idx="6484">
                  <c:v>4507</c:v>
                </c:pt>
                <c:pt idx="6485">
                  <c:v>4469</c:v>
                </c:pt>
                <c:pt idx="6486">
                  <c:v>4458</c:v>
                </c:pt>
                <c:pt idx="6487">
                  <c:v>4463</c:v>
                </c:pt>
                <c:pt idx="6488">
                  <c:v>4460</c:v>
                </c:pt>
                <c:pt idx="6489">
                  <c:v>4465</c:v>
                </c:pt>
                <c:pt idx="6490">
                  <c:v>4454</c:v>
                </c:pt>
                <c:pt idx="6491">
                  <c:v>4452</c:v>
                </c:pt>
                <c:pt idx="6492">
                  <c:v>4477</c:v>
                </c:pt>
                <c:pt idx="6493">
                  <c:v>4478</c:v>
                </c:pt>
                <c:pt idx="6494">
                  <c:v>4475</c:v>
                </c:pt>
                <c:pt idx="6495">
                  <c:v>4495</c:v>
                </c:pt>
                <c:pt idx="6496">
                  <c:v>4521</c:v>
                </c:pt>
                <c:pt idx="6497">
                  <c:v>4539</c:v>
                </c:pt>
                <c:pt idx="6498">
                  <c:v>4572</c:v>
                </c:pt>
                <c:pt idx="6499">
                  <c:v>4549</c:v>
                </c:pt>
                <c:pt idx="6500">
                  <c:v>4467</c:v>
                </c:pt>
                <c:pt idx="6501">
                  <c:v>4453</c:v>
                </c:pt>
                <c:pt idx="6502">
                  <c:v>4481</c:v>
                </c:pt>
                <c:pt idx="6503">
                  <c:v>4493</c:v>
                </c:pt>
                <c:pt idx="6504">
                  <c:v>4479</c:v>
                </c:pt>
                <c:pt idx="6505">
                  <c:v>4457</c:v>
                </c:pt>
                <c:pt idx="6506">
                  <c:v>4496</c:v>
                </c:pt>
                <c:pt idx="6507">
                  <c:v>4534</c:v>
                </c:pt>
                <c:pt idx="6508">
                  <c:v>4543</c:v>
                </c:pt>
                <c:pt idx="6509">
                  <c:v>4525</c:v>
                </c:pt>
                <c:pt idx="6510">
                  <c:v>4514</c:v>
                </c:pt>
                <c:pt idx="6511">
                  <c:v>4538</c:v>
                </c:pt>
                <c:pt idx="6512">
                  <c:v>4575</c:v>
                </c:pt>
                <c:pt idx="6513">
                  <c:v>4574</c:v>
                </c:pt>
                <c:pt idx="6514">
                  <c:v>4556</c:v>
                </c:pt>
                <c:pt idx="6515">
                  <c:v>4542</c:v>
                </c:pt>
                <c:pt idx="6516">
                  <c:v>4546</c:v>
                </c:pt>
                <c:pt idx="6517">
                  <c:v>4558</c:v>
                </c:pt>
                <c:pt idx="6518">
                  <c:v>4529</c:v>
                </c:pt>
                <c:pt idx="6519">
                  <c:v>4509</c:v>
                </c:pt>
                <c:pt idx="6520">
                  <c:v>4550</c:v>
                </c:pt>
                <c:pt idx="6521">
                  <c:v>4551</c:v>
                </c:pt>
                <c:pt idx="6522">
                  <c:v>4535</c:v>
                </c:pt>
                <c:pt idx="6523">
                  <c:v>4544</c:v>
                </c:pt>
                <c:pt idx="6524">
                  <c:v>4535</c:v>
                </c:pt>
                <c:pt idx="6525">
                  <c:v>4531</c:v>
                </c:pt>
                <c:pt idx="6526">
                  <c:v>4544</c:v>
                </c:pt>
                <c:pt idx="6527">
                  <c:v>4537</c:v>
                </c:pt>
                <c:pt idx="6528">
                  <c:v>4535</c:v>
                </c:pt>
                <c:pt idx="6529">
                  <c:v>4549</c:v>
                </c:pt>
                <c:pt idx="6530">
                  <c:v>4549</c:v>
                </c:pt>
                <c:pt idx="6531">
                  <c:v>4550</c:v>
                </c:pt>
                <c:pt idx="6532">
                  <c:v>4543</c:v>
                </c:pt>
                <c:pt idx="6533">
                  <c:v>4537</c:v>
                </c:pt>
                <c:pt idx="6534">
                  <c:v>4518</c:v>
                </c:pt>
                <c:pt idx="6535">
                  <c:v>4507</c:v>
                </c:pt>
                <c:pt idx="6536">
                  <c:v>4507</c:v>
                </c:pt>
                <c:pt idx="6537">
                  <c:v>4503</c:v>
                </c:pt>
                <c:pt idx="6538">
                  <c:v>4509</c:v>
                </c:pt>
                <c:pt idx="6539">
                  <c:v>4531</c:v>
                </c:pt>
                <c:pt idx="6540">
                  <c:v>4540</c:v>
                </c:pt>
                <c:pt idx="6541">
                  <c:v>4547</c:v>
                </c:pt>
                <c:pt idx="6542">
                  <c:v>4568</c:v>
                </c:pt>
                <c:pt idx="6543">
                  <c:v>4590</c:v>
                </c:pt>
                <c:pt idx="6544">
                  <c:v>4577</c:v>
                </c:pt>
                <c:pt idx="6545">
                  <c:v>4540</c:v>
                </c:pt>
                <c:pt idx="6546">
                  <c:v>4512</c:v>
                </c:pt>
                <c:pt idx="6547">
                  <c:v>4493</c:v>
                </c:pt>
                <c:pt idx="6548">
                  <c:v>4478</c:v>
                </c:pt>
                <c:pt idx="6549">
                  <c:v>4482</c:v>
                </c:pt>
                <c:pt idx="6550">
                  <c:v>4484</c:v>
                </c:pt>
                <c:pt idx="6551">
                  <c:v>4498</c:v>
                </c:pt>
                <c:pt idx="6552">
                  <c:v>4491</c:v>
                </c:pt>
                <c:pt idx="6553">
                  <c:v>4473</c:v>
                </c:pt>
                <c:pt idx="6554">
                  <c:v>4483</c:v>
                </c:pt>
                <c:pt idx="6555">
                  <c:v>4496</c:v>
                </c:pt>
                <c:pt idx="6556">
                  <c:v>4481</c:v>
                </c:pt>
                <c:pt idx="6557">
                  <c:v>4470</c:v>
                </c:pt>
                <c:pt idx="6558">
                  <c:v>4472</c:v>
                </c:pt>
                <c:pt idx="6559">
                  <c:v>4482</c:v>
                </c:pt>
                <c:pt idx="6560">
                  <c:v>4475</c:v>
                </c:pt>
                <c:pt idx="6561">
                  <c:v>4473</c:v>
                </c:pt>
                <c:pt idx="6562">
                  <c:v>4518</c:v>
                </c:pt>
                <c:pt idx="6563">
                  <c:v>4514</c:v>
                </c:pt>
                <c:pt idx="6564">
                  <c:v>4530</c:v>
                </c:pt>
                <c:pt idx="6565">
                  <c:v>4539</c:v>
                </c:pt>
                <c:pt idx="6566">
                  <c:v>4535</c:v>
                </c:pt>
                <c:pt idx="6567">
                  <c:v>4527</c:v>
                </c:pt>
                <c:pt idx="6568">
                  <c:v>4513</c:v>
                </c:pt>
                <c:pt idx="6569">
                  <c:v>4479</c:v>
                </c:pt>
                <c:pt idx="6570">
                  <c:v>4443</c:v>
                </c:pt>
                <c:pt idx="6571">
                  <c:v>4435</c:v>
                </c:pt>
                <c:pt idx="6572">
                  <c:v>4489</c:v>
                </c:pt>
                <c:pt idx="6573">
                  <c:v>4541</c:v>
                </c:pt>
                <c:pt idx="6574">
                  <c:v>4607</c:v>
                </c:pt>
                <c:pt idx="6575">
                  <c:v>4621</c:v>
                </c:pt>
                <c:pt idx="6576">
                  <c:v>4624</c:v>
                </c:pt>
                <c:pt idx="6577">
                  <c:v>4619</c:v>
                </c:pt>
                <c:pt idx="6578">
                  <c:v>4571</c:v>
                </c:pt>
                <c:pt idx="6579">
                  <c:v>4532</c:v>
                </c:pt>
                <c:pt idx="6580">
                  <c:v>4529</c:v>
                </c:pt>
                <c:pt idx="6581">
                  <c:v>4531</c:v>
                </c:pt>
                <c:pt idx="6582">
                  <c:v>4519</c:v>
                </c:pt>
                <c:pt idx="6583">
                  <c:v>4531</c:v>
                </c:pt>
                <c:pt idx="6584">
                  <c:v>4551</c:v>
                </c:pt>
                <c:pt idx="6585">
                  <c:v>4566</c:v>
                </c:pt>
                <c:pt idx="6586">
                  <c:v>4575</c:v>
                </c:pt>
                <c:pt idx="6587">
                  <c:v>4536</c:v>
                </c:pt>
                <c:pt idx="6588">
                  <c:v>4524</c:v>
                </c:pt>
                <c:pt idx="6589">
                  <c:v>4535</c:v>
                </c:pt>
                <c:pt idx="6590">
                  <c:v>4577</c:v>
                </c:pt>
                <c:pt idx="6591">
                  <c:v>4591</c:v>
                </c:pt>
                <c:pt idx="6592">
                  <c:v>4590</c:v>
                </c:pt>
                <c:pt idx="6593">
                  <c:v>4590</c:v>
                </c:pt>
                <c:pt idx="6594">
                  <c:v>4558</c:v>
                </c:pt>
                <c:pt idx="6595">
                  <c:v>4529</c:v>
                </c:pt>
                <c:pt idx="6596">
                  <c:v>4575</c:v>
                </c:pt>
                <c:pt idx="6597">
                  <c:v>4585</c:v>
                </c:pt>
                <c:pt idx="6598">
                  <c:v>4570</c:v>
                </c:pt>
                <c:pt idx="6599">
                  <c:v>4575</c:v>
                </c:pt>
                <c:pt idx="6600">
                  <c:v>4569</c:v>
                </c:pt>
                <c:pt idx="6601">
                  <c:v>4560</c:v>
                </c:pt>
                <c:pt idx="6602">
                  <c:v>4557</c:v>
                </c:pt>
                <c:pt idx="6603">
                  <c:v>4574</c:v>
                </c:pt>
                <c:pt idx="6604">
                  <c:v>4575</c:v>
                </c:pt>
                <c:pt idx="6605">
                  <c:v>4561</c:v>
                </c:pt>
                <c:pt idx="6606">
                  <c:v>4560</c:v>
                </c:pt>
                <c:pt idx="6607">
                  <c:v>4539</c:v>
                </c:pt>
                <c:pt idx="6608">
                  <c:v>4541</c:v>
                </c:pt>
                <c:pt idx="6609">
                  <c:v>4556</c:v>
                </c:pt>
                <c:pt idx="6610">
                  <c:v>4549</c:v>
                </c:pt>
                <c:pt idx="6611">
                  <c:v>4560</c:v>
                </c:pt>
                <c:pt idx="6612">
                  <c:v>4546</c:v>
                </c:pt>
                <c:pt idx="6613">
                  <c:v>4553</c:v>
                </c:pt>
                <c:pt idx="6614">
                  <c:v>4558</c:v>
                </c:pt>
                <c:pt idx="6615">
                  <c:v>4581</c:v>
                </c:pt>
                <c:pt idx="6616">
                  <c:v>4581</c:v>
                </c:pt>
                <c:pt idx="6617">
                  <c:v>4532</c:v>
                </c:pt>
                <c:pt idx="6618">
                  <c:v>4516</c:v>
                </c:pt>
                <c:pt idx="6619">
                  <c:v>4532</c:v>
                </c:pt>
                <c:pt idx="6620">
                  <c:v>4535</c:v>
                </c:pt>
                <c:pt idx="6621">
                  <c:v>4530</c:v>
                </c:pt>
                <c:pt idx="6622">
                  <c:v>4523</c:v>
                </c:pt>
                <c:pt idx="6623">
                  <c:v>4517</c:v>
                </c:pt>
                <c:pt idx="6624">
                  <c:v>4538</c:v>
                </c:pt>
                <c:pt idx="6625">
                  <c:v>4522</c:v>
                </c:pt>
                <c:pt idx="6626">
                  <c:v>4482</c:v>
                </c:pt>
                <c:pt idx="6627">
                  <c:v>4458</c:v>
                </c:pt>
                <c:pt idx="6628">
                  <c:v>4468</c:v>
                </c:pt>
                <c:pt idx="6629">
                  <c:v>4489</c:v>
                </c:pt>
                <c:pt idx="6630">
                  <c:v>4481</c:v>
                </c:pt>
                <c:pt idx="6631">
                  <c:v>4460</c:v>
                </c:pt>
                <c:pt idx="6632">
                  <c:v>4458</c:v>
                </c:pt>
                <c:pt idx="6633">
                  <c:v>4452</c:v>
                </c:pt>
                <c:pt idx="6634">
                  <c:v>4427</c:v>
                </c:pt>
                <c:pt idx="6635">
                  <c:v>4434</c:v>
                </c:pt>
                <c:pt idx="6636">
                  <c:v>4452</c:v>
                </c:pt>
                <c:pt idx="6637">
                  <c:v>4437</c:v>
                </c:pt>
                <c:pt idx="6638">
                  <c:v>4457</c:v>
                </c:pt>
                <c:pt idx="6639">
                  <c:v>4476</c:v>
                </c:pt>
                <c:pt idx="6640">
                  <c:v>4503</c:v>
                </c:pt>
                <c:pt idx="6641">
                  <c:v>4533</c:v>
                </c:pt>
                <c:pt idx="6642">
                  <c:v>4572</c:v>
                </c:pt>
                <c:pt idx="6643">
                  <c:v>4570</c:v>
                </c:pt>
                <c:pt idx="6644">
                  <c:v>4568</c:v>
                </c:pt>
                <c:pt idx="6645">
                  <c:v>4567</c:v>
                </c:pt>
                <c:pt idx="6646">
                  <c:v>4558</c:v>
                </c:pt>
                <c:pt idx="6647">
                  <c:v>4539</c:v>
                </c:pt>
                <c:pt idx="6648">
                  <c:v>4529</c:v>
                </c:pt>
                <c:pt idx="6649">
                  <c:v>4541</c:v>
                </c:pt>
                <c:pt idx="6650">
                  <c:v>4532</c:v>
                </c:pt>
                <c:pt idx="6651">
                  <c:v>4527</c:v>
                </c:pt>
                <c:pt idx="6652">
                  <c:v>4535</c:v>
                </c:pt>
                <c:pt idx="6653">
                  <c:v>4562</c:v>
                </c:pt>
                <c:pt idx="6654">
                  <c:v>4573</c:v>
                </c:pt>
                <c:pt idx="6655">
                  <c:v>4599</c:v>
                </c:pt>
                <c:pt idx="6656">
                  <c:v>4619</c:v>
                </c:pt>
                <c:pt idx="6657">
                  <c:v>4628</c:v>
                </c:pt>
                <c:pt idx="6658">
                  <c:v>4638</c:v>
                </c:pt>
                <c:pt idx="6659">
                  <c:v>4631</c:v>
                </c:pt>
                <c:pt idx="6660">
                  <c:v>4614</c:v>
                </c:pt>
                <c:pt idx="6661">
                  <c:v>4638</c:v>
                </c:pt>
                <c:pt idx="6662">
                  <c:v>4641</c:v>
                </c:pt>
                <c:pt idx="6663">
                  <c:v>4629</c:v>
                </c:pt>
                <c:pt idx="6664">
                  <c:v>4606</c:v>
                </c:pt>
                <c:pt idx="6665">
                  <c:v>4600</c:v>
                </c:pt>
                <c:pt idx="6666">
                  <c:v>4573</c:v>
                </c:pt>
                <c:pt idx="6667">
                  <c:v>4570</c:v>
                </c:pt>
                <c:pt idx="6668">
                  <c:v>4538</c:v>
                </c:pt>
                <c:pt idx="6669">
                  <c:v>4527</c:v>
                </c:pt>
                <c:pt idx="6670">
                  <c:v>4526</c:v>
                </c:pt>
                <c:pt idx="6671">
                  <c:v>4552</c:v>
                </c:pt>
                <c:pt idx="6672">
                  <c:v>4554</c:v>
                </c:pt>
                <c:pt idx="6673">
                  <c:v>4548</c:v>
                </c:pt>
                <c:pt idx="6674">
                  <c:v>4514</c:v>
                </c:pt>
                <c:pt idx="6675">
                  <c:v>4533</c:v>
                </c:pt>
                <c:pt idx="6676">
                  <c:v>4544</c:v>
                </c:pt>
                <c:pt idx="6677">
                  <c:v>4546</c:v>
                </c:pt>
                <c:pt idx="6678">
                  <c:v>4517</c:v>
                </c:pt>
                <c:pt idx="6679">
                  <c:v>4512</c:v>
                </c:pt>
                <c:pt idx="6680">
                  <c:v>4498</c:v>
                </c:pt>
                <c:pt idx="6681">
                  <c:v>4500</c:v>
                </c:pt>
                <c:pt idx="6682">
                  <c:v>4540</c:v>
                </c:pt>
                <c:pt idx="6683">
                  <c:v>4539</c:v>
                </c:pt>
                <c:pt idx="6684">
                  <c:v>4532</c:v>
                </c:pt>
                <c:pt idx="6685">
                  <c:v>4517</c:v>
                </c:pt>
                <c:pt idx="6686">
                  <c:v>4506</c:v>
                </c:pt>
                <c:pt idx="6687">
                  <c:v>4499</c:v>
                </c:pt>
                <c:pt idx="6688">
                  <c:v>4474</c:v>
                </c:pt>
                <c:pt idx="6689">
                  <c:v>4484</c:v>
                </c:pt>
                <c:pt idx="6690">
                  <c:v>4512</c:v>
                </c:pt>
                <c:pt idx="6691">
                  <c:v>4489</c:v>
                </c:pt>
                <c:pt idx="6692">
                  <c:v>4458</c:v>
                </c:pt>
                <c:pt idx="6693">
                  <c:v>4465</c:v>
                </c:pt>
                <c:pt idx="6694">
                  <c:v>4483</c:v>
                </c:pt>
                <c:pt idx="6695">
                  <c:v>4496</c:v>
                </c:pt>
                <c:pt idx="6696">
                  <c:v>4531</c:v>
                </c:pt>
                <c:pt idx="6697">
                  <c:v>4525</c:v>
                </c:pt>
                <c:pt idx="6698">
                  <c:v>4473</c:v>
                </c:pt>
                <c:pt idx="6699">
                  <c:v>4474</c:v>
                </c:pt>
                <c:pt idx="6700">
                  <c:v>4523</c:v>
                </c:pt>
                <c:pt idx="6701">
                  <c:v>4517</c:v>
                </c:pt>
                <c:pt idx="6702">
                  <c:v>4496</c:v>
                </c:pt>
                <c:pt idx="6703">
                  <c:v>4514</c:v>
                </c:pt>
                <c:pt idx="6704">
                  <c:v>4533</c:v>
                </c:pt>
                <c:pt idx="6705">
                  <c:v>4543</c:v>
                </c:pt>
                <c:pt idx="6706">
                  <c:v>4552</c:v>
                </c:pt>
                <c:pt idx="6707">
                  <c:v>4571</c:v>
                </c:pt>
                <c:pt idx="6708">
                  <c:v>4574</c:v>
                </c:pt>
                <c:pt idx="6709">
                  <c:v>4565</c:v>
                </c:pt>
                <c:pt idx="6710">
                  <c:v>4581</c:v>
                </c:pt>
                <c:pt idx="6711">
                  <c:v>4590</c:v>
                </c:pt>
                <c:pt idx="6712">
                  <c:v>4593</c:v>
                </c:pt>
                <c:pt idx="6713">
                  <c:v>4583</c:v>
                </c:pt>
                <c:pt idx="6714">
                  <c:v>4564</c:v>
                </c:pt>
                <c:pt idx="6715">
                  <c:v>4537</c:v>
                </c:pt>
                <c:pt idx="6716">
                  <c:v>4551</c:v>
                </c:pt>
                <c:pt idx="6717">
                  <c:v>4580</c:v>
                </c:pt>
                <c:pt idx="6718">
                  <c:v>4566</c:v>
                </c:pt>
                <c:pt idx="6719">
                  <c:v>4573</c:v>
                </c:pt>
                <c:pt idx="6720">
                  <c:v>4589</c:v>
                </c:pt>
                <c:pt idx="6721">
                  <c:v>4579</c:v>
                </c:pt>
                <c:pt idx="6722">
                  <c:v>4554</c:v>
                </c:pt>
                <c:pt idx="6723">
                  <c:v>4550</c:v>
                </c:pt>
                <c:pt idx="6724">
                  <c:v>4525</c:v>
                </c:pt>
                <c:pt idx="6725">
                  <c:v>4506</c:v>
                </c:pt>
                <c:pt idx="6726">
                  <c:v>4495</c:v>
                </c:pt>
                <c:pt idx="6727">
                  <c:v>4516</c:v>
                </c:pt>
                <c:pt idx="6728">
                  <c:v>4498</c:v>
                </c:pt>
                <c:pt idx="6729">
                  <c:v>4490</c:v>
                </c:pt>
                <c:pt idx="6730">
                  <c:v>4520</c:v>
                </c:pt>
                <c:pt idx="6731">
                  <c:v>4543</c:v>
                </c:pt>
                <c:pt idx="6732">
                  <c:v>4546</c:v>
                </c:pt>
                <c:pt idx="6733">
                  <c:v>4537</c:v>
                </c:pt>
                <c:pt idx="6734">
                  <c:v>4505</c:v>
                </c:pt>
                <c:pt idx="6735">
                  <c:v>4480</c:v>
                </c:pt>
                <c:pt idx="6736">
                  <c:v>4467</c:v>
                </c:pt>
                <c:pt idx="6737">
                  <c:v>4479</c:v>
                </c:pt>
                <c:pt idx="6738">
                  <c:v>4537</c:v>
                </c:pt>
                <c:pt idx="6739">
                  <c:v>4551</c:v>
                </c:pt>
                <c:pt idx="6740">
                  <c:v>4563</c:v>
                </c:pt>
                <c:pt idx="6741">
                  <c:v>4580</c:v>
                </c:pt>
                <c:pt idx="6742">
                  <c:v>4538</c:v>
                </c:pt>
                <c:pt idx="6743">
                  <c:v>4537</c:v>
                </c:pt>
                <c:pt idx="6744">
                  <c:v>4550</c:v>
                </c:pt>
                <c:pt idx="6745">
                  <c:v>4565</c:v>
                </c:pt>
                <c:pt idx="6746">
                  <c:v>4552</c:v>
                </c:pt>
                <c:pt idx="6747">
                  <c:v>4539</c:v>
                </c:pt>
                <c:pt idx="6748">
                  <c:v>4562</c:v>
                </c:pt>
                <c:pt idx="6749">
                  <c:v>4585</c:v>
                </c:pt>
                <c:pt idx="6750">
                  <c:v>4576</c:v>
                </c:pt>
                <c:pt idx="6751">
                  <c:v>4544</c:v>
                </c:pt>
                <c:pt idx="6752">
                  <c:v>4499</c:v>
                </c:pt>
                <c:pt idx="6753">
                  <c:v>4482</c:v>
                </c:pt>
                <c:pt idx="6754">
                  <c:v>4471</c:v>
                </c:pt>
                <c:pt idx="6755">
                  <c:v>4465</c:v>
                </c:pt>
                <c:pt idx="6756">
                  <c:v>4459</c:v>
                </c:pt>
                <c:pt idx="6757">
                  <c:v>4484</c:v>
                </c:pt>
                <c:pt idx="6758">
                  <c:v>4513</c:v>
                </c:pt>
                <c:pt idx="6759">
                  <c:v>4514</c:v>
                </c:pt>
                <c:pt idx="6760">
                  <c:v>4502</c:v>
                </c:pt>
                <c:pt idx="6761">
                  <c:v>4471</c:v>
                </c:pt>
                <c:pt idx="6762">
                  <c:v>4427</c:v>
                </c:pt>
                <c:pt idx="6763">
                  <c:v>4432</c:v>
                </c:pt>
                <c:pt idx="6764">
                  <c:v>4431</c:v>
                </c:pt>
                <c:pt idx="6765">
                  <c:v>4475</c:v>
                </c:pt>
                <c:pt idx="6766">
                  <c:v>4500</c:v>
                </c:pt>
                <c:pt idx="6767">
                  <c:v>4471</c:v>
                </c:pt>
                <c:pt idx="6768">
                  <c:v>4467</c:v>
                </c:pt>
                <c:pt idx="6769">
                  <c:v>4492</c:v>
                </c:pt>
                <c:pt idx="6770">
                  <c:v>4515</c:v>
                </c:pt>
                <c:pt idx="6771">
                  <c:v>4515</c:v>
                </c:pt>
                <c:pt idx="6772">
                  <c:v>4529</c:v>
                </c:pt>
                <c:pt idx="6773">
                  <c:v>4543</c:v>
                </c:pt>
                <c:pt idx="6774">
                  <c:v>4560</c:v>
                </c:pt>
                <c:pt idx="6775">
                  <c:v>4562</c:v>
                </c:pt>
                <c:pt idx="6776">
                  <c:v>4610</c:v>
                </c:pt>
                <c:pt idx="6777">
                  <c:v>4640</c:v>
                </c:pt>
                <c:pt idx="6778">
                  <c:v>4565</c:v>
                </c:pt>
                <c:pt idx="6779">
                  <c:v>4531</c:v>
                </c:pt>
                <c:pt idx="6780">
                  <c:v>4540</c:v>
                </c:pt>
                <c:pt idx="6781">
                  <c:v>4550</c:v>
                </c:pt>
                <c:pt idx="6782">
                  <c:v>4550</c:v>
                </c:pt>
                <c:pt idx="6783">
                  <c:v>4538</c:v>
                </c:pt>
                <c:pt idx="6784">
                  <c:v>4533</c:v>
                </c:pt>
                <c:pt idx="6785">
                  <c:v>4535</c:v>
                </c:pt>
                <c:pt idx="6786">
                  <c:v>4556</c:v>
                </c:pt>
                <c:pt idx="6787">
                  <c:v>4567</c:v>
                </c:pt>
                <c:pt idx="6788">
                  <c:v>4562</c:v>
                </c:pt>
                <c:pt idx="6789">
                  <c:v>4550</c:v>
                </c:pt>
                <c:pt idx="6790">
                  <c:v>4567</c:v>
                </c:pt>
                <c:pt idx="6791">
                  <c:v>4560</c:v>
                </c:pt>
                <c:pt idx="6792">
                  <c:v>4520</c:v>
                </c:pt>
                <c:pt idx="6793">
                  <c:v>4514</c:v>
                </c:pt>
                <c:pt idx="6794">
                  <c:v>4533</c:v>
                </c:pt>
                <c:pt idx="6795">
                  <c:v>4550</c:v>
                </c:pt>
                <c:pt idx="6796">
                  <c:v>4560</c:v>
                </c:pt>
                <c:pt idx="6797">
                  <c:v>4546</c:v>
                </c:pt>
                <c:pt idx="6798">
                  <c:v>4543</c:v>
                </c:pt>
                <c:pt idx="6799">
                  <c:v>4549</c:v>
                </c:pt>
                <c:pt idx="6800">
                  <c:v>4529</c:v>
                </c:pt>
                <c:pt idx="6801">
                  <c:v>4520</c:v>
                </c:pt>
                <c:pt idx="6802">
                  <c:v>4516</c:v>
                </c:pt>
                <c:pt idx="6803">
                  <c:v>4538</c:v>
                </c:pt>
                <c:pt idx="6804">
                  <c:v>4544</c:v>
                </c:pt>
                <c:pt idx="6805">
                  <c:v>4539</c:v>
                </c:pt>
                <c:pt idx="6806">
                  <c:v>4540</c:v>
                </c:pt>
                <c:pt idx="6807">
                  <c:v>4508</c:v>
                </c:pt>
                <c:pt idx="6808">
                  <c:v>4498</c:v>
                </c:pt>
                <c:pt idx="6809">
                  <c:v>4521</c:v>
                </c:pt>
                <c:pt idx="6810">
                  <c:v>4531</c:v>
                </c:pt>
                <c:pt idx="6811">
                  <c:v>4536</c:v>
                </c:pt>
                <c:pt idx="6812">
                  <c:v>4510</c:v>
                </c:pt>
                <c:pt idx="6813">
                  <c:v>4504</c:v>
                </c:pt>
                <c:pt idx="6814">
                  <c:v>4509</c:v>
                </c:pt>
                <c:pt idx="6815">
                  <c:v>4498</c:v>
                </c:pt>
                <c:pt idx="6816">
                  <c:v>4479</c:v>
                </c:pt>
                <c:pt idx="6817">
                  <c:v>4463</c:v>
                </c:pt>
                <c:pt idx="6818">
                  <c:v>4479</c:v>
                </c:pt>
                <c:pt idx="6819">
                  <c:v>4511</c:v>
                </c:pt>
                <c:pt idx="6820">
                  <c:v>4539</c:v>
                </c:pt>
                <c:pt idx="6821">
                  <c:v>4538</c:v>
                </c:pt>
                <c:pt idx="6822">
                  <c:v>4525</c:v>
                </c:pt>
                <c:pt idx="6823">
                  <c:v>4501</c:v>
                </c:pt>
                <c:pt idx="6824">
                  <c:v>4463</c:v>
                </c:pt>
                <c:pt idx="6825">
                  <c:v>4458</c:v>
                </c:pt>
                <c:pt idx="6826">
                  <c:v>4441</c:v>
                </c:pt>
                <c:pt idx="6827">
                  <c:v>4437</c:v>
                </c:pt>
                <c:pt idx="6828">
                  <c:v>4469</c:v>
                </c:pt>
                <c:pt idx="6829">
                  <c:v>4500</c:v>
                </c:pt>
                <c:pt idx="6830">
                  <c:v>4538</c:v>
                </c:pt>
                <c:pt idx="6831">
                  <c:v>4546</c:v>
                </c:pt>
                <c:pt idx="6832">
                  <c:v>4492</c:v>
                </c:pt>
                <c:pt idx="6833">
                  <c:v>4478</c:v>
                </c:pt>
                <c:pt idx="6834">
                  <c:v>4466</c:v>
                </c:pt>
                <c:pt idx="6835">
                  <c:v>4492</c:v>
                </c:pt>
                <c:pt idx="6836">
                  <c:v>4535</c:v>
                </c:pt>
                <c:pt idx="6837">
                  <c:v>4531</c:v>
                </c:pt>
                <c:pt idx="6838">
                  <c:v>4519</c:v>
                </c:pt>
                <c:pt idx="6839">
                  <c:v>4534</c:v>
                </c:pt>
                <c:pt idx="6840">
                  <c:v>4570</c:v>
                </c:pt>
                <c:pt idx="6841">
                  <c:v>4595</c:v>
                </c:pt>
                <c:pt idx="6842">
                  <c:v>4573</c:v>
                </c:pt>
                <c:pt idx="6843">
                  <c:v>4537</c:v>
                </c:pt>
                <c:pt idx="6844">
                  <c:v>4512</c:v>
                </c:pt>
                <c:pt idx="6845">
                  <c:v>4525</c:v>
                </c:pt>
                <c:pt idx="6846">
                  <c:v>4546</c:v>
                </c:pt>
                <c:pt idx="6847">
                  <c:v>4529</c:v>
                </c:pt>
                <c:pt idx="6848">
                  <c:v>4532</c:v>
                </c:pt>
                <c:pt idx="6849">
                  <c:v>4545</c:v>
                </c:pt>
                <c:pt idx="6850">
                  <c:v>4545</c:v>
                </c:pt>
                <c:pt idx="6851">
                  <c:v>4552</c:v>
                </c:pt>
                <c:pt idx="6852">
                  <c:v>4556</c:v>
                </c:pt>
                <c:pt idx="6853">
                  <c:v>4536</c:v>
                </c:pt>
                <c:pt idx="6854">
                  <c:v>4530</c:v>
                </c:pt>
                <c:pt idx="6855">
                  <c:v>4529</c:v>
                </c:pt>
                <c:pt idx="6856">
                  <c:v>4504</c:v>
                </c:pt>
                <c:pt idx="6857">
                  <c:v>4532</c:v>
                </c:pt>
                <c:pt idx="6858">
                  <c:v>4558</c:v>
                </c:pt>
                <c:pt idx="6859">
                  <c:v>4532</c:v>
                </c:pt>
                <c:pt idx="6860">
                  <c:v>4512</c:v>
                </c:pt>
                <c:pt idx="6861">
                  <c:v>4513</c:v>
                </c:pt>
                <c:pt idx="6862">
                  <c:v>4527</c:v>
                </c:pt>
                <c:pt idx="6863">
                  <c:v>4554</c:v>
                </c:pt>
                <c:pt idx="6864">
                  <c:v>4546</c:v>
                </c:pt>
                <c:pt idx="6865">
                  <c:v>4558</c:v>
                </c:pt>
                <c:pt idx="6866">
                  <c:v>4537</c:v>
                </c:pt>
                <c:pt idx="6867">
                  <c:v>4520</c:v>
                </c:pt>
                <c:pt idx="6868">
                  <c:v>4514</c:v>
                </c:pt>
                <c:pt idx="6869">
                  <c:v>4508</c:v>
                </c:pt>
                <c:pt idx="6870">
                  <c:v>4514</c:v>
                </c:pt>
                <c:pt idx="6871">
                  <c:v>4499</c:v>
                </c:pt>
                <c:pt idx="6872">
                  <c:v>4482</c:v>
                </c:pt>
                <c:pt idx="6873">
                  <c:v>4488</c:v>
                </c:pt>
                <c:pt idx="6874">
                  <c:v>4488</c:v>
                </c:pt>
                <c:pt idx="6875">
                  <c:v>4483</c:v>
                </c:pt>
                <c:pt idx="6876">
                  <c:v>4535</c:v>
                </c:pt>
                <c:pt idx="6877">
                  <c:v>4555</c:v>
                </c:pt>
                <c:pt idx="6878">
                  <c:v>4559</c:v>
                </c:pt>
                <c:pt idx="6879">
                  <c:v>4581</c:v>
                </c:pt>
                <c:pt idx="6880">
                  <c:v>4579</c:v>
                </c:pt>
                <c:pt idx="6881">
                  <c:v>4569</c:v>
                </c:pt>
                <c:pt idx="6882">
                  <c:v>4531</c:v>
                </c:pt>
                <c:pt idx="6883">
                  <c:v>4537</c:v>
                </c:pt>
                <c:pt idx="6884">
                  <c:v>4566</c:v>
                </c:pt>
                <c:pt idx="6885">
                  <c:v>4579</c:v>
                </c:pt>
                <c:pt idx="6886">
                  <c:v>4556</c:v>
                </c:pt>
                <c:pt idx="6887">
                  <c:v>4545</c:v>
                </c:pt>
                <c:pt idx="6888">
                  <c:v>4538</c:v>
                </c:pt>
                <c:pt idx="6889">
                  <c:v>4533</c:v>
                </c:pt>
                <c:pt idx="6890">
                  <c:v>4507</c:v>
                </c:pt>
                <c:pt idx="6891">
                  <c:v>4518</c:v>
                </c:pt>
                <c:pt idx="6892">
                  <c:v>4516</c:v>
                </c:pt>
                <c:pt idx="6893">
                  <c:v>4518</c:v>
                </c:pt>
                <c:pt idx="6894">
                  <c:v>4546</c:v>
                </c:pt>
                <c:pt idx="6895">
                  <c:v>4521</c:v>
                </c:pt>
                <c:pt idx="6896">
                  <c:v>4473</c:v>
                </c:pt>
                <c:pt idx="6897">
                  <c:v>4461</c:v>
                </c:pt>
                <c:pt idx="6898">
                  <c:v>4457</c:v>
                </c:pt>
                <c:pt idx="6899">
                  <c:v>4431</c:v>
                </c:pt>
                <c:pt idx="6900">
                  <c:v>4403</c:v>
                </c:pt>
                <c:pt idx="6901">
                  <c:v>4434</c:v>
                </c:pt>
                <c:pt idx="6902">
                  <c:v>4464</c:v>
                </c:pt>
                <c:pt idx="6903">
                  <c:v>4458</c:v>
                </c:pt>
                <c:pt idx="6904">
                  <c:v>4483</c:v>
                </c:pt>
                <c:pt idx="6905">
                  <c:v>4525</c:v>
                </c:pt>
                <c:pt idx="6906">
                  <c:v>4549</c:v>
                </c:pt>
                <c:pt idx="6907">
                  <c:v>4550</c:v>
                </c:pt>
                <c:pt idx="6908">
                  <c:v>4554</c:v>
                </c:pt>
                <c:pt idx="6909">
                  <c:v>4526</c:v>
                </c:pt>
                <c:pt idx="6910">
                  <c:v>4514</c:v>
                </c:pt>
                <c:pt idx="6911">
                  <c:v>4514</c:v>
                </c:pt>
                <c:pt idx="6912">
                  <c:v>4514</c:v>
                </c:pt>
                <c:pt idx="6913">
                  <c:v>4501</c:v>
                </c:pt>
                <c:pt idx="6914">
                  <c:v>4538</c:v>
                </c:pt>
                <c:pt idx="6915">
                  <c:v>4570</c:v>
                </c:pt>
                <c:pt idx="6916">
                  <c:v>4558</c:v>
                </c:pt>
                <c:pt idx="6917">
                  <c:v>4563</c:v>
                </c:pt>
                <c:pt idx="6918">
                  <c:v>4554</c:v>
                </c:pt>
                <c:pt idx="6919">
                  <c:v>4543</c:v>
                </c:pt>
                <c:pt idx="6920">
                  <c:v>4552</c:v>
                </c:pt>
                <c:pt idx="6921">
                  <c:v>4554</c:v>
                </c:pt>
                <c:pt idx="6922">
                  <c:v>4549</c:v>
                </c:pt>
                <c:pt idx="6923">
                  <c:v>4573</c:v>
                </c:pt>
                <c:pt idx="6924">
                  <c:v>4540</c:v>
                </c:pt>
                <c:pt idx="6925">
                  <c:v>4514</c:v>
                </c:pt>
                <c:pt idx="6926">
                  <c:v>4481</c:v>
                </c:pt>
                <c:pt idx="6927">
                  <c:v>4498</c:v>
                </c:pt>
                <c:pt idx="6928">
                  <c:v>4565</c:v>
                </c:pt>
                <c:pt idx="6929">
                  <c:v>4573</c:v>
                </c:pt>
                <c:pt idx="6930">
                  <c:v>4582</c:v>
                </c:pt>
                <c:pt idx="6931">
                  <c:v>4567</c:v>
                </c:pt>
                <c:pt idx="6932">
                  <c:v>4556</c:v>
                </c:pt>
                <c:pt idx="6933">
                  <c:v>4575</c:v>
                </c:pt>
                <c:pt idx="6934">
                  <c:v>4559</c:v>
                </c:pt>
                <c:pt idx="6935">
                  <c:v>4527</c:v>
                </c:pt>
                <c:pt idx="6936">
                  <c:v>4511</c:v>
                </c:pt>
                <c:pt idx="6937">
                  <c:v>4505</c:v>
                </c:pt>
                <c:pt idx="6938">
                  <c:v>4502</c:v>
                </c:pt>
                <c:pt idx="6939">
                  <c:v>4505</c:v>
                </c:pt>
                <c:pt idx="6940">
                  <c:v>4481</c:v>
                </c:pt>
                <c:pt idx="6941">
                  <c:v>4494</c:v>
                </c:pt>
                <c:pt idx="6942">
                  <c:v>4540</c:v>
                </c:pt>
                <c:pt idx="6943">
                  <c:v>4537</c:v>
                </c:pt>
                <c:pt idx="6944">
                  <c:v>4568</c:v>
                </c:pt>
                <c:pt idx="6945">
                  <c:v>4574</c:v>
                </c:pt>
                <c:pt idx="6946">
                  <c:v>4556</c:v>
                </c:pt>
                <c:pt idx="6947">
                  <c:v>4536</c:v>
                </c:pt>
                <c:pt idx="6948">
                  <c:v>4526</c:v>
                </c:pt>
                <c:pt idx="6949">
                  <c:v>4545</c:v>
                </c:pt>
                <c:pt idx="6950">
                  <c:v>4547</c:v>
                </c:pt>
                <c:pt idx="6951">
                  <c:v>4540</c:v>
                </c:pt>
                <c:pt idx="6952">
                  <c:v>4563</c:v>
                </c:pt>
                <c:pt idx="6953">
                  <c:v>4536</c:v>
                </c:pt>
                <c:pt idx="6954">
                  <c:v>4540</c:v>
                </c:pt>
                <c:pt idx="6955">
                  <c:v>4559</c:v>
                </c:pt>
                <c:pt idx="6956">
                  <c:v>4544</c:v>
                </c:pt>
                <c:pt idx="6957">
                  <c:v>4523</c:v>
                </c:pt>
                <c:pt idx="6958">
                  <c:v>4515</c:v>
                </c:pt>
                <c:pt idx="6959">
                  <c:v>4513</c:v>
                </c:pt>
                <c:pt idx="6960">
                  <c:v>4503</c:v>
                </c:pt>
                <c:pt idx="6961">
                  <c:v>4490</c:v>
                </c:pt>
                <c:pt idx="6962">
                  <c:v>4480</c:v>
                </c:pt>
                <c:pt idx="6963">
                  <c:v>4492</c:v>
                </c:pt>
                <c:pt idx="6964">
                  <c:v>4499</c:v>
                </c:pt>
                <c:pt idx="6965">
                  <c:v>4477</c:v>
                </c:pt>
                <c:pt idx="6966">
                  <c:v>4465</c:v>
                </c:pt>
                <c:pt idx="6967">
                  <c:v>4482</c:v>
                </c:pt>
                <c:pt idx="6968">
                  <c:v>4502</c:v>
                </c:pt>
                <c:pt idx="6969">
                  <c:v>4514</c:v>
                </c:pt>
                <c:pt idx="6970">
                  <c:v>4507</c:v>
                </c:pt>
                <c:pt idx="6971">
                  <c:v>4506</c:v>
                </c:pt>
                <c:pt idx="6972">
                  <c:v>4478</c:v>
                </c:pt>
                <c:pt idx="6973">
                  <c:v>4467</c:v>
                </c:pt>
                <c:pt idx="6974">
                  <c:v>4481</c:v>
                </c:pt>
                <c:pt idx="6975">
                  <c:v>4521</c:v>
                </c:pt>
                <c:pt idx="6976">
                  <c:v>4579</c:v>
                </c:pt>
                <c:pt idx="6977">
                  <c:v>4624</c:v>
                </c:pt>
                <c:pt idx="6978">
                  <c:v>4626</c:v>
                </c:pt>
                <c:pt idx="6979">
                  <c:v>4606</c:v>
                </c:pt>
                <c:pt idx="6980">
                  <c:v>4582</c:v>
                </c:pt>
                <c:pt idx="6981">
                  <c:v>4585</c:v>
                </c:pt>
                <c:pt idx="6982">
                  <c:v>4613</c:v>
                </c:pt>
                <c:pt idx="6983">
                  <c:v>4611</c:v>
                </c:pt>
                <c:pt idx="6984">
                  <c:v>4581</c:v>
                </c:pt>
                <c:pt idx="6985">
                  <c:v>4581</c:v>
                </c:pt>
                <c:pt idx="6986">
                  <c:v>4568</c:v>
                </c:pt>
                <c:pt idx="6987">
                  <c:v>4566</c:v>
                </c:pt>
                <c:pt idx="6988">
                  <c:v>4581</c:v>
                </c:pt>
                <c:pt idx="6989">
                  <c:v>4587</c:v>
                </c:pt>
                <c:pt idx="6990">
                  <c:v>4548</c:v>
                </c:pt>
                <c:pt idx="6991">
                  <c:v>4520</c:v>
                </c:pt>
                <c:pt idx="6992">
                  <c:v>4509</c:v>
                </c:pt>
                <c:pt idx="6993">
                  <c:v>4521</c:v>
                </c:pt>
                <c:pt idx="6994">
                  <c:v>4539</c:v>
                </c:pt>
                <c:pt idx="6995">
                  <c:v>4547</c:v>
                </c:pt>
                <c:pt idx="6996">
                  <c:v>4562</c:v>
                </c:pt>
                <c:pt idx="6997">
                  <c:v>4561</c:v>
                </c:pt>
                <c:pt idx="6998">
                  <c:v>4523</c:v>
                </c:pt>
                <c:pt idx="6999">
                  <c:v>4498</c:v>
                </c:pt>
                <c:pt idx="7000">
                  <c:v>4481</c:v>
                </c:pt>
                <c:pt idx="7001">
                  <c:v>4500</c:v>
                </c:pt>
                <c:pt idx="7002">
                  <c:v>4550</c:v>
                </c:pt>
                <c:pt idx="7003">
                  <c:v>4576</c:v>
                </c:pt>
                <c:pt idx="7004">
                  <c:v>4608</c:v>
                </c:pt>
                <c:pt idx="7005">
                  <c:v>4593</c:v>
                </c:pt>
                <c:pt idx="7006">
                  <c:v>4556</c:v>
                </c:pt>
                <c:pt idx="7007">
                  <c:v>4535</c:v>
                </c:pt>
                <c:pt idx="7008">
                  <c:v>4509</c:v>
                </c:pt>
                <c:pt idx="7009">
                  <c:v>4489</c:v>
                </c:pt>
                <c:pt idx="7010">
                  <c:v>4486</c:v>
                </c:pt>
                <c:pt idx="7011">
                  <c:v>4496</c:v>
                </c:pt>
                <c:pt idx="7012">
                  <c:v>4511</c:v>
                </c:pt>
                <c:pt idx="7013">
                  <c:v>4508</c:v>
                </c:pt>
                <c:pt idx="7014">
                  <c:v>4494</c:v>
                </c:pt>
                <c:pt idx="7015">
                  <c:v>4493</c:v>
                </c:pt>
                <c:pt idx="7016">
                  <c:v>4499</c:v>
                </c:pt>
                <c:pt idx="7017">
                  <c:v>4487</c:v>
                </c:pt>
                <c:pt idx="7018">
                  <c:v>4482</c:v>
                </c:pt>
                <c:pt idx="7019">
                  <c:v>4509</c:v>
                </c:pt>
                <c:pt idx="7020">
                  <c:v>4567</c:v>
                </c:pt>
                <c:pt idx="7021">
                  <c:v>4552</c:v>
                </c:pt>
                <c:pt idx="7022">
                  <c:v>4492</c:v>
                </c:pt>
                <c:pt idx="7023">
                  <c:v>4477</c:v>
                </c:pt>
                <c:pt idx="7024">
                  <c:v>4466</c:v>
                </c:pt>
                <c:pt idx="7025">
                  <c:v>4447</c:v>
                </c:pt>
                <c:pt idx="7026">
                  <c:v>4456</c:v>
                </c:pt>
                <c:pt idx="7027">
                  <c:v>4465</c:v>
                </c:pt>
                <c:pt idx="7028">
                  <c:v>4492</c:v>
                </c:pt>
                <c:pt idx="7029">
                  <c:v>4490</c:v>
                </c:pt>
                <c:pt idx="7030">
                  <c:v>4469</c:v>
                </c:pt>
                <c:pt idx="7031">
                  <c:v>4446</c:v>
                </c:pt>
                <c:pt idx="7032">
                  <c:v>4454</c:v>
                </c:pt>
                <c:pt idx="7033">
                  <c:v>4504</c:v>
                </c:pt>
                <c:pt idx="7034">
                  <c:v>4562</c:v>
                </c:pt>
                <c:pt idx="7035">
                  <c:v>4582</c:v>
                </c:pt>
                <c:pt idx="7036">
                  <c:v>4585</c:v>
                </c:pt>
                <c:pt idx="7037">
                  <c:v>4571</c:v>
                </c:pt>
                <c:pt idx="7038">
                  <c:v>4556</c:v>
                </c:pt>
                <c:pt idx="7039">
                  <c:v>4554</c:v>
                </c:pt>
                <c:pt idx="7040">
                  <c:v>4545</c:v>
                </c:pt>
                <c:pt idx="7041">
                  <c:v>4548</c:v>
                </c:pt>
                <c:pt idx="7042">
                  <c:v>4552</c:v>
                </c:pt>
                <c:pt idx="7043">
                  <c:v>4582</c:v>
                </c:pt>
                <c:pt idx="7044">
                  <c:v>4613</c:v>
                </c:pt>
                <c:pt idx="7045">
                  <c:v>4628</c:v>
                </c:pt>
                <c:pt idx="7046">
                  <c:v>4628</c:v>
                </c:pt>
                <c:pt idx="7047">
                  <c:v>4609</c:v>
                </c:pt>
                <c:pt idx="7048">
                  <c:v>4584</c:v>
                </c:pt>
                <c:pt idx="7049">
                  <c:v>4610</c:v>
                </c:pt>
                <c:pt idx="7050">
                  <c:v>4632</c:v>
                </c:pt>
                <c:pt idx="7051">
                  <c:v>4646</c:v>
                </c:pt>
                <c:pt idx="7052">
                  <c:v>4625</c:v>
                </c:pt>
                <c:pt idx="7053">
                  <c:v>4577</c:v>
                </c:pt>
                <c:pt idx="7054">
                  <c:v>4577</c:v>
                </c:pt>
                <c:pt idx="7055">
                  <c:v>4583</c:v>
                </c:pt>
                <c:pt idx="7056">
                  <c:v>4542</c:v>
                </c:pt>
                <c:pt idx="7057">
                  <c:v>4529</c:v>
                </c:pt>
                <c:pt idx="7058">
                  <c:v>4556</c:v>
                </c:pt>
                <c:pt idx="7059">
                  <c:v>4554</c:v>
                </c:pt>
                <c:pt idx="7060">
                  <c:v>4560</c:v>
                </c:pt>
                <c:pt idx="7061">
                  <c:v>4551</c:v>
                </c:pt>
                <c:pt idx="7062">
                  <c:v>4563</c:v>
                </c:pt>
                <c:pt idx="7063">
                  <c:v>4587</c:v>
                </c:pt>
                <c:pt idx="7064">
                  <c:v>4626</c:v>
                </c:pt>
                <c:pt idx="7065">
                  <c:v>4627</c:v>
                </c:pt>
                <c:pt idx="7066">
                  <c:v>4624</c:v>
                </c:pt>
                <c:pt idx="7067">
                  <c:v>4611</c:v>
                </c:pt>
                <c:pt idx="7068">
                  <c:v>4577</c:v>
                </c:pt>
                <c:pt idx="7069">
                  <c:v>4567</c:v>
                </c:pt>
                <c:pt idx="7070">
                  <c:v>4550</c:v>
                </c:pt>
                <c:pt idx="7071">
                  <c:v>4543</c:v>
                </c:pt>
                <c:pt idx="7072">
                  <c:v>4525</c:v>
                </c:pt>
                <c:pt idx="7073">
                  <c:v>4523</c:v>
                </c:pt>
                <c:pt idx="7074">
                  <c:v>4535</c:v>
                </c:pt>
                <c:pt idx="7075">
                  <c:v>4529</c:v>
                </c:pt>
                <c:pt idx="7076">
                  <c:v>4532</c:v>
                </c:pt>
                <c:pt idx="7077">
                  <c:v>4548</c:v>
                </c:pt>
                <c:pt idx="7078">
                  <c:v>4535</c:v>
                </c:pt>
                <c:pt idx="7079">
                  <c:v>4533</c:v>
                </c:pt>
                <c:pt idx="7080">
                  <c:v>4545</c:v>
                </c:pt>
                <c:pt idx="7081">
                  <c:v>4535</c:v>
                </c:pt>
                <c:pt idx="7082">
                  <c:v>4502</c:v>
                </c:pt>
                <c:pt idx="7083">
                  <c:v>4475</c:v>
                </c:pt>
                <c:pt idx="7084">
                  <c:v>4471</c:v>
                </c:pt>
                <c:pt idx="7085">
                  <c:v>4480</c:v>
                </c:pt>
                <c:pt idx="7086">
                  <c:v>4489</c:v>
                </c:pt>
                <c:pt idx="7087">
                  <c:v>4514</c:v>
                </c:pt>
                <c:pt idx="7088">
                  <c:v>4527</c:v>
                </c:pt>
                <c:pt idx="7089">
                  <c:v>4543</c:v>
                </c:pt>
                <c:pt idx="7090">
                  <c:v>4498</c:v>
                </c:pt>
                <c:pt idx="7091">
                  <c:v>4476</c:v>
                </c:pt>
                <c:pt idx="7092">
                  <c:v>4468</c:v>
                </c:pt>
                <c:pt idx="7093">
                  <c:v>4461</c:v>
                </c:pt>
                <c:pt idx="7094">
                  <c:v>4462</c:v>
                </c:pt>
                <c:pt idx="7095">
                  <c:v>4470</c:v>
                </c:pt>
                <c:pt idx="7096">
                  <c:v>4483</c:v>
                </c:pt>
                <c:pt idx="7097">
                  <c:v>4487</c:v>
                </c:pt>
                <c:pt idx="7098">
                  <c:v>4513</c:v>
                </c:pt>
                <c:pt idx="7099">
                  <c:v>4557</c:v>
                </c:pt>
                <c:pt idx="7100">
                  <c:v>4609</c:v>
                </c:pt>
                <c:pt idx="7101">
                  <c:v>4586</c:v>
                </c:pt>
                <c:pt idx="7102">
                  <c:v>4566</c:v>
                </c:pt>
                <c:pt idx="7103">
                  <c:v>4571</c:v>
                </c:pt>
                <c:pt idx="7104">
                  <c:v>4557</c:v>
                </c:pt>
                <c:pt idx="7105">
                  <c:v>4573</c:v>
                </c:pt>
                <c:pt idx="7106">
                  <c:v>4585</c:v>
                </c:pt>
                <c:pt idx="7107">
                  <c:v>4569</c:v>
                </c:pt>
                <c:pt idx="7108">
                  <c:v>4562</c:v>
                </c:pt>
                <c:pt idx="7109">
                  <c:v>4577</c:v>
                </c:pt>
                <c:pt idx="7110">
                  <c:v>4581</c:v>
                </c:pt>
                <c:pt idx="7111">
                  <c:v>4594</c:v>
                </c:pt>
                <c:pt idx="7112">
                  <c:v>4576</c:v>
                </c:pt>
                <c:pt idx="7113">
                  <c:v>4576</c:v>
                </c:pt>
                <c:pt idx="7114">
                  <c:v>4622</c:v>
                </c:pt>
                <c:pt idx="7115">
                  <c:v>4639</c:v>
                </c:pt>
                <c:pt idx="7116">
                  <c:v>4632</c:v>
                </c:pt>
                <c:pt idx="7117">
                  <c:v>4618</c:v>
                </c:pt>
                <c:pt idx="7118">
                  <c:v>4558</c:v>
                </c:pt>
                <c:pt idx="7119">
                  <c:v>4533</c:v>
                </c:pt>
                <c:pt idx="7120">
                  <c:v>4562</c:v>
                </c:pt>
                <c:pt idx="7121">
                  <c:v>4552</c:v>
                </c:pt>
                <c:pt idx="7122">
                  <c:v>4538</c:v>
                </c:pt>
                <c:pt idx="7123">
                  <c:v>4540</c:v>
                </c:pt>
                <c:pt idx="7124">
                  <c:v>4552</c:v>
                </c:pt>
                <c:pt idx="7125">
                  <c:v>4545</c:v>
                </c:pt>
                <c:pt idx="7126">
                  <c:v>4504</c:v>
                </c:pt>
                <c:pt idx="7127">
                  <c:v>4527</c:v>
                </c:pt>
                <c:pt idx="7128">
                  <c:v>4545</c:v>
                </c:pt>
                <c:pt idx="7129">
                  <c:v>4521</c:v>
                </c:pt>
                <c:pt idx="7130">
                  <c:v>4509</c:v>
                </c:pt>
                <c:pt idx="7131">
                  <c:v>4533</c:v>
                </c:pt>
                <c:pt idx="7132">
                  <c:v>4553</c:v>
                </c:pt>
                <c:pt idx="7133">
                  <c:v>4559</c:v>
                </c:pt>
                <c:pt idx="7134">
                  <c:v>4588</c:v>
                </c:pt>
                <c:pt idx="7135">
                  <c:v>4607</c:v>
                </c:pt>
                <c:pt idx="7136">
                  <c:v>4591</c:v>
                </c:pt>
                <c:pt idx="7137">
                  <c:v>4582</c:v>
                </c:pt>
                <c:pt idx="7138">
                  <c:v>4565</c:v>
                </c:pt>
                <c:pt idx="7139">
                  <c:v>4546</c:v>
                </c:pt>
                <c:pt idx="7140">
                  <c:v>4549</c:v>
                </c:pt>
                <c:pt idx="7141">
                  <c:v>4558</c:v>
                </c:pt>
                <c:pt idx="7142">
                  <c:v>4549</c:v>
                </c:pt>
                <c:pt idx="7143">
                  <c:v>4531</c:v>
                </c:pt>
                <c:pt idx="7144">
                  <c:v>4510</c:v>
                </c:pt>
                <c:pt idx="7145">
                  <c:v>4507</c:v>
                </c:pt>
                <c:pt idx="7146">
                  <c:v>4524</c:v>
                </c:pt>
                <c:pt idx="7147">
                  <c:v>4529</c:v>
                </c:pt>
                <c:pt idx="7148">
                  <c:v>4534</c:v>
                </c:pt>
                <c:pt idx="7149">
                  <c:v>4517</c:v>
                </c:pt>
                <c:pt idx="7150">
                  <c:v>4502</c:v>
                </c:pt>
                <c:pt idx="7151">
                  <c:v>4520</c:v>
                </c:pt>
                <c:pt idx="7152">
                  <c:v>4520</c:v>
                </c:pt>
                <c:pt idx="7153">
                  <c:v>4537</c:v>
                </c:pt>
                <c:pt idx="7154">
                  <c:v>4543</c:v>
                </c:pt>
                <c:pt idx="7155">
                  <c:v>4539</c:v>
                </c:pt>
                <c:pt idx="7156">
                  <c:v>4540</c:v>
                </c:pt>
                <c:pt idx="7157">
                  <c:v>4536</c:v>
                </c:pt>
                <c:pt idx="7158">
                  <c:v>4544</c:v>
                </c:pt>
                <c:pt idx="7159">
                  <c:v>4538</c:v>
                </c:pt>
                <c:pt idx="7160">
                  <c:v>4529</c:v>
                </c:pt>
                <c:pt idx="7161">
                  <c:v>4519</c:v>
                </c:pt>
                <c:pt idx="7162">
                  <c:v>4520</c:v>
                </c:pt>
                <c:pt idx="7163">
                  <c:v>4526</c:v>
                </c:pt>
                <c:pt idx="7164">
                  <c:v>4507</c:v>
                </c:pt>
                <c:pt idx="7165">
                  <c:v>4531</c:v>
                </c:pt>
                <c:pt idx="7166">
                  <c:v>4539</c:v>
                </c:pt>
                <c:pt idx="7167">
                  <c:v>4543</c:v>
                </c:pt>
                <c:pt idx="7168">
                  <c:v>4568</c:v>
                </c:pt>
                <c:pt idx="7169">
                  <c:v>4563</c:v>
                </c:pt>
                <c:pt idx="7170">
                  <c:v>4564</c:v>
                </c:pt>
                <c:pt idx="7171">
                  <c:v>4587</c:v>
                </c:pt>
                <c:pt idx="7172">
                  <c:v>4588</c:v>
                </c:pt>
                <c:pt idx="7173">
                  <c:v>4582</c:v>
                </c:pt>
                <c:pt idx="7174">
                  <c:v>4591</c:v>
                </c:pt>
                <c:pt idx="7175">
                  <c:v>4633</c:v>
                </c:pt>
                <c:pt idx="7176">
                  <c:v>4623</c:v>
                </c:pt>
                <c:pt idx="7177">
                  <c:v>4613</c:v>
                </c:pt>
                <c:pt idx="7178">
                  <c:v>4573</c:v>
                </c:pt>
                <c:pt idx="7179">
                  <c:v>4556</c:v>
                </c:pt>
                <c:pt idx="7180">
                  <c:v>4545</c:v>
                </c:pt>
                <c:pt idx="7181">
                  <c:v>4554</c:v>
                </c:pt>
                <c:pt idx="7182">
                  <c:v>4550</c:v>
                </c:pt>
                <c:pt idx="7183">
                  <c:v>4577</c:v>
                </c:pt>
                <c:pt idx="7184">
                  <c:v>4645</c:v>
                </c:pt>
                <c:pt idx="7185">
                  <c:v>4645</c:v>
                </c:pt>
                <c:pt idx="7186">
                  <c:v>4609</c:v>
                </c:pt>
                <c:pt idx="7187">
                  <c:v>4575</c:v>
                </c:pt>
                <c:pt idx="7188">
                  <c:v>4587</c:v>
                </c:pt>
                <c:pt idx="7189">
                  <c:v>4607</c:v>
                </c:pt>
                <c:pt idx="7190">
                  <c:v>4608</c:v>
                </c:pt>
                <c:pt idx="7191">
                  <c:v>4580</c:v>
                </c:pt>
                <c:pt idx="7192">
                  <c:v>4558</c:v>
                </c:pt>
                <c:pt idx="7193">
                  <c:v>4540</c:v>
                </c:pt>
                <c:pt idx="7194">
                  <c:v>4568</c:v>
                </c:pt>
                <c:pt idx="7195">
                  <c:v>4560</c:v>
                </c:pt>
                <c:pt idx="7196">
                  <c:v>4531</c:v>
                </c:pt>
                <c:pt idx="7197">
                  <c:v>4535</c:v>
                </c:pt>
                <c:pt idx="7198">
                  <c:v>4552</c:v>
                </c:pt>
                <c:pt idx="7199">
                  <c:v>4600</c:v>
                </c:pt>
                <c:pt idx="7200">
                  <c:v>4640</c:v>
                </c:pt>
              </c:numCache>
            </c:numRef>
          </c:yVal>
          <c:smooth val="1"/>
          <c:extLst>
            <c:ext xmlns:c16="http://schemas.microsoft.com/office/drawing/2014/chart" uri="{C3380CC4-5D6E-409C-BE32-E72D297353CC}">
              <c16:uniqueId val="{00000000-0DCA-430C-A51E-B88C6E59607D}"/>
            </c:ext>
          </c:extLst>
        </c:ser>
        <c:dLbls>
          <c:showLegendKey val="0"/>
          <c:showVal val="0"/>
          <c:showCatName val="0"/>
          <c:showSerName val="0"/>
          <c:showPercent val="0"/>
          <c:showBubbleSize val="0"/>
        </c:dLbls>
        <c:axId val="727047440"/>
        <c:axId val="727048752"/>
      </c:scatterChart>
      <c:valAx>
        <c:axId val="72704744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727048752"/>
        <c:crosses val="autoZero"/>
        <c:crossBetween val="midCat"/>
      </c:valAx>
      <c:valAx>
        <c:axId val="7270487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72704744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673541666666667"/>
          <c:y val="3.2792943353781599E-2"/>
          <c:w val="0.81937083333333338"/>
          <c:h val="0.80432777777777775"/>
        </c:manualLayout>
      </c:layout>
      <c:scatterChart>
        <c:scatterStyle val="lineMarker"/>
        <c:varyColors val="0"/>
        <c:ser>
          <c:idx val="0"/>
          <c:order val="0"/>
          <c:spPr>
            <a:ln w="25400" cap="rnd">
              <a:noFill/>
              <a:round/>
            </a:ln>
            <a:effectLst/>
          </c:spPr>
          <c:marker>
            <c:symbol val="circle"/>
            <c:size val="5"/>
            <c:spPr>
              <a:solidFill>
                <a:srgbClr val="FF0000"/>
              </a:solidFill>
              <a:ln w="9525">
                <a:noFill/>
              </a:ln>
              <a:effectLst/>
            </c:spPr>
          </c:marker>
          <c:dPt>
            <c:idx val="0"/>
            <c:marker>
              <c:symbol val="circle"/>
              <c:size val="5"/>
              <c:spPr>
                <a:solidFill>
                  <a:schemeClr val="accent1"/>
                </a:solidFill>
                <a:ln w="9525">
                  <a:noFill/>
                </a:ln>
                <a:effectLst/>
              </c:spPr>
            </c:marker>
            <c:bubble3D val="0"/>
            <c:extLst>
              <c:ext xmlns:c16="http://schemas.microsoft.com/office/drawing/2014/chart" uri="{C3380CC4-5D6E-409C-BE32-E72D297353CC}">
                <c16:uniqueId val="{00000000-7528-4AE4-B787-A55A9A7F2368}"/>
              </c:ext>
            </c:extLst>
          </c:dPt>
          <c:dPt>
            <c:idx val="14"/>
            <c:marker>
              <c:symbol val="circle"/>
              <c:size val="5"/>
              <c:spPr>
                <a:solidFill>
                  <a:schemeClr val="accent3"/>
                </a:solidFill>
                <a:ln w="9525">
                  <a:noFill/>
                </a:ln>
                <a:effectLst/>
              </c:spPr>
            </c:marker>
            <c:bubble3D val="0"/>
            <c:extLst>
              <c:ext xmlns:c16="http://schemas.microsoft.com/office/drawing/2014/chart" uri="{C3380CC4-5D6E-409C-BE32-E72D297353CC}">
                <c16:uniqueId val="{00000001-7528-4AE4-B787-A55A9A7F2368}"/>
              </c:ext>
            </c:extLst>
          </c:dPt>
          <c:dPt>
            <c:idx val="15"/>
            <c:marker>
              <c:symbol val="circle"/>
              <c:size val="5"/>
              <c:spPr>
                <a:solidFill>
                  <a:schemeClr val="accent2"/>
                </a:solidFill>
                <a:ln w="9525">
                  <a:noFill/>
                </a:ln>
                <a:effectLst/>
              </c:spPr>
            </c:marker>
            <c:bubble3D val="0"/>
            <c:extLst>
              <c:ext xmlns:c16="http://schemas.microsoft.com/office/drawing/2014/chart" uri="{C3380CC4-5D6E-409C-BE32-E72D297353CC}">
                <c16:uniqueId val="{00000002-7528-4AE4-B787-A55A9A7F2368}"/>
              </c:ext>
            </c:extLst>
          </c:dPt>
          <c:dPt>
            <c:idx val="16"/>
            <c:marker>
              <c:symbol val="circle"/>
              <c:size val="5"/>
              <c:spPr>
                <a:solidFill>
                  <a:schemeClr val="accent2"/>
                </a:solidFill>
                <a:ln w="9525">
                  <a:noFill/>
                </a:ln>
                <a:effectLst/>
              </c:spPr>
            </c:marker>
            <c:bubble3D val="0"/>
            <c:extLst>
              <c:ext xmlns:c16="http://schemas.microsoft.com/office/drawing/2014/chart" uri="{C3380CC4-5D6E-409C-BE32-E72D297353CC}">
                <c16:uniqueId val="{00000003-7528-4AE4-B787-A55A9A7F2368}"/>
              </c:ext>
            </c:extLst>
          </c:dPt>
          <c:dPt>
            <c:idx val="17"/>
            <c:marker>
              <c:symbol val="circle"/>
              <c:size val="5"/>
              <c:spPr>
                <a:solidFill>
                  <a:schemeClr val="accent3"/>
                </a:solidFill>
                <a:ln w="9525">
                  <a:noFill/>
                </a:ln>
                <a:effectLst/>
              </c:spPr>
            </c:marker>
            <c:bubble3D val="0"/>
            <c:extLst>
              <c:ext xmlns:c16="http://schemas.microsoft.com/office/drawing/2014/chart" uri="{C3380CC4-5D6E-409C-BE32-E72D297353CC}">
                <c16:uniqueId val="{00000004-7528-4AE4-B787-A55A9A7F2368}"/>
              </c:ext>
            </c:extLst>
          </c:dPt>
          <c:dPt>
            <c:idx val="18"/>
            <c:marker>
              <c:symbol val="circle"/>
              <c:size val="5"/>
              <c:spPr>
                <a:solidFill>
                  <a:schemeClr val="accent3"/>
                </a:solidFill>
                <a:ln w="9525">
                  <a:noFill/>
                </a:ln>
                <a:effectLst/>
              </c:spPr>
            </c:marker>
            <c:bubble3D val="0"/>
            <c:extLst>
              <c:ext xmlns:c16="http://schemas.microsoft.com/office/drawing/2014/chart" uri="{C3380CC4-5D6E-409C-BE32-E72D297353CC}">
                <c16:uniqueId val="{00000005-7528-4AE4-B787-A55A9A7F2368}"/>
              </c:ext>
            </c:extLst>
          </c:dPt>
          <c:dPt>
            <c:idx val="19"/>
            <c:marker>
              <c:symbol val="circle"/>
              <c:size val="5"/>
              <c:spPr>
                <a:solidFill>
                  <a:schemeClr val="accent3"/>
                </a:solidFill>
                <a:ln w="9525">
                  <a:noFill/>
                </a:ln>
                <a:effectLst/>
              </c:spPr>
            </c:marker>
            <c:bubble3D val="0"/>
            <c:extLst>
              <c:ext xmlns:c16="http://schemas.microsoft.com/office/drawing/2014/chart" uri="{C3380CC4-5D6E-409C-BE32-E72D297353CC}">
                <c16:uniqueId val="{00000006-7528-4AE4-B787-A55A9A7F2368}"/>
              </c:ext>
            </c:extLst>
          </c:dPt>
          <c:dPt>
            <c:idx val="20"/>
            <c:marker>
              <c:symbol val="circle"/>
              <c:size val="5"/>
              <c:spPr>
                <a:solidFill>
                  <a:schemeClr val="accent3"/>
                </a:solidFill>
                <a:ln w="9525">
                  <a:noFill/>
                </a:ln>
                <a:effectLst/>
              </c:spPr>
            </c:marker>
            <c:bubble3D val="0"/>
            <c:extLst>
              <c:ext xmlns:c16="http://schemas.microsoft.com/office/drawing/2014/chart" uri="{C3380CC4-5D6E-409C-BE32-E72D297353CC}">
                <c16:uniqueId val="{00000007-7528-4AE4-B787-A55A9A7F2368}"/>
              </c:ext>
            </c:extLst>
          </c:dPt>
          <c:dPt>
            <c:idx val="21"/>
            <c:marker>
              <c:symbol val="circle"/>
              <c:size val="5"/>
              <c:spPr>
                <a:solidFill>
                  <a:schemeClr val="accent3"/>
                </a:solidFill>
                <a:ln w="9525">
                  <a:noFill/>
                </a:ln>
                <a:effectLst/>
              </c:spPr>
            </c:marker>
            <c:bubble3D val="0"/>
            <c:extLst>
              <c:ext xmlns:c16="http://schemas.microsoft.com/office/drawing/2014/chart" uri="{C3380CC4-5D6E-409C-BE32-E72D297353CC}">
                <c16:uniqueId val="{00000008-7528-4AE4-B787-A55A9A7F2368}"/>
              </c:ext>
            </c:extLst>
          </c:dPt>
          <c:dPt>
            <c:idx val="22"/>
            <c:marker>
              <c:symbol val="circle"/>
              <c:size val="5"/>
              <c:spPr>
                <a:solidFill>
                  <a:schemeClr val="accent3"/>
                </a:solidFill>
                <a:ln w="9525">
                  <a:noFill/>
                </a:ln>
                <a:effectLst/>
              </c:spPr>
            </c:marker>
            <c:bubble3D val="0"/>
            <c:extLst>
              <c:ext xmlns:c16="http://schemas.microsoft.com/office/drawing/2014/chart" uri="{C3380CC4-5D6E-409C-BE32-E72D297353CC}">
                <c16:uniqueId val="{00000009-7528-4AE4-B787-A55A9A7F2368}"/>
              </c:ext>
            </c:extLst>
          </c:dPt>
          <c:dPt>
            <c:idx val="23"/>
            <c:marker>
              <c:symbol val="circle"/>
              <c:size val="5"/>
              <c:spPr>
                <a:solidFill>
                  <a:schemeClr val="accent3"/>
                </a:solidFill>
                <a:ln w="9525">
                  <a:noFill/>
                </a:ln>
                <a:effectLst/>
              </c:spPr>
            </c:marker>
            <c:bubble3D val="0"/>
            <c:extLst>
              <c:ext xmlns:c16="http://schemas.microsoft.com/office/drawing/2014/chart" uri="{C3380CC4-5D6E-409C-BE32-E72D297353CC}">
                <c16:uniqueId val="{0000000A-7528-4AE4-B787-A55A9A7F2368}"/>
              </c:ext>
            </c:extLst>
          </c:dPt>
          <c:dLbls>
            <c:dLbl>
              <c:idx val="0"/>
              <c:layout>
                <c:manualLayout>
                  <c:x val="-8.007393162393163E-2"/>
                  <c:y val="8.5901495726495622E-2"/>
                </c:manualLayout>
              </c:layout>
              <c:tx>
                <c:rich>
                  <a:bodyPr/>
                  <a:lstStyle/>
                  <a:p>
                    <a:fld id="{42B18B8C-FCED-4DC0-9CF2-764D83265D1B}"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528-4AE4-B787-A55A9A7F2368}"/>
                </c:ext>
              </c:extLst>
            </c:dLbl>
            <c:dLbl>
              <c:idx val="1"/>
              <c:tx>
                <c:rich>
                  <a:bodyPr/>
                  <a:lstStyle/>
                  <a:p>
                    <a:fld id="{6F928AE0-4526-496F-93E8-A4F9E8CC263C}"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528-4AE4-B787-A55A9A7F2368}"/>
                </c:ext>
              </c:extLst>
            </c:dLbl>
            <c:dLbl>
              <c:idx val="2"/>
              <c:layout>
                <c:manualLayout>
                  <c:x val="-1.2225213675213675E-2"/>
                  <c:y val="-2.7604914529914631E-2"/>
                </c:manualLayout>
              </c:layout>
              <c:tx>
                <c:rich>
                  <a:bodyPr/>
                  <a:lstStyle/>
                  <a:p>
                    <a:fld id="{50F3FDE5-1984-48A2-B55C-650841999F60}"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C-7528-4AE4-B787-A55A9A7F2368}"/>
                </c:ext>
              </c:extLst>
            </c:dLbl>
            <c:dLbl>
              <c:idx val="3"/>
              <c:tx>
                <c:rich>
                  <a:bodyPr/>
                  <a:lstStyle/>
                  <a:p>
                    <a:fld id="{1E3CBC51-9B72-4A4E-9B34-D014925B0ED5}"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528-4AE4-B787-A55A9A7F2368}"/>
                </c:ext>
              </c:extLst>
            </c:dLbl>
            <c:dLbl>
              <c:idx val="4"/>
              <c:layout>
                <c:manualLayout>
                  <c:x val="-7.1926068376068478E-2"/>
                  <c:y val="-8.6091880341880346E-3"/>
                </c:manualLayout>
              </c:layout>
              <c:tx>
                <c:rich>
                  <a:bodyPr/>
                  <a:lstStyle/>
                  <a:p>
                    <a:fld id="{8108811A-9E9E-467B-9EBC-9DB5595EE940}"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E-7528-4AE4-B787-A55A9A7F2368}"/>
                </c:ext>
              </c:extLst>
            </c:dLbl>
            <c:dLbl>
              <c:idx val="5"/>
              <c:tx>
                <c:rich>
                  <a:bodyPr/>
                  <a:lstStyle/>
                  <a:p>
                    <a:fld id="{16EE16A1-9988-4639-8DB3-890AE0503A9B}"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528-4AE4-B787-A55A9A7F2368}"/>
                </c:ext>
              </c:extLst>
            </c:dLbl>
            <c:dLbl>
              <c:idx val="6"/>
              <c:tx>
                <c:rich>
                  <a:bodyPr/>
                  <a:lstStyle/>
                  <a:p>
                    <a:fld id="{5A305F44-91E2-408B-8121-35010D06B1A8}"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0-7528-4AE4-B787-A55A9A7F2368}"/>
                </c:ext>
              </c:extLst>
            </c:dLbl>
            <c:dLbl>
              <c:idx val="7"/>
              <c:tx>
                <c:rich>
                  <a:bodyPr/>
                  <a:lstStyle/>
                  <a:p>
                    <a:fld id="{C6F97503-E500-412D-BD1A-14A4146A8890}"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1-7528-4AE4-B787-A55A9A7F2368}"/>
                </c:ext>
              </c:extLst>
            </c:dLbl>
            <c:dLbl>
              <c:idx val="8"/>
              <c:tx>
                <c:rich>
                  <a:bodyPr/>
                  <a:lstStyle/>
                  <a:p>
                    <a:fld id="{7B9CF3FE-3EC8-4386-8AA8-5850A7B343BF}"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2-7528-4AE4-B787-A55A9A7F2368}"/>
                </c:ext>
              </c:extLst>
            </c:dLbl>
            <c:dLbl>
              <c:idx val="9"/>
              <c:layout>
                <c:manualLayout>
                  <c:x val="-6.5148717948718043E-2"/>
                  <c:y val="-0.15786132478632484"/>
                </c:manualLayout>
              </c:layout>
              <c:tx>
                <c:rich>
                  <a:bodyPr/>
                  <a:lstStyle/>
                  <a:p>
                    <a:fld id="{E998B7C2-49F9-4DEF-B04D-A28F3DBB33E7}"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13-7528-4AE4-B787-A55A9A7F2368}"/>
                </c:ext>
              </c:extLst>
            </c:dLbl>
            <c:dLbl>
              <c:idx val="10"/>
              <c:tx>
                <c:rich>
                  <a:bodyPr/>
                  <a:lstStyle/>
                  <a:p>
                    <a:fld id="{2FF044BC-537E-4FB0-ACCF-B4386BC2A397}"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4-7528-4AE4-B787-A55A9A7F2368}"/>
                </c:ext>
              </c:extLst>
            </c:dLbl>
            <c:dLbl>
              <c:idx val="11"/>
              <c:tx>
                <c:rich>
                  <a:bodyPr/>
                  <a:lstStyle/>
                  <a:p>
                    <a:fld id="{EA98D73A-53E7-4955-AD7C-E451A1422D21}"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5-7528-4AE4-B787-A55A9A7F2368}"/>
                </c:ext>
              </c:extLst>
            </c:dLbl>
            <c:dLbl>
              <c:idx val="12"/>
              <c:tx>
                <c:rich>
                  <a:bodyPr/>
                  <a:lstStyle/>
                  <a:p>
                    <a:fld id="{7362DB06-1BFA-4E5F-A317-7520AC598EB5}"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6-7528-4AE4-B787-A55A9A7F2368}"/>
                </c:ext>
              </c:extLst>
            </c:dLbl>
            <c:dLbl>
              <c:idx val="13"/>
              <c:tx>
                <c:rich>
                  <a:bodyPr/>
                  <a:lstStyle/>
                  <a:p>
                    <a:endParaRPr lang="ja-JP" altLang="en-US"/>
                  </a:p>
                </c:rich>
              </c:tx>
              <c:dLblPos val="t"/>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17-7528-4AE4-B787-A55A9A7F2368}"/>
                </c:ext>
              </c:extLst>
            </c:dLbl>
            <c:dLbl>
              <c:idx val="14"/>
              <c:tx>
                <c:rich>
                  <a:bodyPr/>
                  <a:lstStyle/>
                  <a:p>
                    <a:fld id="{41AD8646-C1EE-40BF-BC66-BD0E0C1160CD}"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7528-4AE4-B787-A55A9A7F2368}"/>
                </c:ext>
              </c:extLst>
            </c:dLbl>
            <c:dLbl>
              <c:idx val="15"/>
              <c:layout>
                <c:manualLayout>
                  <c:x val="-4.4789316239316236E-2"/>
                  <c:y val="4.8377991452991452E-2"/>
                </c:manualLayout>
              </c:layout>
              <c:tx>
                <c:rich>
                  <a:bodyPr/>
                  <a:lstStyle/>
                  <a:p>
                    <a:fld id="{BE76251E-9BBD-4305-8634-9B26D6A8D0B7}"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7528-4AE4-B787-A55A9A7F2368}"/>
                </c:ext>
              </c:extLst>
            </c:dLbl>
            <c:dLbl>
              <c:idx val="16"/>
              <c:layout>
                <c:manualLayout>
                  <c:x val="-3.5298290598290698E-2"/>
                  <c:y val="-0.10901517094017094"/>
                </c:manualLayout>
              </c:layout>
              <c:tx>
                <c:rich>
                  <a:bodyPr/>
                  <a:lstStyle/>
                  <a:p>
                    <a:fld id="{735B8056-76A5-429A-AF80-27745A569212}"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7528-4AE4-B787-A55A9A7F2368}"/>
                </c:ext>
              </c:extLst>
            </c:dLbl>
            <c:dLbl>
              <c:idx val="17"/>
              <c:tx>
                <c:rich>
                  <a:bodyPr/>
                  <a:lstStyle/>
                  <a:p>
                    <a:fld id="{94D64EAE-C6EA-42CF-AAE1-D6A412D58408}"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7528-4AE4-B787-A55A9A7F2368}"/>
                </c:ext>
              </c:extLst>
            </c:dLbl>
            <c:dLbl>
              <c:idx val="18"/>
              <c:layout>
                <c:manualLayout>
                  <c:x val="-1.2225213675213675E-2"/>
                  <c:y val="3.7523290598290501E-2"/>
                </c:manualLayout>
              </c:layout>
              <c:tx>
                <c:rich>
                  <a:bodyPr/>
                  <a:lstStyle/>
                  <a:p>
                    <a:fld id="{E1D37CAA-EB39-433E-82E0-80E6678EE107}"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7528-4AE4-B787-A55A9A7F2368}"/>
                </c:ext>
              </c:extLst>
            </c:dLbl>
            <c:dLbl>
              <c:idx val="19"/>
              <c:tx>
                <c:rich>
                  <a:bodyPr/>
                  <a:lstStyle/>
                  <a:p>
                    <a:fld id="{28234740-B83E-41CD-A4A0-1489D7282578}"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7528-4AE4-B787-A55A9A7F2368}"/>
                </c:ext>
              </c:extLst>
            </c:dLbl>
            <c:dLbl>
              <c:idx val="20"/>
              <c:layout>
                <c:manualLayout>
                  <c:x val="-2.7157264957265056E-2"/>
                  <c:y val="-2.4891239316239315E-2"/>
                </c:manualLayout>
              </c:layout>
              <c:tx>
                <c:rich>
                  <a:bodyPr/>
                  <a:lstStyle/>
                  <a:p>
                    <a:fld id="{D1EF7CCF-77A0-4573-8C45-F51599CD3A61}"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7528-4AE4-B787-A55A9A7F2368}"/>
                </c:ext>
              </c:extLst>
            </c:dLbl>
            <c:dLbl>
              <c:idx val="21"/>
              <c:tx>
                <c:rich>
                  <a:bodyPr/>
                  <a:lstStyle/>
                  <a:p>
                    <a:fld id="{BD13F5D9-6126-452A-B271-4B1503BC9D34}"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7528-4AE4-B787-A55A9A7F2368}"/>
                </c:ext>
              </c:extLst>
            </c:dLbl>
            <c:dLbl>
              <c:idx val="22"/>
              <c:tx>
                <c:rich>
                  <a:bodyPr/>
                  <a:lstStyle/>
                  <a:p>
                    <a:fld id="{3BD71FC7-C958-466C-A95B-EDE8D19EB79D}"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9-7528-4AE4-B787-A55A9A7F2368}"/>
                </c:ext>
              </c:extLst>
            </c:dLbl>
            <c:dLbl>
              <c:idx val="23"/>
              <c:tx>
                <c:rich>
                  <a:bodyPr/>
                  <a:lstStyle/>
                  <a:p>
                    <a:fld id="{0B70BB6B-F8AD-4B34-8931-8720D298B44E}"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528-4AE4-B787-A55A9A7F2368}"/>
                </c:ext>
              </c:extLst>
            </c:dLbl>
            <c:dLbl>
              <c:idx val="24"/>
              <c:tx>
                <c:rich>
                  <a:bodyPr/>
                  <a:lstStyle/>
                  <a:p>
                    <a:fld id="{4C0B1A03-8CA8-4EAF-A16D-07D57FF176C3}"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8-7528-4AE4-B787-A55A9A7F2368}"/>
                </c:ext>
              </c:extLst>
            </c:dLbl>
            <c:dLbl>
              <c:idx val="25"/>
              <c:tx>
                <c:rich>
                  <a:bodyPr/>
                  <a:lstStyle/>
                  <a:p>
                    <a:endParaRPr lang="ja-JP" altLang="en-US"/>
                  </a:p>
                </c:rich>
              </c:tx>
              <c:dLblPos val="t"/>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19-7528-4AE4-B787-A55A9A7F2368}"/>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ja-JP"/>
              </a:p>
            </c:txPr>
            <c:dLblPos val="t"/>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xVal>
            <c:numRef>
              <c:f>'まとめ（nmol ug-protein）'!$K$6:$K$31</c:f>
              <c:numCache>
                <c:formatCode>0.0</c:formatCode>
                <c:ptCount val="26"/>
                <c:pt idx="0">
                  <c:v>16.451209341117583</c:v>
                </c:pt>
                <c:pt idx="1">
                  <c:v>7.857142857142855</c:v>
                </c:pt>
                <c:pt idx="2">
                  <c:v>2.083333333333333</c:v>
                </c:pt>
                <c:pt idx="3">
                  <c:v>-2.8735632183908124</c:v>
                </c:pt>
                <c:pt idx="4">
                  <c:v>0.76335877862595947</c:v>
                </c:pt>
                <c:pt idx="5">
                  <c:v>-6.2068965517241628</c:v>
                </c:pt>
                <c:pt idx="6">
                  <c:v>-5.2023121387283302</c:v>
                </c:pt>
                <c:pt idx="7">
                  <c:v>-8.4415584415584224</c:v>
                </c:pt>
                <c:pt idx="8">
                  <c:v>-1.0928961748633956</c:v>
                </c:pt>
                <c:pt idx="9">
                  <c:v>9.4936708860759627</c:v>
                </c:pt>
                <c:pt idx="10">
                  <c:v>-13.471502590673564</c:v>
                </c:pt>
                <c:pt idx="11">
                  <c:v>-14.792899408284024</c:v>
                </c:pt>
                <c:pt idx="12">
                  <c:v>1.1299435028248499</c:v>
                </c:pt>
                <c:pt idx="14">
                  <c:v>11.666666666666677</c:v>
                </c:pt>
                <c:pt idx="15">
                  <c:v>1.2658227848101309</c:v>
                </c:pt>
                <c:pt idx="16">
                  <c:v>1.2578616352201115</c:v>
                </c:pt>
                <c:pt idx="17">
                  <c:v>19.101123595505619</c:v>
                </c:pt>
                <c:pt idx="18">
                  <c:v>11.349693251533751</c:v>
                </c:pt>
                <c:pt idx="19">
                  <c:v>9.6153846153846008</c:v>
                </c:pt>
                <c:pt idx="20">
                  <c:v>14.832535885167459</c:v>
                </c:pt>
                <c:pt idx="21">
                  <c:v>18.012422360248454</c:v>
                </c:pt>
                <c:pt idx="22">
                  <c:v>21.727748691099485</c:v>
                </c:pt>
                <c:pt idx="23">
                  <c:v>13.612565445026197</c:v>
                </c:pt>
                <c:pt idx="24">
                  <c:v>9.3023255813953263</c:v>
                </c:pt>
              </c:numCache>
            </c:numRef>
          </c:xVal>
          <c:yVal>
            <c:numRef>
              <c:f>'まとめ（nmol ug-protein）'!$F$6:$F$31</c:f>
              <c:numCache>
                <c:formatCode>0.00</c:formatCode>
                <c:ptCount val="26"/>
                <c:pt idx="0">
                  <c:v>3.2068747696648958</c:v>
                </c:pt>
                <c:pt idx="1">
                  <c:v>4.1567771576131562</c:v>
                </c:pt>
                <c:pt idx="2">
                  <c:v>3.6974423939710217</c:v>
                </c:pt>
                <c:pt idx="3">
                  <c:v>5.8492217225208165</c:v>
                </c:pt>
                <c:pt idx="4">
                  <c:v>3.6258541311681314</c:v>
                </c:pt>
                <c:pt idx="5">
                  <c:v>3.4740255032297287</c:v>
                </c:pt>
                <c:pt idx="6">
                  <c:v>3.4503119940366633</c:v>
                </c:pt>
                <c:pt idx="7">
                  <c:v>4.0779730284101072</c:v>
                </c:pt>
                <c:pt idx="8">
                  <c:v>4.1880222636357631</c:v>
                </c:pt>
                <c:pt idx="9">
                  <c:v>3.9105292196546841</c:v>
                </c:pt>
                <c:pt idx="10">
                  <c:v>3.8890199184674805</c:v>
                </c:pt>
                <c:pt idx="11">
                  <c:v>3.2493469344766033</c:v>
                </c:pt>
                <c:pt idx="12">
                  <c:v>2.0250504128653839</c:v>
                </c:pt>
                <c:pt idx="13">
                  <c:v>3.8971318742912584</c:v>
                </c:pt>
                <c:pt idx="14">
                  <c:v>4.7566468254413223</c:v>
                </c:pt>
                <c:pt idx="15">
                  <c:v>3.6071680452159325</c:v>
                </c:pt>
                <c:pt idx="16">
                  <c:v>3.8280167625078931</c:v>
                </c:pt>
                <c:pt idx="17">
                  <c:v>4.3223028407819912</c:v>
                </c:pt>
                <c:pt idx="18">
                  <c:v>4.2634311110887042</c:v>
                </c:pt>
                <c:pt idx="19">
                  <c:v>3.1850445554414826</c:v>
                </c:pt>
                <c:pt idx="20">
                  <c:v>4.2959256863660924</c:v>
                </c:pt>
                <c:pt idx="21">
                  <c:v>3.3755400149545842</c:v>
                </c:pt>
                <c:pt idx="22">
                  <c:v>7.1073183884153437</c:v>
                </c:pt>
                <c:pt idx="23">
                  <c:v>4.8651988786423468</c:v>
                </c:pt>
                <c:pt idx="24">
                  <c:v>3.6545424476302695</c:v>
                </c:pt>
                <c:pt idx="25">
                  <c:v>6.6487819261443235</c:v>
                </c:pt>
              </c:numCache>
            </c:numRef>
          </c:yVal>
          <c:smooth val="0"/>
          <c:extLst>
            <c:ext xmlns:c15="http://schemas.microsoft.com/office/drawing/2012/chart" uri="{02D57815-91ED-43cb-92C2-25804820EDAC}">
              <c15:datalabelsRange>
                <c15:f>'まとめ（nmol ug-protein）'!$A$6:$A$31</c15:f>
                <c15:dlblRangeCache>
                  <c:ptCount val="26"/>
                  <c:pt idx="0">
                    <c:v>TeCel7A-TrCBM1</c:v>
                  </c:pt>
                  <c:pt idx="1">
                    <c:v>20</c:v>
                  </c:pt>
                  <c:pt idx="2">
                    <c:v>32</c:v>
                  </c:pt>
                  <c:pt idx="3">
                    <c:v>58</c:v>
                  </c:pt>
                  <c:pt idx="4">
                    <c:v>67</c:v>
                  </c:pt>
                  <c:pt idx="5">
                    <c:v>180</c:v>
                  </c:pt>
                  <c:pt idx="6">
                    <c:v>188</c:v>
                  </c:pt>
                  <c:pt idx="7">
                    <c:v>192</c:v>
                  </c:pt>
                  <c:pt idx="8">
                    <c:v>194</c:v>
                  </c:pt>
                  <c:pt idx="9">
                    <c:v>211</c:v>
                  </c:pt>
                  <c:pt idx="10">
                    <c:v>231</c:v>
                  </c:pt>
                  <c:pt idx="11">
                    <c:v>241</c:v>
                  </c:pt>
                  <c:pt idx="12">
                    <c:v>260</c:v>
                  </c:pt>
                  <c:pt idx="13">
                    <c:v>274</c:v>
                  </c:pt>
                  <c:pt idx="14">
                    <c:v>272</c:v>
                  </c:pt>
                  <c:pt idx="15">
                    <c:v>64</c:v>
                  </c:pt>
                  <c:pt idx="16">
                    <c:v>209</c:v>
                  </c:pt>
                  <c:pt idx="17">
                    <c:v>33</c:v>
                  </c:pt>
                  <c:pt idx="18">
                    <c:v>51</c:v>
                  </c:pt>
                  <c:pt idx="19">
                    <c:v>111</c:v>
                  </c:pt>
                  <c:pt idx="20">
                    <c:v>153</c:v>
                  </c:pt>
                  <c:pt idx="21">
                    <c:v>200</c:v>
                  </c:pt>
                  <c:pt idx="22">
                    <c:v>216</c:v>
                  </c:pt>
                  <c:pt idx="23">
                    <c:v>257</c:v>
                  </c:pt>
                  <c:pt idx="24">
                    <c:v>283</c:v>
                  </c:pt>
                  <c:pt idx="25">
                    <c:v>TrCel7A</c:v>
                  </c:pt>
                </c15:dlblRangeCache>
              </c15:datalabelsRange>
            </c:ext>
            <c:ext xmlns:c16="http://schemas.microsoft.com/office/drawing/2014/chart" uri="{C3380CC4-5D6E-409C-BE32-E72D297353CC}">
              <c16:uniqueId val="{0000001A-7528-4AE4-B787-A55A9A7F2368}"/>
            </c:ext>
          </c:extLst>
        </c:ser>
        <c:dLbls>
          <c:dLblPos val="t"/>
          <c:showLegendKey val="0"/>
          <c:showVal val="1"/>
          <c:showCatName val="0"/>
          <c:showSerName val="0"/>
          <c:showPercent val="0"/>
          <c:showBubbleSize val="0"/>
        </c:dLbls>
        <c:axId val="645182960"/>
        <c:axId val="645181976"/>
      </c:scatterChart>
      <c:valAx>
        <c:axId val="645182960"/>
        <c:scaling>
          <c:orientation val="minMax"/>
          <c:min val="-3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ja-JP" altLang="en-US" sz="1400" dirty="0"/>
                  <a:t>結合率（</a:t>
                </a:r>
                <a:r>
                  <a:rPr lang="ja-JP" altLang="en-US" sz="1400" b="1" dirty="0">
                    <a:solidFill>
                      <a:schemeClr val="accent4">
                        <a:lumMod val="60000"/>
                        <a:lumOff val="40000"/>
                      </a:schemeClr>
                    </a:solidFill>
                  </a:rPr>
                  <a:t>結晶性セルロース</a:t>
                </a:r>
                <a:r>
                  <a:rPr lang="ja-JP" altLang="en-US" sz="1400" dirty="0"/>
                  <a:t>）（％）</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ja-JP"/>
          </a:p>
        </c:txPr>
        <c:crossAx val="645181976"/>
        <c:crosses val="autoZero"/>
        <c:crossBetween val="midCat"/>
      </c:valAx>
      <c:valAx>
        <c:axId val="645181976"/>
        <c:scaling>
          <c:orientation val="minMax"/>
          <c:max val="1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altLang="ja-JP" sz="1400" b="0" i="0" baseline="0" dirty="0">
                    <a:effectLst/>
                  </a:rPr>
                  <a:t>Glucose yield  from </a:t>
                </a:r>
                <a:r>
                  <a:rPr lang="en-US" altLang="ja-JP" sz="1400" b="1" i="0" baseline="0" dirty="0">
                    <a:solidFill>
                      <a:schemeClr val="accent4">
                        <a:lumMod val="60000"/>
                        <a:lumOff val="40000"/>
                      </a:schemeClr>
                    </a:solidFill>
                    <a:effectLst/>
                  </a:rPr>
                  <a:t>crystalline cellulose </a:t>
                </a:r>
                <a:r>
                  <a:rPr lang="en-US" altLang="ja-JP" sz="1400" b="0" i="0" baseline="0" dirty="0">
                    <a:effectLst/>
                  </a:rPr>
                  <a:t>(nmol/µg-protein)</a:t>
                </a:r>
                <a:endParaRPr lang="ja-JP" altLang="ja-JP" sz="1050" dirty="0">
                  <a:effectLst/>
                </a:endParaRP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ja-JP"/>
          </a:p>
        </c:txPr>
        <c:crossAx val="64518296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20361111111111"/>
          <c:y val="3.5325770047006086E-2"/>
          <c:w val="0.83406990740740738"/>
          <c:h val="0.81902685185185187"/>
        </c:manualLayout>
      </c:layout>
      <c:scatterChart>
        <c:scatterStyle val="lineMarker"/>
        <c:varyColors val="0"/>
        <c:ser>
          <c:idx val="0"/>
          <c:order val="0"/>
          <c:spPr>
            <a:ln w="25400" cap="rnd">
              <a:noFill/>
              <a:round/>
            </a:ln>
            <a:effectLst/>
          </c:spPr>
          <c:marker>
            <c:symbol val="circle"/>
            <c:size val="5"/>
            <c:spPr>
              <a:solidFill>
                <a:srgbClr val="FF0000"/>
              </a:solidFill>
              <a:ln w="9525">
                <a:noFill/>
              </a:ln>
              <a:effectLst/>
            </c:spPr>
          </c:marker>
          <c:dPt>
            <c:idx val="0"/>
            <c:marker>
              <c:symbol val="circle"/>
              <c:size val="5"/>
              <c:spPr>
                <a:solidFill>
                  <a:schemeClr val="accent1"/>
                </a:solidFill>
                <a:ln w="9525">
                  <a:noFill/>
                </a:ln>
                <a:effectLst/>
              </c:spPr>
            </c:marker>
            <c:bubble3D val="0"/>
            <c:extLst>
              <c:ext xmlns:c16="http://schemas.microsoft.com/office/drawing/2014/chart" uri="{C3380CC4-5D6E-409C-BE32-E72D297353CC}">
                <c16:uniqueId val="{00000000-C43D-4B8E-B4BF-308D47D950B4}"/>
              </c:ext>
            </c:extLst>
          </c:dPt>
          <c:dPt>
            <c:idx val="14"/>
            <c:marker>
              <c:symbol val="circle"/>
              <c:size val="5"/>
              <c:spPr>
                <a:solidFill>
                  <a:schemeClr val="accent3"/>
                </a:solidFill>
                <a:ln w="9525">
                  <a:noFill/>
                </a:ln>
                <a:effectLst/>
              </c:spPr>
            </c:marker>
            <c:bubble3D val="0"/>
            <c:extLst>
              <c:ext xmlns:c16="http://schemas.microsoft.com/office/drawing/2014/chart" uri="{C3380CC4-5D6E-409C-BE32-E72D297353CC}">
                <c16:uniqueId val="{00000001-C43D-4B8E-B4BF-308D47D950B4}"/>
              </c:ext>
            </c:extLst>
          </c:dPt>
          <c:dPt>
            <c:idx val="15"/>
            <c:marker>
              <c:symbol val="circle"/>
              <c:size val="5"/>
              <c:spPr>
                <a:solidFill>
                  <a:schemeClr val="accent2"/>
                </a:solidFill>
                <a:ln w="9525">
                  <a:noFill/>
                </a:ln>
                <a:effectLst/>
              </c:spPr>
            </c:marker>
            <c:bubble3D val="0"/>
            <c:extLst>
              <c:ext xmlns:c16="http://schemas.microsoft.com/office/drawing/2014/chart" uri="{C3380CC4-5D6E-409C-BE32-E72D297353CC}">
                <c16:uniqueId val="{00000002-C43D-4B8E-B4BF-308D47D950B4}"/>
              </c:ext>
            </c:extLst>
          </c:dPt>
          <c:dPt>
            <c:idx val="16"/>
            <c:marker>
              <c:symbol val="circle"/>
              <c:size val="5"/>
              <c:spPr>
                <a:solidFill>
                  <a:schemeClr val="accent2"/>
                </a:solidFill>
                <a:ln w="9525">
                  <a:noFill/>
                </a:ln>
                <a:effectLst/>
              </c:spPr>
            </c:marker>
            <c:bubble3D val="0"/>
            <c:extLst>
              <c:ext xmlns:c16="http://schemas.microsoft.com/office/drawing/2014/chart" uri="{C3380CC4-5D6E-409C-BE32-E72D297353CC}">
                <c16:uniqueId val="{00000003-C43D-4B8E-B4BF-308D47D950B4}"/>
              </c:ext>
            </c:extLst>
          </c:dPt>
          <c:dPt>
            <c:idx val="17"/>
            <c:marker>
              <c:symbol val="circle"/>
              <c:size val="5"/>
              <c:spPr>
                <a:solidFill>
                  <a:schemeClr val="accent3"/>
                </a:solidFill>
                <a:ln w="9525">
                  <a:noFill/>
                </a:ln>
                <a:effectLst/>
              </c:spPr>
            </c:marker>
            <c:bubble3D val="0"/>
            <c:extLst>
              <c:ext xmlns:c16="http://schemas.microsoft.com/office/drawing/2014/chart" uri="{C3380CC4-5D6E-409C-BE32-E72D297353CC}">
                <c16:uniqueId val="{00000004-C43D-4B8E-B4BF-308D47D950B4}"/>
              </c:ext>
            </c:extLst>
          </c:dPt>
          <c:dPt>
            <c:idx val="18"/>
            <c:marker>
              <c:symbol val="circle"/>
              <c:size val="5"/>
              <c:spPr>
                <a:solidFill>
                  <a:schemeClr val="accent3"/>
                </a:solidFill>
                <a:ln w="9525">
                  <a:noFill/>
                </a:ln>
                <a:effectLst/>
              </c:spPr>
            </c:marker>
            <c:bubble3D val="0"/>
            <c:extLst>
              <c:ext xmlns:c16="http://schemas.microsoft.com/office/drawing/2014/chart" uri="{C3380CC4-5D6E-409C-BE32-E72D297353CC}">
                <c16:uniqueId val="{00000005-C43D-4B8E-B4BF-308D47D950B4}"/>
              </c:ext>
            </c:extLst>
          </c:dPt>
          <c:dPt>
            <c:idx val="19"/>
            <c:marker>
              <c:symbol val="circle"/>
              <c:size val="5"/>
              <c:spPr>
                <a:solidFill>
                  <a:schemeClr val="accent3"/>
                </a:solidFill>
                <a:ln w="9525">
                  <a:noFill/>
                </a:ln>
                <a:effectLst/>
              </c:spPr>
            </c:marker>
            <c:bubble3D val="0"/>
            <c:extLst>
              <c:ext xmlns:c16="http://schemas.microsoft.com/office/drawing/2014/chart" uri="{C3380CC4-5D6E-409C-BE32-E72D297353CC}">
                <c16:uniqueId val="{00000006-C43D-4B8E-B4BF-308D47D950B4}"/>
              </c:ext>
            </c:extLst>
          </c:dPt>
          <c:dPt>
            <c:idx val="20"/>
            <c:marker>
              <c:symbol val="circle"/>
              <c:size val="5"/>
              <c:spPr>
                <a:solidFill>
                  <a:schemeClr val="accent3"/>
                </a:solidFill>
                <a:ln w="9525">
                  <a:noFill/>
                </a:ln>
                <a:effectLst/>
              </c:spPr>
            </c:marker>
            <c:bubble3D val="0"/>
            <c:extLst>
              <c:ext xmlns:c16="http://schemas.microsoft.com/office/drawing/2014/chart" uri="{C3380CC4-5D6E-409C-BE32-E72D297353CC}">
                <c16:uniqueId val="{00000007-C43D-4B8E-B4BF-308D47D950B4}"/>
              </c:ext>
            </c:extLst>
          </c:dPt>
          <c:dPt>
            <c:idx val="21"/>
            <c:marker>
              <c:symbol val="circle"/>
              <c:size val="5"/>
              <c:spPr>
                <a:solidFill>
                  <a:schemeClr val="accent3"/>
                </a:solidFill>
                <a:ln w="9525">
                  <a:noFill/>
                </a:ln>
                <a:effectLst/>
              </c:spPr>
            </c:marker>
            <c:bubble3D val="0"/>
            <c:extLst>
              <c:ext xmlns:c16="http://schemas.microsoft.com/office/drawing/2014/chart" uri="{C3380CC4-5D6E-409C-BE32-E72D297353CC}">
                <c16:uniqueId val="{00000008-C43D-4B8E-B4BF-308D47D950B4}"/>
              </c:ext>
            </c:extLst>
          </c:dPt>
          <c:dPt>
            <c:idx val="22"/>
            <c:marker>
              <c:symbol val="circle"/>
              <c:size val="5"/>
              <c:spPr>
                <a:solidFill>
                  <a:schemeClr val="accent3"/>
                </a:solidFill>
                <a:ln w="9525">
                  <a:noFill/>
                </a:ln>
                <a:effectLst/>
              </c:spPr>
            </c:marker>
            <c:bubble3D val="0"/>
            <c:extLst>
              <c:ext xmlns:c16="http://schemas.microsoft.com/office/drawing/2014/chart" uri="{C3380CC4-5D6E-409C-BE32-E72D297353CC}">
                <c16:uniqueId val="{00000009-C43D-4B8E-B4BF-308D47D950B4}"/>
              </c:ext>
            </c:extLst>
          </c:dPt>
          <c:dPt>
            <c:idx val="23"/>
            <c:marker>
              <c:symbol val="circle"/>
              <c:size val="5"/>
              <c:spPr>
                <a:solidFill>
                  <a:schemeClr val="accent3"/>
                </a:solidFill>
                <a:ln w="9525">
                  <a:noFill/>
                </a:ln>
                <a:effectLst/>
              </c:spPr>
            </c:marker>
            <c:bubble3D val="0"/>
            <c:extLst>
              <c:ext xmlns:c16="http://schemas.microsoft.com/office/drawing/2014/chart" uri="{C3380CC4-5D6E-409C-BE32-E72D297353CC}">
                <c16:uniqueId val="{0000000A-C43D-4B8E-B4BF-308D47D950B4}"/>
              </c:ext>
            </c:extLst>
          </c:dPt>
          <c:dLbls>
            <c:dLbl>
              <c:idx val="0"/>
              <c:layout>
                <c:manualLayout>
                  <c:x val="9.4773504273504266E-3"/>
                  <c:y val="-1.1790811965811991E-2"/>
                </c:manualLayout>
              </c:layout>
              <c:tx>
                <c:rich>
                  <a:bodyPr/>
                  <a:lstStyle/>
                  <a:p>
                    <a:fld id="{0F8CAABD-C966-4818-AF96-185F1BDCFE96}"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C43D-4B8E-B4BF-308D47D950B4}"/>
                </c:ext>
              </c:extLst>
            </c:dLbl>
            <c:dLbl>
              <c:idx val="1"/>
              <c:tx>
                <c:rich>
                  <a:bodyPr/>
                  <a:lstStyle/>
                  <a:p>
                    <a:fld id="{07509CB5-CFCD-4847-A7A4-ADFF07DFECE2}"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C43D-4B8E-B4BF-308D47D950B4}"/>
                </c:ext>
              </c:extLst>
            </c:dLbl>
            <c:dLbl>
              <c:idx val="2"/>
              <c:tx>
                <c:rich>
                  <a:bodyPr/>
                  <a:lstStyle/>
                  <a:p>
                    <a:fld id="{015206F3-CC0E-49F9-B8B4-696C782F16FC}"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C43D-4B8E-B4BF-308D47D950B4}"/>
                </c:ext>
              </c:extLst>
            </c:dLbl>
            <c:dLbl>
              <c:idx val="3"/>
              <c:tx>
                <c:rich>
                  <a:bodyPr/>
                  <a:lstStyle/>
                  <a:p>
                    <a:fld id="{F0A1738C-5B3C-4C27-9272-2F71861119C5}"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C43D-4B8E-B4BF-308D47D950B4}"/>
                </c:ext>
              </c:extLst>
            </c:dLbl>
            <c:dLbl>
              <c:idx val="4"/>
              <c:tx>
                <c:rich>
                  <a:bodyPr/>
                  <a:lstStyle/>
                  <a:p>
                    <a:fld id="{B1FB14D6-7A5B-485C-8408-6EED3AE38441}"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E-C43D-4B8E-B4BF-308D47D950B4}"/>
                </c:ext>
              </c:extLst>
            </c:dLbl>
            <c:dLbl>
              <c:idx val="5"/>
              <c:tx>
                <c:rich>
                  <a:bodyPr/>
                  <a:lstStyle/>
                  <a:p>
                    <a:fld id="{8FABBB35-7488-4B08-8ACC-F464FC8A8A91}"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C43D-4B8E-B4BF-308D47D950B4}"/>
                </c:ext>
              </c:extLst>
            </c:dLbl>
            <c:dLbl>
              <c:idx val="6"/>
              <c:tx>
                <c:rich>
                  <a:bodyPr/>
                  <a:lstStyle/>
                  <a:p>
                    <a:fld id="{978FA0B2-0745-4377-A16A-A309AA01B5AE}"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0-C43D-4B8E-B4BF-308D47D950B4}"/>
                </c:ext>
              </c:extLst>
            </c:dLbl>
            <c:dLbl>
              <c:idx val="7"/>
              <c:tx>
                <c:rich>
                  <a:bodyPr/>
                  <a:lstStyle/>
                  <a:p>
                    <a:fld id="{2184D8DC-16B5-4558-8B27-0A6F9FDE2869}"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1-C43D-4B8E-B4BF-308D47D950B4}"/>
                </c:ext>
              </c:extLst>
            </c:dLbl>
            <c:dLbl>
              <c:idx val="8"/>
              <c:tx>
                <c:rich>
                  <a:bodyPr/>
                  <a:lstStyle/>
                  <a:p>
                    <a:fld id="{6A00ACDF-D36D-4B0D-915C-513AAE7F40DB}"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2-C43D-4B8E-B4BF-308D47D950B4}"/>
                </c:ext>
              </c:extLst>
            </c:dLbl>
            <c:dLbl>
              <c:idx val="9"/>
              <c:tx>
                <c:rich>
                  <a:bodyPr/>
                  <a:lstStyle/>
                  <a:p>
                    <a:fld id="{E15FB56B-6B75-47D4-B12D-F1EA2C448D97}"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3-C43D-4B8E-B4BF-308D47D950B4}"/>
                </c:ext>
              </c:extLst>
            </c:dLbl>
            <c:dLbl>
              <c:idx val="10"/>
              <c:tx>
                <c:rich>
                  <a:bodyPr/>
                  <a:lstStyle/>
                  <a:p>
                    <a:fld id="{F684703E-F11D-4F60-A834-B600340F7C39}"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4-C43D-4B8E-B4BF-308D47D950B4}"/>
                </c:ext>
              </c:extLst>
            </c:dLbl>
            <c:dLbl>
              <c:idx val="11"/>
              <c:tx>
                <c:rich>
                  <a:bodyPr/>
                  <a:lstStyle/>
                  <a:p>
                    <a:fld id="{F8A7D6C0-C829-401D-8836-2A31086F40AF}"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5-C43D-4B8E-B4BF-308D47D950B4}"/>
                </c:ext>
              </c:extLst>
            </c:dLbl>
            <c:dLbl>
              <c:idx val="12"/>
              <c:tx>
                <c:rich>
                  <a:bodyPr/>
                  <a:lstStyle/>
                  <a:p>
                    <a:fld id="{6E18D496-366D-41F1-B3FB-2CA726585DD9}"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6-C43D-4B8E-B4BF-308D47D950B4}"/>
                </c:ext>
              </c:extLst>
            </c:dLbl>
            <c:dLbl>
              <c:idx val="13"/>
              <c:tx>
                <c:rich>
                  <a:bodyPr/>
                  <a:lstStyle/>
                  <a:p>
                    <a:endParaRPr lang="ja-JP" altLang="en-US"/>
                  </a:p>
                </c:rich>
              </c:tx>
              <c:dLblPos val="t"/>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17-C43D-4B8E-B4BF-308D47D950B4}"/>
                </c:ext>
              </c:extLst>
            </c:dLbl>
            <c:dLbl>
              <c:idx val="14"/>
              <c:tx>
                <c:rich>
                  <a:bodyPr/>
                  <a:lstStyle/>
                  <a:p>
                    <a:fld id="{64D860AB-CBFE-4EF5-896B-F56BA0E1D8C3}"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C43D-4B8E-B4BF-308D47D950B4}"/>
                </c:ext>
              </c:extLst>
            </c:dLbl>
            <c:dLbl>
              <c:idx val="15"/>
              <c:tx>
                <c:rich>
                  <a:bodyPr/>
                  <a:lstStyle/>
                  <a:p>
                    <a:fld id="{52697EEA-831D-4CED-B782-9A13A64ADA5F}"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C43D-4B8E-B4BF-308D47D950B4}"/>
                </c:ext>
              </c:extLst>
            </c:dLbl>
            <c:dLbl>
              <c:idx val="16"/>
              <c:tx>
                <c:rich>
                  <a:bodyPr/>
                  <a:lstStyle/>
                  <a:p>
                    <a:fld id="{FB0DB80C-08CA-4735-8B7D-C66FA9C497BD}"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43D-4B8E-B4BF-308D47D950B4}"/>
                </c:ext>
              </c:extLst>
            </c:dLbl>
            <c:dLbl>
              <c:idx val="17"/>
              <c:layout>
                <c:manualLayout>
                  <c:x val="-9.5115384615384619E-3"/>
                  <c:y val="-3.8459615384615384E-2"/>
                </c:manualLayout>
              </c:layout>
              <c:tx>
                <c:rich>
                  <a:bodyPr/>
                  <a:lstStyle/>
                  <a:p>
                    <a:fld id="{EB090DFD-66B6-4388-98AD-F0C9681D5386}"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C43D-4B8E-B4BF-308D47D950B4}"/>
                </c:ext>
              </c:extLst>
            </c:dLbl>
            <c:dLbl>
              <c:idx val="18"/>
              <c:tx>
                <c:rich>
                  <a:bodyPr/>
                  <a:lstStyle/>
                  <a:p>
                    <a:fld id="{53CB283E-38F0-49C8-8D09-08B4E82052DC}"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43D-4B8E-B4BF-308D47D950B4}"/>
                </c:ext>
              </c:extLst>
            </c:dLbl>
            <c:dLbl>
              <c:idx val="19"/>
              <c:tx>
                <c:rich>
                  <a:bodyPr/>
                  <a:lstStyle/>
                  <a:p>
                    <a:fld id="{5FF2B11E-E671-4EB9-A6BD-A0F490437939}"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C43D-4B8E-B4BF-308D47D950B4}"/>
                </c:ext>
              </c:extLst>
            </c:dLbl>
            <c:dLbl>
              <c:idx val="20"/>
              <c:tx>
                <c:rich>
                  <a:bodyPr/>
                  <a:lstStyle/>
                  <a:p>
                    <a:fld id="{10AE01D5-FEAE-45D3-A1A4-6720F416C57C}"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C43D-4B8E-B4BF-308D47D950B4}"/>
                </c:ext>
              </c:extLst>
            </c:dLbl>
            <c:dLbl>
              <c:idx val="21"/>
              <c:tx>
                <c:rich>
                  <a:bodyPr/>
                  <a:lstStyle/>
                  <a:p>
                    <a:fld id="{8EAF82EB-08A8-499D-A08B-D4CDB8B21A67}"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C43D-4B8E-B4BF-308D47D950B4}"/>
                </c:ext>
              </c:extLst>
            </c:dLbl>
            <c:dLbl>
              <c:idx val="22"/>
              <c:tx>
                <c:rich>
                  <a:bodyPr/>
                  <a:lstStyle/>
                  <a:p>
                    <a:fld id="{D72BC2AB-493B-4E20-A184-EE2BDFB3342E}"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9-C43D-4B8E-B4BF-308D47D950B4}"/>
                </c:ext>
              </c:extLst>
            </c:dLbl>
            <c:dLbl>
              <c:idx val="23"/>
              <c:layout>
                <c:manualLayout>
                  <c:x val="-9.4999145299145299E-2"/>
                  <c:y val="-3.3032264957264981E-2"/>
                </c:manualLayout>
              </c:layout>
              <c:tx>
                <c:rich>
                  <a:bodyPr/>
                  <a:lstStyle/>
                  <a:p>
                    <a:fld id="{576B5802-E93C-4CB6-BC04-BAD275C8FBA0}"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A-C43D-4B8E-B4BF-308D47D950B4}"/>
                </c:ext>
              </c:extLst>
            </c:dLbl>
            <c:dLbl>
              <c:idx val="24"/>
              <c:tx>
                <c:rich>
                  <a:bodyPr/>
                  <a:lstStyle/>
                  <a:p>
                    <a:fld id="{8E684699-1AE4-45AF-8D25-191D89C14294}"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8-C43D-4B8E-B4BF-308D47D950B4}"/>
                </c:ext>
              </c:extLst>
            </c:dLbl>
            <c:dLbl>
              <c:idx val="25"/>
              <c:tx>
                <c:rich>
                  <a:bodyPr/>
                  <a:lstStyle/>
                  <a:p>
                    <a:endParaRPr lang="ja-JP" altLang="en-US"/>
                  </a:p>
                </c:rich>
              </c:tx>
              <c:dLblPos val="t"/>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19-C43D-4B8E-B4BF-308D47D950B4}"/>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ja-JP"/>
              </a:p>
            </c:txPr>
            <c:dLblPos val="t"/>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xVal>
            <c:numRef>
              <c:f>'まとめ（nmol ug-protein）'!$L$6:$L$31</c:f>
              <c:numCache>
                <c:formatCode>General</c:formatCode>
                <c:ptCount val="26"/>
                <c:pt idx="0">
                  <c:v>0</c:v>
                </c:pt>
                <c:pt idx="1">
                  <c:v>2.6</c:v>
                </c:pt>
                <c:pt idx="2">
                  <c:v>3.8</c:v>
                </c:pt>
                <c:pt idx="3">
                  <c:v>-0.2</c:v>
                </c:pt>
                <c:pt idx="4">
                  <c:v>-0.1</c:v>
                </c:pt>
                <c:pt idx="5">
                  <c:v>-3</c:v>
                </c:pt>
                <c:pt idx="6">
                  <c:v>-2.9</c:v>
                </c:pt>
                <c:pt idx="7">
                  <c:v>1.4</c:v>
                </c:pt>
                <c:pt idx="8">
                  <c:v>1.4</c:v>
                </c:pt>
                <c:pt idx="9">
                  <c:v>-1.7</c:v>
                </c:pt>
                <c:pt idx="10">
                  <c:v>3.5</c:v>
                </c:pt>
                <c:pt idx="11">
                  <c:v>3.3</c:v>
                </c:pt>
                <c:pt idx="12">
                  <c:v>-1.1000000000000001</c:v>
                </c:pt>
                <c:pt idx="14">
                  <c:v>4.2</c:v>
                </c:pt>
                <c:pt idx="15">
                  <c:v>-1.6</c:v>
                </c:pt>
                <c:pt idx="16">
                  <c:v>4.5</c:v>
                </c:pt>
                <c:pt idx="17">
                  <c:v>-0.2</c:v>
                </c:pt>
                <c:pt idx="18">
                  <c:v>-1.2</c:v>
                </c:pt>
                <c:pt idx="19">
                  <c:v>0.4</c:v>
                </c:pt>
                <c:pt idx="20">
                  <c:v>-1.7</c:v>
                </c:pt>
                <c:pt idx="21">
                  <c:v>2.6</c:v>
                </c:pt>
                <c:pt idx="22">
                  <c:v>-0.4</c:v>
                </c:pt>
                <c:pt idx="23">
                  <c:v>-0.1</c:v>
                </c:pt>
                <c:pt idx="24">
                  <c:v>4.8</c:v>
                </c:pt>
              </c:numCache>
            </c:numRef>
          </c:xVal>
          <c:yVal>
            <c:numRef>
              <c:f>'まとめ（nmol ug-protein）'!$K$6:$K$31</c:f>
              <c:numCache>
                <c:formatCode>0.0</c:formatCode>
                <c:ptCount val="26"/>
                <c:pt idx="0">
                  <c:v>16.451209341117583</c:v>
                </c:pt>
                <c:pt idx="1">
                  <c:v>7.857142857142855</c:v>
                </c:pt>
                <c:pt idx="2">
                  <c:v>2.083333333333333</c:v>
                </c:pt>
                <c:pt idx="3">
                  <c:v>-2.8735632183908124</c:v>
                </c:pt>
                <c:pt idx="4">
                  <c:v>0.76335877862595947</c:v>
                </c:pt>
                <c:pt idx="5">
                  <c:v>-6.2068965517241628</c:v>
                </c:pt>
                <c:pt idx="6">
                  <c:v>-5.2023121387283302</c:v>
                </c:pt>
                <c:pt idx="7">
                  <c:v>-8.4415584415584224</c:v>
                </c:pt>
                <c:pt idx="8">
                  <c:v>-1.0928961748633956</c:v>
                </c:pt>
                <c:pt idx="9">
                  <c:v>9.4936708860759627</c:v>
                </c:pt>
                <c:pt idx="10">
                  <c:v>-13.471502590673564</c:v>
                </c:pt>
                <c:pt idx="11">
                  <c:v>-14.792899408284024</c:v>
                </c:pt>
                <c:pt idx="12">
                  <c:v>1.1299435028248499</c:v>
                </c:pt>
                <c:pt idx="14">
                  <c:v>11.666666666666677</c:v>
                </c:pt>
                <c:pt idx="15">
                  <c:v>1.2658227848101309</c:v>
                </c:pt>
                <c:pt idx="16">
                  <c:v>1.2578616352201115</c:v>
                </c:pt>
                <c:pt idx="17">
                  <c:v>19.101123595505619</c:v>
                </c:pt>
                <c:pt idx="18">
                  <c:v>11.349693251533751</c:v>
                </c:pt>
                <c:pt idx="19">
                  <c:v>9.6153846153846008</c:v>
                </c:pt>
                <c:pt idx="20">
                  <c:v>14.832535885167459</c:v>
                </c:pt>
                <c:pt idx="21">
                  <c:v>18.012422360248454</c:v>
                </c:pt>
                <c:pt idx="22">
                  <c:v>21.727748691099485</c:v>
                </c:pt>
                <c:pt idx="23">
                  <c:v>13.612565445026197</c:v>
                </c:pt>
                <c:pt idx="24">
                  <c:v>9.3023255813953263</c:v>
                </c:pt>
              </c:numCache>
            </c:numRef>
          </c:yVal>
          <c:smooth val="0"/>
          <c:extLst>
            <c:ext xmlns:c15="http://schemas.microsoft.com/office/drawing/2012/chart" uri="{02D57815-91ED-43cb-92C2-25804820EDAC}">
              <c15:datalabelsRange>
                <c15:f>'まとめ（nmol ug-protein）'!$A$6:$A$31</c15:f>
                <c15:dlblRangeCache>
                  <c:ptCount val="26"/>
                  <c:pt idx="0">
                    <c:v>TeCel7A-TrCBM1</c:v>
                  </c:pt>
                  <c:pt idx="1">
                    <c:v>20</c:v>
                  </c:pt>
                  <c:pt idx="2">
                    <c:v>32</c:v>
                  </c:pt>
                  <c:pt idx="3">
                    <c:v>58</c:v>
                  </c:pt>
                  <c:pt idx="4">
                    <c:v>67</c:v>
                  </c:pt>
                  <c:pt idx="5">
                    <c:v>180</c:v>
                  </c:pt>
                  <c:pt idx="6">
                    <c:v>188</c:v>
                  </c:pt>
                  <c:pt idx="7">
                    <c:v>192</c:v>
                  </c:pt>
                  <c:pt idx="8">
                    <c:v>194</c:v>
                  </c:pt>
                  <c:pt idx="9">
                    <c:v>211</c:v>
                  </c:pt>
                  <c:pt idx="10">
                    <c:v>231</c:v>
                  </c:pt>
                  <c:pt idx="11">
                    <c:v>241</c:v>
                  </c:pt>
                  <c:pt idx="12">
                    <c:v>260</c:v>
                  </c:pt>
                  <c:pt idx="13">
                    <c:v>274</c:v>
                  </c:pt>
                  <c:pt idx="14">
                    <c:v>272</c:v>
                  </c:pt>
                  <c:pt idx="15">
                    <c:v>64</c:v>
                  </c:pt>
                  <c:pt idx="16">
                    <c:v>209</c:v>
                  </c:pt>
                  <c:pt idx="17">
                    <c:v>33</c:v>
                  </c:pt>
                  <c:pt idx="18">
                    <c:v>51</c:v>
                  </c:pt>
                  <c:pt idx="19">
                    <c:v>111</c:v>
                  </c:pt>
                  <c:pt idx="20">
                    <c:v>153</c:v>
                  </c:pt>
                  <c:pt idx="21">
                    <c:v>200</c:v>
                  </c:pt>
                  <c:pt idx="22">
                    <c:v>216</c:v>
                  </c:pt>
                  <c:pt idx="23">
                    <c:v>257</c:v>
                  </c:pt>
                  <c:pt idx="24">
                    <c:v>283</c:v>
                  </c:pt>
                  <c:pt idx="25">
                    <c:v>TrCel7A</c:v>
                  </c:pt>
                </c15:dlblRangeCache>
              </c15:datalabelsRange>
            </c:ext>
            <c:ext xmlns:c16="http://schemas.microsoft.com/office/drawing/2014/chart" uri="{C3380CC4-5D6E-409C-BE32-E72D297353CC}">
              <c16:uniqueId val="{0000001A-C43D-4B8E-B4BF-308D47D950B4}"/>
            </c:ext>
          </c:extLst>
        </c:ser>
        <c:dLbls>
          <c:dLblPos val="t"/>
          <c:showLegendKey val="0"/>
          <c:showVal val="1"/>
          <c:showCatName val="0"/>
          <c:showSerName val="0"/>
          <c:showPercent val="0"/>
          <c:showBubbleSize val="0"/>
        </c:dLbls>
        <c:axId val="645182960"/>
        <c:axId val="645181976"/>
      </c:scatterChart>
      <c:valAx>
        <c:axId val="645182960"/>
        <c:scaling>
          <c:orientation val="minMax"/>
          <c:min val="-6"/>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ltLang="ja-JP" sz="1400"/>
                  <a:t>delta</a:t>
                </a:r>
                <a:r>
                  <a:rPr lang="en-US" altLang="ja-JP" sz="1400" baseline="0"/>
                  <a:t> affinity</a:t>
                </a:r>
                <a:endParaRPr lang="ja-JP" altLang="en-US" sz="1400"/>
              </a:p>
            </c:rich>
          </c:tx>
          <c:layout>
            <c:manualLayout>
              <c:xMode val="edge"/>
              <c:yMode val="edge"/>
              <c:x val="0.44109380341880344"/>
              <c:y val="0.9172194444444447"/>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ja-JP"/>
          </a:p>
        </c:txPr>
        <c:crossAx val="645181976"/>
        <c:crosses val="autoZero"/>
        <c:crossBetween val="midCat"/>
      </c:valAx>
      <c:valAx>
        <c:axId val="645181976"/>
        <c:scaling>
          <c:orientation val="minMax"/>
          <c:max val="30"/>
          <c:min val="-3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ja-JP" altLang="en-US" sz="1400" dirty="0">
                    <a:effectLst/>
                  </a:rPr>
                  <a:t>結合率（</a:t>
                </a:r>
                <a:r>
                  <a:rPr lang="ja-JP" altLang="en-US" sz="1400" b="1" dirty="0">
                    <a:solidFill>
                      <a:schemeClr val="accent4">
                        <a:lumMod val="60000"/>
                        <a:lumOff val="40000"/>
                      </a:schemeClr>
                    </a:solidFill>
                    <a:effectLst/>
                  </a:rPr>
                  <a:t>結晶性セルロース</a:t>
                </a:r>
                <a:r>
                  <a:rPr lang="ja-JP" altLang="en-US" sz="1400" dirty="0">
                    <a:effectLst/>
                  </a:rPr>
                  <a:t>）（</a:t>
                </a:r>
                <a:r>
                  <a:rPr lang="en-US" altLang="ja-JP" sz="1400" dirty="0">
                    <a:effectLst/>
                  </a:rPr>
                  <a:t>%</a:t>
                </a:r>
                <a:r>
                  <a:rPr lang="ja-JP" altLang="en-US" sz="1400" dirty="0">
                    <a:effectLst/>
                  </a:rPr>
                  <a:t>）</a:t>
                </a:r>
                <a:endParaRPr lang="ja-JP" altLang="ja-JP" sz="1400" dirty="0">
                  <a:effectLst/>
                </a:endParaRP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ja-JP"/>
          </a:p>
        </c:txPr>
        <c:crossAx val="64518296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673518518518516"/>
          <c:y val="3.5325770047006086E-2"/>
          <c:w val="0.81937083333333338"/>
          <c:h val="0.81020740740740738"/>
        </c:manualLayout>
      </c:layout>
      <c:scatterChart>
        <c:scatterStyle val="lineMarker"/>
        <c:varyColors val="0"/>
        <c:ser>
          <c:idx val="0"/>
          <c:order val="0"/>
          <c:spPr>
            <a:ln w="25400" cap="rnd">
              <a:noFill/>
              <a:round/>
            </a:ln>
            <a:effectLst/>
          </c:spPr>
          <c:marker>
            <c:symbol val="circle"/>
            <c:size val="5"/>
            <c:spPr>
              <a:solidFill>
                <a:schemeClr val="accent1"/>
              </a:solidFill>
              <a:ln w="9525">
                <a:noFill/>
              </a:ln>
              <a:effectLst/>
            </c:spPr>
          </c:marker>
          <c:dPt>
            <c:idx val="0"/>
            <c:marker>
              <c:symbol val="circle"/>
              <c:size val="5"/>
              <c:spPr>
                <a:solidFill>
                  <a:schemeClr val="accent1"/>
                </a:solidFill>
                <a:ln w="9525">
                  <a:noFill/>
                </a:ln>
                <a:effectLst/>
              </c:spPr>
            </c:marker>
            <c:bubble3D val="0"/>
            <c:extLst>
              <c:ext xmlns:c16="http://schemas.microsoft.com/office/drawing/2014/chart" uri="{C3380CC4-5D6E-409C-BE32-E72D297353CC}">
                <c16:uniqueId val="{00000000-DC02-4EFB-967E-DEC959BFC110}"/>
              </c:ext>
            </c:extLst>
          </c:dPt>
          <c:dPt>
            <c:idx val="1"/>
            <c:marker>
              <c:symbol val="circle"/>
              <c:size val="5"/>
              <c:spPr>
                <a:solidFill>
                  <a:srgbClr val="FF0000"/>
                </a:solidFill>
                <a:ln w="9525">
                  <a:noFill/>
                </a:ln>
                <a:effectLst/>
              </c:spPr>
            </c:marker>
            <c:bubble3D val="0"/>
            <c:extLst>
              <c:ext xmlns:c16="http://schemas.microsoft.com/office/drawing/2014/chart" uri="{C3380CC4-5D6E-409C-BE32-E72D297353CC}">
                <c16:uniqueId val="{00000001-DC02-4EFB-967E-DEC959BFC110}"/>
              </c:ext>
            </c:extLst>
          </c:dPt>
          <c:dPt>
            <c:idx val="2"/>
            <c:marker>
              <c:symbol val="circle"/>
              <c:size val="5"/>
              <c:spPr>
                <a:solidFill>
                  <a:srgbClr val="FF0000"/>
                </a:solidFill>
                <a:ln w="9525">
                  <a:noFill/>
                </a:ln>
                <a:effectLst/>
              </c:spPr>
            </c:marker>
            <c:bubble3D val="0"/>
            <c:extLst>
              <c:ext xmlns:c16="http://schemas.microsoft.com/office/drawing/2014/chart" uri="{C3380CC4-5D6E-409C-BE32-E72D297353CC}">
                <c16:uniqueId val="{00000002-DC02-4EFB-967E-DEC959BFC110}"/>
              </c:ext>
            </c:extLst>
          </c:dPt>
          <c:dPt>
            <c:idx val="3"/>
            <c:marker>
              <c:symbol val="circle"/>
              <c:size val="5"/>
              <c:spPr>
                <a:solidFill>
                  <a:srgbClr val="FF0000"/>
                </a:solidFill>
                <a:ln w="9525">
                  <a:noFill/>
                </a:ln>
                <a:effectLst/>
              </c:spPr>
            </c:marker>
            <c:bubble3D val="0"/>
            <c:extLst>
              <c:ext xmlns:c16="http://schemas.microsoft.com/office/drawing/2014/chart" uri="{C3380CC4-5D6E-409C-BE32-E72D297353CC}">
                <c16:uniqueId val="{00000003-DC02-4EFB-967E-DEC959BFC110}"/>
              </c:ext>
            </c:extLst>
          </c:dPt>
          <c:dPt>
            <c:idx val="4"/>
            <c:marker>
              <c:symbol val="circle"/>
              <c:size val="5"/>
              <c:spPr>
                <a:solidFill>
                  <a:srgbClr val="FF0000"/>
                </a:solidFill>
                <a:ln w="9525">
                  <a:noFill/>
                </a:ln>
                <a:effectLst/>
              </c:spPr>
            </c:marker>
            <c:bubble3D val="0"/>
            <c:extLst>
              <c:ext xmlns:c16="http://schemas.microsoft.com/office/drawing/2014/chart" uri="{C3380CC4-5D6E-409C-BE32-E72D297353CC}">
                <c16:uniqueId val="{00000004-DC02-4EFB-967E-DEC959BFC110}"/>
              </c:ext>
            </c:extLst>
          </c:dPt>
          <c:dPt>
            <c:idx val="5"/>
            <c:marker>
              <c:symbol val="circle"/>
              <c:size val="5"/>
              <c:spPr>
                <a:solidFill>
                  <a:srgbClr val="FF0000"/>
                </a:solidFill>
                <a:ln w="9525">
                  <a:noFill/>
                </a:ln>
                <a:effectLst/>
              </c:spPr>
            </c:marker>
            <c:bubble3D val="0"/>
            <c:extLst>
              <c:ext xmlns:c16="http://schemas.microsoft.com/office/drawing/2014/chart" uri="{C3380CC4-5D6E-409C-BE32-E72D297353CC}">
                <c16:uniqueId val="{00000005-DC02-4EFB-967E-DEC959BFC110}"/>
              </c:ext>
            </c:extLst>
          </c:dPt>
          <c:dPt>
            <c:idx val="6"/>
            <c:marker>
              <c:symbol val="circle"/>
              <c:size val="5"/>
              <c:spPr>
                <a:solidFill>
                  <a:srgbClr val="FF0000"/>
                </a:solidFill>
                <a:ln w="9525">
                  <a:noFill/>
                </a:ln>
                <a:effectLst/>
              </c:spPr>
            </c:marker>
            <c:bubble3D val="0"/>
            <c:extLst>
              <c:ext xmlns:c16="http://schemas.microsoft.com/office/drawing/2014/chart" uri="{C3380CC4-5D6E-409C-BE32-E72D297353CC}">
                <c16:uniqueId val="{00000006-DC02-4EFB-967E-DEC959BFC110}"/>
              </c:ext>
            </c:extLst>
          </c:dPt>
          <c:dPt>
            <c:idx val="7"/>
            <c:marker>
              <c:symbol val="circle"/>
              <c:size val="5"/>
              <c:spPr>
                <a:solidFill>
                  <a:srgbClr val="FF0000"/>
                </a:solidFill>
                <a:ln w="9525">
                  <a:noFill/>
                </a:ln>
                <a:effectLst/>
              </c:spPr>
            </c:marker>
            <c:bubble3D val="0"/>
            <c:extLst>
              <c:ext xmlns:c16="http://schemas.microsoft.com/office/drawing/2014/chart" uri="{C3380CC4-5D6E-409C-BE32-E72D297353CC}">
                <c16:uniqueId val="{00000007-DC02-4EFB-967E-DEC959BFC110}"/>
              </c:ext>
            </c:extLst>
          </c:dPt>
          <c:dPt>
            <c:idx val="8"/>
            <c:marker>
              <c:symbol val="circle"/>
              <c:size val="5"/>
              <c:spPr>
                <a:solidFill>
                  <a:srgbClr val="FF0000"/>
                </a:solidFill>
                <a:ln w="9525">
                  <a:noFill/>
                </a:ln>
                <a:effectLst/>
              </c:spPr>
            </c:marker>
            <c:bubble3D val="0"/>
            <c:extLst>
              <c:ext xmlns:c16="http://schemas.microsoft.com/office/drawing/2014/chart" uri="{C3380CC4-5D6E-409C-BE32-E72D297353CC}">
                <c16:uniqueId val="{00000008-DC02-4EFB-967E-DEC959BFC110}"/>
              </c:ext>
            </c:extLst>
          </c:dPt>
          <c:dPt>
            <c:idx val="9"/>
            <c:marker>
              <c:symbol val="circle"/>
              <c:size val="5"/>
              <c:spPr>
                <a:solidFill>
                  <a:srgbClr val="FF0000"/>
                </a:solidFill>
                <a:ln w="9525">
                  <a:noFill/>
                </a:ln>
                <a:effectLst/>
              </c:spPr>
            </c:marker>
            <c:bubble3D val="0"/>
            <c:extLst>
              <c:ext xmlns:c16="http://schemas.microsoft.com/office/drawing/2014/chart" uri="{C3380CC4-5D6E-409C-BE32-E72D297353CC}">
                <c16:uniqueId val="{00000009-DC02-4EFB-967E-DEC959BFC110}"/>
              </c:ext>
            </c:extLst>
          </c:dPt>
          <c:dPt>
            <c:idx val="10"/>
            <c:marker>
              <c:symbol val="circle"/>
              <c:size val="5"/>
              <c:spPr>
                <a:solidFill>
                  <a:srgbClr val="FF0000"/>
                </a:solidFill>
                <a:ln w="9525">
                  <a:noFill/>
                </a:ln>
                <a:effectLst/>
              </c:spPr>
            </c:marker>
            <c:bubble3D val="0"/>
            <c:extLst>
              <c:ext xmlns:c16="http://schemas.microsoft.com/office/drawing/2014/chart" uri="{C3380CC4-5D6E-409C-BE32-E72D297353CC}">
                <c16:uniqueId val="{0000000A-DC02-4EFB-967E-DEC959BFC110}"/>
              </c:ext>
            </c:extLst>
          </c:dPt>
          <c:dPt>
            <c:idx val="11"/>
            <c:marker>
              <c:symbol val="circle"/>
              <c:size val="5"/>
              <c:spPr>
                <a:solidFill>
                  <a:srgbClr val="FF0000"/>
                </a:solidFill>
                <a:ln w="9525">
                  <a:noFill/>
                </a:ln>
                <a:effectLst/>
              </c:spPr>
            </c:marker>
            <c:bubble3D val="0"/>
            <c:extLst>
              <c:ext xmlns:c16="http://schemas.microsoft.com/office/drawing/2014/chart" uri="{C3380CC4-5D6E-409C-BE32-E72D297353CC}">
                <c16:uniqueId val="{0000000B-DC02-4EFB-967E-DEC959BFC110}"/>
              </c:ext>
            </c:extLst>
          </c:dPt>
          <c:dPt>
            <c:idx val="12"/>
            <c:marker>
              <c:symbol val="circle"/>
              <c:size val="5"/>
              <c:spPr>
                <a:solidFill>
                  <a:srgbClr val="FF0000"/>
                </a:solidFill>
                <a:ln w="9525">
                  <a:noFill/>
                </a:ln>
                <a:effectLst/>
              </c:spPr>
            </c:marker>
            <c:bubble3D val="0"/>
            <c:extLst>
              <c:ext xmlns:c16="http://schemas.microsoft.com/office/drawing/2014/chart" uri="{C3380CC4-5D6E-409C-BE32-E72D297353CC}">
                <c16:uniqueId val="{0000000C-DC02-4EFB-967E-DEC959BFC110}"/>
              </c:ext>
            </c:extLst>
          </c:dPt>
          <c:dPt>
            <c:idx val="13"/>
            <c:marker>
              <c:symbol val="circle"/>
              <c:size val="5"/>
              <c:spPr>
                <a:solidFill>
                  <a:srgbClr val="FF0000"/>
                </a:solidFill>
                <a:ln w="9525">
                  <a:noFill/>
                </a:ln>
                <a:effectLst/>
              </c:spPr>
            </c:marker>
            <c:bubble3D val="0"/>
            <c:extLst>
              <c:ext xmlns:c16="http://schemas.microsoft.com/office/drawing/2014/chart" uri="{C3380CC4-5D6E-409C-BE32-E72D297353CC}">
                <c16:uniqueId val="{0000000D-DC02-4EFB-967E-DEC959BFC110}"/>
              </c:ext>
            </c:extLst>
          </c:dPt>
          <c:dPt>
            <c:idx val="14"/>
            <c:marker>
              <c:symbol val="circle"/>
              <c:size val="5"/>
              <c:spPr>
                <a:solidFill>
                  <a:schemeClr val="accent3"/>
                </a:solidFill>
                <a:ln w="9525">
                  <a:noFill/>
                </a:ln>
                <a:effectLst/>
              </c:spPr>
            </c:marker>
            <c:bubble3D val="0"/>
            <c:extLst>
              <c:ext xmlns:c16="http://schemas.microsoft.com/office/drawing/2014/chart" uri="{C3380CC4-5D6E-409C-BE32-E72D297353CC}">
                <c16:uniqueId val="{0000000E-DC02-4EFB-967E-DEC959BFC110}"/>
              </c:ext>
            </c:extLst>
          </c:dPt>
          <c:dPt>
            <c:idx val="15"/>
            <c:marker>
              <c:symbol val="circle"/>
              <c:size val="5"/>
              <c:spPr>
                <a:solidFill>
                  <a:schemeClr val="accent2"/>
                </a:solidFill>
                <a:ln w="9525">
                  <a:noFill/>
                </a:ln>
                <a:effectLst/>
              </c:spPr>
            </c:marker>
            <c:bubble3D val="0"/>
            <c:extLst>
              <c:ext xmlns:c16="http://schemas.microsoft.com/office/drawing/2014/chart" uri="{C3380CC4-5D6E-409C-BE32-E72D297353CC}">
                <c16:uniqueId val="{0000000F-DC02-4EFB-967E-DEC959BFC110}"/>
              </c:ext>
            </c:extLst>
          </c:dPt>
          <c:dPt>
            <c:idx val="16"/>
            <c:marker>
              <c:symbol val="circle"/>
              <c:size val="5"/>
              <c:spPr>
                <a:solidFill>
                  <a:schemeClr val="accent2"/>
                </a:solidFill>
                <a:ln w="9525">
                  <a:noFill/>
                </a:ln>
                <a:effectLst/>
              </c:spPr>
            </c:marker>
            <c:bubble3D val="0"/>
            <c:extLst>
              <c:ext xmlns:c16="http://schemas.microsoft.com/office/drawing/2014/chart" uri="{C3380CC4-5D6E-409C-BE32-E72D297353CC}">
                <c16:uniqueId val="{00000010-DC02-4EFB-967E-DEC959BFC110}"/>
              </c:ext>
            </c:extLst>
          </c:dPt>
          <c:dPt>
            <c:idx val="17"/>
            <c:marker>
              <c:symbol val="circle"/>
              <c:size val="5"/>
              <c:spPr>
                <a:solidFill>
                  <a:schemeClr val="accent3"/>
                </a:solidFill>
                <a:ln w="9525">
                  <a:noFill/>
                </a:ln>
                <a:effectLst/>
              </c:spPr>
            </c:marker>
            <c:bubble3D val="0"/>
            <c:extLst>
              <c:ext xmlns:c16="http://schemas.microsoft.com/office/drawing/2014/chart" uri="{C3380CC4-5D6E-409C-BE32-E72D297353CC}">
                <c16:uniqueId val="{00000011-DC02-4EFB-967E-DEC959BFC110}"/>
              </c:ext>
            </c:extLst>
          </c:dPt>
          <c:dPt>
            <c:idx val="18"/>
            <c:marker>
              <c:symbol val="circle"/>
              <c:size val="5"/>
              <c:spPr>
                <a:solidFill>
                  <a:schemeClr val="accent3"/>
                </a:solidFill>
                <a:ln w="9525">
                  <a:noFill/>
                </a:ln>
                <a:effectLst/>
              </c:spPr>
            </c:marker>
            <c:bubble3D val="0"/>
            <c:extLst>
              <c:ext xmlns:c16="http://schemas.microsoft.com/office/drawing/2014/chart" uri="{C3380CC4-5D6E-409C-BE32-E72D297353CC}">
                <c16:uniqueId val="{00000012-DC02-4EFB-967E-DEC959BFC110}"/>
              </c:ext>
            </c:extLst>
          </c:dPt>
          <c:dPt>
            <c:idx val="19"/>
            <c:marker>
              <c:symbol val="circle"/>
              <c:size val="5"/>
              <c:spPr>
                <a:solidFill>
                  <a:schemeClr val="accent3"/>
                </a:solidFill>
                <a:ln w="9525">
                  <a:noFill/>
                </a:ln>
                <a:effectLst/>
              </c:spPr>
            </c:marker>
            <c:bubble3D val="0"/>
            <c:extLst>
              <c:ext xmlns:c16="http://schemas.microsoft.com/office/drawing/2014/chart" uri="{C3380CC4-5D6E-409C-BE32-E72D297353CC}">
                <c16:uniqueId val="{00000013-DC02-4EFB-967E-DEC959BFC110}"/>
              </c:ext>
            </c:extLst>
          </c:dPt>
          <c:dPt>
            <c:idx val="20"/>
            <c:marker>
              <c:symbol val="circle"/>
              <c:size val="5"/>
              <c:spPr>
                <a:solidFill>
                  <a:schemeClr val="accent3"/>
                </a:solidFill>
                <a:ln w="9525">
                  <a:noFill/>
                </a:ln>
                <a:effectLst/>
              </c:spPr>
            </c:marker>
            <c:bubble3D val="0"/>
            <c:extLst>
              <c:ext xmlns:c16="http://schemas.microsoft.com/office/drawing/2014/chart" uri="{C3380CC4-5D6E-409C-BE32-E72D297353CC}">
                <c16:uniqueId val="{00000014-DC02-4EFB-967E-DEC959BFC110}"/>
              </c:ext>
            </c:extLst>
          </c:dPt>
          <c:dPt>
            <c:idx val="21"/>
            <c:marker>
              <c:symbol val="circle"/>
              <c:size val="5"/>
              <c:spPr>
                <a:solidFill>
                  <a:schemeClr val="accent3"/>
                </a:solidFill>
                <a:ln w="9525">
                  <a:noFill/>
                </a:ln>
                <a:effectLst/>
              </c:spPr>
            </c:marker>
            <c:bubble3D val="0"/>
            <c:extLst>
              <c:ext xmlns:c16="http://schemas.microsoft.com/office/drawing/2014/chart" uri="{C3380CC4-5D6E-409C-BE32-E72D297353CC}">
                <c16:uniqueId val="{00000015-DC02-4EFB-967E-DEC959BFC110}"/>
              </c:ext>
            </c:extLst>
          </c:dPt>
          <c:dPt>
            <c:idx val="22"/>
            <c:marker>
              <c:symbol val="circle"/>
              <c:size val="5"/>
              <c:spPr>
                <a:solidFill>
                  <a:schemeClr val="accent3"/>
                </a:solidFill>
                <a:ln w="9525">
                  <a:noFill/>
                </a:ln>
                <a:effectLst/>
              </c:spPr>
            </c:marker>
            <c:bubble3D val="0"/>
            <c:extLst>
              <c:ext xmlns:c16="http://schemas.microsoft.com/office/drawing/2014/chart" uri="{C3380CC4-5D6E-409C-BE32-E72D297353CC}">
                <c16:uniqueId val="{00000016-DC02-4EFB-967E-DEC959BFC110}"/>
              </c:ext>
            </c:extLst>
          </c:dPt>
          <c:dPt>
            <c:idx val="23"/>
            <c:marker>
              <c:symbol val="circle"/>
              <c:size val="5"/>
              <c:spPr>
                <a:solidFill>
                  <a:schemeClr val="accent3"/>
                </a:solidFill>
                <a:ln w="9525">
                  <a:noFill/>
                </a:ln>
                <a:effectLst/>
              </c:spPr>
            </c:marker>
            <c:bubble3D val="0"/>
            <c:extLst>
              <c:ext xmlns:c16="http://schemas.microsoft.com/office/drawing/2014/chart" uri="{C3380CC4-5D6E-409C-BE32-E72D297353CC}">
                <c16:uniqueId val="{00000017-DC02-4EFB-967E-DEC959BFC110}"/>
              </c:ext>
            </c:extLst>
          </c:dPt>
          <c:dPt>
            <c:idx val="24"/>
            <c:marker>
              <c:symbol val="circle"/>
              <c:size val="5"/>
              <c:spPr>
                <a:solidFill>
                  <a:srgbClr val="FF0000"/>
                </a:solidFill>
                <a:ln w="9525">
                  <a:noFill/>
                </a:ln>
                <a:effectLst/>
              </c:spPr>
            </c:marker>
            <c:bubble3D val="0"/>
            <c:extLst>
              <c:ext xmlns:c16="http://schemas.microsoft.com/office/drawing/2014/chart" uri="{C3380CC4-5D6E-409C-BE32-E72D297353CC}">
                <c16:uniqueId val="{00000018-DC02-4EFB-967E-DEC959BFC110}"/>
              </c:ext>
            </c:extLst>
          </c:dPt>
          <c:dPt>
            <c:idx val="25"/>
            <c:marker>
              <c:symbol val="circle"/>
              <c:size val="5"/>
              <c:spPr>
                <a:solidFill>
                  <a:schemeClr val="accent5"/>
                </a:solidFill>
                <a:ln w="9525">
                  <a:noFill/>
                </a:ln>
                <a:effectLst/>
              </c:spPr>
            </c:marker>
            <c:bubble3D val="0"/>
            <c:extLst>
              <c:ext xmlns:c16="http://schemas.microsoft.com/office/drawing/2014/chart" uri="{C3380CC4-5D6E-409C-BE32-E72D297353CC}">
                <c16:uniqueId val="{00000019-DC02-4EFB-967E-DEC959BFC110}"/>
              </c:ext>
            </c:extLst>
          </c:dPt>
          <c:dLbls>
            <c:dLbl>
              <c:idx val="0"/>
              <c:layout>
                <c:manualLayout>
                  <c:x val="-5.5147435897435898E-3"/>
                  <c:y val="7.1652350427350325E-2"/>
                </c:manualLayout>
              </c:layout>
              <c:tx>
                <c:rich>
                  <a:bodyPr/>
                  <a:lstStyle/>
                  <a:p>
                    <a:fld id="{B83CF528-78EC-4780-BE85-98CC317AAEE9}"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DC02-4EFB-967E-DEC959BFC110}"/>
                </c:ext>
              </c:extLst>
            </c:dLbl>
            <c:dLbl>
              <c:idx val="1"/>
              <c:tx>
                <c:rich>
                  <a:bodyPr/>
                  <a:lstStyle/>
                  <a:p>
                    <a:fld id="{CC8F5A8F-C2A3-4641-86C6-48F108735DE9}"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DC02-4EFB-967E-DEC959BFC110}"/>
                </c:ext>
              </c:extLst>
            </c:dLbl>
            <c:dLbl>
              <c:idx val="2"/>
              <c:tx>
                <c:rich>
                  <a:bodyPr/>
                  <a:lstStyle/>
                  <a:p>
                    <a:fld id="{2CA3A975-7D33-4754-8D77-1D2B66C1ADB0}"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DC02-4EFB-967E-DEC959BFC110}"/>
                </c:ext>
              </c:extLst>
            </c:dLbl>
            <c:dLbl>
              <c:idx val="3"/>
              <c:tx>
                <c:rich>
                  <a:bodyPr/>
                  <a:lstStyle/>
                  <a:p>
                    <a:fld id="{17889E1F-7C2E-46FC-835A-08791E39A511}"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DC02-4EFB-967E-DEC959BFC110}"/>
                </c:ext>
              </c:extLst>
            </c:dLbl>
            <c:dLbl>
              <c:idx val="4"/>
              <c:tx>
                <c:rich>
                  <a:bodyPr/>
                  <a:lstStyle/>
                  <a:p>
                    <a:fld id="{7FB1C583-CAEE-4C08-94EC-6F3E2A96BFB5}"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DC02-4EFB-967E-DEC959BFC110}"/>
                </c:ext>
              </c:extLst>
            </c:dLbl>
            <c:dLbl>
              <c:idx val="5"/>
              <c:layout>
                <c:manualLayout>
                  <c:x val="-9.7042696324587414E-3"/>
                  <c:y val="-1.3860923403172146E-2"/>
                </c:manualLayout>
              </c:layout>
              <c:tx>
                <c:rich>
                  <a:bodyPr/>
                  <a:lstStyle/>
                  <a:p>
                    <a:fld id="{7BF79395-3108-46FF-8649-3A7D37F7BA56}"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DC02-4EFB-967E-DEC959BFC110}"/>
                </c:ext>
              </c:extLst>
            </c:dLbl>
            <c:dLbl>
              <c:idx val="6"/>
              <c:layout>
                <c:manualLayout>
                  <c:x val="-2.5961538461538487E-2"/>
                  <c:y val="-3.8098717948717949E-2"/>
                </c:manualLayout>
              </c:layout>
              <c:tx>
                <c:rich>
                  <a:bodyPr/>
                  <a:lstStyle/>
                  <a:p>
                    <a:fld id="{303A9A04-9BAF-4C11-B140-1AF44DC0F9E8}"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DC02-4EFB-967E-DEC959BFC110}"/>
                </c:ext>
              </c:extLst>
            </c:dLbl>
            <c:dLbl>
              <c:idx val="7"/>
              <c:tx>
                <c:rich>
                  <a:bodyPr/>
                  <a:lstStyle/>
                  <a:p>
                    <a:fld id="{12614891-2D1B-4259-8E61-6DD9A45A672F}"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DC02-4EFB-967E-DEC959BFC110}"/>
                </c:ext>
              </c:extLst>
            </c:dLbl>
            <c:dLbl>
              <c:idx val="8"/>
              <c:tx>
                <c:rich>
                  <a:bodyPr rot="0" spcFirstLastPara="1" vertOverflow="ellipsis" vert="horz" wrap="square" lIns="38100" tIns="19050" rIns="38100" bIns="19050" anchor="ctr" anchorCtr="1">
                    <a:noAutofit/>
                  </a:bodyPr>
                  <a:lstStyle/>
                  <a:p>
                    <a:pPr>
                      <a:defRPr sz="900" b="0" i="0" u="none" strike="noStrike" kern="1200" baseline="0">
                        <a:solidFill>
                          <a:schemeClr val="tx1">
                            <a:lumMod val="65000"/>
                            <a:lumOff val="35000"/>
                          </a:schemeClr>
                        </a:solidFill>
                        <a:latin typeface="+mn-lt"/>
                        <a:ea typeface="+mn-ea"/>
                        <a:cs typeface="+mn-cs"/>
                      </a:defRPr>
                    </a:pPr>
                    <a:fld id="{1BC6AFB0-22EB-41D8-9AD8-6355AAA03BDA}" type="CELLRANGE">
                      <a:rPr lang="en-US" altLang="ja-JP">
                        <a:solidFill>
                          <a:schemeClr val="tx1">
                            <a:lumMod val="65000"/>
                            <a:lumOff val="35000"/>
                          </a:schemeClr>
                        </a:solidFill>
                      </a:rPr>
                      <a:pPr>
                        <a:defRPr>
                          <a:solidFill>
                            <a:schemeClr val="tx1">
                              <a:lumMod val="65000"/>
                              <a:lumOff val="35000"/>
                            </a:schemeClr>
                          </a:solidFill>
                        </a:defRPr>
                      </a:pPr>
                      <a:t>[CELLRANGE]</a:t>
                    </a:fld>
                    <a:endParaRPr lang="ja-JP" altLang="en-US"/>
                  </a:p>
                </c:rich>
              </c:tx>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65000"/>
                          <a:lumOff val="35000"/>
                        </a:schemeClr>
                      </a:solidFill>
                      <a:latin typeface="+mn-lt"/>
                      <a:ea typeface="+mn-ea"/>
                      <a:cs typeface="+mn-cs"/>
                    </a:defRPr>
                  </a:pPr>
                  <a:endParaRPr lang="ja-JP"/>
                </a:p>
              </c:txPr>
              <c:dLblPos val="t"/>
              <c:showLegendKey val="0"/>
              <c:showVal val="0"/>
              <c:showCatName val="0"/>
              <c:showSerName val="0"/>
              <c:showPercent val="0"/>
              <c:showBubbleSize val="0"/>
              <c:extLst>
                <c:ext xmlns:c15="http://schemas.microsoft.com/office/drawing/2012/chart" uri="{CE6537A1-D6FC-4f65-9D91-7224C49458BB}">
                  <c15:layout>
                    <c:manualLayout>
                      <c:w val="5.702799145299145E-2"/>
                      <c:h val="5.7923504273504262E-2"/>
                    </c:manualLayout>
                  </c15:layout>
                  <c15:dlblFieldTable/>
                  <c15:showDataLabelsRange val="1"/>
                </c:ext>
                <c:ext xmlns:c16="http://schemas.microsoft.com/office/drawing/2014/chart" uri="{C3380CC4-5D6E-409C-BE32-E72D297353CC}">
                  <c16:uniqueId val="{00000008-DC02-4EFB-967E-DEC959BFC110}"/>
                </c:ext>
              </c:extLst>
            </c:dLbl>
            <c:dLbl>
              <c:idx val="9"/>
              <c:layout>
                <c:manualLayout>
                  <c:x val="-3.1263203992975809E-2"/>
                  <c:y val="-2.1391737241912772E-2"/>
                </c:manualLayout>
              </c:layout>
              <c:tx>
                <c:rich>
                  <a:bodyPr/>
                  <a:lstStyle/>
                  <a:p>
                    <a:fld id="{E6EFA9D4-410B-4A3C-A4E3-48D8916C9D66}"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9-DC02-4EFB-967E-DEC959BFC110}"/>
                </c:ext>
              </c:extLst>
            </c:dLbl>
            <c:dLbl>
              <c:idx val="10"/>
              <c:layout>
                <c:manualLayout>
                  <c:x val="-6.8122081894003636E-3"/>
                  <c:y val="-5.4669891838575638E-2"/>
                </c:manualLayout>
              </c:layout>
              <c:tx>
                <c:rich>
                  <a:bodyPr rot="0" spcFirstLastPara="1" vertOverflow="ellipsis" vert="horz" wrap="square" lIns="38100" tIns="19050" rIns="38100" bIns="19050" anchor="ctr" anchorCtr="1">
                    <a:noAutofit/>
                  </a:bodyPr>
                  <a:lstStyle/>
                  <a:p>
                    <a:pPr>
                      <a:defRPr sz="900" b="0" i="0" u="none" strike="noStrike" kern="1200" baseline="0">
                        <a:solidFill>
                          <a:schemeClr val="tx1">
                            <a:lumMod val="65000"/>
                            <a:lumOff val="35000"/>
                          </a:schemeClr>
                        </a:solidFill>
                        <a:latin typeface="+mn-lt"/>
                        <a:ea typeface="+mn-ea"/>
                        <a:cs typeface="+mn-cs"/>
                      </a:defRPr>
                    </a:pPr>
                    <a:fld id="{F2FCFACA-251C-4F71-BFF7-C24ECCD2FE8A}" type="CELLRANGE">
                      <a:rPr lang="en-US" altLang="ja-JP">
                        <a:solidFill>
                          <a:schemeClr val="tx1">
                            <a:lumMod val="65000"/>
                            <a:lumOff val="35000"/>
                          </a:schemeClr>
                        </a:solidFill>
                      </a:rPr>
                      <a:pPr>
                        <a:defRPr>
                          <a:solidFill>
                            <a:schemeClr val="tx1">
                              <a:lumMod val="65000"/>
                              <a:lumOff val="35000"/>
                            </a:schemeClr>
                          </a:solidFill>
                        </a:defRPr>
                      </a:pPr>
                      <a:t>[CELLRANGE]</a:t>
                    </a:fld>
                    <a:endParaRPr lang="ja-JP" altLang="en-US"/>
                  </a:p>
                </c:rich>
              </c:tx>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65000"/>
                          <a:lumOff val="35000"/>
                        </a:schemeClr>
                      </a:solidFill>
                      <a:latin typeface="+mn-lt"/>
                      <a:ea typeface="+mn-ea"/>
                      <a:cs typeface="+mn-cs"/>
                    </a:defRPr>
                  </a:pPr>
                  <a:endParaRPr lang="ja-JP"/>
                </a:p>
              </c:txPr>
              <c:dLblPos val="r"/>
              <c:showLegendKey val="0"/>
              <c:showVal val="0"/>
              <c:showCatName val="0"/>
              <c:showSerName val="0"/>
              <c:showPercent val="0"/>
              <c:showBubbleSize val="0"/>
              <c:extLst>
                <c:ext xmlns:c15="http://schemas.microsoft.com/office/drawing/2012/chart" uri="{CE6537A1-D6FC-4f65-9D91-7224C49458BB}">
                  <c15:layout>
                    <c:manualLayout>
                      <c:w val="7.5385897435897437E-2"/>
                      <c:h val="4.5302350427350424E-2"/>
                    </c:manualLayout>
                  </c15:layout>
                  <c15:dlblFieldTable/>
                  <c15:showDataLabelsRange val="1"/>
                </c:ext>
                <c:ext xmlns:c16="http://schemas.microsoft.com/office/drawing/2014/chart" uri="{C3380CC4-5D6E-409C-BE32-E72D297353CC}">
                  <c16:uniqueId val="{0000000A-DC02-4EFB-967E-DEC959BFC110}"/>
                </c:ext>
              </c:extLst>
            </c:dLbl>
            <c:dLbl>
              <c:idx val="11"/>
              <c:layout>
                <c:manualLayout>
                  <c:x val="-3.126320399297574E-2"/>
                  <c:y val="-1.8872845554255432E-2"/>
                </c:manualLayout>
              </c:layout>
              <c:tx>
                <c:rich>
                  <a:bodyPr/>
                  <a:lstStyle/>
                  <a:p>
                    <a:fld id="{2AA43B2B-BBBF-4E68-A6CA-D24852DC7B76}"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B-DC02-4EFB-967E-DEC959BFC110}"/>
                </c:ext>
              </c:extLst>
            </c:dLbl>
            <c:dLbl>
              <c:idx val="12"/>
              <c:tx>
                <c:rich>
                  <a:bodyPr/>
                  <a:lstStyle/>
                  <a:p>
                    <a:fld id="{6DC5D441-8113-4E3E-AAFD-41F3CE6E2792}"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DC02-4EFB-967E-DEC959BFC110}"/>
                </c:ext>
              </c:extLst>
            </c:dLbl>
            <c:dLbl>
              <c:idx val="13"/>
              <c:tx>
                <c:rich>
                  <a:bodyPr/>
                  <a:lstStyle/>
                  <a:p>
                    <a:endParaRPr lang="ja-JP" altLang="en-US"/>
                  </a:p>
                </c:rich>
              </c:tx>
              <c:dLblPos val="t"/>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0D-DC02-4EFB-967E-DEC959BFC110}"/>
                </c:ext>
              </c:extLst>
            </c:dLbl>
            <c:dLbl>
              <c:idx val="14"/>
              <c:tx>
                <c:rich>
                  <a:bodyPr/>
                  <a:lstStyle/>
                  <a:p>
                    <a:fld id="{D4818E7E-940F-4128-93F2-113ADD2B1A2C}"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E-DC02-4EFB-967E-DEC959BFC110}"/>
                </c:ext>
              </c:extLst>
            </c:dLbl>
            <c:dLbl>
              <c:idx val="15"/>
              <c:layout>
                <c:manualLayout>
                  <c:x val="-1.2302902504749021E-2"/>
                  <c:y val="-2.1431723799715172E-2"/>
                </c:manualLayout>
              </c:layout>
              <c:tx>
                <c:rich>
                  <a:bodyPr/>
                  <a:lstStyle/>
                  <a:p>
                    <a:fld id="{465C8407-B582-4256-8305-A14874147BB1}"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F-DC02-4EFB-967E-DEC959BFC110}"/>
                </c:ext>
              </c:extLst>
            </c:dLbl>
            <c:dLbl>
              <c:idx val="16"/>
              <c:layout>
                <c:manualLayout>
                  <c:x val="-3.6704232001608592E-2"/>
                  <c:y val="-2.6474146651064175E-2"/>
                </c:manualLayout>
              </c:layout>
              <c:tx>
                <c:rich>
                  <a:bodyPr/>
                  <a:lstStyle/>
                  <a:p>
                    <a:fld id="{A82E135B-9E13-470E-AB69-D777CDBA450E}"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10-DC02-4EFB-967E-DEC959BFC110}"/>
                </c:ext>
              </c:extLst>
            </c:dLbl>
            <c:dLbl>
              <c:idx val="17"/>
              <c:tx>
                <c:rich>
                  <a:bodyPr/>
                  <a:lstStyle/>
                  <a:p>
                    <a:fld id="{2C406EFF-2464-4D8F-BCB9-9285EB8F8B28}"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1-DC02-4EFB-967E-DEC959BFC110}"/>
                </c:ext>
              </c:extLst>
            </c:dLbl>
            <c:dLbl>
              <c:idx val="18"/>
              <c:tx>
                <c:rich>
                  <a:bodyPr/>
                  <a:lstStyle/>
                  <a:p>
                    <a:fld id="{9F0AB188-AEF5-42DE-8963-DCC34CA174C2}"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2-DC02-4EFB-967E-DEC959BFC110}"/>
                </c:ext>
              </c:extLst>
            </c:dLbl>
            <c:dLbl>
              <c:idx val="19"/>
              <c:layout>
                <c:manualLayout>
                  <c:x val="-3.1263203992975809E-2"/>
                  <c:y val="-2.1391737241912862E-2"/>
                </c:manualLayout>
              </c:layout>
              <c:tx>
                <c:rich>
                  <a:bodyPr/>
                  <a:lstStyle/>
                  <a:p>
                    <a:fld id="{E60CA18E-4C8B-430A-B5C2-4E96F2282862}"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13-DC02-4EFB-967E-DEC959BFC110}"/>
                </c:ext>
              </c:extLst>
            </c:dLbl>
            <c:dLbl>
              <c:idx val="20"/>
              <c:tx>
                <c:rich>
                  <a:bodyPr/>
                  <a:lstStyle/>
                  <a:p>
                    <a:fld id="{7BF1E621-6CA1-40D4-A575-AC2968A68A37}"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4-DC02-4EFB-967E-DEC959BFC110}"/>
                </c:ext>
              </c:extLst>
            </c:dLbl>
            <c:dLbl>
              <c:idx val="21"/>
              <c:tx>
                <c:rich>
                  <a:bodyPr/>
                  <a:lstStyle/>
                  <a:p>
                    <a:fld id="{B18521AC-9846-4F99-9696-A3FA03A864DD}"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5-DC02-4EFB-967E-DEC959BFC110}"/>
                </c:ext>
              </c:extLst>
            </c:dLbl>
            <c:dLbl>
              <c:idx val="22"/>
              <c:tx>
                <c:rich>
                  <a:bodyPr/>
                  <a:lstStyle/>
                  <a:p>
                    <a:fld id="{4C04DBBE-F74B-481C-93CB-D285753521B7}"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6-DC02-4EFB-967E-DEC959BFC110}"/>
                </c:ext>
              </c:extLst>
            </c:dLbl>
            <c:dLbl>
              <c:idx val="23"/>
              <c:tx>
                <c:rich>
                  <a:bodyPr/>
                  <a:lstStyle/>
                  <a:p>
                    <a:fld id="{082FFD8B-C452-4173-B459-75A0C8B56582}"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7-DC02-4EFB-967E-DEC959BFC110}"/>
                </c:ext>
              </c:extLst>
            </c:dLbl>
            <c:dLbl>
              <c:idx val="24"/>
              <c:layout>
                <c:manualLayout>
                  <c:x val="-3.1263203992975809E-2"/>
                  <c:y val="-1.8872845554255339E-2"/>
                </c:manualLayout>
              </c:layout>
              <c:tx>
                <c:rich>
                  <a:bodyPr/>
                  <a:lstStyle/>
                  <a:p>
                    <a:fld id="{AB2D11EC-B937-496F-81A3-3437126D2893}"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18-DC02-4EFB-967E-DEC959BFC110}"/>
                </c:ext>
              </c:extLst>
            </c:dLbl>
            <c:dLbl>
              <c:idx val="25"/>
              <c:tx>
                <c:rich>
                  <a:bodyPr/>
                  <a:lstStyle/>
                  <a:p>
                    <a:endParaRPr lang="ja-JP" altLang="en-US"/>
                  </a:p>
                </c:rich>
              </c:tx>
              <c:dLblPos val="t"/>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19-DC02-4EFB-967E-DEC959BFC110}"/>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ja-JP"/>
              </a:p>
            </c:txPr>
            <c:dLblPos val="t"/>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xVal>
            <c:numRef>
              <c:f>'まとめ（nmol ug-protein）'!$L$6:$L$31</c:f>
              <c:numCache>
                <c:formatCode>General</c:formatCode>
                <c:ptCount val="26"/>
                <c:pt idx="0">
                  <c:v>0</c:v>
                </c:pt>
                <c:pt idx="1">
                  <c:v>2.6</c:v>
                </c:pt>
                <c:pt idx="2">
                  <c:v>3.8</c:v>
                </c:pt>
                <c:pt idx="3">
                  <c:v>-0.2</c:v>
                </c:pt>
                <c:pt idx="4">
                  <c:v>-0.1</c:v>
                </c:pt>
                <c:pt idx="5">
                  <c:v>-3</c:v>
                </c:pt>
                <c:pt idx="6">
                  <c:v>-2.9</c:v>
                </c:pt>
                <c:pt idx="7">
                  <c:v>1.4</c:v>
                </c:pt>
                <c:pt idx="8">
                  <c:v>1.4</c:v>
                </c:pt>
                <c:pt idx="9">
                  <c:v>-1.7</c:v>
                </c:pt>
                <c:pt idx="10">
                  <c:v>3.5</c:v>
                </c:pt>
                <c:pt idx="11">
                  <c:v>3.3</c:v>
                </c:pt>
                <c:pt idx="12">
                  <c:v>-1.1000000000000001</c:v>
                </c:pt>
                <c:pt idx="14">
                  <c:v>4.2</c:v>
                </c:pt>
                <c:pt idx="15">
                  <c:v>-1.6</c:v>
                </c:pt>
                <c:pt idx="16">
                  <c:v>4.5</c:v>
                </c:pt>
                <c:pt idx="17">
                  <c:v>-0.2</c:v>
                </c:pt>
                <c:pt idx="18">
                  <c:v>-1.2</c:v>
                </c:pt>
                <c:pt idx="19">
                  <c:v>0.4</c:v>
                </c:pt>
                <c:pt idx="20">
                  <c:v>-1.7</c:v>
                </c:pt>
                <c:pt idx="21">
                  <c:v>2.6</c:v>
                </c:pt>
                <c:pt idx="22">
                  <c:v>-0.4</c:v>
                </c:pt>
                <c:pt idx="23">
                  <c:v>-0.1</c:v>
                </c:pt>
                <c:pt idx="24">
                  <c:v>4.8</c:v>
                </c:pt>
              </c:numCache>
            </c:numRef>
          </c:xVal>
          <c:yVal>
            <c:numRef>
              <c:f>'まとめ（nmol ug-protein）'!$F$6:$F$31</c:f>
              <c:numCache>
                <c:formatCode>0.00</c:formatCode>
                <c:ptCount val="26"/>
                <c:pt idx="0">
                  <c:v>3.2068747696648958</c:v>
                </c:pt>
                <c:pt idx="1">
                  <c:v>4.1567771576131562</c:v>
                </c:pt>
                <c:pt idx="2">
                  <c:v>3.6974423939710217</c:v>
                </c:pt>
                <c:pt idx="3">
                  <c:v>5.8492217225208165</c:v>
                </c:pt>
                <c:pt idx="4">
                  <c:v>3.6258541311681314</c:v>
                </c:pt>
                <c:pt idx="5">
                  <c:v>3.4740255032297287</c:v>
                </c:pt>
                <c:pt idx="6">
                  <c:v>3.4503119940366633</c:v>
                </c:pt>
                <c:pt idx="7">
                  <c:v>4.0779730284101072</c:v>
                </c:pt>
                <c:pt idx="8">
                  <c:v>4.1880222636357631</c:v>
                </c:pt>
                <c:pt idx="9">
                  <c:v>3.9105292196546841</c:v>
                </c:pt>
                <c:pt idx="10">
                  <c:v>3.8890199184674805</c:v>
                </c:pt>
                <c:pt idx="11">
                  <c:v>3.2493469344766033</c:v>
                </c:pt>
                <c:pt idx="12">
                  <c:v>2.0250504128653839</c:v>
                </c:pt>
                <c:pt idx="13">
                  <c:v>3.8971318742912584</c:v>
                </c:pt>
                <c:pt idx="14">
                  <c:v>4.7566468254413223</c:v>
                </c:pt>
                <c:pt idx="15">
                  <c:v>3.6071680452159325</c:v>
                </c:pt>
                <c:pt idx="16">
                  <c:v>3.8280167625078931</c:v>
                </c:pt>
                <c:pt idx="17">
                  <c:v>4.3223028407819912</c:v>
                </c:pt>
                <c:pt idx="18">
                  <c:v>4.2634311110887042</c:v>
                </c:pt>
                <c:pt idx="19">
                  <c:v>3.1850445554414826</c:v>
                </c:pt>
                <c:pt idx="20">
                  <c:v>4.2959256863660924</c:v>
                </c:pt>
                <c:pt idx="21">
                  <c:v>3.3755400149545842</c:v>
                </c:pt>
                <c:pt idx="22">
                  <c:v>7.1073183884153437</c:v>
                </c:pt>
                <c:pt idx="23">
                  <c:v>4.8651988786423468</c:v>
                </c:pt>
                <c:pt idx="24">
                  <c:v>3.6545424476302695</c:v>
                </c:pt>
                <c:pt idx="25">
                  <c:v>6.6487819261443235</c:v>
                </c:pt>
              </c:numCache>
            </c:numRef>
          </c:yVal>
          <c:smooth val="0"/>
          <c:extLst>
            <c:ext xmlns:c15="http://schemas.microsoft.com/office/drawing/2012/chart" uri="{02D57815-91ED-43cb-92C2-25804820EDAC}">
              <c15:datalabelsRange>
                <c15:f>'まとめ（nmol ug-protein）'!$A$6:$A$31</c15:f>
                <c15:dlblRangeCache>
                  <c:ptCount val="26"/>
                  <c:pt idx="0">
                    <c:v>TeCel7A-TrCBM1</c:v>
                  </c:pt>
                  <c:pt idx="1">
                    <c:v>20</c:v>
                  </c:pt>
                  <c:pt idx="2">
                    <c:v>32</c:v>
                  </c:pt>
                  <c:pt idx="3">
                    <c:v>58</c:v>
                  </c:pt>
                  <c:pt idx="4">
                    <c:v>67</c:v>
                  </c:pt>
                  <c:pt idx="5">
                    <c:v>180</c:v>
                  </c:pt>
                  <c:pt idx="6">
                    <c:v>188</c:v>
                  </c:pt>
                  <c:pt idx="7">
                    <c:v>192</c:v>
                  </c:pt>
                  <c:pt idx="8">
                    <c:v>194</c:v>
                  </c:pt>
                  <c:pt idx="9">
                    <c:v>211</c:v>
                  </c:pt>
                  <c:pt idx="10">
                    <c:v>231</c:v>
                  </c:pt>
                  <c:pt idx="11">
                    <c:v>241</c:v>
                  </c:pt>
                  <c:pt idx="12">
                    <c:v>260</c:v>
                  </c:pt>
                  <c:pt idx="13">
                    <c:v>274</c:v>
                  </c:pt>
                  <c:pt idx="14">
                    <c:v>272</c:v>
                  </c:pt>
                  <c:pt idx="15">
                    <c:v>64</c:v>
                  </c:pt>
                  <c:pt idx="16">
                    <c:v>209</c:v>
                  </c:pt>
                  <c:pt idx="17">
                    <c:v>33</c:v>
                  </c:pt>
                  <c:pt idx="18">
                    <c:v>51</c:v>
                  </c:pt>
                  <c:pt idx="19">
                    <c:v>111</c:v>
                  </c:pt>
                  <c:pt idx="20">
                    <c:v>153</c:v>
                  </c:pt>
                  <c:pt idx="21">
                    <c:v>200</c:v>
                  </c:pt>
                  <c:pt idx="22">
                    <c:v>216</c:v>
                  </c:pt>
                  <c:pt idx="23">
                    <c:v>257</c:v>
                  </c:pt>
                  <c:pt idx="24">
                    <c:v>283</c:v>
                  </c:pt>
                  <c:pt idx="25">
                    <c:v>TrCel7A</c:v>
                  </c:pt>
                </c15:dlblRangeCache>
              </c15:datalabelsRange>
            </c:ext>
            <c:ext xmlns:c16="http://schemas.microsoft.com/office/drawing/2014/chart" uri="{C3380CC4-5D6E-409C-BE32-E72D297353CC}">
              <c16:uniqueId val="{0000001A-DC02-4EFB-967E-DEC959BFC110}"/>
            </c:ext>
          </c:extLst>
        </c:ser>
        <c:dLbls>
          <c:dLblPos val="t"/>
          <c:showLegendKey val="0"/>
          <c:showVal val="1"/>
          <c:showCatName val="0"/>
          <c:showSerName val="0"/>
          <c:showPercent val="0"/>
          <c:showBubbleSize val="0"/>
        </c:dLbls>
        <c:axId val="645182960"/>
        <c:axId val="645181976"/>
      </c:scatterChart>
      <c:valAx>
        <c:axId val="645182960"/>
        <c:scaling>
          <c:orientation val="minMax"/>
          <c:min val="-6"/>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ltLang="ja-JP" sz="1400"/>
                  <a:t>delta</a:t>
                </a:r>
                <a:r>
                  <a:rPr lang="en-US" altLang="ja-JP" sz="1400" baseline="0"/>
                  <a:t> affinity</a:t>
                </a:r>
                <a:endParaRPr lang="ja-JP" altLang="en-US" sz="1400"/>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ja-JP"/>
          </a:p>
        </c:txPr>
        <c:crossAx val="645181976"/>
        <c:crosses val="autoZero"/>
        <c:crossBetween val="midCat"/>
      </c:valAx>
      <c:valAx>
        <c:axId val="645181976"/>
        <c:scaling>
          <c:orientation val="minMax"/>
          <c:max val="1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ltLang="ja-JP" sz="1400" dirty="0"/>
                  <a:t>Glucose</a:t>
                </a:r>
                <a:r>
                  <a:rPr lang="en-US" altLang="ja-JP" sz="1400" b="0" i="0" u="none" strike="noStrike" baseline="0" dirty="0">
                    <a:effectLst/>
                  </a:rPr>
                  <a:t> yield </a:t>
                </a:r>
                <a:r>
                  <a:rPr lang="en-US" altLang="ja-JP" sz="1400" baseline="0" dirty="0"/>
                  <a:t> from </a:t>
                </a:r>
                <a:r>
                  <a:rPr lang="en-US" altLang="ja-JP" sz="1400" b="1" baseline="0" dirty="0">
                    <a:solidFill>
                      <a:schemeClr val="accent4">
                        <a:lumMod val="60000"/>
                        <a:lumOff val="40000"/>
                      </a:schemeClr>
                    </a:solidFill>
                  </a:rPr>
                  <a:t>crystalline cellulose </a:t>
                </a:r>
              </a:p>
              <a:p>
                <a:pPr>
                  <a:defRPr sz="1400"/>
                </a:pPr>
                <a:r>
                  <a:rPr lang="en-US" altLang="ja-JP" sz="1400" baseline="0" dirty="0"/>
                  <a:t>(</a:t>
                </a:r>
                <a:r>
                  <a:rPr lang="en-US" altLang="ja-JP" sz="1400" b="0" i="0" u="none" strike="noStrike" baseline="0" dirty="0">
                    <a:effectLst/>
                  </a:rPr>
                  <a:t>nmol/µg-protein</a:t>
                </a:r>
                <a:r>
                  <a:rPr lang="en-US" altLang="ja-JP" sz="1400" baseline="0" dirty="0"/>
                  <a:t>)</a:t>
                </a:r>
                <a:endParaRPr lang="ja-JP" altLang="en-US" sz="1400" dirty="0"/>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ja-JP"/>
          </a:p>
        </c:txPr>
        <c:crossAx val="64518296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2023/3/25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highlight>
                <a:srgbClr val="FFFF00"/>
              </a:highlight>
            </a:endParaRPr>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t>3</a:t>
            </a:fld>
            <a:endParaRPr kumimoji="1" lang="ja-JP" altLang="en-US"/>
          </a:p>
        </p:txBody>
      </p:sp>
    </p:spTree>
    <p:extLst>
      <p:ext uri="{BB962C8B-B14F-4D97-AF65-F5344CB8AC3E}">
        <p14:creationId xmlns:p14="http://schemas.microsoft.com/office/powerpoint/2010/main" val="4323227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15</a:t>
            </a:fld>
            <a:endParaRPr kumimoji="1" lang="ja-JP" altLang="en-US"/>
          </a:p>
        </p:txBody>
      </p:sp>
    </p:spTree>
    <p:extLst>
      <p:ext uri="{BB962C8B-B14F-4D97-AF65-F5344CB8AC3E}">
        <p14:creationId xmlns:p14="http://schemas.microsoft.com/office/powerpoint/2010/main" val="1942550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16</a:t>
            </a:fld>
            <a:endParaRPr kumimoji="1" lang="ja-JP" altLang="en-US"/>
          </a:p>
        </p:txBody>
      </p:sp>
    </p:spTree>
    <p:extLst>
      <p:ext uri="{BB962C8B-B14F-4D97-AF65-F5344CB8AC3E}">
        <p14:creationId xmlns:p14="http://schemas.microsoft.com/office/powerpoint/2010/main" val="42133949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17</a:t>
            </a:fld>
            <a:endParaRPr kumimoji="1" lang="ja-JP" altLang="en-US"/>
          </a:p>
        </p:txBody>
      </p:sp>
    </p:spTree>
    <p:extLst>
      <p:ext uri="{BB962C8B-B14F-4D97-AF65-F5344CB8AC3E}">
        <p14:creationId xmlns:p14="http://schemas.microsoft.com/office/powerpoint/2010/main" val="9980099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③ー１は、セルラーゼ製剤という特定用途に対して、実現方法、技術、特許状況を調べる項目です。</a:t>
            </a:r>
            <a:endParaRPr kumimoji="1" lang="en-US" altLang="ja-JP" dirty="0"/>
          </a:p>
          <a:p>
            <a:r>
              <a:rPr kumimoji="1" lang="ja-JP" altLang="en-US" dirty="0"/>
              <a:t>セルラーゼ製剤は、製造プロセス中でバイオマスから加水分解して糖に変換する、糖化工程で使用されます。</a:t>
            </a:r>
            <a:endParaRPr kumimoji="1" lang="en-US" altLang="ja-JP" dirty="0"/>
          </a:p>
          <a:p>
            <a:r>
              <a:rPr kumimoji="1" lang="ja-JP" altLang="en-US" dirty="0"/>
              <a:t>セルラーゼ製剤は、基質への吸着や分解などの機能を持った複数の酵素をカクテルとして混合させて、糖化性能を高めたものです。</a:t>
            </a:r>
            <a:endParaRPr kumimoji="1" lang="en-US" altLang="ja-JP" dirty="0"/>
          </a:p>
          <a:p>
            <a:r>
              <a:rPr kumimoji="1" lang="ja-JP" altLang="en-US" dirty="0"/>
              <a:t>一方、統合プロセス化技術</a:t>
            </a:r>
            <a:r>
              <a:rPr kumimoji="1" lang="en-US" altLang="ja-JP" dirty="0"/>
              <a:t>CBP</a:t>
            </a:r>
            <a:r>
              <a:rPr kumimoji="1" lang="ja-JP" altLang="en-US" dirty="0"/>
              <a:t>もあります。これは、微生物に機能を付与することで、前処理・糖化・発酵プロセスを統合することを狙っています。</a:t>
            </a:r>
            <a:endParaRPr kumimoji="1" lang="en-US" altLang="ja-JP" dirty="0"/>
          </a:p>
          <a:p>
            <a:r>
              <a:rPr kumimoji="1" lang="ja-JP" altLang="en-US" dirty="0"/>
              <a:t>このように、バイオマス分解から製造するプロセスの上で、セルラーゼ製剤や</a:t>
            </a:r>
            <a:r>
              <a:rPr kumimoji="1" lang="en-US" altLang="ja-JP" dirty="0"/>
              <a:t>CBP</a:t>
            </a:r>
            <a:r>
              <a:rPr kumimoji="1" lang="ja-JP" altLang="en-US" dirty="0"/>
              <a:t>の役割や期待度を明らかにしたいと考えています。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20</a:t>
            </a:fld>
            <a:endParaRPr kumimoji="1" lang="ja-JP" altLang="en-US"/>
          </a:p>
        </p:txBody>
      </p:sp>
    </p:spTree>
    <p:extLst>
      <p:ext uri="{BB962C8B-B14F-4D97-AF65-F5344CB8AC3E}">
        <p14:creationId xmlns:p14="http://schemas.microsoft.com/office/powerpoint/2010/main" val="33047153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前処理はバイオマス資源の種類と関連が深いと考えたため、バイオマス資源の分類についても調査しました。一般的に廃棄物系か未利用系かという軸と、可食性の軸で分類できます。近年は、食糧競合の観点から、未利用／資源作物かつ非食用部のリグノセルロース系バイオマスが注目されています。リグノセルロース系バイオマスは、森林残材や農業残渣、栽培木材などが含まれ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21</a:t>
            </a:fld>
            <a:endParaRPr kumimoji="1" lang="ja-JP" altLang="en-US"/>
          </a:p>
        </p:txBody>
      </p:sp>
    </p:spTree>
    <p:extLst>
      <p:ext uri="{BB962C8B-B14F-4D97-AF65-F5344CB8AC3E}">
        <p14:creationId xmlns:p14="http://schemas.microsoft.com/office/powerpoint/2010/main" val="11613706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リグノセルロースは、セルロースとヘミセルロースとリグニンなどで構成されますが、その組成はバイオマスの種類によって異なります。木質系はリグニンが多く、地上の草本系はヘミセルロースが多いです。水生植物は、それ以外のタンパク質や灰汁が多いです。このため、木質系はリグニンを分解・除去するための前処理、草本系はヘミセルロースを効率的に利用する前処理、水生植物はその他の成分を抽出・再利用する技術など、組成によって前処理を適切に使い分けるのがポイントになっていることがわかりました。</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22</a:t>
            </a:fld>
            <a:endParaRPr kumimoji="1" lang="ja-JP" altLang="en-US"/>
          </a:p>
        </p:txBody>
      </p:sp>
    </p:spTree>
    <p:extLst>
      <p:ext uri="{BB962C8B-B14F-4D97-AF65-F5344CB8AC3E}">
        <p14:creationId xmlns:p14="http://schemas.microsoft.com/office/powerpoint/2010/main" val="12885997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TeCel7A-TrCBM1</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TeCel7A</a:t>
            </a:r>
            <a:r>
              <a:rPr kumimoji="1" lang="ja-JP" altLang="en-US" dirty="0"/>
              <a:t>由来の触媒ドメインと</a:t>
            </a:r>
            <a:r>
              <a:rPr kumimoji="1" lang="en-US" altLang="ja-JP" dirty="0"/>
              <a:t>TrCel7A</a:t>
            </a:r>
            <a:r>
              <a:rPr kumimoji="1" lang="ja-JP" altLang="en-US" dirty="0"/>
              <a:t>由来の結合ドメインのキメラ。</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a:t>Te</a:t>
            </a:r>
            <a:r>
              <a:rPr kumimoji="1" lang="en-US" altLang="ja-JP" dirty="0"/>
              <a:t>=</a:t>
            </a:r>
            <a:r>
              <a:rPr kumimoji="1" lang="en-US" altLang="ja-JP" dirty="0" err="1"/>
              <a:t>Talaromyces</a:t>
            </a:r>
            <a:r>
              <a:rPr kumimoji="1" lang="en-US" altLang="ja-JP" dirty="0"/>
              <a:t> </a:t>
            </a:r>
            <a:r>
              <a:rPr kumimoji="1" lang="en-US" altLang="ja-JP" dirty="0" err="1"/>
              <a:t>emersonii</a:t>
            </a:r>
            <a:r>
              <a:rPr kumimoji="1" lang="en-US" altLang="ja-JP" dirty="0"/>
              <a:t>,</a:t>
            </a:r>
            <a:r>
              <a:rPr kumimoji="1" lang="ja-JP" altLang="en-US" dirty="0"/>
              <a:t>糸状菌</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24</a:t>
            </a:fld>
            <a:endParaRPr kumimoji="1" lang="ja-JP" altLang="en-US"/>
          </a:p>
        </p:txBody>
      </p:sp>
    </p:spTree>
    <p:extLst>
      <p:ext uri="{BB962C8B-B14F-4D97-AF65-F5344CB8AC3E}">
        <p14:creationId xmlns:p14="http://schemas.microsoft.com/office/powerpoint/2010/main" val="33505748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0" lang="en-US" altLang="ja-JP" sz="1200" b="0" i="0" u="none" strike="noStrike" kern="1200" cap="none" spc="0" normalizeH="0" baseline="0" noProof="0" dirty="0">
              <a:ln>
                <a:noFill/>
              </a:ln>
              <a:effectLst/>
              <a:uLnTx/>
              <a:uFillTx/>
              <a:latin typeface="Arial"/>
              <a:ea typeface="Meiryo UI"/>
              <a:cs typeface="+mn-cs"/>
            </a:endParaRPr>
          </a:p>
        </p:txBody>
      </p:sp>
      <p:sp>
        <p:nvSpPr>
          <p:cNvPr id="4" name="スライド番号プレースホルダー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34BF75D-FAA7-4C74-927E-D481AAC481B6}"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5809190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タンパク質の合成と発現はほぼ同じ意味で使用。</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26</a:t>
            </a:fld>
            <a:endParaRPr kumimoji="1" lang="ja-JP" altLang="en-US"/>
          </a:p>
        </p:txBody>
      </p:sp>
    </p:spTree>
    <p:extLst>
      <p:ext uri="{BB962C8B-B14F-4D97-AF65-F5344CB8AC3E}">
        <p14:creationId xmlns:p14="http://schemas.microsoft.com/office/powerpoint/2010/main" val="27613946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27</a:t>
            </a:fld>
            <a:endParaRPr kumimoji="1" lang="ja-JP" altLang="en-US"/>
          </a:p>
        </p:txBody>
      </p:sp>
    </p:spTree>
    <p:extLst>
      <p:ext uri="{BB962C8B-B14F-4D97-AF65-F5344CB8AC3E}">
        <p14:creationId xmlns:p14="http://schemas.microsoft.com/office/powerpoint/2010/main" val="3833780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t>4</a:t>
            </a:fld>
            <a:endParaRPr kumimoji="1" lang="ja-JP" altLang="en-US"/>
          </a:p>
        </p:txBody>
      </p:sp>
    </p:spTree>
    <p:extLst>
      <p:ext uri="{BB962C8B-B14F-4D97-AF65-F5344CB8AC3E}">
        <p14:creationId xmlns:p14="http://schemas.microsoft.com/office/powerpoint/2010/main" val="2661035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28</a:t>
            </a:fld>
            <a:endParaRPr kumimoji="1" lang="ja-JP" altLang="en-US"/>
          </a:p>
        </p:txBody>
      </p:sp>
    </p:spTree>
    <p:extLst>
      <p:ext uri="{BB962C8B-B14F-4D97-AF65-F5344CB8AC3E}">
        <p14:creationId xmlns:p14="http://schemas.microsoft.com/office/powerpoint/2010/main" val="15026287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29</a:t>
            </a:fld>
            <a:endParaRPr kumimoji="1" lang="ja-JP" altLang="en-US"/>
          </a:p>
        </p:txBody>
      </p:sp>
    </p:spTree>
    <p:extLst>
      <p:ext uri="{BB962C8B-B14F-4D97-AF65-F5344CB8AC3E}">
        <p14:creationId xmlns:p14="http://schemas.microsoft.com/office/powerpoint/2010/main" val="16233719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30</a:t>
            </a:fld>
            <a:endParaRPr kumimoji="1" lang="ja-JP" altLang="en-US"/>
          </a:p>
        </p:txBody>
      </p:sp>
    </p:spTree>
    <p:extLst>
      <p:ext uri="{BB962C8B-B14F-4D97-AF65-F5344CB8AC3E}">
        <p14:creationId xmlns:p14="http://schemas.microsoft.com/office/powerpoint/2010/main" val="19425506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dirty="0"/>
              <a:t>PcCel7D</a:t>
            </a:r>
            <a:r>
              <a:rPr kumimoji="1" lang="ja-JP" altLang="en-US" sz="1200" dirty="0"/>
              <a:t>、</a:t>
            </a:r>
            <a:r>
              <a:rPr kumimoji="1" lang="en-US" altLang="ja-JP" sz="1200" dirty="0"/>
              <a:t>TrCel7A</a:t>
            </a:r>
            <a:r>
              <a:rPr kumimoji="1" lang="ja-JP" altLang="en-US" sz="1200" dirty="0"/>
              <a:t>の</a:t>
            </a:r>
            <a:r>
              <a:rPr kumimoji="1" lang="en-US" altLang="ja-JP" sz="1200" dirty="0"/>
              <a:t>HPLC</a:t>
            </a:r>
            <a:r>
              <a:rPr kumimoji="1" lang="ja-JP" altLang="en-US" sz="1200" dirty="0"/>
              <a:t>結果は使用しているカラムの性質が異なるため、生成物の溶出順番が異なっている。</a:t>
            </a:r>
            <a:endParaRPr kumimoji="1" lang="en-US" altLang="ja-JP" sz="1200" dirty="0"/>
          </a:p>
          <a:p>
            <a:r>
              <a:rPr kumimoji="1" lang="ja-JP" altLang="en-US" sz="1200" dirty="0"/>
              <a:t>（カラム</a:t>
            </a:r>
            <a:r>
              <a:rPr kumimoji="1" lang="en-US" altLang="ja-JP" sz="1200" dirty="0"/>
              <a:t>VG50</a:t>
            </a:r>
            <a:r>
              <a:rPr kumimoji="1" lang="ja-JP" altLang="en-US" sz="1200" dirty="0"/>
              <a:t>は、カラムに結合しにくいものから溶出される。カラム</a:t>
            </a:r>
            <a:r>
              <a:rPr kumimoji="1" lang="en-US" altLang="ja-JP" sz="1200" dirty="0"/>
              <a:t>S801</a:t>
            </a:r>
            <a:r>
              <a:rPr kumimoji="1" lang="ja-JP" altLang="en-US" sz="1200" dirty="0"/>
              <a:t>・</a:t>
            </a:r>
            <a:r>
              <a:rPr kumimoji="1" lang="en-US" altLang="ja-JP" sz="1200" dirty="0"/>
              <a:t>SP0810</a:t>
            </a:r>
            <a:r>
              <a:rPr kumimoji="1" lang="ja-JP" altLang="en-US" sz="1200" dirty="0"/>
              <a:t>はサイズが大きいものから溶出される。）</a:t>
            </a:r>
            <a:endParaRPr kumimoji="1" lang="en-US" altLang="ja-JP" sz="1200" dirty="0"/>
          </a:p>
          <a:p>
            <a:endParaRPr kumimoji="1" lang="en-US" altLang="ja-JP" sz="1200" dirty="0"/>
          </a:p>
          <a:p>
            <a:r>
              <a:rPr kumimoji="1" lang="en-US" altLang="ja-JP" sz="1200" dirty="0"/>
              <a:t>STD</a:t>
            </a:r>
            <a:r>
              <a:rPr kumimoji="1" lang="ja-JP" altLang="en-US" sz="1200" dirty="0"/>
              <a:t>ピーク（</a:t>
            </a:r>
            <a:r>
              <a:rPr kumimoji="1" lang="en-US" altLang="ja-JP" sz="1200" dirty="0"/>
              <a:t>PcCel7D</a:t>
            </a:r>
            <a:r>
              <a:rPr kumimoji="1" lang="ja-JP" altLang="en-US" sz="1200" dirty="0"/>
              <a:t>・</a:t>
            </a:r>
            <a:r>
              <a:rPr kumimoji="1" lang="en-US" altLang="ja-JP" sz="1200" dirty="0"/>
              <a:t>TrCel7A</a:t>
            </a:r>
            <a:r>
              <a:rPr kumimoji="1" lang="ja-JP" altLang="en-US" sz="1200" dirty="0"/>
              <a:t>共通）</a:t>
            </a:r>
            <a:endParaRPr kumimoji="1" lang="en-US" altLang="ja-JP" sz="1200" dirty="0"/>
          </a:p>
          <a:p>
            <a:r>
              <a:rPr kumimoji="1" lang="ja-JP" altLang="en-US" sz="1200" dirty="0"/>
              <a:t>（各終濃度：</a:t>
            </a:r>
            <a:r>
              <a:rPr kumimoji="1" lang="en-US" altLang="ja-JP" sz="1200" dirty="0"/>
              <a:t>100 µM</a:t>
            </a:r>
            <a:r>
              <a:rPr kumimoji="1" lang="ja-JP" altLang="en-US" sz="1200" dirty="0"/>
              <a:t>）</a:t>
            </a:r>
            <a:endParaRPr kumimoji="1" lang="en-US" altLang="ja-JP" sz="1200" dirty="0"/>
          </a:p>
          <a:p>
            <a:r>
              <a:rPr kumimoji="1" lang="ja-JP" altLang="en-US" sz="1200" dirty="0"/>
              <a:t>　</a:t>
            </a:r>
            <a:r>
              <a:rPr kumimoji="1" lang="en-US" altLang="ja-JP" sz="1200" dirty="0">
                <a:solidFill>
                  <a:srgbClr val="FF0000"/>
                </a:solidFill>
              </a:rPr>
              <a:t>1</a:t>
            </a:r>
            <a:r>
              <a:rPr kumimoji="1" lang="ja-JP" altLang="en-US" sz="1200" dirty="0"/>
              <a:t>：</a:t>
            </a:r>
            <a:r>
              <a:rPr kumimoji="1" lang="en-US" altLang="ja-JP" sz="1200" dirty="0"/>
              <a:t>D-(+)-Glucose</a:t>
            </a:r>
          </a:p>
          <a:p>
            <a:r>
              <a:rPr kumimoji="1" lang="ja-JP" altLang="en-US" sz="1200" dirty="0"/>
              <a:t>　</a:t>
            </a:r>
            <a:r>
              <a:rPr kumimoji="1" lang="en-US" altLang="ja-JP" sz="1200" dirty="0">
                <a:solidFill>
                  <a:srgbClr val="FF0000"/>
                </a:solidFill>
              </a:rPr>
              <a:t>2</a:t>
            </a:r>
            <a:r>
              <a:rPr kumimoji="1" lang="ja-JP" altLang="en-US" sz="1200" dirty="0"/>
              <a:t>：</a:t>
            </a:r>
            <a:r>
              <a:rPr kumimoji="1" lang="en-US" altLang="ja-JP" sz="1200" dirty="0"/>
              <a:t>D-(+)-Cellobiose</a:t>
            </a:r>
          </a:p>
          <a:p>
            <a:r>
              <a:rPr kumimoji="1" lang="ja-JP" altLang="en-US" sz="1200" dirty="0">
                <a:solidFill>
                  <a:schemeClr val="accent1"/>
                </a:solidFill>
              </a:rPr>
              <a:t>　</a:t>
            </a:r>
            <a:r>
              <a:rPr kumimoji="1" lang="en-US" altLang="ja-JP" sz="1200" dirty="0">
                <a:solidFill>
                  <a:srgbClr val="FF0000"/>
                </a:solidFill>
              </a:rPr>
              <a:t>3</a:t>
            </a:r>
            <a:r>
              <a:rPr kumimoji="1" lang="ja-JP" altLang="en-US" sz="1200" dirty="0"/>
              <a:t>：</a:t>
            </a:r>
            <a:r>
              <a:rPr kumimoji="1" lang="en-US" altLang="ja-JP" sz="1200" dirty="0"/>
              <a:t>D-(+)-</a:t>
            </a:r>
            <a:r>
              <a:rPr kumimoji="1" lang="en-US" altLang="ja-JP" sz="1200" dirty="0" err="1"/>
              <a:t>Cellotriose</a:t>
            </a:r>
            <a:endParaRPr kumimoji="1" lang="en-US" altLang="ja-JP" sz="1200" dirty="0"/>
          </a:p>
          <a:p>
            <a:r>
              <a:rPr kumimoji="1" lang="ja-JP" altLang="en-US" sz="1200" dirty="0"/>
              <a:t>　</a:t>
            </a:r>
            <a:r>
              <a:rPr kumimoji="1" lang="en-US" altLang="ja-JP" sz="1200" dirty="0">
                <a:solidFill>
                  <a:srgbClr val="FF0000"/>
                </a:solidFill>
              </a:rPr>
              <a:t>4</a:t>
            </a:r>
            <a:r>
              <a:rPr kumimoji="1" lang="ja-JP" altLang="en-US" sz="1200" dirty="0"/>
              <a:t>：</a:t>
            </a:r>
            <a:r>
              <a:rPr kumimoji="1" lang="en-US" altLang="ja-JP" sz="1200" dirty="0"/>
              <a:t>D-(+)-</a:t>
            </a:r>
            <a:r>
              <a:rPr kumimoji="1" lang="en-US" altLang="ja-JP" sz="1200" dirty="0" err="1"/>
              <a:t>Cellotetraose</a:t>
            </a:r>
            <a:endParaRPr kumimoji="1" lang="en-US" altLang="ja-JP" sz="1200" dirty="0"/>
          </a:p>
          <a:p>
            <a:r>
              <a:rPr kumimoji="1" lang="ja-JP" altLang="en-US" sz="1200" dirty="0"/>
              <a:t>　</a:t>
            </a:r>
            <a:r>
              <a:rPr kumimoji="1" lang="en-US" altLang="ja-JP" sz="1200" dirty="0">
                <a:solidFill>
                  <a:srgbClr val="FF0000"/>
                </a:solidFill>
              </a:rPr>
              <a:t>5</a:t>
            </a:r>
            <a:r>
              <a:rPr kumimoji="1" lang="ja-JP" altLang="en-US" sz="1200" dirty="0"/>
              <a:t>：</a:t>
            </a:r>
            <a:r>
              <a:rPr kumimoji="1" lang="en-US" altLang="ja-JP" sz="1200" dirty="0"/>
              <a:t>D-(+)-</a:t>
            </a:r>
            <a:r>
              <a:rPr kumimoji="1" lang="en-US" altLang="ja-JP" sz="1200" dirty="0" err="1"/>
              <a:t>Cellopentaose</a:t>
            </a:r>
            <a:endParaRPr kumimoji="1" lang="en-US" altLang="ja-JP" sz="1200" dirty="0"/>
          </a:p>
          <a:p>
            <a:r>
              <a:rPr kumimoji="1" lang="ja-JP" altLang="en-US" sz="1200" dirty="0"/>
              <a:t>　</a:t>
            </a:r>
            <a:r>
              <a:rPr kumimoji="1" lang="en-US" altLang="ja-JP" sz="1200" dirty="0">
                <a:solidFill>
                  <a:srgbClr val="FF0000"/>
                </a:solidFill>
              </a:rPr>
              <a:t>6</a:t>
            </a:r>
            <a:r>
              <a:rPr kumimoji="1" lang="ja-JP" altLang="en-US" sz="1200" dirty="0"/>
              <a:t>：</a:t>
            </a:r>
            <a:r>
              <a:rPr kumimoji="1" lang="en-US" altLang="ja-JP" sz="1200" dirty="0"/>
              <a:t>D-(+)-</a:t>
            </a:r>
            <a:r>
              <a:rPr kumimoji="1" lang="en-US" altLang="ja-JP" sz="1200" dirty="0" err="1"/>
              <a:t>Cellohexaose</a:t>
            </a:r>
            <a:endParaRPr kumimoji="1" lang="en-US" altLang="ja-JP" sz="1200" dirty="0"/>
          </a:p>
          <a:p>
            <a:endParaRPr kumimoji="1" lang="en-US" altLang="ja-JP" dirty="0"/>
          </a:p>
          <a:p>
            <a:endParaRPr kumimoji="1" lang="en-US" altLang="ja-JP" dirty="0"/>
          </a:p>
          <a:p>
            <a:r>
              <a:rPr kumimoji="1" lang="en-US" altLang="ja-JP" dirty="0"/>
              <a:t>---</a:t>
            </a:r>
          </a:p>
          <a:p>
            <a:endParaRPr kumimoji="1" lang="en-US" altLang="ja-JP" dirty="0"/>
          </a:p>
          <a:p>
            <a:r>
              <a:rPr kumimoji="1" lang="en-US" altLang="ja-JP" dirty="0"/>
              <a:t>PcCel7D</a:t>
            </a:r>
            <a:r>
              <a:rPr kumimoji="1" lang="ja-JP" altLang="en-US" dirty="0"/>
              <a:t>について</a:t>
            </a:r>
            <a:endParaRPr kumimoji="1" lang="en-US" altLang="ja-JP" dirty="0"/>
          </a:p>
          <a:p>
            <a:r>
              <a:rPr kumimoji="1" lang="ja-JP" altLang="en-US" sz="1200" b="0" dirty="0"/>
              <a:t>酵素反応条件</a:t>
            </a:r>
            <a:endParaRPr kumimoji="1" lang="en-US" altLang="ja-JP" sz="1200" b="0" dirty="0"/>
          </a:p>
          <a:p>
            <a:r>
              <a:rPr kumimoji="1" lang="ja-JP" altLang="en-US" sz="1200" dirty="0"/>
              <a:t>　酵素液 </a:t>
            </a:r>
            <a:r>
              <a:rPr kumimoji="1" lang="en-US" altLang="ja-JP" sz="1200" dirty="0"/>
              <a:t>100</a:t>
            </a:r>
          </a:p>
          <a:p>
            <a:r>
              <a:rPr kumimoji="1" lang="ja-JP" altLang="en-US" sz="1200" dirty="0"/>
              <a:t>　バッファー　</a:t>
            </a:r>
            <a:r>
              <a:rPr kumimoji="1" lang="en-US" altLang="ja-JP" sz="1200" dirty="0"/>
              <a:t>50</a:t>
            </a:r>
          </a:p>
          <a:p>
            <a:r>
              <a:rPr kumimoji="1" lang="ja-JP" altLang="en-US" sz="1200" dirty="0"/>
              <a:t>　基質   </a:t>
            </a:r>
            <a:r>
              <a:rPr kumimoji="1" lang="en-US" altLang="ja-JP" sz="1200" dirty="0"/>
              <a:t>250</a:t>
            </a:r>
          </a:p>
          <a:p>
            <a:r>
              <a:rPr kumimoji="1" lang="ja-JP" altLang="en-US" sz="1200" dirty="0"/>
              <a:t>　</a:t>
            </a:r>
            <a:r>
              <a:rPr kumimoji="1" lang="en-US" altLang="ja-JP" sz="1200" u="sng" dirty="0"/>
              <a:t>water   100</a:t>
            </a:r>
          </a:p>
          <a:p>
            <a:r>
              <a:rPr kumimoji="1" lang="ja-JP" altLang="en-US" sz="1200" dirty="0"/>
              <a:t>　</a:t>
            </a:r>
            <a:r>
              <a:rPr kumimoji="1" lang="en-US" altLang="ja-JP" sz="1200" dirty="0"/>
              <a:t>Total    500 </a:t>
            </a:r>
            <a:r>
              <a:rPr kumimoji="1" lang="en-US" altLang="ja-JP" sz="1200" dirty="0" err="1"/>
              <a:t>uL</a:t>
            </a:r>
            <a:endParaRPr kumimoji="1" lang="en-US" altLang="ja-JP" sz="1200" dirty="0"/>
          </a:p>
          <a:p>
            <a:r>
              <a:rPr kumimoji="1" lang="en-US" altLang="ja-JP" sz="1200" dirty="0"/>
              <a:t> </a:t>
            </a:r>
            <a:r>
              <a:rPr kumimoji="1" lang="ja-JP" altLang="en-US" sz="1200" dirty="0"/>
              <a:t>→</a:t>
            </a:r>
            <a:r>
              <a:rPr kumimoji="1" lang="en-US" altLang="ja-JP" sz="1200" dirty="0"/>
              <a:t>37</a:t>
            </a:r>
            <a:r>
              <a:rPr kumimoji="1" lang="ja-JP" altLang="en-US" sz="1200" dirty="0"/>
              <a:t>℃、</a:t>
            </a:r>
            <a:r>
              <a:rPr kumimoji="1" lang="en-US" altLang="ja-JP" sz="1200" dirty="0"/>
              <a:t>3</a:t>
            </a:r>
            <a:r>
              <a:rPr kumimoji="1" lang="ja-JP" altLang="en-US" sz="1200" dirty="0"/>
              <a:t>日間反応</a:t>
            </a:r>
            <a:endParaRPr kumimoji="1" lang="en-US" altLang="ja-JP" sz="1200" dirty="0"/>
          </a:p>
          <a:p>
            <a:endParaRPr kumimoji="1" lang="en-US" altLang="ja-JP" sz="1200" dirty="0"/>
          </a:p>
          <a:p>
            <a:r>
              <a:rPr kumimoji="1" lang="ja-JP" altLang="en-US" sz="1200" b="0" dirty="0"/>
              <a:t>酵素液</a:t>
            </a:r>
            <a:endParaRPr kumimoji="1" lang="en-US" altLang="ja-JP" sz="1200" b="0" dirty="0"/>
          </a:p>
          <a:p>
            <a:r>
              <a:rPr kumimoji="1" lang="ja-JP" altLang="en-US" sz="1200" dirty="0"/>
              <a:t>・</a:t>
            </a:r>
            <a:r>
              <a:rPr kumimoji="1" lang="en-US" altLang="ja-JP" sz="1200" dirty="0"/>
              <a:t>PcCel7D</a:t>
            </a:r>
            <a:r>
              <a:rPr kumimoji="1" lang="ja-JP" altLang="en-US" sz="1200" dirty="0"/>
              <a:t>（濃縮・脱塩後）</a:t>
            </a:r>
            <a:endParaRPr kumimoji="1" lang="en-US" altLang="ja-JP" sz="1200" dirty="0"/>
          </a:p>
          <a:p>
            <a:r>
              <a:rPr kumimoji="1" lang="ja-JP" altLang="en-US" sz="1200" dirty="0"/>
              <a:t>・</a:t>
            </a:r>
            <a:r>
              <a:rPr kumimoji="1" lang="en-US" altLang="ja-JP" sz="1200" dirty="0"/>
              <a:t>water</a:t>
            </a:r>
          </a:p>
          <a:p>
            <a:endParaRPr kumimoji="1" lang="en-US" altLang="ja-JP" sz="1200" dirty="0"/>
          </a:p>
          <a:p>
            <a:r>
              <a:rPr kumimoji="1" lang="ja-JP" altLang="en-US" sz="1200" b="0" dirty="0"/>
              <a:t>基質</a:t>
            </a:r>
            <a:endParaRPr kumimoji="1" lang="en-US" altLang="ja-JP" sz="1200" b="0" dirty="0"/>
          </a:p>
          <a:p>
            <a:r>
              <a:rPr kumimoji="1" lang="ja-JP" altLang="en-US" sz="1200" dirty="0"/>
              <a:t>・</a:t>
            </a:r>
            <a:r>
              <a:rPr kumimoji="1" lang="en-US" altLang="ja-JP" sz="1200" dirty="0"/>
              <a:t>PASC</a:t>
            </a:r>
            <a:r>
              <a:rPr kumimoji="1" lang="ja-JP" altLang="en-US" sz="1200" dirty="0"/>
              <a:t>（</a:t>
            </a:r>
            <a:r>
              <a:rPr kumimoji="1" lang="en-US" altLang="ja-JP" sz="1200" dirty="0"/>
              <a:t>0.857%</a:t>
            </a:r>
            <a:r>
              <a:rPr kumimoji="1" lang="ja-JP" altLang="en-US" sz="1200" dirty="0"/>
              <a:t>）</a:t>
            </a:r>
            <a:endParaRPr kumimoji="1" lang="en-US" altLang="ja-JP" sz="1200" dirty="0"/>
          </a:p>
          <a:p>
            <a:r>
              <a:rPr kumimoji="1" lang="ja-JP" altLang="en-US" sz="1200" dirty="0"/>
              <a:t>・</a:t>
            </a:r>
            <a:r>
              <a:rPr kumimoji="1" lang="en-US" altLang="ja-JP" sz="1200" dirty="0"/>
              <a:t>Crystalline cellulose</a:t>
            </a:r>
          </a:p>
          <a:p>
            <a:r>
              <a:rPr kumimoji="1" lang="ja-JP" altLang="en-US" sz="1200" dirty="0"/>
              <a:t>　（</a:t>
            </a:r>
            <a:r>
              <a:rPr kumimoji="1" lang="en-US" altLang="ja-JP" sz="1200" dirty="0"/>
              <a:t>0.2%, Cladophora</a:t>
            </a:r>
            <a:r>
              <a:rPr kumimoji="1" lang="ja-JP" altLang="en-US" sz="1200" dirty="0"/>
              <a:t>由来）</a:t>
            </a:r>
            <a:endParaRPr kumimoji="1" lang="en-US" altLang="ja-JP" sz="1200" dirty="0"/>
          </a:p>
          <a:p>
            <a:r>
              <a:rPr kumimoji="1" lang="ja-JP" altLang="en-US" sz="1200" dirty="0"/>
              <a:t>・</a:t>
            </a:r>
            <a:r>
              <a:rPr kumimoji="1" lang="en-US" altLang="ja-JP" sz="1200" dirty="0"/>
              <a:t>water</a:t>
            </a:r>
          </a:p>
          <a:p>
            <a:endParaRPr kumimoji="1" lang="en-US" altLang="ja-JP" sz="1200" dirty="0"/>
          </a:p>
          <a:p>
            <a:r>
              <a:rPr kumimoji="1" lang="ja-JP" altLang="en-US" sz="1200" b="0" dirty="0"/>
              <a:t>バッファー</a:t>
            </a:r>
            <a:endParaRPr kumimoji="1" lang="en-US" altLang="ja-JP" sz="1200" b="0" dirty="0"/>
          </a:p>
          <a:p>
            <a:r>
              <a:rPr kumimoji="1" lang="ja-JP" altLang="en-US" sz="1200" dirty="0"/>
              <a:t>・</a:t>
            </a:r>
            <a:r>
              <a:rPr kumimoji="1" lang="en-US" altLang="ja-JP" sz="1200" dirty="0"/>
              <a:t>1M </a:t>
            </a:r>
            <a:r>
              <a:rPr kumimoji="1" lang="ja-JP" altLang="en-US" sz="1200" dirty="0"/>
              <a:t>酢酸ナトリウム</a:t>
            </a:r>
            <a:endParaRPr kumimoji="1" lang="en-US" altLang="ja-JP" sz="1200" dirty="0"/>
          </a:p>
          <a:p>
            <a:r>
              <a:rPr kumimoji="1" lang="en-US" altLang="ja-JP" sz="1200" dirty="0"/>
              <a:t>	</a:t>
            </a:r>
            <a:r>
              <a:rPr kumimoji="1" lang="ja-JP" altLang="en-US" sz="1200" dirty="0"/>
              <a:t>バッファー </a:t>
            </a:r>
            <a:r>
              <a:rPr kumimoji="1" lang="en-US" altLang="ja-JP" sz="1200" dirty="0"/>
              <a:t>pH5.0</a:t>
            </a:r>
          </a:p>
          <a:p>
            <a:endParaRPr kumimoji="1" lang="en-US" altLang="ja-JP" sz="1200" dirty="0"/>
          </a:p>
          <a:p>
            <a:r>
              <a:rPr kumimoji="1" lang="ja-JP" altLang="en-US" sz="1200" dirty="0"/>
              <a:t>カラム：</a:t>
            </a:r>
            <a:r>
              <a:rPr kumimoji="1" lang="en-US" altLang="ja-JP" sz="1200" dirty="0"/>
              <a:t>VG50</a:t>
            </a:r>
          </a:p>
          <a:p>
            <a:endParaRPr kumimoji="1" lang="en-US" altLang="ja-JP" dirty="0"/>
          </a:p>
          <a:p>
            <a:r>
              <a:rPr kumimoji="1" lang="en-US" altLang="ja-JP" dirty="0"/>
              <a:t>---</a:t>
            </a:r>
          </a:p>
          <a:p>
            <a:endParaRPr kumimoji="1" lang="en-US" altLang="ja-JP" dirty="0"/>
          </a:p>
          <a:p>
            <a:r>
              <a:rPr kumimoji="1" lang="en-US" altLang="ja-JP" dirty="0"/>
              <a:t>TrCel7A</a:t>
            </a:r>
            <a:r>
              <a:rPr kumimoji="1" lang="ja-JP" altLang="en-US" dirty="0"/>
              <a:t>について</a:t>
            </a:r>
            <a:endParaRPr kumimoji="1" lang="en-US" altLang="ja-JP" dirty="0"/>
          </a:p>
          <a:p>
            <a:r>
              <a:rPr kumimoji="1" lang="ja-JP" altLang="en-US" sz="1200" dirty="0"/>
              <a:t>縦軸：</a:t>
            </a:r>
            <a:r>
              <a:rPr kumimoji="1" lang="en-US" altLang="ja-JP" sz="1200" dirty="0"/>
              <a:t>intensity[µV]</a:t>
            </a:r>
          </a:p>
          <a:p>
            <a:r>
              <a:rPr kumimoji="1" lang="ja-JP" altLang="en-US" sz="1200" dirty="0"/>
              <a:t>横軸：</a:t>
            </a:r>
            <a:r>
              <a:rPr kumimoji="1" lang="en-US" altLang="ja-JP" sz="1200" dirty="0"/>
              <a:t>time [min]</a:t>
            </a:r>
          </a:p>
          <a:p>
            <a:endParaRPr kumimoji="1" lang="en-US" altLang="ja-JP" sz="1200" dirty="0"/>
          </a:p>
          <a:p>
            <a:r>
              <a:rPr kumimoji="1" lang="ja-JP" altLang="en-US" sz="1200" b="1" dirty="0"/>
              <a:t>酵素反応条件</a:t>
            </a:r>
            <a:endParaRPr kumimoji="1" lang="en-US" altLang="ja-JP" sz="1200" b="1" dirty="0"/>
          </a:p>
          <a:p>
            <a:r>
              <a:rPr kumimoji="1" lang="ja-JP" altLang="en-US" sz="1200" dirty="0"/>
              <a:t>　酵素液　　  </a:t>
            </a:r>
            <a:r>
              <a:rPr kumimoji="1" lang="en-US" altLang="ja-JP" sz="1200" dirty="0"/>
              <a:t>200</a:t>
            </a:r>
          </a:p>
          <a:p>
            <a:r>
              <a:rPr kumimoji="1" lang="ja-JP" altLang="en-US" sz="1200" dirty="0"/>
              <a:t>　バッファー　</a:t>
            </a:r>
            <a:r>
              <a:rPr kumimoji="1" lang="en-US" altLang="ja-JP" sz="1200" dirty="0"/>
              <a:t>50</a:t>
            </a:r>
          </a:p>
          <a:p>
            <a:r>
              <a:rPr kumimoji="1" lang="ja-JP" altLang="en-US" sz="1200" dirty="0"/>
              <a:t>　基質</a:t>
            </a:r>
            <a:r>
              <a:rPr kumimoji="1" lang="en-US" altLang="ja-JP" sz="1200" dirty="0"/>
              <a:t>	</a:t>
            </a:r>
            <a:r>
              <a:rPr kumimoji="1" lang="ja-JP" altLang="en-US" sz="1200" dirty="0"/>
              <a:t>　　   </a:t>
            </a:r>
            <a:r>
              <a:rPr kumimoji="1" lang="en-US" altLang="ja-JP" sz="1200" dirty="0"/>
              <a:t>500</a:t>
            </a:r>
          </a:p>
          <a:p>
            <a:r>
              <a:rPr kumimoji="1" lang="ja-JP" altLang="en-US" sz="1200" dirty="0"/>
              <a:t>　</a:t>
            </a:r>
            <a:r>
              <a:rPr kumimoji="1" lang="en-US" altLang="ja-JP" sz="1200" u="sng" dirty="0"/>
              <a:t>water	            200</a:t>
            </a:r>
          </a:p>
          <a:p>
            <a:r>
              <a:rPr kumimoji="1" lang="ja-JP" altLang="en-US" sz="1200" dirty="0"/>
              <a:t>　</a:t>
            </a:r>
            <a:r>
              <a:rPr kumimoji="1" lang="en-US" altLang="ja-JP" sz="1200" dirty="0"/>
              <a:t>Total	           1000 </a:t>
            </a:r>
            <a:r>
              <a:rPr kumimoji="1" lang="en-US" altLang="ja-JP" sz="1200" dirty="0" err="1"/>
              <a:t>uL</a:t>
            </a:r>
            <a:endParaRPr kumimoji="1" lang="en-US" altLang="ja-JP" sz="1200" dirty="0"/>
          </a:p>
          <a:p>
            <a:r>
              <a:rPr kumimoji="1" lang="en-US" altLang="ja-JP" sz="1200" dirty="0"/>
              <a:t> </a:t>
            </a:r>
            <a:r>
              <a:rPr kumimoji="1" lang="ja-JP" altLang="en-US" sz="1200" dirty="0"/>
              <a:t>→</a:t>
            </a:r>
            <a:r>
              <a:rPr kumimoji="1" lang="en-US" altLang="ja-JP" sz="1200" dirty="0"/>
              <a:t>30</a:t>
            </a:r>
            <a:r>
              <a:rPr kumimoji="1" lang="ja-JP" altLang="en-US" sz="1200" dirty="0"/>
              <a:t>℃、</a:t>
            </a:r>
            <a:r>
              <a:rPr kumimoji="1" lang="en-US" altLang="ja-JP" sz="1200" dirty="0"/>
              <a:t>7</a:t>
            </a:r>
            <a:r>
              <a:rPr kumimoji="1" lang="ja-JP" altLang="en-US" sz="1200" dirty="0"/>
              <a:t>日間反応</a:t>
            </a:r>
            <a:endParaRPr kumimoji="1" lang="en-US" altLang="ja-JP" sz="1200" dirty="0"/>
          </a:p>
          <a:p>
            <a:endParaRPr kumimoji="1" lang="en-US" altLang="ja-JP" sz="1200" dirty="0"/>
          </a:p>
          <a:p>
            <a:r>
              <a:rPr kumimoji="1" lang="ja-JP" altLang="en-US" sz="1200" b="1" dirty="0"/>
              <a:t>酵素液</a:t>
            </a:r>
            <a:endParaRPr kumimoji="1" lang="en-US" altLang="ja-JP" sz="1200" b="1" dirty="0"/>
          </a:p>
          <a:p>
            <a:r>
              <a:rPr kumimoji="1" lang="ja-JP" altLang="en-US" sz="1200" dirty="0"/>
              <a:t>・</a:t>
            </a:r>
            <a:r>
              <a:rPr kumimoji="1" lang="en-US" altLang="ja-JP" sz="1200" dirty="0"/>
              <a:t>TrCel7A</a:t>
            </a:r>
          </a:p>
          <a:p>
            <a:r>
              <a:rPr kumimoji="1" lang="ja-JP" altLang="en-US" sz="1200" dirty="0"/>
              <a:t>・</a:t>
            </a:r>
            <a:r>
              <a:rPr kumimoji="1" lang="en-US" altLang="ja-JP" sz="1200" dirty="0"/>
              <a:t>water</a:t>
            </a:r>
          </a:p>
          <a:p>
            <a:endParaRPr kumimoji="1" lang="en-US" altLang="ja-JP" sz="1200" dirty="0"/>
          </a:p>
          <a:p>
            <a:r>
              <a:rPr kumimoji="1" lang="ja-JP" altLang="en-US" sz="1200" b="1" dirty="0"/>
              <a:t>基質</a:t>
            </a:r>
            <a:endParaRPr kumimoji="1" lang="en-US" altLang="ja-JP" sz="1200" b="1" dirty="0"/>
          </a:p>
          <a:p>
            <a:r>
              <a:rPr kumimoji="1" lang="ja-JP" altLang="en-US" sz="1200" dirty="0"/>
              <a:t>・</a:t>
            </a:r>
            <a:r>
              <a:rPr kumimoji="1" lang="en-US" altLang="ja-JP" sz="1200" dirty="0"/>
              <a:t>PASC</a:t>
            </a:r>
            <a:r>
              <a:rPr kumimoji="1" lang="ja-JP" altLang="en-US" sz="1200" dirty="0"/>
              <a:t>（</a:t>
            </a:r>
            <a:r>
              <a:rPr kumimoji="1" lang="en-US" altLang="ja-JP" sz="1200" dirty="0"/>
              <a:t>0.857%</a:t>
            </a:r>
            <a:r>
              <a:rPr kumimoji="1" lang="ja-JP" altLang="en-US" sz="1200" dirty="0"/>
              <a:t>）</a:t>
            </a:r>
            <a:endParaRPr kumimoji="1" lang="en-US" altLang="ja-JP" sz="1200" dirty="0"/>
          </a:p>
          <a:p>
            <a:r>
              <a:rPr kumimoji="1" lang="ja-JP" altLang="en-US" sz="1200" dirty="0"/>
              <a:t>・</a:t>
            </a:r>
            <a:r>
              <a:rPr kumimoji="1" lang="en-US" altLang="ja-JP" sz="1200" dirty="0"/>
              <a:t>Crystalline cellulose</a:t>
            </a:r>
          </a:p>
          <a:p>
            <a:r>
              <a:rPr kumimoji="1" lang="ja-JP" altLang="en-US" sz="1200" dirty="0"/>
              <a:t>　（</a:t>
            </a:r>
            <a:r>
              <a:rPr kumimoji="1" lang="en-US" altLang="ja-JP" sz="1200" dirty="0"/>
              <a:t>0.2%, Cladophora</a:t>
            </a:r>
            <a:r>
              <a:rPr kumimoji="1" lang="ja-JP" altLang="en-US" sz="1200" dirty="0"/>
              <a:t>由来）</a:t>
            </a:r>
            <a:endParaRPr kumimoji="1" lang="en-US" altLang="ja-JP" sz="1200" dirty="0"/>
          </a:p>
          <a:p>
            <a:r>
              <a:rPr kumimoji="1" lang="ja-JP" altLang="en-US" sz="1200" dirty="0"/>
              <a:t>・</a:t>
            </a:r>
            <a:r>
              <a:rPr kumimoji="1" lang="en-US" altLang="ja-JP" sz="1200" dirty="0"/>
              <a:t>water</a:t>
            </a:r>
          </a:p>
          <a:p>
            <a:endParaRPr kumimoji="1" lang="en-US" altLang="ja-JP" sz="1200" dirty="0"/>
          </a:p>
          <a:p>
            <a:r>
              <a:rPr kumimoji="1" lang="ja-JP" altLang="en-US" sz="1200" b="1" dirty="0"/>
              <a:t>バッファー</a:t>
            </a:r>
            <a:endParaRPr kumimoji="1" lang="en-US" altLang="ja-JP" sz="1200" b="1" dirty="0"/>
          </a:p>
          <a:p>
            <a:r>
              <a:rPr kumimoji="1" lang="ja-JP" altLang="en-US" sz="1200" dirty="0"/>
              <a:t>・</a:t>
            </a:r>
            <a:r>
              <a:rPr kumimoji="1" lang="en-US" altLang="ja-JP" sz="1200" dirty="0"/>
              <a:t>1M </a:t>
            </a:r>
            <a:r>
              <a:rPr kumimoji="1" lang="ja-JP" altLang="en-US" sz="1200" dirty="0"/>
              <a:t>酢酸ナトリウム</a:t>
            </a:r>
            <a:endParaRPr kumimoji="1" lang="en-US" altLang="ja-JP" sz="1200" dirty="0"/>
          </a:p>
          <a:p>
            <a:r>
              <a:rPr kumimoji="1" lang="en-US" altLang="ja-JP" sz="1200" dirty="0"/>
              <a:t>	</a:t>
            </a:r>
            <a:r>
              <a:rPr kumimoji="1" lang="ja-JP" altLang="en-US" sz="1200" dirty="0"/>
              <a:t>バッファー </a:t>
            </a:r>
            <a:r>
              <a:rPr kumimoji="1" lang="en-US" altLang="ja-JP" sz="1200" dirty="0"/>
              <a:t>pH5.0</a:t>
            </a:r>
          </a:p>
          <a:p>
            <a:endParaRPr kumimoji="1" lang="en-US" altLang="ja-JP" sz="1200" b="1" dirty="0"/>
          </a:p>
          <a:p>
            <a:r>
              <a:rPr kumimoji="1" lang="ja-JP" altLang="en-US" sz="1200" b="1" dirty="0"/>
              <a:t>カラム</a:t>
            </a:r>
            <a:endParaRPr kumimoji="1" lang="en-US" altLang="ja-JP" sz="1200" b="1" dirty="0"/>
          </a:p>
          <a:p>
            <a:r>
              <a:rPr kumimoji="1" lang="ja-JP" altLang="en-US" sz="1200" dirty="0"/>
              <a:t>・</a:t>
            </a:r>
            <a:r>
              <a:rPr kumimoji="1" lang="en-US" altLang="ja-JP" sz="1200" dirty="0"/>
              <a:t>KS801→SP0810</a:t>
            </a:r>
          </a:p>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31</a:t>
            </a:fld>
            <a:endParaRPr kumimoji="1" lang="ja-JP" altLang="en-US"/>
          </a:p>
        </p:txBody>
      </p:sp>
    </p:spTree>
    <p:extLst>
      <p:ext uri="{BB962C8B-B14F-4D97-AF65-F5344CB8AC3E}">
        <p14:creationId xmlns:p14="http://schemas.microsoft.com/office/powerpoint/2010/main" val="7816936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結合量（</a:t>
            </a:r>
            <a:r>
              <a:rPr kumimoji="1" lang="en-US" altLang="ja-JP" dirty="0"/>
              <a:t>nmol</a:t>
            </a:r>
            <a:r>
              <a:rPr kumimoji="1" lang="ja-JP" altLang="en-US" dirty="0"/>
              <a:t>）＝（セルロースなし未結合タンパク質量）</a:t>
            </a:r>
            <a:r>
              <a:rPr kumimoji="1" lang="en-US" altLang="ja-JP" dirty="0"/>
              <a:t>-</a:t>
            </a:r>
            <a:r>
              <a:rPr kumimoji="1" lang="ja-JP" altLang="en-US" dirty="0"/>
              <a:t>（セルロースあり未結合タンパク質量）</a:t>
            </a:r>
            <a:endParaRPr kumimoji="1" lang="en-US" altLang="ja-JP" dirty="0"/>
          </a:p>
          <a:p>
            <a:r>
              <a:rPr kumimoji="1" lang="ja-JP" altLang="en-US" dirty="0"/>
              <a:t>結合率（</a:t>
            </a:r>
            <a:r>
              <a:rPr kumimoji="1" lang="en-US" altLang="ja-JP" dirty="0"/>
              <a:t>%</a:t>
            </a:r>
            <a:r>
              <a:rPr kumimoji="1" lang="ja-JP" altLang="en-US" dirty="0"/>
              <a:t>）＝（結合量）</a:t>
            </a:r>
            <a:r>
              <a:rPr kumimoji="1" lang="en-US" altLang="ja-JP" dirty="0"/>
              <a:t>/</a:t>
            </a:r>
            <a:r>
              <a:rPr kumimoji="1" lang="ja-JP" altLang="en-US" dirty="0"/>
              <a:t>（セルロースなし未結合タンパク質量）</a:t>
            </a:r>
            <a:r>
              <a:rPr kumimoji="1" lang="en-US" altLang="ja-JP" dirty="0"/>
              <a:t>×100</a:t>
            </a:r>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35</a:t>
            </a:fld>
            <a:endParaRPr kumimoji="1" lang="ja-JP" altLang="en-US"/>
          </a:p>
        </p:txBody>
      </p:sp>
    </p:spTree>
    <p:extLst>
      <p:ext uri="{BB962C8B-B14F-4D97-AF65-F5344CB8AC3E}">
        <p14:creationId xmlns:p14="http://schemas.microsoft.com/office/powerpoint/2010/main" val="6445441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38</a:t>
            </a:fld>
            <a:endParaRPr kumimoji="1" lang="ja-JP" altLang="en-US"/>
          </a:p>
        </p:txBody>
      </p:sp>
    </p:spTree>
    <p:extLst>
      <p:ext uri="{BB962C8B-B14F-4D97-AF65-F5344CB8AC3E}">
        <p14:creationId xmlns:p14="http://schemas.microsoft.com/office/powerpoint/2010/main" val="998009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TeCel7A-TrCBM1</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TeCel7A</a:t>
            </a:r>
            <a:r>
              <a:rPr kumimoji="1" lang="ja-JP" altLang="en-US" dirty="0"/>
              <a:t>由来の触媒ドメインと</a:t>
            </a:r>
            <a:r>
              <a:rPr kumimoji="1" lang="en-US" altLang="ja-JP" dirty="0"/>
              <a:t>TrCel7A</a:t>
            </a:r>
            <a:r>
              <a:rPr kumimoji="1" lang="ja-JP" altLang="en-US" dirty="0"/>
              <a:t>由来の結合ドメインのキメラ。</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a:t>Te</a:t>
            </a:r>
            <a:r>
              <a:rPr kumimoji="1" lang="en-US" altLang="ja-JP" dirty="0"/>
              <a:t>=</a:t>
            </a:r>
            <a:r>
              <a:rPr kumimoji="1" lang="en-US" altLang="ja-JP" dirty="0" err="1"/>
              <a:t>Talaromyces</a:t>
            </a:r>
            <a:r>
              <a:rPr kumimoji="1" lang="en-US" altLang="ja-JP" dirty="0"/>
              <a:t> </a:t>
            </a:r>
            <a:r>
              <a:rPr kumimoji="1" lang="en-US" altLang="ja-JP" dirty="0" err="1"/>
              <a:t>emersonii</a:t>
            </a:r>
            <a:r>
              <a:rPr kumimoji="1" lang="en-US" altLang="ja-JP" dirty="0"/>
              <a:t>,</a:t>
            </a:r>
            <a:r>
              <a:rPr kumimoji="1" lang="ja-JP" altLang="en-US" dirty="0"/>
              <a:t>糸状菌</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7</a:t>
            </a:fld>
            <a:endParaRPr kumimoji="1" lang="ja-JP" altLang="en-US"/>
          </a:p>
        </p:txBody>
      </p:sp>
    </p:spTree>
    <p:extLst>
      <p:ext uri="{BB962C8B-B14F-4D97-AF65-F5344CB8AC3E}">
        <p14:creationId xmlns:p14="http://schemas.microsoft.com/office/powerpoint/2010/main" val="3350574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4Q</a:t>
            </a:r>
            <a:r>
              <a:rPr kumimoji="1" lang="ja-JP" altLang="en-US" dirty="0"/>
              <a:t>目標</a:t>
            </a:r>
            <a:endParaRPr kumimoji="1" lang="en-US" altLang="ja-JP" dirty="0"/>
          </a:p>
          <a:p>
            <a:r>
              <a:rPr kumimoji="1" lang="en-US" altLang="ja-JP" dirty="0"/>
              <a:t>2-1. </a:t>
            </a:r>
            <a:r>
              <a:rPr kumimoji="1" lang="ja-JP" altLang="en-US" dirty="0"/>
              <a:t>予備検討まで完了で</a:t>
            </a:r>
            <a:r>
              <a:rPr kumimoji="1" lang="en-US" altLang="ja-JP" dirty="0"/>
              <a:t>30%</a:t>
            </a:r>
            <a:r>
              <a:rPr kumimoji="1" lang="ja-JP" altLang="en-US" dirty="0"/>
              <a:t>、活性測定完了で</a:t>
            </a:r>
            <a:r>
              <a:rPr kumimoji="1" lang="en-US" altLang="ja-JP" dirty="0"/>
              <a:t>100%</a:t>
            </a:r>
            <a:r>
              <a:rPr kumimoji="1" lang="ja-JP" altLang="en-US" dirty="0"/>
              <a:t>（グルコース定量までできたら</a:t>
            </a:r>
            <a:r>
              <a:rPr kumimoji="1" lang="en-US" altLang="ja-JP" dirty="0"/>
              <a:t>80%</a:t>
            </a:r>
            <a:r>
              <a:rPr kumimoji="1" lang="ja-JP" altLang="en-US" dirty="0"/>
              <a:t>・さらに</a:t>
            </a:r>
            <a:r>
              <a:rPr kumimoji="1" lang="en-US" altLang="ja-JP" dirty="0"/>
              <a:t>HPLC</a:t>
            </a:r>
            <a:r>
              <a:rPr kumimoji="1" lang="ja-JP" altLang="en-US" dirty="0"/>
              <a:t>もできたら</a:t>
            </a:r>
            <a:r>
              <a:rPr kumimoji="1" lang="en-US" altLang="ja-JP" dirty="0"/>
              <a:t>100%</a:t>
            </a:r>
            <a:r>
              <a:rPr kumimoji="1" lang="ja-JP" altLang="en-US" dirty="0"/>
              <a:t>）</a:t>
            </a:r>
            <a:endParaRPr kumimoji="1" lang="en-US" altLang="ja-JP" dirty="0"/>
          </a:p>
          <a:p>
            <a:r>
              <a:rPr kumimoji="1" lang="en-US" altLang="ja-JP" dirty="0"/>
              <a:t>2-2. </a:t>
            </a:r>
            <a:r>
              <a:rPr kumimoji="1" lang="ja-JP" altLang="en-US" dirty="0"/>
              <a:t>ファーメンターでのタンパク質合成完了で</a:t>
            </a:r>
            <a:r>
              <a:rPr kumimoji="1" lang="en-US" altLang="ja-JP" dirty="0"/>
              <a:t>50%</a:t>
            </a:r>
            <a:r>
              <a:rPr kumimoji="1" lang="ja-JP" altLang="en-US" dirty="0"/>
              <a:t>、発現確認完了で</a:t>
            </a:r>
            <a:r>
              <a:rPr kumimoji="1" lang="en-US" altLang="ja-JP" dirty="0"/>
              <a:t>75%</a:t>
            </a:r>
            <a:r>
              <a:rPr kumimoji="1" lang="ja-JP" altLang="en-US" dirty="0"/>
              <a:t>、活性測定完了で</a:t>
            </a:r>
            <a:r>
              <a:rPr kumimoji="1" lang="en-US" altLang="ja-JP" dirty="0"/>
              <a:t>100%</a:t>
            </a:r>
          </a:p>
          <a:p>
            <a:r>
              <a:rPr kumimoji="1" lang="en-US" altLang="ja-JP" dirty="0"/>
              <a:t>…</a:t>
            </a:r>
            <a:r>
              <a:rPr kumimoji="1" lang="ja-JP" altLang="en-US" dirty="0"/>
              <a:t>活性測定は完了したが議論はできていないため、</a:t>
            </a:r>
            <a:r>
              <a:rPr kumimoji="1" lang="en-US" altLang="ja-JP" dirty="0"/>
              <a:t>80%</a:t>
            </a:r>
            <a:r>
              <a:rPr kumimoji="1" lang="ja-JP" altLang="en-US" dirty="0"/>
              <a:t>とした。</a:t>
            </a:r>
            <a:endParaRPr kumimoji="1" lang="en-US" altLang="ja-JP" dirty="0"/>
          </a:p>
          <a:p>
            <a:r>
              <a:rPr kumimoji="1" lang="en-US" altLang="ja-JP" dirty="0"/>
              <a:t>2-3. 2-1</a:t>
            </a:r>
            <a:r>
              <a:rPr kumimoji="1" lang="ja-JP" altLang="en-US" dirty="0"/>
              <a:t>と同様。</a:t>
            </a:r>
            <a:endParaRPr kumimoji="1" lang="en-US" altLang="ja-JP" dirty="0"/>
          </a:p>
          <a:p>
            <a:r>
              <a:rPr kumimoji="1" lang="en-US" altLang="ja-JP" dirty="0"/>
              <a:t>…HPLC</a:t>
            </a:r>
            <a:r>
              <a:rPr kumimoji="1" lang="ja-JP" altLang="en-US" dirty="0"/>
              <a:t>で分析中のため、</a:t>
            </a:r>
            <a:r>
              <a:rPr kumimoji="1" lang="en-US" altLang="ja-JP" dirty="0"/>
              <a:t>80%</a:t>
            </a:r>
            <a:r>
              <a:rPr kumimoji="1" lang="ja-JP" altLang="en-US" dirty="0"/>
              <a:t>とした。</a:t>
            </a:r>
            <a:endParaRPr kumimoji="1" lang="en-US" altLang="ja-JP" dirty="0"/>
          </a:p>
          <a:p>
            <a:endParaRPr kumimoji="1" lang="en-US" altLang="ja-JP" dirty="0"/>
          </a:p>
          <a:p>
            <a:r>
              <a:rPr kumimoji="1" lang="ja-JP" altLang="en-US" dirty="0"/>
              <a:t>今月の目標</a:t>
            </a:r>
            <a:endParaRPr kumimoji="1" lang="en-US" altLang="ja-JP" sz="1200" b="0" i="0" u="none" strike="noStrike" kern="1200" cap="none" spc="0" normalizeH="0" baseline="0" dirty="0">
              <a:ln>
                <a:noFill/>
              </a:ln>
              <a:effectLst/>
              <a:uLnTx/>
              <a:uFillTx/>
              <a:latin typeface="+mn-lt"/>
              <a:ea typeface="+mn-ea"/>
              <a:cs typeface="+mn-cs"/>
            </a:endParaRPr>
          </a:p>
          <a:p>
            <a:r>
              <a:rPr kumimoji="0" lang="en-US" altLang="ja-JP" sz="1200" b="0" i="0" u="none" strike="noStrike" kern="1200" cap="none" spc="0" normalizeH="0" baseline="0" noProof="0" dirty="0">
                <a:ln>
                  <a:noFill/>
                </a:ln>
                <a:effectLst/>
                <a:uLnTx/>
                <a:uFillTx/>
                <a:latin typeface="Arial"/>
                <a:ea typeface="Meiryo UI"/>
                <a:cs typeface="+mn-cs"/>
              </a:rPr>
              <a:t>2-1. </a:t>
            </a:r>
            <a:r>
              <a:rPr kumimoji="0" lang="ja-JP" altLang="en-US" sz="1200" b="0" i="0" u="none" strike="noStrike" kern="1200" cap="none" spc="0" normalizeH="0" baseline="0" noProof="0" dirty="0">
                <a:ln>
                  <a:noFill/>
                </a:ln>
                <a:effectLst/>
                <a:uLnTx/>
                <a:uFillTx/>
                <a:latin typeface="Arial"/>
                <a:ea typeface="Meiryo UI"/>
                <a:cs typeface="+mn-cs"/>
              </a:rPr>
              <a:t>対象②：合成したタンパク質の活性を評価する </a:t>
            </a:r>
            <a:r>
              <a:rPr kumimoji="0" lang="en-US" altLang="ja-JP" sz="1200" b="0" i="0" u="none" strike="noStrike" kern="1200" cap="none" spc="0" normalizeH="0" baseline="0" noProof="0" dirty="0">
                <a:ln>
                  <a:noFill/>
                </a:ln>
                <a:effectLst/>
                <a:uLnTx/>
                <a:uFillTx/>
                <a:latin typeface="Arial"/>
                <a:ea typeface="Meiryo UI"/>
                <a:cs typeface="+mn-cs"/>
              </a:rPr>
              <a:t>【</a:t>
            </a:r>
            <a:r>
              <a:rPr kumimoji="0" lang="ja-JP" altLang="en-US" sz="1200" b="0" i="0" u="none" strike="noStrike" kern="1200" cap="none" spc="0" normalizeH="0" baseline="0" noProof="0" dirty="0">
                <a:ln>
                  <a:noFill/>
                </a:ln>
                <a:effectLst/>
                <a:uLnTx/>
                <a:uFillTx/>
                <a:latin typeface="Arial"/>
                <a:ea typeface="Meiryo UI"/>
                <a:cs typeface="+mn-cs"/>
              </a:rPr>
              <a:t>進捗：</a:t>
            </a:r>
            <a:r>
              <a:rPr kumimoji="0" lang="en-US" altLang="ja-JP" sz="1200" b="0" i="0" u="none" strike="noStrike" kern="1200" cap="none" spc="0" normalizeH="0" baseline="0" noProof="0" dirty="0">
                <a:ln>
                  <a:noFill/>
                </a:ln>
                <a:effectLst/>
                <a:uLnTx/>
                <a:uFillTx/>
                <a:latin typeface="Arial"/>
                <a:ea typeface="Meiryo UI"/>
                <a:cs typeface="+mn-cs"/>
              </a:rPr>
              <a:t>80%】</a:t>
            </a:r>
          </a:p>
          <a:p>
            <a:r>
              <a:rPr kumimoji="0" lang="en-US" altLang="ja-JP" sz="1200" b="0" i="0" u="none" strike="noStrike" kern="1200" cap="none" spc="0" normalizeH="0" baseline="0" noProof="0" dirty="0">
                <a:ln>
                  <a:noFill/>
                </a:ln>
                <a:effectLst/>
                <a:uLnTx/>
                <a:uFillTx/>
                <a:latin typeface="Arial"/>
                <a:ea typeface="Meiryo UI"/>
                <a:cs typeface="+mn-cs"/>
              </a:rPr>
              <a:t>…</a:t>
            </a:r>
            <a:r>
              <a:rPr kumimoji="0" lang="ja-JP" altLang="en-US" sz="1200" b="0" i="0" u="none" strike="noStrike" kern="1200" cap="none" spc="0" normalizeH="0" baseline="0" noProof="0" dirty="0">
                <a:ln>
                  <a:noFill/>
                </a:ln>
                <a:effectLst/>
                <a:uLnTx/>
                <a:uFillTx/>
                <a:latin typeface="Arial"/>
                <a:ea typeface="Meiryo UI"/>
                <a:cs typeface="+mn-cs"/>
              </a:rPr>
              <a:t>吸光度を用いた評価は終了したが、結果の考察ができていないため。</a:t>
            </a:r>
            <a:endParaRPr kumimoji="0" lang="en-US" altLang="ja-JP" sz="1200" b="0" i="0" u="none" strike="noStrike" kern="1200" cap="none" spc="0" normalizeH="0" baseline="0" noProof="0" dirty="0">
              <a:ln>
                <a:noFill/>
              </a:ln>
              <a:effectLst/>
              <a:uLnTx/>
              <a:uFillTx/>
              <a:latin typeface="Arial"/>
              <a:ea typeface="Meiryo UI"/>
              <a:cs typeface="+mn-cs"/>
            </a:endParaRPr>
          </a:p>
          <a:p>
            <a:r>
              <a:rPr kumimoji="0" lang="en-US" altLang="ja-JP" sz="1200" b="0" i="0" u="none" strike="noStrike" kern="1200" cap="none" spc="0" normalizeH="0" baseline="0" noProof="0" dirty="0">
                <a:ln>
                  <a:noFill/>
                </a:ln>
                <a:effectLst/>
                <a:uLnTx/>
                <a:uFillTx/>
                <a:latin typeface="Arial"/>
                <a:ea typeface="Meiryo UI"/>
                <a:cs typeface="+mn-cs"/>
              </a:rPr>
              <a:t>2-2, 3. </a:t>
            </a:r>
            <a:r>
              <a:rPr kumimoji="0" lang="ja-JP" altLang="en-US" sz="1200" b="0" i="0" u="none" strike="noStrike" kern="1200" cap="none" spc="0" normalizeH="0" baseline="0" noProof="0" dirty="0">
                <a:ln>
                  <a:noFill/>
                </a:ln>
                <a:effectLst/>
                <a:uLnTx/>
                <a:uFillTx/>
                <a:latin typeface="Arial"/>
                <a:ea typeface="Meiryo UI"/>
                <a:cs typeface="+mn-cs"/>
              </a:rPr>
              <a:t>対象③④：合成したタンパク質の活性を確認する </a:t>
            </a:r>
            <a:r>
              <a:rPr kumimoji="0" lang="en-US" altLang="ja-JP" sz="1200" b="0" i="0" u="none" strike="noStrike" kern="1200" cap="none" spc="0" normalizeH="0" baseline="0" noProof="0" dirty="0">
                <a:ln>
                  <a:noFill/>
                </a:ln>
                <a:effectLst/>
                <a:uLnTx/>
                <a:uFillTx/>
                <a:latin typeface="Arial"/>
                <a:ea typeface="Meiryo UI"/>
                <a:cs typeface="+mn-cs"/>
              </a:rPr>
              <a:t>【</a:t>
            </a:r>
            <a:r>
              <a:rPr kumimoji="0" lang="ja-JP" altLang="en-US" sz="1200" b="0" i="0" u="none" strike="noStrike" kern="1200" cap="none" spc="0" normalizeH="0" baseline="0" noProof="0" dirty="0">
                <a:ln>
                  <a:noFill/>
                </a:ln>
                <a:effectLst/>
                <a:uLnTx/>
                <a:uFillTx/>
                <a:latin typeface="Arial"/>
                <a:ea typeface="Meiryo UI"/>
                <a:cs typeface="+mn-cs"/>
              </a:rPr>
              <a:t>進捗：</a:t>
            </a:r>
            <a:r>
              <a:rPr kumimoji="0" lang="en-US" altLang="ja-JP" sz="1200" b="0" i="0" u="none" strike="noStrike" kern="1200" cap="none" spc="0" normalizeH="0" baseline="0" noProof="0" dirty="0">
                <a:ln>
                  <a:noFill/>
                </a:ln>
                <a:effectLst/>
                <a:uLnTx/>
                <a:uFillTx/>
                <a:latin typeface="Arial"/>
                <a:ea typeface="Meiryo UI"/>
                <a:cs typeface="+mn-cs"/>
              </a:rPr>
              <a:t>50%】</a:t>
            </a:r>
          </a:p>
          <a:p>
            <a:r>
              <a:rPr kumimoji="0" lang="en-US" altLang="ja-JP" sz="1200" b="0" i="0" u="none" strike="noStrike" kern="1200" cap="none" spc="0" normalizeH="0" baseline="0" noProof="0" dirty="0">
                <a:ln>
                  <a:noFill/>
                </a:ln>
                <a:effectLst/>
                <a:uLnTx/>
                <a:uFillTx/>
                <a:latin typeface="Arial"/>
                <a:ea typeface="Meiryo UI"/>
                <a:cs typeface="+mn-cs"/>
              </a:rPr>
              <a:t>…</a:t>
            </a:r>
            <a:r>
              <a:rPr kumimoji="0" lang="ja-JP" altLang="en-US" sz="1200" b="0" i="0" u="none" strike="noStrike" kern="1200" cap="none" spc="0" normalizeH="0" baseline="0" noProof="0" dirty="0">
                <a:ln>
                  <a:noFill/>
                </a:ln>
                <a:effectLst/>
                <a:uLnTx/>
                <a:uFillTx/>
                <a:latin typeface="Arial"/>
                <a:ea typeface="Meiryo UI"/>
                <a:cs typeface="+mn-cs"/>
              </a:rPr>
              <a:t>対象③</a:t>
            </a:r>
            <a:r>
              <a:rPr kumimoji="0" lang="en-US" altLang="ja-JP" sz="1200" b="0" i="0" u="none" strike="noStrike" kern="1200" cap="none" spc="0" normalizeH="0" baseline="0" noProof="0" dirty="0">
                <a:ln>
                  <a:noFill/>
                </a:ln>
                <a:effectLst/>
                <a:uLnTx/>
                <a:uFillTx/>
                <a:latin typeface="Arial"/>
                <a:ea typeface="Meiryo UI"/>
                <a:cs typeface="+mn-cs"/>
              </a:rPr>
              <a:t>PcCel7D</a:t>
            </a:r>
            <a:r>
              <a:rPr kumimoji="0" lang="ja-JP" altLang="en-US" sz="1200" b="0" i="0" u="none" strike="noStrike" kern="1200" cap="none" spc="0" normalizeH="0" baseline="0" noProof="0" dirty="0">
                <a:ln>
                  <a:noFill/>
                </a:ln>
                <a:effectLst/>
                <a:uLnTx/>
                <a:uFillTx/>
                <a:latin typeface="Arial"/>
                <a:ea typeface="Meiryo UI"/>
                <a:cs typeface="+mn-cs"/>
              </a:rPr>
              <a:t>は</a:t>
            </a:r>
            <a:r>
              <a:rPr kumimoji="0" lang="en-US" altLang="ja-JP" sz="1200" b="0" i="0" u="none" strike="noStrike" kern="1200" cap="none" spc="0" normalizeH="0" baseline="0" noProof="0" dirty="0">
                <a:ln>
                  <a:noFill/>
                </a:ln>
                <a:effectLst/>
                <a:uLnTx/>
                <a:uFillTx/>
                <a:latin typeface="Arial"/>
                <a:ea typeface="Meiryo UI"/>
                <a:cs typeface="+mn-cs"/>
              </a:rPr>
              <a:t>HPLC</a:t>
            </a:r>
            <a:r>
              <a:rPr kumimoji="0" lang="ja-JP" altLang="en-US" sz="1200" b="0" i="0" u="none" strike="noStrike" kern="1200" cap="none" spc="0" normalizeH="0" baseline="0" noProof="0" dirty="0">
                <a:ln>
                  <a:noFill/>
                </a:ln>
                <a:effectLst/>
                <a:uLnTx/>
                <a:uFillTx/>
                <a:latin typeface="Arial"/>
                <a:ea typeface="Meiryo UI"/>
                <a:cs typeface="+mn-cs"/>
              </a:rPr>
              <a:t>の結果をもとに活性があると判断できたが、対象④</a:t>
            </a:r>
            <a:r>
              <a:rPr kumimoji="0" lang="en-US" altLang="ja-JP" sz="1200" b="0" i="0" u="none" strike="noStrike" kern="1200" cap="none" spc="0" normalizeH="0" baseline="0" noProof="0" dirty="0">
                <a:ln>
                  <a:noFill/>
                </a:ln>
                <a:effectLst/>
                <a:uLnTx/>
                <a:uFillTx/>
                <a:latin typeface="Arial"/>
                <a:ea typeface="Meiryo UI"/>
                <a:cs typeface="+mn-cs"/>
              </a:rPr>
              <a:t>TrCel7A</a:t>
            </a:r>
            <a:r>
              <a:rPr kumimoji="0" lang="ja-JP" altLang="en-US" sz="1200" b="0" i="0" u="none" strike="noStrike" kern="1200" cap="none" spc="0" normalizeH="0" baseline="0" noProof="0" dirty="0">
                <a:ln>
                  <a:noFill/>
                </a:ln>
                <a:effectLst/>
                <a:uLnTx/>
                <a:uFillTx/>
                <a:latin typeface="Arial"/>
                <a:ea typeface="Meiryo UI"/>
                <a:cs typeface="+mn-cs"/>
              </a:rPr>
              <a:t>は活性の有無の判断はできていないため。</a:t>
            </a:r>
            <a:endParaRPr kumimoji="0" lang="en-US" altLang="ja-JP" sz="1200" b="0" i="0" u="none" strike="noStrike" kern="1200" cap="none" spc="0" normalizeH="0" baseline="0" noProof="0" dirty="0">
              <a:ln>
                <a:noFill/>
              </a:ln>
              <a:effectLst/>
              <a:uLnTx/>
              <a:uFillTx/>
              <a:latin typeface="Arial"/>
              <a:ea typeface="Meiryo UI"/>
              <a:cs typeface="+mn-cs"/>
            </a:endParaRPr>
          </a:p>
        </p:txBody>
      </p:sp>
      <p:sp>
        <p:nvSpPr>
          <p:cNvPr id="4" name="スライド番号プレースホルダー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34BF75D-FAA7-4C74-927E-D481AAC481B6}"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580919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タンパク質の合成と発現はほぼ同じ意味で使用。</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9</a:t>
            </a:fld>
            <a:endParaRPr kumimoji="1" lang="ja-JP" altLang="en-US"/>
          </a:p>
        </p:txBody>
      </p:sp>
    </p:spTree>
    <p:extLst>
      <p:ext uri="{BB962C8B-B14F-4D97-AF65-F5344CB8AC3E}">
        <p14:creationId xmlns:p14="http://schemas.microsoft.com/office/powerpoint/2010/main" val="2761394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使用するセルロース分解酵素は、対象②</a:t>
            </a:r>
            <a:r>
              <a:rPr kumimoji="1" lang="en-US" altLang="ja-JP" dirty="0"/>
              <a:t>TeCel7A</a:t>
            </a:r>
            <a:r>
              <a:rPr kumimoji="1" lang="ja-JP" altLang="en-US" dirty="0"/>
              <a:t>（触媒ドメイン）</a:t>
            </a:r>
            <a:r>
              <a:rPr kumimoji="1" lang="en-US" altLang="ja-JP" dirty="0"/>
              <a:t>-TrCBM1</a:t>
            </a:r>
            <a:r>
              <a:rPr kumimoji="1" lang="ja-JP" altLang="en-US" dirty="0"/>
              <a:t>（結合ドメイン）、対象③</a:t>
            </a:r>
            <a:r>
              <a:rPr kumimoji="1" lang="en-US" altLang="ja-JP" dirty="0"/>
              <a:t>PcCel7D</a:t>
            </a:r>
            <a:r>
              <a:rPr kumimoji="1" lang="ja-JP" altLang="en-US" dirty="0"/>
              <a:t>、対象④</a:t>
            </a:r>
            <a:r>
              <a:rPr kumimoji="1" lang="en-US" altLang="ja-JP" dirty="0"/>
              <a:t>TeCel7A</a:t>
            </a:r>
            <a:r>
              <a:rPr kumimoji="1" lang="ja-JP" altLang="en-US" dirty="0"/>
              <a:t>である。それぞれのセルロース分解酵素で実験内容は異なる。なお、対象①</a:t>
            </a:r>
            <a:r>
              <a:rPr kumimoji="1" lang="en-US" altLang="ja-JP" dirty="0"/>
              <a:t>PcCel6A</a:t>
            </a:r>
            <a:r>
              <a:rPr kumimoji="1" lang="ja-JP" altLang="en-US" dirty="0"/>
              <a:t>は、</a:t>
            </a:r>
            <a:r>
              <a:rPr kumimoji="1" lang="en-US" altLang="ja-JP" dirty="0"/>
              <a:t>Cel7</a:t>
            </a:r>
            <a:r>
              <a:rPr kumimoji="1" lang="ja-JP" altLang="en-US" dirty="0"/>
              <a:t>（対象②③）の発現が確認できない場合の対象として選択していた。</a:t>
            </a:r>
            <a:r>
              <a:rPr kumimoji="1" lang="en-US" altLang="ja-JP" dirty="0"/>
              <a:t>2Q</a:t>
            </a:r>
            <a:r>
              <a:rPr kumimoji="1" lang="ja-JP" altLang="en-US" dirty="0"/>
              <a:t>の実験で</a:t>
            </a:r>
            <a:r>
              <a:rPr kumimoji="1" lang="en-US" altLang="ja-JP" dirty="0"/>
              <a:t>Cel7</a:t>
            </a:r>
            <a:r>
              <a:rPr kumimoji="1" lang="ja-JP" altLang="en-US" dirty="0"/>
              <a:t>の発現・活性を確認したため、対象①は実験の対象としなかった。</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10</a:t>
            </a:fld>
            <a:endParaRPr kumimoji="1" lang="ja-JP" altLang="en-US"/>
          </a:p>
        </p:txBody>
      </p:sp>
    </p:spTree>
    <p:extLst>
      <p:ext uri="{BB962C8B-B14F-4D97-AF65-F5344CB8AC3E}">
        <p14:creationId xmlns:p14="http://schemas.microsoft.com/office/powerpoint/2010/main" val="3833780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タンパク質の合成と発現はほぼ同じ意味で使用。</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11</a:t>
            </a:fld>
            <a:endParaRPr kumimoji="1" lang="ja-JP" altLang="en-US"/>
          </a:p>
        </p:txBody>
      </p:sp>
    </p:spTree>
    <p:extLst>
      <p:ext uri="{BB962C8B-B14F-4D97-AF65-F5344CB8AC3E}">
        <p14:creationId xmlns:p14="http://schemas.microsoft.com/office/powerpoint/2010/main" val="1502628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12</a:t>
            </a:fld>
            <a:endParaRPr kumimoji="1" lang="ja-JP" altLang="en-US"/>
          </a:p>
        </p:txBody>
      </p:sp>
    </p:spTree>
    <p:extLst>
      <p:ext uri="{BB962C8B-B14F-4D97-AF65-F5344CB8AC3E}">
        <p14:creationId xmlns:p14="http://schemas.microsoft.com/office/powerpoint/2010/main" val="5933703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14</a:t>
            </a:fld>
            <a:endParaRPr kumimoji="1" lang="ja-JP" altLang="en-US"/>
          </a:p>
        </p:txBody>
      </p:sp>
    </p:spTree>
    <p:extLst>
      <p:ext uri="{BB962C8B-B14F-4D97-AF65-F5344CB8AC3E}">
        <p14:creationId xmlns:p14="http://schemas.microsoft.com/office/powerpoint/2010/main" val="7369697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4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43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indent="-285750">
              <a:buClr>
                <a:schemeClr val="accent1"/>
              </a:buClr>
              <a:buFont typeface="Wingdings" panose="05000000000000000000" pitchFamily="2" charset="2"/>
              <a:buChar char="n"/>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1C5ED058-BE07-45DA-AE41-64A4727D56BD}"/>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  Contents area (Text, Chart, Image) </a:t>
            </a:r>
            <a:endParaRPr kumimoji="1" lang="ja-JP" altLang="en-US" dirty="0"/>
          </a:p>
        </p:txBody>
      </p:sp>
      <p:cxnSp>
        <p:nvCxnSpPr>
          <p:cNvPr id="12" name="直線コネクタ 11">
            <a:extLst>
              <a:ext uri="{FF2B5EF4-FFF2-40B4-BE49-F238E27FC236}">
                <a16:creationId xmlns:a16="http://schemas.microsoft.com/office/drawing/2014/main" id="{FD2BFE38-4F7B-4277-8905-6BAF4EA3B45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6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2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7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40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3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15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96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670890" y="6356350"/>
            <a:ext cx="2937932" cy="338554"/>
          </a:xfrm>
          <a:prstGeom prst="rect">
            <a:avLst/>
          </a:prstGeom>
          <a:noFill/>
        </p:spPr>
        <p:txBody>
          <a:bodyPr wrap="square">
            <a:spAutoFit/>
          </a:bodyPr>
          <a:lstStyle/>
          <a:p>
            <a:pPr algn="r"/>
            <a:r>
              <a:rPr lang="en-US" altLang="ja-JP" sz="800" dirty="0">
                <a:solidFill>
                  <a:schemeClr val="bg1">
                    <a:lumMod val="75000"/>
                  </a:schemeClr>
                </a:solidFill>
              </a:rPr>
              <a:t>| Document Number 12345 | Month DD, YYYY |  </a:t>
            </a:r>
          </a:p>
          <a:p>
            <a:pPr algn="r"/>
            <a:r>
              <a:rPr lang="en-US" altLang="ja-JP" sz="800" dirty="0">
                <a:solidFill>
                  <a:schemeClr val="bg1">
                    <a:lumMod val="75000"/>
                  </a:schemeClr>
                </a:solidFill>
              </a:rPr>
              <a:t>© Yokogawa Electric Corporation</a:t>
            </a:r>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02" r:id="rId17"/>
    <p:sldLayoutId id="2147483763" r:id="rId18"/>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image" Target="../media/image13.sv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2.xml"/><Relationship Id="rId1" Type="http://schemas.openxmlformats.org/officeDocument/2006/relationships/slideLayout" Target="../slideLayouts/slideLayout6.xml"/><Relationship Id="rId5" Type="http://schemas.openxmlformats.org/officeDocument/2006/relationships/chart" Target="../charts/chart4.xml"/><Relationship Id="rId4" Type="http://schemas.openxmlformats.org/officeDocument/2006/relationships/chart" Target="../charts/chart3.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2585D2-A100-49A4-8BD6-71C2FF205380}"/>
              </a:ext>
            </a:extLst>
          </p:cNvPr>
          <p:cNvSpPr>
            <a:spLocks noGrp="1"/>
          </p:cNvSpPr>
          <p:nvPr>
            <p:ph type="ctrTitle"/>
          </p:nvPr>
        </p:nvSpPr>
        <p:spPr/>
        <p:txBody>
          <a:bodyPr/>
          <a:lstStyle/>
          <a:p>
            <a:r>
              <a:rPr lang="en-US" altLang="ja-JP" dirty="0"/>
              <a:t>2023</a:t>
            </a:r>
            <a:r>
              <a:rPr lang="ja-JP" altLang="en-US" dirty="0"/>
              <a:t>年</a:t>
            </a:r>
            <a:r>
              <a:rPr lang="en-US" altLang="ja-JP" dirty="0"/>
              <a:t>3</a:t>
            </a:r>
            <a:r>
              <a:rPr lang="ja-JP" altLang="en-US" dirty="0"/>
              <a:t>月度 月末報告</a:t>
            </a:r>
          </a:p>
        </p:txBody>
      </p:sp>
      <p:sp>
        <p:nvSpPr>
          <p:cNvPr id="3" name="テキスト プレースホルダー 2">
            <a:extLst>
              <a:ext uri="{FF2B5EF4-FFF2-40B4-BE49-F238E27FC236}">
                <a16:creationId xmlns:a16="http://schemas.microsoft.com/office/drawing/2014/main" id="{04A58CA2-7555-4E24-BE65-DB901159D534}"/>
              </a:ext>
            </a:extLst>
          </p:cNvPr>
          <p:cNvSpPr>
            <a:spLocks noGrp="1"/>
          </p:cNvSpPr>
          <p:nvPr>
            <p:ph type="body" sz="quarter" idx="13"/>
          </p:nvPr>
        </p:nvSpPr>
        <p:spPr/>
        <p:txBody>
          <a:bodyPr/>
          <a:lstStyle/>
          <a:p>
            <a:r>
              <a:rPr lang="ja-JP" altLang="en-US" dirty="0"/>
              <a:t>橋本 凌</a:t>
            </a:r>
            <a:endParaRPr lang="ja-JP" altLang="en-US" dirty="0">
              <a:latin typeface="+mn-ea"/>
            </a:endParaRPr>
          </a:p>
        </p:txBody>
      </p:sp>
      <p:sp>
        <p:nvSpPr>
          <p:cNvPr id="4" name="テキスト プレースホルダー 3">
            <a:extLst>
              <a:ext uri="{FF2B5EF4-FFF2-40B4-BE49-F238E27FC236}">
                <a16:creationId xmlns:a16="http://schemas.microsoft.com/office/drawing/2014/main" id="{B1597C4E-EC9A-427A-8423-C259737CB082}"/>
              </a:ext>
            </a:extLst>
          </p:cNvPr>
          <p:cNvSpPr>
            <a:spLocks noGrp="1"/>
          </p:cNvSpPr>
          <p:nvPr>
            <p:ph type="body" sz="quarter" idx="14"/>
          </p:nvPr>
        </p:nvSpPr>
        <p:spPr/>
        <p:txBody>
          <a:bodyPr/>
          <a:lstStyle/>
          <a:p>
            <a:r>
              <a:rPr kumimoji="1" lang="ja-JP" altLang="en-US" dirty="0"/>
              <a:t>ライフ研究開発部 バイオエンジニアリング</a:t>
            </a:r>
            <a:r>
              <a:rPr kumimoji="1" lang="en-US" altLang="ja-JP" dirty="0"/>
              <a:t>Gr.</a:t>
            </a:r>
            <a:endParaRPr kumimoji="1" lang="ja-JP" altLang="en-US" dirty="0"/>
          </a:p>
        </p:txBody>
      </p:sp>
      <p:sp>
        <p:nvSpPr>
          <p:cNvPr id="8" name="テキスト プレースホルダー 6">
            <a:extLst>
              <a:ext uri="{FF2B5EF4-FFF2-40B4-BE49-F238E27FC236}">
                <a16:creationId xmlns:a16="http://schemas.microsoft.com/office/drawing/2014/main" id="{71BE93F8-9DEB-4213-897F-C6188B7F439C}"/>
              </a:ext>
            </a:extLst>
          </p:cNvPr>
          <p:cNvSpPr>
            <a:spLocks noGrp="1"/>
          </p:cNvSpPr>
          <p:nvPr>
            <p:ph type="body" sz="quarter" idx="15"/>
          </p:nvPr>
        </p:nvSpPr>
        <p:spPr>
          <a:xfrm>
            <a:off x="5264403" y="5787336"/>
            <a:ext cx="3867622" cy="267216"/>
          </a:xfrm>
        </p:spPr>
        <p:txBody>
          <a:bodyPr/>
          <a:lstStyle/>
          <a:p>
            <a:r>
              <a:rPr lang="en-US" altLang="ja-JP" dirty="0"/>
              <a:t>2023</a:t>
            </a:r>
            <a:r>
              <a:rPr lang="ja-JP" altLang="en-US" dirty="0"/>
              <a:t>年</a:t>
            </a:r>
            <a:r>
              <a:rPr lang="en-US" altLang="ja-JP" dirty="0"/>
              <a:t>3</a:t>
            </a:r>
            <a:r>
              <a:rPr lang="ja-JP" altLang="en-US" dirty="0"/>
              <a:t>月</a:t>
            </a:r>
            <a:r>
              <a:rPr lang="en-US" altLang="ja-JP" dirty="0"/>
              <a:t>27</a:t>
            </a:r>
            <a:r>
              <a:rPr lang="ja-JP" altLang="en-US" dirty="0"/>
              <a:t>日</a:t>
            </a:r>
          </a:p>
        </p:txBody>
      </p:sp>
      <p:sp>
        <p:nvSpPr>
          <p:cNvPr id="9" name="サブタイトル 1">
            <a:extLst>
              <a:ext uri="{FF2B5EF4-FFF2-40B4-BE49-F238E27FC236}">
                <a16:creationId xmlns:a16="http://schemas.microsoft.com/office/drawing/2014/main" id="{7AFF3275-AE0D-4AD8-90FD-301A10F6C28F}"/>
              </a:ext>
            </a:extLst>
          </p:cNvPr>
          <p:cNvSpPr txBox="1">
            <a:spLocks/>
          </p:cNvSpPr>
          <p:nvPr/>
        </p:nvSpPr>
        <p:spPr>
          <a:xfrm>
            <a:off x="5264402" y="2472644"/>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solidFill>
                  <a:schemeClr val="bg1"/>
                </a:solidFill>
              </a:rPr>
              <a:t>人工酵素設計</a:t>
            </a:r>
          </a:p>
        </p:txBody>
      </p:sp>
    </p:spTree>
    <p:extLst>
      <p:ext uri="{BB962C8B-B14F-4D97-AF65-F5344CB8AC3E}">
        <p14:creationId xmlns:p14="http://schemas.microsoft.com/office/powerpoint/2010/main" val="581480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 name="表 41">
            <a:extLst>
              <a:ext uri="{FF2B5EF4-FFF2-40B4-BE49-F238E27FC236}">
                <a16:creationId xmlns:a16="http://schemas.microsoft.com/office/drawing/2014/main" id="{B855E0AC-BF74-4280-AE92-05011931D0BE}"/>
              </a:ext>
            </a:extLst>
          </p:cNvPr>
          <p:cNvGraphicFramePr>
            <a:graphicFrameLocks noGrp="1"/>
          </p:cNvGraphicFramePr>
          <p:nvPr/>
        </p:nvGraphicFramePr>
        <p:xfrm>
          <a:off x="1864362" y="2049383"/>
          <a:ext cx="8328182" cy="3968405"/>
        </p:xfrm>
        <a:graphic>
          <a:graphicData uri="http://schemas.openxmlformats.org/drawingml/2006/table">
            <a:tbl>
              <a:tblPr firstRow="1" bandRow="1">
                <a:tableStyleId>{5C22544A-7EE6-4342-B048-85BDC9FD1C3A}</a:tableStyleId>
              </a:tblPr>
              <a:tblGrid>
                <a:gridCol w="3439310">
                  <a:extLst>
                    <a:ext uri="{9D8B030D-6E8A-4147-A177-3AD203B41FA5}">
                      <a16:colId xmlns:a16="http://schemas.microsoft.com/office/drawing/2014/main" val="469456076"/>
                    </a:ext>
                  </a:extLst>
                </a:gridCol>
                <a:gridCol w="2498757">
                  <a:extLst>
                    <a:ext uri="{9D8B030D-6E8A-4147-A177-3AD203B41FA5}">
                      <a16:colId xmlns:a16="http://schemas.microsoft.com/office/drawing/2014/main" val="1605558366"/>
                    </a:ext>
                  </a:extLst>
                </a:gridCol>
                <a:gridCol w="2390115">
                  <a:extLst>
                    <a:ext uri="{9D8B030D-6E8A-4147-A177-3AD203B41FA5}">
                      <a16:colId xmlns:a16="http://schemas.microsoft.com/office/drawing/2014/main" val="1862957131"/>
                    </a:ext>
                  </a:extLst>
                </a:gridCol>
              </a:tblGrid>
              <a:tr h="426780">
                <a:tc>
                  <a:txBody>
                    <a:bodyPr/>
                    <a:lstStyle/>
                    <a:p>
                      <a:pPr algn="ctr"/>
                      <a:r>
                        <a:rPr kumimoji="1" lang="ja-JP" altLang="en-US" dirty="0"/>
                        <a:t>使用するセルロース分解酵素</a:t>
                      </a:r>
                    </a:p>
                  </a:txBody>
                  <a:tcPr/>
                </a:tc>
                <a:tc>
                  <a:txBody>
                    <a:bodyPr/>
                    <a:lstStyle/>
                    <a:p>
                      <a:pPr algn="ctr"/>
                      <a:r>
                        <a:rPr kumimoji="1" lang="en-US" altLang="ja-JP" dirty="0"/>
                        <a:t>2Q</a:t>
                      </a:r>
                      <a:r>
                        <a:rPr kumimoji="1" lang="ja-JP" altLang="en-US" dirty="0"/>
                        <a:t>　実験結果</a:t>
                      </a:r>
                    </a:p>
                  </a:txBody>
                  <a:tcPr/>
                </a:tc>
                <a:tc>
                  <a:txBody>
                    <a:bodyPr/>
                    <a:lstStyle/>
                    <a:p>
                      <a:pPr algn="ctr"/>
                      <a:r>
                        <a:rPr kumimoji="1" lang="en-US" altLang="ja-JP" dirty="0"/>
                        <a:t>3Q</a:t>
                      </a:r>
                      <a:r>
                        <a:rPr kumimoji="1" lang="ja-JP" altLang="en-US" dirty="0"/>
                        <a:t>・</a:t>
                      </a:r>
                      <a:r>
                        <a:rPr kumimoji="1" lang="en-US" altLang="ja-JP" dirty="0"/>
                        <a:t>4Q</a:t>
                      </a:r>
                      <a:r>
                        <a:rPr kumimoji="1" lang="ja-JP" altLang="en-US" dirty="0"/>
                        <a:t>　実験内容</a:t>
                      </a:r>
                    </a:p>
                  </a:txBody>
                  <a:tcPr/>
                </a:tc>
                <a:extLst>
                  <a:ext uri="{0D108BD9-81ED-4DB2-BD59-A6C34878D82A}">
                    <a16:rowId xmlns:a16="http://schemas.microsoft.com/office/drawing/2014/main" val="2071979488"/>
                  </a:ext>
                </a:extLst>
              </a:tr>
              <a:tr h="1197131">
                <a:tc>
                  <a:txBody>
                    <a:bodyPr/>
                    <a:lstStyle/>
                    <a:p>
                      <a:endParaRPr kumimoji="1" lang="ja-JP" altLang="en-US" sz="1800" dirty="0"/>
                    </a:p>
                  </a:txBody>
                  <a:tcPr>
                    <a:solidFill>
                      <a:schemeClr val="bg2">
                        <a:lumMod val="20000"/>
                        <a:lumOff val="80000"/>
                      </a:schemeClr>
                    </a:solidFill>
                  </a:tcPr>
                </a:tc>
                <a:tc>
                  <a:txBody>
                    <a:bodyPr/>
                    <a:lstStyle/>
                    <a:p>
                      <a:pPr algn="l"/>
                      <a:endParaRPr kumimoji="1" lang="en-US" altLang="ja-JP" sz="1800" dirty="0"/>
                    </a:p>
                  </a:txBody>
                  <a:tcPr>
                    <a:solidFill>
                      <a:schemeClr val="bg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1" dirty="0"/>
                    </a:p>
                  </a:txBody>
                  <a:tcPr>
                    <a:solidFill>
                      <a:schemeClr val="bg2">
                        <a:lumMod val="20000"/>
                        <a:lumOff val="80000"/>
                      </a:schemeClr>
                    </a:solidFill>
                  </a:tcPr>
                </a:tc>
                <a:extLst>
                  <a:ext uri="{0D108BD9-81ED-4DB2-BD59-A6C34878D82A}">
                    <a16:rowId xmlns:a16="http://schemas.microsoft.com/office/drawing/2014/main" val="2584686726"/>
                  </a:ext>
                </a:extLst>
              </a:tr>
              <a:tr h="1176950">
                <a:tc>
                  <a:txBody>
                    <a:bodyPr/>
                    <a:lstStyle/>
                    <a:p>
                      <a:endParaRPr kumimoji="1" lang="ja-JP" altLang="en-US" sz="1800" dirty="0"/>
                    </a:p>
                  </a:txBody>
                  <a:tcPr>
                    <a:solidFill>
                      <a:schemeClr val="bg2">
                        <a:lumMod val="20000"/>
                        <a:lumOff val="80000"/>
                      </a:schemeClr>
                    </a:solidFill>
                  </a:tcPr>
                </a:tc>
                <a:tc>
                  <a:txBody>
                    <a:bodyPr/>
                    <a:lstStyle/>
                    <a:p>
                      <a:pPr algn="l"/>
                      <a:endParaRPr kumimoji="1" lang="en-US" altLang="ja-JP" sz="1800" dirty="0"/>
                    </a:p>
                  </a:txBody>
                  <a:tcPr>
                    <a:solidFill>
                      <a:schemeClr val="bg2">
                        <a:lumMod val="20000"/>
                        <a:lumOff val="80000"/>
                      </a:schemeClr>
                    </a:solidFill>
                  </a:tcPr>
                </a:tc>
                <a:tc>
                  <a:txBody>
                    <a:bodyPr/>
                    <a:lstStyle/>
                    <a:p>
                      <a:pPr algn="l"/>
                      <a:endParaRPr kumimoji="1" lang="en-US" altLang="ja-JP" sz="1800" b="1" dirty="0"/>
                    </a:p>
                  </a:txBody>
                  <a:tcPr>
                    <a:solidFill>
                      <a:schemeClr val="bg2">
                        <a:lumMod val="20000"/>
                        <a:lumOff val="80000"/>
                      </a:schemeClr>
                    </a:solidFill>
                  </a:tcPr>
                </a:tc>
                <a:extLst>
                  <a:ext uri="{0D108BD9-81ED-4DB2-BD59-A6C34878D82A}">
                    <a16:rowId xmlns:a16="http://schemas.microsoft.com/office/drawing/2014/main" val="3409105564"/>
                  </a:ext>
                </a:extLst>
              </a:tr>
              <a:tr h="1167544">
                <a:tc>
                  <a:txBody>
                    <a:bodyPr/>
                    <a:lstStyle/>
                    <a:p>
                      <a:endParaRPr kumimoji="1" lang="ja-JP" altLang="en-US" sz="1800" dirty="0"/>
                    </a:p>
                  </a:txBody>
                  <a:tcPr>
                    <a:solidFill>
                      <a:schemeClr val="bg2">
                        <a:lumMod val="20000"/>
                        <a:lumOff val="80000"/>
                      </a:schemeClr>
                    </a:solidFill>
                  </a:tcPr>
                </a:tc>
                <a:tc>
                  <a:txBody>
                    <a:bodyPr/>
                    <a:lstStyle/>
                    <a:p>
                      <a:pPr algn="l"/>
                      <a:endParaRPr kumimoji="1" lang="en-US" altLang="ja-JP" sz="1800" dirty="0"/>
                    </a:p>
                  </a:txBody>
                  <a:tcPr>
                    <a:solidFill>
                      <a:schemeClr val="bg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1" dirty="0"/>
                    </a:p>
                  </a:txBody>
                  <a:tcPr>
                    <a:solidFill>
                      <a:schemeClr val="bg2">
                        <a:lumMod val="20000"/>
                        <a:lumOff val="80000"/>
                      </a:schemeClr>
                    </a:solidFill>
                  </a:tcPr>
                </a:tc>
                <a:extLst>
                  <a:ext uri="{0D108BD9-81ED-4DB2-BD59-A6C34878D82A}">
                    <a16:rowId xmlns:a16="http://schemas.microsoft.com/office/drawing/2014/main" val="2604314066"/>
                  </a:ext>
                </a:extLst>
              </a:tr>
            </a:tbl>
          </a:graphicData>
        </a:graphic>
      </p:graphicFrame>
      <p:sp>
        <p:nvSpPr>
          <p:cNvPr id="2" name="タイトル 1">
            <a:extLst>
              <a:ext uri="{FF2B5EF4-FFF2-40B4-BE49-F238E27FC236}">
                <a16:creationId xmlns:a16="http://schemas.microsoft.com/office/drawing/2014/main" id="{9521B57C-D0F1-4172-8CF6-471FD94DFBF6}"/>
              </a:ext>
            </a:extLst>
          </p:cNvPr>
          <p:cNvSpPr>
            <a:spLocks noGrp="1"/>
          </p:cNvSpPr>
          <p:nvPr>
            <p:ph type="title"/>
          </p:nvPr>
        </p:nvSpPr>
        <p:spPr/>
        <p:txBody>
          <a:bodyPr>
            <a:normAutofit fontScale="90000"/>
          </a:bodyPr>
          <a:lstStyle/>
          <a:p>
            <a:r>
              <a:rPr kumimoji="1" lang="en-US" altLang="ja-JP" sz="1800" dirty="0"/>
              <a:t>Wet</a:t>
            </a:r>
            <a:r>
              <a:rPr kumimoji="1" lang="ja-JP" altLang="en-US" sz="1800" dirty="0"/>
              <a:t>実験：セルロース分解酵素</a:t>
            </a:r>
            <a:r>
              <a:rPr lang="ja-JP" altLang="en-US" sz="1800" dirty="0"/>
              <a:t>の合成・評価実験</a:t>
            </a:r>
            <a:br>
              <a:rPr kumimoji="1" lang="en-US" altLang="ja-JP" sz="1800" dirty="0"/>
            </a:br>
            <a:r>
              <a:rPr kumimoji="1" lang="ja-JP" altLang="en-US" sz="2700" dirty="0"/>
              <a:t>実験</a:t>
            </a:r>
            <a:r>
              <a:rPr lang="ja-JP" altLang="en-US" sz="2700" dirty="0"/>
              <a:t>概要</a:t>
            </a:r>
            <a:endParaRPr kumimoji="1" lang="ja-JP" altLang="en-US" dirty="0"/>
          </a:p>
        </p:txBody>
      </p:sp>
      <p:sp>
        <p:nvSpPr>
          <p:cNvPr id="3" name="スライド番号プレースホルダー 2">
            <a:extLst>
              <a:ext uri="{FF2B5EF4-FFF2-40B4-BE49-F238E27FC236}">
                <a16:creationId xmlns:a16="http://schemas.microsoft.com/office/drawing/2014/main" id="{F1D28613-66D8-4012-BD16-AF0BEFF7BC72}"/>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grpSp>
        <p:nvGrpSpPr>
          <p:cNvPr id="14" name="グループ化 13">
            <a:extLst>
              <a:ext uri="{FF2B5EF4-FFF2-40B4-BE49-F238E27FC236}">
                <a16:creationId xmlns:a16="http://schemas.microsoft.com/office/drawing/2014/main" id="{F17D54BB-6598-430B-AE98-4B5C1E02A94C}"/>
              </a:ext>
            </a:extLst>
          </p:cNvPr>
          <p:cNvGrpSpPr/>
          <p:nvPr/>
        </p:nvGrpSpPr>
        <p:grpSpPr>
          <a:xfrm>
            <a:off x="1816917" y="3827452"/>
            <a:ext cx="3503028" cy="848612"/>
            <a:chOff x="6087731" y="2230527"/>
            <a:chExt cx="3503028" cy="848612"/>
          </a:xfrm>
        </p:grpSpPr>
        <p:sp>
          <p:nvSpPr>
            <p:cNvPr id="15" name="矢印: 五方向 14">
              <a:extLst>
                <a:ext uri="{FF2B5EF4-FFF2-40B4-BE49-F238E27FC236}">
                  <a16:creationId xmlns:a16="http://schemas.microsoft.com/office/drawing/2014/main" id="{760397E0-65B1-46A9-8F99-FF650D068434}"/>
                </a:ext>
              </a:extLst>
            </p:cNvPr>
            <p:cNvSpPr/>
            <p:nvPr/>
          </p:nvSpPr>
          <p:spPr>
            <a:xfrm>
              <a:off x="6678132" y="2230527"/>
              <a:ext cx="2713795" cy="848612"/>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16" name="テキスト ボックス 15">
              <a:extLst>
                <a:ext uri="{FF2B5EF4-FFF2-40B4-BE49-F238E27FC236}">
                  <a16:creationId xmlns:a16="http://schemas.microsoft.com/office/drawing/2014/main" id="{4B549F32-DEF2-4897-A2A6-F11A253CF7A2}"/>
                </a:ext>
              </a:extLst>
            </p:cNvPr>
            <p:cNvSpPr txBox="1"/>
            <p:nvPr/>
          </p:nvSpPr>
          <p:spPr>
            <a:xfrm>
              <a:off x="6676566" y="2802140"/>
              <a:ext cx="2914193"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nvGrpSpPr>
            <p:cNvPr id="17" name="グループ化 16">
              <a:extLst>
                <a:ext uri="{FF2B5EF4-FFF2-40B4-BE49-F238E27FC236}">
                  <a16:creationId xmlns:a16="http://schemas.microsoft.com/office/drawing/2014/main" id="{CC5B729D-96D9-4DB7-8752-582222678231}"/>
                </a:ext>
              </a:extLst>
            </p:cNvPr>
            <p:cNvGrpSpPr/>
            <p:nvPr/>
          </p:nvGrpSpPr>
          <p:grpSpPr>
            <a:xfrm>
              <a:off x="6987607" y="2316702"/>
              <a:ext cx="2107835" cy="484033"/>
              <a:chOff x="6564390" y="1162574"/>
              <a:chExt cx="2107835" cy="484033"/>
            </a:xfrm>
          </p:grpSpPr>
          <p:sp>
            <p:nvSpPr>
              <p:cNvPr id="19" name="フローチャート: 端子 18">
                <a:extLst>
                  <a:ext uri="{FF2B5EF4-FFF2-40B4-BE49-F238E27FC236}">
                    <a16:creationId xmlns:a16="http://schemas.microsoft.com/office/drawing/2014/main" id="{BFCA4E78-2618-4EC8-8394-CD34001863A8}"/>
                  </a:ext>
                </a:extLst>
              </p:cNvPr>
              <p:cNvSpPr/>
              <p:nvPr/>
            </p:nvSpPr>
            <p:spPr>
              <a:xfrm>
                <a:off x="6564390" y="1162574"/>
                <a:ext cx="1000387" cy="484033"/>
              </a:xfrm>
              <a:prstGeom prst="flowChartTerminator">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PcCel7D</a:t>
                </a:r>
                <a:endParaRPr kumimoji="1" lang="ja-JP" altLang="en-US" sz="1600" dirty="0">
                  <a:solidFill>
                    <a:schemeClr val="bg1"/>
                  </a:solidFill>
                </a:endParaRPr>
              </a:p>
            </p:txBody>
          </p:sp>
          <p:sp>
            <p:nvSpPr>
              <p:cNvPr id="20" name="正方形/長方形 19">
                <a:extLst>
                  <a:ext uri="{FF2B5EF4-FFF2-40B4-BE49-F238E27FC236}">
                    <a16:creationId xmlns:a16="http://schemas.microsoft.com/office/drawing/2014/main" id="{F3FBEB48-7580-483B-98EC-6930D1F99B52}"/>
                  </a:ext>
                </a:extLst>
              </p:cNvPr>
              <p:cNvSpPr/>
              <p:nvPr/>
            </p:nvSpPr>
            <p:spPr>
              <a:xfrm>
                <a:off x="7712282" y="1405669"/>
                <a:ext cx="959943" cy="240938"/>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a:solidFill>
                      <a:schemeClr val="bg1"/>
                    </a:solidFill>
                  </a:rPr>
                  <a:t>PcCel7D</a:t>
                </a:r>
                <a:endParaRPr kumimoji="1" lang="ja-JP" altLang="en-US" sz="1600" dirty="0">
                  <a:solidFill>
                    <a:schemeClr val="bg1"/>
                  </a:solidFill>
                </a:endParaRPr>
              </a:p>
            </p:txBody>
          </p:sp>
          <p:cxnSp>
            <p:nvCxnSpPr>
              <p:cNvPr id="21" name="直線コネクタ 20">
                <a:extLst>
                  <a:ext uri="{FF2B5EF4-FFF2-40B4-BE49-F238E27FC236}">
                    <a16:creationId xmlns:a16="http://schemas.microsoft.com/office/drawing/2014/main" id="{BE96D522-340D-4ACA-9FF0-A9061208E9EE}"/>
                  </a:ext>
                </a:extLst>
              </p:cNvPr>
              <p:cNvCxnSpPr>
                <a:cxnSpLocks/>
                <a:endCxn id="20" idx="1"/>
              </p:cNvCxnSpPr>
              <p:nvPr/>
            </p:nvCxnSpPr>
            <p:spPr>
              <a:xfrm>
                <a:off x="7564777" y="1404591"/>
                <a:ext cx="147505" cy="121547"/>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8" name="テキスト ボックス 17">
              <a:extLst>
                <a:ext uri="{FF2B5EF4-FFF2-40B4-BE49-F238E27FC236}">
                  <a16:creationId xmlns:a16="http://schemas.microsoft.com/office/drawing/2014/main" id="{9535BCA7-0C19-4225-B981-7ABE6C63D1B5}"/>
                </a:ext>
              </a:extLst>
            </p:cNvPr>
            <p:cNvSpPr txBox="1"/>
            <p:nvPr/>
          </p:nvSpPr>
          <p:spPr>
            <a:xfrm>
              <a:off x="6087731" y="2382877"/>
              <a:ext cx="646331" cy="646331"/>
            </a:xfrm>
            <a:prstGeom prst="rect">
              <a:avLst/>
            </a:prstGeom>
            <a:noFill/>
          </p:spPr>
          <p:txBody>
            <a:bodyPr wrap="none" rtlCol="0">
              <a:spAutoFit/>
            </a:bodyPr>
            <a:lstStyle/>
            <a:p>
              <a:pPr algn="ctr"/>
              <a:r>
                <a:rPr kumimoji="1" lang="ja-JP" altLang="en-US" dirty="0"/>
                <a:t>対象</a:t>
              </a:r>
              <a:endParaRPr kumimoji="1" lang="en-US" altLang="ja-JP" dirty="0"/>
            </a:p>
            <a:p>
              <a:pPr algn="ctr"/>
              <a:r>
                <a:rPr kumimoji="1" lang="ja-JP" altLang="en-US" dirty="0"/>
                <a:t>③</a:t>
              </a:r>
            </a:p>
          </p:txBody>
        </p:sp>
      </p:grpSp>
      <p:grpSp>
        <p:nvGrpSpPr>
          <p:cNvPr id="23" name="グループ化 22">
            <a:extLst>
              <a:ext uri="{FF2B5EF4-FFF2-40B4-BE49-F238E27FC236}">
                <a16:creationId xmlns:a16="http://schemas.microsoft.com/office/drawing/2014/main" id="{21222B2C-2E1F-471F-BDE9-D70E0A19519A}"/>
              </a:ext>
            </a:extLst>
          </p:cNvPr>
          <p:cNvGrpSpPr/>
          <p:nvPr/>
        </p:nvGrpSpPr>
        <p:grpSpPr>
          <a:xfrm>
            <a:off x="1816306" y="5006324"/>
            <a:ext cx="3494586" cy="848612"/>
            <a:chOff x="6096173" y="2230527"/>
            <a:chExt cx="3494586" cy="848612"/>
          </a:xfrm>
        </p:grpSpPr>
        <p:sp>
          <p:nvSpPr>
            <p:cNvPr id="24" name="矢印: 五方向 23">
              <a:extLst>
                <a:ext uri="{FF2B5EF4-FFF2-40B4-BE49-F238E27FC236}">
                  <a16:creationId xmlns:a16="http://schemas.microsoft.com/office/drawing/2014/main" id="{7D9ABB53-1D25-486B-A541-2252F83CBA1E}"/>
                </a:ext>
              </a:extLst>
            </p:cNvPr>
            <p:cNvSpPr/>
            <p:nvPr/>
          </p:nvSpPr>
          <p:spPr>
            <a:xfrm>
              <a:off x="6678132" y="2230527"/>
              <a:ext cx="2713795" cy="848612"/>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25" name="テキスト ボックス 24">
              <a:extLst>
                <a:ext uri="{FF2B5EF4-FFF2-40B4-BE49-F238E27FC236}">
                  <a16:creationId xmlns:a16="http://schemas.microsoft.com/office/drawing/2014/main" id="{D78C3E77-E361-438D-9034-21A4A4114871}"/>
                </a:ext>
              </a:extLst>
            </p:cNvPr>
            <p:cNvSpPr txBox="1"/>
            <p:nvPr/>
          </p:nvSpPr>
          <p:spPr>
            <a:xfrm>
              <a:off x="6676566" y="2802140"/>
              <a:ext cx="2914193"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nvGrpSpPr>
            <p:cNvPr id="26" name="グループ化 25">
              <a:extLst>
                <a:ext uri="{FF2B5EF4-FFF2-40B4-BE49-F238E27FC236}">
                  <a16:creationId xmlns:a16="http://schemas.microsoft.com/office/drawing/2014/main" id="{CB995950-A4E5-4BCE-9E9B-DEDF05017EEC}"/>
                </a:ext>
              </a:extLst>
            </p:cNvPr>
            <p:cNvGrpSpPr/>
            <p:nvPr/>
          </p:nvGrpSpPr>
          <p:grpSpPr>
            <a:xfrm>
              <a:off x="6987607" y="2316702"/>
              <a:ext cx="2107835" cy="484033"/>
              <a:chOff x="6564390" y="1162574"/>
              <a:chExt cx="2107835" cy="484033"/>
            </a:xfrm>
          </p:grpSpPr>
          <p:sp>
            <p:nvSpPr>
              <p:cNvPr id="28" name="フローチャート: 端子 27">
                <a:extLst>
                  <a:ext uri="{FF2B5EF4-FFF2-40B4-BE49-F238E27FC236}">
                    <a16:creationId xmlns:a16="http://schemas.microsoft.com/office/drawing/2014/main" id="{4BDF5149-4778-4FFF-B293-B21934159670}"/>
                  </a:ext>
                </a:extLst>
              </p:cNvPr>
              <p:cNvSpPr/>
              <p:nvPr/>
            </p:nvSpPr>
            <p:spPr>
              <a:xfrm>
                <a:off x="6564390" y="1162574"/>
                <a:ext cx="1000387" cy="484033"/>
              </a:xfrm>
              <a:prstGeom prst="flowChartTerminator">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TrCel7A</a:t>
                </a:r>
                <a:endParaRPr kumimoji="1" lang="ja-JP" altLang="en-US" sz="1600" dirty="0">
                  <a:solidFill>
                    <a:schemeClr val="bg1"/>
                  </a:solidFill>
                </a:endParaRPr>
              </a:p>
            </p:txBody>
          </p:sp>
          <p:sp>
            <p:nvSpPr>
              <p:cNvPr id="29" name="正方形/長方形 28">
                <a:extLst>
                  <a:ext uri="{FF2B5EF4-FFF2-40B4-BE49-F238E27FC236}">
                    <a16:creationId xmlns:a16="http://schemas.microsoft.com/office/drawing/2014/main" id="{AFFBFD63-D07C-4EF4-9499-08F5DEADB000}"/>
                  </a:ext>
                </a:extLst>
              </p:cNvPr>
              <p:cNvSpPr/>
              <p:nvPr/>
            </p:nvSpPr>
            <p:spPr>
              <a:xfrm>
                <a:off x="7712282" y="1405669"/>
                <a:ext cx="959943" cy="240938"/>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TrCBM1</a:t>
                </a:r>
                <a:endParaRPr kumimoji="1" lang="ja-JP" altLang="en-US" sz="1600" dirty="0">
                  <a:solidFill>
                    <a:schemeClr val="bg1"/>
                  </a:solidFill>
                </a:endParaRPr>
              </a:p>
            </p:txBody>
          </p:sp>
          <p:cxnSp>
            <p:nvCxnSpPr>
              <p:cNvPr id="30" name="直線コネクタ 29">
                <a:extLst>
                  <a:ext uri="{FF2B5EF4-FFF2-40B4-BE49-F238E27FC236}">
                    <a16:creationId xmlns:a16="http://schemas.microsoft.com/office/drawing/2014/main" id="{A48EC579-15A8-481B-AC59-BF410624CE68}"/>
                  </a:ext>
                </a:extLst>
              </p:cNvPr>
              <p:cNvCxnSpPr>
                <a:cxnSpLocks/>
                <a:endCxn id="29" idx="1"/>
              </p:cNvCxnSpPr>
              <p:nvPr/>
            </p:nvCxnSpPr>
            <p:spPr>
              <a:xfrm>
                <a:off x="7564777" y="1404591"/>
                <a:ext cx="147505" cy="121547"/>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7" name="テキスト ボックス 26">
              <a:extLst>
                <a:ext uri="{FF2B5EF4-FFF2-40B4-BE49-F238E27FC236}">
                  <a16:creationId xmlns:a16="http://schemas.microsoft.com/office/drawing/2014/main" id="{C0919D94-5DBA-4363-A8C4-6F2980612657}"/>
                </a:ext>
              </a:extLst>
            </p:cNvPr>
            <p:cNvSpPr txBox="1"/>
            <p:nvPr/>
          </p:nvSpPr>
          <p:spPr>
            <a:xfrm>
              <a:off x="6096173" y="2376884"/>
              <a:ext cx="646331" cy="646331"/>
            </a:xfrm>
            <a:prstGeom prst="rect">
              <a:avLst/>
            </a:prstGeom>
            <a:noFill/>
          </p:spPr>
          <p:txBody>
            <a:bodyPr wrap="none" rtlCol="0">
              <a:spAutoFit/>
            </a:bodyPr>
            <a:lstStyle/>
            <a:p>
              <a:pPr algn="ctr"/>
              <a:r>
                <a:rPr kumimoji="1" lang="ja-JP" altLang="en-US" dirty="0"/>
                <a:t>対象</a:t>
              </a:r>
              <a:endParaRPr kumimoji="1" lang="en-US" altLang="ja-JP" dirty="0"/>
            </a:p>
            <a:p>
              <a:pPr algn="ctr"/>
              <a:r>
                <a:rPr kumimoji="1" lang="ja-JP" altLang="en-US" dirty="0"/>
                <a:t>④</a:t>
              </a:r>
            </a:p>
          </p:txBody>
        </p:sp>
      </p:grpSp>
      <p:grpSp>
        <p:nvGrpSpPr>
          <p:cNvPr id="5" name="グループ化 4">
            <a:extLst>
              <a:ext uri="{FF2B5EF4-FFF2-40B4-BE49-F238E27FC236}">
                <a16:creationId xmlns:a16="http://schemas.microsoft.com/office/drawing/2014/main" id="{17E7BC2E-45CA-4ABE-ABA6-5D3AD13DDA88}"/>
              </a:ext>
            </a:extLst>
          </p:cNvPr>
          <p:cNvGrpSpPr/>
          <p:nvPr/>
        </p:nvGrpSpPr>
        <p:grpSpPr>
          <a:xfrm>
            <a:off x="1830423" y="2627965"/>
            <a:ext cx="3495079" cy="849140"/>
            <a:chOff x="2546832" y="2231325"/>
            <a:chExt cx="3495079" cy="849140"/>
          </a:xfrm>
        </p:grpSpPr>
        <p:grpSp>
          <p:nvGrpSpPr>
            <p:cNvPr id="6" name="グループ化 5">
              <a:extLst>
                <a:ext uri="{FF2B5EF4-FFF2-40B4-BE49-F238E27FC236}">
                  <a16:creationId xmlns:a16="http://schemas.microsoft.com/office/drawing/2014/main" id="{C6F1D135-AF26-4E7E-A448-1C246D2C0135}"/>
                </a:ext>
              </a:extLst>
            </p:cNvPr>
            <p:cNvGrpSpPr/>
            <p:nvPr/>
          </p:nvGrpSpPr>
          <p:grpSpPr>
            <a:xfrm>
              <a:off x="3127719" y="2231325"/>
              <a:ext cx="2914192" cy="849140"/>
              <a:chOff x="166659" y="1950464"/>
              <a:chExt cx="2914192" cy="849140"/>
            </a:xfrm>
          </p:grpSpPr>
          <p:sp>
            <p:nvSpPr>
              <p:cNvPr id="12" name="矢印: 五方向 11">
                <a:extLst>
                  <a:ext uri="{FF2B5EF4-FFF2-40B4-BE49-F238E27FC236}">
                    <a16:creationId xmlns:a16="http://schemas.microsoft.com/office/drawing/2014/main" id="{2E00EE92-17B2-41CC-8F15-BC053CA5CBEC}"/>
                  </a:ext>
                </a:extLst>
              </p:cNvPr>
              <p:cNvSpPr/>
              <p:nvPr/>
            </p:nvSpPr>
            <p:spPr>
              <a:xfrm>
                <a:off x="168224" y="1950464"/>
                <a:ext cx="2713795" cy="847814"/>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13" name="テキスト ボックス 12">
                <a:extLst>
                  <a:ext uri="{FF2B5EF4-FFF2-40B4-BE49-F238E27FC236}">
                    <a16:creationId xmlns:a16="http://schemas.microsoft.com/office/drawing/2014/main" id="{DC5DB120-B25F-4A58-8E68-3C5CF38342EE}"/>
                  </a:ext>
                </a:extLst>
              </p:cNvPr>
              <p:cNvSpPr txBox="1"/>
              <p:nvPr/>
            </p:nvSpPr>
            <p:spPr>
              <a:xfrm>
                <a:off x="166659" y="2522605"/>
                <a:ext cx="2914192"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grpSp>
          <p:nvGrpSpPr>
            <p:cNvPr id="7" name="グループ化 6">
              <a:extLst>
                <a:ext uri="{FF2B5EF4-FFF2-40B4-BE49-F238E27FC236}">
                  <a16:creationId xmlns:a16="http://schemas.microsoft.com/office/drawing/2014/main" id="{888E58AA-544E-40FE-91F4-682D8EB86F96}"/>
                </a:ext>
              </a:extLst>
            </p:cNvPr>
            <p:cNvGrpSpPr/>
            <p:nvPr/>
          </p:nvGrpSpPr>
          <p:grpSpPr>
            <a:xfrm>
              <a:off x="3450261" y="2317499"/>
              <a:ext cx="2076455" cy="484033"/>
              <a:chOff x="6595770" y="1162574"/>
              <a:chExt cx="2076455" cy="484033"/>
            </a:xfrm>
          </p:grpSpPr>
          <p:sp>
            <p:nvSpPr>
              <p:cNvPr id="9" name="フローチャート: 端子 8">
                <a:extLst>
                  <a:ext uri="{FF2B5EF4-FFF2-40B4-BE49-F238E27FC236}">
                    <a16:creationId xmlns:a16="http://schemas.microsoft.com/office/drawing/2014/main" id="{72F27DC8-3417-4F73-B15B-F633F03A3027}"/>
                  </a:ext>
                </a:extLst>
              </p:cNvPr>
              <p:cNvSpPr/>
              <p:nvPr/>
            </p:nvSpPr>
            <p:spPr>
              <a:xfrm>
                <a:off x="6595770" y="1162574"/>
                <a:ext cx="969007" cy="484033"/>
              </a:xfrm>
              <a:prstGeom prst="flowChartTermina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TeCel7A</a:t>
                </a:r>
                <a:endParaRPr kumimoji="1" lang="ja-JP" altLang="en-US" sz="1600" dirty="0">
                  <a:solidFill>
                    <a:schemeClr val="bg1"/>
                  </a:solidFill>
                </a:endParaRPr>
              </a:p>
            </p:txBody>
          </p:sp>
          <p:sp>
            <p:nvSpPr>
              <p:cNvPr id="10" name="正方形/長方形 9">
                <a:extLst>
                  <a:ext uri="{FF2B5EF4-FFF2-40B4-BE49-F238E27FC236}">
                    <a16:creationId xmlns:a16="http://schemas.microsoft.com/office/drawing/2014/main" id="{30A4022C-7153-4D36-BB7B-A73924983E3D}"/>
                  </a:ext>
                </a:extLst>
              </p:cNvPr>
              <p:cNvSpPr/>
              <p:nvPr/>
            </p:nvSpPr>
            <p:spPr>
              <a:xfrm>
                <a:off x="7712282" y="1404591"/>
                <a:ext cx="959943" cy="242016"/>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TrCBM1</a:t>
                </a:r>
                <a:endParaRPr kumimoji="1" lang="ja-JP" altLang="en-US" sz="1600" dirty="0">
                  <a:solidFill>
                    <a:schemeClr val="bg1"/>
                  </a:solidFill>
                </a:endParaRPr>
              </a:p>
            </p:txBody>
          </p:sp>
          <p:cxnSp>
            <p:nvCxnSpPr>
              <p:cNvPr id="11" name="直線コネクタ 10">
                <a:extLst>
                  <a:ext uri="{FF2B5EF4-FFF2-40B4-BE49-F238E27FC236}">
                    <a16:creationId xmlns:a16="http://schemas.microsoft.com/office/drawing/2014/main" id="{81A31C8C-4088-46B6-93D2-4075ABAAE497}"/>
                  </a:ext>
                </a:extLst>
              </p:cNvPr>
              <p:cNvCxnSpPr>
                <a:cxnSpLocks/>
                <a:endCxn id="10" idx="1"/>
              </p:cNvCxnSpPr>
              <p:nvPr/>
            </p:nvCxnSpPr>
            <p:spPr>
              <a:xfrm>
                <a:off x="7564777" y="1404591"/>
                <a:ext cx="147505" cy="121008"/>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テキスト ボックス 7">
              <a:extLst>
                <a:ext uri="{FF2B5EF4-FFF2-40B4-BE49-F238E27FC236}">
                  <a16:creationId xmlns:a16="http://schemas.microsoft.com/office/drawing/2014/main" id="{E3DC29AC-DD61-4EE5-BBDB-2B4729A45281}"/>
                </a:ext>
              </a:extLst>
            </p:cNvPr>
            <p:cNvSpPr txBox="1"/>
            <p:nvPr/>
          </p:nvSpPr>
          <p:spPr>
            <a:xfrm>
              <a:off x="2546832" y="2342297"/>
              <a:ext cx="646331" cy="646331"/>
            </a:xfrm>
            <a:prstGeom prst="rect">
              <a:avLst/>
            </a:prstGeom>
            <a:noFill/>
          </p:spPr>
          <p:txBody>
            <a:bodyPr wrap="none" rtlCol="0">
              <a:spAutoFit/>
            </a:bodyPr>
            <a:lstStyle/>
            <a:p>
              <a:pPr algn="ctr"/>
              <a:r>
                <a:rPr kumimoji="1" lang="ja-JP" altLang="en-US" dirty="0"/>
                <a:t>対象</a:t>
              </a:r>
              <a:endParaRPr kumimoji="1" lang="en-US" altLang="ja-JP" dirty="0"/>
            </a:p>
            <a:p>
              <a:pPr algn="ctr"/>
              <a:r>
                <a:rPr kumimoji="1" lang="ja-JP" altLang="en-US" dirty="0"/>
                <a:t>②</a:t>
              </a:r>
            </a:p>
          </p:txBody>
        </p:sp>
      </p:grpSp>
      <p:sp>
        <p:nvSpPr>
          <p:cNvPr id="22" name="テキスト ボックス 21">
            <a:extLst>
              <a:ext uri="{FF2B5EF4-FFF2-40B4-BE49-F238E27FC236}">
                <a16:creationId xmlns:a16="http://schemas.microsoft.com/office/drawing/2014/main" id="{424BAA35-A1E6-4785-A484-FDDBF9CA42CC}"/>
              </a:ext>
            </a:extLst>
          </p:cNvPr>
          <p:cNvSpPr txBox="1"/>
          <p:nvPr/>
        </p:nvSpPr>
        <p:spPr>
          <a:xfrm>
            <a:off x="5341771" y="2753998"/>
            <a:ext cx="2404674" cy="646331"/>
          </a:xfrm>
          <a:prstGeom prst="rect">
            <a:avLst/>
          </a:prstGeom>
          <a:noFill/>
        </p:spPr>
        <p:txBody>
          <a:bodyPr wrap="square" rtlCol="0">
            <a:spAutoFit/>
          </a:bodyPr>
          <a:lstStyle/>
          <a:p>
            <a:r>
              <a:rPr kumimoji="1" lang="ja-JP" altLang="en-US" dirty="0"/>
              <a:t>発現量が多く、</a:t>
            </a:r>
            <a:endParaRPr kumimoji="1" lang="en-US" altLang="ja-JP" dirty="0"/>
          </a:p>
          <a:p>
            <a:r>
              <a:rPr kumimoji="1" lang="ja-JP" altLang="en-US" dirty="0"/>
              <a:t>活性を確認できた。</a:t>
            </a:r>
          </a:p>
        </p:txBody>
      </p:sp>
      <p:sp>
        <p:nvSpPr>
          <p:cNvPr id="38" name="テキスト ボックス 37">
            <a:extLst>
              <a:ext uri="{FF2B5EF4-FFF2-40B4-BE49-F238E27FC236}">
                <a16:creationId xmlns:a16="http://schemas.microsoft.com/office/drawing/2014/main" id="{BCB21354-4E31-4077-9705-D5BD3886D22E}"/>
              </a:ext>
            </a:extLst>
          </p:cNvPr>
          <p:cNvSpPr txBox="1"/>
          <p:nvPr/>
        </p:nvSpPr>
        <p:spPr>
          <a:xfrm>
            <a:off x="5367216" y="3822405"/>
            <a:ext cx="2399431" cy="923330"/>
          </a:xfrm>
          <a:prstGeom prst="rect">
            <a:avLst/>
          </a:prstGeom>
          <a:noFill/>
        </p:spPr>
        <p:txBody>
          <a:bodyPr wrap="square">
            <a:spAutoFit/>
          </a:bodyPr>
          <a:lstStyle/>
          <a:p>
            <a:pPr algn="l"/>
            <a:r>
              <a:rPr kumimoji="1" lang="ja-JP" altLang="en-US" sz="1800" dirty="0"/>
              <a:t>発現量が少なく、</a:t>
            </a:r>
            <a:endParaRPr kumimoji="1" lang="en-US" altLang="ja-JP" sz="1800" dirty="0"/>
          </a:p>
          <a:p>
            <a:pPr algn="l"/>
            <a:r>
              <a:rPr kumimoji="1" lang="ja-JP" altLang="en-US" sz="1800" dirty="0"/>
              <a:t>一部基質で活性の有無の判断に至らず。</a:t>
            </a:r>
            <a:endParaRPr kumimoji="1" lang="en-US" altLang="ja-JP" sz="1800" dirty="0"/>
          </a:p>
        </p:txBody>
      </p:sp>
      <p:sp>
        <p:nvSpPr>
          <p:cNvPr id="43" name="テキスト ボックス 42">
            <a:extLst>
              <a:ext uri="{FF2B5EF4-FFF2-40B4-BE49-F238E27FC236}">
                <a16:creationId xmlns:a16="http://schemas.microsoft.com/office/drawing/2014/main" id="{AB43662A-A7D1-4C3B-8E6D-88E7D800CDA1}"/>
              </a:ext>
            </a:extLst>
          </p:cNvPr>
          <p:cNvSpPr txBox="1"/>
          <p:nvPr/>
        </p:nvSpPr>
        <p:spPr>
          <a:xfrm>
            <a:off x="5367217" y="4989799"/>
            <a:ext cx="2379228" cy="923330"/>
          </a:xfrm>
          <a:prstGeom prst="rect">
            <a:avLst/>
          </a:prstGeom>
          <a:noFill/>
        </p:spPr>
        <p:txBody>
          <a:bodyPr wrap="square">
            <a:spAutoFit/>
          </a:bodyPr>
          <a:lstStyle/>
          <a:p>
            <a:pPr algn="l"/>
            <a:r>
              <a:rPr kumimoji="1" lang="ja-JP" altLang="en-US" sz="1800" dirty="0"/>
              <a:t>発現が難しいと思われたため、実施せず。</a:t>
            </a:r>
            <a:endParaRPr kumimoji="1" lang="en-US" altLang="ja-JP" sz="1800" dirty="0"/>
          </a:p>
          <a:p>
            <a:pPr algn="l"/>
            <a:r>
              <a:rPr kumimoji="1" lang="ja-JP" altLang="en-US" sz="1800" dirty="0"/>
              <a:t>（代わりに②を実施）</a:t>
            </a:r>
            <a:endParaRPr kumimoji="1" lang="en-US" altLang="ja-JP" sz="1800" dirty="0"/>
          </a:p>
        </p:txBody>
      </p:sp>
      <p:sp>
        <p:nvSpPr>
          <p:cNvPr id="44" name="テキスト ボックス 43">
            <a:extLst>
              <a:ext uri="{FF2B5EF4-FFF2-40B4-BE49-F238E27FC236}">
                <a16:creationId xmlns:a16="http://schemas.microsoft.com/office/drawing/2014/main" id="{139B246D-3B5D-40A3-8998-5FE0961B5C6E}"/>
              </a:ext>
            </a:extLst>
          </p:cNvPr>
          <p:cNvSpPr txBox="1"/>
          <p:nvPr/>
        </p:nvSpPr>
        <p:spPr>
          <a:xfrm>
            <a:off x="7768590" y="2630887"/>
            <a:ext cx="2681052" cy="89255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設計</a:t>
            </a:r>
            <a:r>
              <a:rPr kumimoji="1" lang="en-US" altLang="ja-JP" sz="1800" dirty="0"/>
              <a:t>CBD</a:t>
            </a:r>
            <a:r>
              <a:rPr kumimoji="1" lang="ja-JP" altLang="en-US" sz="1800" dirty="0"/>
              <a:t>を含む酵素の</a:t>
            </a:r>
            <a:endParaRPr kumimoji="1" lang="en-US" altLang="ja-JP" sz="18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合成・評価</a:t>
            </a:r>
            <a:endParaRPr kumimoji="1" lang="en-US" altLang="ja-JP" sz="18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酵素の活性評価（吸光度）</a:t>
            </a:r>
            <a:endParaRPr kumimoji="1" lang="en-US" altLang="ja-JP" sz="1600" dirty="0"/>
          </a:p>
        </p:txBody>
      </p:sp>
      <p:sp>
        <p:nvSpPr>
          <p:cNvPr id="45" name="テキスト ボックス 44">
            <a:extLst>
              <a:ext uri="{FF2B5EF4-FFF2-40B4-BE49-F238E27FC236}">
                <a16:creationId xmlns:a16="http://schemas.microsoft.com/office/drawing/2014/main" id="{EE78122B-C4CA-4CDB-958C-563A8CE3BB65}"/>
              </a:ext>
            </a:extLst>
          </p:cNvPr>
          <p:cNvSpPr txBox="1"/>
          <p:nvPr/>
        </p:nvSpPr>
        <p:spPr>
          <a:xfrm>
            <a:off x="7827704" y="3837794"/>
            <a:ext cx="2681053" cy="892552"/>
          </a:xfrm>
          <a:prstGeom prst="rect">
            <a:avLst/>
          </a:prstGeom>
          <a:noFill/>
        </p:spPr>
        <p:txBody>
          <a:bodyPr wrap="square">
            <a:spAutoFit/>
          </a:bodyPr>
          <a:lstStyle/>
          <a:p>
            <a:pPr algn="l"/>
            <a:r>
              <a:rPr kumimoji="1" lang="ja-JP" altLang="en-US" dirty="0"/>
              <a:t>ファーメンターで合成、</a:t>
            </a:r>
            <a:endParaRPr kumimoji="1" lang="en-US" altLang="ja-JP" dirty="0"/>
          </a:p>
          <a:p>
            <a:pPr algn="l"/>
            <a:r>
              <a:rPr kumimoji="1" lang="ja-JP" altLang="en-US" dirty="0"/>
              <a:t>活性を再度確認</a:t>
            </a:r>
            <a:endParaRPr kumimoji="1" lang="en-US" altLang="ja-JP" dirty="0"/>
          </a:p>
          <a:p>
            <a:r>
              <a:rPr kumimoji="1" lang="ja-JP" altLang="en-US" sz="1600" dirty="0"/>
              <a:t>酵素の活性確認（</a:t>
            </a:r>
            <a:r>
              <a:rPr kumimoji="1" lang="en-US" altLang="ja-JP" sz="1600" dirty="0"/>
              <a:t>HPLC</a:t>
            </a:r>
            <a:r>
              <a:rPr kumimoji="1" lang="ja-JP" altLang="en-US" sz="1600" dirty="0"/>
              <a:t>）</a:t>
            </a:r>
            <a:endParaRPr kumimoji="1" lang="en-US" altLang="ja-JP" sz="1600" dirty="0"/>
          </a:p>
        </p:txBody>
      </p:sp>
      <p:sp>
        <p:nvSpPr>
          <p:cNvPr id="46" name="テキスト ボックス 45">
            <a:extLst>
              <a:ext uri="{FF2B5EF4-FFF2-40B4-BE49-F238E27FC236}">
                <a16:creationId xmlns:a16="http://schemas.microsoft.com/office/drawing/2014/main" id="{C961E223-389D-4799-A51E-A6861198F163}"/>
              </a:ext>
            </a:extLst>
          </p:cNvPr>
          <p:cNvSpPr txBox="1"/>
          <p:nvPr/>
        </p:nvSpPr>
        <p:spPr>
          <a:xfrm>
            <a:off x="7810912" y="5125063"/>
            <a:ext cx="2626735" cy="61555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発現・活性を確認</a:t>
            </a:r>
            <a:endParaRPr kumimoji="1" lang="en-US" altLang="ja-JP" sz="1800" dirty="0"/>
          </a:p>
          <a:p>
            <a:pPr defTabSz="914400">
              <a:defRPr/>
            </a:pPr>
            <a:r>
              <a:rPr kumimoji="1" lang="ja-JP" altLang="en-US" sz="1600" dirty="0"/>
              <a:t>酵素の活性確認（</a:t>
            </a:r>
            <a:r>
              <a:rPr kumimoji="1" lang="en-US" altLang="ja-JP" sz="1600" dirty="0"/>
              <a:t>HPLC</a:t>
            </a:r>
            <a:r>
              <a:rPr kumimoji="1" lang="ja-JP" altLang="en-US" sz="1600" dirty="0"/>
              <a:t>）</a:t>
            </a:r>
            <a:endParaRPr kumimoji="1" lang="en-US" altLang="ja-JP" sz="1600" dirty="0"/>
          </a:p>
        </p:txBody>
      </p:sp>
      <p:sp>
        <p:nvSpPr>
          <p:cNvPr id="47" name="テキスト ボックス 46">
            <a:extLst>
              <a:ext uri="{FF2B5EF4-FFF2-40B4-BE49-F238E27FC236}">
                <a16:creationId xmlns:a16="http://schemas.microsoft.com/office/drawing/2014/main" id="{04C11E46-ED09-405D-81F6-CDAEB77FB010}"/>
              </a:ext>
            </a:extLst>
          </p:cNvPr>
          <p:cNvSpPr txBox="1"/>
          <p:nvPr/>
        </p:nvSpPr>
        <p:spPr>
          <a:xfrm>
            <a:off x="1" y="1039113"/>
            <a:ext cx="12192000" cy="1200329"/>
          </a:xfrm>
          <a:prstGeom prst="rect">
            <a:avLst/>
          </a:prstGeom>
          <a:noFill/>
        </p:spPr>
        <p:txBody>
          <a:bodyPr wrap="square" rtlCol="0">
            <a:spAutoFit/>
          </a:bodyPr>
          <a:lstStyle/>
          <a:p>
            <a:pPr algn="ctr"/>
            <a:r>
              <a:rPr kumimoji="1" lang="ja-JP" altLang="en-US" sz="2400" b="1" dirty="0">
                <a:solidFill>
                  <a:schemeClr val="accent1"/>
                </a:solidFill>
              </a:rPr>
              <a:t>今月の進捗</a:t>
            </a:r>
            <a:r>
              <a:rPr kumimoji="1" lang="en-US" altLang="ja-JP" sz="2400" b="1" dirty="0">
                <a:solidFill>
                  <a:schemeClr val="accent1"/>
                </a:solidFill>
              </a:rPr>
              <a:t>	</a:t>
            </a:r>
            <a:r>
              <a:rPr kumimoji="1" lang="ja-JP" altLang="en-US" sz="2400" b="1" dirty="0">
                <a:solidFill>
                  <a:schemeClr val="accent1"/>
                </a:solidFill>
              </a:rPr>
              <a:t>対象②：酵素の活性評価（吸光度）</a:t>
            </a:r>
          </a:p>
          <a:p>
            <a:pPr algn="ctr"/>
            <a:r>
              <a:rPr kumimoji="1" lang="ja-JP" altLang="en-US" sz="2400" b="1" dirty="0">
                <a:solidFill>
                  <a:schemeClr val="accent1"/>
                </a:solidFill>
              </a:rPr>
              <a:t>	</a:t>
            </a:r>
            <a:r>
              <a:rPr kumimoji="1" lang="en-US" altLang="ja-JP" sz="2400" b="1" dirty="0">
                <a:solidFill>
                  <a:schemeClr val="accent1"/>
                </a:solidFill>
              </a:rPr>
              <a:t>			</a:t>
            </a:r>
            <a:r>
              <a:rPr kumimoji="1" lang="ja-JP" altLang="en-US" sz="2400" b="1" dirty="0">
                <a:solidFill>
                  <a:schemeClr val="accent1"/>
                </a:solidFill>
              </a:rPr>
              <a:t>　対象③④：酵素の活性確認（</a:t>
            </a:r>
            <a:r>
              <a:rPr kumimoji="1" lang="en-US" altLang="ja-JP" sz="2400" b="1" dirty="0">
                <a:solidFill>
                  <a:schemeClr val="accent1"/>
                </a:solidFill>
              </a:rPr>
              <a:t>HPLC</a:t>
            </a:r>
            <a:r>
              <a:rPr kumimoji="1" lang="ja-JP" altLang="en-US" sz="2400" b="1" dirty="0">
                <a:solidFill>
                  <a:schemeClr val="accent1"/>
                </a:solidFill>
              </a:rPr>
              <a:t>）</a:t>
            </a:r>
          </a:p>
          <a:p>
            <a:pPr algn="ctr"/>
            <a:endParaRPr kumimoji="1" lang="en-US" altLang="ja-JP" sz="2400" b="1" dirty="0">
              <a:solidFill>
                <a:schemeClr val="accent1"/>
              </a:solidFill>
            </a:endParaRPr>
          </a:p>
        </p:txBody>
      </p:sp>
      <p:sp>
        <p:nvSpPr>
          <p:cNvPr id="4" name="テキスト ボックス 3">
            <a:extLst>
              <a:ext uri="{FF2B5EF4-FFF2-40B4-BE49-F238E27FC236}">
                <a16:creationId xmlns:a16="http://schemas.microsoft.com/office/drawing/2014/main" id="{106EF420-F71C-57BD-93ED-E739C27F6AEF}"/>
              </a:ext>
            </a:extLst>
          </p:cNvPr>
          <p:cNvSpPr txBox="1"/>
          <p:nvPr/>
        </p:nvSpPr>
        <p:spPr>
          <a:xfrm>
            <a:off x="9190682" y="783047"/>
            <a:ext cx="2893741" cy="307777"/>
          </a:xfrm>
          <a:prstGeom prst="rect">
            <a:avLst/>
          </a:prstGeom>
          <a:noFill/>
          <a:ln w="9525">
            <a:noFill/>
          </a:ln>
        </p:spPr>
        <p:txBody>
          <a:bodyPr wrap="none" rtlCol="0">
            <a:spAutoFit/>
          </a:bodyPr>
          <a:lstStyle/>
          <a:p>
            <a:pPr algn="r"/>
            <a:r>
              <a:rPr kumimoji="1" lang="en-US" altLang="ja-JP" sz="1400" dirty="0"/>
              <a:t>※</a:t>
            </a:r>
            <a:r>
              <a:rPr kumimoji="1" lang="ja-JP" altLang="en-US" sz="1400" dirty="0"/>
              <a:t>東京大学 </a:t>
            </a:r>
            <a:r>
              <a:rPr lang="ja-JP" altLang="en-US" sz="1400" dirty="0"/>
              <a:t>森林化学研究室</a:t>
            </a:r>
            <a:r>
              <a:rPr kumimoji="1" lang="ja-JP" altLang="en-US" sz="1400" dirty="0"/>
              <a:t>で実施</a:t>
            </a:r>
          </a:p>
        </p:txBody>
      </p:sp>
    </p:spTree>
    <p:extLst>
      <p:ext uri="{BB962C8B-B14F-4D97-AF65-F5344CB8AC3E}">
        <p14:creationId xmlns:p14="http://schemas.microsoft.com/office/powerpoint/2010/main" val="3691490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E20D1D11-7374-4A2E-B422-A7E10FDDE543}"/>
              </a:ext>
            </a:extLst>
          </p:cNvPr>
          <p:cNvSpPr/>
          <p:nvPr/>
        </p:nvSpPr>
        <p:spPr>
          <a:xfrm>
            <a:off x="0" y="867531"/>
            <a:ext cx="12192000" cy="5865547"/>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0" name="正方形/長方形 109">
            <a:extLst>
              <a:ext uri="{FF2B5EF4-FFF2-40B4-BE49-F238E27FC236}">
                <a16:creationId xmlns:a16="http://schemas.microsoft.com/office/drawing/2014/main" id="{5A327105-F971-42DD-B698-A45A70E70A6A}"/>
              </a:ext>
            </a:extLst>
          </p:cNvPr>
          <p:cNvSpPr/>
          <p:nvPr/>
        </p:nvSpPr>
        <p:spPr>
          <a:xfrm>
            <a:off x="105935" y="1901203"/>
            <a:ext cx="11720534" cy="1516355"/>
          </a:xfrm>
          <a:prstGeom prst="rect">
            <a:avLst/>
          </a:prstGeom>
          <a:solidFill>
            <a:schemeClr val="bg1"/>
          </a:solidFill>
          <a:ln w="3175">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8" name="正方形/長方形 27">
            <a:extLst>
              <a:ext uri="{FF2B5EF4-FFF2-40B4-BE49-F238E27FC236}">
                <a16:creationId xmlns:a16="http://schemas.microsoft.com/office/drawing/2014/main" id="{29AA39BC-0E0D-4AB3-B1AE-2A0D82AC8F45}"/>
              </a:ext>
            </a:extLst>
          </p:cNvPr>
          <p:cNvSpPr/>
          <p:nvPr/>
        </p:nvSpPr>
        <p:spPr>
          <a:xfrm>
            <a:off x="108059" y="1907033"/>
            <a:ext cx="11720534" cy="1516355"/>
          </a:xfrm>
          <a:prstGeom prst="rect">
            <a:avLst/>
          </a:prstGeom>
          <a:solidFill>
            <a:schemeClr val="bg1"/>
          </a:solidFill>
          <a:ln w="3175">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78" name="正方形/長方形 77">
            <a:extLst>
              <a:ext uri="{FF2B5EF4-FFF2-40B4-BE49-F238E27FC236}">
                <a16:creationId xmlns:a16="http://schemas.microsoft.com/office/drawing/2014/main" id="{6479C333-3F3B-4950-BDD9-269572E10F24}"/>
              </a:ext>
            </a:extLst>
          </p:cNvPr>
          <p:cNvSpPr/>
          <p:nvPr/>
        </p:nvSpPr>
        <p:spPr>
          <a:xfrm>
            <a:off x="108059" y="4931041"/>
            <a:ext cx="11720534" cy="1516355"/>
          </a:xfrm>
          <a:prstGeom prst="rect">
            <a:avLst/>
          </a:prstGeom>
          <a:solidFill>
            <a:schemeClr val="bg1"/>
          </a:solidFill>
          <a:ln w="3175">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63" name="正方形/長方形 62">
            <a:extLst>
              <a:ext uri="{FF2B5EF4-FFF2-40B4-BE49-F238E27FC236}">
                <a16:creationId xmlns:a16="http://schemas.microsoft.com/office/drawing/2014/main" id="{9D5B149B-84BD-4FC4-A8CF-81AD55206B94}"/>
              </a:ext>
            </a:extLst>
          </p:cNvPr>
          <p:cNvSpPr/>
          <p:nvPr/>
        </p:nvSpPr>
        <p:spPr>
          <a:xfrm>
            <a:off x="108059" y="3416010"/>
            <a:ext cx="11720534" cy="1516355"/>
          </a:xfrm>
          <a:prstGeom prst="rect">
            <a:avLst/>
          </a:prstGeom>
          <a:solidFill>
            <a:schemeClr val="bg1"/>
          </a:solidFill>
          <a:ln w="3175">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cxnSp>
        <p:nvCxnSpPr>
          <p:cNvPr id="95" name="直線コネクタ 94">
            <a:extLst>
              <a:ext uri="{FF2B5EF4-FFF2-40B4-BE49-F238E27FC236}">
                <a16:creationId xmlns:a16="http://schemas.microsoft.com/office/drawing/2014/main" id="{521957AC-8864-45ED-B054-6474E60004F4}"/>
              </a:ext>
            </a:extLst>
          </p:cNvPr>
          <p:cNvCxnSpPr>
            <a:cxnSpLocks/>
          </p:cNvCxnSpPr>
          <p:nvPr/>
        </p:nvCxnSpPr>
        <p:spPr>
          <a:xfrm>
            <a:off x="10257072" y="1902561"/>
            <a:ext cx="0" cy="4565827"/>
          </a:xfrm>
          <a:prstGeom prst="line">
            <a:avLst/>
          </a:prstGeom>
          <a:ln>
            <a:solidFill>
              <a:schemeClr val="bg2">
                <a:lumMod val="40000"/>
                <a:lumOff val="6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B6F25EEE-CA12-436B-BC4F-2B6055AF4C48}"/>
              </a:ext>
            </a:extLst>
          </p:cNvPr>
          <p:cNvSpPr>
            <a:spLocks noGrp="1"/>
          </p:cNvSpPr>
          <p:nvPr>
            <p:ph type="title"/>
          </p:nvPr>
        </p:nvSpPr>
        <p:spPr/>
        <p:txBody>
          <a:bodyPr>
            <a:normAutofit fontScale="90000"/>
          </a:bodyPr>
          <a:lstStyle/>
          <a:p>
            <a:r>
              <a:rPr kumimoji="1" lang="en-US" altLang="ja-JP" sz="1800" dirty="0"/>
              <a:t>Wet</a:t>
            </a:r>
            <a:r>
              <a:rPr kumimoji="1" lang="ja-JP" altLang="en-US" sz="1800" dirty="0"/>
              <a:t>実験：セルロース分解酵素</a:t>
            </a:r>
            <a:r>
              <a:rPr lang="ja-JP" altLang="en-US" sz="1800" dirty="0"/>
              <a:t>の合成・評価実験</a:t>
            </a:r>
            <a:br>
              <a:rPr kumimoji="1" lang="en-US" altLang="ja-JP" sz="1800" dirty="0"/>
            </a:br>
            <a:r>
              <a:rPr lang="ja-JP" altLang="en-US" sz="2700" dirty="0"/>
              <a:t>実験</a:t>
            </a:r>
            <a:r>
              <a:rPr kumimoji="1" lang="ja-JP" altLang="en-US" sz="2700" dirty="0"/>
              <a:t>計画・進捗</a:t>
            </a:r>
          </a:p>
        </p:txBody>
      </p:sp>
      <p:sp>
        <p:nvSpPr>
          <p:cNvPr id="52" name="正方形/長方形 51">
            <a:extLst>
              <a:ext uri="{FF2B5EF4-FFF2-40B4-BE49-F238E27FC236}">
                <a16:creationId xmlns:a16="http://schemas.microsoft.com/office/drawing/2014/main" id="{EAA3D936-1780-46BE-9411-3643CE84D5CC}"/>
              </a:ext>
            </a:extLst>
          </p:cNvPr>
          <p:cNvSpPr/>
          <p:nvPr/>
        </p:nvSpPr>
        <p:spPr>
          <a:xfrm>
            <a:off x="11426480" y="1760057"/>
            <a:ext cx="655756" cy="4676203"/>
          </a:xfrm>
          <a:prstGeom prst="rect">
            <a:avLst/>
          </a:prstGeom>
          <a:pattFill prst="pct5">
            <a:fgClr>
              <a:schemeClr val="accent1"/>
            </a:fgClr>
            <a:bgClr>
              <a:schemeClr val="bg1"/>
            </a:bgClr>
          </a:patt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46" name="グループ化 45">
            <a:extLst>
              <a:ext uri="{FF2B5EF4-FFF2-40B4-BE49-F238E27FC236}">
                <a16:creationId xmlns:a16="http://schemas.microsoft.com/office/drawing/2014/main" id="{A4A2E8A4-3A63-4338-86C5-9922C422F830}"/>
              </a:ext>
            </a:extLst>
          </p:cNvPr>
          <p:cNvGrpSpPr/>
          <p:nvPr/>
        </p:nvGrpSpPr>
        <p:grpSpPr>
          <a:xfrm>
            <a:off x="149130" y="3473412"/>
            <a:ext cx="3087809" cy="1268355"/>
            <a:chOff x="6502950" y="1810784"/>
            <a:chExt cx="3087809" cy="1268355"/>
          </a:xfrm>
        </p:grpSpPr>
        <p:sp>
          <p:nvSpPr>
            <p:cNvPr id="48" name="矢印: 五方向 47">
              <a:extLst>
                <a:ext uri="{FF2B5EF4-FFF2-40B4-BE49-F238E27FC236}">
                  <a16:creationId xmlns:a16="http://schemas.microsoft.com/office/drawing/2014/main" id="{8E881C8C-DFD5-470A-AA97-6FD91C6530E4}"/>
                </a:ext>
              </a:extLst>
            </p:cNvPr>
            <p:cNvSpPr/>
            <p:nvPr/>
          </p:nvSpPr>
          <p:spPr>
            <a:xfrm>
              <a:off x="6678132" y="2230527"/>
              <a:ext cx="2713795" cy="848612"/>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55" name="テキスト ボックス 54">
              <a:extLst>
                <a:ext uri="{FF2B5EF4-FFF2-40B4-BE49-F238E27FC236}">
                  <a16:creationId xmlns:a16="http://schemas.microsoft.com/office/drawing/2014/main" id="{08F15E04-1620-442C-A0EA-018C15DC76DA}"/>
                </a:ext>
              </a:extLst>
            </p:cNvPr>
            <p:cNvSpPr txBox="1"/>
            <p:nvPr/>
          </p:nvSpPr>
          <p:spPr>
            <a:xfrm>
              <a:off x="6676566" y="2802140"/>
              <a:ext cx="2914193"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nvGrpSpPr>
            <p:cNvPr id="56" name="グループ化 55">
              <a:extLst>
                <a:ext uri="{FF2B5EF4-FFF2-40B4-BE49-F238E27FC236}">
                  <a16:creationId xmlns:a16="http://schemas.microsoft.com/office/drawing/2014/main" id="{FBC89717-FD25-4A35-9C19-52E745584170}"/>
                </a:ext>
              </a:extLst>
            </p:cNvPr>
            <p:cNvGrpSpPr/>
            <p:nvPr/>
          </p:nvGrpSpPr>
          <p:grpSpPr>
            <a:xfrm>
              <a:off x="6987607" y="2316702"/>
              <a:ext cx="2107835" cy="484033"/>
              <a:chOff x="6564390" y="1162574"/>
              <a:chExt cx="2107835" cy="484033"/>
            </a:xfrm>
          </p:grpSpPr>
          <p:sp>
            <p:nvSpPr>
              <p:cNvPr id="67" name="フローチャート: 端子 66">
                <a:extLst>
                  <a:ext uri="{FF2B5EF4-FFF2-40B4-BE49-F238E27FC236}">
                    <a16:creationId xmlns:a16="http://schemas.microsoft.com/office/drawing/2014/main" id="{69167BEE-C8D4-4E78-B197-66CE7D1FCA12}"/>
                  </a:ext>
                </a:extLst>
              </p:cNvPr>
              <p:cNvSpPr/>
              <p:nvPr/>
            </p:nvSpPr>
            <p:spPr>
              <a:xfrm>
                <a:off x="6564390" y="1162574"/>
                <a:ext cx="1000387" cy="484033"/>
              </a:xfrm>
              <a:prstGeom prst="flowChartTerminator">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PcCel7D</a:t>
                </a:r>
                <a:endParaRPr kumimoji="1" lang="ja-JP" altLang="en-US" sz="1600" dirty="0">
                  <a:solidFill>
                    <a:schemeClr val="bg1"/>
                  </a:solidFill>
                </a:endParaRPr>
              </a:p>
            </p:txBody>
          </p:sp>
          <p:sp>
            <p:nvSpPr>
              <p:cNvPr id="68" name="正方形/長方形 67">
                <a:extLst>
                  <a:ext uri="{FF2B5EF4-FFF2-40B4-BE49-F238E27FC236}">
                    <a16:creationId xmlns:a16="http://schemas.microsoft.com/office/drawing/2014/main" id="{E6378DC2-D2B3-46FA-A509-F5E1178E81F9}"/>
                  </a:ext>
                </a:extLst>
              </p:cNvPr>
              <p:cNvSpPr/>
              <p:nvPr/>
            </p:nvSpPr>
            <p:spPr>
              <a:xfrm>
                <a:off x="7712282" y="1405669"/>
                <a:ext cx="959943" cy="240938"/>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a:solidFill>
                      <a:schemeClr val="bg1"/>
                    </a:solidFill>
                  </a:rPr>
                  <a:t>PcCel7D</a:t>
                </a:r>
                <a:endParaRPr kumimoji="1" lang="ja-JP" altLang="en-US" sz="1600" dirty="0">
                  <a:solidFill>
                    <a:schemeClr val="bg1"/>
                  </a:solidFill>
                </a:endParaRPr>
              </a:p>
            </p:txBody>
          </p:sp>
          <p:cxnSp>
            <p:nvCxnSpPr>
              <p:cNvPr id="69" name="直線コネクタ 68">
                <a:extLst>
                  <a:ext uri="{FF2B5EF4-FFF2-40B4-BE49-F238E27FC236}">
                    <a16:creationId xmlns:a16="http://schemas.microsoft.com/office/drawing/2014/main" id="{3748B1C6-24D5-4FED-A582-45C92B0D25FF}"/>
                  </a:ext>
                </a:extLst>
              </p:cNvPr>
              <p:cNvCxnSpPr>
                <a:cxnSpLocks/>
                <a:endCxn id="68" idx="1"/>
              </p:cNvCxnSpPr>
              <p:nvPr/>
            </p:nvCxnSpPr>
            <p:spPr>
              <a:xfrm>
                <a:off x="7564777" y="1404591"/>
                <a:ext cx="147505" cy="121547"/>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61" name="テキスト ボックス 60">
              <a:extLst>
                <a:ext uri="{FF2B5EF4-FFF2-40B4-BE49-F238E27FC236}">
                  <a16:creationId xmlns:a16="http://schemas.microsoft.com/office/drawing/2014/main" id="{8BEDBE93-5032-4D54-8A1A-B6C425C09D08}"/>
                </a:ext>
              </a:extLst>
            </p:cNvPr>
            <p:cNvSpPr txBox="1"/>
            <p:nvPr/>
          </p:nvSpPr>
          <p:spPr>
            <a:xfrm>
              <a:off x="6502950" y="1810784"/>
              <a:ext cx="1877437" cy="369332"/>
            </a:xfrm>
            <a:prstGeom prst="rect">
              <a:avLst/>
            </a:prstGeom>
            <a:noFill/>
          </p:spPr>
          <p:txBody>
            <a:bodyPr wrap="none" rtlCol="0">
              <a:spAutoFit/>
            </a:bodyPr>
            <a:lstStyle/>
            <a:p>
              <a:pPr algn="ctr"/>
              <a:r>
                <a:rPr kumimoji="1" lang="ja-JP" altLang="en-US" dirty="0"/>
                <a:t>対象③ </a:t>
              </a:r>
              <a:r>
                <a:rPr kumimoji="1" lang="en-US" altLang="ja-JP" b="1" dirty="0">
                  <a:solidFill>
                    <a:schemeClr val="accent1"/>
                  </a:solidFill>
                </a:rPr>
                <a:t>PcCel7D</a:t>
              </a:r>
              <a:endParaRPr kumimoji="1" lang="ja-JP" altLang="en-US" b="1" dirty="0">
                <a:solidFill>
                  <a:schemeClr val="accent1"/>
                </a:solidFill>
              </a:endParaRPr>
            </a:p>
          </p:txBody>
        </p:sp>
      </p:grpSp>
      <p:grpSp>
        <p:nvGrpSpPr>
          <p:cNvPr id="70" name="グループ化 69">
            <a:extLst>
              <a:ext uri="{FF2B5EF4-FFF2-40B4-BE49-F238E27FC236}">
                <a16:creationId xmlns:a16="http://schemas.microsoft.com/office/drawing/2014/main" id="{E28CEBAC-7038-4B12-9428-B4D219FB7254}"/>
              </a:ext>
            </a:extLst>
          </p:cNvPr>
          <p:cNvGrpSpPr/>
          <p:nvPr/>
        </p:nvGrpSpPr>
        <p:grpSpPr>
          <a:xfrm>
            <a:off x="181875" y="5027756"/>
            <a:ext cx="3069149" cy="1235648"/>
            <a:chOff x="6521610" y="1843491"/>
            <a:chExt cx="3069149" cy="1235648"/>
          </a:xfrm>
        </p:grpSpPr>
        <p:sp>
          <p:nvSpPr>
            <p:cNvPr id="71" name="矢印: 五方向 70">
              <a:extLst>
                <a:ext uri="{FF2B5EF4-FFF2-40B4-BE49-F238E27FC236}">
                  <a16:creationId xmlns:a16="http://schemas.microsoft.com/office/drawing/2014/main" id="{6F462CC6-26BA-470E-91C7-5CF531CEC38D}"/>
                </a:ext>
              </a:extLst>
            </p:cNvPr>
            <p:cNvSpPr/>
            <p:nvPr/>
          </p:nvSpPr>
          <p:spPr>
            <a:xfrm>
              <a:off x="6678132" y="2230527"/>
              <a:ext cx="2713795" cy="848612"/>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72" name="テキスト ボックス 71">
              <a:extLst>
                <a:ext uri="{FF2B5EF4-FFF2-40B4-BE49-F238E27FC236}">
                  <a16:creationId xmlns:a16="http://schemas.microsoft.com/office/drawing/2014/main" id="{65A687E0-4F0F-486C-8BA5-48AD7278BBFD}"/>
                </a:ext>
              </a:extLst>
            </p:cNvPr>
            <p:cNvSpPr txBox="1"/>
            <p:nvPr/>
          </p:nvSpPr>
          <p:spPr>
            <a:xfrm>
              <a:off x="6676566" y="2802140"/>
              <a:ext cx="2914193"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nvGrpSpPr>
            <p:cNvPr id="73" name="グループ化 72">
              <a:extLst>
                <a:ext uri="{FF2B5EF4-FFF2-40B4-BE49-F238E27FC236}">
                  <a16:creationId xmlns:a16="http://schemas.microsoft.com/office/drawing/2014/main" id="{FD240056-8389-45F6-9391-240E4543CDE5}"/>
                </a:ext>
              </a:extLst>
            </p:cNvPr>
            <p:cNvGrpSpPr/>
            <p:nvPr/>
          </p:nvGrpSpPr>
          <p:grpSpPr>
            <a:xfrm>
              <a:off x="6987607" y="2316702"/>
              <a:ext cx="2107835" cy="484033"/>
              <a:chOff x="6564390" y="1162574"/>
              <a:chExt cx="2107835" cy="484033"/>
            </a:xfrm>
          </p:grpSpPr>
          <p:sp>
            <p:nvSpPr>
              <p:cNvPr id="75" name="フローチャート: 端子 74">
                <a:extLst>
                  <a:ext uri="{FF2B5EF4-FFF2-40B4-BE49-F238E27FC236}">
                    <a16:creationId xmlns:a16="http://schemas.microsoft.com/office/drawing/2014/main" id="{385569E1-4CB0-4AE1-907B-9D69FB6AB9E7}"/>
                  </a:ext>
                </a:extLst>
              </p:cNvPr>
              <p:cNvSpPr/>
              <p:nvPr/>
            </p:nvSpPr>
            <p:spPr>
              <a:xfrm>
                <a:off x="6564390" y="1162574"/>
                <a:ext cx="1000387" cy="484033"/>
              </a:xfrm>
              <a:prstGeom prst="flowChartTerminator">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TrCel7A</a:t>
                </a:r>
                <a:endParaRPr kumimoji="1" lang="ja-JP" altLang="en-US" sz="1600" dirty="0">
                  <a:solidFill>
                    <a:schemeClr val="bg1"/>
                  </a:solidFill>
                </a:endParaRPr>
              </a:p>
            </p:txBody>
          </p:sp>
          <p:sp>
            <p:nvSpPr>
              <p:cNvPr id="76" name="正方形/長方形 75">
                <a:extLst>
                  <a:ext uri="{FF2B5EF4-FFF2-40B4-BE49-F238E27FC236}">
                    <a16:creationId xmlns:a16="http://schemas.microsoft.com/office/drawing/2014/main" id="{62A81C29-7A0F-40E5-8A7C-552F3B90C694}"/>
                  </a:ext>
                </a:extLst>
              </p:cNvPr>
              <p:cNvSpPr/>
              <p:nvPr/>
            </p:nvSpPr>
            <p:spPr>
              <a:xfrm>
                <a:off x="7712282" y="1405669"/>
                <a:ext cx="959943" cy="240938"/>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TrCBM1</a:t>
                </a:r>
                <a:endParaRPr kumimoji="1" lang="ja-JP" altLang="en-US" sz="1600" dirty="0">
                  <a:solidFill>
                    <a:schemeClr val="bg1"/>
                  </a:solidFill>
                </a:endParaRPr>
              </a:p>
            </p:txBody>
          </p:sp>
          <p:cxnSp>
            <p:nvCxnSpPr>
              <p:cNvPr id="77" name="直線コネクタ 76">
                <a:extLst>
                  <a:ext uri="{FF2B5EF4-FFF2-40B4-BE49-F238E27FC236}">
                    <a16:creationId xmlns:a16="http://schemas.microsoft.com/office/drawing/2014/main" id="{B54F0448-C91C-414D-90B4-0C1AB76F8FA9}"/>
                  </a:ext>
                </a:extLst>
              </p:cNvPr>
              <p:cNvCxnSpPr>
                <a:cxnSpLocks/>
                <a:endCxn id="76" idx="1"/>
              </p:cNvCxnSpPr>
              <p:nvPr/>
            </p:nvCxnSpPr>
            <p:spPr>
              <a:xfrm>
                <a:off x="7564777" y="1404591"/>
                <a:ext cx="147505" cy="121547"/>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4" name="テキスト ボックス 73">
              <a:extLst>
                <a:ext uri="{FF2B5EF4-FFF2-40B4-BE49-F238E27FC236}">
                  <a16:creationId xmlns:a16="http://schemas.microsoft.com/office/drawing/2014/main" id="{BEA29D45-2682-41AB-9C8B-F42C79B3EB4F}"/>
                </a:ext>
              </a:extLst>
            </p:cNvPr>
            <p:cNvSpPr txBox="1"/>
            <p:nvPr/>
          </p:nvSpPr>
          <p:spPr>
            <a:xfrm>
              <a:off x="6521610" y="1843491"/>
              <a:ext cx="1813382" cy="369332"/>
            </a:xfrm>
            <a:prstGeom prst="rect">
              <a:avLst/>
            </a:prstGeom>
            <a:noFill/>
          </p:spPr>
          <p:txBody>
            <a:bodyPr wrap="none" rtlCol="0">
              <a:spAutoFit/>
            </a:bodyPr>
            <a:lstStyle/>
            <a:p>
              <a:pPr algn="ctr"/>
              <a:r>
                <a:rPr kumimoji="1" lang="ja-JP" altLang="en-US" dirty="0"/>
                <a:t>対象④ </a:t>
              </a:r>
              <a:r>
                <a:rPr kumimoji="1" lang="en-US" altLang="ja-JP" b="1" dirty="0">
                  <a:solidFill>
                    <a:srgbClr val="00CCFF"/>
                  </a:solidFill>
                </a:rPr>
                <a:t>TrCel7A</a:t>
              </a:r>
              <a:endParaRPr kumimoji="1" lang="ja-JP" altLang="en-US" b="1" dirty="0">
                <a:solidFill>
                  <a:srgbClr val="00CCFF"/>
                </a:solidFill>
              </a:endParaRPr>
            </a:p>
          </p:txBody>
        </p:sp>
      </p:grpSp>
      <p:grpSp>
        <p:nvGrpSpPr>
          <p:cNvPr id="80" name="グループ化 79">
            <a:extLst>
              <a:ext uri="{FF2B5EF4-FFF2-40B4-BE49-F238E27FC236}">
                <a16:creationId xmlns:a16="http://schemas.microsoft.com/office/drawing/2014/main" id="{EF3F8E5D-4422-47AA-A37C-08899918F47F}"/>
              </a:ext>
            </a:extLst>
          </p:cNvPr>
          <p:cNvGrpSpPr/>
          <p:nvPr/>
        </p:nvGrpSpPr>
        <p:grpSpPr>
          <a:xfrm>
            <a:off x="118917" y="2003625"/>
            <a:ext cx="3109462" cy="1233702"/>
            <a:chOff x="2932449" y="1846763"/>
            <a:chExt cx="3109462" cy="1233702"/>
          </a:xfrm>
        </p:grpSpPr>
        <p:grpSp>
          <p:nvGrpSpPr>
            <p:cNvPr id="81" name="グループ化 80">
              <a:extLst>
                <a:ext uri="{FF2B5EF4-FFF2-40B4-BE49-F238E27FC236}">
                  <a16:creationId xmlns:a16="http://schemas.microsoft.com/office/drawing/2014/main" id="{5306ECC7-8AE9-4FE7-9B45-69C347117579}"/>
                </a:ext>
              </a:extLst>
            </p:cNvPr>
            <p:cNvGrpSpPr/>
            <p:nvPr/>
          </p:nvGrpSpPr>
          <p:grpSpPr>
            <a:xfrm>
              <a:off x="3127719" y="2231325"/>
              <a:ext cx="2914192" cy="849140"/>
              <a:chOff x="166659" y="1950464"/>
              <a:chExt cx="2914192" cy="849140"/>
            </a:xfrm>
          </p:grpSpPr>
          <p:sp>
            <p:nvSpPr>
              <p:cNvPr id="87" name="矢印: 五方向 86">
                <a:extLst>
                  <a:ext uri="{FF2B5EF4-FFF2-40B4-BE49-F238E27FC236}">
                    <a16:creationId xmlns:a16="http://schemas.microsoft.com/office/drawing/2014/main" id="{8328E26F-6875-4954-8832-E4E1C18D6895}"/>
                  </a:ext>
                </a:extLst>
              </p:cNvPr>
              <p:cNvSpPr/>
              <p:nvPr/>
            </p:nvSpPr>
            <p:spPr>
              <a:xfrm>
                <a:off x="168224" y="1950464"/>
                <a:ext cx="2713795" cy="847814"/>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88" name="テキスト ボックス 87">
                <a:extLst>
                  <a:ext uri="{FF2B5EF4-FFF2-40B4-BE49-F238E27FC236}">
                    <a16:creationId xmlns:a16="http://schemas.microsoft.com/office/drawing/2014/main" id="{D62BD958-ADA2-4C8B-BD49-C35E03FBC923}"/>
                  </a:ext>
                </a:extLst>
              </p:cNvPr>
              <p:cNvSpPr txBox="1"/>
              <p:nvPr/>
            </p:nvSpPr>
            <p:spPr>
              <a:xfrm>
                <a:off x="166659" y="2522605"/>
                <a:ext cx="2914192"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grpSp>
          <p:nvGrpSpPr>
            <p:cNvPr id="82" name="グループ化 81">
              <a:extLst>
                <a:ext uri="{FF2B5EF4-FFF2-40B4-BE49-F238E27FC236}">
                  <a16:creationId xmlns:a16="http://schemas.microsoft.com/office/drawing/2014/main" id="{B3A112C5-4409-43BC-933E-82F4CF02504F}"/>
                </a:ext>
              </a:extLst>
            </p:cNvPr>
            <p:cNvGrpSpPr/>
            <p:nvPr/>
          </p:nvGrpSpPr>
          <p:grpSpPr>
            <a:xfrm>
              <a:off x="3450261" y="2317499"/>
              <a:ext cx="2076455" cy="484033"/>
              <a:chOff x="6595770" y="1162574"/>
              <a:chExt cx="2076455" cy="484033"/>
            </a:xfrm>
          </p:grpSpPr>
          <p:sp>
            <p:nvSpPr>
              <p:cNvPr id="84" name="フローチャート: 端子 83">
                <a:extLst>
                  <a:ext uri="{FF2B5EF4-FFF2-40B4-BE49-F238E27FC236}">
                    <a16:creationId xmlns:a16="http://schemas.microsoft.com/office/drawing/2014/main" id="{258D8971-EE16-4E72-8B11-21DD9940BAA9}"/>
                  </a:ext>
                </a:extLst>
              </p:cNvPr>
              <p:cNvSpPr/>
              <p:nvPr/>
            </p:nvSpPr>
            <p:spPr>
              <a:xfrm>
                <a:off x="6595770" y="1162574"/>
                <a:ext cx="969007" cy="484033"/>
              </a:xfrm>
              <a:prstGeom prst="flowChartTermina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TeCel7A</a:t>
                </a:r>
                <a:endParaRPr kumimoji="1" lang="ja-JP" altLang="en-US" sz="1600" dirty="0">
                  <a:solidFill>
                    <a:schemeClr val="bg1"/>
                  </a:solidFill>
                </a:endParaRPr>
              </a:p>
            </p:txBody>
          </p:sp>
          <p:sp>
            <p:nvSpPr>
              <p:cNvPr id="85" name="正方形/長方形 84">
                <a:extLst>
                  <a:ext uri="{FF2B5EF4-FFF2-40B4-BE49-F238E27FC236}">
                    <a16:creationId xmlns:a16="http://schemas.microsoft.com/office/drawing/2014/main" id="{722484C5-4C23-4700-A22B-C69CB186D9D0}"/>
                  </a:ext>
                </a:extLst>
              </p:cNvPr>
              <p:cNvSpPr/>
              <p:nvPr/>
            </p:nvSpPr>
            <p:spPr>
              <a:xfrm>
                <a:off x="7712282" y="1404591"/>
                <a:ext cx="959943" cy="242016"/>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TrCBM1</a:t>
                </a:r>
                <a:endParaRPr kumimoji="1" lang="ja-JP" altLang="en-US" sz="1600" dirty="0">
                  <a:solidFill>
                    <a:schemeClr val="bg1"/>
                  </a:solidFill>
                </a:endParaRPr>
              </a:p>
            </p:txBody>
          </p:sp>
          <p:cxnSp>
            <p:nvCxnSpPr>
              <p:cNvPr id="86" name="直線コネクタ 85">
                <a:extLst>
                  <a:ext uri="{FF2B5EF4-FFF2-40B4-BE49-F238E27FC236}">
                    <a16:creationId xmlns:a16="http://schemas.microsoft.com/office/drawing/2014/main" id="{F3656F87-D5B4-4AFF-ADD7-B571DCD0A440}"/>
                  </a:ext>
                </a:extLst>
              </p:cNvPr>
              <p:cNvCxnSpPr>
                <a:cxnSpLocks/>
                <a:endCxn id="85" idx="1"/>
              </p:cNvCxnSpPr>
              <p:nvPr/>
            </p:nvCxnSpPr>
            <p:spPr>
              <a:xfrm>
                <a:off x="7564777" y="1404591"/>
                <a:ext cx="147505" cy="121008"/>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3" name="テキスト ボックス 82">
              <a:extLst>
                <a:ext uri="{FF2B5EF4-FFF2-40B4-BE49-F238E27FC236}">
                  <a16:creationId xmlns:a16="http://schemas.microsoft.com/office/drawing/2014/main" id="{97F14406-0F84-464F-885B-B23D4F6E208B}"/>
                </a:ext>
              </a:extLst>
            </p:cNvPr>
            <p:cNvSpPr txBox="1"/>
            <p:nvPr/>
          </p:nvSpPr>
          <p:spPr>
            <a:xfrm>
              <a:off x="2932449" y="1846763"/>
              <a:ext cx="2886303" cy="369332"/>
            </a:xfrm>
            <a:prstGeom prst="rect">
              <a:avLst/>
            </a:prstGeom>
            <a:noFill/>
          </p:spPr>
          <p:txBody>
            <a:bodyPr wrap="none" rtlCol="0">
              <a:spAutoFit/>
            </a:bodyPr>
            <a:lstStyle/>
            <a:p>
              <a:pPr algn="ctr"/>
              <a:r>
                <a:rPr kumimoji="1" lang="ja-JP" altLang="en-US" dirty="0"/>
                <a:t>対象②　</a:t>
              </a:r>
              <a:r>
                <a:rPr kumimoji="1" lang="en-US" altLang="ja-JP" b="1" dirty="0">
                  <a:solidFill>
                    <a:srgbClr val="FF0000"/>
                  </a:solidFill>
                </a:rPr>
                <a:t>TeCel7A</a:t>
              </a:r>
              <a:r>
                <a:rPr kumimoji="1" lang="en-US" altLang="ja-JP" b="1" dirty="0">
                  <a:solidFill>
                    <a:schemeClr val="bg2"/>
                  </a:solidFill>
                </a:rPr>
                <a:t>-</a:t>
              </a:r>
              <a:r>
                <a:rPr kumimoji="1" lang="en-US" altLang="ja-JP" b="1" dirty="0">
                  <a:solidFill>
                    <a:srgbClr val="00CCFF"/>
                  </a:solidFill>
                </a:rPr>
                <a:t>TrCBM1</a:t>
              </a:r>
              <a:endParaRPr kumimoji="1" lang="ja-JP" altLang="en-US" b="1" dirty="0">
                <a:solidFill>
                  <a:srgbClr val="00CCFF"/>
                </a:solidFill>
              </a:endParaRPr>
            </a:p>
          </p:txBody>
        </p:sp>
      </p:grpSp>
      <p:sp>
        <p:nvSpPr>
          <p:cNvPr id="100" name="正方形/長方形 99">
            <a:extLst>
              <a:ext uri="{FF2B5EF4-FFF2-40B4-BE49-F238E27FC236}">
                <a16:creationId xmlns:a16="http://schemas.microsoft.com/office/drawing/2014/main" id="{C5116FA7-51FB-4E1E-BE78-422293DACB2E}"/>
              </a:ext>
            </a:extLst>
          </p:cNvPr>
          <p:cNvSpPr/>
          <p:nvPr/>
        </p:nvSpPr>
        <p:spPr>
          <a:xfrm>
            <a:off x="105935" y="1558668"/>
            <a:ext cx="3095727" cy="348370"/>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使用するセルロース分解酵素</a:t>
            </a:r>
          </a:p>
        </p:txBody>
      </p:sp>
      <p:sp>
        <p:nvSpPr>
          <p:cNvPr id="6" name="矢印: 右 5">
            <a:extLst>
              <a:ext uri="{FF2B5EF4-FFF2-40B4-BE49-F238E27FC236}">
                <a16:creationId xmlns:a16="http://schemas.microsoft.com/office/drawing/2014/main" id="{F67B5126-02CC-45A8-A7C6-D9BBA3148420}"/>
              </a:ext>
            </a:extLst>
          </p:cNvPr>
          <p:cNvSpPr/>
          <p:nvPr/>
        </p:nvSpPr>
        <p:spPr>
          <a:xfrm>
            <a:off x="3442246" y="1468564"/>
            <a:ext cx="8639990" cy="567868"/>
          </a:xfrm>
          <a:prstGeom prst="rightArrow">
            <a:avLst>
              <a:gd name="adj1" fmla="val 50000"/>
              <a:gd name="adj2" fmla="val 45721"/>
            </a:avLst>
          </a:prstGeom>
          <a:solidFill>
            <a:schemeClr val="bg2">
              <a:lumMod val="75000"/>
            </a:schemeClr>
          </a:solidFill>
          <a:ln>
            <a:solidFill>
              <a:srgbClr val="6C7A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2" name="テキスト ボックス 11">
            <a:extLst>
              <a:ext uri="{FF2B5EF4-FFF2-40B4-BE49-F238E27FC236}">
                <a16:creationId xmlns:a16="http://schemas.microsoft.com/office/drawing/2014/main" id="{D4FA70DE-7EED-42B1-AAD5-1DE689E30CC3}"/>
              </a:ext>
            </a:extLst>
          </p:cNvPr>
          <p:cNvSpPr txBox="1"/>
          <p:nvPr/>
        </p:nvSpPr>
        <p:spPr>
          <a:xfrm>
            <a:off x="3417121" y="1569561"/>
            <a:ext cx="543739" cy="369332"/>
          </a:xfrm>
          <a:prstGeom prst="rect">
            <a:avLst/>
          </a:prstGeom>
          <a:noFill/>
        </p:spPr>
        <p:txBody>
          <a:bodyPr wrap="none" rtlCol="0">
            <a:spAutoFit/>
          </a:bodyPr>
          <a:lstStyle/>
          <a:p>
            <a:pPr algn="ctr"/>
            <a:r>
              <a:rPr kumimoji="1" lang="en-US" altLang="ja-JP" b="1" dirty="0">
                <a:solidFill>
                  <a:schemeClr val="bg1"/>
                </a:solidFill>
              </a:rPr>
              <a:t>9</a:t>
            </a:r>
            <a:r>
              <a:rPr kumimoji="1" lang="ja-JP" altLang="en-US" b="1" dirty="0">
                <a:solidFill>
                  <a:schemeClr val="bg1"/>
                </a:solidFill>
              </a:rPr>
              <a:t>月</a:t>
            </a:r>
          </a:p>
        </p:txBody>
      </p:sp>
      <p:sp>
        <p:nvSpPr>
          <p:cNvPr id="13" name="テキスト ボックス 12">
            <a:extLst>
              <a:ext uri="{FF2B5EF4-FFF2-40B4-BE49-F238E27FC236}">
                <a16:creationId xmlns:a16="http://schemas.microsoft.com/office/drawing/2014/main" id="{E543D7B4-8899-4B66-BE9B-9EFDD9578F7A}"/>
              </a:ext>
            </a:extLst>
          </p:cNvPr>
          <p:cNvSpPr txBox="1"/>
          <p:nvPr/>
        </p:nvSpPr>
        <p:spPr>
          <a:xfrm>
            <a:off x="4699207" y="1575391"/>
            <a:ext cx="671979" cy="369332"/>
          </a:xfrm>
          <a:prstGeom prst="rect">
            <a:avLst/>
          </a:prstGeom>
          <a:noFill/>
        </p:spPr>
        <p:txBody>
          <a:bodyPr wrap="none" rtlCol="0">
            <a:spAutoFit/>
          </a:bodyPr>
          <a:lstStyle/>
          <a:p>
            <a:pPr algn="ctr"/>
            <a:r>
              <a:rPr kumimoji="1" lang="en-US" altLang="ja-JP" b="1" dirty="0">
                <a:solidFill>
                  <a:schemeClr val="bg1"/>
                </a:solidFill>
              </a:rPr>
              <a:t>10</a:t>
            </a:r>
            <a:r>
              <a:rPr kumimoji="1" lang="ja-JP" altLang="en-US" b="1" dirty="0">
                <a:solidFill>
                  <a:schemeClr val="bg1"/>
                </a:solidFill>
              </a:rPr>
              <a:t>月</a:t>
            </a:r>
          </a:p>
        </p:txBody>
      </p:sp>
      <p:sp>
        <p:nvSpPr>
          <p:cNvPr id="14" name="テキスト ボックス 13">
            <a:extLst>
              <a:ext uri="{FF2B5EF4-FFF2-40B4-BE49-F238E27FC236}">
                <a16:creationId xmlns:a16="http://schemas.microsoft.com/office/drawing/2014/main" id="{5A0C96C3-700A-4418-A33B-04593C1E8F72}"/>
              </a:ext>
            </a:extLst>
          </p:cNvPr>
          <p:cNvSpPr txBox="1"/>
          <p:nvPr/>
        </p:nvSpPr>
        <p:spPr>
          <a:xfrm>
            <a:off x="6201042" y="1569712"/>
            <a:ext cx="659219" cy="369332"/>
          </a:xfrm>
          <a:prstGeom prst="rect">
            <a:avLst/>
          </a:prstGeom>
          <a:noFill/>
        </p:spPr>
        <p:txBody>
          <a:bodyPr wrap="none" rtlCol="0">
            <a:spAutoFit/>
          </a:bodyPr>
          <a:lstStyle/>
          <a:p>
            <a:pPr algn="ctr"/>
            <a:r>
              <a:rPr kumimoji="1" lang="en-US" altLang="ja-JP" b="1" dirty="0">
                <a:solidFill>
                  <a:schemeClr val="bg1"/>
                </a:solidFill>
              </a:rPr>
              <a:t>11</a:t>
            </a:r>
            <a:r>
              <a:rPr kumimoji="1" lang="ja-JP" altLang="en-US" b="1" dirty="0">
                <a:solidFill>
                  <a:schemeClr val="bg1"/>
                </a:solidFill>
              </a:rPr>
              <a:t>月</a:t>
            </a:r>
          </a:p>
        </p:txBody>
      </p:sp>
      <p:sp>
        <p:nvSpPr>
          <p:cNvPr id="15" name="テキスト ボックス 14">
            <a:extLst>
              <a:ext uri="{FF2B5EF4-FFF2-40B4-BE49-F238E27FC236}">
                <a16:creationId xmlns:a16="http://schemas.microsoft.com/office/drawing/2014/main" id="{90536E35-BC2F-4867-BFCC-B85FB2BDEF41}"/>
              </a:ext>
            </a:extLst>
          </p:cNvPr>
          <p:cNvSpPr txBox="1"/>
          <p:nvPr/>
        </p:nvSpPr>
        <p:spPr>
          <a:xfrm>
            <a:off x="7706543" y="1576167"/>
            <a:ext cx="671979" cy="369332"/>
          </a:xfrm>
          <a:prstGeom prst="rect">
            <a:avLst/>
          </a:prstGeom>
          <a:noFill/>
        </p:spPr>
        <p:txBody>
          <a:bodyPr wrap="none" rtlCol="0">
            <a:spAutoFit/>
          </a:bodyPr>
          <a:lstStyle/>
          <a:p>
            <a:pPr algn="ctr"/>
            <a:r>
              <a:rPr kumimoji="1" lang="en-US" altLang="ja-JP" b="1" dirty="0">
                <a:solidFill>
                  <a:schemeClr val="bg1"/>
                </a:solidFill>
              </a:rPr>
              <a:t>12</a:t>
            </a:r>
            <a:r>
              <a:rPr kumimoji="1" lang="ja-JP" altLang="en-US" b="1" dirty="0">
                <a:solidFill>
                  <a:schemeClr val="bg1"/>
                </a:solidFill>
              </a:rPr>
              <a:t>月</a:t>
            </a:r>
          </a:p>
        </p:txBody>
      </p:sp>
      <p:sp>
        <p:nvSpPr>
          <p:cNvPr id="57" name="テキスト ボックス 56">
            <a:extLst>
              <a:ext uri="{FF2B5EF4-FFF2-40B4-BE49-F238E27FC236}">
                <a16:creationId xmlns:a16="http://schemas.microsoft.com/office/drawing/2014/main" id="{9CF50A9C-51E4-4B8F-876F-FBB8D4BFE45D}"/>
              </a:ext>
            </a:extLst>
          </p:cNvPr>
          <p:cNvSpPr txBox="1"/>
          <p:nvPr/>
        </p:nvSpPr>
        <p:spPr>
          <a:xfrm>
            <a:off x="8992767" y="1576167"/>
            <a:ext cx="543739" cy="369332"/>
          </a:xfrm>
          <a:prstGeom prst="rect">
            <a:avLst/>
          </a:prstGeom>
          <a:noFill/>
        </p:spPr>
        <p:txBody>
          <a:bodyPr wrap="none" rtlCol="0">
            <a:spAutoFit/>
          </a:bodyPr>
          <a:lstStyle/>
          <a:p>
            <a:pPr algn="ctr"/>
            <a:r>
              <a:rPr kumimoji="1" lang="en-US" altLang="ja-JP" b="1" dirty="0">
                <a:solidFill>
                  <a:schemeClr val="bg1"/>
                </a:solidFill>
              </a:rPr>
              <a:t>1</a:t>
            </a:r>
            <a:r>
              <a:rPr kumimoji="1" lang="ja-JP" altLang="en-US" b="1" dirty="0">
                <a:solidFill>
                  <a:schemeClr val="bg1"/>
                </a:solidFill>
              </a:rPr>
              <a:t>月</a:t>
            </a:r>
          </a:p>
        </p:txBody>
      </p:sp>
      <p:sp>
        <p:nvSpPr>
          <p:cNvPr id="58" name="テキスト ボックス 57">
            <a:extLst>
              <a:ext uri="{FF2B5EF4-FFF2-40B4-BE49-F238E27FC236}">
                <a16:creationId xmlns:a16="http://schemas.microsoft.com/office/drawing/2014/main" id="{A3B4A11B-AF1A-40DD-B839-7E815FC0D48E}"/>
              </a:ext>
            </a:extLst>
          </p:cNvPr>
          <p:cNvSpPr txBox="1"/>
          <p:nvPr/>
        </p:nvSpPr>
        <p:spPr>
          <a:xfrm>
            <a:off x="11470335" y="1575391"/>
            <a:ext cx="543739" cy="369332"/>
          </a:xfrm>
          <a:prstGeom prst="rect">
            <a:avLst/>
          </a:prstGeom>
          <a:noFill/>
        </p:spPr>
        <p:txBody>
          <a:bodyPr wrap="none" rtlCol="0">
            <a:spAutoFit/>
          </a:bodyPr>
          <a:lstStyle/>
          <a:p>
            <a:pPr algn="ctr"/>
            <a:r>
              <a:rPr kumimoji="1" lang="en-US" altLang="ja-JP" b="1" dirty="0">
                <a:solidFill>
                  <a:schemeClr val="bg1"/>
                </a:solidFill>
              </a:rPr>
              <a:t>3</a:t>
            </a:r>
            <a:r>
              <a:rPr kumimoji="1" lang="ja-JP" altLang="en-US" b="1" dirty="0">
                <a:solidFill>
                  <a:schemeClr val="bg1"/>
                </a:solidFill>
              </a:rPr>
              <a:t>月</a:t>
            </a:r>
          </a:p>
        </p:txBody>
      </p:sp>
      <p:sp>
        <p:nvSpPr>
          <p:cNvPr id="9" name="テキスト ボックス 8">
            <a:extLst>
              <a:ext uri="{FF2B5EF4-FFF2-40B4-BE49-F238E27FC236}">
                <a16:creationId xmlns:a16="http://schemas.microsoft.com/office/drawing/2014/main" id="{8E4B7355-34D2-4379-94EE-E9E2CD208BBD}"/>
              </a:ext>
            </a:extLst>
          </p:cNvPr>
          <p:cNvSpPr txBox="1"/>
          <p:nvPr/>
        </p:nvSpPr>
        <p:spPr>
          <a:xfrm>
            <a:off x="4731258" y="1256151"/>
            <a:ext cx="1107996" cy="369332"/>
          </a:xfrm>
          <a:prstGeom prst="rect">
            <a:avLst/>
          </a:prstGeom>
          <a:noFill/>
        </p:spPr>
        <p:txBody>
          <a:bodyPr wrap="none" rtlCol="0">
            <a:spAutoFit/>
          </a:bodyPr>
          <a:lstStyle/>
          <a:p>
            <a:r>
              <a:rPr kumimoji="1" lang="en-US" altLang="ja-JP" b="1" dirty="0">
                <a:solidFill>
                  <a:schemeClr val="bg2">
                    <a:lumMod val="75000"/>
                  </a:schemeClr>
                </a:solidFill>
              </a:rPr>
              <a:t>FY22 3Q</a:t>
            </a:r>
          </a:p>
        </p:txBody>
      </p:sp>
      <p:sp>
        <p:nvSpPr>
          <p:cNvPr id="59" name="テキスト ボックス 58">
            <a:extLst>
              <a:ext uri="{FF2B5EF4-FFF2-40B4-BE49-F238E27FC236}">
                <a16:creationId xmlns:a16="http://schemas.microsoft.com/office/drawing/2014/main" id="{D5DA2E08-49B7-4FA8-AC7B-4ED299828C46}"/>
              </a:ext>
            </a:extLst>
          </p:cNvPr>
          <p:cNvSpPr txBox="1"/>
          <p:nvPr/>
        </p:nvSpPr>
        <p:spPr>
          <a:xfrm>
            <a:off x="9047324" y="1260792"/>
            <a:ext cx="1415326" cy="369332"/>
          </a:xfrm>
          <a:prstGeom prst="rect">
            <a:avLst/>
          </a:prstGeom>
          <a:noFill/>
        </p:spPr>
        <p:txBody>
          <a:bodyPr wrap="square" rtlCol="0">
            <a:spAutoFit/>
          </a:bodyPr>
          <a:lstStyle/>
          <a:p>
            <a:r>
              <a:rPr kumimoji="1" lang="en-US" altLang="ja-JP" b="1" dirty="0">
                <a:solidFill>
                  <a:schemeClr val="bg2">
                    <a:lumMod val="75000"/>
                  </a:schemeClr>
                </a:solidFill>
              </a:rPr>
              <a:t>FY22 4Q</a:t>
            </a:r>
          </a:p>
        </p:txBody>
      </p:sp>
      <p:cxnSp>
        <p:nvCxnSpPr>
          <p:cNvPr id="7" name="直線コネクタ 6">
            <a:extLst>
              <a:ext uri="{FF2B5EF4-FFF2-40B4-BE49-F238E27FC236}">
                <a16:creationId xmlns:a16="http://schemas.microsoft.com/office/drawing/2014/main" id="{4F5A923E-38B7-40D5-A0B6-FABBF274D846}"/>
              </a:ext>
            </a:extLst>
          </p:cNvPr>
          <p:cNvCxnSpPr>
            <a:cxnSpLocks/>
          </p:cNvCxnSpPr>
          <p:nvPr/>
        </p:nvCxnSpPr>
        <p:spPr>
          <a:xfrm>
            <a:off x="4845062" y="1895115"/>
            <a:ext cx="0" cy="4565827"/>
          </a:xfrm>
          <a:prstGeom prst="line">
            <a:avLst/>
          </a:prstGeom>
          <a:ln>
            <a:solidFill>
              <a:schemeClr val="bg2">
                <a:lumMod val="40000"/>
                <a:lumOff val="6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直線コネクタ 97">
            <a:extLst>
              <a:ext uri="{FF2B5EF4-FFF2-40B4-BE49-F238E27FC236}">
                <a16:creationId xmlns:a16="http://schemas.microsoft.com/office/drawing/2014/main" id="{E9E430E1-BEAA-4F32-B7E0-47B8F1D5A355}"/>
              </a:ext>
            </a:extLst>
          </p:cNvPr>
          <p:cNvCxnSpPr>
            <a:cxnSpLocks/>
          </p:cNvCxnSpPr>
          <p:nvPr/>
        </p:nvCxnSpPr>
        <p:spPr>
          <a:xfrm>
            <a:off x="3435473" y="1907033"/>
            <a:ext cx="0" cy="4565827"/>
          </a:xfrm>
          <a:prstGeom prst="line">
            <a:avLst/>
          </a:prstGeom>
          <a:ln>
            <a:solidFill>
              <a:schemeClr val="bg2">
                <a:lumMod val="40000"/>
                <a:lumOff val="6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9" name="直線コネクタ 98">
            <a:extLst>
              <a:ext uri="{FF2B5EF4-FFF2-40B4-BE49-F238E27FC236}">
                <a16:creationId xmlns:a16="http://schemas.microsoft.com/office/drawing/2014/main" id="{6C166F89-084F-427B-977F-4E7B718AAA01}"/>
              </a:ext>
            </a:extLst>
          </p:cNvPr>
          <p:cNvCxnSpPr>
            <a:cxnSpLocks/>
          </p:cNvCxnSpPr>
          <p:nvPr/>
        </p:nvCxnSpPr>
        <p:spPr>
          <a:xfrm>
            <a:off x="6305971" y="1894325"/>
            <a:ext cx="0" cy="4565827"/>
          </a:xfrm>
          <a:prstGeom prst="line">
            <a:avLst/>
          </a:prstGeom>
          <a:ln>
            <a:solidFill>
              <a:schemeClr val="bg2">
                <a:lumMod val="40000"/>
                <a:lumOff val="6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直線コネクタ 100">
            <a:extLst>
              <a:ext uri="{FF2B5EF4-FFF2-40B4-BE49-F238E27FC236}">
                <a16:creationId xmlns:a16="http://schemas.microsoft.com/office/drawing/2014/main" id="{E44F8697-D086-43FD-AAD8-AD99850234BE}"/>
              </a:ext>
            </a:extLst>
          </p:cNvPr>
          <p:cNvCxnSpPr>
            <a:cxnSpLocks/>
          </p:cNvCxnSpPr>
          <p:nvPr/>
        </p:nvCxnSpPr>
        <p:spPr>
          <a:xfrm>
            <a:off x="7789971" y="1893486"/>
            <a:ext cx="0" cy="4565827"/>
          </a:xfrm>
          <a:prstGeom prst="line">
            <a:avLst/>
          </a:prstGeom>
          <a:ln>
            <a:solidFill>
              <a:schemeClr val="bg2">
                <a:lumMod val="40000"/>
                <a:lumOff val="6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 name="直線コネクタ 102">
            <a:extLst>
              <a:ext uri="{FF2B5EF4-FFF2-40B4-BE49-F238E27FC236}">
                <a16:creationId xmlns:a16="http://schemas.microsoft.com/office/drawing/2014/main" id="{9EC7ACFD-CC68-4382-AA26-E9BD80C82632}"/>
              </a:ext>
            </a:extLst>
          </p:cNvPr>
          <p:cNvCxnSpPr>
            <a:cxnSpLocks/>
          </p:cNvCxnSpPr>
          <p:nvPr/>
        </p:nvCxnSpPr>
        <p:spPr>
          <a:xfrm>
            <a:off x="9045505" y="1893486"/>
            <a:ext cx="0" cy="4565827"/>
          </a:xfrm>
          <a:prstGeom prst="line">
            <a:avLst/>
          </a:prstGeom>
          <a:ln>
            <a:solidFill>
              <a:schemeClr val="bg2">
                <a:lumMod val="40000"/>
                <a:lumOff val="6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50EFD1EE-BA9D-4976-83DB-3E187292414C}"/>
              </a:ext>
            </a:extLst>
          </p:cNvPr>
          <p:cNvSpPr txBox="1"/>
          <p:nvPr/>
        </p:nvSpPr>
        <p:spPr>
          <a:xfrm>
            <a:off x="3344747" y="5022819"/>
            <a:ext cx="2635707" cy="369332"/>
          </a:xfrm>
          <a:prstGeom prst="rect">
            <a:avLst/>
          </a:prstGeom>
          <a:solidFill>
            <a:schemeClr val="bg1"/>
          </a:solid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1" lang="ja-JP" altLang="en-US" sz="1800" b="1" dirty="0"/>
              <a:t>発現・活性の確認</a:t>
            </a:r>
            <a:endParaRPr kumimoji="1" lang="en-US" altLang="ja-JP" sz="1800" b="1" dirty="0"/>
          </a:p>
        </p:txBody>
      </p:sp>
      <p:sp>
        <p:nvSpPr>
          <p:cNvPr id="90" name="矢印: 五方向 89">
            <a:extLst>
              <a:ext uri="{FF2B5EF4-FFF2-40B4-BE49-F238E27FC236}">
                <a16:creationId xmlns:a16="http://schemas.microsoft.com/office/drawing/2014/main" id="{80ADE09E-AF53-4BC2-823B-02C7A5379BBD}"/>
              </a:ext>
            </a:extLst>
          </p:cNvPr>
          <p:cNvSpPr/>
          <p:nvPr/>
        </p:nvSpPr>
        <p:spPr>
          <a:xfrm>
            <a:off x="3445052" y="5511159"/>
            <a:ext cx="1376668" cy="729383"/>
          </a:xfrm>
          <a:prstGeom prst="homePlate">
            <a:avLst>
              <a:gd name="adj" fmla="val 21836"/>
            </a:avLst>
          </a:prstGeom>
          <a:solidFill>
            <a:schemeClr val="accent2">
              <a:lumMod val="20000"/>
              <a:lumOff val="80000"/>
            </a:schemeClr>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79" name="テキスト ボックス 78">
            <a:extLst>
              <a:ext uri="{FF2B5EF4-FFF2-40B4-BE49-F238E27FC236}">
                <a16:creationId xmlns:a16="http://schemas.microsoft.com/office/drawing/2014/main" id="{135430C2-7AB7-464C-9502-70C831B04AEE}"/>
              </a:ext>
            </a:extLst>
          </p:cNvPr>
          <p:cNvSpPr txBox="1"/>
          <p:nvPr/>
        </p:nvSpPr>
        <p:spPr>
          <a:xfrm>
            <a:off x="4411144" y="5359738"/>
            <a:ext cx="415498" cy="369332"/>
          </a:xfrm>
          <a:prstGeom prst="rect">
            <a:avLst/>
          </a:prstGeom>
          <a:noFill/>
          <a:ln w="9525">
            <a:noFill/>
          </a:ln>
        </p:spPr>
        <p:txBody>
          <a:bodyPr wrap="none" rtlCol="0">
            <a:spAutoFit/>
          </a:bodyPr>
          <a:lstStyle/>
          <a:p>
            <a:r>
              <a:rPr kumimoji="1" lang="ja-JP" altLang="en-US" b="1" dirty="0">
                <a:solidFill>
                  <a:srgbClr val="FF0000"/>
                </a:solidFill>
              </a:rPr>
              <a:t>済</a:t>
            </a:r>
          </a:p>
        </p:txBody>
      </p:sp>
      <p:sp>
        <p:nvSpPr>
          <p:cNvPr id="116" name="矢印: 五方向 115">
            <a:extLst>
              <a:ext uri="{FF2B5EF4-FFF2-40B4-BE49-F238E27FC236}">
                <a16:creationId xmlns:a16="http://schemas.microsoft.com/office/drawing/2014/main" id="{0301AD22-A1B0-464E-A24E-9F10B9A2906A}"/>
              </a:ext>
            </a:extLst>
          </p:cNvPr>
          <p:cNvSpPr/>
          <p:nvPr/>
        </p:nvSpPr>
        <p:spPr>
          <a:xfrm>
            <a:off x="8392468" y="5498368"/>
            <a:ext cx="3015355" cy="738034"/>
          </a:xfrm>
          <a:prstGeom prst="homePlate">
            <a:avLst>
              <a:gd name="adj" fmla="val 21836"/>
            </a:avLst>
          </a:prstGeom>
          <a:solidFill>
            <a:schemeClr val="accent2"/>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18" name="テキスト ボックス 117">
            <a:extLst>
              <a:ext uri="{FF2B5EF4-FFF2-40B4-BE49-F238E27FC236}">
                <a16:creationId xmlns:a16="http://schemas.microsoft.com/office/drawing/2014/main" id="{BDE1CEC2-C0C9-44BD-964D-0A1F35DBDC4E}"/>
              </a:ext>
            </a:extLst>
          </p:cNvPr>
          <p:cNvSpPr txBox="1"/>
          <p:nvPr/>
        </p:nvSpPr>
        <p:spPr>
          <a:xfrm>
            <a:off x="9106551" y="5620742"/>
            <a:ext cx="1579278" cy="523220"/>
          </a:xfrm>
          <a:prstGeom prst="rect">
            <a:avLst/>
          </a:prstGeom>
          <a:noFill/>
        </p:spPr>
        <p:txBody>
          <a:bodyPr wrap="none" rtlCol="0">
            <a:spAutoFit/>
          </a:bodyPr>
          <a:lstStyle/>
          <a:p>
            <a:r>
              <a:rPr kumimoji="1" lang="en-US" altLang="ja-JP" sz="1400" b="1" dirty="0">
                <a:solidFill>
                  <a:schemeClr val="accent1"/>
                </a:solidFill>
              </a:rPr>
              <a:t>4. </a:t>
            </a:r>
            <a:r>
              <a:rPr kumimoji="1" lang="ja-JP" altLang="en-US" sz="1400" dirty="0"/>
              <a:t>酵素を回収</a:t>
            </a:r>
            <a:endParaRPr kumimoji="1" lang="en-US" altLang="ja-JP" sz="1400" dirty="0"/>
          </a:p>
          <a:p>
            <a:r>
              <a:rPr kumimoji="1" lang="en-US" altLang="ja-JP" sz="1400" b="1" dirty="0">
                <a:solidFill>
                  <a:schemeClr val="accent1"/>
                </a:solidFill>
              </a:rPr>
              <a:t>5.</a:t>
            </a:r>
            <a:r>
              <a:rPr kumimoji="1" lang="ja-JP" altLang="en-US" sz="1400" b="1" dirty="0">
                <a:solidFill>
                  <a:schemeClr val="accent1"/>
                </a:solidFill>
              </a:rPr>
              <a:t> </a:t>
            </a:r>
            <a:r>
              <a:rPr kumimoji="1" lang="ja-JP" altLang="en-US" sz="1400" dirty="0"/>
              <a:t>発現、活性確認</a:t>
            </a:r>
            <a:endParaRPr kumimoji="1" lang="en-US" altLang="ja-JP" sz="1400" dirty="0"/>
          </a:p>
        </p:txBody>
      </p:sp>
      <p:sp>
        <p:nvSpPr>
          <p:cNvPr id="119" name="テキスト ボックス 118">
            <a:extLst>
              <a:ext uri="{FF2B5EF4-FFF2-40B4-BE49-F238E27FC236}">
                <a16:creationId xmlns:a16="http://schemas.microsoft.com/office/drawing/2014/main" id="{172B7F07-2C58-4B7E-A142-4EDA7DE99892}"/>
              </a:ext>
            </a:extLst>
          </p:cNvPr>
          <p:cNvSpPr txBox="1"/>
          <p:nvPr/>
        </p:nvSpPr>
        <p:spPr>
          <a:xfrm>
            <a:off x="3461858" y="5744518"/>
            <a:ext cx="1281120" cy="307777"/>
          </a:xfrm>
          <a:prstGeom prst="rect">
            <a:avLst/>
          </a:prstGeom>
          <a:noFill/>
        </p:spPr>
        <p:txBody>
          <a:bodyPr wrap="none" rtlCol="0">
            <a:spAutoFit/>
          </a:bodyPr>
          <a:lstStyle/>
          <a:p>
            <a:r>
              <a:rPr kumimoji="1" lang="en-US" altLang="ja-JP" sz="1400" b="1" dirty="0">
                <a:solidFill>
                  <a:schemeClr val="accent1"/>
                </a:solidFill>
              </a:rPr>
              <a:t>1. </a:t>
            </a:r>
            <a:r>
              <a:rPr kumimoji="1" lang="ja-JP" altLang="en-US" sz="1400" dirty="0"/>
              <a:t>遺伝子合成</a:t>
            </a:r>
            <a:endParaRPr kumimoji="1" lang="en-US" altLang="ja-JP" sz="1400" dirty="0"/>
          </a:p>
        </p:txBody>
      </p:sp>
      <p:sp>
        <p:nvSpPr>
          <p:cNvPr id="122" name="矢印: 五方向 121">
            <a:extLst>
              <a:ext uri="{FF2B5EF4-FFF2-40B4-BE49-F238E27FC236}">
                <a16:creationId xmlns:a16="http://schemas.microsoft.com/office/drawing/2014/main" id="{E187DE98-0E0E-4484-8ECC-DBC6CEC9CCCE}"/>
              </a:ext>
            </a:extLst>
          </p:cNvPr>
          <p:cNvSpPr/>
          <p:nvPr/>
        </p:nvSpPr>
        <p:spPr>
          <a:xfrm>
            <a:off x="6841456" y="5502508"/>
            <a:ext cx="1544819" cy="738034"/>
          </a:xfrm>
          <a:prstGeom prst="homePlate">
            <a:avLst>
              <a:gd name="adj" fmla="val 21836"/>
            </a:avLst>
          </a:prstGeom>
          <a:solidFill>
            <a:srgbClr val="FFF6CC"/>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23" name="テキスト ボックス 122">
            <a:extLst>
              <a:ext uri="{FF2B5EF4-FFF2-40B4-BE49-F238E27FC236}">
                <a16:creationId xmlns:a16="http://schemas.microsoft.com/office/drawing/2014/main" id="{082AB2EE-3E20-4EE0-8786-4F1C17C438EC}"/>
              </a:ext>
            </a:extLst>
          </p:cNvPr>
          <p:cNvSpPr txBox="1"/>
          <p:nvPr/>
        </p:nvSpPr>
        <p:spPr>
          <a:xfrm>
            <a:off x="6785471" y="5637387"/>
            <a:ext cx="2054887" cy="523220"/>
          </a:xfrm>
          <a:prstGeom prst="rect">
            <a:avLst/>
          </a:prstGeom>
          <a:noFill/>
        </p:spPr>
        <p:txBody>
          <a:bodyPr wrap="square" rtlCol="0">
            <a:spAutoFit/>
          </a:bodyPr>
          <a:lstStyle/>
          <a:p>
            <a:r>
              <a:rPr kumimoji="1" lang="en-US" altLang="ja-JP" sz="1400" b="1" dirty="0">
                <a:solidFill>
                  <a:schemeClr val="accent1"/>
                </a:solidFill>
              </a:rPr>
              <a:t>2. </a:t>
            </a:r>
            <a:r>
              <a:rPr kumimoji="1" lang="ja-JP" altLang="en-US" sz="1400" dirty="0"/>
              <a:t>酵母へ形質転換</a:t>
            </a:r>
            <a:endParaRPr kumimoji="1" lang="en-US" altLang="ja-JP" sz="1400" dirty="0"/>
          </a:p>
          <a:p>
            <a:r>
              <a:rPr kumimoji="1" lang="en-US" altLang="ja-JP" sz="1400" b="1" dirty="0">
                <a:solidFill>
                  <a:schemeClr val="accent1"/>
                </a:solidFill>
              </a:rPr>
              <a:t>3. </a:t>
            </a:r>
            <a:r>
              <a:rPr kumimoji="1" lang="ja-JP" altLang="en-US" sz="1400" dirty="0"/>
              <a:t>培養、発現誘導</a:t>
            </a:r>
          </a:p>
        </p:txBody>
      </p:sp>
      <p:sp>
        <p:nvSpPr>
          <p:cNvPr id="92" name="テキスト ボックス 91">
            <a:extLst>
              <a:ext uri="{FF2B5EF4-FFF2-40B4-BE49-F238E27FC236}">
                <a16:creationId xmlns:a16="http://schemas.microsoft.com/office/drawing/2014/main" id="{0E65E9FF-B4E7-4BFA-961C-6BCC847016A3}"/>
              </a:ext>
            </a:extLst>
          </p:cNvPr>
          <p:cNvSpPr txBox="1"/>
          <p:nvPr/>
        </p:nvSpPr>
        <p:spPr>
          <a:xfrm>
            <a:off x="8000208" y="5359738"/>
            <a:ext cx="415498" cy="369332"/>
          </a:xfrm>
          <a:prstGeom prst="rect">
            <a:avLst/>
          </a:prstGeom>
          <a:noFill/>
          <a:ln w="9525">
            <a:noFill/>
          </a:ln>
        </p:spPr>
        <p:txBody>
          <a:bodyPr wrap="none" rtlCol="0">
            <a:spAutoFit/>
          </a:bodyPr>
          <a:lstStyle/>
          <a:p>
            <a:r>
              <a:rPr kumimoji="1" lang="ja-JP" altLang="en-US" b="1" dirty="0">
                <a:solidFill>
                  <a:srgbClr val="FF0000"/>
                </a:solidFill>
              </a:rPr>
              <a:t>済</a:t>
            </a:r>
          </a:p>
        </p:txBody>
      </p:sp>
      <p:sp>
        <p:nvSpPr>
          <p:cNvPr id="94" name="テキスト ボックス 93">
            <a:extLst>
              <a:ext uri="{FF2B5EF4-FFF2-40B4-BE49-F238E27FC236}">
                <a16:creationId xmlns:a16="http://schemas.microsoft.com/office/drawing/2014/main" id="{61F63646-E24F-4A99-84E6-46EE9A45045E}"/>
              </a:ext>
            </a:extLst>
          </p:cNvPr>
          <p:cNvSpPr txBox="1"/>
          <p:nvPr/>
        </p:nvSpPr>
        <p:spPr>
          <a:xfrm>
            <a:off x="10546468" y="5359738"/>
            <a:ext cx="1005403" cy="369332"/>
          </a:xfrm>
          <a:prstGeom prst="rect">
            <a:avLst/>
          </a:prstGeom>
          <a:noFill/>
          <a:ln w="9525">
            <a:noFill/>
          </a:ln>
        </p:spPr>
        <p:txBody>
          <a:bodyPr wrap="none" rtlCol="0">
            <a:spAutoFit/>
          </a:bodyPr>
          <a:lstStyle/>
          <a:p>
            <a:r>
              <a:rPr kumimoji="1" lang="en-US" altLang="ja-JP" b="1" dirty="0">
                <a:solidFill>
                  <a:srgbClr val="FF0000"/>
                </a:solidFill>
              </a:rPr>
              <a:t>5</a:t>
            </a:r>
            <a:r>
              <a:rPr kumimoji="1" lang="ja-JP" altLang="en-US" b="1" dirty="0">
                <a:solidFill>
                  <a:srgbClr val="FF0000"/>
                </a:solidFill>
              </a:rPr>
              <a:t>実施中</a:t>
            </a:r>
          </a:p>
        </p:txBody>
      </p:sp>
      <p:sp>
        <p:nvSpPr>
          <p:cNvPr id="65" name="テキスト ボックス 64">
            <a:extLst>
              <a:ext uri="{FF2B5EF4-FFF2-40B4-BE49-F238E27FC236}">
                <a16:creationId xmlns:a16="http://schemas.microsoft.com/office/drawing/2014/main" id="{99F09D17-88A3-45F5-95A6-730BC17202F7}"/>
              </a:ext>
            </a:extLst>
          </p:cNvPr>
          <p:cNvSpPr txBox="1"/>
          <p:nvPr/>
        </p:nvSpPr>
        <p:spPr>
          <a:xfrm>
            <a:off x="3344747" y="3512195"/>
            <a:ext cx="4302585" cy="369332"/>
          </a:xfrm>
          <a:prstGeom prst="rect">
            <a:avLst/>
          </a:prstGeom>
          <a:solidFill>
            <a:schemeClr val="bg1"/>
          </a:solidFill>
        </p:spPr>
        <p:txBody>
          <a:bodyPr wrap="square">
            <a:spAutoFit/>
          </a:bodyPr>
          <a:lstStyle/>
          <a:p>
            <a:pPr marL="285750" indent="-285750" algn="l">
              <a:buFont typeface="Wingdings" panose="05000000000000000000" pitchFamily="2" charset="2"/>
              <a:buChar char="n"/>
            </a:pPr>
            <a:r>
              <a:rPr kumimoji="1" lang="ja-JP" altLang="en-US" sz="1800" b="1" dirty="0"/>
              <a:t>ファーメンターで合成、活性を再度確認</a:t>
            </a:r>
            <a:endParaRPr kumimoji="1" lang="en-US" altLang="ja-JP" sz="1800" b="1" dirty="0"/>
          </a:p>
        </p:txBody>
      </p:sp>
      <p:sp>
        <p:nvSpPr>
          <p:cNvPr id="64" name="テキスト ボックス 63">
            <a:extLst>
              <a:ext uri="{FF2B5EF4-FFF2-40B4-BE49-F238E27FC236}">
                <a16:creationId xmlns:a16="http://schemas.microsoft.com/office/drawing/2014/main" id="{C79C4F94-4BCF-401A-AFFB-AAC0A007A670}"/>
              </a:ext>
            </a:extLst>
          </p:cNvPr>
          <p:cNvSpPr txBox="1"/>
          <p:nvPr/>
        </p:nvSpPr>
        <p:spPr>
          <a:xfrm>
            <a:off x="3344747" y="2013747"/>
            <a:ext cx="4439712" cy="369332"/>
          </a:xfrm>
          <a:prstGeom prst="rect">
            <a:avLst/>
          </a:prstGeom>
          <a:solidFill>
            <a:schemeClr val="bg1"/>
          </a:solid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1" lang="ja-JP" altLang="en-US" sz="1800" b="1" dirty="0"/>
              <a:t>設計</a:t>
            </a:r>
            <a:r>
              <a:rPr kumimoji="1" lang="en-US" altLang="ja-JP" sz="1800" b="1" dirty="0"/>
              <a:t>CBD</a:t>
            </a:r>
            <a:r>
              <a:rPr kumimoji="1" lang="ja-JP" altLang="en-US" sz="1800" b="1" dirty="0"/>
              <a:t>を含む酵素を合成・評価</a:t>
            </a:r>
            <a:endParaRPr kumimoji="1" lang="en-US" altLang="ja-JP" sz="1800" b="1" dirty="0"/>
          </a:p>
        </p:txBody>
      </p:sp>
      <p:sp>
        <p:nvSpPr>
          <p:cNvPr id="45" name="矢印: 五方向 44">
            <a:extLst>
              <a:ext uri="{FF2B5EF4-FFF2-40B4-BE49-F238E27FC236}">
                <a16:creationId xmlns:a16="http://schemas.microsoft.com/office/drawing/2014/main" id="{0EE6998E-6B87-4C69-88EB-1CBB3383CAD4}"/>
              </a:ext>
            </a:extLst>
          </p:cNvPr>
          <p:cNvSpPr/>
          <p:nvPr/>
        </p:nvSpPr>
        <p:spPr>
          <a:xfrm>
            <a:off x="3442246" y="2460276"/>
            <a:ext cx="1387527" cy="738035"/>
          </a:xfrm>
          <a:prstGeom prst="homePlate">
            <a:avLst>
              <a:gd name="adj" fmla="val 21836"/>
            </a:avLst>
          </a:prstGeom>
          <a:solidFill>
            <a:schemeClr val="accent2">
              <a:lumMod val="20000"/>
              <a:lumOff val="80000"/>
            </a:schemeClr>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91" name="矢印: 五方向 90">
            <a:extLst>
              <a:ext uri="{FF2B5EF4-FFF2-40B4-BE49-F238E27FC236}">
                <a16:creationId xmlns:a16="http://schemas.microsoft.com/office/drawing/2014/main" id="{D8D8B72C-5C64-424A-954D-718CDB6BB0D1}"/>
              </a:ext>
            </a:extLst>
          </p:cNvPr>
          <p:cNvSpPr/>
          <p:nvPr/>
        </p:nvSpPr>
        <p:spPr>
          <a:xfrm>
            <a:off x="4846805" y="2460277"/>
            <a:ext cx="1994651" cy="738034"/>
          </a:xfrm>
          <a:prstGeom prst="homePlate">
            <a:avLst>
              <a:gd name="adj" fmla="val 21836"/>
            </a:avLst>
          </a:prstGeom>
          <a:solidFill>
            <a:schemeClr val="accent2">
              <a:lumMod val="20000"/>
              <a:lumOff val="80000"/>
            </a:schemeClr>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F0000"/>
              </a:solidFill>
            </a:endParaRPr>
          </a:p>
        </p:txBody>
      </p:sp>
      <p:sp>
        <p:nvSpPr>
          <p:cNvPr id="93" name="矢印: 五方向 92">
            <a:extLst>
              <a:ext uri="{FF2B5EF4-FFF2-40B4-BE49-F238E27FC236}">
                <a16:creationId xmlns:a16="http://schemas.microsoft.com/office/drawing/2014/main" id="{28B3E983-2667-4F34-B635-EE27B1B95A5C}"/>
              </a:ext>
            </a:extLst>
          </p:cNvPr>
          <p:cNvSpPr/>
          <p:nvPr/>
        </p:nvSpPr>
        <p:spPr>
          <a:xfrm>
            <a:off x="8386274" y="2468369"/>
            <a:ext cx="3021549" cy="738034"/>
          </a:xfrm>
          <a:prstGeom prst="homePlate">
            <a:avLst>
              <a:gd name="adj" fmla="val 21836"/>
            </a:avLst>
          </a:prstGeom>
          <a:solidFill>
            <a:schemeClr val="accent2"/>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 name="テキスト ボックス 2">
            <a:extLst>
              <a:ext uri="{FF2B5EF4-FFF2-40B4-BE49-F238E27FC236}">
                <a16:creationId xmlns:a16="http://schemas.microsoft.com/office/drawing/2014/main" id="{2B362B71-1E4F-4FA7-92B1-AAEF81817515}"/>
              </a:ext>
            </a:extLst>
          </p:cNvPr>
          <p:cNvSpPr txBox="1"/>
          <p:nvPr/>
        </p:nvSpPr>
        <p:spPr>
          <a:xfrm>
            <a:off x="4457117" y="2291927"/>
            <a:ext cx="415498" cy="369332"/>
          </a:xfrm>
          <a:prstGeom prst="rect">
            <a:avLst/>
          </a:prstGeom>
          <a:noFill/>
          <a:ln w="9525">
            <a:noFill/>
          </a:ln>
        </p:spPr>
        <p:txBody>
          <a:bodyPr wrap="none" rtlCol="0">
            <a:spAutoFit/>
          </a:bodyPr>
          <a:lstStyle/>
          <a:p>
            <a:r>
              <a:rPr kumimoji="1" lang="ja-JP" altLang="en-US" b="1" dirty="0">
                <a:solidFill>
                  <a:srgbClr val="FF0000"/>
                </a:solidFill>
              </a:rPr>
              <a:t>済</a:t>
            </a:r>
          </a:p>
        </p:txBody>
      </p:sp>
      <p:sp>
        <p:nvSpPr>
          <p:cNvPr id="8" name="テキスト ボックス 7">
            <a:extLst>
              <a:ext uri="{FF2B5EF4-FFF2-40B4-BE49-F238E27FC236}">
                <a16:creationId xmlns:a16="http://schemas.microsoft.com/office/drawing/2014/main" id="{515FB352-F6FD-4CB0-95B6-822DFC5C670E}"/>
              </a:ext>
            </a:extLst>
          </p:cNvPr>
          <p:cNvSpPr txBox="1"/>
          <p:nvPr/>
        </p:nvSpPr>
        <p:spPr>
          <a:xfrm>
            <a:off x="3385158" y="2588475"/>
            <a:ext cx="1558440" cy="523220"/>
          </a:xfrm>
          <a:prstGeom prst="rect">
            <a:avLst/>
          </a:prstGeom>
          <a:noFill/>
        </p:spPr>
        <p:txBody>
          <a:bodyPr wrap="none" rtlCol="0">
            <a:spAutoFit/>
          </a:bodyPr>
          <a:lstStyle/>
          <a:p>
            <a:r>
              <a:rPr kumimoji="1" lang="en-US" altLang="ja-JP" sz="1400" b="1" dirty="0">
                <a:solidFill>
                  <a:schemeClr val="accent1"/>
                </a:solidFill>
              </a:rPr>
              <a:t>1-1. </a:t>
            </a:r>
            <a:r>
              <a:rPr kumimoji="1" lang="ja-JP" altLang="en-US" sz="1400" dirty="0"/>
              <a:t>遺伝子合成、</a:t>
            </a:r>
            <a:endParaRPr kumimoji="1" lang="en-US" altLang="ja-JP" sz="1400" dirty="0"/>
          </a:p>
          <a:p>
            <a:r>
              <a:rPr kumimoji="1" lang="ja-JP" altLang="en-US" sz="1400" dirty="0"/>
              <a:t>    プライマー設計</a:t>
            </a:r>
          </a:p>
        </p:txBody>
      </p:sp>
      <p:sp>
        <p:nvSpPr>
          <p:cNvPr id="102" name="テキスト ボックス 101">
            <a:extLst>
              <a:ext uri="{FF2B5EF4-FFF2-40B4-BE49-F238E27FC236}">
                <a16:creationId xmlns:a16="http://schemas.microsoft.com/office/drawing/2014/main" id="{C10BF21F-4068-4E2C-80B2-7E858B24B1FB}"/>
              </a:ext>
            </a:extLst>
          </p:cNvPr>
          <p:cNvSpPr txBox="1"/>
          <p:nvPr/>
        </p:nvSpPr>
        <p:spPr>
          <a:xfrm>
            <a:off x="4874003" y="2678079"/>
            <a:ext cx="1939954" cy="307777"/>
          </a:xfrm>
          <a:prstGeom prst="rect">
            <a:avLst/>
          </a:prstGeom>
          <a:noFill/>
        </p:spPr>
        <p:txBody>
          <a:bodyPr wrap="none" rtlCol="0">
            <a:spAutoFit/>
          </a:bodyPr>
          <a:lstStyle/>
          <a:p>
            <a:pPr algn="ctr"/>
            <a:r>
              <a:rPr kumimoji="1" lang="en-US" altLang="ja-JP" sz="1400" b="1" dirty="0">
                <a:solidFill>
                  <a:schemeClr val="accent1"/>
                </a:solidFill>
              </a:rPr>
              <a:t>1-2. </a:t>
            </a:r>
            <a:r>
              <a:rPr kumimoji="1" lang="ja-JP" altLang="en-US" sz="1400" dirty="0"/>
              <a:t>設計</a:t>
            </a:r>
            <a:r>
              <a:rPr kumimoji="1" lang="en-US" altLang="ja-JP" sz="1400" dirty="0"/>
              <a:t>CBD</a:t>
            </a:r>
            <a:r>
              <a:rPr kumimoji="1" lang="ja-JP" altLang="en-US" sz="1400" dirty="0"/>
              <a:t>入れ替え</a:t>
            </a:r>
          </a:p>
        </p:txBody>
      </p:sp>
      <p:sp>
        <p:nvSpPr>
          <p:cNvPr id="105" name="テキスト ボックス 104">
            <a:extLst>
              <a:ext uri="{FF2B5EF4-FFF2-40B4-BE49-F238E27FC236}">
                <a16:creationId xmlns:a16="http://schemas.microsoft.com/office/drawing/2014/main" id="{02AE8787-B8EE-4ED0-B6BB-2762A7168AE3}"/>
              </a:ext>
            </a:extLst>
          </p:cNvPr>
          <p:cNvSpPr txBox="1"/>
          <p:nvPr/>
        </p:nvSpPr>
        <p:spPr>
          <a:xfrm>
            <a:off x="9101194" y="2591435"/>
            <a:ext cx="1579278" cy="523220"/>
          </a:xfrm>
          <a:prstGeom prst="rect">
            <a:avLst/>
          </a:prstGeom>
          <a:noFill/>
        </p:spPr>
        <p:txBody>
          <a:bodyPr wrap="none" rtlCol="0">
            <a:spAutoFit/>
          </a:bodyPr>
          <a:lstStyle/>
          <a:p>
            <a:r>
              <a:rPr kumimoji="1" lang="en-US" altLang="ja-JP" sz="1400" b="1" dirty="0">
                <a:solidFill>
                  <a:schemeClr val="accent1"/>
                </a:solidFill>
              </a:rPr>
              <a:t>4. </a:t>
            </a:r>
            <a:r>
              <a:rPr kumimoji="1" lang="ja-JP" altLang="en-US" sz="1400" dirty="0"/>
              <a:t>酵素を回収</a:t>
            </a:r>
            <a:endParaRPr kumimoji="1" lang="en-US" altLang="ja-JP" sz="1400" dirty="0"/>
          </a:p>
          <a:p>
            <a:r>
              <a:rPr kumimoji="1" lang="en-US" altLang="ja-JP" sz="1400" b="1" dirty="0">
                <a:solidFill>
                  <a:schemeClr val="accent1"/>
                </a:solidFill>
              </a:rPr>
              <a:t>5.</a:t>
            </a:r>
            <a:r>
              <a:rPr kumimoji="1" lang="ja-JP" altLang="en-US" sz="1400" b="1" dirty="0">
                <a:solidFill>
                  <a:schemeClr val="accent1"/>
                </a:solidFill>
              </a:rPr>
              <a:t> </a:t>
            </a:r>
            <a:r>
              <a:rPr kumimoji="1" lang="ja-JP" altLang="en-US" sz="1400" dirty="0"/>
              <a:t>発現、活性確認</a:t>
            </a:r>
            <a:endParaRPr kumimoji="1" lang="en-US" altLang="ja-JP" sz="1400" dirty="0"/>
          </a:p>
        </p:txBody>
      </p:sp>
      <p:sp>
        <p:nvSpPr>
          <p:cNvPr id="120" name="矢印: 五方向 119">
            <a:extLst>
              <a:ext uri="{FF2B5EF4-FFF2-40B4-BE49-F238E27FC236}">
                <a16:creationId xmlns:a16="http://schemas.microsoft.com/office/drawing/2014/main" id="{18BB5730-5E64-4F26-B8D9-49AA168CC8C2}"/>
              </a:ext>
            </a:extLst>
          </p:cNvPr>
          <p:cNvSpPr/>
          <p:nvPr/>
        </p:nvSpPr>
        <p:spPr>
          <a:xfrm>
            <a:off x="6842348" y="2465360"/>
            <a:ext cx="1544819" cy="738034"/>
          </a:xfrm>
          <a:prstGeom prst="homePlate">
            <a:avLst>
              <a:gd name="adj" fmla="val 21836"/>
            </a:avLst>
          </a:prstGeom>
          <a:solidFill>
            <a:srgbClr val="FFF6CC"/>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04" name="テキスト ボックス 103">
            <a:extLst>
              <a:ext uri="{FF2B5EF4-FFF2-40B4-BE49-F238E27FC236}">
                <a16:creationId xmlns:a16="http://schemas.microsoft.com/office/drawing/2014/main" id="{D78CB30D-7580-426D-90E5-5E6556F779B2}"/>
              </a:ext>
            </a:extLst>
          </p:cNvPr>
          <p:cNvSpPr txBox="1"/>
          <p:nvPr/>
        </p:nvSpPr>
        <p:spPr>
          <a:xfrm>
            <a:off x="6786363" y="2600239"/>
            <a:ext cx="2054887" cy="523220"/>
          </a:xfrm>
          <a:prstGeom prst="rect">
            <a:avLst/>
          </a:prstGeom>
          <a:noFill/>
        </p:spPr>
        <p:txBody>
          <a:bodyPr wrap="square" rtlCol="0">
            <a:spAutoFit/>
          </a:bodyPr>
          <a:lstStyle/>
          <a:p>
            <a:r>
              <a:rPr kumimoji="1" lang="en-US" altLang="ja-JP" sz="1400" b="1" dirty="0">
                <a:solidFill>
                  <a:schemeClr val="accent1"/>
                </a:solidFill>
              </a:rPr>
              <a:t>2. </a:t>
            </a:r>
            <a:r>
              <a:rPr kumimoji="1" lang="ja-JP" altLang="en-US" sz="1400" dirty="0"/>
              <a:t>酵母へ形質転換</a:t>
            </a:r>
            <a:endParaRPr kumimoji="1" lang="en-US" altLang="ja-JP" sz="1400" dirty="0"/>
          </a:p>
          <a:p>
            <a:r>
              <a:rPr kumimoji="1" lang="en-US" altLang="ja-JP" sz="1400" b="1" dirty="0">
                <a:solidFill>
                  <a:schemeClr val="accent1"/>
                </a:solidFill>
              </a:rPr>
              <a:t>3. </a:t>
            </a:r>
            <a:r>
              <a:rPr kumimoji="1" lang="ja-JP" altLang="en-US" sz="1400" dirty="0"/>
              <a:t>培養、発現誘導</a:t>
            </a:r>
          </a:p>
        </p:txBody>
      </p:sp>
      <p:sp>
        <p:nvSpPr>
          <p:cNvPr id="89" name="テキスト ボックス 88">
            <a:extLst>
              <a:ext uri="{FF2B5EF4-FFF2-40B4-BE49-F238E27FC236}">
                <a16:creationId xmlns:a16="http://schemas.microsoft.com/office/drawing/2014/main" id="{BE12544E-CCE4-453A-9217-3E28D3C7090F}"/>
              </a:ext>
            </a:extLst>
          </p:cNvPr>
          <p:cNvSpPr txBox="1"/>
          <p:nvPr/>
        </p:nvSpPr>
        <p:spPr>
          <a:xfrm>
            <a:off x="10545406" y="2291927"/>
            <a:ext cx="1005403" cy="369332"/>
          </a:xfrm>
          <a:prstGeom prst="rect">
            <a:avLst/>
          </a:prstGeom>
          <a:noFill/>
          <a:ln w="9525">
            <a:noFill/>
          </a:ln>
        </p:spPr>
        <p:txBody>
          <a:bodyPr wrap="none" rtlCol="0">
            <a:spAutoFit/>
          </a:bodyPr>
          <a:lstStyle/>
          <a:p>
            <a:r>
              <a:rPr kumimoji="1" lang="en-US" altLang="ja-JP" b="1" dirty="0">
                <a:solidFill>
                  <a:srgbClr val="FF0000"/>
                </a:solidFill>
              </a:rPr>
              <a:t>5</a:t>
            </a:r>
            <a:r>
              <a:rPr kumimoji="1" lang="ja-JP" altLang="en-US" b="1" dirty="0">
                <a:solidFill>
                  <a:srgbClr val="FF0000"/>
                </a:solidFill>
              </a:rPr>
              <a:t>実施中</a:t>
            </a:r>
          </a:p>
        </p:txBody>
      </p:sp>
      <p:sp>
        <p:nvSpPr>
          <p:cNvPr id="96" name="テキスト ボックス 95">
            <a:extLst>
              <a:ext uri="{FF2B5EF4-FFF2-40B4-BE49-F238E27FC236}">
                <a16:creationId xmlns:a16="http://schemas.microsoft.com/office/drawing/2014/main" id="{13523AB4-5F6B-468F-AE4E-0671C7C30A6B}"/>
              </a:ext>
            </a:extLst>
          </p:cNvPr>
          <p:cNvSpPr txBox="1"/>
          <p:nvPr/>
        </p:nvSpPr>
        <p:spPr>
          <a:xfrm>
            <a:off x="6493097" y="2291927"/>
            <a:ext cx="415498" cy="369332"/>
          </a:xfrm>
          <a:prstGeom prst="rect">
            <a:avLst/>
          </a:prstGeom>
          <a:noFill/>
          <a:ln w="9525">
            <a:noFill/>
          </a:ln>
        </p:spPr>
        <p:txBody>
          <a:bodyPr wrap="none" rtlCol="0">
            <a:spAutoFit/>
          </a:bodyPr>
          <a:lstStyle/>
          <a:p>
            <a:r>
              <a:rPr kumimoji="1" lang="ja-JP" altLang="en-US" b="1" dirty="0">
                <a:solidFill>
                  <a:srgbClr val="FF0000"/>
                </a:solidFill>
              </a:rPr>
              <a:t>済</a:t>
            </a:r>
          </a:p>
        </p:txBody>
      </p:sp>
      <p:sp>
        <p:nvSpPr>
          <p:cNvPr id="97" name="テキスト ボックス 96">
            <a:extLst>
              <a:ext uri="{FF2B5EF4-FFF2-40B4-BE49-F238E27FC236}">
                <a16:creationId xmlns:a16="http://schemas.microsoft.com/office/drawing/2014/main" id="{BBEE6768-A649-4472-88AD-7C55E444FE4C}"/>
              </a:ext>
            </a:extLst>
          </p:cNvPr>
          <p:cNvSpPr txBox="1"/>
          <p:nvPr/>
        </p:nvSpPr>
        <p:spPr>
          <a:xfrm>
            <a:off x="8037860" y="2291927"/>
            <a:ext cx="415498" cy="369332"/>
          </a:xfrm>
          <a:prstGeom prst="rect">
            <a:avLst/>
          </a:prstGeom>
          <a:noFill/>
          <a:ln w="9525">
            <a:noFill/>
          </a:ln>
        </p:spPr>
        <p:txBody>
          <a:bodyPr wrap="none" rtlCol="0">
            <a:spAutoFit/>
          </a:bodyPr>
          <a:lstStyle/>
          <a:p>
            <a:r>
              <a:rPr kumimoji="1" lang="ja-JP" altLang="en-US" b="1" dirty="0">
                <a:solidFill>
                  <a:srgbClr val="FF0000"/>
                </a:solidFill>
              </a:rPr>
              <a:t>済</a:t>
            </a:r>
          </a:p>
        </p:txBody>
      </p:sp>
      <p:sp>
        <p:nvSpPr>
          <p:cNvPr id="16" name="正方形/長方形 15">
            <a:extLst>
              <a:ext uri="{FF2B5EF4-FFF2-40B4-BE49-F238E27FC236}">
                <a16:creationId xmlns:a16="http://schemas.microsoft.com/office/drawing/2014/main" id="{63F96705-1070-4F7B-96D1-A770D81762FC}"/>
              </a:ext>
            </a:extLst>
          </p:cNvPr>
          <p:cNvSpPr/>
          <p:nvPr/>
        </p:nvSpPr>
        <p:spPr>
          <a:xfrm>
            <a:off x="10923786" y="845446"/>
            <a:ext cx="176339" cy="2610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テキスト ボックス 16">
            <a:extLst>
              <a:ext uri="{FF2B5EF4-FFF2-40B4-BE49-F238E27FC236}">
                <a16:creationId xmlns:a16="http://schemas.microsoft.com/office/drawing/2014/main" id="{AFE99AB8-9539-4391-9689-CB880E368423}"/>
              </a:ext>
            </a:extLst>
          </p:cNvPr>
          <p:cNvSpPr txBox="1"/>
          <p:nvPr/>
        </p:nvSpPr>
        <p:spPr>
          <a:xfrm>
            <a:off x="11033551" y="830315"/>
            <a:ext cx="1048685" cy="307777"/>
          </a:xfrm>
          <a:prstGeom prst="rect">
            <a:avLst/>
          </a:prstGeom>
          <a:noFill/>
        </p:spPr>
        <p:txBody>
          <a:bodyPr wrap="none" rtlCol="0">
            <a:spAutoFit/>
          </a:bodyPr>
          <a:lstStyle/>
          <a:p>
            <a:r>
              <a:rPr kumimoji="1" lang="ja-JP" altLang="en-US" sz="1400" dirty="0"/>
              <a:t>今月の進捗</a:t>
            </a:r>
          </a:p>
        </p:txBody>
      </p:sp>
      <p:cxnSp>
        <p:nvCxnSpPr>
          <p:cNvPr id="107" name="直線コネクタ 106">
            <a:extLst>
              <a:ext uri="{FF2B5EF4-FFF2-40B4-BE49-F238E27FC236}">
                <a16:creationId xmlns:a16="http://schemas.microsoft.com/office/drawing/2014/main" id="{08961226-4D56-4C87-BC2E-AECF3ED3EDDF}"/>
              </a:ext>
            </a:extLst>
          </p:cNvPr>
          <p:cNvCxnSpPr>
            <a:cxnSpLocks/>
          </p:cNvCxnSpPr>
          <p:nvPr/>
        </p:nvCxnSpPr>
        <p:spPr>
          <a:xfrm>
            <a:off x="11168823" y="1893486"/>
            <a:ext cx="0" cy="4540363"/>
          </a:xfrm>
          <a:prstGeom prst="line">
            <a:avLst/>
          </a:prstGeom>
          <a:ln>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2" name="矢印: 五方向 111">
            <a:extLst>
              <a:ext uri="{FF2B5EF4-FFF2-40B4-BE49-F238E27FC236}">
                <a16:creationId xmlns:a16="http://schemas.microsoft.com/office/drawing/2014/main" id="{51ED011F-B524-4D9F-86CA-FE19DD660E9C}"/>
              </a:ext>
            </a:extLst>
          </p:cNvPr>
          <p:cNvSpPr/>
          <p:nvPr/>
        </p:nvSpPr>
        <p:spPr>
          <a:xfrm>
            <a:off x="9637654" y="3952477"/>
            <a:ext cx="1770670" cy="738034"/>
          </a:xfrm>
          <a:prstGeom prst="homePlate">
            <a:avLst>
              <a:gd name="adj" fmla="val 21836"/>
            </a:avLst>
          </a:prstGeom>
          <a:solidFill>
            <a:schemeClr val="accent2"/>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14" name="テキスト ボックス 113">
            <a:extLst>
              <a:ext uri="{FF2B5EF4-FFF2-40B4-BE49-F238E27FC236}">
                <a16:creationId xmlns:a16="http://schemas.microsoft.com/office/drawing/2014/main" id="{D77EEDCD-4EBF-49A6-81B5-82DD1BEC0B76}"/>
              </a:ext>
            </a:extLst>
          </p:cNvPr>
          <p:cNvSpPr txBox="1"/>
          <p:nvPr/>
        </p:nvSpPr>
        <p:spPr>
          <a:xfrm>
            <a:off x="9718176" y="3972370"/>
            <a:ext cx="1579278" cy="738664"/>
          </a:xfrm>
          <a:prstGeom prst="rect">
            <a:avLst/>
          </a:prstGeom>
          <a:noFill/>
        </p:spPr>
        <p:txBody>
          <a:bodyPr wrap="none" rtlCol="0">
            <a:spAutoFit/>
          </a:bodyPr>
          <a:lstStyle/>
          <a:p>
            <a:r>
              <a:rPr kumimoji="1" lang="en-US" altLang="ja-JP" sz="1400" b="1" dirty="0">
                <a:solidFill>
                  <a:schemeClr val="accent1"/>
                </a:solidFill>
              </a:rPr>
              <a:t>3. </a:t>
            </a:r>
            <a:r>
              <a:rPr kumimoji="1" lang="ja-JP" altLang="en-US" sz="1400" dirty="0"/>
              <a:t>培養、発現誘導</a:t>
            </a:r>
          </a:p>
          <a:p>
            <a:r>
              <a:rPr kumimoji="1" lang="en-US" altLang="ja-JP" sz="1400" b="1" dirty="0">
                <a:solidFill>
                  <a:schemeClr val="accent1"/>
                </a:solidFill>
              </a:rPr>
              <a:t>4. </a:t>
            </a:r>
            <a:r>
              <a:rPr kumimoji="1" lang="ja-JP" altLang="en-US" sz="1400" dirty="0"/>
              <a:t>酵素を回収</a:t>
            </a:r>
            <a:endParaRPr kumimoji="1" lang="en-US" altLang="ja-JP" sz="1400" dirty="0"/>
          </a:p>
          <a:p>
            <a:r>
              <a:rPr kumimoji="1" lang="en-US" altLang="ja-JP" sz="1400" b="1" dirty="0">
                <a:solidFill>
                  <a:schemeClr val="accent1"/>
                </a:solidFill>
              </a:rPr>
              <a:t>5.</a:t>
            </a:r>
            <a:r>
              <a:rPr kumimoji="1" lang="ja-JP" altLang="en-US" sz="1400" b="1" dirty="0">
                <a:solidFill>
                  <a:schemeClr val="accent1"/>
                </a:solidFill>
              </a:rPr>
              <a:t> </a:t>
            </a:r>
            <a:r>
              <a:rPr kumimoji="1" lang="ja-JP" altLang="en-US" sz="1400" dirty="0"/>
              <a:t>発現、活性確認</a:t>
            </a:r>
            <a:endParaRPr kumimoji="1" lang="en-US" altLang="ja-JP" sz="1400" dirty="0"/>
          </a:p>
        </p:txBody>
      </p:sp>
      <p:sp>
        <p:nvSpPr>
          <p:cNvPr id="106" name="テキスト ボックス 105">
            <a:extLst>
              <a:ext uri="{FF2B5EF4-FFF2-40B4-BE49-F238E27FC236}">
                <a16:creationId xmlns:a16="http://schemas.microsoft.com/office/drawing/2014/main" id="{B750371A-A7CB-4A89-B7B1-80DD4A7E85E3}"/>
              </a:ext>
            </a:extLst>
          </p:cNvPr>
          <p:cNvSpPr txBox="1"/>
          <p:nvPr/>
        </p:nvSpPr>
        <p:spPr>
          <a:xfrm>
            <a:off x="10545406" y="3725710"/>
            <a:ext cx="1005403" cy="369332"/>
          </a:xfrm>
          <a:prstGeom prst="rect">
            <a:avLst/>
          </a:prstGeom>
          <a:noFill/>
          <a:ln w="9525">
            <a:noFill/>
          </a:ln>
        </p:spPr>
        <p:txBody>
          <a:bodyPr wrap="none" rtlCol="0">
            <a:spAutoFit/>
          </a:bodyPr>
          <a:lstStyle/>
          <a:p>
            <a:r>
              <a:rPr kumimoji="1" lang="en-US" altLang="ja-JP" b="1" dirty="0">
                <a:solidFill>
                  <a:srgbClr val="FF0000"/>
                </a:solidFill>
              </a:rPr>
              <a:t>5</a:t>
            </a:r>
            <a:r>
              <a:rPr kumimoji="1" lang="ja-JP" altLang="en-US" b="1" dirty="0">
                <a:solidFill>
                  <a:srgbClr val="FF0000"/>
                </a:solidFill>
              </a:rPr>
              <a:t>実施中</a:t>
            </a:r>
          </a:p>
        </p:txBody>
      </p:sp>
      <p:sp>
        <p:nvSpPr>
          <p:cNvPr id="51" name="テキスト ボックス 50">
            <a:extLst>
              <a:ext uri="{FF2B5EF4-FFF2-40B4-BE49-F238E27FC236}">
                <a16:creationId xmlns:a16="http://schemas.microsoft.com/office/drawing/2014/main" id="{6B9E96E6-F22C-4F52-B340-FFA2CAE1789C}"/>
              </a:ext>
            </a:extLst>
          </p:cNvPr>
          <p:cNvSpPr txBox="1"/>
          <p:nvPr/>
        </p:nvSpPr>
        <p:spPr>
          <a:xfrm>
            <a:off x="11568536" y="2192173"/>
            <a:ext cx="371061" cy="1477328"/>
          </a:xfrm>
          <a:prstGeom prst="rect">
            <a:avLst/>
          </a:prstGeom>
          <a:solidFill>
            <a:schemeClr val="bg1"/>
          </a:solidFill>
        </p:spPr>
        <p:txBody>
          <a:bodyPr wrap="square" rtlCol="0">
            <a:spAutoFit/>
          </a:bodyPr>
          <a:lstStyle/>
          <a:p>
            <a:pPr algn="ctr"/>
            <a:r>
              <a:rPr kumimoji="1" lang="ja-JP" altLang="en-US" dirty="0"/>
              <a:t>報告書作成</a:t>
            </a:r>
          </a:p>
        </p:txBody>
      </p:sp>
      <p:cxnSp>
        <p:nvCxnSpPr>
          <p:cNvPr id="108" name="直線コネクタ 107">
            <a:extLst>
              <a:ext uri="{FF2B5EF4-FFF2-40B4-BE49-F238E27FC236}">
                <a16:creationId xmlns:a16="http://schemas.microsoft.com/office/drawing/2014/main" id="{B9862813-C36D-47EA-8C7E-69E9A026764F}"/>
              </a:ext>
            </a:extLst>
          </p:cNvPr>
          <p:cNvCxnSpPr>
            <a:cxnSpLocks/>
          </p:cNvCxnSpPr>
          <p:nvPr/>
        </p:nvCxnSpPr>
        <p:spPr>
          <a:xfrm>
            <a:off x="11409999" y="1899199"/>
            <a:ext cx="0" cy="4565827"/>
          </a:xfrm>
          <a:prstGeom prst="line">
            <a:avLst/>
          </a:prstGeom>
          <a:ln>
            <a:solidFill>
              <a:schemeClr val="bg2">
                <a:lumMod val="40000"/>
                <a:lumOff val="6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9" name="テキスト ボックス 108">
            <a:extLst>
              <a:ext uri="{FF2B5EF4-FFF2-40B4-BE49-F238E27FC236}">
                <a16:creationId xmlns:a16="http://schemas.microsoft.com/office/drawing/2014/main" id="{42564E95-6DFF-4EE2-A430-F456FA6DD258}"/>
              </a:ext>
            </a:extLst>
          </p:cNvPr>
          <p:cNvSpPr txBox="1"/>
          <p:nvPr/>
        </p:nvSpPr>
        <p:spPr>
          <a:xfrm>
            <a:off x="10187124" y="1578394"/>
            <a:ext cx="543740" cy="369332"/>
          </a:xfrm>
          <a:prstGeom prst="rect">
            <a:avLst/>
          </a:prstGeom>
          <a:noFill/>
        </p:spPr>
        <p:txBody>
          <a:bodyPr wrap="none" rtlCol="0">
            <a:spAutoFit/>
          </a:bodyPr>
          <a:lstStyle/>
          <a:p>
            <a:pPr algn="ctr"/>
            <a:r>
              <a:rPr kumimoji="1" lang="en-US" altLang="ja-JP" b="1" dirty="0">
                <a:solidFill>
                  <a:schemeClr val="bg1"/>
                </a:solidFill>
              </a:rPr>
              <a:t>2</a:t>
            </a:r>
            <a:r>
              <a:rPr kumimoji="1" lang="ja-JP" altLang="en-US" b="1" dirty="0">
                <a:solidFill>
                  <a:schemeClr val="bg1"/>
                </a:solidFill>
              </a:rPr>
              <a:t>月</a:t>
            </a:r>
          </a:p>
        </p:txBody>
      </p:sp>
    </p:spTree>
    <p:extLst>
      <p:ext uri="{BB962C8B-B14F-4D97-AF65-F5344CB8AC3E}">
        <p14:creationId xmlns:p14="http://schemas.microsoft.com/office/powerpoint/2010/main" val="2596027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 name="グループ化 75">
            <a:extLst>
              <a:ext uri="{FF2B5EF4-FFF2-40B4-BE49-F238E27FC236}">
                <a16:creationId xmlns:a16="http://schemas.microsoft.com/office/drawing/2014/main" id="{F312212B-BF51-4063-A04F-89D68BA554E3}"/>
              </a:ext>
            </a:extLst>
          </p:cNvPr>
          <p:cNvGrpSpPr/>
          <p:nvPr/>
        </p:nvGrpSpPr>
        <p:grpSpPr>
          <a:xfrm>
            <a:off x="8024636" y="3407883"/>
            <a:ext cx="3276448" cy="1053152"/>
            <a:chOff x="8261325" y="3893332"/>
            <a:chExt cx="3276448" cy="1053152"/>
          </a:xfrm>
          <a:solidFill>
            <a:schemeClr val="bg2">
              <a:lumMod val="20000"/>
              <a:lumOff val="80000"/>
            </a:schemeClr>
          </a:solidFill>
        </p:grpSpPr>
        <p:sp>
          <p:nvSpPr>
            <p:cNvPr id="81" name="フローチャート: 他ページ結合子 80">
              <a:extLst>
                <a:ext uri="{FF2B5EF4-FFF2-40B4-BE49-F238E27FC236}">
                  <a16:creationId xmlns:a16="http://schemas.microsoft.com/office/drawing/2014/main" id="{CAC7A185-9336-473D-AF50-464E6F19D006}"/>
                </a:ext>
              </a:extLst>
            </p:cNvPr>
            <p:cNvSpPr/>
            <p:nvPr/>
          </p:nvSpPr>
          <p:spPr>
            <a:xfrm rot="16200000">
              <a:off x="10063467" y="3472177"/>
              <a:ext cx="1053152" cy="1895461"/>
            </a:xfrm>
            <a:prstGeom prst="flowChartOffpageConnector">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accent1"/>
                </a:solidFill>
              </a:endParaRPr>
            </a:p>
          </p:txBody>
        </p:sp>
        <p:sp>
          <p:nvSpPr>
            <p:cNvPr id="85" name="正方形/長方形 84">
              <a:extLst>
                <a:ext uri="{FF2B5EF4-FFF2-40B4-BE49-F238E27FC236}">
                  <a16:creationId xmlns:a16="http://schemas.microsoft.com/office/drawing/2014/main" id="{A439FA7F-83EC-4B2E-BE4A-8C063C16C60D}"/>
                </a:ext>
              </a:extLst>
            </p:cNvPr>
            <p:cNvSpPr/>
            <p:nvPr/>
          </p:nvSpPr>
          <p:spPr>
            <a:xfrm>
              <a:off x="8261325" y="3893332"/>
              <a:ext cx="2869009" cy="105315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solidFill>
              </a:endParaRPr>
            </a:p>
          </p:txBody>
        </p:sp>
        <p:sp>
          <p:nvSpPr>
            <p:cNvPr id="86" name="テキスト ボックス 85">
              <a:extLst>
                <a:ext uri="{FF2B5EF4-FFF2-40B4-BE49-F238E27FC236}">
                  <a16:creationId xmlns:a16="http://schemas.microsoft.com/office/drawing/2014/main" id="{633337E8-1C7C-4304-A659-7684841345AD}"/>
                </a:ext>
              </a:extLst>
            </p:cNvPr>
            <p:cNvSpPr txBox="1"/>
            <p:nvPr/>
          </p:nvSpPr>
          <p:spPr>
            <a:xfrm>
              <a:off x="8877025" y="4517422"/>
              <a:ext cx="2236511" cy="338554"/>
            </a:xfrm>
            <a:prstGeom prst="rect">
              <a:avLst/>
            </a:prstGeom>
            <a:noFill/>
          </p:spPr>
          <p:txBody>
            <a:bodyPr wrap="none" rtlCol="0">
              <a:spAutoFit/>
            </a:bodyPr>
            <a:lstStyle/>
            <a:p>
              <a:pPr algn="ctr"/>
              <a:r>
                <a:rPr kumimoji="1" lang="ja-JP" altLang="en-US" sz="1600" dirty="0"/>
                <a:t>活性確認</a:t>
              </a:r>
              <a:r>
                <a:rPr kumimoji="1" lang="en-US" altLang="ja-JP" sz="1600" dirty="0"/>
                <a:t>…</a:t>
              </a:r>
              <a:r>
                <a:rPr kumimoji="1" lang="ja-JP" altLang="en-US" sz="1600" dirty="0"/>
                <a:t>粗酵素反応</a:t>
              </a:r>
              <a:endParaRPr kumimoji="1" lang="en-US" altLang="ja-JP" sz="1600" dirty="0"/>
            </a:p>
          </p:txBody>
        </p:sp>
        <p:sp>
          <p:nvSpPr>
            <p:cNvPr id="87" name="テキスト ボックス 86">
              <a:extLst>
                <a:ext uri="{FF2B5EF4-FFF2-40B4-BE49-F238E27FC236}">
                  <a16:creationId xmlns:a16="http://schemas.microsoft.com/office/drawing/2014/main" id="{3D59899A-AC80-4DA2-9898-31ED9562B67B}"/>
                </a:ext>
              </a:extLst>
            </p:cNvPr>
            <p:cNvSpPr txBox="1"/>
            <p:nvPr/>
          </p:nvSpPr>
          <p:spPr>
            <a:xfrm>
              <a:off x="8877025" y="4003858"/>
              <a:ext cx="2253309" cy="338554"/>
            </a:xfrm>
            <a:prstGeom prst="rect">
              <a:avLst/>
            </a:prstGeom>
            <a:noFill/>
          </p:spPr>
          <p:txBody>
            <a:bodyPr wrap="none" rtlCol="0">
              <a:spAutoFit/>
            </a:bodyPr>
            <a:lstStyle/>
            <a:p>
              <a:pPr algn="ctr"/>
              <a:r>
                <a:rPr kumimoji="1" lang="ja-JP" altLang="en-US" sz="1600" dirty="0"/>
                <a:t>発現確認</a:t>
              </a:r>
              <a:r>
                <a:rPr kumimoji="1" lang="en-US" altLang="ja-JP" sz="1600" dirty="0"/>
                <a:t>…SDS-PAGE</a:t>
              </a:r>
            </a:p>
          </p:txBody>
        </p:sp>
        <p:cxnSp>
          <p:nvCxnSpPr>
            <p:cNvPr id="88" name="直線コネクタ 87">
              <a:extLst>
                <a:ext uri="{FF2B5EF4-FFF2-40B4-BE49-F238E27FC236}">
                  <a16:creationId xmlns:a16="http://schemas.microsoft.com/office/drawing/2014/main" id="{0A3A4F6E-D378-4333-8B3B-868089772966}"/>
                </a:ext>
              </a:extLst>
            </p:cNvPr>
            <p:cNvCxnSpPr>
              <a:cxnSpLocks/>
            </p:cNvCxnSpPr>
            <p:nvPr/>
          </p:nvCxnSpPr>
          <p:spPr>
            <a:xfrm>
              <a:off x="11130334" y="3899534"/>
              <a:ext cx="0" cy="1046950"/>
            </a:xfrm>
            <a:prstGeom prst="line">
              <a:avLst/>
            </a:prstGeom>
            <a:grpFill/>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EA7A5A73-25B8-4500-A7BE-6A3CC0ACD8E0}"/>
                </a:ext>
              </a:extLst>
            </p:cNvPr>
            <p:cNvCxnSpPr/>
            <p:nvPr/>
          </p:nvCxnSpPr>
          <p:spPr>
            <a:xfrm flipH="1">
              <a:off x="10940415" y="4946484"/>
              <a:ext cx="217170" cy="0"/>
            </a:xfrm>
            <a:prstGeom prst="line">
              <a:avLst/>
            </a:prstGeom>
            <a:grpFill/>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60" name="矢印: 五方向 59">
            <a:extLst>
              <a:ext uri="{FF2B5EF4-FFF2-40B4-BE49-F238E27FC236}">
                <a16:creationId xmlns:a16="http://schemas.microsoft.com/office/drawing/2014/main" id="{C9ECE12F-567B-403B-A980-5FB56E71102B}"/>
              </a:ext>
            </a:extLst>
          </p:cNvPr>
          <p:cNvSpPr/>
          <p:nvPr/>
        </p:nvSpPr>
        <p:spPr>
          <a:xfrm>
            <a:off x="1219492" y="1827893"/>
            <a:ext cx="5183036" cy="844215"/>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17" name="テキスト ボックス 16">
            <a:extLst>
              <a:ext uri="{FF2B5EF4-FFF2-40B4-BE49-F238E27FC236}">
                <a16:creationId xmlns:a16="http://schemas.microsoft.com/office/drawing/2014/main" id="{0E4A7874-610A-40B8-B656-135666538FD9}"/>
              </a:ext>
            </a:extLst>
          </p:cNvPr>
          <p:cNvSpPr txBox="1"/>
          <p:nvPr/>
        </p:nvSpPr>
        <p:spPr>
          <a:xfrm>
            <a:off x="8034410" y="6335846"/>
            <a:ext cx="4160939" cy="461665"/>
          </a:xfrm>
          <a:prstGeom prst="rect">
            <a:avLst/>
          </a:prstGeom>
          <a:solidFill>
            <a:schemeClr val="bg1"/>
          </a:solidFill>
        </p:spPr>
        <p:txBody>
          <a:bodyPr wrap="square" rtlCol="0">
            <a:spAutoFit/>
          </a:bodyPr>
          <a:lstStyle/>
          <a:p>
            <a:r>
              <a:rPr kumimoji="1" lang="ja-JP" altLang="en-US" sz="1200" dirty="0"/>
              <a:t>酵母</a:t>
            </a:r>
            <a:r>
              <a:rPr kumimoji="1" lang="ja-JP" altLang="en-US" sz="1200" i="1" dirty="0"/>
              <a:t>：</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t>（メタノール資化酵母）</a:t>
            </a:r>
            <a:endParaRPr kumimoji="1" lang="en-US" altLang="ja-JP" sz="1200" dirty="0"/>
          </a:p>
          <a:p>
            <a:r>
              <a:rPr kumimoji="1" lang="ja-JP" altLang="en-US" sz="1200" dirty="0"/>
              <a:t>発現ベクター：</a:t>
            </a:r>
            <a:r>
              <a:rPr kumimoji="1" lang="en-US" altLang="ja-JP" sz="1200" dirty="0" err="1"/>
              <a:t>pPICZ</a:t>
            </a:r>
            <a:r>
              <a:rPr kumimoji="1" lang="en-US" altLang="ja-JP" sz="1200" dirty="0"/>
              <a:t>α</a:t>
            </a:r>
            <a:endParaRPr kumimoji="1" lang="ja-JP" altLang="en-US" sz="1200" dirty="0"/>
          </a:p>
        </p:txBody>
      </p:sp>
      <p:sp>
        <p:nvSpPr>
          <p:cNvPr id="2" name="タイトル 1">
            <a:extLst>
              <a:ext uri="{FF2B5EF4-FFF2-40B4-BE49-F238E27FC236}">
                <a16:creationId xmlns:a16="http://schemas.microsoft.com/office/drawing/2014/main" id="{949C1DF7-B6CA-4407-85CC-6136C931B173}"/>
              </a:ext>
            </a:extLst>
          </p:cNvPr>
          <p:cNvSpPr>
            <a:spLocks noGrp="1"/>
          </p:cNvSpPr>
          <p:nvPr>
            <p:ph type="title"/>
          </p:nvPr>
        </p:nvSpPr>
        <p:spPr/>
        <p:txBody>
          <a:bodyPr>
            <a:normAutofit fontScale="90000"/>
          </a:bodyPr>
          <a:lstStyle/>
          <a:p>
            <a:r>
              <a:rPr kumimoji="1" lang="en-US" altLang="ja-JP" sz="1800" dirty="0"/>
              <a:t>Wet</a:t>
            </a:r>
            <a:r>
              <a:rPr kumimoji="1" lang="ja-JP" altLang="en-US" sz="1800" dirty="0"/>
              <a:t>実験：セルロース分解酵素</a:t>
            </a:r>
            <a:r>
              <a:rPr lang="ja-JP" altLang="en-US" sz="1800" dirty="0"/>
              <a:t>の合成・評価実験</a:t>
            </a:r>
            <a:br>
              <a:rPr kumimoji="1" lang="en-US" altLang="ja-JP" sz="1800" dirty="0"/>
            </a:br>
            <a:r>
              <a:rPr lang="ja-JP" altLang="en-US" sz="2700" dirty="0"/>
              <a:t>実験内容</a:t>
            </a:r>
            <a:endParaRPr kumimoji="1" lang="ja-JP" altLang="en-US" dirty="0"/>
          </a:p>
        </p:txBody>
      </p:sp>
      <p:sp>
        <p:nvSpPr>
          <p:cNvPr id="3" name="スライド番号プレースホルダー 2">
            <a:extLst>
              <a:ext uri="{FF2B5EF4-FFF2-40B4-BE49-F238E27FC236}">
                <a16:creationId xmlns:a16="http://schemas.microsoft.com/office/drawing/2014/main" id="{EFA32363-7BBD-48BF-8C96-A6DB63C7ACB5}"/>
              </a:ext>
            </a:extLst>
          </p:cNvPr>
          <p:cNvSpPr>
            <a:spLocks noGrp="1"/>
          </p:cNvSpPr>
          <p:nvPr>
            <p:ph type="sldNum" sz="quarter" idx="10"/>
          </p:nvPr>
        </p:nvSpPr>
        <p:spPr/>
        <p:txBody>
          <a:bodyPr/>
          <a:lstStyle/>
          <a:p>
            <a:fld id="{584EAAFE-CFE5-40AD-8E95-5BFF290DC5CF}" type="slidenum">
              <a:rPr kumimoji="1" lang="ja-JP" altLang="en-US" smtClean="0"/>
              <a:pPr/>
              <a:t>12</a:t>
            </a:fld>
            <a:endParaRPr kumimoji="1" lang="ja-JP" altLang="en-US"/>
          </a:p>
        </p:txBody>
      </p:sp>
      <p:grpSp>
        <p:nvGrpSpPr>
          <p:cNvPr id="11" name="グループ化 10">
            <a:extLst>
              <a:ext uri="{FF2B5EF4-FFF2-40B4-BE49-F238E27FC236}">
                <a16:creationId xmlns:a16="http://schemas.microsoft.com/office/drawing/2014/main" id="{D48C1BEB-5F57-42C1-A68A-107FFE10D9E5}"/>
              </a:ext>
            </a:extLst>
          </p:cNvPr>
          <p:cNvGrpSpPr/>
          <p:nvPr/>
        </p:nvGrpSpPr>
        <p:grpSpPr>
          <a:xfrm>
            <a:off x="1355034" y="1919793"/>
            <a:ext cx="2076455" cy="484033"/>
            <a:chOff x="6595770" y="1162574"/>
            <a:chExt cx="2076455" cy="484033"/>
          </a:xfrm>
        </p:grpSpPr>
        <p:sp>
          <p:nvSpPr>
            <p:cNvPr id="12" name="フローチャート: 端子 11">
              <a:extLst>
                <a:ext uri="{FF2B5EF4-FFF2-40B4-BE49-F238E27FC236}">
                  <a16:creationId xmlns:a16="http://schemas.microsoft.com/office/drawing/2014/main" id="{5988BAB7-6A62-4914-B99E-2BAD4F6B2C02}"/>
                </a:ext>
              </a:extLst>
            </p:cNvPr>
            <p:cNvSpPr/>
            <p:nvPr/>
          </p:nvSpPr>
          <p:spPr>
            <a:xfrm>
              <a:off x="6595770" y="1162574"/>
              <a:ext cx="969007" cy="484033"/>
            </a:xfrm>
            <a:prstGeom prst="flowChartTermina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TeCel7A</a:t>
              </a:r>
              <a:endParaRPr kumimoji="1" lang="ja-JP" altLang="en-US" sz="1600" dirty="0">
                <a:solidFill>
                  <a:schemeClr val="bg1"/>
                </a:solidFill>
              </a:endParaRPr>
            </a:p>
          </p:txBody>
        </p:sp>
        <p:sp>
          <p:nvSpPr>
            <p:cNvPr id="13" name="正方形/長方形 12">
              <a:extLst>
                <a:ext uri="{FF2B5EF4-FFF2-40B4-BE49-F238E27FC236}">
                  <a16:creationId xmlns:a16="http://schemas.microsoft.com/office/drawing/2014/main" id="{4F551A06-E970-40E4-B4AD-34981030A4B3}"/>
                </a:ext>
              </a:extLst>
            </p:cNvPr>
            <p:cNvSpPr/>
            <p:nvPr/>
          </p:nvSpPr>
          <p:spPr>
            <a:xfrm>
              <a:off x="7712282" y="1404591"/>
              <a:ext cx="959943" cy="242016"/>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TrCBM1</a:t>
              </a:r>
              <a:endParaRPr kumimoji="1" lang="ja-JP" altLang="en-US" sz="1600" dirty="0">
                <a:solidFill>
                  <a:schemeClr val="bg1"/>
                </a:solidFill>
              </a:endParaRPr>
            </a:p>
          </p:txBody>
        </p:sp>
        <p:cxnSp>
          <p:nvCxnSpPr>
            <p:cNvPr id="14" name="直線コネクタ 13">
              <a:extLst>
                <a:ext uri="{FF2B5EF4-FFF2-40B4-BE49-F238E27FC236}">
                  <a16:creationId xmlns:a16="http://schemas.microsoft.com/office/drawing/2014/main" id="{241F7635-5FCB-4BCA-9559-123E20998AF5}"/>
                </a:ext>
              </a:extLst>
            </p:cNvPr>
            <p:cNvCxnSpPr>
              <a:cxnSpLocks/>
              <a:endCxn id="13" idx="1"/>
            </p:cNvCxnSpPr>
            <p:nvPr/>
          </p:nvCxnSpPr>
          <p:spPr>
            <a:xfrm>
              <a:off x="7564777" y="1404591"/>
              <a:ext cx="147505" cy="121008"/>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5" name="テキスト ボックス 14">
            <a:extLst>
              <a:ext uri="{FF2B5EF4-FFF2-40B4-BE49-F238E27FC236}">
                <a16:creationId xmlns:a16="http://schemas.microsoft.com/office/drawing/2014/main" id="{3317EA0B-0965-485A-98DD-FA6A3F2D3A69}"/>
              </a:ext>
            </a:extLst>
          </p:cNvPr>
          <p:cNvSpPr txBox="1"/>
          <p:nvPr/>
        </p:nvSpPr>
        <p:spPr>
          <a:xfrm>
            <a:off x="2407159" y="2375526"/>
            <a:ext cx="1058303" cy="307777"/>
          </a:xfrm>
          <a:prstGeom prst="rect">
            <a:avLst/>
          </a:prstGeom>
          <a:noFill/>
        </p:spPr>
        <p:txBody>
          <a:bodyPr wrap="none" rtlCol="0">
            <a:spAutoFit/>
          </a:bodyPr>
          <a:lstStyle/>
          <a:p>
            <a:r>
              <a:rPr kumimoji="1" lang="ja-JP" altLang="en-US" sz="1400" dirty="0">
                <a:solidFill>
                  <a:srgbClr val="00CCFF"/>
                </a:solidFill>
              </a:rPr>
              <a:t>結合ドメイン</a:t>
            </a:r>
          </a:p>
        </p:txBody>
      </p:sp>
      <p:sp>
        <p:nvSpPr>
          <p:cNvPr id="16" name="テキスト ボックス 15">
            <a:extLst>
              <a:ext uri="{FF2B5EF4-FFF2-40B4-BE49-F238E27FC236}">
                <a16:creationId xmlns:a16="http://schemas.microsoft.com/office/drawing/2014/main" id="{33F92CA7-7090-466D-B6A4-5C4D25121D0E}"/>
              </a:ext>
            </a:extLst>
          </p:cNvPr>
          <p:cNvSpPr txBox="1"/>
          <p:nvPr/>
        </p:nvSpPr>
        <p:spPr>
          <a:xfrm>
            <a:off x="1355034" y="2378197"/>
            <a:ext cx="1058303" cy="307777"/>
          </a:xfrm>
          <a:prstGeom prst="rect">
            <a:avLst/>
          </a:prstGeom>
          <a:noFill/>
        </p:spPr>
        <p:txBody>
          <a:bodyPr wrap="none" rtlCol="0">
            <a:spAutoFit/>
          </a:bodyPr>
          <a:lstStyle/>
          <a:p>
            <a:r>
              <a:rPr kumimoji="1" lang="ja-JP" altLang="en-US" sz="1400" dirty="0">
                <a:solidFill>
                  <a:srgbClr val="FF0000"/>
                </a:solidFill>
              </a:rPr>
              <a:t>触媒ドメイン</a:t>
            </a:r>
          </a:p>
        </p:txBody>
      </p:sp>
      <p:grpSp>
        <p:nvGrpSpPr>
          <p:cNvPr id="25" name="グループ化 24">
            <a:extLst>
              <a:ext uri="{FF2B5EF4-FFF2-40B4-BE49-F238E27FC236}">
                <a16:creationId xmlns:a16="http://schemas.microsoft.com/office/drawing/2014/main" id="{D290F675-5662-487F-9308-F66F4B3EA034}"/>
              </a:ext>
            </a:extLst>
          </p:cNvPr>
          <p:cNvGrpSpPr/>
          <p:nvPr/>
        </p:nvGrpSpPr>
        <p:grpSpPr>
          <a:xfrm>
            <a:off x="6647941" y="3407883"/>
            <a:ext cx="2136166" cy="1053151"/>
            <a:chOff x="2252875" y="3814653"/>
            <a:chExt cx="2136166" cy="1053151"/>
          </a:xfrm>
          <a:solidFill>
            <a:srgbClr val="FFF6CC"/>
          </a:solidFill>
        </p:grpSpPr>
        <p:sp>
          <p:nvSpPr>
            <p:cNvPr id="26" name="フローチャート: 他ページ結合子 25">
              <a:extLst>
                <a:ext uri="{FF2B5EF4-FFF2-40B4-BE49-F238E27FC236}">
                  <a16:creationId xmlns:a16="http://schemas.microsoft.com/office/drawing/2014/main" id="{0FEB73F8-72F0-40EA-955B-5113C8D879DF}"/>
                </a:ext>
              </a:extLst>
            </p:cNvPr>
            <p:cNvSpPr/>
            <p:nvPr/>
          </p:nvSpPr>
          <p:spPr>
            <a:xfrm rot="16200000">
              <a:off x="2794382" y="3273146"/>
              <a:ext cx="1053151" cy="2136166"/>
            </a:xfrm>
            <a:prstGeom prst="flowChartOffpageConnector">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7" name="テキスト ボックス 26">
              <a:extLst>
                <a:ext uri="{FF2B5EF4-FFF2-40B4-BE49-F238E27FC236}">
                  <a16:creationId xmlns:a16="http://schemas.microsoft.com/office/drawing/2014/main" id="{9A590A83-2EB4-4816-89DF-52483E76B126}"/>
                </a:ext>
              </a:extLst>
            </p:cNvPr>
            <p:cNvSpPr txBox="1"/>
            <p:nvPr/>
          </p:nvSpPr>
          <p:spPr>
            <a:xfrm>
              <a:off x="2319526" y="4120665"/>
              <a:ext cx="2016899" cy="523220"/>
            </a:xfrm>
            <a:prstGeom prst="rect">
              <a:avLst/>
            </a:prstGeom>
            <a:noFill/>
          </p:spPr>
          <p:txBody>
            <a:bodyPr wrap="none" rtlCol="0">
              <a:spAutoFit/>
            </a:bodyPr>
            <a:lstStyle/>
            <a:p>
              <a:pPr algn="ctr"/>
              <a:r>
                <a:rPr kumimoji="1" lang="ja-JP" altLang="en-US" sz="1600" u="sng" dirty="0"/>
                <a:t>培地上清</a:t>
              </a:r>
              <a:r>
                <a:rPr kumimoji="1" lang="ja-JP" altLang="en-US" sz="1600" dirty="0"/>
                <a:t>回収</a:t>
              </a:r>
              <a:endParaRPr kumimoji="1" lang="en-US" altLang="ja-JP" sz="1600" dirty="0"/>
            </a:p>
            <a:p>
              <a:pPr algn="ctr"/>
              <a:r>
                <a:rPr kumimoji="1" lang="ja-JP" altLang="en-US" sz="1200" dirty="0"/>
                <a:t>　＝セルロース分解酵素含む</a:t>
              </a:r>
              <a:endParaRPr kumimoji="1" lang="en-US" altLang="ja-JP" sz="1200" dirty="0"/>
            </a:p>
          </p:txBody>
        </p:sp>
      </p:grpSp>
      <p:grpSp>
        <p:nvGrpSpPr>
          <p:cNvPr id="28" name="グループ化 27">
            <a:extLst>
              <a:ext uri="{FF2B5EF4-FFF2-40B4-BE49-F238E27FC236}">
                <a16:creationId xmlns:a16="http://schemas.microsoft.com/office/drawing/2014/main" id="{4D49B787-7D7B-40C7-B965-9F3F1C2249A2}"/>
              </a:ext>
            </a:extLst>
          </p:cNvPr>
          <p:cNvGrpSpPr/>
          <p:nvPr/>
        </p:nvGrpSpPr>
        <p:grpSpPr>
          <a:xfrm>
            <a:off x="5131898" y="3410669"/>
            <a:ext cx="1895461" cy="1053151"/>
            <a:chOff x="2252875" y="3814654"/>
            <a:chExt cx="1895461" cy="1053151"/>
          </a:xfrm>
          <a:solidFill>
            <a:srgbClr val="FFF6CC"/>
          </a:solidFill>
        </p:grpSpPr>
        <p:sp>
          <p:nvSpPr>
            <p:cNvPr id="29" name="フローチャート: 他ページ結合子 28">
              <a:extLst>
                <a:ext uri="{FF2B5EF4-FFF2-40B4-BE49-F238E27FC236}">
                  <a16:creationId xmlns:a16="http://schemas.microsoft.com/office/drawing/2014/main" id="{FFC4D426-FAEC-4180-BF78-2FBC7D0E10ED}"/>
                </a:ext>
              </a:extLst>
            </p:cNvPr>
            <p:cNvSpPr/>
            <p:nvPr/>
          </p:nvSpPr>
          <p:spPr>
            <a:xfrm rot="16200000">
              <a:off x="2674030" y="3393499"/>
              <a:ext cx="1053151" cy="1895461"/>
            </a:xfrm>
            <a:prstGeom prst="flowChartOffpageConnector">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0" name="テキスト ボックス 29">
              <a:extLst>
                <a:ext uri="{FF2B5EF4-FFF2-40B4-BE49-F238E27FC236}">
                  <a16:creationId xmlns:a16="http://schemas.microsoft.com/office/drawing/2014/main" id="{22A3AEC6-E925-414F-AA67-13C7270C1953}"/>
                </a:ext>
              </a:extLst>
            </p:cNvPr>
            <p:cNvSpPr txBox="1"/>
            <p:nvPr/>
          </p:nvSpPr>
          <p:spPr>
            <a:xfrm>
              <a:off x="2774215" y="4056325"/>
              <a:ext cx="1005403" cy="584775"/>
            </a:xfrm>
            <a:prstGeom prst="rect">
              <a:avLst/>
            </a:prstGeom>
            <a:grpFill/>
          </p:spPr>
          <p:txBody>
            <a:bodyPr wrap="none" rtlCol="0">
              <a:spAutoFit/>
            </a:bodyPr>
            <a:lstStyle/>
            <a:p>
              <a:pPr algn="ctr"/>
              <a:r>
                <a:rPr kumimoji="1" lang="ja-JP" altLang="en-US" sz="1600" dirty="0"/>
                <a:t>酵母培養</a:t>
              </a:r>
              <a:endParaRPr kumimoji="1" lang="en-US" altLang="ja-JP" sz="1600" dirty="0"/>
            </a:p>
            <a:p>
              <a:pPr algn="ctr"/>
              <a:r>
                <a:rPr kumimoji="1" lang="ja-JP" altLang="en-US" sz="1600" dirty="0"/>
                <a:t>発現誘導</a:t>
              </a:r>
              <a:endParaRPr kumimoji="1" lang="en-US" altLang="ja-JP" sz="1600" dirty="0"/>
            </a:p>
          </p:txBody>
        </p:sp>
      </p:grpSp>
      <p:grpSp>
        <p:nvGrpSpPr>
          <p:cNvPr id="31" name="グループ化 30">
            <a:extLst>
              <a:ext uri="{FF2B5EF4-FFF2-40B4-BE49-F238E27FC236}">
                <a16:creationId xmlns:a16="http://schemas.microsoft.com/office/drawing/2014/main" id="{849BB06B-EE94-4D73-99E8-8FA744F2A042}"/>
              </a:ext>
            </a:extLst>
          </p:cNvPr>
          <p:cNvGrpSpPr/>
          <p:nvPr/>
        </p:nvGrpSpPr>
        <p:grpSpPr>
          <a:xfrm>
            <a:off x="3604926" y="3410669"/>
            <a:ext cx="1895461" cy="1053151"/>
            <a:chOff x="2252875" y="3814654"/>
            <a:chExt cx="1895461" cy="1053151"/>
          </a:xfrm>
          <a:solidFill>
            <a:schemeClr val="accent2">
              <a:lumMod val="20000"/>
              <a:lumOff val="80000"/>
            </a:schemeClr>
          </a:solidFill>
        </p:grpSpPr>
        <p:sp>
          <p:nvSpPr>
            <p:cNvPr id="32" name="フローチャート: 他ページ結合子 31">
              <a:extLst>
                <a:ext uri="{FF2B5EF4-FFF2-40B4-BE49-F238E27FC236}">
                  <a16:creationId xmlns:a16="http://schemas.microsoft.com/office/drawing/2014/main" id="{0B7EE3B8-1769-4422-AA5D-E6AC513291BA}"/>
                </a:ext>
              </a:extLst>
            </p:cNvPr>
            <p:cNvSpPr/>
            <p:nvPr/>
          </p:nvSpPr>
          <p:spPr>
            <a:xfrm rot="16200000">
              <a:off x="2674030" y="3393499"/>
              <a:ext cx="1053151" cy="1895461"/>
            </a:xfrm>
            <a:prstGeom prst="flowChartOffpageConnector">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3" name="テキスト ボックス 32">
              <a:extLst>
                <a:ext uri="{FF2B5EF4-FFF2-40B4-BE49-F238E27FC236}">
                  <a16:creationId xmlns:a16="http://schemas.microsoft.com/office/drawing/2014/main" id="{2747A904-F620-41FE-9BD1-762D0DFAF42F}"/>
                </a:ext>
              </a:extLst>
            </p:cNvPr>
            <p:cNvSpPr txBox="1"/>
            <p:nvPr/>
          </p:nvSpPr>
          <p:spPr>
            <a:xfrm>
              <a:off x="2773217" y="4059310"/>
              <a:ext cx="1005403" cy="584775"/>
            </a:xfrm>
            <a:prstGeom prst="rect">
              <a:avLst/>
            </a:prstGeom>
            <a:grpFill/>
          </p:spPr>
          <p:txBody>
            <a:bodyPr wrap="none" rtlCol="0">
              <a:spAutoFit/>
            </a:bodyPr>
            <a:lstStyle/>
            <a:p>
              <a:pPr algn="ctr"/>
              <a:r>
                <a:rPr kumimoji="1" lang="ja-JP" altLang="en-US" sz="1600" dirty="0"/>
                <a:t>酵母</a:t>
              </a:r>
              <a:r>
                <a:rPr kumimoji="1" lang="ja-JP" altLang="en-US" sz="1200" dirty="0"/>
                <a:t>＊</a:t>
              </a:r>
              <a:r>
                <a:rPr kumimoji="1" lang="ja-JP" altLang="en-US" sz="1600" dirty="0"/>
                <a:t>へ</a:t>
              </a:r>
              <a:endParaRPr kumimoji="1" lang="en-US" altLang="ja-JP" sz="1600" dirty="0"/>
            </a:p>
            <a:p>
              <a:pPr algn="ctr"/>
              <a:r>
                <a:rPr kumimoji="1" lang="ja-JP" altLang="en-US" sz="1600" dirty="0"/>
                <a:t>形質転換</a:t>
              </a:r>
            </a:p>
          </p:txBody>
        </p:sp>
      </p:grpSp>
      <p:sp>
        <p:nvSpPr>
          <p:cNvPr id="34" name="テキスト ボックス 33">
            <a:extLst>
              <a:ext uri="{FF2B5EF4-FFF2-40B4-BE49-F238E27FC236}">
                <a16:creationId xmlns:a16="http://schemas.microsoft.com/office/drawing/2014/main" id="{C5CAA1F6-D892-47A0-83E2-53F0B0260723}"/>
              </a:ext>
            </a:extLst>
          </p:cNvPr>
          <p:cNvSpPr txBox="1"/>
          <p:nvPr/>
        </p:nvSpPr>
        <p:spPr>
          <a:xfrm>
            <a:off x="328329" y="3123629"/>
            <a:ext cx="1404552" cy="400110"/>
          </a:xfrm>
          <a:prstGeom prst="rect">
            <a:avLst/>
          </a:prstGeom>
          <a:noFill/>
        </p:spPr>
        <p:txBody>
          <a:bodyPr wrap="none" rtlCol="0">
            <a:spAutoFit/>
          </a:bodyPr>
          <a:lstStyle/>
          <a:p>
            <a:r>
              <a:rPr kumimoji="1" lang="ja-JP" altLang="en-US" sz="2000" b="1" dirty="0">
                <a:solidFill>
                  <a:schemeClr val="accent1"/>
                </a:solidFill>
              </a:rPr>
              <a:t>実験の流れ</a:t>
            </a:r>
          </a:p>
        </p:txBody>
      </p:sp>
      <p:cxnSp>
        <p:nvCxnSpPr>
          <p:cNvPr id="35" name="直線コネクタ 34">
            <a:extLst>
              <a:ext uri="{FF2B5EF4-FFF2-40B4-BE49-F238E27FC236}">
                <a16:creationId xmlns:a16="http://schemas.microsoft.com/office/drawing/2014/main" id="{6F9BF745-9DF5-43B4-9194-50085E8FE37C}"/>
              </a:ext>
            </a:extLst>
          </p:cNvPr>
          <p:cNvCxnSpPr>
            <a:cxnSpLocks/>
            <a:stCxn id="26" idx="2"/>
          </p:cNvCxnSpPr>
          <p:nvPr/>
        </p:nvCxnSpPr>
        <p:spPr>
          <a:xfrm>
            <a:off x="8784107" y="3934459"/>
            <a:ext cx="2455225"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A4BB34E2-D489-49B5-9732-42F5FD7553B8}"/>
              </a:ext>
            </a:extLst>
          </p:cNvPr>
          <p:cNvSpPr txBox="1"/>
          <p:nvPr/>
        </p:nvSpPr>
        <p:spPr>
          <a:xfrm>
            <a:off x="3649259" y="3022144"/>
            <a:ext cx="385042" cy="523220"/>
          </a:xfrm>
          <a:prstGeom prst="rect">
            <a:avLst/>
          </a:prstGeom>
          <a:noFill/>
        </p:spPr>
        <p:txBody>
          <a:bodyPr wrap="none" rtlCol="0">
            <a:spAutoFit/>
          </a:bodyPr>
          <a:lstStyle/>
          <a:p>
            <a:r>
              <a:rPr kumimoji="1" lang="en-US" altLang="ja-JP" sz="2800" b="1" dirty="0">
                <a:solidFill>
                  <a:schemeClr val="accent1"/>
                </a:solidFill>
              </a:rPr>
              <a:t>2</a:t>
            </a:r>
            <a:endParaRPr kumimoji="1" lang="ja-JP" altLang="en-US" sz="2800" b="1" dirty="0">
              <a:solidFill>
                <a:schemeClr val="accent1"/>
              </a:solidFill>
            </a:endParaRPr>
          </a:p>
        </p:txBody>
      </p:sp>
      <p:sp>
        <p:nvSpPr>
          <p:cNvPr id="37" name="テキスト ボックス 36">
            <a:extLst>
              <a:ext uri="{FF2B5EF4-FFF2-40B4-BE49-F238E27FC236}">
                <a16:creationId xmlns:a16="http://schemas.microsoft.com/office/drawing/2014/main" id="{37537FAB-AD4D-4A66-97EA-88F213B540A8}"/>
              </a:ext>
            </a:extLst>
          </p:cNvPr>
          <p:cNvSpPr txBox="1"/>
          <p:nvPr/>
        </p:nvSpPr>
        <p:spPr>
          <a:xfrm>
            <a:off x="5147936" y="3022144"/>
            <a:ext cx="385042" cy="523220"/>
          </a:xfrm>
          <a:prstGeom prst="rect">
            <a:avLst/>
          </a:prstGeom>
          <a:noFill/>
        </p:spPr>
        <p:txBody>
          <a:bodyPr wrap="none" rtlCol="0">
            <a:spAutoFit/>
          </a:bodyPr>
          <a:lstStyle/>
          <a:p>
            <a:r>
              <a:rPr kumimoji="1" lang="en-US" altLang="ja-JP" sz="2800" b="1" dirty="0">
                <a:solidFill>
                  <a:schemeClr val="accent1"/>
                </a:solidFill>
              </a:rPr>
              <a:t>3</a:t>
            </a:r>
            <a:endParaRPr kumimoji="1" lang="ja-JP" altLang="en-US" sz="2800" b="1" dirty="0">
              <a:solidFill>
                <a:schemeClr val="accent1"/>
              </a:solidFill>
            </a:endParaRPr>
          </a:p>
        </p:txBody>
      </p:sp>
      <p:sp>
        <p:nvSpPr>
          <p:cNvPr id="38" name="テキスト ボックス 37">
            <a:extLst>
              <a:ext uri="{FF2B5EF4-FFF2-40B4-BE49-F238E27FC236}">
                <a16:creationId xmlns:a16="http://schemas.microsoft.com/office/drawing/2014/main" id="{9F4786D5-CCB4-4FAA-B1F7-7340524337F6}"/>
              </a:ext>
            </a:extLst>
          </p:cNvPr>
          <p:cNvSpPr txBox="1"/>
          <p:nvPr/>
        </p:nvSpPr>
        <p:spPr>
          <a:xfrm>
            <a:off x="6648113" y="3022144"/>
            <a:ext cx="385042" cy="523220"/>
          </a:xfrm>
          <a:prstGeom prst="rect">
            <a:avLst/>
          </a:prstGeom>
          <a:noFill/>
        </p:spPr>
        <p:txBody>
          <a:bodyPr wrap="none" rtlCol="0">
            <a:spAutoFit/>
          </a:bodyPr>
          <a:lstStyle/>
          <a:p>
            <a:r>
              <a:rPr kumimoji="1" lang="en-US" altLang="ja-JP" sz="2800" b="1" dirty="0">
                <a:solidFill>
                  <a:schemeClr val="accent1"/>
                </a:solidFill>
              </a:rPr>
              <a:t>4</a:t>
            </a:r>
            <a:endParaRPr kumimoji="1" lang="ja-JP" altLang="en-US" sz="2800" b="1" dirty="0">
              <a:solidFill>
                <a:schemeClr val="accent1"/>
              </a:solidFill>
            </a:endParaRPr>
          </a:p>
        </p:txBody>
      </p:sp>
      <p:sp>
        <p:nvSpPr>
          <p:cNvPr id="39" name="テキスト ボックス 38">
            <a:extLst>
              <a:ext uri="{FF2B5EF4-FFF2-40B4-BE49-F238E27FC236}">
                <a16:creationId xmlns:a16="http://schemas.microsoft.com/office/drawing/2014/main" id="{E52270F5-56EB-43C9-A10E-64B1343102D8}"/>
              </a:ext>
            </a:extLst>
          </p:cNvPr>
          <p:cNvSpPr txBox="1"/>
          <p:nvPr/>
        </p:nvSpPr>
        <p:spPr>
          <a:xfrm>
            <a:off x="8338395" y="3022144"/>
            <a:ext cx="385042" cy="523220"/>
          </a:xfrm>
          <a:prstGeom prst="rect">
            <a:avLst/>
          </a:prstGeom>
          <a:noFill/>
        </p:spPr>
        <p:txBody>
          <a:bodyPr wrap="none" rtlCol="0">
            <a:spAutoFit/>
          </a:bodyPr>
          <a:lstStyle/>
          <a:p>
            <a:r>
              <a:rPr kumimoji="1" lang="en-US" altLang="ja-JP" sz="2800" b="1" dirty="0">
                <a:solidFill>
                  <a:schemeClr val="accent1"/>
                </a:solidFill>
              </a:rPr>
              <a:t>5</a:t>
            </a:r>
            <a:endParaRPr kumimoji="1" lang="ja-JP" altLang="en-US" sz="2800" b="1" dirty="0">
              <a:solidFill>
                <a:schemeClr val="accent1"/>
              </a:solidFill>
            </a:endParaRPr>
          </a:p>
        </p:txBody>
      </p:sp>
      <p:sp>
        <p:nvSpPr>
          <p:cNvPr id="44" name="フローチャート: 他ページ結合子 43">
            <a:extLst>
              <a:ext uri="{FF2B5EF4-FFF2-40B4-BE49-F238E27FC236}">
                <a16:creationId xmlns:a16="http://schemas.microsoft.com/office/drawing/2014/main" id="{94A0D61E-0F89-401B-933B-346F77E477F3}"/>
              </a:ext>
            </a:extLst>
          </p:cNvPr>
          <p:cNvSpPr/>
          <p:nvPr/>
        </p:nvSpPr>
        <p:spPr>
          <a:xfrm rot="16200000">
            <a:off x="2510038" y="2990788"/>
            <a:ext cx="1053151" cy="1895461"/>
          </a:xfrm>
          <a:prstGeom prst="flowChartOffpageConnector">
            <a:avLst/>
          </a:prstGeom>
          <a:solidFill>
            <a:schemeClr val="accent2">
              <a:lumMod val="20000"/>
              <a:lumOff val="80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46" name="テキスト ボックス 45">
            <a:extLst>
              <a:ext uri="{FF2B5EF4-FFF2-40B4-BE49-F238E27FC236}">
                <a16:creationId xmlns:a16="http://schemas.microsoft.com/office/drawing/2014/main" id="{CE83C464-D590-4B45-99BD-448621C4A169}"/>
              </a:ext>
            </a:extLst>
          </p:cNvPr>
          <p:cNvSpPr txBox="1"/>
          <p:nvPr/>
        </p:nvSpPr>
        <p:spPr>
          <a:xfrm>
            <a:off x="1993281" y="3023418"/>
            <a:ext cx="385042" cy="523220"/>
          </a:xfrm>
          <a:prstGeom prst="rect">
            <a:avLst/>
          </a:prstGeom>
          <a:noFill/>
        </p:spPr>
        <p:txBody>
          <a:bodyPr wrap="none" rtlCol="0">
            <a:spAutoFit/>
          </a:bodyPr>
          <a:lstStyle/>
          <a:p>
            <a:r>
              <a:rPr kumimoji="1" lang="en-US" altLang="ja-JP" sz="2800" b="1" dirty="0">
                <a:solidFill>
                  <a:schemeClr val="accent1"/>
                </a:solidFill>
              </a:rPr>
              <a:t>1</a:t>
            </a:r>
            <a:endParaRPr kumimoji="1" lang="ja-JP" altLang="en-US" sz="2800" b="1" dirty="0">
              <a:solidFill>
                <a:schemeClr val="accent1"/>
              </a:solidFill>
            </a:endParaRPr>
          </a:p>
        </p:txBody>
      </p:sp>
      <p:grpSp>
        <p:nvGrpSpPr>
          <p:cNvPr id="62" name="グループ化 61">
            <a:extLst>
              <a:ext uri="{FF2B5EF4-FFF2-40B4-BE49-F238E27FC236}">
                <a16:creationId xmlns:a16="http://schemas.microsoft.com/office/drawing/2014/main" id="{49475D5A-5400-4402-AE6B-A3D71026CD66}"/>
              </a:ext>
            </a:extLst>
          </p:cNvPr>
          <p:cNvGrpSpPr/>
          <p:nvPr/>
        </p:nvGrpSpPr>
        <p:grpSpPr>
          <a:xfrm>
            <a:off x="4120923" y="1908824"/>
            <a:ext cx="2076455" cy="484033"/>
            <a:chOff x="6595770" y="1162574"/>
            <a:chExt cx="2076455" cy="484033"/>
          </a:xfrm>
        </p:grpSpPr>
        <p:sp>
          <p:nvSpPr>
            <p:cNvPr id="63" name="フローチャート: 端子 62">
              <a:extLst>
                <a:ext uri="{FF2B5EF4-FFF2-40B4-BE49-F238E27FC236}">
                  <a16:creationId xmlns:a16="http://schemas.microsoft.com/office/drawing/2014/main" id="{3D0102E9-B2F3-4FAF-93D4-0D02CF145891}"/>
                </a:ext>
              </a:extLst>
            </p:cNvPr>
            <p:cNvSpPr/>
            <p:nvPr/>
          </p:nvSpPr>
          <p:spPr>
            <a:xfrm>
              <a:off x="6595770" y="1162574"/>
              <a:ext cx="969007" cy="484033"/>
            </a:xfrm>
            <a:prstGeom prst="flowChartTermina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TeCel7A</a:t>
              </a:r>
              <a:endParaRPr kumimoji="1" lang="ja-JP" altLang="en-US" sz="1600" dirty="0">
                <a:solidFill>
                  <a:schemeClr val="bg1"/>
                </a:solidFill>
              </a:endParaRPr>
            </a:p>
          </p:txBody>
        </p:sp>
        <p:sp>
          <p:nvSpPr>
            <p:cNvPr id="64" name="正方形/長方形 63">
              <a:extLst>
                <a:ext uri="{FF2B5EF4-FFF2-40B4-BE49-F238E27FC236}">
                  <a16:creationId xmlns:a16="http://schemas.microsoft.com/office/drawing/2014/main" id="{B6E0904D-8B19-4A1C-9EF4-3369D306B8A1}"/>
                </a:ext>
              </a:extLst>
            </p:cNvPr>
            <p:cNvSpPr/>
            <p:nvPr/>
          </p:nvSpPr>
          <p:spPr>
            <a:xfrm>
              <a:off x="7712282" y="1404591"/>
              <a:ext cx="959943" cy="2420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600" dirty="0">
                  <a:solidFill>
                    <a:schemeClr val="bg1"/>
                  </a:solidFill>
                </a:rPr>
                <a:t>設計</a:t>
              </a:r>
              <a:r>
                <a:rPr kumimoji="1" lang="en-US" altLang="ja-JP" sz="1600" dirty="0">
                  <a:solidFill>
                    <a:schemeClr val="bg1"/>
                  </a:solidFill>
                </a:rPr>
                <a:t>CBD</a:t>
              </a:r>
              <a:endParaRPr kumimoji="1" lang="ja-JP" altLang="en-US" sz="1600" dirty="0">
                <a:solidFill>
                  <a:schemeClr val="bg1"/>
                </a:solidFill>
              </a:endParaRPr>
            </a:p>
          </p:txBody>
        </p:sp>
        <p:cxnSp>
          <p:nvCxnSpPr>
            <p:cNvPr id="65" name="直線コネクタ 64">
              <a:extLst>
                <a:ext uri="{FF2B5EF4-FFF2-40B4-BE49-F238E27FC236}">
                  <a16:creationId xmlns:a16="http://schemas.microsoft.com/office/drawing/2014/main" id="{E0094156-867A-418C-9B94-5E4D050290A8}"/>
                </a:ext>
              </a:extLst>
            </p:cNvPr>
            <p:cNvCxnSpPr>
              <a:cxnSpLocks/>
              <a:endCxn id="64" idx="1"/>
            </p:cNvCxnSpPr>
            <p:nvPr/>
          </p:nvCxnSpPr>
          <p:spPr>
            <a:xfrm>
              <a:off x="7564777" y="1404591"/>
              <a:ext cx="147505" cy="121008"/>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66" name="テキスト ボックス 65">
            <a:extLst>
              <a:ext uri="{FF2B5EF4-FFF2-40B4-BE49-F238E27FC236}">
                <a16:creationId xmlns:a16="http://schemas.microsoft.com/office/drawing/2014/main" id="{E41DFD38-4D4F-43FD-B19A-A11987BA2469}"/>
              </a:ext>
            </a:extLst>
          </p:cNvPr>
          <p:cNvSpPr txBox="1"/>
          <p:nvPr/>
        </p:nvSpPr>
        <p:spPr>
          <a:xfrm>
            <a:off x="5173048" y="2364331"/>
            <a:ext cx="1058303" cy="307777"/>
          </a:xfrm>
          <a:prstGeom prst="rect">
            <a:avLst/>
          </a:prstGeom>
          <a:noFill/>
        </p:spPr>
        <p:txBody>
          <a:bodyPr wrap="none" rtlCol="0">
            <a:spAutoFit/>
          </a:bodyPr>
          <a:lstStyle/>
          <a:p>
            <a:r>
              <a:rPr kumimoji="1" lang="ja-JP" altLang="en-US" sz="1400" dirty="0">
                <a:solidFill>
                  <a:schemeClr val="accent1"/>
                </a:solidFill>
              </a:rPr>
              <a:t>結合ドメイン</a:t>
            </a:r>
          </a:p>
        </p:txBody>
      </p:sp>
      <p:sp>
        <p:nvSpPr>
          <p:cNvPr id="67" name="テキスト ボックス 66">
            <a:extLst>
              <a:ext uri="{FF2B5EF4-FFF2-40B4-BE49-F238E27FC236}">
                <a16:creationId xmlns:a16="http://schemas.microsoft.com/office/drawing/2014/main" id="{406249A1-3FF3-4E1E-8FDD-37BB11D018D8}"/>
              </a:ext>
            </a:extLst>
          </p:cNvPr>
          <p:cNvSpPr txBox="1"/>
          <p:nvPr/>
        </p:nvSpPr>
        <p:spPr>
          <a:xfrm>
            <a:off x="4095641" y="2366662"/>
            <a:ext cx="1058303" cy="307777"/>
          </a:xfrm>
          <a:prstGeom prst="rect">
            <a:avLst/>
          </a:prstGeom>
          <a:noFill/>
        </p:spPr>
        <p:txBody>
          <a:bodyPr wrap="none" rtlCol="0">
            <a:spAutoFit/>
          </a:bodyPr>
          <a:lstStyle/>
          <a:p>
            <a:r>
              <a:rPr kumimoji="1" lang="ja-JP" altLang="en-US" sz="1400" dirty="0">
                <a:solidFill>
                  <a:srgbClr val="FF0000"/>
                </a:solidFill>
              </a:rPr>
              <a:t>触媒ドメイン</a:t>
            </a:r>
          </a:p>
        </p:txBody>
      </p:sp>
      <p:sp>
        <p:nvSpPr>
          <p:cNvPr id="68" name="テキスト ボックス 67">
            <a:extLst>
              <a:ext uri="{FF2B5EF4-FFF2-40B4-BE49-F238E27FC236}">
                <a16:creationId xmlns:a16="http://schemas.microsoft.com/office/drawing/2014/main" id="{7D366EF3-D4DF-4C9A-80B9-E24A63965AA6}"/>
              </a:ext>
            </a:extLst>
          </p:cNvPr>
          <p:cNvSpPr txBox="1"/>
          <p:nvPr/>
        </p:nvSpPr>
        <p:spPr>
          <a:xfrm>
            <a:off x="3492771" y="1920498"/>
            <a:ext cx="543739" cy="307777"/>
          </a:xfrm>
          <a:prstGeom prst="rect">
            <a:avLst/>
          </a:prstGeom>
          <a:noFill/>
        </p:spPr>
        <p:txBody>
          <a:bodyPr wrap="none" rtlCol="0">
            <a:spAutoFit/>
          </a:bodyPr>
          <a:lstStyle/>
          <a:p>
            <a:r>
              <a:rPr kumimoji="1" lang="ja-JP" altLang="en-US" sz="1400" dirty="0"/>
              <a:t>置換</a:t>
            </a:r>
          </a:p>
        </p:txBody>
      </p:sp>
      <p:sp>
        <p:nvSpPr>
          <p:cNvPr id="73" name="矢印: 右 72">
            <a:extLst>
              <a:ext uri="{FF2B5EF4-FFF2-40B4-BE49-F238E27FC236}">
                <a16:creationId xmlns:a16="http://schemas.microsoft.com/office/drawing/2014/main" id="{1FB4EDBD-762F-4416-B741-3B081027806E}"/>
              </a:ext>
            </a:extLst>
          </p:cNvPr>
          <p:cNvSpPr/>
          <p:nvPr/>
        </p:nvSpPr>
        <p:spPr>
          <a:xfrm>
            <a:off x="3581291" y="2268519"/>
            <a:ext cx="418585" cy="156359"/>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0" name="テキスト ボックス 69">
            <a:extLst>
              <a:ext uri="{FF2B5EF4-FFF2-40B4-BE49-F238E27FC236}">
                <a16:creationId xmlns:a16="http://schemas.microsoft.com/office/drawing/2014/main" id="{1528EAEB-7328-413E-9DA1-C5AF06547D95}"/>
              </a:ext>
            </a:extLst>
          </p:cNvPr>
          <p:cNvSpPr txBox="1"/>
          <p:nvPr/>
        </p:nvSpPr>
        <p:spPr>
          <a:xfrm>
            <a:off x="5159572" y="6241271"/>
            <a:ext cx="304649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err="1">
                <a:ln>
                  <a:noFill/>
                </a:ln>
                <a:solidFill>
                  <a:srgbClr val="FF0000"/>
                </a:solidFill>
                <a:effectLst/>
                <a:uLnTx/>
                <a:uFillTx/>
                <a:latin typeface="Meiryo UI"/>
                <a:ea typeface="Meiryo UI"/>
                <a:cs typeface="+mn-cs"/>
              </a:rPr>
              <a:t>Te</a:t>
            </a:r>
            <a:r>
              <a:rPr kumimoji="1" lang="ja-JP" altLang="en-US" sz="1200" i="0" u="none" strike="noStrike" kern="1200" cap="none" spc="0" normalizeH="0" baseline="0" noProof="0" dirty="0">
                <a:ln>
                  <a:noFill/>
                </a:ln>
                <a:solidFill>
                  <a:srgbClr val="FF0000"/>
                </a:solidFill>
                <a:effectLst/>
                <a:uLnTx/>
                <a:uFillTx/>
                <a:latin typeface="Meiryo UI"/>
                <a:ea typeface="Meiryo UI"/>
                <a:cs typeface="+mn-cs"/>
              </a:rPr>
              <a:t>：</a:t>
            </a:r>
            <a:r>
              <a:rPr kumimoji="1" lang="en-US" altLang="ja-JP" sz="1200" i="1" u="none" strike="noStrike" kern="1200" cap="none" spc="0" normalizeH="0" baseline="0" noProof="0" dirty="0" err="1">
                <a:ln>
                  <a:noFill/>
                </a:ln>
                <a:solidFill>
                  <a:srgbClr val="FF0000"/>
                </a:solidFill>
                <a:effectLst/>
                <a:uLnTx/>
                <a:uFillTx/>
                <a:latin typeface="Meiryo UI"/>
                <a:ea typeface="Meiryo UI"/>
                <a:cs typeface="+mn-cs"/>
              </a:rPr>
              <a:t>Talaromyces</a:t>
            </a:r>
            <a:r>
              <a:rPr kumimoji="1" lang="en-US" altLang="ja-JP" sz="1200" i="1" u="none" strike="noStrike" kern="1200" cap="none" spc="0" normalizeH="0" baseline="0" noProof="0" dirty="0">
                <a:ln>
                  <a:noFill/>
                </a:ln>
                <a:solidFill>
                  <a:srgbClr val="FF0000"/>
                </a:solidFill>
                <a:effectLst/>
                <a:uLnTx/>
                <a:uFillTx/>
                <a:latin typeface="Meiryo UI"/>
                <a:ea typeface="Meiryo UI"/>
                <a:cs typeface="+mn-cs"/>
              </a:rPr>
              <a:t> </a:t>
            </a:r>
            <a:r>
              <a:rPr kumimoji="1" lang="en-US" altLang="ja-JP" sz="1200" i="1" u="none" strike="noStrike" kern="1200" cap="none" spc="0" normalizeH="0" baseline="0" noProof="0" dirty="0" err="1">
                <a:ln>
                  <a:noFill/>
                </a:ln>
                <a:solidFill>
                  <a:srgbClr val="FF0000"/>
                </a:solidFill>
                <a:effectLst/>
                <a:uLnTx/>
                <a:uFillTx/>
                <a:latin typeface="Meiryo UI"/>
                <a:ea typeface="Meiryo UI"/>
                <a:cs typeface="+mn-cs"/>
              </a:rPr>
              <a:t>emersonii</a:t>
            </a:r>
            <a:endParaRPr kumimoji="1" lang="en-US" altLang="ja-JP" sz="1200" i="1" u="none" strike="noStrike" kern="1200" cap="none" spc="0" normalizeH="0" baseline="0" noProof="0" dirty="0">
              <a:ln>
                <a:noFill/>
              </a:ln>
              <a:solidFill>
                <a:srgbClr val="FF0000"/>
              </a:solidFill>
              <a:effectLst/>
              <a:uLnTx/>
              <a:uFillTx/>
              <a:latin typeface="Meiryo UI"/>
              <a:ea typeface="Meiryo UI"/>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solidFill>
                  <a:srgbClr val="00CCFF"/>
                </a:solidFill>
                <a:effectLst/>
                <a:uLnTx/>
                <a:uFillTx/>
                <a:latin typeface="Meiryo UI"/>
                <a:ea typeface="Meiryo UI"/>
                <a:cs typeface="+mn-cs"/>
              </a:rPr>
              <a:t>Tr</a:t>
            </a:r>
            <a:r>
              <a:rPr kumimoji="1" lang="ja-JP" altLang="en-US" sz="1200" i="0" u="none" strike="noStrike" kern="1200" cap="none" spc="0" normalizeH="0" baseline="0" noProof="0" dirty="0">
                <a:ln>
                  <a:noFill/>
                </a:ln>
                <a:solidFill>
                  <a:srgbClr val="00CCFF"/>
                </a:solidFill>
                <a:effectLst/>
                <a:uLnTx/>
                <a:uFillTx/>
                <a:latin typeface="Meiryo UI"/>
                <a:ea typeface="Meiryo UI"/>
                <a:cs typeface="+mn-cs"/>
              </a:rPr>
              <a:t>：</a:t>
            </a:r>
            <a:r>
              <a:rPr kumimoji="1" lang="en-US" altLang="ja-JP" sz="1200" i="1" u="none" strike="noStrike" kern="1200" cap="none" spc="0" normalizeH="0" baseline="0" noProof="0" dirty="0">
                <a:ln>
                  <a:noFill/>
                </a:ln>
                <a:solidFill>
                  <a:srgbClr val="00CCFF"/>
                </a:solidFill>
                <a:effectLst/>
                <a:uLnTx/>
                <a:uFillTx/>
                <a:latin typeface="Meiryo UI"/>
                <a:ea typeface="Meiryo UI"/>
                <a:cs typeface="+mn-cs"/>
              </a:rPr>
              <a:t>Trichoderma </a:t>
            </a:r>
            <a:r>
              <a:rPr kumimoji="1" lang="en-US" altLang="ja-JP" sz="1200" i="1" u="none" strike="noStrike" kern="1200" cap="none" spc="0" normalizeH="0" baseline="0" noProof="0" dirty="0" err="1">
                <a:ln>
                  <a:noFill/>
                </a:ln>
                <a:solidFill>
                  <a:srgbClr val="00CCFF"/>
                </a:solidFill>
                <a:effectLst/>
                <a:uLnTx/>
                <a:uFillTx/>
                <a:latin typeface="Meiryo UI"/>
                <a:ea typeface="Meiryo UI"/>
                <a:cs typeface="+mn-cs"/>
              </a:rPr>
              <a:t>reesei</a:t>
            </a:r>
            <a:endParaRPr kumimoji="1" lang="en-US" altLang="ja-JP" sz="1200" i="1" u="none" strike="noStrike" kern="1200" cap="none" spc="0" normalizeH="0" baseline="0" noProof="0" dirty="0">
              <a:ln>
                <a:noFill/>
              </a:ln>
              <a:solidFill>
                <a:srgbClr val="00CCFF"/>
              </a:solidFill>
              <a:effectLst/>
              <a:uLnTx/>
              <a:uFillTx/>
              <a:latin typeface="Meiryo UI"/>
              <a:ea typeface="Meiryo UI"/>
              <a:cs typeface="+mn-cs"/>
            </a:endParaRPr>
          </a:p>
          <a:p>
            <a:pPr defTabSz="914400">
              <a:defRPr/>
            </a:pPr>
            <a:r>
              <a:rPr kumimoji="1" lang="en-US" altLang="ja-JP" sz="1200" i="0" u="none" strike="noStrike" kern="1200" cap="none" spc="0" normalizeH="0" baseline="0" noProof="0" dirty="0">
                <a:ln>
                  <a:noFill/>
                </a:ln>
                <a:solidFill>
                  <a:srgbClr val="003399"/>
                </a:solidFill>
                <a:effectLst/>
                <a:uLnTx/>
                <a:uFillTx/>
                <a:latin typeface="Meiryo UI"/>
                <a:ea typeface="Meiryo UI"/>
                <a:cs typeface="Times New Roman" panose="02020603050405020304" pitchFamily="18" charset="0"/>
              </a:rPr>
              <a:t>Pc</a:t>
            </a:r>
            <a:r>
              <a:rPr kumimoji="1" lang="ja-JP" altLang="en-US" sz="1200" i="0" u="none" strike="noStrike" kern="1200" cap="none" spc="0" normalizeH="0" baseline="0" noProof="0" dirty="0">
                <a:ln>
                  <a:noFill/>
                </a:ln>
                <a:solidFill>
                  <a:srgbClr val="003399"/>
                </a:solidFill>
                <a:effectLst/>
                <a:uLnTx/>
                <a:uFillTx/>
                <a:latin typeface="Meiryo UI"/>
                <a:ea typeface="Meiryo UI"/>
                <a:cs typeface="Times New Roman" panose="02020603050405020304" pitchFamily="18" charset="0"/>
              </a:rPr>
              <a:t>：</a:t>
            </a:r>
            <a:r>
              <a:rPr kumimoji="1" lang="en-US" altLang="ja-JP" sz="1200" i="1" u="none" strike="noStrike" kern="1200" cap="none" spc="0" normalizeH="0" baseline="0" noProof="0" dirty="0" err="1">
                <a:ln>
                  <a:noFill/>
                </a:ln>
                <a:solidFill>
                  <a:srgbClr val="003399"/>
                </a:solidFill>
                <a:effectLst/>
                <a:uLnTx/>
                <a:uFillTx/>
                <a:latin typeface="Meiryo UI"/>
                <a:ea typeface="Meiryo UI"/>
                <a:cs typeface="Times New Roman" panose="02020603050405020304" pitchFamily="18" charset="0"/>
              </a:rPr>
              <a:t>Phanerochaete</a:t>
            </a:r>
            <a:r>
              <a:rPr kumimoji="1" lang="en-US" altLang="ja-JP" sz="1200" i="1" u="none" strike="noStrike" kern="1200" cap="none" spc="0" normalizeH="0" baseline="0" noProof="0" dirty="0">
                <a:ln>
                  <a:noFill/>
                </a:ln>
                <a:solidFill>
                  <a:srgbClr val="003399"/>
                </a:solidFill>
                <a:effectLst/>
                <a:uLnTx/>
                <a:uFillTx/>
                <a:latin typeface="Meiryo UI"/>
                <a:ea typeface="Meiryo UI"/>
                <a:cs typeface="Times New Roman" panose="02020603050405020304" pitchFamily="18" charset="0"/>
              </a:rPr>
              <a:t> </a:t>
            </a:r>
            <a:r>
              <a:rPr kumimoji="1" lang="en-US" altLang="ja-JP" sz="1200" i="1" u="none" strike="noStrike" kern="1200" cap="none" spc="0" normalizeH="0" baseline="0" noProof="0" dirty="0" err="1">
                <a:ln>
                  <a:noFill/>
                </a:ln>
                <a:solidFill>
                  <a:srgbClr val="003399"/>
                </a:solidFill>
                <a:effectLst/>
                <a:uLnTx/>
                <a:uFillTx/>
                <a:latin typeface="Meiryo UI"/>
                <a:ea typeface="Meiryo UI"/>
                <a:cs typeface="Times New Roman" panose="02020603050405020304" pitchFamily="18" charset="0"/>
              </a:rPr>
              <a:t>chrysosporium</a:t>
            </a:r>
            <a:endParaRPr kumimoji="1" lang="en-US" altLang="ja-JP" sz="1200" dirty="0"/>
          </a:p>
        </p:txBody>
      </p:sp>
      <p:sp>
        <p:nvSpPr>
          <p:cNvPr id="18" name="矢印: 五方向 17">
            <a:extLst>
              <a:ext uri="{FF2B5EF4-FFF2-40B4-BE49-F238E27FC236}">
                <a16:creationId xmlns:a16="http://schemas.microsoft.com/office/drawing/2014/main" id="{5A3696EC-E9CC-8B33-1091-035ACA16078C}"/>
              </a:ext>
            </a:extLst>
          </p:cNvPr>
          <p:cNvSpPr/>
          <p:nvPr/>
        </p:nvSpPr>
        <p:spPr>
          <a:xfrm>
            <a:off x="9200938" y="1827547"/>
            <a:ext cx="2713795" cy="844562"/>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grpSp>
        <p:nvGrpSpPr>
          <p:cNvPr id="41" name="グループ化 40">
            <a:extLst>
              <a:ext uri="{FF2B5EF4-FFF2-40B4-BE49-F238E27FC236}">
                <a16:creationId xmlns:a16="http://schemas.microsoft.com/office/drawing/2014/main" id="{3641F681-85B4-16C9-2A83-0F4806255965}"/>
              </a:ext>
            </a:extLst>
          </p:cNvPr>
          <p:cNvGrpSpPr/>
          <p:nvPr/>
        </p:nvGrpSpPr>
        <p:grpSpPr>
          <a:xfrm>
            <a:off x="9511372" y="1919793"/>
            <a:ext cx="2107835" cy="665396"/>
            <a:chOff x="6564390" y="1162574"/>
            <a:chExt cx="2107835" cy="484033"/>
          </a:xfrm>
        </p:grpSpPr>
        <p:sp>
          <p:nvSpPr>
            <p:cNvPr id="48" name="フローチャート: 端子 47">
              <a:extLst>
                <a:ext uri="{FF2B5EF4-FFF2-40B4-BE49-F238E27FC236}">
                  <a16:creationId xmlns:a16="http://schemas.microsoft.com/office/drawing/2014/main" id="{630C7F7E-F2D8-C51A-B060-1B6CAF71F67B}"/>
                </a:ext>
              </a:extLst>
            </p:cNvPr>
            <p:cNvSpPr/>
            <p:nvPr/>
          </p:nvSpPr>
          <p:spPr>
            <a:xfrm>
              <a:off x="6564390" y="1162574"/>
              <a:ext cx="1000387" cy="484033"/>
            </a:xfrm>
            <a:prstGeom prst="flowChartTerminator">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TrCel7A</a:t>
              </a:r>
              <a:endParaRPr kumimoji="1" lang="ja-JP" altLang="en-US" sz="1600" dirty="0">
                <a:solidFill>
                  <a:schemeClr val="bg1"/>
                </a:solidFill>
              </a:endParaRPr>
            </a:p>
          </p:txBody>
        </p:sp>
        <p:sp>
          <p:nvSpPr>
            <p:cNvPr id="49" name="正方形/長方形 48">
              <a:extLst>
                <a:ext uri="{FF2B5EF4-FFF2-40B4-BE49-F238E27FC236}">
                  <a16:creationId xmlns:a16="http://schemas.microsoft.com/office/drawing/2014/main" id="{45C7B727-85A3-EBE7-252A-2DEACDD9D274}"/>
                </a:ext>
              </a:extLst>
            </p:cNvPr>
            <p:cNvSpPr/>
            <p:nvPr/>
          </p:nvSpPr>
          <p:spPr>
            <a:xfrm>
              <a:off x="7712282" y="1405669"/>
              <a:ext cx="959943" cy="240938"/>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TrCBM1</a:t>
              </a:r>
              <a:endParaRPr kumimoji="1" lang="ja-JP" altLang="en-US" sz="1600" dirty="0">
                <a:solidFill>
                  <a:schemeClr val="bg1"/>
                </a:solidFill>
              </a:endParaRPr>
            </a:p>
          </p:txBody>
        </p:sp>
        <p:cxnSp>
          <p:nvCxnSpPr>
            <p:cNvPr id="50" name="直線コネクタ 49">
              <a:extLst>
                <a:ext uri="{FF2B5EF4-FFF2-40B4-BE49-F238E27FC236}">
                  <a16:creationId xmlns:a16="http://schemas.microsoft.com/office/drawing/2014/main" id="{AC2413DF-E922-6B4C-789C-E2D0066B5F51}"/>
                </a:ext>
              </a:extLst>
            </p:cNvPr>
            <p:cNvCxnSpPr>
              <a:cxnSpLocks/>
              <a:endCxn id="49" idx="1"/>
            </p:cNvCxnSpPr>
            <p:nvPr/>
          </p:nvCxnSpPr>
          <p:spPr>
            <a:xfrm>
              <a:off x="7564777" y="1404591"/>
              <a:ext cx="147505" cy="121547"/>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4" name="テキスト ボックス 73">
            <a:extLst>
              <a:ext uri="{FF2B5EF4-FFF2-40B4-BE49-F238E27FC236}">
                <a16:creationId xmlns:a16="http://schemas.microsoft.com/office/drawing/2014/main" id="{5B2560B9-3DEA-300A-FE97-0EA5376D73E7}"/>
              </a:ext>
            </a:extLst>
          </p:cNvPr>
          <p:cNvSpPr txBox="1"/>
          <p:nvPr/>
        </p:nvSpPr>
        <p:spPr>
          <a:xfrm>
            <a:off x="3155662" y="857427"/>
            <a:ext cx="1397708" cy="400110"/>
          </a:xfrm>
          <a:prstGeom prst="rect">
            <a:avLst/>
          </a:prstGeom>
          <a:noFill/>
        </p:spPr>
        <p:txBody>
          <a:bodyPr wrap="square" rtlCol="0">
            <a:spAutoFit/>
          </a:bodyPr>
          <a:lstStyle/>
          <a:p>
            <a:pPr algn="ctr"/>
            <a:r>
              <a:rPr kumimoji="1" lang="ja-JP" altLang="en-US" sz="2000" b="1" dirty="0">
                <a:solidFill>
                  <a:schemeClr val="accent1"/>
                </a:solidFill>
              </a:rPr>
              <a:t>対象②</a:t>
            </a:r>
          </a:p>
        </p:txBody>
      </p:sp>
      <p:sp>
        <p:nvSpPr>
          <p:cNvPr id="75" name="テキスト ボックス 74">
            <a:extLst>
              <a:ext uri="{FF2B5EF4-FFF2-40B4-BE49-F238E27FC236}">
                <a16:creationId xmlns:a16="http://schemas.microsoft.com/office/drawing/2014/main" id="{00418C4B-2C2A-916F-B06C-D2F2C9C8EAA9}"/>
              </a:ext>
            </a:extLst>
          </p:cNvPr>
          <p:cNvSpPr txBox="1"/>
          <p:nvPr/>
        </p:nvSpPr>
        <p:spPr>
          <a:xfrm>
            <a:off x="9866950" y="867907"/>
            <a:ext cx="1397708" cy="400110"/>
          </a:xfrm>
          <a:prstGeom prst="rect">
            <a:avLst/>
          </a:prstGeom>
          <a:noFill/>
        </p:spPr>
        <p:txBody>
          <a:bodyPr wrap="square" rtlCol="0">
            <a:spAutoFit/>
          </a:bodyPr>
          <a:lstStyle/>
          <a:p>
            <a:pPr algn="ctr"/>
            <a:r>
              <a:rPr kumimoji="1" lang="ja-JP" altLang="en-US" sz="2000" b="1" dirty="0">
                <a:solidFill>
                  <a:schemeClr val="accent1"/>
                </a:solidFill>
              </a:rPr>
              <a:t>対象④</a:t>
            </a:r>
          </a:p>
        </p:txBody>
      </p:sp>
      <p:sp>
        <p:nvSpPr>
          <p:cNvPr id="77" name="テキスト ボックス 76">
            <a:extLst>
              <a:ext uri="{FF2B5EF4-FFF2-40B4-BE49-F238E27FC236}">
                <a16:creationId xmlns:a16="http://schemas.microsoft.com/office/drawing/2014/main" id="{65022A91-BE65-9C08-BD8D-84C79651EFA3}"/>
              </a:ext>
            </a:extLst>
          </p:cNvPr>
          <p:cNvSpPr txBox="1"/>
          <p:nvPr/>
        </p:nvSpPr>
        <p:spPr>
          <a:xfrm>
            <a:off x="202413" y="1272227"/>
            <a:ext cx="869576" cy="400110"/>
          </a:xfrm>
          <a:prstGeom prst="rect">
            <a:avLst/>
          </a:prstGeom>
          <a:noFill/>
        </p:spPr>
        <p:txBody>
          <a:bodyPr wrap="square" rtlCol="0">
            <a:spAutoFit/>
          </a:bodyPr>
          <a:lstStyle/>
          <a:p>
            <a:pPr algn="ctr"/>
            <a:r>
              <a:rPr kumimoji="1" lang="ja-JP" altLang="en-US" sz="2000" b="1" dirty="0">
                <a:solidFill>
                  <a:schemeClr val="accent1"/>
                </a:solidFill>
              </a:rPr>
              <a:t>目的</a:t>
            </a:r>
          </a:p>
        </p:txBody>
      </p:sp>
      <p:sp>
        <p:nvSpPr>
          <p:cNvPr id="78" name="テキスト ボックス 77">
            <a:extLst>
              <a:ext uri="{FF2B5EF4-FFF2-40B4-BE49-F238E27FC236}">
                <a16:creationId xmlns:a16="http://schemas.microsoft.com/office/drawing/2014/main" id="{D9F78D4C-3B9C-B596-7B67-9D96F537CA4F}"/>
              </a:ext>
            </a:extLst>
          </p:cNvPr>
          <p:cNvSpPr txBox="1"/>
          <p:nvPr/>
        </p:nvSpPr>
        <p:spPr>
          <a:xfrm>
            <a:off x="1167472" y="1282394"/>
            <a:ext cx="5183038" cy="369332"/>
          </a:xfrm>
          <a:prstGeom prst="rect">
            <a:avLst/>
          </a:prstGeom>
          <a:noFill/>
        </p:spPr>
        <p:txBody>
          <a:bodyPr wrap="square" rtlCol="0">
            <a:spAutoFit/>
          </a:bodyPr>
          <a:lstStyle/>
          <a:p>
            <a:pPr algn="ctr"/>
            <a:r>
              <a:rPr kumimoji="1" lang="ja-JP" altLang="en-US" dirty="0"/>
              <a:t>設計</a:t>
            </a:r>
            <a:r>
              <a:rPr kumimoji="1" lang="en-US" altLang="ja-JP" dirty="0"/>
              <a:t>CBM</a:t>
            </a:r>
            <a:r>
              <a:rPr kumimoji="1" lang="ja-JP" altLang="en-US" dirty="0"/>
              <a:t>を含む酵素（</a:t>
            </a:r>
            <a:r>
              <a:rPr kumimoji="1" lang="en-US" altLang="ja-JP" dirty="0"/>
              <a:t>24</a:t>
            </a:r>
            <a:r>
              <a:rPr kumimoji="1" lang="ja-JP" altLang="en-US" dirty="0"/>
              <a:t>種）の発現・活性確認</a:t>
            </a:r>
            <a:endParaRPr kumimoji="1" lang="en-US" altLang="ja-JP" dirty="0"/>
          </a:p>
        </p:txBody>
      </p:sp>
      <p:sp>
        <p:nvSpPr>
          <p:cNvPr id="79" name="テキスト ボックス 78">
            <a:extLst>
              <a:ext uri="{FF2B5EF4-FFF2-40B4-BE49-F238E27FC236}">
                <a16:creationId xmlns:a16="http://schemas.microsoft.com/office/drawing/2014/main" id="{D9A4EE4E-C293-821D-5B59-D01F8E4E4796}"/>
              </a:ext>
            </a:extLst>
          </p:cNvPr>
          <p:cNvSpPr txBox="1"/>
          <p:nvPr/>
        </p:nvSpPr>
        <p:spPr>
          <a:xfrm>
            <a:off x="8994514" y="1284978"/>
            <a:ext cx="3126642" cy="369332"/>
          </a:xfrm>
          <a:prstGeom prst="rect">
            <a:avLst/>
          </a:prstGeom>
          <a:noFill/>
        </p:spPr>
        <p:txBody>
          <a:bodyPr wrap="square" rtlCol="0">
            <a:spAutoFit/>
          </a:bodyPr>
          <a:lstStyle/>
          <a:p>
            <a:pPr algn="ctr"/>
            <a:r>
              <a:rPr kumimoji="1" lang="en-US" altLang="ja-JP" dirty="0"/>
              <a:t>TrCel7A</a:t>
            </a:r>
            <a:r>
              <a:rPr kumimoji="1" lang="ja-JP" altLang="en-US" dirty="0"/>
              <a:t>の発現・活性確認</a:t>
            </a:r>
            <a:endParaRPr kumimoji="1" lang="en-US" altLang="ja-JP" dirty="0"/>
          </a:p>
        </p:txBody>
      </p:sp>
      <p:sp>
        <p:nvSpPr>
          <p:cNvPr id="80" name="テキスト ボックス 79">
            <a:extLst>
              <a:ext uri="{FF2B5EF4-FFF2-40B4-BE49-F238E27FC236}">
                <a16:creationId xmlns:a16="http://schemas.microsoft.com/office/drawing/2014/main" id="{5A93EE2C-8F4D-702F-4817-97B206E23BB0}"/>
              </a:ext>
            </a:extLst>
          </p:cNvPr>
          <p:cNvSpPr txBox="1"/>
          <p:nvPr/>
        </p:nvSpPr>
        <p:spPr>
          <a:xfrm>
            <a:off x="202413" y="2159340"/>
            <a:ext cx="869576" cy="400110"/>
          </a:xfrm>
          <a:prstGeom prst="rect">
            <a:avLst/>
          </a:prstGeom>
          <a:noFill/>
        </p:spPr>
        <p:txBody>
          <a:bodyPr wrap="square" rtlCol="0">
            <a:spAutoFit/>
          </a:bodyPr>
          <a:lstStyle/>
          <a:p>
            <a:pPr algn="ctr"/>
            <a:r>
              <a:rPr kumimoji="1" lang="ja-JP" altLang="en-US" sz="2000" b="1" dirty="0">
                <a:solidFill>
                  <a:schemeClr val="accent1"/>
                </a:solidFill>
              </a:rPr>
              <a:t>対象</a:t>
            </a:r>
          </a:p>
        </p:txBody>
      </p:sp>
      <p:sp>
        <p:nvSpPr>
          <p:cNvPr id="84" name="テキスト ボックス 83">
            <a:extLst>
              <a:ext uri="{FF2B5EF4-FFF2-40B4-BE49-F238E27FC236}">
                <a16:creationId xmlns:a16="http://schemas.microsoft.com/office/drawing/2014/main" id="{046CA119-7C8B-4784-A00D-A13ABAA01153}"/>
              </a:ext>
            </a:extLst>
          </p:cNvPr>
          <p:cNvSpPr txBox="1"/>
          <p:nvPr/>
        </p:nvSpPr>
        <p:spPr>
          <a:xfrm>
            <a:off x="1289857" y="2687249"/>
            <a:ext cx="2332185" cy="276999"/>
          </a:xfrm>
          <a:prstGeom prst="rect">
            <a:avLst/>
          </a:prstGeom>
          <a:noFill/>
        </p:spPr>
        <p:txBody>
          <a:bodyPr wrap="square" rtlCol="0">
            <a:spAutoFit/>
          </a:bodyPr>
          <a:lstStyle/>
          <a:p>
            <a:pPr algn="ctr"/>
            <a:r>
              <a:rPr kumimoji="1" lang="en-US" altLang="ja-JP" sz="1200" dirty="0"/>
              <a:t>※2Q</a:t>
            </a:r>
            <a:r>
              <a:rPr kumimoji="1" lang="ja-JP" altLang="en-US" sz="1200" dirty="0"/>
              <a:t>の実験で活性を確認した</a:t>
            </a:r>
            <a:endParaRPr kumimoji="1" lang="en-US" altLang="ja-JP" sz="1200" dirty="0"/>
          </a:p>
        </p:txBody>
      </p:sp>
      <p:sp>
        <p:nvSpPr>
          <p:cNvPr id="71" name="テキスト ボックス 46">
            <a:extLst>
              <a:ext uri="{FF2B5EF4-FFF2-40B4-BE49-F238E27FC236}">
                <a16:creationId xmlns:a16="http://schemas.microsoft.com/office/drawing/2014/main" id="{6850B8A5-A2F3-49A6-B15F-CD2A095242A8}"/>
              </a:ext>
            </a:extLst>
          </p:cNvPr>
          <p:cNvSpPr txBox="1"/>
          <p:nvPr/>
        </p:nvSpPr>
        <p:spPr>
          <a:xfrm>
            <a:off x="2843617" y="3522846"/>
            <a:ext cx="990025" cy="83099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kumimoji="1" lang="ja-JP" altLang="en-US" sz="1600" dirty="0"/>
              <a:t>設計</a:t>
            </a:r>
            <a:r>
              <a:rPr kumimoji="1" lang="en-US" altLang="ja-JP" sz="1600" dirty="0"/>
              <a:t>CBD</a:t>
            </a:r>
          </a:p>
          <a:p>
            <a:pPr algn="ctr"/>
            <a:r>
              <a:rPr kumimoji="1" lang="ja-JP" altLang="en-US" sz="1600" dirty="0"/>
              <a:t>入れ替え</a:t>
            </a:r>
          </a:p>
        </p:txBody>
      </p:sp>
      <p:sp>
        <p:nvSpPr>
          <p:cNvPr id="72" name="テキスト ボックス 44">
            <a:extLst>
              <a:ext uri="{FF2B5EF4-FFF2-40B4-BE49-F238E27FC236}">
                <a16:creationId xmlns:a16="http://schemas.microsoft.com/office/drawing/2014/main" id="{8565817D-3B45-4B36-8FEA-A69E67B90070}"/>
              </a:ext>
            </a:extLst>
          </p:cNvPr>
          <p:cNvSpPr txBox="1"/>
          <p:nvPr/>
        </p:nvSpPr>
        <p:spPr>
          <a:xfrm>
            <a:off x="2095304" y="3676658"/>
            <a:ext cx="800219" cy="584775"/>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kumimoji="1" lang="ja-JP" altLang="en-US" sz="1600" dirty="0"/>
              <a:t>遺伝子</a:t>
            </a:r>
            <a:endParaRPr kumimoji="1" lang="en-US" altLang="ja-JP" sz="1600" dirty="0"/>
          </a:p>
          <a:p>
            <a:pPr algn="ctr"/>
            <a:r>
              <a:rPr kumimoji="1" lang="ja-JP" altLang="en-US" sz="1600" dirty="0"/>
              <a:t>合成</a:t>
            </a:r>
          </a:p>
        </p:txBody>
      </p:sp>
      <p:sp>
        <p:nvSpPr>
          <p:cNvPr id="90" name="テキスト ボックス 89">
            <a:extLst>
              <a:ext uri="{FF2B5EF4-FFF2-40B4-BE49-F238E27FC236}">
                <a16:creationId xmlns:a16="http://schemas.microsoft.com/office/drawing/2014/main" id="{6D7D8124-BDF2-40A3-AA4D-07C8BF1333A1}"/>
              </a:ext>
            </a:extLst>
          </p:cNvPr>
          <p:cNvSpPr txBox="1"/>
          <p:nvPr/>
        </p:nvSpPr>
        <p:spPr>
          <a:xfrm>
            <a:off x="7070052" y="862804"/>
            <a:ext cx="1397708" cy="400110"/>
          </a:xfrm>
          <a:prstGeom prst="rect">
            <a:avLst/>
          </a:prstGeom>
          <a:noFill/>
        </p:spPr>
        <p:txBody>
          <a:bodyPr wrap="square" rtlCol="0">
            <a:spAutoFit/>
          </a:bodyPr>
          <a:lstStyle/>
          <a:p>
            <a:pPr algn="ctr"/>
            <a:r>
              <a:rPr kumimoji="1" lang="ja-JP" altLang="en-US" sz="2000" b="1" dirty="0">
                <a:solidFill>
                  <a:schemeClr val="accent1"/>
                </a:solidFill>
              </a:rPr>
              <a:t>対象③</a:t>
            </a:r>
          </a:p>
        </p:txBody>
      </p:sp>
      <p:sp>
        <p:nvSpPr>
          <p:cNvPr id="91" name="テキスト ボックス 90">
            <a:extLst>
              <a:ext uri="{FF2B5EF4-FFF2-40B4-BE49-F238E27FC236}">
                <a16:creationId xmlns:a16="http://schemas.microsoft.com/office/drawing/2014/main" id="{43687A9B-5994-4CED-8234-518AD1663B21}"/>
              </a:ext>
            </a:extLst>
          </p:cNvPr>
          <p:cNvSpPr txBox="1"/>
          <p:nvPr/>
        </p:nvSpPr>
        <p:spPr>
          <a:xfrm>
            <a:off x="6468236" y="1279089"/>
            <a:ext cx="2584002" cy="369332"/>
          </a:xfrm>
          <a:prstGeom prst="rect">
            <a:avLst/>
          </a:prstGeom>
          <a:noFill/>
        </p:spPr>
        <p:txBody>
          <a:bodyPr wrap="square" rtlCol="0">
            <a:spAutoFit/>
          </a:bodyPr>
          <a:lstStyle/>
          <a:p>
            <a:pPr algn="ctr"/>
            <a:r>
              <a:rPr kumimoji="1" lang="en-US" altLang="ja-JP" dirty="0"/>
              <a:t>PcCel7D</a:t>
            </a:r>
            <a:r>
              <a:rPr kumimoji="1" lang="ja-JP" altLang="en-US" dirty="0"/>
              <a:t>の活性の確認</a:t>
            </a:r>
            <a:endParaRPr kumimoji="1" lang="en-US" altLang="ja-JP" dirty="0"/>
          </a:p>
        </p:txBody>
      </p:sp>
      <p:sp>
        <p:nvSpPr>
          <p:cNvPr id="93" name="矢印: 五方向 92">
            <a:extLst>
              <a:ext uri="{FF2B5EF4-FFF2-40B4-BE49-F238E27FC236}">
                <a16:creationId xmlns:a16="http://schemas.microsoft.com/office/drawing/2014/main" id="{3ACC3443-675E-4039-80CF-1117A70CEA4F}"/>
              </a:ext>
            </a:extLst>
          </p:cNvPr>
          <p:cNvSpPr/>
          <p:nvPr/>
        </p:nvSpPr>
        <p:spPr>
          <a:xfrm>
            <a:off x="6443565" y="1823496"/>
            <a:ext cx="2713795" cy="848612"/>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grpSp>
        <p:nvGrpSpPr>
          <p:cNvPr id="95" name="グループ化 94">
            <a:extLst>
              <a:ext uri="{FF2B5EF4-FFF2-40B4-BE49-F238E27FC236}">
                <a16:creationId xmlns:a16="http://schemas.microsoft.com/office/drawing/2014/main" id="{07941E06-8343-4289-9BF9-78DE970C2CDA}"/>
              </a:ext>
            </a:extLst>
          </p:cNvPr>
          <p:cNvGrpSpPr/>
          <p:nvPr/>
        </p:nvGrpSpPr>
        <p:grpSpPr>
          <a:xfrm>
            <a:off x="6753040" y="1909671"/>
            <a:ext cx="2107835" cy="675518"/>
            <a:chOff x="6564390" y="1162574"/>
            <a:chExt cx="2107835" cy="484033"/>
          </a:xfrm>
        </p:grpSpPr>
        <p:sp>
          <p:nvSpPr>
            <p:cNvPr id="96" name="フローチャート: 端子 95">
              <a:extLst>
                <a:ext uri="{FF2B5EF4-FFF2-40B4-BE49-F238E27FC236}">
                  <a16:creationId xmlns:a16="http://schemas.microsoft.com/office/drawing/2014/main" id="{15590032-C494-4994-80C8-607881B942C6}"/>
                </a:ext>
              </a:extLst>
            </p:cNvPr>
            <p:cNvSpPr/>
            <p:nvPr/>
          </p:nvSpPr>
          <p:spPr>
            <a:xfrm>
              <a:off x="6564390" y="1162574"/>
              <a:ext cx="1000387" cy="484033"/>
            </a:xfrm>
            <a:prstGeom prst="flowChartTerminator">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PcCel7D</a:t>
              </a:r>
              <a:endParaRPr kumimoji="1" lang="ja-JP" altLang="en-US" sz="1600" dirty="0">
                <a:solidFill>
                  <a:schemeClr val="bg1"/>
                </a:solidFill>
              </a:endParaRPr>
            </a:p>
          </p:txBody>
        </p:sp>
        <p:sp>
          <p:nvSpPr>
            <p:cNvPr id="97" name="正方形/長方形 96">
              <a:extLst>
                <a:ext uri="{FF2B5EF4-FFF2-40B4-BE49-F238E27FC236}">
                  <a16:creationId xmlns:a16="http://schemas.microsoft.com/office/drawing/2014/main" id="{D4C58A1D-0438-4152-AC63-15EBBBD790F7}"/>
                </a:ext>
              </a:extLst>
            </p:cNvPr>
            <p:cNvSpPr/>
            <p:nvPr/>
          </p:nvSpPr>
          <p:spPr>
            <a:xfrm>
              <a:off x="7712282" y="1405669"/>
              <a:ext cx="959943" cy="240938"/>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a:solidFill>
                    <a:schemeClr val="bg1"/>
                  </a:solidFill>
                </a:rPr>
                <a:t>PcCel7D</a:t>
              </a:r>
              <a:endParaRPr kumimoji="1" lang="ja-JP" altLang="en-US" sz="1600" dirty="0">
                <a:solidFill>
                  <a:schemeClr val="bg1"/>
                </a:solidFill>
              </a:endParaRPr>
            </a:p>
          </p:txBody>
        </p:sp>
        <p:cxnSp>
          <p:nvCxnSpPr>
            <p:cNvPr id="98" name="直線コネクタ 97">
              <a:extLst>
                <a:ext uri="{FF2B5EF4-FFF2-40B4-BE49-F238E27FC236}">
                  <a16:creationId xmlns:a16="http://schemas.microsoft.com/office/drawing/2014/main" id="{7314E094-206C-4622-84D5-D6F521592968}"/>
                </a:ext>
              </a:extLst>
            </p:cNvPr>
            <p:cNvCxnSpPr>
              <a:cxnSpLocks/>
              <a:endCxn id="97" idx="1"/>
            </p:cNvCxnSpPr>
            <p:nvPr/>
          </p:nvCxnSpPr>
          <p:spPr>
            <a:xfrm>
              <a:off x="7564777" y="1404591"/>
              <a:ext cx="147505" cy="121547"/>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9" name="テキスト ボックス 98">
            <a:extLst>
              <a:ext uri="{FF2B5EF4-FFF2-40B4-BE49-F238E27FC236}">
                <a16:creationId xmlns:a16="http://schemas.microsoft.com/office/drawing/2014/main" id="{E8305962-DEBD-4E1C-96C7-B8006052CAAF}"/>
              </a:ext>
            </a:extLst>
          </p:cNvPr>
          <p:cNvSpPr txBox="1"/>
          <p:nvPr/>
        </p:nvSpPr>
        <p:spPr>
          <a:xfrm>
            <a:off x="350172" y="4596043"/>
            <a:ext cx="1155131" cy="400110"/>
          </a:xfrm>
          <a:prstGeom prst="rect">
            <a:avLst/>
          </a:prstGeom>
          <a:noFill/>
        </p:spPr>
        <p:txBody>
          <a:bodyPr wrap="square" rtlCol="0">
            <a:spAutoFit/>
          </a:bodyPr>
          <a:lstStyle/>
          <a:p>
            <a:pPr algn="ctr"/>
            <a:r>
              <a:rPr kumimoji="1" lang="ja-JP" altLang="en-US" sz="2000" dirty="0">
                <a:solidFill>
                  <a:schemeClr val="accent1"/>
                </a:solidFill>
              </a:rPr>
              <a:t>対象②</a:t>
            </a:r>
          </a:p>
        </p:txBody>
      </p:sp>
      <p:sp>
        <p:nvSpPr>
          <p:cNvPr id="100" name="テキスト ボックス 99">
            <a:extLst>
              <a:ext uri="{FF2B5EF4-FFF2-40B4-BE49-F238E27FC236}">
                <a16:creationId xmlns:a16="http://schemas.microsoft.com/office/drawing/2014/main" id="{E011E44A-018E-425D-B1D2-86C37DE2BFA6}"/>
              </a:ext>
            </a:extLst>
          </p:cNvPr>
          <p:cNvSpPr txBox="1"/>
          <p:nvPr/>
        </p:nvSpPr>
        <p:spPr>
          <a:xfrm>
            <a:off x="357821" y="5674538"/>
            <a:ext cx="1155131" cy="400110"/>
          </a:xfrm>
          <a:prstGeom prst="rect">
            <a:avLst/>
          </a:prstGeom>
          <a:noFill/>
        </p:spPr>
        <p:txBody>
          <a:bodyPr wrap="square" rtlCol="0">
            <a:spAutoFit/>
          </a:bodyPr>
          <a:lstStyle/>
          <a:p>
            <a:pPr algn="ctr"/>
            <a:r>
              <a:rPr kumimoji="1" lang="ja-JP" altLang="en-US" sz="2000" dirty="0">
                <a:solidFill>
                  <a:schemeClr val="accent1"/>
                </a:solidFill>
              </a:rPr>
              <a:t>対象④</a:t>
            </a:r>
          </a:p>
        </p:txBody>
      </p:sp>
      <p:sp>
        <p:nvSpPr>
          <p:cNvPr id="101" name="テキスト ボックス 100">
            <a:extLst>
              <a:ext uri="{FF2B5EF4-FFF2-40B4-BE49-F238E27FC236}">
                <a16:creationId xmlns:a16="http://schemas.microsoft.com/office/drawing/2014/main" id="{C6582BF8-0114-4906-8D3C-C2539BA6C112}"/>
              </a:ext>
            </a:extLst>
          </p:cNvPr>
          <p:cNvSpPr txBox="1"/>
          <p:nvPr/>
        </p:nvSpPr>
        <p:spPr>
          <a:xfrm>
            <a:off x="357821" y="5146361"/>
            <a:ext cx="1155131" cy="400110"/>
          </a:xfrm>
          <a:prstGeom prst="rect">
            <a:avLst/>
          </a:prstGeom>
          <a:noFill/>
        </p:spPr>
        <p:txBody>
          <a:bodyPr wrap="square" rtlCol="0">
            <a:spAutoFit/>
          </a:bodyPr>
          <a:lstStyle/>
          <a:p>
            <a:pPr algn="ctr"/>
            <a:r>
              <a:rPr kumimoji="1" lang="ja-JP" altLang="en-US" sz="2000" dirty="0">
                <a:solidFill>
                  <a:schemeClr val="accent1"/>
                </a:solidFill>
              </a:rPr>
              <a:t>対象③</a:t>
            </a:r>
          </a:p>
        </p:txBody>
      </p:sp>
      <p:sp>
        <p:nvSpPr>
          <p:cNvPr id="102" name="テキスト ボックス 101">
            <a:extLst>
              <a:ext uri="{FF2B5EF4-FFF2-40B4-BE49-F238E27FC236}">
                <a16:creationId xmlns:a16="http://schemas.microsoft.com/office/drawing/2014/main" id="{0DFFA20C-2CEA-438A-9B2F-29E220D2E776}"/>
              </a:ext>
            </a:extLst>
          </p:cNvPr>
          <p:cNvSpPr txBox="1"/>
          <p:nvPr/>
        </p:nvSpPr>
        <p:spPr>
          <a:xfrm>
            <a:off x="8674966" y="4586138"/>
            <a:ext cx="2383968" cy="369332"/>
          </a:xfrm>
          <a:prstGeom prst="rect">
            <a:avLst/>
          </a:prstGeom>
          <a:noFill/>
        </p:spPr>
        <p:txBody>
          <a:bodyPr wrap="square" rtlCol="0">
            <a:spAutoFit/>
          </a:bodyPr>
          <a:lstStyle/>
          <a:p>
            <a:pPr algn="ctr"/>
            <a:r>
              <a:rPr kumimoji="1" lang="ja-JP" altLang="en-US" dirty="0">
                <a:solidFill>
                  <a:srgbClr val="FF0000"/>
                </a:solidFill>
              </a:rPr>
              <a:t>吸光度による評価完了</a:t>
            </a:r>
            <a:endParaRPr kumimoji="1" lang="en-US" altLang="ja-JP" dirty="0">
              <a:solidFill>
                <a:srgbClr val="FF0000"/>
              </a:solidFill>
            </a:endParaRPr>
          </a:p>
        </p:txBody>
      </p:sp>
      <p:sp>
        <p:nvSpPr>
          <p:cNvPr id="105" name="テキスト ボックス 104">
            <a:extLst>
              <a:ext uri="{FF2B5EF4-FFF2-40B4-BE49-F238E27FC236}">
                <a16:creationId xmlns:a16="http://schemas.microsoft.com/office/drawing/2014/main" id="{50E560CC-7BC0-49D1-B6FE-DC78EF502ABB}"/>
              </a:ext>
            </a:extLst>
          </p:cNvPr>
          <p:cNvSpPr txBox="1"/>
          <p:nvPr/>
        </p:nvSpPr>
        <p:spPr>
          <a:xfrm>
            <a:off x="2791818" y="4428270"/>
            <a:ext cx="1132367" cy="276999"/>
          </a:xfrm>
          <a:prstGeom prst="rect">
            <a:avLst/>
          </a:prstGeom>
          <a:noFill/>
        </p:spPr>
        <p:txBody>
          <a:bodyPr wrap="square" rtlCol="0">
            <a:spAutoFit/>
          </a:bodyPr>
          <a:lstStyle/>
          <a:p>
            <a:pPr algn="ctr"/>
            <a:r>
              <a:rPr kumimoji="1" lang="en-US" altLang="ja-JP" sz="1200" dirty="0"/>
              <a:t>※</a:t>
            </a:r>
            <a:r>
              <a:rPr kumimoji="1" lang="ja-JP" altLang="en-US" sz="1200" dirty="0"/>
              <a:t>対象②のみ</a:t>
            </a:r>
            <a:endParaRPr kumimoji="1" lang="en-US" altLang="ja-JP" sz="1200" dirty="0"/>
          </a:p>
        </p:txBody>
      </p:sp>
      <p:sp>
        <p:nvSpPr>
          <p:cNvPr id="106" name="テキスト ボックス 105">
            <a:extLst>
              <a:ext uri="{FF2B5EF4-FFF2-40B4-BE49-F238E27FC236}">
                <a16:creationId xmlns:a16="http://schemas.microsoft.com/office/drawing/2014/main" id="{B2138D35-9E3E-4852-90EF-0EA86AF6FE39}"/>
              </a:ext>
            </a:extLst>
          </p:cNvPr>
          <p:cNvSpPr txBox="1"/>
          <p:nvPr/>
        </p:nvSpPr>
        <p:spPr>
          <a:xfrm>
            <a:off x="6858648" y="5074523"/>
            <a:ext cx="1282723" cy="369332"/>
          </a:xfrm>
          <a:prstGeom prst="rect">
            <a:avLst/>
          </a:prstGeom>
          <a:noFill/>
        </p:spPr>
        <p:txBody>
          <a:bodyPr wrap="none" rtlCol="0">
            <a:spAutoFit/>
          </a:bodyPr>
          <a:lstStyle/>
          <a:p>
            <a:r>
              <a:rPr kumimoji="1" lang="en-US" altLang="ja-JP" dirty="0">
                <a:solidFill>
                  <a:srgbClr val="FF0000"/>
                </a:solidFill>
              </a:rPr>
              <a:t>1/27</a:t>
            </a:r>
            <a:r>
              <a:rPr kumimoji="1" lang="ja-JP" altLang="en-US" dirty="0">
                <a:solidFill>
                  <a:srgbClr val="FF0000"/>
                </a:solidFill>
              </a:rPr>
              <a:t>に完了</a:t>
            </a:r>
            <a:endParaRPr kumimoji="1" lang="en-US" altLang="ja-JP" dirty="0">
              <a:solidFill>
                <a:srgbClr val="FF0000"/>
              </a:solidFill>
            </a:endParaRPr>
          </a:p>
        </p:txBody>
      </p:sp>
      <p:sp>
        <p:nvSpPr>
          <p:cNvPr id="107" name="テキスト ボックス 106">
            <a:extLst>
              <a:ext uri="{FF2B5EF4-FFF2-40B4-BE49-F238E27FC236}">
                <a16:creationId xmlns:a16="http://schemas.microsoft.com/office/drawing/2014/main" id="{AFC03E23-D47F-4AE6-9E6F-E046754754AA}"/>
              </a:ext>
            </a:extLst>
          </p:cNvPr>
          <p:cNvSpPr txBox="1"/>
          <p:nvPr/>
        </p:nvSpPr>
        <p:spPr>
          <a:xfrm>
            <a:off x="8338395" y="5074523"/>
            <a:ext cx="3052952" cy="369332"/>
          </a:xfrm>
          <a:prstGeom prst="rect">
            <a:avLst/>
          </a:prstGeom>
          <a:noFill/>
        </p:spPr>
        <p:txBody>
          <a:bodyPr wrap="none" rtlCol="0">
            <a:spAutoFit/>
          </a:bodyPr>
          <a:lstStyle/>
          <a:p>
            <a:r>
              <a:rPr kumimoji="1" lang="en-US" altLang="ja-JP" dirty="0">
                <a:solidFill>
                  <a:srgbClr val="FF0000"/>
                </a:solidFill>
              </a:rPr>
              <a:t>SDS-PAGE</a:t>
            </a:r>
            <a:r>
              <a:rPr kumimoji="1" lang="ja-JP" altLang="en-US" dirty="0">
                <a:solidFill>
                  <a:srgbClr val="FF0000"/>
                </a:solidFill>
              </a:rPr>
              <a:t>、</a:t>
            </a:r>
            <a:r>
              <a:rPr kumimoji="1" lang="en-US" altLang="ja-JP" dirty="0">
                <a:solidFill>
                  <a:srgbClr val="FF0000"/>
                </a:solidFill>
              </a:rPr>
              <a:t>HPLC</a:t>
            </a:r>
            <a:r>
              <a:rPr kumimoji="1" lang="ja-JP" altLang="en-US" dirty="0">
                <a:solidFill>
                  <a:srgbClr val="FF0000"/>
                </a:solidFill>
              </a:rPr>
              <a:t>分析完了</a:t>
            </a:r>
            <a:endParaRPr kumimoji="1" lang="en-US" altLang="ja-JP" dirty="0">
              <a:solidFill>
                <a:srgbClr val="FF0000"/>
              </a:solidFill>
            </a:endParaRPr>
          </a:p>
        </p:txBody>
      </p:sp>
      <p:cxnSp>
        <p:nvCxnSpPr>
          <p:cNvPr id="109" name="直線矢印コネクタ 108">
            <a:extLst>
              <a:ext uri="{FF2B5EF4-FFF2-40B4-BE49-F238E27FC236}">
                <a16:creationId xmlns:a16="http://schemas.microsoft.com/office/drawing/2014/main" id="{0A6FA10D-63D3-4653-9768-633EAC1F2B0D}"/>
              </a:ext>
            </a:extLst>
          </p:cNvPr>
          <p:cNvCxnSpPr>
            <a:cxnSpLocks/>
          </p:cNvCxnSpPr>
          <p:nvPr/>
        </p:nvCxnSpPr>
        <p:spPr>
          <a:xfrm flipH="1">
            <a:off x="6630875" y="5456590"/>
            <a:ext cx="1686221" cy="84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0" name="直線矢印コネクタ 109">
            <a:extLst>
              <a:ext uri="{FF2B5EF4-FFF2-40B4-BE49-F238E27FC236}">
                <a16:creationId xmlns:a16="http://schemas.microsoft.com/office/drawing/2014/main" id="{3DF8213C-5867-498A-B299-99AA9EAE3A91}"/>
              </a:ext>
            </a:extLst>
          </p:cNvPr>
          <p:cNvCxnSpPr>
            <a:cxnSpLocks/>
          </p:cNvCxnSpPr>
          <p:nvPr/>
        </p:nvCxnSpPr>
        <p:spPr>
          <a:xfrm flipH="1">
            <a:off x="8420274" y="5456590"/>
            <a:ext cx="288081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1" name="直線矢印コネクタ 110">
            <a:extLst>
              <a:ext uri="{FF2B5EF4-FFF2-40B4-BE49-F238E27FC236}">
                <a16:creationId xmlns:a16="http://schemas.microsoft.com/office/drawing/2014/main" id="{0938CC32-24D3-4E3A-987C-E2B048115565}"/>
              </a:ext>
            </a:extLst>
          </p:cNvPr>
          <p:cNvCxnSpPr>
            <a:cxnSpLocks/>
          </p:cNvCxnSpPr>
          <p:nvPr/>
        </p:nvCxnSpPr>
        <p:spPr>
          <a:xfrm flipH="1">
            <a:off x="8420274" y="4935874"/>
            <a:ext cx="288081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2" name="テキスト ボックス 111">
            <a:extLst>
              <a:ext uri="{FF2B5EF4-FFF2-40B4-BE49-F238E27FC236}">
                <a16:creationId xmlns:a16="http://schemas.microsoft.com/office/drawing/2014/main" id="{09D4ACED-2253-435C-B53B-E3F605AD9EED}"/>
              </a:ext>
            </a:extLst>
          </p:cNvPr>
          <p:cNvSpPr txBox="1"/>
          <p:nvPr/>
        </p:nvSpPr>
        <p:spPr>
          <a:xfrm>
            <a:off x="6877324" y="1554015"/>
            <a:ext cx="1752205" cy="276999"/>
          </a:xfrm>
          <a:prstGeom prst="rect">
            <a:avLst/>
          </a:prstGeom>
          <a:noFill/>
        </p:spPr>
        <p:txBody>
          <a:bodyPr wrap="square" rtlCol="0">
            <a:spAutoFit/>
          </a:bodyPr>
          <a:lstStyle/>
          <a:p>
            <a:pPr algn="ctr"/>
            <a:r>
              <a:rPr kumimoji="1" lang="ja-JP" altLang="en-US" sz="1200" dirty="0"/>
              <a:t>ファーメンターで大量合成</a:t>
            </a:r>
            <a:endParaRPr kumimoji="1" lang="en-US" altLang="ja-JP" sz="1200" dirty="0"/>
          </a:p>
        </p:txBody>
      </p:sp>
      <p:sp>
        <p:nvSpPr>
          <p:cNvPr id="113" name="テキスト ボックス 112">
            <a:extLst>
              <a:ext uri="{FF2B5EF4-FFF2-40B4-BE49-F238E27FC236}">
                <a16:creationId xmlns:a16="http://schemas.microsoft.com/office/drawing/2014/main" id="{C78FB682-B561-42F1-AA3B-B8DD10C37D67}"/>
              </a:ext>
            </a:extLst>
          </p:cNvPr>
          <p:cNvSpPr txBox="1"/>
          <p:nvPr/>
        </p:nvSpPr>
        <p:spPr>
          <a:xfrm>
            <a:off x="8135180" y="5674271"/>
            <a:ext cx="3436406" cy="369332"/>
          </a:xfrm>
          <a:prstGeom prst="rect">
            <a:avLst/>
          </a:prstGeom>
          <a:noFill/>
        </p:spPr>
        <p:txBody>
          <a:bodyPr wrap="square" rtlCol="0">
            <a:spAutoFit/>
          </a:bodyPr>
          <a:lstStyle/>
          <a:p>
            <a:pPr algn="ctr"/>
            <a:r>
              <a:rPr kumimoji="1" lang="en-US" altLang="ja-JP" dirty="0"/>
              <a:t>HPLC</a:t>
            </a:r>
            <a:r>
              <a:rPr kumimoji="1" lang="ja-JP" altLang="en-US" dirty="0"/>
              <a:t>で酵素反応液を分析中</a:t>
            </a:r>
          </a:p>
        </p:txBody>
      </p:sp>
      <p:cxnSp>
        <p:nvCxnSpPr>
          <p:cNvPr id="114" name="直線矢印コネクタ 113">
            <a:extLst>
              <a:ext uri="{FF2B5EF4-FFF2-40B4-BE49-F238E27FC236}">
                <a16:creationId xmlns:a16="http://schemas.microsoft.com/office/drawing/2014/main" id="{2B9EF511-050E-4F0A-9BBF-7C6D35F29C2D}"/>
              </a:ext>
            </a:extLst>
          </p:cNvPr>
          <p:cNvCxnSpPr>
            <a:cxnSpLocks/>
          </p:cNvCxnSpPr>
          <p:nvPr/>
        </p:nvCxnSpPr>
        <p:spPr>
          <a:xfrm flipH="1">
            <a:off x="8438311" y="6061585"/>
            <a:ext cx="288081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1291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9C1DF7-B6CA-4407-85CC-6136C931B173}"/>
              </a:ext>
            </a:extLst>
          </p:cNvPr>
          <p:cNvSpPr>
            <a:spLocks noGrp="1"/>
          </p:cNvSpPr>
          <p:nvPr>
            <p:ph type="title"/>
          </p:nvPr>
        </p:nvSpPr>
        <p:spPr/>
        <p:txBody>
          <a:bodyPr>
            <a:normAutofit fontScale="90000"/>
          </a:bodyPr>
          <a:lstStyle/>
          <a:p>
            <a:r>
              <a:rPr kumimoji="1" lang="en-US" altLang="ja-JP" sz="1800" dirty="0"/>
              <a:t>Wet</a:t>
            </a:r>
            <a:r>
              <a:rPr kumimoji="1" lang="ja-JP" altLang="en-US" sz="1800" dirty="0"/>
              <a:t>実験：セルロース分解酵素</a:t>
            </a:r>
            <a:r>
              <a:rPr lang="ja-JP" altLang="en-US" sz="1800" dirty="0"/>
              <a:t>の合成・評価実験</a:t>
            </a:r>
            <a:br>
              <a:rPr kumimoji="1" lang="en-US" altLang="ja-JP" dirty="0"/>
            </a:br>
            <a:r>
              <a:rPr kumimoji="1" lang="ja-JP" altLang="en-US" dirty="0"/>
              <a:t>実験結果：対象②</a:t>
            </a:r>
            <a:r>
              <a:rPr kumimoji="1" lang="en-US" altLang="ja-JP" dirty="0"/>
              <a:t>TeCel7A-TrCBM1 / </a:t>
            </a:r>
            <a:r>
              <a:rPr kumimoji="1" lang="ja-JP" altLang="en-US" dirty="0"/>
              <a:t>設計</a:t>
            </a:r>
            <a:r>
              <a:rPr kumimoji="1" lang="en-US" altLang="ja-JP" dirty="0"/>
              <a:t>CBD</a:t>
            </a:r>
            <a:r>
              <a:rPr kumimoji="1" lang="ja-JP" altLang="en-US" dirty="0"/>
              <a:t>　吸光度</a:t>
            </a:r>
          </a:p>
        </p:txBody>
      </p:sp>
      <p:sp>
        <p:nvSpPr>
          <p:cNvPr id="3" name="スライド番号プレースホルダー 2">
            <a:extLst>
              <a:ext uri="{FF2B5EF4-FFF2-40B4-BE49-F238E27FC236}">
                <a16:creationId xmlns:a16="http://schemas.microsoft.com/office/drawing/2014/main" id="{EFA32363-7BBD-48BF-8C96-A6DB63C7ACB5}"/>
              </a:ext>
            </a:extLst>
          </p:cNvPr>
          <p:cNvSpPr>
            <a:spLocks noGrp="1"/>
          </p:cNvSpPr>
          <p:nvPr>
            <p:ph type="sldNum" sz="quarter" idx="10"/>
          </p:nvPr>
        </p:nvSpPr>
        <p:spPr/>
        <p:txBody>
          <a:bodyPr/>
          <a:lstStyle/>
          <a:p>
            <a:fld id="{584EAAFE-CFE5-40AD-8E95-5BFF290DC5CF}" type="slidenum">
              <a:rPr kumimoji="1" lang="ja-JP" altLang="en-US" smtClean="0"/>
              <a:pPr/>
              <a:t>13</a:t>
            </a:fld>
            <a:endParaRPr kumimoji="1" lang="ja-JP" altLang="en-US"/>
          </a:p>
        </p:txBody>
      </p:sp>
      <p:sp>
        <p:nvSpPr>
          <p:cNvPr id="56" name="テキスト ボックス 55">
            <a:extLst>
              <a:ext uri="{FF2B5EF4-FFF2-40B4-BE49-F238E27FC236}">
                <a16:creationId xmlns:a16="http://schemas.microsoft.com/office/drawing/2014/main" id="{CC17E2DA-96C5-4B94-98EB-7650CB5E8954}"/>
              </a:ext>
            </a:extLst>
          </p:cNvPr>
          <p:cNvSpPr txBox="1"/>
          <p:nvPr/>
        </p:nvSpPr>
        <p:spPr>
          <a:xfrm>
            <a:off x="599427" y="1304034"/>
            <a:ext cx="4785284" cy="3570208"/>
          </a:xfrm>
          <a:prstGeom prst="rect">
            <a:avLst/>
          </a:prstGeom>
          <a:noFill/>
        </p:spPr>
        <p:txBody>
          <a:bodyPr wrap="none" rtlCol="0">
            <a:spAutoFit/>
          </a:bodyPr>
          <a:lstStyle/>
          <a:p>
            <a:pPr marL="342900" indent="-342900">
              <a:buAutoNum type="arabicPeriod"/>
            </a:pPr>
            <a:r>
              <a:rPr kumimoji="1" lang="ja-JP" altLang="en-US" dirty="0"/>
              <a:t>酵素反応（</a:t>
            </a:r>
            <a:r>
              <a:rPr kumimoji="1" lang="en-US" altLang="ja-JP" dirty="0"/>
              <a:t>30</a:t>
            </a:r>
            <a:r>
              <a:rPr kumimoji="1" lang="ja-JP" altLang="en-US" dirty="0"/>
              <a:t>℃、</a:t>
            </a:r>
            <a:r>
              <a:rPr kumimoji="1" lang="en-US" altLang="ja-JP" dirty="0"/>
              <a:t>8</a:t>
            </a:r>
            <a:r>
              <a:rPr kumimoji="1" lang="ja-JP" altLang="en-US" dirty="0"/>
              <a:t>時間、</a:t>
            </a:r>
            <a:r>
              <a:rPr kumimoji="1" lang="en-US" altLang="ja-JP" dirty="0"/>
              <a:t>1000 rpm</a:t>
            </a:r>
            <a:r>
              <a:rPr kumimoji="1" lang="ja-JP" altLang="en-US" dirty="0"/>
              <a:t>）</a:t>
            </a:r>
            <a:endParaRPr kumimoji="1" lang="en-US" altLang="ja-JP" dirty="0"/>
          </a:p>
          <a:p>
            <a:pPr lvl="1"/>
            <a:r>
              <a:rPr kumimoji="1" lang="en-US" altLang="ja-JP" sz="1600" dirty="0"/>
              <a:t>…</a:t>
            </a:r>
            <a:r>
              <a:rPr kumimoji="1" lang="ja-JP" altLang="en-US" sz="1600" dirty="0"/>
              <a:t>酵素液と</a:t>
            </a:r>
            <a:r>
              <a:rPr kumimoji="1" lang="ja-JP" altLang="en-US" sz="1600" u="sng" dirty="0"/>
              <a:t>セルロース懸濁液</a:t>
            </a:r>
            <a:r>
              <a:rPr kumimoji="1" lang="ja-JP" altLang="en-US" sz="1600" dirty="0"/>
              <a:t>を混合</a:t>
            </a:r>
            <a:endParaRPr kumimoji="1" lang="en-US" altLang="ja-JP" sz="1600" dirty="0"/>
          </a:p>
          <a:p>
            <a:pPr lvl="1"/>
            <a:r>
              <a:rPr kumimoji="1" lang="en-US" altLang="ja-JP" dirty="0"/>
              <a:t>			</a:t>
            </a:r>
            <a:r>
              <a:rPr kumimoji="1" lang="en-US" altLang="ja-JP" sz="1600" dirty="0"/>
              <a:t>PASC</a:t>
            </a:r>
            <a:r>
              <a:rPr kumimoji="1" lang="ja-JP" altLang="en-US" sz="1600" dirty="0"/>
              <a:t>、結晶セルロース</a:t>
            </a:r>
            <a:endParaRPr kumimoji="1" lang="en-US" altLang="ja-JP" sz="1600" dirty="0"/>
          </a:p>
          <a:p>
            <a:pPr marL="342900" indent="-342900">
              <a:buAutoNum type="arabicPeriod"/>
            </a:pPr>
            <a:endParaRPr kumimoji="1" lang="en-US" altLang="ja-JP" sz="800" dirty="0"/>
          </a:p>
          <a:p>
            <a:pPr marL="342900" indent="-342900">
              <a:buAutoNum type="arabicPeriod"/>
            </a:pPr>
            <a:endParaRPr kumimoji="1" lang="en-US" altLang="ja-JP" sz="800" dirty="0"/>
          </a:p>
          <a:p>
            <a:pPr marL="342900" indent="-342900">
              <a:buAutoNum type="arabicPeriod"/>
            </a:pPr>
            <a:r>
              <a:rPr kumimoji="1" lang="en-US" altLang="ja-JP" dirty="0"/>
              <a:t>β-glucosidase</a:t>
            </a:r>
            <a:r>
              <a:rPr kumimoji="1" lang="ja-JP" altLang="en-US" dirty="0"/>
              <a:t>反応</a:t>
            </a:r>
            <a:endParaRPr kumimoji="1" lang="en-US" altLang="ja-JP" dirty="0"/>
          </a:p>
          <a:p>
            <a:pPr lvl="1"/>
            <a:r>
              <a:rPr kumimoji="1" lang="ja-JP" altLang="en-US" sz="1600" dirty="0"/>
              <a:t>・生成物（主にセロビオース）をグルコースに分解</a:t>
            </a:r>
            <a:endParaRPr kumimoji="1" lang="en-US" altLang="ja-JP" sz="1600" dirty="0"/>
          </a:p>
          <a:p>
            <a:pPr lvl="1"/>
            <a:endParaRPr kumimoji="1" lang="en-US" altLang="ja-JP" dirty="0"/>
          </a:p>
          <a:p>
            <a:pPr lvl="1"/>
            <a:endParaRPr kumimoji="1" lang="en-US" altLang="ja-JP" dirty="0"/>
          </a:p>
          <a:p>
            <a:pPr lvl="1"/>
            <a:endParaRPr kumimoji="1" lang="en-US" altLang="ja-JP" dirty="0"/>
          </a:p>
          <a:p>
            <a:pPr lvl="1"/>
            <a:endParaRPr kumimoji="1" lang="en-US" altLang="ja-JP" dirty="0"/>
          </a:p>
          <a:p>
            <a:pPr marL="342900" indent="-342900">
              <a:buAutoNum type="arabicPeriod"/>
            </a:pPr>
            <a:r>
              <a:rPr kumimoji="1" lang="ja-JP" altLang="en-US" dirty="0"/>
              <a:t>吸光度</a:t>
            </a:r>
            <a:r>
              <a:rPr kumimoji="1" lang="en-US" altLang="ja-JP" dirty="0"/>
              <a:t>505 nm</a:t>
            </a:r>
            <a:r>
              <a:rPr kumimoji="1" lang="ja-JP" altLang="en-US" dirty="0"/>
              <a:t>を測定し、グルコース量を算出</a:t>
            </a:r>
            <a:endParaRPr kumimoji="1" lang="en-US" altLang="ja-JP" dirty="0"/>
          </a:p>
          <a:p>
            <a:pPr lvl="1"/>
            <a:r>
              <a:rPr kumimoji="1" lang="ja-JP" altLang="en-US" sz="1600" dirty="0"/>
              <a:t>・キット（</a:t>
            </a:r>
            <a:r>
              <a:rPr kumimoji="1" lang="en-US" altLang="ja-JP" sz="1600" dirty="0"/>
              <a:t>Glucose CII Test Wako</a:t>
            </a:r>
            <a:r>
              <a:rPr kumimoji="1" lang="ja-JP" altLang="en-US" sz="1600" dirty="0"/>
              <a:t>）を使用</a:t>
            </a:r>
            <a:endParaRPr kumimoji="1" lang="en-US" altLang="ja-JP" sz="1600" dirty="0"/>
          </a:p>
          <a:p>
            <a:pPr lvl="1"/>
            <a:r>
              <a:rPr kumimoji="1" lang="ja-JP" altLang="en-US" sz="1600" dirty="0"/>
              <a:t>・発色試薬と反応液を混合、吸光度</a:t>
            </a:r>
            <a:r>
              <a:rPr kumimoji="1" lang="en-US" altLang="ja-JP" sz="1600" dirty="0"/>
              <a:t>505 nm</a:t>
            </a:r>
            <a:r>
              <a:rPr kumimoji="1" lang="ja-JP" altLang="en-US" sz="1600" dirty="0"/>
              <a:t>測定</a:t>
            </a:r>
          </a:p>
        </p:txBody>
      </p:sp>
      <p:grpSp>
        <p:nvGrpSpPr>
          <p:cNvPr id="57" name="グループ化 56">
            <a:extLst>
              <a:ext uri="{FF2B5EF4-FFF2-40B4-BE49-F238E27FC236}">
                <a16:creationId xmlns:a16="http://schemas.microsoft.com/office/drawing/2014/main" id="{99CD9C0C-1CCF-4512-B9DB-A6999166BD94}"/>
              </a:ext>
            </a:extLst>
          </p:cNvPr>
          <p:cNvGrpSpPr/>
          <p:nvPr/>
        </p:nvGrpSpPr>
        <p:grpSpPr>
          <a:xfrm>
            <a:off x="2228358" y="5120171"/>
            <a:ext cx="436748" cy="261753"/>
            <a:chOff x="4668416" y="1905164"/>
            <a:chExt cx="436748" cy="261753"/>
          </a:xfrm>
        </p:grpSpPr>
        <p:sp>
          <p:nvSpPr>
            <p:cNvPr id="69" name="六角形 68">
              <a:extLst>
                <a:ext uri="{FF2B5EF4-FFF2-40B4-BE49-F238E27FC236}">
                  <a16:creationId xmlns:a16="http://schemas.microsoft.com/office/drawing/2014/main" id="{7E6C3B57-20EB-4A39-805D-A07C84DCDE02}"/>
                </a:ext>
              </a:extLst>
            </p:cNvPr>
            <p:cNvSpPr/>
            <p:nvPr/>
          </p:nvSpPr>
          <p:spPr>
            <a:xfrm>
              <a:off x="4720953" y="1919623"/>
              <a:ext cx="296656" cy="247294"/>
            </a:xfrm>
            <a:prstGeom prst="hexagon">
              <a:avLst>
                <a:gd name="adj" fmla="val 30721"/>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2" name="テキスト ボックス 71">
              <a:extLst>
                <a:ext uri="{FF2B5EF4-FFF2-40B4-BE49-F238E27FC236}">
                  <a16:creationId xmlns:a16="http://schemas.microsoft.com/office/drawing/2014/main" id="{E5056D9A-118A-4C67-BCFA-96D464C5310A}"/>
                </a:ext>
              </a:extLst>
            </p:cNvPr>
            <p:cNvSpPr txBox="1"/>
            <p:nvPr/>
          </p:nvSpPr>
          <p:spPr>
            <a:xfrm>
              <a:off x="4668416" y="1905164"/>
              <a:ext cx="436748" cy="261610"/>
            </a:xfrm>
            <a:prstGeom prst="rect">
              <a:avLst/>
            </a:prstGeom>
            <a:noFill/>
          </p:spPr>
          <p:txBody>
            <a:bodyPr wrap="square" rtlCol="0">
              <a:spAutoFit/>
            </a:bodyPr>
            <a:lstStyle/>
            <a:p>
              <a:r>
                <a:rPr kumimoji="1" lang="en-US" altLang="ja-JP" sz="1100" dirty="0" err="1">
                  <a:solidFill>
                    <a:schemeClr val="bg1"/>
                  </a:solidFill>
                </a:rPr>
                <a:t>Glc</a:t>
              </a:r>
              <a:endParaRPr kumimoji="1" lang="ja-JP" altLang="en-US" sz="1100" dirty="0">
                <a:solidFill>
                  <a:schemeClr val="bg1"/>
                </a:solidFill>
              </a:endParaRPr>
            </a:p>
          </p:txBody>
        </p:sp>
      </p:grpSp>
      <p:grpSp>
        <p:nvGrpSpPr>
          <p:cNvPr id="75" name="グループ化 74">
            <a:extLst>
              <a:ext uri="{FF2B5EF4-FFF2-40B4-BE49-F238E27FC236}">
                <a16:creationId xmlns:a16="http://schemas.microsoft.com/office/drawing/2014/main" id="{F4F59B2F-DEC5-4023-B064-AA70D5E87C70}"/>
              </a:ext>
            </a:extLst>
          </p:cNvPr>
          <p:cNvGrpSpPr/>
          <p:nvPr/>
        </p:nvGrpSpPr>
        <p:grpSpPr>
          <a:xfrm>
            <a:off x="2584676" y="5348973"/>
            <a:ext cx="436748" cy="261753"/>
            <a:chOff x="4668416" y="1905164"/>
            <a:chExt cx="436748" cy="261753"/>
          </a:xfrm>
        </p:grpSpPr>
        <p:sp>
          <p:nvSpPr>
            <p:cNvPr id="76" name="六角形 75">
              <a:extLst>
                <a:ext uri="{FF2B5EF4-FFF2-40B4-BE49-F238E27FC236}">
                  <a16:creationId xmlns:a16="http://schemas.microsoft.com/office/drawing/2014/main" id="{A9AECD71-5BC9-491E-B400-A6F838DFBCC8}"/>
                </a:ext>
              </a:extLst>
            </p:cNvPr>
            <p:cNvSpPr/>
            <p:nvPr/>
          </p:nvSpPr>
          <p:spPr>
            <a:xfrm>
              <a:off x="4720953" y="1919623"/>
              <a:ext cx="296656" cy="247294"/>
            </a:xfrm>
            <a:prstGeom prst="hexagon">
              <a:avLst>
                <a:gd name="adj" fmla="val 30721"/>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7" name="テキスト ボックス 76">
              <a:extLst>
                <a:ext uri="{FF2B5EF4-FFF2-40B4-BE49-F238E27FC236}">
                  <a16:creationId xmlns:a16="http://schemas.microsoft.com/office/drawing/2014/main" id="{25F4E827-E514-4C4E-9CE4-794492C64909}"/>
                </a:ext>
              </a:extLst>
            </p:cNvPr>
            <p:cNvSpPr txBox="1"/>
            <p:nvPr/>
          </p:nvSpPr>
          <p:spPr>
            <a:xfrm>
              <a:off x="4668416" y="1905164"/>
              <a:ext cx="436748" cy="261610"/>
            </a:xfrm>
            <a:prstGeom prst="rect">
              <a:avLst/>
            </a:prstGeom>
            <a:noFill/>
          </p:spPr>
          <p:txBody>
            <a:bodyPr wrap="square" rtlCol="0">
              <a:spAutoFit/>
            </a:bodyPr>
            <a:lstStyle/>
            <a:p>
              <a:r>
                <a:rPr kumimoji="1" lang="en-US" altLang="ja-JP" sz="1100" dirty="0" err="1">
                  <a:solidFill>
                    <a:schemeClr val="bg1"/>
                  </a:solidFill>
                </a:rPr>
                <a:t>Glc</a:t>
              </a:r>
              <a:endParaRPr kumimoji="1" lang="ja-JP" altLang="en-US" sz="1100" dirty="0">
                <a:solidFill>
                  <a:schemeClr val="bg1"/>
                </a:solidFill>
              </a:endParaRPr>
            </a:p>
          </p:txBody>
        </p:sp>
      </p:grpSp>
      <p:grpSp>
        <p:nvGrpSpPr>
          <p:cNvPr id="78" name="グループ化 77">
            <a:extLst>
              <a:ext uri="{FF2B5EF4-FFF2-40B4-BE49-F238E27FC236}">
                <a16:creationId xmlns:a16="http://schemas.microsoft.com/office/drawing/2014/main" id="{9F1C0A7E-D421-4AF3-97F2-CD041D0EC426}"/>
              </a:ext>
            </a:extLst>
          </p:cNvPr>
          <p:cNvGrpSpPr/>
          <p:nvPr/>
        </p:nvGrpSpPr>
        <p:grpSpPr>
          <a:xfrm>
            <a:off x="1935308" y="3197015"/>
            <a:ext cx="806326" cy="262039"/>
            <a:chOff x="11329228" y="1278916"/>
            <a:chExt cx="806326" cy="262039"/>
          </a:xfrm>
        </p:grpSpPr>
        <p:sp>
          <p:nvSpPr>
            <p:cNvPr id="79" name="六角形 78">
              <a:extLst>
                <a:ext uri="{FF2B5EF4-FFF2-40B4-BE49-F238E27FC236}">
                  <a16:creationId xmlns:a16="http://schemas.microsoft.com/office/drawing/2014/main" id="{274AF6BB-657B-4E5D-A56E-E66A72CCE974}"/>
                </a:ext>
              </a:extLst>
            </p:cNvPr>
            <p:cNvSpPr/>
            <p:nvPr/>
          </p:nvSpPr>
          <p:spPr>
            <a:xfrm>
              <a:off x="11381765" y="1293661"/>
              <a:ext cx="296656" cy="247294"/>
            </a:xfrm>
            <a:prstGeom prst="hexagon">
              <a:avLst>
                <a:gd name="adj" fmla="val 30721"/>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0" name="テキスト ボックス 79">
              <a:extLst>
                <a:ext uri="{FF2B5EF4-FFF2-40B4-BE49-F238E27FC236}">
                  <a16:creationId xmlns:a16="http://schemas.microsoft.com/office/drawing/2014/main" id="{33B56A3B-9619-4B34-87F0-E71F5A9A7345}"/>
                </a:ext>
              </a:extLst>
            </p:cNvPr>
            <p:cNvSpPr txBox="1"/>
            <p:nvPr/>
          </p:nvSpPr>
          <p:spPr>
            <a:xfrm>
              <a:off x="11329228" y="1279202"/>
              <a:ext cx="436748" cy="261610"/>
            </a:xfrm>
            <a:prstGeom prst="rect">
              <a:avLst/>
            </a:prstGeom>
            <a:noFill/>
          </p:spPr>
          <p:txBody>
            <a:bodyPr wrap="square" rtlCol="0">
              <a:spAutoFit/>
            </a:bodyPr>
            <a:lstStyle/>
            <a:p>
              <a:r>
                <a:rPr kumimoji="1" lang="en-US" altLang="ja-JP" sz="1100" dirty="0" err="1">
                  <a:solidFill>
                    <a:schemeClr val="bg1"/>
                  </a:solidFill>
                </a:rPr>
                <a:t>Glc</a:t>
              </a:r>
              <a:endParaRPr kumimoji="1" lang="ja-JP" altLang="en-US" sz="1100" dirty="0">
                <a:solidFill>
                  <a:schemeClr val="bg1"/>
                </a:solidFill>
              </a:endParaRPr>
            </a:p>
          </p:txBody>
        </p:sp>
        <p:grpSp>
          <p:nvGrpSpPr>
            <p:cNvPr id="81" name="グループ化 80">
              <a:extLst>
                <a:ext uri="{FF2B5EF4-FFF2-40B4-BE49-F238E27FC236}">
                  <a16:creationId xmlns:a16="http://schemas.microsoft.com/office/drawing/2014/main" id="{E4124728-FDD9-4B0C-AC25-CC1DE105E8E2}"/>
                </a:ext>
              </a:extLst>
            </p:cNvPr>
            <p:cNvGrpSpPr/>
            <p:nvPr/>
          </p:nvGrpSpPr>
          <p:grpSpPr>
            <a:xfrm>
              <a:off x="11698806" y="1278916"/>
              <a:ext cx="436748" cy="261753"/>
              <a:chOff x="4668416" y="1905164"/>
              <a:chExt cx="436748" cy="261753"/>
            </a:xfrm>
          </p:grpSpPr>
          <p:sp>
            <p:nvSpPr>
              <p:cNvPr id="83" name="六角形 82">
                <a:extLst>
                  <a:ext uri="{FF2B5EF4-FFF2-40B4-BE49-F238E27FC236}">
                    <a16:creationId xmlns:a16="http://schemas.microsoft.com/office/drawing/2014/main" id="{FCACA5F8-5162-4F2B-B79C-CE01A583B2EB}"/>
                  </a:ext>
                </a:extLst>
              </p:cNvPr>
              <p:cNvSpPr/>
              <p:nvPr/>
            </p:nvSpPr>
            <p:spPr>
              <a:xfrm>
                <a:off x="4720953" y="1919623"/>
                <a:ext cx="296656" cy="247294"/>
              </a:xfrm>
              <a:prstGeom prst="hexagon">
                <a:avLst>
                  <a:gd name="adj" fmla="val 30721"/>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4" name="テキスト ボックス 83">
                <a:extLst>
                  <a:ext uri="{FF2B5EF4-FFF2-40B4-BE49-F238E27FC236}">
                    <a16:creationId xmlns:a16="http://schemas.microsoft.com/office/drawing/2014/main" id="{F9FB59F9-324D-404C-BDBD-6E624B493347}"/>
                  </a:ext>
                </a:extLst>
              </p:cNvPr>
              <p:cNvSpPr txBox="1"/>
              <p:nvPr/>
            </p:nvSpPr>
            <p:spPr>
              <a:xfrm>
                <a:off x="4668416" y="1905164"/>
                <a:ext cx="436748" cy="261610"/>
              </a:xfrm>
              <a:prstGeom prst="rect">
                <a:avLst/>
              </a:prstGeom>
              <a:noFill/>
            </p:spPr>
            <p:txBody>
              <a:bodyPr wrap="square" rtlCol="0">
                <a:spAutoFit/>
              </a:bodyPr>
              <a:lstStyle/>
              <a:p>
                <a:r>
                  <a:rPr kumimoji="1" lang="en-US" altLang="ja-JP" sz="1100" dirty="0" err="1">
                    <a:solidFill>
                      <a:schemeClr val="bg1"/>
                    </a:solidFill>
                  </a:rPr>
                  <a:t>Glc</a:t>
                </a:r>
                <a:endParaRPr kumimoji="1" lang="ja-JP" altLang="en-US" sz="1100" dirty="0">
                  <a:solidFill>
                    <a:schemeClr val="bg1"/>
                  </a:solidFill>
                </a:endParaRPr>
              </a:p>
            </p:txBody>
          </p:sp>
        </p:grpSp>
        <p:cxnSp>
          <p:nvCxnSpPr>
            <p:cNvPr id="82" name="直線コネクタ 81">
              <a:extLst>
                <a:ext uri="{FF2B5EF4-FFF2-40B4-BE49-F238E27FC236}">
                  <a16:creationId xmlns:a16="http://schemas.microsoft.com/office/drawing/2014/main" id="{35593B36-0737-4D7B-AE85-8759FCC70035}"/>
                </a:ext>
              </a:extLst>
            </p:cNvPr>
            <p:cNvCxnSpPr>
              <a:cxnSpLocks/>
            </p:cNvCxnSpPr>
            <p:nvPr/>
          </p:nvCxnSpPr>
          <p:spPr>
            <a:xfrm>
              <a:off x="11650082" y="1417022"/>
              <a:ext cx="116592" cy="0"/>
            </a:xfrm>
            <a:prstGeom prst="line">
              <a:avLst/>
            </a:prstGeom>
            <a:ln w="1905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5" name="グループ化 84">
            <a:extLst>
              <a:ext uri="{FF2B5EF4-FFF2-40B4-BE49-F238E27FC236}">
                <a16:creationId xmlns:a16="http://schemas.microsoft.com/office/drawing/2014/main" id="{B31C6536-EFE1-4DA9-9612-A268089E175A}"/>
              </a:ext>
            </a:extLst>
          </p:cNvPr>
          <p:cNvGrpSpPr/>
          <p:nvPr/>
        </p:nvGrpSpPr>
        <p:grpSpPr>
          <a:xfrm>
            <a:off x="2802288" y="3418009"/>
            <a:ext cx="806326" cy="262039"/>
            <a:chOff x="11329228" y="1278916"/>
            <a:chExt cx="806326" cy="262039"/>
          </a:xfrm>
        </p:grpSpPr>
        <p:sp>
          <p:nvSpPr>
            <p:cNvPr id="86" name="六角形 85">
              <a:extLst>
                <a:ext uri="{FF2B5EF4-FFF2-40B4-BE49-F238E27FC236}">
                  <a16:creationId xmlns:a16="http://schemas.microsoft.com/office/drawing/2014/main" id="{9DDD5832-D176-4C6F-B5E4-CF8860AD4083}"/>
                </a:ext>
              </a:extLst>
            </p:cNvPr>
            <p:cNvSpPr/>
            <p:nvPr/>
          </p:nvSpPr>
          <p:spPr>
            <a:xfrm>
              <a:off x="11381765" y="1293661"/>
              <a:ext cx="296656" cy="247294"/>
            </a:xfrm>
            <a:prstGeom prst="hexagon">
              <a:avLst>
                <a:gd name="adj" fmla="val 30721"/>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7" name="テキスト ボックス 86">
              <a:extLst>
                <a:ext uri="{FF2B5EF4-FFF2-40B4-BE49-F238E27FC236}">
                  <a16:creationId xmlns:a16="http://schemas.microsoft.com/office/drawing/2014/main" id="{0C1E3F20-07A3-4FE1-973E-3B0A6AA7A51B}"/>
                </a:ext>
              </a:extLst>
            </p:cNvPr>
            <p:cNvSpPr txBox="1"/>
            <p:nvPr/>
          </p:nvSpPr>
          <p:spPr>
            <a:xfrm>
              <a:off x="11329228" y="1279202"/>
              <a:ext cx="436748" cy="261610"/>
            </a:xfrm>
            <a:prstGeom prst="rect">
              <a:avLst/>
            </a:prstGeom>
            <a:noFill/>
          </p:spPr>
          <p:txBody>
            <a:bodyPr wrap="square" rtlCol="0">
              <a:spAutoFit/>
            </a:bodyPr>
            <a:lstStyle/>
            <a:p>
              <a:r>
                <a:rPr kumimoji="1" lang="en-US" altLang="ja-JP" sz="1100" dirty="0" err="1">
                  <a:solidFill>
                    <a:schemeClr val="bg1"/>
                  </a:solidFill>
                </a:rPr>
                <a:t>Glc</a:t>
              </a:r>
              <a:endParaRPr kumimoji="1" lang="ja-JP" altLang="en-US" sz="1100" dirty="0">
                <a:solidFill>
                  <a:schemeClr val="bg1"/>
                </a:solidFill>
              </a:endParaRPr>
            </a:p>
          </p:txBody>
        </p:sp>
        <p:grpSp>
          <p:nvGrpSpPr>
            <p:cNvPr id="88" name="グループ化 87">
              <a:extLst>
                <a:ext uri="{FF2B5EF4-FFF2-40B4-BE49-F238E27FC236}">
                  <a16:creationId xmlns:a16="http://schemas.microsoft.com/office/drawing/2014/main" id="{B59BE982-835A-4EDF-B7D6-CB35810EF0B3}"/>
                </a:ext>
              </a:extLst>
            </p:cNvPr>
            <p:cNvGrpSpPr/>
            <p:nvPr/>
          </p:nvGrpSpPr>
          <p:grpSpPr>
            <a:xfrm>
              <a:off x="11698806" y="1278916"/>
              <a:ext cx="436748" cy="261753"/>
              <a:chOff x="4668416" y="1905164"/>
              <a:chExt cx="436748" cy="261753"/>
            </a:xfrm>
          </p:grpSpPr>
          <p:sp>
            <p:nvSpPr>
              <p:cNvPr id="90" name="六角形 89">
                <a:extLst>
                  <a:ext uri="{FF2B5EF4-FFF2-40B4-BE49-F238E27FC236}">
                    <a16:creationId xmlns:a16="http://schemas.microsoft.com/office/drawing/2014/main" id="{F45C749D-E096-48FE-BAF0-1CDF9269E280}"/>
                  </a:ext>
                </a:extLst>
              </p:cNvPr>
              <p:cNvSpPr/>
              <p:nvPr/>
            </p:nvSpPr>
            <p:spPr>
              <a:xfrm>
                <a:off x="4720953" y="1919623"/>
                <a:ext cx="296656" cy="247294"/>
              </a:xfrm>
              <a:prstGeom prst="hexagon">
                <a:avLst>
                  <a:gd name="adj" fmla="val 30721"/>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1" name="テキスト ボックス 90">
                <a:extLst>
                  <a:ext uri="{FF2B5EF4-FFF2-40B4-BE49-F238E27FC236}">
                    <a16:creationId xmlns:a16="http://schemas.microsoft.com/office/drawing/2014/main" id="{DBC8F372-9CB5-417D-8BDF-69F87B0BD5E0}"/>
                  </a:ext>
                </a:extLst>
              </p:cNvPr>
              <p:cNvSpPr txBox="1"/>
              <p:nvPr/>
            </p:nvSpPr>
            <p:spPr>
              <a:xfrm>
                <a:off x="4668416" y="1905164"/>
                <a:ext cx="436748" cy="261610"/>
              </a:xfrm>
              <a:prstGeom prst="rect">
                <a:avLst/>
              </a:prstGeom>
              <a:noFill/>
            </p:spPr>
            <p:txBody>
              <a:bodyPr wrap="square" rtlCol="0">
                <a:spAutoFit/>
              </a:bodyPr>
              <a:lstStyle/>
              <a:p>
                <a:r>
                  <a:rPr kumimoji="1" lang="en-US" altLang="ja-JP" sz="1100" dirty="0" err="1">
                    <a:solidFill>
                      <a:schemeClr val="bg1"/>
                    </a:solidFill>
                  </a:rPr>
                  <a:t>Glc</a:t>
                </a:r>
                <a:endParaRPr kumimoji="1" lang="ja-JP" altLang="en-US" sz="1100" dirty="0">
                  <a:solidFill>
                    <a:schemeClr val="bg1"/>
                  </a:solidFill>
                </a:endParaRPr>
              </a:p>
            </p:txBody>
          </p:sp>
        </p:grpSp>
        <p:cxnSp>
          <p:nvCxnSpPr>
            <p:cNvPr id="89" name="直線コネクタ 88">
              <a:extLst>
                <a:ext uri="{FF2B5EF4-FFF2-40B4-BE49-F238E27FC236}">
                  <a16:creationId xmlns:a16="http://schemas.microsoft.com/office/drawing/2014/main" id="{613B6FF7-6967-476B-9FE3-39FB784B48F1}"/>
                </a:ext>
              </a:extLst>
            </p:cNvPr>
            <p:cNvCxnSpPr>
              <a:cxnSpLocks/>
            </p:cNvCxnSpPr>
            <p:nvPr/>
          </p:nvCxnSpPr>
          <p:spPr>
            <a:xfrm>
              <a:off x="11650082" y="1417022"/>
              <a:ext cx="116592" cy="0"/>
            </a:xfrm>
            <a:prstGeom prst="line">
              <a:avLst/>
            </a:prstGeom>
            <a:ln w="1905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2" name="グループ化 91">
            <a:extLst>
              <a:ext uri="{FF2B5EF4-FFF2-40B4-BE49-F238E27FC236}">
                <a16:creationId xmlns:a16="http://schemas.microsoft.com/office/drawing/2014/main" id="{F30144A8-F735-4215-9994-3B7EA3556ADE}"/>
              </a:ext>
            </a:extLst>
          </p:cNvPr>
          <p:cNvGrpSpPr/>
          <p:nvPr/>
        </p:nvGrpSpPr>
        <p:grpSpPr>
          <a:xfrm>
            <a:off x="3609376" y="3189350"/>
            <a:ext cx="806326" cy="262039"/>
            <a:chOff x="11329228" y="1278916"/>
            <a:chExt cx="806326" cy="262039"/>
          </a:xfrm>
        </p:grpSpPr>
        <p:sp>
          <p:nvSpPr>
            <p:cNvPr id="93" name="六角形 92">
              <a:extLst>
                <a:ext uri="{FF2B5EF4-FFF2-40B4-BE49-F238E27FC236}">
                  <a16:creationId xmlns:a16="http://schemas.microsoft.com/office/drawing/2014/main" id="{EFB12FE2-1B8E-41A0-80AF-E5D377EC4D5C}"/>
                </a:ext>
              </a:extLst>
            </p:cNvPr>
            <p:cNvSpPr/>
            <p:nvPr/>
          </p:nvSpPr>
          <p:spPr>
            <a:xfrm>
              <a:off x="11381765" y="1293661"/>
              <a:ext cx="296656" cy="247294"/>
            </a:xfrm>
            <a:prstGeom prst="hexagon">
              <a:avLst>
                <a:gd name="adj" fmla="val 30721"/>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4" name="テキスト ボックス 93">
              <a:extLst>
                <a:ext uri="{FF2B5EF4-FFF2-40B4-BE49-F238E27FC236}">
                  <a16:creationId xmlns:a16="http://schemas.microsoft.com/office/drawing/2014/main" id="{3D78C989-9AF2-488F-BF0C-BBB0AD69FBBE}"/>
                </a:ext>
              </a:extLst>
            </p:cNvPr>
            <p:cNvSpPr txBox="1"/>
            <p:nvPr/>
          </p:nvSpPr>
          <p:spPr>
            <a:xfrm>
              <a:off x="11329228" y="1279202"/>
              <a:ext cx="436748" cy="261610"/>
            </a:xfrm>
            <a:prstGeom prst="rect">
              <a:avLst/>
            </a:prstGeom>
            <a:noFill/>
          </p:spPr>
          <p:txBody>
            <a:bodyPr wrap="square" rtlCol="0">
              <a:spAutoFit/>
            </a:bodyPr>
            <a:lstStyle/>
            <a:p>
              <a:r>
                <a:rPr kumimoji="1" lang="en-US" altLang="ja-JP" sz="1100" dirty="0" err="1">
                  <a:solidFill>
                    <a:schemeClr val="bg1"/>
                  </a:solidFill>
                </a:rPr>
                <a:t>Glc</a:t>
              </a:r>
              <a:endParaRPr kumimoji="1" lang="ja-JP" altLang="en-US" sz="1100" dirty="0">
                <a:solidFill>
                  <a:schemeClr val="bg1"/>
                </a:solidFill>
              </a:endParaRPr>
            </a:p>
          </p:txBody>
        </p:sp>
        <p:grpSp>
          <p:nvGrpSpPr>
            <p:cNvPr id="95" name="グループ化 94">
              <a:extLst>
                <a:ext uri="{FF2B5EF4-FFF2-40B4-BE49-F238E27FC236}">
                  <a16:creationId xmlns:a16="http://schemas.microsoft.com/office/drawing/2014/main" id="{41C5D073-1E4F-4461-8583-665A6A809101}"/>
                </a:ext>
              </a:extLst>
            </p:cNvPr>
            <p:cNvGrpSpPr/>
            <p:nvPr/>
          </p:nvGrpSpPr>
          <p:grpSpPr>
            <a:xfrm>
              <a:off x="11698806" y="1278916"/>
              <a:ext cx="436748" cy="261753"/>
              <a:chOff x="4668416" y="1905164"/>
              <a:chExt cx="436748" cy="261753"/>
            </a:xfrm>
          </p:grpSpPr>
          <p:sp>
            <p:nvSpPr>
              <p:cNvPr id="97" name="六角形 96">
                <a:extLst>
                  <a:ext uri="{FF2B5EF4-FFF2-40B4-BE49-F238E27FC236}">
                    <a16:creationId xmlns:a16="http://schemas.microsoft.com/office/drawing/2014/main" id="{B44CAE4F-7E1C-4E92-8073-321E3236D00D}"/>
                  </a:ext>
                </a:extLst>
              </p:cNvPr>
              <p:cNvSpPr/>
              <p:nvPr/>
            </p:nvSpPr>
            <p:spPr>
              <a:xfrm>
                <a:off x="4720953" y="1919623"/>
                <a:ext cx="296656" cy="247294"/>
              </a:xfrm>
              <a:prstGeom prst="hexagon">
                <a:avLst>
                  <a:gd name="adj" fmla="val 30721"/>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8" name="テキスト ボックス 97">
                <a:extLst>
                  <a:ext uri="{FF2B5EF4-FFF2-40B4-BE49-F238E27FC236}">
                    <a16:creationId xmlns:a16="http://schemas.microsoft.com/office/drawing/2014/main" id="{4BCFCE1E-5C77-410D-BE22-30818ECA26D4}"/>
                  </a:ext>
                </a:extLst>
              </p:cNvPr>
              <p:cNvSpPr txBox="1"/>
              <p:nvPr/>
            </p:nvSpPr>
            <p:spPr>
              <a:xfrm>
                <a:off x="4668416" y="1905164"/>
                <a:ext cx="436748" cy="261610"/>
              </a:xfrm>
              <a:prstGeom prst="rect">
                <a:avLst/>
              </a:prstGeom>
              <a:noFill/>
            </p:spPr>
            <p:txBody>
              <a:bodyPr wrap="square" rtlCol="0">
                <a:spAutoFit/>
              </a:bodyPr>
              <a:lstStyle/>
              <a:p>
                <a:r>
                  <a:rPr kumimoji="1" lang="en-US" altLang="ja-JP" sz="1100" dirty="0" err="1">
                    <a:solidFill>
                      <a:schemeClr val="bg1"/>
                    </a:solidFill>
                  </a:rPr>
                  <a:t>Glc</a:t>
                </a:r>
                <a:endParaRPr kumimoji="1" lang="ja-JP" altLang="en-US" sz="1100" dirty="0">
                  <a:solidFill>
                    <a:schemeClr val="bg1"/>
                  </a:solidFill>
                </a:endParaRPr>
              </a:p>
            </p:txBody>
          </p:sp>
        </p:grpSp>
        <p:cxnSp>
          <p:nvCxnSpPr>
            <p:cNvPr id="96" name="直線コネクタ 95">
              <a:extLst>
                <a:ext uri="{FF2B5EF4-FFF2-40B4-BE49-F238E27FC236}">
                  <a16:creationId xmlns:a16="http://schemas.microsoft.com/office/drawing/2014/main" id="{80B5D00F-CA15-4900-B500-72B30B588FB6}"/>
                </a:ext>
              </a:extLst>
            </p:cNvPr>
            <p:cNvCxnSpPr>
              <a:cxnSpLocks/>
            </p:cNvCxnSpPr>
            <p:nvPr/>
          </p:nvCxnSpPr>
          <p:spPr>
            <a:xfrm>
              <a:off x="11650082" y="1417022"/>
              <a:ext cx="116592" cy="0"/>
            </a:xfrm>
            <a:prstGeom prst="line">
              <a:avLst/>
            </a:prstGeom>
            <a:ln w="1905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9" name="グループ化 98">
            <a:extLst>
              <a:ext uri="{FF2B5EF4-FFF2-40B4-BE49-F238E27FC236}">
                <a16:creationId xmlns:a16="http://schemas.microsoft.com/office/drawing/2014/main" id="{69CAB3A8-01DF-4309-99F5-DDA86611D2EE}"/>
              </a:ext>
            </a:extLst>
          </p:cNvPr>
          <p:cNvGrpSpPr/>
          <p:nvPr/>
        </p:nvGrpSpPr>
        <p:grpSpPr>
          <a:xfrm>
            <a:off x="2816310" y="5085299"/>
            <a:ext cx="436748" cy="261753"/>
            <a:chOff x="4668416" y="1905164"/>
            <a:chExt cx="436748" cy="261753"/>
          </a:xfrm>
        </p:grpSpPr>
        <p:sp>
          <p:nvSpPr>
            <p:cNvPr id="100" name="六角形 99">
              <a:extLst>
                <a:ext uri="{FF2B5EF4-FFF2-40B4-BE49-F238E27FC236}">
                  <a16:creationId xmlns:a16="http://schemas.microsoft.com/office/drawing/2014/main" id="{3D35631D-3642-466E-9428-0277BFE8B230}"/>
                </a:ext>
              </a:extLst>
            </p:cNvPr>
            <p:cNvSpPr/>
            <p:nvPr/>
          </p:nvSpPr>
          <p:spPr>
            <a:xfrm>
              <a:off x="4720953" y="1919623"/>
              <a:ext cx="296656" cy="247294"/>
            </a:xfrm>
            <a:prstGeom prst="hexagon">
              <a:avLst>
                <a:gd name="adj" fmla="val 30721"/>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1" name="テキスト ボックス 100">
              <a:extLst>
                <a:ext uri="{FF2B5EF4-FFF2-40B4-BE49-F238E27FC236}">
                  <a16:creationId xmlns:a16="http://schemas.microsoft.com/office/drawing/2014/main" id="{F5A3FA73-C084-4CE2-B08A-F8801894431A}"/>
                </a:ext>
              </a:extLst>
            </p:cNvPr>
            <p:cNvSpPr txBox="1"/>
            <p:nvPr/>
          </p:nvSpPr>
          <p:spPr>
            <a:xfrm>
              <a:off x="4668416" y="1905164"/>
              <a:ext cx="436748" cy="261610"/>
            </a:xfrm>
            <a:prstGeom prst="rect">
              <a:avLst/>
            </a:prstGeom>
            <a:noFill/>
          </p:spPr>
          <p:txBody>
            <a:bodyPr wrap="square" rtlCol="0">
              <a:spAutoFit/>
            </a:bodyPr>
            <a:lstStyle/>
            <a:p>
              <a:r>
                <a:rPr kumimoji="1" lang="en-US" altLang="ja-JP" sz="1100" dirty="0" err="1">
                  <a:solidFill>
                    <a:schemeClr val="bg1"/>
                  </a:solidFill>
                </a:rPr>
                <a:t>Glc</a:t>
              </a:r>
              <a:endParaRPr kumimoji="1" lang="ja-JP" altLang="en-US" sz="1100" dirty="0">
                <a:solidFill>
                  <a:schemeClr val="bg1"/>
                </a:solidFill>
              </a:endParaRPr>
            </a:p>
          </p:txBody>
        </p:sp>
      </p:grpSp>
      <p:grpSp>
        <p:nvGrpSpPr>
          <p:cNvPr id="102" name="グループ化 101">
            <a:extLst>
              <a:ext uri="{FF2B5EF4-FFF2-40B4-BE49-F238E27FC236}">
                <a16:creationId xmlns:a16="http://schemas.microsoft.com/office/drawing/2014/main" id="{32CE17C3-B923-4384-9974-02E9E7BA31D4}"/>
              </a:ext>
            </a:extLst>
          </p:cNvPr>
          <p:cNvGrpSpPr/>
          <p:nvPr/>
        </p:nvGrpSpPr>
        <p:grpSpPr>
          <a:xfrm>
            <a:off x="3172628" y="5314101"/>
            <a:ext cx="436748" cy="261753"/>
            <a:chOff x="4668416" y="1905164"/>
            <a:chExt cx="436748" cy="261753"/>
          </a:xfrm>
        </p:grpSpPr>
        <p:sp>
          <p:nvSpPr>
            <p:cNvPr id="103" name="六角形 102">
              <a:extLst>
                <a:ext uri="{FF2B5EF4-FFF2-40B4-BE49-F238E27FC236}">
                  <a16:creationId xmlns:a16="http://schemas.microsoft.com/office/drawing/2014/main" id="{CAA96BF6-D333-4DB1-A536-31E964139C3D}"/>
                </a:ext>
              </a:extLst>
            </p:cNvPr>
            <p:cNvSpPr/>
            <p:nvPr/>
          </p:nvSpPr>
          <p:spPr>
            <a:xfrm>
              <a:off x="4720953" y="1919623"/>
              <a:ext cx="296656" cy="247294"/>
            </a:xfrm>
            <a:prstGeom prst="hexagon">
              <a:avLst>
                <a:gd name="adj" fmla="val 30721"/>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4" name="テキスト ボックス 103">
              <a:extLst>
                <a:ext uri="{FF2B5EF4-FFF2-40B4-BE49-F238E27FC236}">
                  <a16:creationId xmlns:a16="http://schemas.microsoft.com/office/drawing/2014/main" id="{3D7B1AF8-8AD8-4B0A-BEC6-1675685207F5}"/>
                </a:ext>
              </a:extLst>
            </p:cNvPr>
            <p:cNvSpPr txBox="1"/>
            <p:nvPr/>
          </p:nvSpPr>
          <p:spPr>
            <a:xfrm>
              <a:off x="4668416" y="1905164"/>
              <a:ext cx="436748" cy="261610"/>
            </a:xfrm>
            <a:prstGeom prst="rect">
              <a:avLst/>
            </a:prstGeom>
            <a:noFill/>
          </p:spPr>
          <p:txBody>
            <a:bodyPr wrap="square" rtlCol="0">
              <a:spAutoFit/>
            </a:bodyPr>
            <a:lstStyle/>
            <a:p>
              <a:r>
                <a:rPr kumimoji="1" lang="en-US" altLang="ja-JP" sz="1100" dirty="0" err="1">
                  <a:solidFill>
                    <a:schemeClr val="bg1"/>
                  </a:solidFill>
                </a:rPr>
                <a:t>Glc</a:t>
              </a:r>
              <a:endParaRPr kumimoji="1" lang="ja-JP" altLang="en-US" sz="1100" dirty="0">
                <a:solidFill>
                  <a:schemeClr val="bg1"/>
                </a:solidFill>
              </a:endParaRPr>
            </a:p>
          </p:txBody>
        </p:sp>
      </p:grpSp>
      <p:grpSp>
        <p:nvGrpSpPr>
          <p:cNvPr id="105" name="グループ化 104">
            <a:extLst>
              <a:ext uri="{FF2B5EF4-FFF2-40B4-BE49-F238E27FC236}">
                <a16:creationId xmlns:a16="http://schemas.microsoft.com/office/drawing/2014/main" id="{21C3593B-8C7E-4EA1-8DF2-6C87FD467A16}"/>
              </a:ext>
            </a:extLst>
          </p:cNvPr>
          <p:cNvGrpSpPr/>
          <p:nvPr/>
        </p:nvGrpSpPr>
        <p:grpSpPr>
          <a:xfrm>
            <a:off x="3510480" y="5085156"/>
            <a:ext cx="436748" cy="261753"/>
            <a:chOff x="4668416" y="1905164"/>
            <a:chExt cx="436748" cy="261753"/>
          </a:xfrm>
        </p:grpSpPr>
        <p:sp>
          <p:nvSpPr>
            <p:cNvPr id="106" name="六角形 105">
              <a:extLst>
                <a:ext uri="{FF2B5EF4-FFF2-40B4-BE49-F238E27FC236}">
                  <a16:creationId xmlns:a16="http://schemas.microsoft.com/office/drawing/2014/main" id="{C51ADF1B-84EA-4F7E-8F2A-916D6D7A7C9C}"/>
                </a:ext>
              </a:extLst>
            </p:cNvPr>
            <p:cNvSpPr/>
            <p:nvPr/>
          </p:nvSpPr>
          <p:spPr>
            <a:xfrm>
              <a:off x="4720953" y="1919623"/>
              <a:ext cx="296656" cy="247294"/>
            </a:xfrm>
            <a:prstGeom prst="hexagon">
              <a:avLst>
                <a:gd name="adj" fmla="val 30721"/>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7" name="テキスト ボックス 106">
              <a:extLst>
                <a:ext uri="{FF2B5EF4-FFF2-40B4-BE49-F238E27FC236}">
                  <a16:creationId xmlns:a16="http://schemas.microsoft.com/office/drawing/2014/main" id="{2D89F678-1BD4-4352-ADFB-C00A4F670497}"/>
                </a:ext>
              </a:extLst>
            </p:cNvPr>
            <p:cNvSpPr txBox="1"/>
            <p:nvPr/>
          </p:nvSpPr>
          <p:spPr>
            <a:xfrm>
              <a:off x="4668416" y="1905164"/>
              <a:ext cx="436748" cy="261610"/>
            </a:xfrm>
            <a:prstGeom prst="rect">
              <a:avLst/>
            </a:prstGeom>
            <a:noFill/>
          </p:spPr>
          <p:txBody>
            <a:bodyPr wrap="square" rtlCol="0">
              <a:spAutoFit/>
            </a:bodyPr>
            <a:lstStyle/>
            <a:p>
              <a:r>
                <a:rPr kumimoji="1" lang="en-US" altLang="ja-JP" sz="1100" dirty="0" err="1">
                  <a:solidFill>
                    <a:schemeClr val="bg1"/>
                  </a:solidFill>
                </a:rPr>
                <a:t>Glc</a:t>
              </a:r>
              <a:endParaRPr kumimoji="1" lang="ja-JP" altLang="en-US" sz="1100" dirty="0">
                <a:solidFill>
                  <a:schemeClr val="bg1"/>
                </a:solidFill>
              </a:endParaRPr>
            </a:p>
          </p:txBody>
        </p:sp>
      </p:grpSp>
      <p:grpSp>
        <p:nvGrpSpPr>
          <p:cNvPr id="108" name="グループ化 107">
            <a:extLst>
              <a:ext uri="{FF2B5EF4-FFF2-40B4-BE49-F238E27FC236}">
                <a16:creationId xmlns:a16="http://schemas.microsoft.com/office/drawing/2014/main" id="{419283FE-9304-4BA8-97FC-FA5E64279D6A}"/>
              </a:ext>
            </a:extLst>
          </p:cNvPr>
          <p:cNvGrpSpPr/>
          <p:nvPr/>
        </p:nvGrpSpPr>
        <p:grpSpPr>
          <a:xfrm>
            <a:off x="3866798" y="5313958"/>
            <a:ext cx="436748" cy="261753"/>
            <a:chOff x="4668416" y="1905164"/>
            <a:chExt cx="436748" cy="261753"/>
          </a:xfrm>
        </p:grpSpPr>
        <p:sp>
          <p:nvSpPr>
            <p:cNvPr id="109" name="六角形 108">
              <a:extLst>
                <a:ext uri="{FF2B5EF4-FFF2-40B4-BE49-F238E27FC236}">
                  <a16:creationId xmlns:a16="http://schemas.microsoft.com/office/drawing/2014/main" id="{7751EBEC-AED8-4339-A693-CCE4B08A15B9}"/>
                </a:ext>
              </a:extLst>
            </p:cNvPr>
            <p:cNvSpPr/>
            <p:nvPr/>
          </p:nvSpPr>
          <p:spPr>
            <a:xfrm>
              <a:off x="4720953" y="1919623"/>
              <a:ext cx="296656" cy="247294"/>
            </a:xfrm>
            <a:prstGeom prst="hexagon">
              <a:avLst>
                <a:gd name="adj" fmla="val 30721"/>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0" name="テキスト ボックス 109">
              <a:extLst>
                <a:ext uri="{FF2B5EF4-FFF2-40B4-BE49-F238E27FC236}">
                  <a16:creationId xmlns:a16="http://schemas.microsoft.com/office/drawing/2014/main" id="{8FC47A52-DD47-48E7-9BA1-91C445430667}"/>
                </a:ext>
              </a:extLst>
            </p:cNvPr>
            <p:cNvSpPr txBox="1"/>
            <p:nvPr/>
          </p:nvSpPr>
          <p:spPr>
            <a:xfrm>
              <a:off x="4668416" y="1905164"/>
              <a:ext cx="436748" cy="261610"/>
            </a:xfrm>
            <a:prstGeom prst="rect">
              <a:avLst/>
            </a:prstGeom>
            <a:noFill/>
          </p:spPr>
          <p:txBody>
            <a:bodyPr wrap="square" rtlCol="0">
              <a:spAutoFit/>
            </a:bodyPr>
            <a:lstStyle/>
            <a:p>
              <a:r>
                <a:rPr kumimoji="1" lang="en-US" altLang="ja-JP" sz="1100" dirty="0" err="1">
                  <a:solidFill>
                    <a:schemeClr val="bg1"/>
                  </a:solidFill>
                </a:rPr>
                <a:t>Glc</a:t>
              </a:r>
              <a:endParaRPr kumimoji="1" lang="ja-JP" altLang="en-US" sz="1100" dirty="0">
                <a:solidFill>
                  <a:schemeClr val="bg1"/>
                </a:solidFill>
              </a:endParaRPr>
            </a:p>
          </p:txBody>
        </p:sp>
      </p:grpSp>
      <p:sp>
        <p:nvSpPr>
          <p:cNvPr id="111" name="テキスト ボックス 110">
            <a:extLst>
              <a:ext uri="{FF2B5EF4-FFF2-40B4-BE49-F238E27FC236}">
                <a16:creationId xmlns:a16="http://schemas.microsoft.com/office/drawing/2014/main" id="{CE10B6D0-B186-4C09-B829-850E821EE3F1}"/>
              </a:ext>
            </a:extLst>
          </p:cNvPr>
          <p:cNvSpPr txBox="1"/>
          <p:nvPr/>
        </p:nvSpPr>
        <p:spPr>
          <a:xfrm>
            <a:off x="293536" y="834463"/>
            <a:ext cx="1858201" cy="369332"/>
          </a:xfrm>
          <a:prstGeom prst="rect">
            <a:avLst/>
          </a:prstGeom>
          <a:noFill/>
        </p:spPr>
        <p:txBody>
          <a:bodyPr wrap="none" rtlCol="0">
            <a:spAutoFit/>
          </a:bodyPr>
          <a:lstStyle/>
          <a:p>
            <a:pPr marL="285750" indent="-285750">
              <a:buFont typeface="Wingdings" panose="05000000000000000000" pitchFamily="2" charset="2"/>
              <a:buChar char="n"/>
            </a:pPr>
            <a:r>
              <a:rPr kumimoji="1" lang="ja-JP" altLang="en-US" b="1" dirty="0">
                <a:solidFill>
                  <a:schemeClr val="accent1"/>
                </a:solidFill>
              </a:rPr>
              <a:t>方法（概要）</a:t>
            </a:r>
          </a:p>
        </p:txBody>
      </p:sp>
      <p:sp>
        <p:nvSpPr>
          <p:cNvPr id="4" name="テキスト ボックス 3">
            <a:extLst>
              <a:ext uri="{FF2B5EF4-FFF2-40B4-BE49-F238E27FC236}">
                <a16:creationId xmlns:a16="http://schemas.microsoft.com/office/drawing/2014/main" id="{2A3060A9-48CA-4A20-BBE6-EA8410DF5B27}"/>
              </a:ext>
            </a:extLst>
          </p:cNvPr>
          <p:cNvSpPr txBox="1"/>
          <p:nvPr/>
        </p:nvSpPr>
        <p:spPr>
          <a:xfrm>
            <a:off x="1239962" y="5786482"/>
            <a:ext cx="3358612" cy="369332"/>
          </a:xfrm>
          <a:prstGeom prst="rect">
            <a:avLst/>
          </a:prstGeom>
          <a:noFill/>
        </p:spPr>
        <p:txBody>
          <a:bodyPr wrap="none" rtlCol="0">
            <a:spAutoFit/>
          </a:bodyPr>
          <a:lstStyle/>
          <a:p>
            <a:r>
              <a:rPr kumimoji="1" lang="ja-JP" altLang="en-US" b="1" dirty="0">
                <a:solidFill>
                  <a:schemeClr val="accent1"/>
                </a:solidFill>
              </a:rPr>
              <a:t>酵素活性をグルコースの量で評価</a:t>
            </a:r>
          </a:p>
        </p:txBody>
      </p:sp>
      <p:graphicFrame>
        <p:nvGraphicFramePr>
          <p:cNvPr id="112" name="グラフ 111">
            <a:extLst>
              <a:ext uri="{FF2B5EF4-FFF2-40B4-BE49-F238E27FC236}">
                <a16:creationId xmlns:a16="http://schemas.microsoft.com/office/drawing/2014/main" id="{6503B21E-F479-45DF-A3FC-F8BA7DFAFE73}"/>
              </a:ext>
            </a:extLst>
          </p:cNvPr>
          <p:cNvGraphicFramePr>
            <a:graphicFrameLocks/>
          </p:cNvGraphicFramePr>
          <p:nvPr/>
        </p:nvGraphicFramePr>
        <p:xfrm>
          <a:off x="6043090" y="1304034"/>
          <a:ext cx="4186258" cy="3621626"/>
        </p:xfrm>
        <a:graphic>
          <a:graphicData uri="http://schemas.openxmlformats.org/drawingml/2006/chart">
            <c:chart xmlns:c="http://schemas.openxmlformats.org/drawingml/2006/chart" xmlns:r="http://schemas.openxmlformats.org/officeDocument/2006/relationships" r:id="rId2"/>
          </a:graphicData>
        </a:graphic>
      </p:graphicFrame>
      <p:sp>
        <p:nvSpPr>
          <p:cNvPr id="113" name="テキスト ボックス 112">
            <a:extLst>
              <a:ext uri="{FF2B5EF4-FFF2-40B4-BE49-F238E27FC236}">
                <a16:creationId xmlns:a16="http://schemas.microsoft.com/office/drawing/2014/main" id="{5DECD559-9F42-431E-8C29-840571831A9B}"/>
              </a:ext>
            </a:extLst>
          </p:cNvPr>
          <p:cNvSpPr txBox="1"/>
          <p:nvPr/>
        </p:nvSpPr>
        <p:spPr>
          <a:xfrm>
            <a:off x="10094666" y="2558408"/>
            <a:ext cx="2146742" cy="1261884"/>
          </a:xfrm>
          <a:prstGeom prst="rect">
            <a:avLst/>
          </a:prstGeom>
          <a:noFill/>
        </p:spPr>
        <p:txBody>
          <a:bodyPr wrap="none" rtlCol="0">
            <a:spAutoFit/>
          </a:bodyPr>
          <a:lstStyle/>
          <a:p>
            <a:r>
              <a:rPr lang="ja-JP" altLang="en-US" sz="900" dirty="0">
                <a:solidFill>
                  <a:srgbClr val="002060"/>
                </a:solidFill>
                <a:latin typeface="Calibri" panose="020F0502020204030204"/>
                <a:ea typeface="游ゴシック" panose="020B0400000000000000" pitchFamily="50" charset="-128"/>
              </a:rPr>
              <a:t>●野生型（</a:t>
            </a:r>
            <a:r>
              <a:rPr lang="en-US" altLang="ja-JP" sz="900" dirty="0">
                <a:solidFill>
                  <a:prstClr val="black"/>
                </a:solidFill>
                <a:latin typeface="Calibri" panose="020F0502020204030204"/>
                <a:ea typeface="游ゴシック" panose="020B0400000000000000" pitchFamily="50" charset="-128"/>
              </a:rPr>
              <a:t>TeCel7A-TrCBM1</a:t>
            </a:r>
            <a:r>
              <a:rPr lang="ja-JP" altLang="en-US" sz="900" dirty="0">
                <a:solidFill>
                  <a:prstClr val="black"/>
                </a:solidFill>
                <a:latin typeface="Calibri" panose="020F0502020204030204"/>
                <a:ea typeface="游ゴシック" panose="020B0400000000000000" pitchFamily="50" charset="-128"/>
              </a:rPr>
              <a:t>）</a:t>
            </a:r>
            <a:endParaRPr lang="en-US" altLang="ja-JP" sz="900" dirty="0">
              <a:solidFill>
                <a:prstClr val="black"/>
              </a:solidFill>
              <a:latin typeface="Calibri" panose="020F0502020204030204"/>
              <a:ea typeface="游ゴシック" panose="020B0400000000000000" pitchFamily="50" charset="-128"/>
            </a:endParaRPr>
          </a:p>
          <a:p>
            <a:endParaRPr lang="en-US" altLang="ja-JP" sz="400" dirty="0">
              <a:solidFill>
                <a:prstClr val="black"/>
              </a:solidFill>
              <a:latin typeface="Calibri" panose="020F0502020204030204"/>
              <a:ea typeface="游ゴシック" panose="020B0400000000000000" pitchFamily="50" charset="-128"/>
            </a:endParaRPr>
          </a:p>
          <a:p>
            <a:r>
              <a:rPr lang="ja-JP" altLang="en-US" sz="900" dirty="0">
                <a:solidFill>
                  <a:srgbClr val="70AD47"/>
                </a:solidFill>
                <a:latin typeface="Calibri" panose="020F0502020204030204"/>
                <a:ea typeface="游ゴシック" panose="020B0400000000000000" pitchFamily="50" charset="-128"/>
              </a:rPr>
              <a:t>●</a:t>
            </a:r>
            <a:r>
              <a:rPr lang="ja-JP" altLang="en-US" sz="900" dirty="0">
                <a:solidFill>
                  <a:prstClr val="black"/>
                </a:solidFill>
                <a:latin typeface="Calibri" panose="020F0502020204030204"/>
                <a:ea typeface="游ゴシック" panose="020B0400000000000000" pitchFamily="50" charset="-128"/>
              </a:rPr>
              <a:t>変異体（セルロース結合能あり</a:t>
            </a:r>
            <a:r>
              <a:rPr lang="en-US" altLang="ja-JP" sz="700" dirty="0">
                <a:solidFill>
                  <a:prstClr val="black"/>
                </a:solidFill>
                <a:latin typeface="Calibri" panose="020F0502020204030204"/>
                <a:ea typeface="游ゴシック" panose="020B0400000000000000" pitchFamily="50" charset="-128"/>
              </a:rPr>
              <a:t>※</a:t>
            </a:r>
            <a:r>
              <a:rPr lang="ja-JP" altLang="en-US" sz="900" dirty="0">
                <a:solidFill>
                  <a:prstClr val="black"/>
                </a:solidFill>
                <a:latin typeface="Calibri" panose="020F0502020204030204"/>
                <a:ea typeface="游ゴシック" panose="020B0400000000000000" pitchFamily="50" charset="-128"/>
              </a:rPr>
              <a:t>）</a:t>
            </a:r>
            <a:endParaRPr lang="en-US" altLang="ja-JP" sz="900" dirty="0">
              <a:solidFill>
                <a:prstClr val="black"/>
              </a:solidFill>
              <a:latin typeface="Calibri" panose="020F0502020204030204"/>
              <a:ea typeface="游ゴシック" panose="020B0400000000000000" pitchFamily="50" charset="-128"/>
            </a:endParaRPr>
          </a:p>
          <a:p>
            <a:r>
              <a:rPr lang="ja-JP" altLang="en-US" sz="900" dirty="0">
                <a:solidFill>
                  <a:srgbClr val="FFC000"/>
                </a:solidFill>
                <a:latin typeface="Calibri" panose="020F0502020204030204"/>
                <a:ea typeface="游ゴシック" panose="020B0400000000000000" pitchFamily="50" charset="-128"/>
              </a:rPr>
              <a:t>●</a:t>
            </a:r>
            <a:r>
              <a:rPr lang="ja-JP" altLang="en-US" sz="900" dirty="0">
                <a:solidFill>
                  <a:prstClr val="black"/>
                </a:solidFill>
                <a:latin typeface="Calibri" panose="020F0502020204030204"/>
                <a:ea typeface="游ゴシック" panose="020B0400000000000000" pitchFamily="50" charset="-128"/>
              </a:rPr>
              <a:t>変異体（セルロース結合能中間</a:t>
            </a:r>
            <a:r>
              <a:rPr lang="en-US" altLang="ja-JP" sz="700" dirty="0">
                <a:solidFill>
                  <a:prstClr val="black"/>
                </a:solidFill>
                <a:latin typeface="Calibri" panose="020F0502020204030204"/>
                <a:ea typeface="游ゴシック" panose="020B0400000000000000" pitchFamily="50" charset="-128"/>
              </a:rPr>
              <a:t>※</a:t>
            </a:r>
            <a:r>
              <a:rPr lang="en-US" altLang="ja-JP" sz="900" dirty="0">
                <a:solidFill>
                  <a:prstClr val="black"/>
                </a:solidFill>
                <a:latin typeface="Calibri" panose="020F0502020204030204"/>
                <a:ea typeface="游ゴシック" panose="020B0400000000000000" pitchFamily="50" charset="-128"/>
              </a:rPr>
              <a:t> </a:t>
            </a:r>
            <a:r>
              <a:rPr lang="ja-JP" altLang="en-US" sz="900" dirty="0">
                <a:solidFill>
                  <a:prstClr val="black"/>
                </a:solidFill>
                <a:latin typeface="Calibri" panose="020F0502020204030204"/>
                <a:ea typeface="游ゴシック" panose="020B0400000000000000" pitchFamily="50" charset="-128"/>
              </a:rPr>
              <a:t>）</a:t>
            </a:r>
            <a:endParaRPr lang="en-US" altLang="ja-JP" sz="900" dirty="0">
              <a:solidFill>
                <a:srgbClr val="FFC000"/>
              </a:solidFill>
              <a:latin typeface="Calibri" panose="020F0502020204030204"/>
              <a:ea typeface="游ゴシック" panose="020B0400000000000000" pitchFamily="50" charset="-128"/>
            </a:endParaRPr>
          </a:p>
          <a:p>
            <a:r>
              <a:rPr lang="ja-JP" altLang="en-US" sz="900" dirty="0">
                <a:solidFill>
                  <a:srgbClr val="FF0000"/>
                </a:solidFill>
                <a:latin typeface="Calibri" panose="020F0502020204030204"/>
                <a:ea typeface="游ゴシック" panose="020B0400000000000000" pitchFamily="50" charset="-128"/>
              </a:rPr>
              <a:t>●</a:t>
            </a:r>
            <a:r>
              <a:rPr lang="ja-JP" altLang="en-US" sz="900" dirty="0">
                <a:solidFill>
                  <a:prstClr val="black"/>
                </a:solidFill>
                <a:latin typeface="Calibri" panose="020F0502020204030204"/>
                <a:ea typeface="游ゴシック" panose="020B0400000000000000" pitchFamily="50" charset="-128"/>
              </a:rPr>
              <a:t>変異体（セルロース結合能なし</a:t>
            </a:r>
            <a:r>
              <a:rPr lang="en-US" altLang="ja-JP" sz="700" dirty="0">
                <a:solidFill>
                  <a:prstClr val="black"/>
                </a:solidFill>
                <a:latin typeface="Calibri" panose="020F0502020204030204"/>
                <a:ea typeface="游ゴシック" panose="020B0400000000000000" pitchFamily="50" charset="-128"/>
              </a:rPr>
              <a:t>※</a:t>
            </a:r>
            <a:r>
              <a:rPr lang="en-US" altLang="ja-JP" sz="900" dirty="0">
                <a:solidFill>
                  <a:prstClr val="black"/>
                </a:solidFill>
                <a:latin typeface="Calibri" panose="020F0502020204030204"/>
                <a:ea typeface="游ゴシック" panose="020B0400000000000000" pitchFamily="50" charset="-128"/>
              </a:rPr>
              <a:t> </a:t>
            </a:r>
            <a:r>
              <a:rPr lang="ja-JP" altLang="en-US" sz="900" dirty="0">
                <a:solidFill>
                  <a:prstClr val="black"/>
                </a:solidFill>
                <a:latin typeface="Calibri" panose="020F0502020204030204"/>
                <a:ea typeface="游ゴシック" panose="020B0400000000000000" pitchFamily="50" charset="-128"/>
              </a:rPr>
              <a:t>）</a:t>
            </a:r>
            <a:endParaRPr lang="en-US" altLang="ja-JP" sz="900" dirty="0">
              <a:solidFill>
                <a:srgbClr val="FF0000"/>
              </a:solidFill>
              <a:latin typeface="Calibri" panose="020F0502020204030204"/>
              <a:ea typeface="游ゴシック" panose="020B0400000000000000" pitchFamily="50" charset="-128"/>
            </a:endParaRPr>
          </a:p>
          <a:p>
            <a:endParaRPr lang="en-US" altLang="ja-JP" sz="900" dirty="0">
              <a:solidFill>
                <a:prstClr val="black"/>
              </a:solidFill>
              <a:latin typeface="Calibri" panose="020F0502020204030204"/>
              <a:ea typeface="游ゴシック" panose="020B0400000000000000" pitchFamily="50" charset="-128"/>
            </a:endParaRPr>
          </a:p>
          <a:p>
            <a:r>
              <a:rPr lang="ja-JP" altLang="en-US" sz="900" dirty="0">
                <a:solidFill>
                  <a:srgbClr val="5B9BD5"/>
                </a:solidFill>
                <a:latin typeface="Calibri" panose="020F0502020204030204"/>
                <a:ea typeface="游ゴシック" panose="020B0400000000000000" pitchFamily="50" charset="-128"/>
              </a:rPr>
              <a:t>●</a:t>
            </a:r>
            <a:r>
              <a:rPr lang="en-US" altLang="ja-JP" sz="900" dirty="0">
                <a:solidFill>
                  <a:prstClr val="black"/>
                </a:solidFill>
                <a:latin typeface="Calibri" panose="020F0502020204030204"/>
                <a:ea typeface="游ゴシック" panose="020B0400000000000000" pitchFamily="50" charset="-128"/>
              </a:rPr>
              <a:t>TrCel7A</a:t>
            </a:r>
            <a:r>
              <a:rPr lang="ja-JP" altLang="en-US" sz="900" dirty="0">
                <a:solidFill>
                  <a:prstClr val="black"/>
                </a:solidFill>
                <a:latin typeface="Calibri" panose="020F0502020204030204"/>
                <a:ea typeface="游ゴシック" panose="020B0400000000000000" pitchFamily="50" charset="-128"/>
              </a:rPr>
              <a:t>（フラスコ培養）</a:t>
            </a:r>
            <a:endParaRPr lang="en-US" altLang="ja-JP" sz="900" dirty="0">
              <a:solidFill>
                <a:prstClr val="black"/>
              </a:solidFill>
              <a:latin typeface="Calibri" panose="020F0502020204030204"/>
              <a:ea typeface="游ゴシック" panose="020B0400000000000000" pitchFamily="50" charset="-128"/>
            </a:endParaRPr>
          </a:p>
          <a:p>
            <a:endParaRPr lang="en-US" altLang="ja-JP" sz="900" dirty="0">
              <a:solidFill>
                <a:prstClr val="black"/>
              </a:solidFill>
              <a:latin typeface="Calibri" panose="020F0502020204030204"/>
              <a:ea typeface="游ゴシック" panose="020B0400000000000000" pitchFamily="50" charset="-128"/>
            </a:endParaRPr>
          </a:p>
          <a:p>
            <a:r>
              <a:rPr lang="en-US" altLang="ja-JP" sz="900" dirty="0">
                <a:solidFill>
                  <a:prstClr val="black"/>
                </a:solidFill>
                <a:latin typeface="Calibri" panose="020F0502020204030204"/>
                <a:ea typeface="游ゴシック" panose="020B0400000000000000" pitchFamily="50" charset="-128"/>
              </a:rPr>
              <a:t>N=3,</a:t>
            </a:r>
            <a:r>
              <a:rPr lang="ja-JP" altLang="en-US" sz="900" dirty="0">
                <a:solidFill>
                  <a:prstClr val="black"/>
                </a:solidFill>
                <a:latin typeface="Calibri" panose="020F0502020204030204"/>
                <a:ea typeface="游ゴシック" panose="020B0400000000000000" pitchFamily="50" charset="-128"/>
              </a:rPr>
              <a:t>　</a:t>
            </a:r>
            <a:r>
              <a:rPr lang="en-US" altLang="ja-JP" sz="900" dirty="0">
                <a:solidFill>
                  <a:prstClr val="black"/>
                </a:solidFill>
                <a:latin typeface="Calibri" panose="020F0502020204030204"/>
                <a:ea typeface="游ゴシック" panose="020B0400000000000000" pitchFamily="50" charset="-128"/>
              </a:rPr>
              <a:t>37</a:t>
            </a:r>
            <a:r>
              <a:rPr lang="ja-JP" altLang="en-US" sz="900" dirty="0">
                <a:solidFill>
                  <a:prstClr val="black"/>
                </a:solidFill>
                <a:latin typeface="Calibri" panose="020F0502020204030204"/>
                <a:ea typeface="游ゴシック" panose="020B0400000000000000" pitchFamily="50" charset="-128"/>
              </a:rPr>
              <a:t>℃</a:t>
            </a:r>
            <a:r>
              <a:rPr lang="en-US" altLang="ja-JP" sz="900" dirty="0">
                <a:solidFill>
                  <a:prstClr val="black"/>
                </a:solidFill>
                <a:latin typeface="Calibri" panose="020F0502020204030204"/>
                <a:ea typeface="游ゴシック" panose="020B0400000000000000" pitchFamily="50" charset="-128"/>
              </a:rPr>
              <a:t>, 8</a:t>
            </a:r>
            <a:r>
              <a:rPr lang="ja-JP" altLang="en-US" sz="900" dirty="0">
                <a:solidFill>
                  <a:prstClr val="black"/>
                </a:solidFill>
                <a:latin typeface="Calibri" panose="020F0502020204030204"/>
                <a:ea typeface="游ゴシック" panose="020B0400000000000000" pitchFamily="50" charset="-128"/>
              </a:rPr>
              <a:t>時間で反応</a:t>
            </a:r>
            <a:endParaRPr lang="en-US" altLang="ja-JP" sz="900" dirty="0">
              <a:solidFill>
                <a:prstClr val="black"/>
              </a:solidFill>
              <a:latin typeface="Calibri" panose="020F0502020204030204"/>
              <a:ea typeface="游ゴシック" panose="020B0400000000000000" pitchFamily="50" charset="-128"/>
            </a:endParaRPr>
          </a:p>
        </p:txBody>
      </p:sp>
      <p:sp>
        <p:nvSpPr>
          <p:cNvPr id="115" name="テキスト ボックス 114">
            <a:extLst>
              <a:ext uri="{FF2B5EF4-FFF2-40B4-BE49-F238E27FC236}">
                <a16:creationId xmlns:a16="http://schemas.microsoft.com/office/drawing/2014/main" id="{9D5AA603-2BA0-469D-9C97-FAE2097D34CA}"/>
              </a:ext>
            </a:extLst>
          </p:cNvPr>
          <p:cNvSpPr txBox="1"/>
          <p:nvPr/>
        </p:nvSpPr>
        <p:spPr>
          <a:xfrm>
            <a:off x="5546254" y="829303"/>
            <a:ext cx="6785832" cy="369332"/>
          </a:xfrm>
          <a:prstGeom prst="rect">
            <a:avLst/>
          </a:prstGeom>
          <a:noFill/>
        </p:spPr>
        <p:txBody>
          <a:bodyPr wrap="none" rtlCol="0">
            <a:spAutoFit/>
          </a:bodyPr>
          <a:lstStyle/>
          <a:p>
            <a:pPr marL="285750" indent="-285750">
              <a:buFont typeface="Wingdings" panose="05000000000000000000" pitchFamily="2" charset="2"/>
              <a:buChar char="n"/>
            </a:pPr>
            <a:r>
              <a:rPr kumimoji="1" lang="ja-JP" altLang="en-US" b="1" dirty="0">
                <a:solidFill>
                  <a:schemeClr val="accent1"/>
                </a:solidFill>
              </a:rPr>
              <a:t>結果：</a:t>
            </a:r>
            <a:r>
              <a:rPr kumimoji="1" lang="en-US" altLang="ja-JP" b="1" dirty="0">
                <a:solidFill>
                  <a:schemeClr val="accent1"/>
                </a:solidFill>
              </a:rPr>
              <a:t>1 µg</a:t>
            </a:r>
            <a:r>
              <a:rPr kumimoji="1" lang="ja-JP" altLang="en-US" b="1" dirty="0">
                <a:solidFill>
                  <a:schemeClr val="accent1"/>
                </a:solidFill>
              </a:rPr>
              <a:t>タンパク質あたりのグルコース量（</a:t>
            </a:r>
            <a:r>
              <a:rPr kumimoji="1" lang="en-US" altLang="ja-JP" b="1" dirty="0">
                <a:solidFill>
                  <a:schemeClr val="accent1"/>
                </a:solidFill>
              </a:rPr>
              <a:t>nmol/µg-protein</a:t>
            </a:r>
            <a:r>
              <a:rPr kumimoji="1" lang="ja-JP" altLang="en-US" b="1" dirty="0">
                <a:solidFill>
                  <a:schemeClr val="accent1"/>
                </a:solidFill>
              </a:rPr>
              <a:t>）</a:t>
            </a:r>
          </a:p>
        </p:txBody>
      </p:sp>
      <p:sp>
        <p:nvSpPr>
          <p:cNvPr id="116" name="テキスト ボックス 115">
            <a:extLst>
              <a:ext uri="{FF2B5EF4-FFF2-40B4-BE49-F238E27FC236}">
                <a16:creationId xmlns:a16="http://schemas.microsoft.com/office/drawing/2014/main" id="{8F49688C-573B-4023-8220-81C5DD133AB2}"/>
              </a:ext>
            </a:extLst>
          </p:cNvPr>
          <p:cNvSpPr txBox="1"/>
          <p:nvPr/>
        </p:nvSpPr>
        <p:spPr>
          <a:xfrm>
            <a:off x="6353899" y="5440096"/>
            <a:ext cx="4814138" cy="646331"/>
          </a:xfrm>
          <a:prstGeom prst="rect">
            <a:avLst/>
          </a:prstGeom>
          <a:noFill/>
        </p:spPr>
        <p:txBody>
          <a:bodyPr wrap="none" rtlCol="0">
            <a:spAutoFit/>
          </a:bodyPr>
          <a:lstStyle/>
          <a:p>
            <a:r>
              <a:rPr kumimoji="1" lang="ja-JP" altLang="en-US" b="1" dirty="0">
                <a:solidFill>
                  <a:schemeClr val="accent1"/>
                </a:solidFill>
              </a:rPr>
              <a:t>評価結果より、特徴的な変異体が出てきた。</a:t>
            </a:r>
            <a:endParaRPr kumimoji="1" lang="en-US" altLang="ja-JP" b="1" dirty="0">
              <a:solidFill>
                <a:schemeClr val="accent1"/>
              </a:solidFill>
            </a:endParaRPr>
          </a:p>
          <a:p>
            <a:r>
              <a:rPr kumimoji="1" lang="ja-JP" altLang="en-US" b="1" dirty="0">
                <a:solidFill>
                  <a:schemeClr val="accent1"/>
                </a:solidFill>
              </a:rPr>
              <a:t>結果の考察は、</a:t>
            </a:r>
            <a:r>
              <a:rPr kumimoji="1" lang="en-US" altLang="ja-JP" b="1" dirty="0">
                <a:solidFill>
                  <a:schemeClr val="accent1"/>
                </a:solidFill>
              </a:rPr>
              <a:t>2/17</a:t>
            </a:r>
            <a:r>
              <a:rPr kumimoji="1" lang="ja-JP" altLang="en-US" b="1" dirty="0">
                <a:solidFill>
                  <a:schemeClr val="accent1"/>
                </a:solidFill>
              </a:rPr>
              <a:t>打ち合わせ以降に議論する。</a:t>
            </a:r>
            <a:endParaRPr kumimoji="1" lang="en-US" altLang="ja-JP" b="1" dirty="0">
              <a:solidFill>
                <a:schemeClr val="accent1"/>
              </a:solidFill>
            </a:endParaRPr>
          </a:p>
        </p:txBody>
      </p:sp>
      <p:sp>
        <p:nvSpPr>
          <p:cNvPr id="5" name="テキスト ボックス 4">
            <a:extLst>
              <a:ext uri="{FF2B5EF4-FFF2-40B4-BE49-F238E27FC236}">
                <a16:creationId xmlns:a16="http://schemas.microsoft.com/office/drawing/2014/main" id="{1B1D74D0-2F6D-4C5B-A837-063B7A65B030}"/>
              </a:ext>
            </a:extLst>
          </p:cNvPr>
          <p:cNvSpPr txBox="1"/>
          <p:nvPr/>
        </p:nvSpPr>
        <p:spPr>
          <a:xfrm rot="16200000">
            <a:off x="4288772" y="2739620"/>
            <a:ext cx="3196709" cy="307777"/>
          </a:xfrm>
          <a:prstGeom prst="rect">
            <a:avLst/>
          </a:prstGeom>
          <a:noFill/>
        </p:spPr>
        <p:txBody>
          <a:bodyPr wrap="none" rtlCol="0">
            <a:spAutoFit/>
          </a:bodyPr>
          <a:lstStyle/>
          <a:p>
            <a:r>
              <a:rPr kumimoji="1" lang="ja-JP" altLang="en-US" sz="1400" dirty="0"/>
              <a:t>グルコース量（基質：結晶性セルロース）</a:t>
            </a:r>
          </a:p>
        </p:txBody>
      </p:sp>
      <p:sp>
        <p:nvSpPr>
          <p:cNvPr id="51" name="テキスト ボックス 50">
            <a:extLst>
              <a:ext uri="{FF2B5EF4-FFF2-40B4-BE49-F238E27FC236}">
                <a16:creationId xmlns:a16="http://schemas.microsoft.com/office/drawing/2014/main" id="{33B3D216-7A3D-42B4-AC47-3A83D67D2CD6}"/>
              </a:ext>
            </a:extLst>
          </p:cNvPr>
          <p:cNvSpPr txBox="1"/>
          <p:nvPr/>
        </p:nvSpPr>
        <p:spPr>
          <a:xfrm>
            <a:off x="6879057" y="4813722"/>
            <a:ext cx="3196709" cy="307777"/>
          </a:xfrm>
          <a:prstGeom prst="rect">
            <a:avLst/>
          </a:prstGeom>
          <a:noFill/>
        </p:spPr>
        <p:txBody>
          <a:bodyPr wrap="none" rtlCol="0">
            <a:spAutoFit/>
          </a:bodyPr>
          <a:lstStyle/>
          <a:p>
            <a:r>
              <a:rPr kumimoji="1" lang="ja-JP" altLang="en-US" sz="1400" dirty="0"/>
              <a:t>グルコース量（基質：非晶性セルロース）</a:t>
            </a:r>
          </a:p>
        </p:txBody>
      </p:sp>
    </p:spTree>
    <p:extLst>
      <p:ext uri="{BB962C8B-B14F-4D97-AF65-F5344CB8AC3E}">
        <p14:creationId xmlns:p14="http://schemas.microsoft.com/office/powerpoint/2010/main" val="1593097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C9F168EE-5DF1-4C28-B1D2-5A070FBE49FC}"/>
              </a:ext>
            </a:extLst>
          </p:cNvPr>
          <p:cNvSpPr/>
          <p:nvPr/>
        </p:nvSpPr>
        <p:spPr>
          <a:xfrm>
            <a:off x="101600" y="819573"/>
            <a:ext cx="11988800" cy="59135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スライド番号プレースホルダー 2">
            <a:extLst>
              <a:ext uri="{FF2B5EF4-FFF2-40B4-BE49-F238E27FC236}">
                <a16:creationId xmlns:a16="http://schemas.microsoft.com/office/drawing/2014/main" id="{B74CFA7B-5D32-4244-B613-2FE4CCB6EA9C}"/>
              </a:ext>
            </a:extLst>
          </p:cNvPr>
          <p:cNvSpPr>
            <a:spLocks noGrp="1"/>
          </p:cNvSpPr>
          <p:nvPr>
            <p:ph type="sldNum" sz="quarter" idx="10"/>
          </p:nvPr>
        </p:nvSpPr>
        <p:spPr/>
        <p:txBody>
          <a:bodyPr/>
          <a:lstStyle/>
          <a:p>
            <a:fld id="{584EAAFE-CFE5-40AD-8E95-5BFF290DC5CF}" type="slidenum">
              <a:rPr kumimoji="1" lang="ja-JP" altLang="en-US" smtClean="0"/>
              <a:pPr/>
              <a:t>14</a:t>
            </a:fld>
            <a:endParaRPr kumimoji="1" lang="ja-JP" altLang="en-US"/>
          </a:p>
        </p:txBody>
      </p:sp>
      <p:sp>
        <p:nvSpPr>
          <p:cNvPr id="63" name="テキスト ボックス 62">
            <a:extLst>
              <a:ext uri="{FF2B5EF4-FFF2-40B4-BE49-F238E27FC236}">
                <a16:creationId xmlns:a16="http://schemas.microsoft.com/office/drawing/2014/main" id="{85A57996-8124-45ED-98D9-DBAFED75F7A6}"/>
              </a:ext>
            </a:extLst>
          </p:cNvPr>
          <p:cNvSpPr txBox="1"/>
          <p:nvPr/>
        </p:nvSpPr>
        <p:spPr>
          <a:xfrm>
            <a:off x="1408852" y="819573"/>
            <a:ext cx="10458027" cy="923330"/>
          </a:xfrm>
          <a:prstGeom prst="rect">
            <a:avLst/>
          </a:prstGeom>
          <a:noFill/>
        </p:spPr>
        <p:txBody>
          <a:bodyPr wrap="square">
            <a:spAutoFit/>
          </a:bodyPr>
          <a:lstStyle/>
          <a:p>
            <a:r>
              <a:rPr lang="en-US" altLang="ja-JP" b="1" dirty="0">
                <a:solidFill>
                  <a:schemeClr val="accent1"/>
                </a:solidFill>
              </a:rPr>
              <a:t>SDS-PAGE</a:t>
            </a:r>
            <a:r>
              <a:rPr lang="ja-JP" altLang="en-US" b="1" dirty="0">
                <a:solidFill>
                  <a:schemeClr val="accent1"/>
                </a:solidFill>
              </a:rPr>
              <a:t>により、目的サイズ付近にバンドを確認した。</a:t>
            </a:r>
          </a:p>
          <a:p>
            <a:r>
              <a:rPr lang="ja-JP" altLang="en-US" b="1" dirty="0">
                <a:solidFill>
                  <a:schemeClr val="accent1"/>
                </a:solidFill>
              </a:rPr>
              <a:t>ただ、近い位置に目的以外のタンパク質（＝ </a:t>
            </a:r>
            <a:r>
              <a:rPr lang="en-US" altLang="ja-JP" b="1" i="1" dirty="0">
                <a:solidFill>
                  <a:schemeClr val="accent1"/>
                </a:solidFill>
              </a:rPr>
              <a:t>Pichia pastoris</a:t>
            </a:r>
            <a:r>
              <a:rPr lang="ja-JP" altLang="en-US" b="1" dirty="0">
                <a:solidFill>
                  <a:schemeClr val="accent1"/>
                </a:solidFill>
              </a:rPr>
              <a:t>内在性のタンパク質）のバンドも出るため、</a:t>
            </a:r>
            <a:endParaRPr lang="en-US" altLang="ja-JP" b="1" dirty="0">
              <a:solidFill>
                <a:schemeClr val="accent1"/>
              </a:solidFill>
            </a:endParaRPr>
          </a:p>
          <a:p>
            <a:r>
              <a:rPr lang="ja-JP" altLang="en-US" b="1" dirty="0">
                <a:solidFill>
                  <a:schemeClr val="accent1"/>
                </a:solidFill>
              </a:rPr>
              <a:t>酵素反応の結果（次ページ）と合わせて、発現の有無を判断した。</a:t>
            </a:r>
          </a:p>
        </p:txBody>
      </p:sp>
      <p:grpSp>
        <p:nvGrpSpPr>
          <p:cNvPr id="17" name="グループ化 16">
            <a:extLst>
              <a:ext uri="{FF2B5EF4-FFF2-40B4-BE49-F238E27FC236}">
                <a16:creationId xmlns:a16="http://schemas.microsoft.com/office/drawing/2014/main" id="{43942859-49AB-4FD2-B714-7C0C62E46232}"/>
              </a:ext>
            </a:extLst>
          </p:cNvPr>
          <p:cNvGrpSpPr/>
          <p:nvPr/>
        </p:nvGrpSpPr>
        <p:grpSpPr>
          <a:xfrm>
            <a:off x="1790576" y="1910238"/>
            <a:ext cx="3980977" cy="5004684"/>
            <a:chOff x="6277327" y="1766212"/>
            <a:chExt cx="3980977" cy="5004684"/>
          </a:xfrm>
        </p:grpSpPr>
        <p:pic>
          <p:nvPicPr>
            <p:cNvPr id="68" name="図 67">
              <a:extLst>
                <a:ext uri="{FF2B5EF4-FFF2-40B4-BE49-F238E27FC236}">
                  <a16:creationId xmlns:a16="http://schemas.microsoft.com/office/drawing/2014/main" id="{CABCAFA7-8E2D-4091-8273-E57369404784}"/>
                </a:ext>
              </a:extLst>
            </p:cNvPr>
            <p:cNvPicPr>
              <a:picLocks noChangeAspect="1"/>
            </p:cNvPicPr>
            <p:nvPr/>
          </p:nvPicPr>
          <p:blipFill rotWithShape="1">
            <a:blip r:embed="rId3"/>
            <a:srcRect l="53086"/>
            <a:stretch/>
          </p:blipFill>
          <p:spPr>
            <a:xfrm>
              <a:off x="6897205" y="2140230"/>
              <a:ext cx="3361099" cy="4630666"/>
            </a:xfrm>
            <a:prstGeom prst="rect">
              <a:avLst/>
            </a:prstGeom>
          </p:spPr>
        </p:pic>
        <p:sp>
          <p:nvSpPr>
            <p:cNvPr id="15" name="テキスト ボックス 14">
              <a:extLst>
                <a:ext uri="{FF2B5EF4-FFF2-40B4-BE49-F238E27FC236}">
                  <a16:creationId xmlns:a16="http://schemas.microsoft.com/office/drawing/2014/main" id="{3410FFAF-BA91-4A25-8A1A-F3B51B8303D6}"/>
                </a:ext>
              </a:extLst>
            </p:cNvPr>
            <p:cNvSpPr txBox="1"/>
            <p:nvPr/>
          </p:nvSpPr>
          <p:spPr>
            <a:xfrm>
              <a:off x="6277327" y="1766212"/>
              <a:ext cx="1502334" cy="369332"/>
            </a:xfrm>
            <a:prstGeom prst="rect">
              <a:avLst/>
            </a:prstGeom>
            <a:noFill/>
          </p:spPr>
          <p:txBody>
            <a:bodyPr wrap="none" rtlCol="0">
              <a:spAutoFit/>
            </a:bodyPr>
            <a:lstStyle/>
            <a:p>
              <a:r>
                <a:rPr kumimoji="1" lang="en-US" altLang="ja-JP" dirty="0"/>
                <a:t>【</a:t>
              </a:r>
              <a:r>
                <a:rPr kumimoji="1" lang="ja-JP" altLang="en-US" dirty="0"/>
                <a:t>実験の流れ</a:t>
              </a:r>
              <a:r>
                <a:rPr kumimoji="1" lang="en-US" altLang="ja-JP" dirty="0"/>
                <a:t>】</a:t>
              </a:r>
              <a:endParaRPr kumimoji="1" lang="ja-JP" altLang="en-US" dirty="0"/>
            </a:p>
          </p:txBody>
        </p:sp>
      </p:grpSp>
      <p:grpSp>
        <p:nvGrpSpPr>
          <p:cNvPr id="16" name="グループ化 15">
            <a:extLst>
              <a:ext uri="{FF2B5EF4-FFF2-40B4-BE49-F238E27FC236}">
                <a16:creationId xmlns:a16="http://schemas.microsoft.com/office/drawing/2014/main" id="{55B617AB-5322-4E22-9C12-934D5D49552A}"/>
              </a:ext>
            </a:extLst>
          </p:cNvPr>
          <p:cNvGrpSpPr/>
          <p:nvPr/>
        </p:nvGrpSpPr>
        <p:grpSpPr>
          <a:xfrm>
            <a:off x="5820943" y="1867812"/>
            <a:ext cx="4186858" cy="4671100"/>
            <a:chOff x="1374049" y="1766212"/>
            <a:chExt cx="4186858" cy="4671100"/>
          </a:xfrm>
        </p:grpSpPr>
        <p:pic>
          <p:nvPicPr>
            <p:cNvPr id="6" name="図 5">
              <a:extLst>
                <a:ext uri="{FF2B5EF4-FFF2-40B4-BE49-F238E27FC236}">
                  <a16:creationId xmlns:a16="http://schemas.microsoft.com/office/drawing/2014/main" id="{A028C1DD-CE4B-474C-90F0-F08FD8693692}"/>
                </a:ext>
              </a:extLst>
            </p:cNvPr>
            <p:cNvPicPr>
              <a:picLocks noChangeAspect="1"/>
            </p:cNvPicPr>
            <p:nvPr/>
          </p:nvPicPr>
          <p:blipFill rotWithShape="1">
            <a:blip r:embed="rId3"/>
            <a:srcRect r="47529"/>
            <a:stretch/>
          </p:blipFill>
          <p:spPr>
            <a:xfrm>
              <a:off x="2140374" y="2223822"/>
              <a:ext cx="3420533" cy="4213490"/>
            </a:xfrm>
            <a:prstGeom prst="rect">
              <a:avLst/>
            </a:prstGeom>
          </p:spPr>
        </p:pic>
        <p:cxnSp>
          <p:nvCxnSpPr>
            <p:cNvPr id="13" name="直線矢印コネクタ 12">
              <a:extLst>
                <a:ext uri="{FF2B5EF4-FFF2-40B4-BE49-F238E27FC236}">
                  <a16:creationId xmlns:a16="http://schemas.microsoft.com/office/drawing/2014/main" id="{FDD698C2-4309-44F4-BDD2-1875E8FC3855}"/>
                </a:ext>
              </a:extLst>
            </p:cNvPr>
            <p:cNvCxnSpPr>
              <a:cxnSpLocks/>
            </p:cNvCxnSpPr>
            <p:nvPr/>
          </p:nvCxnSpPr>
          <p:spPr>
            <a:xfrm flipH="1">
              <a:off x="4836161" y="3715249"/>
              <a:ext cx="264159" cy="0"/>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id="{95ABD323-3D4A-41E4-B17C-4BCE409D5EA3}"/>
                </a:ext>
              </a:extLst>
            </p:cNvPr>
            <p:cNvSpPr txBox="1"/>
            <p:nvPr/>
          </p:nvSpPr>
          <p:spPr>
            <a:xfrm>
              <a:off x="1374049" y="1766212"/>
              <a:ext cx="2115194" cy="369332"/>
            </a:xfrm>
            <a:prstGeom prst="rect">
              <a:avLst/>
            </a:prstGeom>
            <a:noFill/>
          </p:spPr>
          <p:txBody>
            <a:bodyPr wrap="none" rtlCol="0">
              <a:spAutoFit/>
            </a:bodyPr>
            <a:lstStyle/>
            <a:p>
              <a:r>
                <a:rPr kumimoji="1" lang="en-US" altLang="ja-JP" dirty="0"/>
                <a:t>【SDS-PAGE</a:t>
              </a:r>
              <a:r>
                <a:rPr kumimoji="1" lang="ja-JP" altLang="en-US" dirty="0"/>
                <a:t>結果</a:t>
              </a:r>
              <a:r>
                <a:rPr kumimoji="1" lang="en-US" altLang="ja-JP" dirty="0"/>
                <a:t>】</a:t>
              </a:r>
              <a:endParaRPr kumimoji="1" lang="ja-JP" altLang="en-US" dirty="0"/>
            </a:p>
          </p:txBody>
        </p:sp>
      </p:grpSp>
      <p:sp>
        <p:nvSpPr>
          <p:cNvPr id="19" name="タイトル 1">
            <a:extLst>
              <a:ext uri="{FF2B5EF4-FFF2-40B4-BE49-F238E27FC236}">
                <a16:creationId xmlns:a16="http://schemas.microsoft.com/office/drawing/2014/main" id="{E47CEB7D-0E19-488F-A59F-15284CB253F8}"/>
              </a:ext>
            </a:extLst>
          </p:cNvPr>
          <p:cNvSpPr>
            <a:spLocks noGrp="1"/>
          </p:cNvSpPr>
          <p:nvPr>
            <p:ph type="title"/>
          </p:nvPr>
        </p:nvSpPr>
        <p:spPr>
          <a:xfrm>
            <a:off x="517055" y="124922"/>
            <a:ext cx="11400125" cy="518094"/>
          </a:xfrm>
        </p:spPr>
        <p:txBody>
          <a:bodyPr>
            <a:normAutofit fontScale="90000"/>
          </a:bodyPr>
          <a:lstStyle/>
          <a:p>
            <a:r>
              <a:rPr kumimoji="1" lang="en-US" altLang="ja-JP" sz="1800" dirty="0"/>
              <a:t>Wet</a:t>
            </a:r>
            <a:r>
              <a:rPr kumimoji="1" lang="ja-JP" altLang="en-US" sz="1800" dirty="0"/>
              <a:t>実験：セルロース分解酵素</a:t>
            </a:r>
            <a:r>
              <a:rPr lang="ja-JP" altLang="en-US" sz="1800" dirty="0"/>
              <a:t>の合成・評価実験</a:t>
            </a:r>
            <a:br>
              <a:rPr kumimoji="1" lang="en-US" altLang="ja-JP" dirty="0"/>
            </a:br>
            <a:r>
              <a:rPr kumimoji="1" lang="ja-JP" altLang="en-US" dirty="0"/>
              <a:t>実験結果：対象③</a:t>
            </a:r>
            <a:r>
              <a:rPr kumimoji="1" lang="en-US" altLang="ja-JP" dirty="0"/>
              <a:t>PcCel7D</a:t>
            </a:r>
            <a:r>
              <a:rPr kumimoji="1" lang="ja-JP" altLang="en-US" dirty="0"/>
              <a:t>　</a:t>
            </a:r>
            <a:r>
              <a:rPr kumimoji="1" lang="en-US" altLang="ja-JP" dirty="0"/>
              <a:t>SDS-PAGE</a:t>
            </a:r>
            <a:endParaRPr kumimoji="1" lang="ja-JP" altLang="en-US" dirty="0"/>
          </a:p>
        </p:txBody>
      </p:sp>
      <p:sp>
        <p:nvSpPr>
          <p:cNvPr id="8" name="テキスト ボックス 7">
            <a:extLst>
              <a:ext uri="{FF2B5EF4-FFF2-40B4-BE49-F238E27FC236}">
                <a16:creationId xmlns:a16="http://schemas.microsoft.com/office/drawing/2014/main" id="{3147E8D5-5D64-40B9-B1DA-727C530B1F17}"/>
              </a:ext>
            </a:extLst>
          </p:cNvPr>
          <p:cNvSpPr txBox="1"/>
          <p:nvPr/>
        </p:nvSpPr>
        <p:spPr>
          <a:xfrm>
            <a:off x="9547214" y="3632183"/>
            <a:ext cx="1564852" cy="369332"/>
          </a:xfrm>
          <a:prstGeom prst="rect">
            <a:avLst/>
          </a:prstGeom>
          <a:noFill/>
        </p:spPr>
        <p:txBody>
          <a:bodyPr wrap="none" rtlCol="0">
            <a:spAutoFit/>
          </a:bodyPr>
          <a:lstStyle/>
          <a:p>
            <a:pPr algn="ctr"/>
            <a:r>
              <a:rPr kumimoji="1" lang="ja-JP" altLang="en-US" dirty="0">
                <a:solidFill>
                  <a:srgbClr val="FF0000"/>
                </a:solidFill>
              </a:rPr>
              <a:t>目的タンパク質</a:t>
            </a:r>
          </a:p>
        </p:txBody>
      </p:sp>
    </p:spTree>
    <p:extLst>
      <p:ext uri="{BB962C8B-B14F-4D97-AF65-F5344CB8AC3E}">
        <p14:creationId xmlns:p14="http://schemas.microsoft.com/office/powerpoint/2010/main" val="3233097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 name="直線コネクタ 44">
            <a:extLst>
              <a:ext uri="{FF2B5EF4-FFF2-40B4-BE49-F238E27FC236}">
                <a16:creationId xmlns:a16="http://schemas.microsoft.com/office/drawing/2014/main" id="{DC805933-AD19-4DF7-95A3-768C0010CE02}"/>
              </a:ext>
            </a:extLst>
          </p:cNvPr>
          <p:cNvCxnSpPr>
            <a:cxnSpLocks/>
          </p:cNvCxnSpPr>
          <p:nvPr/>
        </p:nvCxnSpPr>
        <p:spPr>
          <a:xfrm flipV="1">
            <a:off x="3646695" y="1906392"/>
            <a:ext cx="0" cy="3890808"/>
          </a:xfrm>
          <a:prstGeom prst="line">
            <a:avLst/>
          </a:prstGeom>
          <a:ln>
            <a:solidFill>
              <a:schemeClr val="accent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5" name="図 4">
            <a:extLst>
              <a:ext uri="{FF2B5EF4-FFF2-40B4-BE49-F238E27FC236}">
                <a16:creationId xmlns:a16="http://schemas.microsoft.com/office/drawing/2014/main" id="{EB9BCF3C-0332-4AE3-AF14-58FD616562C1}"/>
              </a:ext>
            </a:extLst>
          </p:cNvPr>
          <p:cNvPicPr>
            <a:picLocks noChangeAspect="1"/>
          </p:cNvPicPr>
          <p:nvPr/>
        </p:nvPicPr>
        <p:blipFill>
          <a:blip r:embed="rId3">
            <a:clrChange>
              <a:clrFrom>
                <a:srgbClr val="000000">
                  <a:alpha val="0"/>
                </a:srgbClr>
              </a:clrFrom>
              <a:clrTo>
                <a:srgbClr val="000000">
                  <a:alpha val="0"/>
                </a:srgbClr>
              </a:clrTo>
            </a:clrChange>
          </a:blip>
          <a:stretch>
            <a:fillRect/>
          </a:stretch>
        </p:blipFill>
        <p:spPr>
          <a:xfrm>
            <a:off x="2350489" y="1466749"/>
            <a:ext cx="5395428" cy="1652159"/>
          </a:xfrm>
          <a:prstGeom prst="rect">
            <a:avLst/>
          </a:prstGeom>
        </p:spPr>
      </p:pic>
      <p:pic>
        <p:nvPicPr>
          <p:cNvPr id="6" name="図 5">
            <a:extLst>
              <a:ext uri="{FF2B5EF4-FFF2-40B4-BE49-F238E27FC236}">
                <a16:creationId xmlns:a16="http://schemas.microsoft.com/office/drawing/2014/main" id="{FDE08BFD-EC65-48E2-B8E8-0E04F8787B47}"/>
              </a:ext>
            </a:extLst>
          </p:cNvPr>
          <p:cNvPicPr>
            <a:picLocks noChangeAspect="1"/>
          </p:cNvPicPr>
          <p:nvPr/>
        </p:nvPicPr>
        <p:blipFill>
          <a:blip r:embed="rId4">
            <a:clrChange>
              <a:clrFrom>
                <a:srgbClr val="000000">
                  <a:alpha val="0"/>
                </a:srgbClr>
              </a:clrFrom>
              <a:clrTo>
                <a:srgbClr val="000000">
                  <a:alpha val="0"/>
                </a:srgbClr>
              </a:clrTo>
            </a:clrChange>
          </a:blip>
          <a:stretch>
            <a:fillRect/>
          </a:stretch>
        </p:blipFill>
        <p:spPr>
          <a:xfrm>
            <a:off x="2350489" y="3083886"/>
            <a:ext cx="5395428" cy="1457070"/>
          </a:xfrm>
          <a:prstGeom prst="rect">
            <a:avLst/>
          </a:prstGeom>
        </p:spPr>
      </p:pic>
      <p:pic>
        <p:nvPicPr>
          <p:cNvPr id="13" name="図 12">
            <a:extLst>
              <a:ext uri="{FF2B5EF4-FFF2-40B4-BE49-F238E27FC236}">
                <a16:creationId xmlns:a16="http://schemas.microsoft.com/office/drawing/2014/main" id="{7C27107F-9001-43F7-A449-AD342080CB57}"/>
              </a:ext>
            </a:extLst>
          </p:cNvPr>
          <p:cNvPicPr>
            <a:picLocks noChangeAspect="1"/>
          </p:cNvPicPr>
          <p:nvPr/>
        </p:nvPicPr>
        <p:blipFill>
          <a:blip r:embed="rId5">
            <a:clrChange>
              <a:clrFrom>
                <a:srgbClr val="000000">
                  <a:alpha val="0"/>
                </a:srgbClr>
              </a:clrFrom>
              <a:clrTo>
                <a:srgbClr val="000000">
                  <a:alpha val="0"/>
                </a:srgbClr>
              </a:clrTo>
            </a:clrChange>
          </a:blip>
          <a:stretch>
            <a:fillRect/>
          </a:stretch>
        </p:blipFill>
        <p:spPr>
          <a:xfrm>
            <a:off x="2323159" y="4539446"/>
            <a:ext cx="5422758" cy="1532784"/>
          </a:xfrm>
          <a:prstGeom prst="rect">
            <a:avLst/>
          </a:prstGeom>
        </p:spPr>
      </p:pic>
      <p:sp>
        <p:nvSpPr>
          <p:cNvPr id="2" name="タイトル 1">
            <a:extLst>
              <a:ext uri="{FF2B5EF4-FFF2-40B4-BE49-F238E27FC236}">
                <a16:creationId xmlns:a16="http://schemas.microsoft.com/office/drawing/2014/main" id="{CC0CD494-FDC6-4980-B180-283D54F0139C}"/>
              </a:ext>
            </a:extLst>
          </p:cNvPr>
          <p:cNvSpPr>
            <a:spLocks noGrp="1"/>
          </p:cNvSpPr>
          <p:nvPr>
            <p:ph type="title"/>
          </p:nvPr>
        </p:nvSpPr>
        <p:spPr/>
        <p:txBody>
          <a:bodyPr>
            <a:normAutofit fontScale="90000"/>
          </a:bodyPr>
          <a:lstStyle/>
          <a:p>
            <a:r>
              <a:rPr kumimoji="1" lang="en-US" altLang="ja-JP" sz="1800" dirty="0"/>
              <a:t>Wet</a:t>
            </a:r>
            <a:r>
              <a:rPr kumimoji="1" lang="ja-JP" altLang="en-US" sz="1800" dirty="0"/>
              <a:t>実験：セルロース分解酵素</a:t>
            </a:r>
            <a:r>
              <a:rPr lang="ja-JP" altLang="en-US" sz="1800" dirty="0"/>
              <a:t>の合成・評価実験</a:t>
            </a:r>
            <a:br>
              <a:rPr kumimoji="1" lang="en-US" altLang="ja-JP" dirty="0"/>
            </a:br>
            <a:r>
              <a:rPr kumimoji="1" lang="ja-JP" altLang="en-US" dirty="0"/>
              <a:t>実験結果：対象③</a:t>
            </a:r>
            <a:r>
              <a:rPr kumimoji="1" lang="en-US" altLang="ja-JP" dirty="0"/>
              <a:t>PcCel7D</a:t>
            </a:r>
            <a:r>
              <a:rPr kumimoji="1" lang="ja-JP" altLang="en-US" dirty="0"/>
              <a:t>　</a:t>
            </a:r>
            <a:r>
              <a:rPr kumimoji="1" lang="en-US" altLang="ja-JP" dirty="0"/>
              <a:t>HPLC</a:t>
            </a:r>
            <a:r>
              <a:rPr lang="ja-JP" altLang="en-US" dirty="0"/>
              <a:t>（基質：非晶性セルロース）</a:t>
            </a:r>
            <a:endParaRPr kumimoji="1" lang="ja-JP" altLang="en-US" dirty="0"/>
          </a:p>
        </p:txBody>
      </p:sp>
      <p:sp>
        <p:nvSpPr>
          <p:cNvPr id="3" name="スライド番号プレースホルダー 2">
            <a:extLst>
              <a:ext uri="{FF2B5EF4-FFF2-40B4-BE49-F238E27FC236}">
                <a16:creationId xmlns:a16="http://schemas.microsoft.com/office/drawing/2014/main" id="{B74CFA7B-5D32-4244-B613-2FE4CCB6EA9C}"/>
              </a:ext>
            </a:extLst>
          </p:cNvPr>
          <p:cNvSpPr>
            <a:spLocks noGrp="1"/>
          </p:cNvSpPr>
          <p:nvPr>
            <p:ph type="sldNum" sz="quarter" idx="10"/>
          </p:nvPr>
        </p:nvSpPr>
        <p:spPr/>
        <p:txBody>
          <a:bodyPr/>
          <a:lstStyle/>
          <a:p>
            <a:fld id="{584EAAFE-CFE5-40AD-8E95-5BFF290DC5CF}" type="slidenum">
              <a:rPr kumimoji="1" lang="ja-JP" altLang="en-US" smtClean="0"/>
              <a:pPr/>
              <a:t>15</a:t>
            </a:fld>
            <a:endParaRPr kumimoji="1" lang="ja-JP" altLang="en-US"/>
          </a:p>
        </p:txBody>
      </p:sp>
      <p:sp>
        <p:nvSpPr>
          <p:cNvPr id="70" name="テキスト ボックス 69">
            <a:extLst>
              <a:ext uri="{FF2B5EF4-FFF2-40B4-BE49-F238E27FC236}">
                <a16:creationId xmlns:a16="http://schemas.microsoft.com/office/drawing/2014/main" id="{3D9DF647-81BB-4D3F-8C82-035000453A1D}"/>
              </a:ext>
            </a:extLst>
          </p:cNvPr>
          <p:cNvSpPr txBox="1"/>
          <p:nvPr/>
        </p:nvSpPr>
        <p:spPr>
          <a:xfrm>
            <a:off x="1035517" y="852020"/>
            <a:ext cx="10272948" cy="400110"/>
          </a:xfrm>
          <a:prstGeom prst="rect">
            <a:avLst/>
          </a:prstGeom>
          <a:noFill/>
        </p:spPr>
        <p:txBody>
          <a:bodyPr wrap="square" rtlCol="0">
            <a:spAutoFit/>
          </a:bodyPr>
          <a:lstStyle/>
          <a:p>
            <a:r>
              <a:rPr kumimoji="1" lang="ja-JP" altLang="en-US" sz="2000" b="1" dirty="0">
                <a:solidFill>
                  <a:srgbClr val="FF0000"/>
                </a:solidFill>
              </a:rPr>
              <a:t>従来は困難だと予想されていた手法</a:t>
            </a:r>
            <a:r>
              <a:rPr kumimoji="1" lang="ja-JP" altLang="en-US" sz="2000" b="1" dirty="0">
                <a:solidFill>
                  <a:schemeClr val="accent1"/>
                </a:solidFill>
              </a:rPr>
              <a:t>で、酵母による</a:t>
            </a:r>
            <a:r>
              <a:rPr kumimoji="1" lang="en-US" altLang="ja-JP" sz="2000" b="1" dirty="0">
                <a:solidFill>
                  <a:schemeClr val="accent1"/>
                </a:solidFill>
              </a:rPr>
              <a:t>PcCel7D</a:t>
            </a:r>
            <a:r>
              <a:rPr kumimoji="1" lang="ja-JP" altLang="en-US" sz="2000" b="1" dirty="0">
                <a:solidFill>
                  <a:schemeClr val="accent1"/>
                </a:solidFill>
              </a:rPr>
              <a:t>の合成が可能であると判断できる。</a:t>
            </a:r>
            <a:endParaRPr kumimoji="1" lang="en-US" altLang="ja-JP" sz="2000" b="1" dirty="0">
              <a:solidFill>
                <a:schemeClr val="accent1"/>
              </a:solidFill>
            </a:endParaRPr>
          </a:p>
        </p:txBody>
      </p:sp>
      <p:sp>
        <p:nvSpPr>
          <p:cNvPr id="9" name="テキスト ボックス 8">
            <a:extLst>
              <a:ext uri="{FF2B5EF4-FFF2-40B4-BE49-F238E27FC236}">
                <a16:creationId xmlns:a16="http://schemas.microsoft.com/office/drawing/2014/main" id="{DD4EAC9D-6F29-4B14-8F83-FAA8E9F23303}"/>
              </a:ext>
            </a:extLst>
          </p:cNvPr>
          <p:cNvSpPr txBox="1"/>
          <p:nvPr/>
        </p:nvSpPr>
        <p:spPr>
          <a:xfrm>
            <a:off x="192056" y="1566597"/>
            <a:ext cx="1666767"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b="1" i="0" u="none" strike="noStrike" kern="0" cap="none" spc="0" normalizeH="0" baseline="0" noProof="0" dirty="0">
                <a:ln>
                  <a:noFill/>
                </a:ln>
                <a:solidFill>
                  <a:prstClr val="black"/>
                </a:solidFill>
                <a:effectLst/>
                <a:uLnTx/>
                <a:uFillTx/>
                <a:latin typeface="Calibri" panose="020F0502020204030204"/>
                <a:ea typeface="游ゴシック" panose="020B0400000000000000" pitchFamily="50" charset="-128"/>
              </a:rPr>
              <a:t>酵素：</a:t>
            </a:r>
            <a:r>
              <a:rPr kumimoji="1" lang="en-US" altLang="ja-JP" b="1" i="0" u="none" strike="noStrike" kern="0" cap="none" spc="0" normalizeH="0" baseline="0" noProof="0" dirty="0">
                <a:ln>
                  <a:noFill/>
                </a:ln>
                <a:solidFill>
                  <a:srgbClr val="FF0000"/>
                </a:solidFill>
                <a:effectLst/>
                <a:uLnTx/>
                <a:uFillTx/>
                <a:latin typeface="Calibri" panose="020F0502020204030204"/>
                <a:ea typeface="游ゴシック" panose="020B0400000000000000" pitchFamily="50" charset="-128"/>
              </a:rPr>
              <a:t>PcCel7D</a:t>
            </a:r>
            <a:r>
              <a:rPr kumimoji="1" lang="ja-JP" altLang="en-US" b="1" i="0" u="none" strike="noStrike" kern="0" cap="none" spc="0" normalizeH="0" baseline="0" noProof="0" dirty="0">
                <a:ln>
                  <a:noFill/>
                </a:ln>
                <a:solidFill>
                  <a:prstClr val="black"/>
                </a:solidFill>
                <a:effectLst/>
                <a:uLnTx/>
                <a:uFillTx/>
                <a:latin typeface="Calibri" panose="020F0502020204030204"/>
                <a:ea typeface="游ゴシック" panose="020B0400000000000000" pitchFamily="50" charset="-128"/>
              </a:rPr>
              <a:t>　基質：</a:t>
            </a:r>
            <a:r>
              <a:rPr kumimoji="1" lang="en-US" altLang="ja-JP" b="1" i="0" u="none" strike="noStrike" kern="0" cap="none" spc="0" normalizeH="0" baseline="0" noProof="0" dirty="0">
                <a:ln>
                  <a:noFill/>
                </a:ln>
                <a:solidFill>
                  <a:prstClr val="black"/>
                </a:solidFill>
                <a:effectLst/>
                <a:uLnTx/>
                <a:uFillTx/>
                <a:latin typeface="Calibri" panose="020F0502020204030204"/>
                <a:ea typeface="游ゴシック" panose="020B0400000000000000" pitchFamily="50" charset="-128"/>
              </a:rPr>
              <a:t>PASC</a:t>
            </a:r>
            <a:endParaRPr kumimoji="1" lang="ja-JP" altLang="en-US" b="1" i="0" u="none" strike="noStrike" kern="0" cap="none" spc="0" normalizeH="0" baseline="0" noProof="0" dirty="0">
              <a:ln>
                <a:noFill/>
              </a:ln>
              <a:solidFill>
                <a:prstClr val="black"/>
              </a:solidFill>
              <a:effectLst/>
              <a:uLnTx/>
              <a:uFillTx/>
              <a:latin typeface="Calibri" panose="020F0502020204030204"/>
              <a:ea typeface="游ゴシック" panose="020B0400000000000000" pitchFamily="50" charset="-128"/>
            </a:endParaRPr>
          </a:p>
        </p:txBody>
      </p:sp>
      <p:sp>
        <p:nvSpPr>
          <p:cNvPr id="18" name="テキスト ボックス 17">
            <a:extLst>
              <a:ext uri="{FF2B5EF4-FFF2-40B4-BE49-F238E27FC236}">
                <a16:creationId xmlns:a16="http://schemas.microsoft.com/office/drawing/2014/main" id="{15C4C5E9-E633-47BD-8895-1A44BBC60FF4}"/>
              </a:ext>
            </a:extLst>
          </p:cNvPr>
          <p:cNvSpPr txBox="1"/>
          <p:nvPr/>
        </p:nvSpPr>
        <p:spPr>
          <a:xfrm>
            <a:off x="192056" y="3177666"/>
            <a:ext cx="1500859"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b="1" i="0" u="none" strike="noStrike" kern="0" cap="none" spc="0" normalizeH="0" baseline="0" noProof="0" dirty="0">
                <a:ln>
                  <a:noFill/>
                </a:ln>
                <a:solidFill>
                  <a:prstClr val="black"/>
                </a:solidFill>
                <a:effectLst/>
                <a:uLnTx/>
                <a:uFillTx/>
                <a:latin typeface="Calibri" panose="020F0502020204030204"/>
                <a:ea typeface="游ゴシック" panose="020B0400000000000000" pitchFamily="50" charset="-128"/>
              </a:rPr>
              <a:t>酵素：</a:t>
            </a:r>
            <a:r>
              <a:rPr kumimoji="1" lang="en-US" altLang="ja-JP" b="1" i="0" u="none" strike="noStrike" kern="0" cap="none" spc="0" normalizeH="0" baseline="0" noProof="0" dirty="0">
                <a:ln>
                  <a:noFill/>
                </a:ln>
                <a:solidFill>
                  <a:prstClr val="black"/>
                </a:solidFill>
                <a:effectLst/>
                <a:uLnTx/>
                <a:uFillTx/>
                <a:latin typeface="Calibri" panose="020F0502020204030204"/>
                <a:ea typeface="游ゴシック" panose="020B0400000000000000" pitchFamily="50" charset="-128"/>
              </a:rPr>
              <a:t>water</a:t>
            </a:r>
            <a:r>
              <a:rPr kumimoji="1" lang="ja-JP" altLang="en-US" b="1" i="0" u="none" strike="noStrike" kern="0" cap="none" spc="0" normalizeH="0" baseline="0" noProof="0" dirty="0">
                <a:ln>
                  <a:noFill/>
                </a:ln>
                <a:solidFill>
                  <a:prstClr val="black"/>
                </a:solidFill>
                <a:effectLst/>
                <a:uLnTx/>
                <a:uFillTx/>
                <a:latin typeface="Calibri" panose="020F0502020204030204"/>
                <a:ea typeface="游ゴシック" panose="020B0400000000000000" pitchFamily="50" charset="-128"/>
              </a:rPr>
              <a:t>　基質：</a:t>
            </a:r>
            <a:r>
              <a:rPr kumimoji="1" lang="en-US" altLang="ja-JP" b="1" i="0" u="none" strike="noStrike" kern="0" cap="none" spc="0" normalizeH="0" baseline="0" noProof="0" dirty="0">
                <a:ln>
                  <a:noFill/>
                </a:ln>
                <a:solidFill>
                  <a:prstClr val="black"/>
                </a:solidFill>
                <a:effectLst/>
                <a:uLnTx/>
                <a:uFillTx/>
                <a:latin typeface="Calibri" panose="020F0502020204030204"/>
                <a:ea typeface="游ゴシック" panose="020B0400000000000000" pitchFamily="50" charset="-128"/>
              </a:rPr>
              <a:t>PASC</a:t>
            </a:r>
            <a:endParaRPr kumimoji="1" lang="ja-JP" altLang="en-US" b="1" i="0" u="none" strike="noStrike" kern="0" cap="none" spc="0" normalizeH="0" baseline="0" noProof="0" dirty="0">
              <a:ln>
                <a:noFill/>
              </a:ln>
              <a:solidFill>
                <a:prstClr val="black"/>
              </a:solidFill>
              <a:effectLst/>
              <a:uLnTx/>
              <a:uFillTx/>
              <a:latin typeface="Calibri" panose="020F0502020204030204"/>
              <a:ea typeface="游ゴシック" panose="020B0400000000000000" pitchFamily="50" charset="-128"/>
            </a:endParaRPr>
          </a:p>
        </p:txBody>
      </p:sp>
      <p:sp>
        <p:nvSpPr>
          <p:cNvPr id="36" name="テキスト ボックス 35">
            <a:extLst>
              <a:ext uri="{FF2B5EF4-FFF2-40B4-BE49-F238E27FC236}">
                <a16:creationId xmlns:a16="http://schemas.microsoft.com/office/drawing/2014/main" id="{65F1E8E8-97E4-4C39-9681-0BA03D19C85D}"/>
              </a:ext>
            </a:extLst>
          </p:cNvPr>
          <p:cNvSpPr txBox="1"/>
          <p:nvPr/>
        </p:nvSpPr>
        <p:spPr>
          <a:xfrm>
            <a:off x="248572" y="4653595"/>
            <a:ext cx="60625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b="1" i="0" u="none" strike="noStrike" kern="0" cap="none" spc="0" normalizeH="0" baseline="0" noProof="0" dirty="0">
                <a:ln>
                  <a:noFill/>
                </a:ln>
                <a:solidFill>
                  <a:prstClr val="black"/>
                </a:solidFill>
                <a:effectLst/>
                <a:uLnTx/>
                <a:uFillTx/>
                <a:latin typeface="Calibri" panose="020F0502020204030204"/>
                <a:ea typeface="游ゴシック" panose="020B0400000000000000" pitchFamily="50" charset="-128"/>
              </a:rPr>
              <a:t>STD </a:t>
            </a:r>
            <a:endParaRPr kumimoji="1" lang="ja-JP" altLang="en-US" b="1" i="0" u="none" strike="noStrike" kern="0" cap="none" spc="0" normalizeH="0" baseline="0" noProof="0" dirty="0">
              <a:ln>
                <a:noFill/>
              </a:ln>
              <a:solidFill>
                <a:prstClr val="black"/>
              </a:solidFill>
              <a:effectLst/>
              <a:uLnTx/>
              <a:uFillTx/>
              <a:latin typeface="Calibri" panose="020F0502020204030204"/>
              <a:ea typeface="游ゴシック" panose="020B0400000000000000" pitchFamily="50" charset="-128"/>
            </a:endParaRPr>
          </a:p>
        </p:txBody>
      </p:sp>
      <p:sp>
        <p:nvSpPr>
          <p:cNvPr id="4" name="テキスト ボックス 3">
            <a:extLst>
              <a:ext uri="{FF2B5EF4-FFF2-40B4-BE49-F238E27FC236}">
                <a16:creationId xmlns:a16="http://schemas.microsoft.com/office/drawing/2014/main" id="{7AD194FD-2DEE-49E3-8A38-17718D168424}"/>
              </a:ext>
            </a:extLst>
          </p:cNvPr>
          <p:cNvSpPr txBox="1"/>
          <p:nvPr/>
        </p:nvSpPr>
        <p:spPr>
          <a:xfrm>
            <a:off x="3537405" y="1631267"/>
            <a:ext cx="731290" cy="276999"/>
          </a:xfrm>
          <a:prstGeom prst="rect">
            <a:avLst/>
          </a:prstGeom>
          <a:noFill/>
        </p:spPr>
        <p:txBody>
          <a:bodyPr wrap="none" rtlCol="0">
            <a:spAutoFit/>
          </a:bodyPr>
          <a:lstStyle/>
          <a:p>
            <a:pPr algn="ctr"/>
            <a:r>
              <a:rPr kumimoji="1" lang="ja-JP" altLang="en-US" sz="1200" b="1" dirty="0">
                <a:solidFill>
                  <a:schemeClr val="accent2"/>
                </a:solidFill>
              </a:rPr>
              <a:t>生成物</a:t>
            </a:r>
            <a:r>
              <a:rPr kumimoji="1" lang="en-US" altLang="ja-JP" sz="1200" b="1" dirty="0">
                <a:solidFill>
                  <a:schemeClr val="accent2"/>
                </a:solidFill>
              </a:rPr>
              <a:t>2</a:t>
            </a:r>
          </a:p>
        </p:txBody>
      </p:sp>
      <p:sp>
        <p:nvSpPr>
          <p:cNvPr id="50" name="テキスト ボックス 49">
            <a:extLst>
              <a:ext uri="{FF2B5EF4-FFF2-40B4-BE49-F238E27FC236}">
                <a16:creationId xmlns:a16="http://schemas.microsoft.com/office/drawing/2014/main" id="{30F7B9C6-2BBE-4390-A126-D5A931E4C7BF}"/>
              </a:ext>
            </a:extLst>
          </p:cNvPr>
          <p:cNvSpPr txBox="1"/>
          <p:nvPr/>
        </p:nvSpPr>
        <p:spPr>
          <a:xfrm>
            <a:off x="7843713" y="1566597"/>
            <a:ext cx="3443756" cy="2677656"/>
          </a:xfrm>
          <a:prstGeom prst="rect">
            <a:avLst/>
          </a:prstGeom>
          <a:noFill/>
          <a:ln>
            <a:noFill/>
          </a:ln>
        </p:spPr>
        <p:txBody>
          <a:bodyPr wrap="square" rtlCol="0">
            <a:spAutoFit/>
          </a:bodyPr>
          <a:lstStyle/>
          <a:p>
            <a:pPr marL="171450" indent="-171450">
              <a:buFont typeface="Wingdings" panose="05000000000000000000" pitchFamily="2" charset="2"/>
              <a:buChar char="Ø"/>
            </a:pPr>
            <a:r>
              <a:rPr kumimoji="1" lang="ja-JP" altLang="en-US" sz="1200" b="1" dirty="0"/>
              <a:t>酵素反応条件</a:t>
            </a:r>
            <a:r>
              <a:rPr kumimoji="1" lang="ja-JP" altLang="en-US" sz="1200" dirty="0"/>
              <a:t>（</a:t>
            </a:r>
            <a:r>
              <a:rPr kumimoji="1" lang="en-US" altLang="ja-JP" sz="1200" dirty="0"/>
              <a:t>37</a:t>
            </a:r>
            <a:r>
              <a:rPr kumimoji="1" lang="ja-JP" altLang="en-US" sz="1200" dirty="0"/>
              <a:t>℃、</a:t>
            </a:r>
            <a:r>
              <a:rPr kumimoji="1" lang="en-US" altLang="ja-JP" sz="1200" dirty="0"/>
              <a:t>3</a:t>
            </a:r>
            <a:r>
              <a:rPr kumimoji="1" lang="ja-JP" altLang="en-US" sz="1200" dirty="0"/>
              <a:t>日間反応）</a:t>
            </a:r>
            <a:endParaRPr kumimoji="1" lang="en-US" altLang="ja-JP" sz="1200" dirty="0"/>
          </a:p>
          <a:p>
            <a:endParaRPr kumimoji="1" lang="en-US" altLang="ja-JP" sz="1200" dirty="0"/>
          </a:p>
          <a:p>
            <a:endParaRPr kumimoji="1" lang="en-US" altLang="ja-JP" sz="1200" dirty="0"/>
          </a:p>
          <a:p>
            <a:endParaRPr kumimoji="1" lang="en-US" altLang="ja-JP" sz="1200" dirty="0"/>
          </a:p>
          <a:p>
            <a:endParaRPr kumimoji="1" lang="en-US" altLang="ja-JP" sz="1200" dirty="0"/>
          </a:p>
          <a:p>
            <a:endParaRPr kumimoji="1" lang="en-US" altLang="ja-JP" sz="1200" dirty="0"/>
          </a:p>
          <a:p>
            <a:pPr marL="171450" indent="-171450">
              <a:buFont typeface="Wingdings" panose="05000000000000000000" pitchFamily="2" charset="2"/>
              <a:buChar char="Ø"/>
            </a:pPr>
            <a:r>
              <a:rPr kumimoji="1" lang="ja-JP" altLang="en-US" sz="1200" b="1" dirty="0"/>
              <a:t>酵素液</a:t>
            </a:r>
            <a:endParaRPr kumimoji="1" lang="en-US" altLang="ja-JP" sz="1200" b="1" dirty="0"/>
          </a:p>
          <a:p>
            <a:r>
              <a:rPr kumimoji="1" lang="ja-JP" altLang="en-US" sz="1200" dirty="0"/>
              <a:t>・</a:t>
            </a:r>
            <a:r>
              <a:rPr kumimoji="1" lang="en-US" altLang="ja-JP" sz="1200" dirty="0"/>
              <a:t>PcCel7D</a:t>
            </a:r>
            <a:r>
              <a:rPr kumimoji="1" lang="ja-JP" altLang="en-US" sz="1200" dirty="0"/>
              <a:t>（濃縮・脱塩後）</a:t>
            </a:r>
            <a:endParaRPr kumimoji="1" lang="en-US" altLang="ja-JP" sz="1200" dirty="0"/>
          </a:p>
          <a:p>
            <a:r>
              <a:rPr kumimoji="1" lang="ja-JP" altLang="en-US" sz="1200" dirty="0"/>
              <a:t>・</a:t>
            </a:r>
            <a:r>
              <a:rPr kumimoji="1" lang="en-US" altLang="ja-JP" sz="1200" dirty="0"/>
              <a:t>water</a:t>
            </a:r>
          </a:p>
          <a:p>
            <a:endParaRPr kumimoji="1" lang="en-US" altLang="ja-JP" sz="1200" dirty="0"/>
          </a:p>
          <a:p>
            <a:pPr marL="171450" indent="-171450">
              <a:buFont typeface="Wingdings" panose="05000000000000000000" pitchFamily="2" charset="2"/>
              <a:buChar char="Ø"/>
            </a:pPr>
            <a:r>
              <a:rPr kumimoji="1" lang="ja-JP" altLang="en-US" sz="1200" b="1" dirty="0"/>
              <a:t>基質</a:t>
            </a:r>
            <a:endParaRPr kumimoji="1" lang="en-US" altLang="ja-JP" sz="1200" b="1" dirty="0"/>
          </a:p>
          <a:p>
            <a:r>
              <a:rPr kumimoji="1" lang="ja-JP" altLang="en-US" sz="1200" dirty="0"/>
              <a:t>・</a:t>
            </a:r>
            <a:r>
              <a:rPr kumimoji="1" lang="en-US" altLang="ja-JP" sz="1200" dirty="0"/>
              <a:t>PASC</a:t>
            </a:r>
            <a:r>
              <a:rPr kumimoji="1" lang="ja-JP" altLang="en-US" sz="1200" dirty="0"/>
              <a:t>（</a:t>
            </a:r>
            <a:r>
              <a:rPr kumimoji="1" lang="en-US" altLang="ja-JP" sz="1200" dirty="0"/>
              <a:t>0.857%</a:t>
            </a:r>
            <a:r>
              <a:rPr kumimoji="1" lang="ja-JP" altLang="en-US" sz="1200" dirty="0"/>
              <a:t>）</a:t>
            </a:r>
            <a:endParaRPr kumimoji="1" lang="en-US" altLang="ja-JP" sz="1200" dirty="0"/>
          </a:p>
          <a:p>
            <a:r>
              <a:rPr kumimoji="1" lang="ja-JP" altLang="en-US" sz="1200" dirty="0"/>
              <a:t>・</a:t>
            </a:r>
            <a:r>
              <a:rPr kumimoji="1" lang="en-US" altLang="ja-JP" sz="1200" dirty="0"/>
              <a:t>Crystalline cellulose</a:t>
            </a:r>
            <a:r>
              <a:rPr kumimoji="1" lang="ja-JP" altLang="en-US" sz="1200" dirty="0"/>
              <a:t>（</a:t>
            </a:r>
            <a:r>
              <a:rPr kumimoji="1" lang="en-US" altLang="ja-JP" sz="1200" dirty="0"/>
              <a:t>0.2%, Cladophora</a:t>
            </a:r>
            <a:r>
              <a:rPr kumimoji="1" lang="ja-JP" altLang="en-US" sz="1200" dirty="0"/>
              <a:t>由来）</a:t>
            </a:r>
            <a:endParaRPr kumimoji="1" lang="en-US" altLang="ja-JP" sz="1200" dirty="0"/>
          </a:p>
          <a:p>
            <a:r>
              <a:rPr kumimoji="1" lang="ja-JP" altLang="en-US" sz="1200" dirty="0"/>
              <a:t>・</a:t>
            </a:r>
            <a:r>
              <a:rPr kumimoji="1" lang="en-US" altLang="ja-JP" sz="1200" dirty="0"/>
              <a:t>water</a:t>
            </a:r>
          </a:p>
        </p:txBody>
      </p:sp>
      <p:sp>
        <p:nvSpPr>
          <p:cNvPr id="51" name="テキスト ボックス 50">
            <a:extLst>
              <a:ext uri="{FF2B5EF4-FFF2-40B4-BE49-F238E27FC236}">
                <a16:creationId xmlns:a16="http://schemas.microsoft.com/office/drawing/2014/main" id="{48DE5F7B-6DFC-428F-B352-C2DB04E4A271}"/>
              </a:ext>
            </a:extLst>
          </p:cNvPr>
          <p:cNvSpPr txBox="1"/>
          <p:nvPr/>
        </p:nvSpPr>
        <p:spPr>
          <a:xfrm>
            <a:off x="8639072" y="4574171"/>
            <a:ext cx="2602104" cy="830997"/>
          </a:xfrm>
          <a:prstGeom prst="rect">
            <a:avLst/>
          </a:prstGeom>
          <a:noFill/>
        </p:spPr>
        <p:txBody>
          <a:bodyPr wrap="square" rtlCol="0">
            <a:spAutoFit/>
          </a:bodyPr>
          <a:lstStyle/>
          <a:p>
            <a:r>
              <a:rPr kumimoji="1" lang="en-US" altLang="ja-JP" sz="1200" dirty="0"/>
              <a:t>STD</a:t>
            </a:r>
            <a:r>
              <a:rPr kumimoji="1" lang="ja-JP" altLang="en-US" sz="1200" dirty="0"/>
              <a:t>ピーク（各終濃度：</a:t>
            </a:r>
            <a:r>
              <a:rPr kumimoji="1" lang="en-US" altLang="ja-JP" sz="1200" dirty="0"/>
              <a:t>100 µM</a:t>
            </a:r>
            <a:r>
              <a:rPr kumimoji="1" lang="ja-JP" altLang="en-US" sz="1200" dirty="0"/>
              <a:t>）</a:t>
            </a:r>
            <a:endParaRPr kumimoji="1" lang="en-US" altLang="ja-JP" sz="1200" dirty="0"/>
          </a:p>
          <a:p>
            <a:r>
              <a:rPr kumimoji="1" lang="ja-JP" altLang="en-US" sz="1200" dirty="0"/>
              <a:t>　</a:t>
            </a:r>
            <a:r>
              <a:rPr kumimoji="1" lang="en-US" altLang="ja-JP" sz="1200" dirty="0">
                <a:solidFill>
                  <a:schemeClr val="accent1"/>
                </a:solidFill>
              </a:rPr>
              <a:t>1</a:t>
            </a:r>
            <a:r>
              <a:rPr kumimoji="1" lang="ja-JP" altLang="en-US" sz="1200" dirty="0"/>
              <a:t>：</a:t>
            </a:r>
            <a:r>
              <a:rPr kumimoji="1" lang="en-US" altLang="ja-JP" sz="1200" dirty="0"/>
              <a:t>D-(+)-Glucose</a:t>
            </a:r>
          </a:p>
          <a:p>
            <a:r>
              <a:rPr kumimoji="1" lang="ja-JP" altLang="en-US" sz="1200" dirty="0"/>
              <a:t>　</a:t>
            </a:r>
            <a:r>
              <a:rPr kumimoji="1" lang="en-US" altLang="ja-JP" sz="1200" dirty="0">
                <a:solidFill>
                  <a:schemeClr val="accent1"/>
                </a:solidFill>
              </a:rPr>
              <a:t>2</a:t>
            </a:r>
            <a:r>
              <a:rPr kumimoji="1" lang="ja-JP" altLang="en-US" sz="1200" dirty="0"/>
              <a:t>：</a:t>
            </a:r>
            <a:r>
              <a:rPr kumimoji="1" lang="en-US" altLang="ja-JP" sz="1200" dirty="0"/>
              <a:t>D-(+)-Cellobiose</a:t>
            </a:r>
          </a:p>
          <a:p>
            <a:r>
              <a:rPr kumimoji="1" lang="ja-JP" altLang="en-US" sz="1200" dirty="0">
                <a:solidFill>
                  <a:schemeClr val="accent1"/>
                </a:solidFill>
              </a:rPr>
              <a:t>　</a:t>
            </a:r>
            <a:r>
              <a:rPr kumimoji="1" lang="en-US" altLang="ja-JP" sz="1200" dirty="0">
                <a:solidFill>
                  <a:schemeClr val="accent1"/>
                </a:solidFill>
              </a:rPr>
              <a:t>3</a:t>
            </a:r>
            <a:r>
              <a:rPr kumimoji="1" lang="ja-JP" altLang="en-US" sz="1200" dirty="0"/>
              <a:t>：</a:t>
            </a:r>
            <a:r>
              <a:rPr kumimoji="1" lang="en-US" altLang="ja-JP" sz="1200" dirty="0"/>
              <a:t>D-(+)-</a:t>
            </a:r>
            <a:r>
              <a:rPr kumimoji="1" lang="en-US" altLang="ja-JP" sz="1200" dirty="0" err="1"/>
              <a:t>Cellotriose</a:t>
            </a:r>
            <a:endParaRPr kumimoji="1" lang="en-US" altLang="ja-JP" sz="1200" dirty="0"/>
          </a:p>
        </p:txBody>
      </p:sp>
      <p:sp>
        <p:nvSpPr>
          <p:cNvPr id="52" name="テキスト ボックス 51">
            <a:extLst>
              <a:ext uri="{FF2B5EF4-FFF2-40B4-BE49-F238E27FC236}">
                <a16:creationId xmlns:a16="http://schemas.microsoft.com/office/drawing/2014/main" id="{8B6FF435-15D9-4E71-BE32-DADF1EDAF675}"/>
              </a:ext>
            </a:extLst>
          </p:cNvPr>
          <p:cNvSpPr txBox="1"/>
          <p:nvPr/>
        </p:nvSpPr>
        <p:spPr>
          <a:xfrm>
            <a:off x="8639071" y="5342387"/>
            <a:ext cx="2414751" cy="646331"/>
          </a:xfrm>
          <a:prstGeom prst="rect">
            <a:avLst/>
          </a:prstGeom>
          <a:noFill/>
        </p:spPr>
        <p:txBody>
          <a:bodyPr wrap="square">
            <a:spAutoFit/>
          </a:bodyPr>
          <a:lstStyle/>
          <a:p>
            <a:r>
              <a:rPr kumimoji="1" lang="ja-JP" altLang="en-US" sz="1200" dirty="0"/>
              <a:t>　</a:t>
            </a:r>
            <a:r>
              <a:rPr kumimoji="1" lang="en-US" altLang="ja-JP" sz="1200" dirty="0">
                <a:solidFill>
                  <a:schemeClr val="accent1"/>
                </a:solidFill>
              </a:rPr>
              <a:t>4</a:t>
            </a:r>
            <a:r>
              <a:rPr kumimoji="1" lang="ja-JP" altLang="en-US" sz="1200" dirty="0"/>
              <a:t>：</a:t>
            </a:r>
            <a:r>
              <a:rPr kumimoji="1" lang="en-US" altLang="ja-JP" sz="1200" dirty="0"/>
              <a:t>D-(+)-</a:t>
            </a:r>
            <a:r>
              <a:rPr kumimoji="1" lang="en-US" altLang="ja-JP" sz="1200" dirty="0" err="1"/>
              <a:t>Cellotetraose</a:t>
            </a:r>
            <a:endParaRPr kumimoji="1" lang="en-US" altLang="ja-JP" sz="1200" dirty="0"/>
          </a:p>
          <a:p>
            <a:r>
              <a:rPr kumimoji="1" lang="ja-JP" altLang="en-US" sz="1200" dirty="0"/>
              <a:t>　</a:t>
            </a:r>
            <a:r>
              <a:rPr kumimoji="1" lang="en-US" altLang="ja-JP" sz="1200" dirty="0">
                <a:solidFill>
                  <a:schemeClr val="accent1"/>
                </a:solidFill>
              </a:rPr>
              <a:t>5</a:t>
            </a:r>
            <a:r>
              <a:rPr kumimoji="1" lang="ja-JP" altLang="en-US" sz="1200" dirty="0"/>
              <a:t>：</a:t>
            </a:r>
            <a:r>
              <a:rPr kumimoji="1" lang="en-US" altLang="ja-JP" sz="1200" dirty="0"/>
              <a:t>D-(+)-</a:t>
            </a:r>
            <a:r>
              <a:rPr kumimoji="1" lang="en-US" altLang="ja-JP" sz="1200" dirty="0" err="1"/>
              <a:t>Cellopentaose</a:t>
            </a:r>
            <a:endParaRPr kumimoji="1" lang="en-US" altLang="ja-JP" sz="1200" dirty="0"/>
          </a:p>
          <a:p>
            <a:r>
              <a:rPr kumimoji="1" lang="ja-JP" altLang="en-US" sz="1200" dirty="0"/>
              <a:t>　</a:t>
            </a:r>
            <a:r>
              <a:rPr kumimoji="1" lang="en-US" altLang="ja-JP" sz="1200" dirty="0">
                <a:solidFill>
                  <a:schemeClr val="accent1"/>
                </a:solidFill>
              </a:rPr>
              <a:t>6</a:t>
            </a:r>
            <a:r>
              <a:rPr kumimoji="1" lang="ja-JP" altLang="en-US" sz="1200" dirty="0"/>
              <a:t>：</a:t>
            </a:r>
            <a:r>
              <a:rPr kumimoji="1" lang="en-US" altLang="ja-JP" sz="1200" dirty="0"/>
              <a:t>D-(+)-</a:t>
            </a:r>
            <a:r>
              <a:rPr kumimoji="1" lang="en-US" altLang="ja-JP" sz="1200" dirty="0" err="1"/>
              <a:t>Cellohexaose</a:t>
            </a:r>
            <a:endParaRPr kumimoji="1" lang="en-US" altLang="ja-JP" sz="1200" dirty="0"/>
          </a:p>
        </p:txBody>
      </p:sp>
      <p:sp>
        <p:nvSpPr>
          <p:cNvPr id="33" name="テキスト ボックス 32">
            <a:extLst>
              <a:ext uri="{FF2B5EF4-FFF2-40B4-BE49-F238E27FC236}">
                <a16:creationId xmlns:a16="http://schemas.microsoft.com/office/drawing/2014/main" id="{FB02400A-7D84-4EEE-ACBB-6C1052F48618}"/>
              </a:ext>
            </a:extLst>
          </p:cNvPr>
          <p:cNvSpPr txBox="1"/>
          <p:nvPr/>
        </p:nvSpPr>
        <p:spPr>
          <a:xfrm rot="16200000">
            <a:off x="1484192" y="5029412"/>
            <a:ext cx="1287709" cy="307777"/>
          </a:xfrm>
          <a:prstGeom prst="rect">
            <a:avLst/>
          </a:prstGeom>
          <a:noFill/>
          <a:ln>
            <a:noFill/>
          </a:ln>
        </p:spPr>
        <p:txBody>
          <a:bodyPr wrap="square" rtlCol="0">
            <a:spAutoFit/>
          </a:bodyPr>
          <a:lstStyle/>
          <a:p>
            <a:pPr algn="ctr"/>
            <a:r>
              <a:rPr kumimoji="1" lang="en-US" altLang="ja-JP" sz="1400" dirty="0"/>
              <a:t>Intensity[µV]</a:t>
            </a:r>
          </a:p>
        </p:txBody>
      </p:sp>
      <p:sp>
        <p:nvSpPr>
          <p:cNvPr id="46" name="テキスト ボックス 45">
            <a:extLst>
              <a:ext uri="{FF2B5EF4-FFF2-40B4-BE49-F238E27FC236}">
                <a16:creationId xmlns:a16="http://schemas.microsoft.com/office/drawing/2014/main" id="{1FCECFF2-C4E1-4CFD-BC7E-CA7EE444BA9D}"/>
              </a:ext>
            </a:extLst>
          </p:cNvPr>
          <p:cNvSpPr txBox="1"/>
          <p:nvPr/>
        </p:nvSpPr>
        <p:spPr>
          <a:xfrm>
            <a:off x="4466440" y="5943109"/>
            <a:ext cx="1195422" cy="276999"/>
          </a:xfrm>
          <a:prstGeom prst="rect">
            <a:avLst/>
          </a:prstGeom>
          <a:noFill/>
          <a:ln>
            <a:noFill/>
          </a:ln>
        </p:spPr>
        <p:txBody>
          <a:bodyPr wrap="square" rtlCol="0">
            <a:spAutoFit/>
          </a:bodyPr>
          <a:lstStyle/>
          <a:p>
            <a:pPr algn="ctr"/>
            <a:r>
              <a:rPr kumimoji="1" lang="en-US" altLang="ja-JP" sz="1200" dirty="0"/>
              <a:t>Time [min]</a:t>
            </a:r>
          </a:p>
        </p:txBody>
      </p:sp>
      <p:sp>
        <p:nvSpPr>
          <p:cNvPr id="47" name="テキスト ボックス 46">
            <a:extLst>
              <a:ext uri="{FF2B5EF4-FFF2-40B4-BE49-F238E27FC236}">
                <a16:creationId xmlns:a16="http://schemas.microsoft.com/office/drawing/2014/main" id="{7A52B1BD-F01B-400E-97D3-37C2CD587CFC}"/>
              </a:ext>
            </a:extLst>
          </p:cNvPr>
          <p:cNvSpPr txBox="1"/>
          <p:nvPr/>
        </p:nvSpPr>
        <p:spPr>
          <a:xfrm>
            <a:off x="4402865" y="4381524"/>
            <a:ext cx="1195422" cy="276999"/>
          </a:xfrm>
          <a:prstGeom prst="rect">
            <a:avLst/>
          </a:prstGeom>
          <a:noFill/>
          <a:ln>
            <a:noFill/>
          </a:ln>
        </p:spPr>
        <p:txBody>
          <a:bodyPr wrap="square" rtlCol="0">
            <a:spAutoFit/>
          </a:bodyPr>
          <a:lstStyle/>
          <a:p>
            <a:pPr algn="ctr"/>
            <a:r>
              <a:rPr kumimoji="1" lang="en-US" altLang="ja-JP" sz="1200" dirty="0"/>
              <a:t>Time [min]</a:t>
            </a:r>
          </a:p>
        </p:txBody>
      </p:sp>
      <p:sp>
        <p:nvSpPr>
          <p:cNvPr id="54" name="テキスト ボックス 53">
            <a:extLst>
              <a:ext uri="{FF2B5EF4-FFF2-40B4-BE49-F238E27FC236}">
                <a16:creationId xmlns:a16="http://schemas.microsoft.com/office/drawing/2014/main" id="{16C3C400-197C-4DC2-8536-DCA9160D87AA}"/>
              </a:ext>
            </a:extLst>
          </p:cNvPr>
          <p:cNvSpPr txBox="1"/>
          <p:nvPr/>
        </p:nvSpPr>
        <p:spPr>
          <a:xfrm>
            <a:off x="4347857" y="2968903"/>
            <a:ext cx="1195422" cy="276999"/>
          </a:xfrm>
          <a:prstGeom prst="rect">
            <a:avLst/>
          </a:prstGeom>
          <a:noFill/>
          <a:ln>
            <a:noFill/>
          </a:ln>
        </p:spPr>
        <p:txBody>
          <a:bodyPr wrap="square" rtlCol="0">
            <a:spAutoFit/>
          </a:bodyPr>
          <a:lstStyle/>
          <a:p>
            <a:pPr algn="ctr"/>
            <a:r>
              <a:rPr kumimoji="1" lang="en-US" altLang="ja-JP" sz="1200" dirty="0"/>
              <a:t>Time [min]</a:t>
            </a:r>
          </a:p>
        </p:txBody>
      </p:sp>
      <p:sp>
        <p:nvSpPr>
          <p:cNvPr id="55" name="テキスト ボックス 54">
            <a:extLst>
              <a:ext uri="{FF2B5EF4-FFF2-40B4-BE49-F238E27FC236}">
                <a16:creationId xmlns:a16="http://schemas.microsoft.com/office/drawing/2014/main" id="{48B009F8-DBCA-4549-B8AB-0476F1015A27}"/>
              </a:ext>
            </a:extLst>
          </p:cNvPr>
          <p:cNvSpPr txBox="1"/>
          <p:nvPr/>
        </p:nvSpPr>
        <p:spPr>
          <a:xfrm rot="16200000">
            <a:off x="1485157" y="3562643"/>
            <a:ext cx="1287709" cy="307777"/>
          </a:xfrm>
          <a:prstGeom prst="rect">
            <a:avLst/>
          </a:prstGeom>
          <a:noFill/>
          <a:ln>
            <a:noFill/>
          </a:ln>
        </p:spPr>
        <p:txBody>
          <a:bodyPr wrap="square" rtlCol="0">
            <a:spAutoFit/>
          </a:bodyPr>
          <a:lstStyle/>
          <a:p>
            <a:pPr algn="ctr"/>
            <a:r>
              <a:rPr kumimoji="1" lang="en-US" altLang="ja-JP" sz="1400" dirty="0"/>
              <a:t>Intensity[µV]</a:t>
            </a:r>
          </a:p>
        </p:txBody>
      </p:sp>
      <p:sp>
        <p:nvSpPr>
          <p:cNvPr id="56" name="テキスト ボックス 55">
            <a:extLst>
              <a:ext uri="{FF2B5EF4-FFF2-40B4-BE49-F238E27FC236}">
                <a16:creationId xmlns:a16="http://schemas.microsoft.com/office/drawing/2014/main" id="{A5F2DA0B-CE06-4032-BDCA-3805E2DFF204}"/>
              </a:ext>
            </a:extLst>
          </p:cNvPr>
          <p:cNvSpPr txBox="1"/>
          <p:nvPr/>
        </p:nvSpPr>
        <p:spPr>
          <a:xfrm rot="16200000">
            <a:off x="1489674" y="2005869"/>
            <a:ext cx="1287709" cy="307777"/>
          </a:xfrm>
          <a:prstGeom prst="rect">
            <a:avLst/>
          </a:prstGeom>
          <a:noFill/>
          <a:ln>
            <a:noFill/>
          </a:ln>
        </p:spPr>
        <p:txBody>
          <a:bodyPr wrap="square" rtlCol="0">
            <a:spAutoFit/>
          </a:bodyPr>
          <a:lstStyle/>
          <a:p>
            <a:pPr algn="ctr"/>
            <a:r>
              <a:rPr kumimoji="1" lang="en-US" altLang="ja-JP" sz="1400" dirty="0"/>
              <a:t>Intensity[µV]</a:t>
            </a:r>
          </a:p>
        </p:txBody>
      </p:sp>
      <p:cxnSp>
        <p:nvCxnSpPr>
          <p:cNvPr id="57" name="直線コネクタ 56">
            <a:extLst>
              <a:ext uri="{FF2B5EF4-FFF2-40B4-BE49-F238E27FC236}">
                <a16:creationId xmlns:a16="http://schemas.microsoft.com/office/drawing/2014/main" id="{E3579EE9-C543-4D2C-AD17-952EDB07FC9C}"/>
              </a:ext>
            </a:extLst>
          </p:cNvPr>
          <p:cNvCxnSpPr>
            <a:cxnSpLocks/>
          </p:cNvCxnSpPr>
          <p:nvPr/>
        </p:nvCxnSpPr>
        <p:spPr>
          <a:xfrm flipV="1">
            <a:off x="3451855" y="1797162"/>
            <a:ext cx="0" cy="3983898"/>
          </a:xfrm>
          <a:prstGeom prst="line">
            <a:avLst/>
          </a:prstGeom>
          <a:ln>
            <a:solidFill>
              <a:schemeClr val="tx1">
                <a:lumMod val="75000"/>
                <a:lumOff val="2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B5C55B7E-F1EC-46F9-BA3C-95DE74E34ACB}"/>
              </a:ext>
            </a:extLst>
          </p:cNvPr>
          <p:cNvSpPr txBox="1"/>
          <p:nvPr/>
        </p:nvSpPr>
        <p:spPr>
          <a:xfrm>
            <a:off x="2727063" y="1556831"/>
            <a:ext cx="875988" cy="275376"/>
          </a:xfrm>
          <a:prstGeom prst="rect">
            <a:avLst/>
          </a:prstGeom>
          <a:noFill/>
        </p:spPr>
        <p:txBody>
          <a:bodyPr wrap="square" rtlCol="0">
            <a:spAutoFit/>
          </a:bodyPr>
          <a:lstStyle/>
          <a:p>
            <a:pPr algn="ctr"/>
            <a:r>
              <a:rPr kumimoji="1" lang="ja-JP" altLang="en-US" sz="1200" b="1" dirty="0"/>
              <a:t>生成物</a:t>
            </a:r>
            <a:r>
              <a:rPr kumimoji="1" lang="en-US" altLang="ja-JP" sz="1200" b="1" dirty="0"/>
              <a:t>1</a:t>
            </a:r>
          </a:p>
        </p:txBody>
      </p:sp>
      <p:cxnSp>
        <p:nvCxnSpPr>
          <p:cNvPr id="59" name="直線コネクタ 58">
            <a:extLst>
              <a:ext uri="{FF2B5EF4-FFF2-40B4-BE49-F238E27FC236}">
                <a16:creationId xmlns:a16="http://schemas.microsoft.com/office/drawing/2014/main" id="{E7F823E8-6CB0-440E-A953-CAFF7D4FB994}"/>
              </a:ext>
            </a:extLst>
          </p:cNvPr>
          <p:cNvCxnSpPr>
            <a:cxnSpLocks/>
          </p:cNvCxnSpPr>
          <p:nvPr/>
        </p:nvCxnSpPr>
        <p:spPr>
          <a:xfrm flipV="1">
            <a:off x="3951497" y="2210567"/>
            <a:ext cx="0" cy="3570493"/>
          </a:xfrm>
          <a:prstGeom prst="line">
            <a:avLst/>
          </a:prstGeom>
          <a:ln>
            <a:solidFill>
              <a:schemeClr val="accent3"/>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0" name="テキスト ボックス 59">
            <a:extLst>
              <a:ext uri="{FF2B5EF4-FFF2-40B4-BE49-F238E27FC236}">
                <a16:creationId xmlns:a16="http://schemas.microsoft.com/office/drawing/2014/main" id="{65C8AAA2-AFC9-47A9-9542-AF9606879C4D}"/>
              </a:ext>
            </a:extLst>
          </p:cNvPr>
          <p:cNvSpPr txBox="1"/>
          <p:nvPr/>
        </p:nvSpPr>
        <p:spPr>
          <a:xfrm>
            <a:off x="3860940" y="1968733"/>
            <a:ext cx="731290" cy="276999"/>
          </a:xfrm>
          <a:prstGeom prst="rect">
            <a:avLst/>
          </a:prstGeom>
          <a:noFill/>
        </p:spPr>
        <p:txBody>
          <a:bodyPr wrap="none" rtlCol="0">
            <a:spAutoFit/>
          </a:bodyPr>
          <a:lstStyle/>
          <a:p>
            <a:pPr algn="ctr"/>
            <a:r>
              <a:rPr kumimoji="1" lang="ja-JP" altLang="en-US" sz="1200" b="1" dirty="0">
                <a:solidFill>
                  <a:schemeClr val="accent3"/>
                </a:solidFill>
              </a:rPr>
              <a:t>生成物</a:t>
            </a:r>
            <a:r>
              <a:rPr kumimoji="1" lang="en-US" altLang="ja-JP" sz="1200" b="1" dirty="0">
                <a:solidFill>
                  <a:schemeClr val="accent3"/>
                </a:solidFill>
              </a:rPr>
              <a:t>3</a:t>
            </a:r>
          </a:p>
        </p:txBody>
      </p:sp>
      <p:cxnSp>
        <p:nvCxnSpPr>
          <p:cNvPr id="61" name="直線コネクタ 60">
            <a:extLst>
              <a:ext uri="{FF2B5EF4-FFF2-40B4-BE49-F238E27FC236}">
                <a16:creationId xmlns:a16="http://schemas.microsoft.com/office/drawing/2014/main" id="{72E56EBB-EFC1-45A5-949B-DB41439FE249}"/>
              </a:ext>
            </a:extLst>
          </p:cNvPr>
          <p:cNvCxnSpPr>
            <a:cxnSpLocks/>
          </p:cNvCxnSpPr>
          <p:nvPr/>
        </p:nvCxnSpPr>
        <p:spPr>
          <a:xfrm flipV="1">
            <a:off x="4414543" y="2444829"/>
            <a:ext cx="0" cy="3313081"/>
          </a:xfrm>
          <a:prstGeom prst="line">
            <a:avLst/>
          </a:prstGeom>
          <a:ln>
            <a:solidFill>
              <a:schemeClr val="accent4"/>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2" name="テキスト ボックス 61">
            <a:extLst>
              <a:ext uri="{FF2B5EF4-FFF2-40B4-BE49-F238E27FC236}">
                <a16:creationId xmlns:a16="http://schemas.microsoft.com/office/drawing/2014/main" id="{CA5BE695-F205-4C3D-80B1-5ABD1AEA5B63}"/>
              </a:ext>
            </a:extLst>
          </p:cNvPr>
          <p:cNvSpPr txBox="1"/>
          <p:nvPr/>
        </p:nvSpPr>
        <p:spPr>
          <a:xfrm>
            <a:off x="4372935" y="2204995"/>
            <a:ext cx="731290" cy="276999"/>
          </a:xfrm>
          <a:prstGeom prst="rect">
            <a:avLst/>
          </a:prstGeom>
          <a:noFill/>
        </p:spPr>
        <p:txBody>
          <a:bodyPr wrap="none" rtlCol="0">
            <a:spAutoFit/>
          </a:bodyPr>
          <a:lstStyle/>
          <a:p>
            <a:pPr algn="ctr"/>
            <a:r>
              <a:rPr kumimoji="1" lang="ja-JP" altLang="en-US" sz="1200" b="1" dirty="0">
                <a:solidFill>
                  <a:schemeClr val="accent4"/>
                </a:solidFill>
              </a:rPr>
              <a:t>生成物</a:t>
            </a:r>
            <a:r>
              <a:rPr kumimoji="1" lang="en-US" altLang="ja-JP" sz="1200" b="1" dirty="0">
                <a:solidFill>
                  <a:schemeClr val="accent4"/>
                </a:solidFill>
              </a:rPr>
              <a:t>4</a:t>
            </a:r>
          </a:p>
        </p:txBody>
      </p:sp>
      <p:cxnSp>
        <p:nvCxnSpPr>
          <p:cNvPr id="63" name="直線コネクタ 62">
            <a:extLst>
              <a:ext uri="{FF2B5EF4-FFF2-40B4-BE49-F238E27FC236}">
                <a16:creationId xmlns:a16="http://schemas.microsoft.com/office/drawing/2014/main" id="{389BA634-2E40-4D35-8C70-10CCF91C481B}"/>
              </a:ext>
            </a:extLst>
          </p:cNvPr>
          <p:cNvCxnSpPr>
            <a:cxnSpLocks/>
          </p:cNvCxnSpPr>
          <p:nvPr/>
        </p:nvCxnSpPr>
        <p:spPr>
          <a:xfrm flipV="1">
            <a:off x="4877589" y="4889327"/>
            <a:ext cx="0" cy="907873"/>
          </a:xfrm>
          <a:prstGeom prst="line">
            <a:avLst/>
          </a:prstGeom>
          <a:ln>
            <a:solidFill>
              <a:schemeClr val="accent5"/>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75DE6198-6508-4F81-800B-B15B8B583F1F}"/>
              </a:ext>
            </a:extLst>
          </p:cNvPr>
          <p:cNvSpPr txBox="1"/>
          <p:nvPr/>
        </p:nvSpPr>
        <p:spPr>
          <a:xfrm>
            <a:off x="4500369" y="4666721"/>
            <a:ext cx="731290" cy="276999"/>
          </a:xfrm>
          <a:prstGeom prst="rect">
            <a:avLst/>
          </a:prstGeom>
          <a:noFill/>
        </p:spPr>
        <p:txBody>
          <a:bodyPr wrap="none" rtlCol="0">
            <a:spAutoFit/>
          </a:bodyPr>
          <a:lstStyle/>
          <a:p>
            <a:pPr algn="ctr"/>
            <a:r>
              <a:rPr kumimoji="1" lang="ja-JP" altLang="en-US" sz="1200" b="1" dirty="0">
                <a:solidFill>
                  <a:schemeClr val="accent5"/>
                </a:solidFill>
              </a:rPr>
              <a:t>生成物</a:t>
            </a:r>
            <a:r>
              <a:rPr kumimoji="1" lang="en-US" altLang="ja-JP" sz="1200" b="1" dirty="0">
                <a:solidFill>
                  <a:schemeClr val="accent5"/>
                </a:solidFill>
              </a:rPr>
              <a:t>5</a:t>
            </a:r>
          </a:p>
        </p:txBody>
      </p:sp>
      <p:cxnSp>
        <p:nvCxnSpPr>
          <p:cNvPr id="65" name="直線コネクタ 64">
            <a:extLst>
              <a:ext uri="{FF2B5EF4-FFF2-40B4-BE49-F238E27FC236}">
                <a16:creationId xmlns:a16="http://schemas.microsoft.com/office/drawing/2014/main" id="{D26F0A8E-16EE-4570-BBEF-788CB537A29A}"/>
              </a:ext>
            </a:extLst>
          </p:cNvPr>
          <p:cNvCxnSpPr>
            <a:cxnSpLocks/>
          </p:cNvCxnSpPr>
          <p:nvPr/>
        </p:nvCxnSpPr>
        <p:spPr>
          <a:xfrm flipV="1">
            <a:off x="5191826" y="4861612"/>
            <a:ext cx="0" cy="907873"/>
          </a:xfrm>
          <a:prstGeom prst="line">
            <a:avLst/>
          </a:prstGeom>
          <a:ln>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6C1CAC3F-1121-4F9D-80D5-EB45F7BBC5E9}"/>
              </a:ext>
            </a:extLst>
          </p:cNvPr>
          <p:cNvSpPr txBox="1"/>
          <p:nvPr/>
        </p:nvSpPr>
        <p:spPr>
          <a:xfrm>
            <a:off x="5177634" y="4667482"/>
            <a:ext cx="731290" cy="276999"/>
          </a:xfrm>
          <a:prstGeom prst="rect">
            <a:avLst/>
          </a:prstGeom>
          <a:noFill/>
        </p:spPr>
        <p:txBody>
          <a:bodyPr wrap="none" rtlCol="0">
            <a:spAutoFit/>
          </a:bodyPr>
          <a:lstStyle/>
          <a:p>
            <a:pPr algn="ctr"/>
            <a:r>
              <a:rPr kumimoji="1" lang="ja-JP" altLang="en-US" sz="1200" b="1" dirty="0">
                <a:solidFill>
                  <a:schemeClr val="tx2"/>
                </a:solidFill>
              </a:rPr>
              <a:t>生成物</a:t>
            </a:r>
            <a:r>
              <a:rPr kumimoji="1" lang="en-US" altLang="ja-JP" sz="1200" b="1" dirty="0">
                <a:solidFill>
                  <a:schemeClr val="tx2"/>
                </a:solidFill>
              </a:rPr>
              <a:t>6</a:t>
            </a:r>
          </a:p>
        </p:txBody>
      </p:sp>
      <p:graphicFrame>
        <p:nvGraphicFramePr>
          <p:cNvPr id="67" name="表 24">
            <a:extLst>
              <a:ext uri="{FF2B5EF4-FFF2-40B4-BE49-F238E27FC236}">
                <a16:creationId xmlns:a16="http://schemas.microsoft.com/office/drawing/2014/main" id="{EF2200AF-1D29-4948-B64D-5E0D308360BA}"/>
              </a:ext>
            </a:extLst>
          </p:cNvPr>
          <p:cNvGraphicFramePr>
            <a:graphicFrameLocks noGrp="1"/>
          </p:cNvGraphicFramePr>
          <p:nvPr>
            <p:extLst>
              <p:ext uri="{D42A27DB-BD31-4B8C-83A1-F6EECF244321}">
                <p14:modId xmlns:p14="http://schemas.microsoft.com/office/powerpoint/2010/main" val="1233141846"/>
              </p:ext>
            </p:extLst>
          </p:nvPr>
        </p:nvGraphicFramePr>
        <p:xfrm>
          <a:off x="8052058" y="1889762"/>
          <a:ext cx="3825070" cy="518160"/>
        </p:xfrm>
        <a:graphic>
          <a:graphicData uri="http://schemas.openxmlformats.org/drawingml/2006/table">
            <a:tbl>
              <a:tblPr firstRow="1" bandRow="1">
                <a:tableStyleId>{5C22544A-7EE6-4342-B048-85BDC9FD1C3A}</a:tableStyleId>
              </a:tblPr>
              <a:tblGrid>
                <a:gridCol w="626270">
                  <a:extLst>
                    <a:ext uri="{9D8B030D-6E8A-4147-A177-3AD203B41FA5}">
                      <a16:colId xmlns:a16="http://schemas.microsoft.com/office/drawing/2014/main" val="719098251"/>
                    </a:ext>
                  </a:extLst>
                </a:gridCol>
                <a:gridCol w="639760">
                  <a:extLst>
                    <a:ext uri="{9D8B030D-6E8A-4147-A177-3AD203B41FA5}">
                      <a16:colId xmlns:a16="http://schemas.microsoft.com/office/drawing/2014/main" val="3332980767"/>
                    </a:ext>
                  </a:extLst>
                </a:gridCol>
                <a:gridCol w="639760">
                  <a:extLst>
                    <a:ext uri="{9D8B030D-6E8A-4147-A177-3AD203B41FA5}">
                      <a16:colId xmlns:a16="http://schemas.microsoft.com/office/drawing/2014/main" val="2411617629"/>
                    </a:ext>
                  </a:extLst>
                </a:gridCol>
                <a:gridCol w="639760">
                  <a:extLst>
                    <a:ext uri="{9D8B030D-6E8A-4147-A177-3AD203B41FA5}">
                      <a16:colId xmlns:a16="http://schemas.microsoft.com/office/drawing/2014/main" val="2415532521"/>
                    </a:ext>
                  </a:extLst>
                </a:gridCol>
                <a:gridCol w="639760">
                  <a:extLst>
                    <a:ext uri="{9D8B030D-6E8A-4147-A177-3AD203B41FA5}">
                      <a16:colId xmlns:a16="http://schemas.microsoft.com/office/drawing/2014/main" val="3356902080"/>
                    </a:ext>
                  </a:extLst>
                </a:gridCol>
                <a:gridCol w="639760">
                  <a:extLst>
                    <a:ext uri="{9D8B030D-6E8A-4147-A177-3AD203B41FA5}">
                      <a16:colId xmlns:a16="http://schemas.microsoft.com/office/drawing/2014/main" val="2565026334"/>
                    </a:ext>
                  </a:extLst>
                </a:gridCol>
              </a:tblGrid>
              <a:tr h="0">
                <a:tc>
                  <a:txBody>
                    <a:bodyPr/>
                    <a:lstStyle/>
                    <a:p>
                      <a:r>
                        <a:rPr kumimoji="1" lang="ja-JP" altLang="en-US" sz="1100" b="1" dirty="0">
                          <a:solidFill>
                            <a:schemeClr val="bg1"/>
                          </a:solidFill>
                        </a:rPr>
                        <a:t>液体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ja-JP" altLang="en-US" sz="1100" b="0" dirty="0">
                          <a:solidFill>
                            <a:schemeClr val="tx1"/>
                          </a:solidFill>
                        </a:rPr>
                        <a:t>酵素液</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100" b="0" dirty="0">
                          <a:solidFill>
                            <a:schemeClr val="tx1"/>
                          </a:solidFill>
                        </a:rPr>
                        <a:t>バッファ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100" b="0" dirty="0">
                          <a:solidFill>
                            <a:schemeClr val="tx1"/>
                          </a:solidFill>
                        </a:rPr>
                        <a:t>基質</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100" b="0" dirty="0">
                          <a:solidFill>
                            <a:schemeClr val="tx1"/>
                          </a:solidFill>
                        </a:rPr>
                        <a:t>Water</a:t>
                      </a:r>
                      <a:endParaRPr kumimoji="1" lang="ja-JP" altLang="en-US" sz="11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100" b="0" dirty="0">
                          <a:solidFill>
                            <a:schemeClr val="tx1"/>
                          </a:solidFill>
                        </a:rPr>
                        <a:t>Total</a:t>
                      </a:r>
                      <a:endParaRPr kumimoji="1" lang="ja-JP" altLang="en-US" sz="11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99202997"/>
                  </a:ext>
                </a:extLst>
              </a:tr>
              <a:tr h="0">
                <a:tc>
                  <a:txBody>
                    <a:bodyPr/>
                    <a:lstStyle/>
                    <a:p>
                      <a:r>
                        <a:rPr kumimoji="1" lang="ja-JP" altLang="en-US" sz="1100" b="1" dirty="0">
                          <a:solidFill>
                            <a:schemeClr val="bg1"/>
                          </a:solidFill>
                        </a:rPr>
                        <a:t>内訳量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1100" dirty="0"/>
                        <a:t>100</a:t>
                      </a:r>
                      <a:endParaRPr kumimoji="1" lang="ja-JP" alt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100" dirty="0"/>
                        <a:t>50</a:t>
                      </a:r>
                      <a:endParaRPr kumimoji="1" lang="ja-JP" alt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100" dirty="0"/>
                        <a:t>250</a:t>
                      </a:r>
                      <a:endParaRPr kumimoji="1" lang="ja-JP" alt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100" dirty="0"/>
                        <a:t>100</a:t>
                      </a:r>
                      <a:endParaRPr kumimoji="1" lang="ja-JP" alt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100" dirty="0"/>
                        <a:t>500 </a:t>
                      </a:r>
                      <a:r>
                        <a:rPr kumimoji="1" lang="en-US" altLang="ja-JP" sz="1100" dirty="0" err="1"/>
                        <a:t>μL</a:t>
                      </a:r>
                      <a:endParaRPr kumimoji="1" lang="ja-JP" alt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17117978"/>
                  </a:ext>
                </a:extLst>
              </a:tr>
            </a:tbl>
          </a:graphicData>
        </a:graphic>
      </p:graphicFrame>
      <p:sp>
        <p:nvSpPr>
          <p:cNvPr id="25" name="右中かっこ 24">
            <a:extLst>
              <a:ext uri="{FF2B5EF4-FFF2-40B4-BE49-F238E27FC236}">
                <a16:creationId xmlns:a16="http://schemas.microsoft.com/office/drawing/2014/main" id="{FEDF040E-46BE-48F8-AC1E-A975923AD963}"/>
              </a:ext>
            </a:extLst>
          </p:cNvPr>
          <p:cNvSpPr/>
          <p:nvPr/>
        </p:nvSpPr>
        <p:spPr>
          <a:xfrm rot="19005814">
            <a:off x="4665748" y="1310629"/>
            <a:ext cx="231126" cy="1153450"/>
          </a:xfrm>
          <a:prstGeom prst="righ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8" name="テキスト ボックス 67">
            <a:extLst>
              <a:ext uri="{FF2B5EF4-FFF2-40B4-BE49-F238E27FC236}">
                <a16:creationId xmlns:a16="http://schemas.microsoft.com/office/drawing/2014/main" id="{FA2DF757-99D9-43C5-A61E-22B24B600E3E}"/>
              </a:ext>
            </a:extLst>
          </p:cNvPr>
          <p:cNvSpPr txBox="1"/>
          <p:nvPr/>
        </p:nvSpPr>
        <p:spPr>
          <a:xfrm>
            <a:off x="4996215" y="1695642"/>
            <a:ext cx="1608133" cy="276999"/>
          </a:xfrm>
          <a:prstGeom prst="rect">
            <a:avLst/>
          </a:prstGeom>
          <a:noFill/>
        </p:spPr>
        <p:txBody>
          <a:bodyPr wrap="none" rtlCol="0">
            <a:spAutoFit/>
          </a:bodyPr>
          <a:lstStyle/>
          <a:p>
            <a:pPr algn="ctr"/>
            <a:r>
              <a:rPr kumimoji="1" lang="ja-JP" altLang="en-US" sz="1200" b="1" dirty="0">
                <a:solidFill>
                  <a:schemeClr val="accent1"/>
                </a:solidFill>
              </a:rPr>
              <a:t>目的生成物</a:t>
            </a:r>
            <a:r>
              <a:rPr kumimoji="1" lang="en-US" altLang="ja-JP" sz="1200" b="1" dirty="0">
                <a:solidFill>
                  <a:schemeClr val="accent1"/>
                </a:solidFill>
              </a:rPr>
              <a:t>2-4</a:t>
            </a:r>
            <a:r>
              <a:rPr kumimoji="1" lang="ja-JP" altLang="en-US" sz="1200" b="1" dirty="0">
                <a:solidFill>
                  <a:schemeClr val="accent1"/>
                </a:solidFill>
              </a:rPr>
              <a:t>を確認</a:t>
            </a:r>
            <a:endParaRPr kumimoji="1" lang="en-US" altLang="ja-JP" sz="1200" b="1" dirty="0">
              <a:solidFill>
                <a:schemeClr val="accent1"/>
              </a:solidFill>
            </a:endParaRPr>
          </a:p>
        </p:txBody>
      </p:sp>
    </p:spTree>
    <p:extLst>
      <p:ext uri="{BB962C8B-B14F-4D97-AF65-F5344CB8AC3E}">
        <p14:creationId xmlns:p14="http://schemas.microsoft.com/office/powerpoint/2010/main" val="3726266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0CD494-FDC6-4980-B180-283D54F0139C}"/>
              </a:ext>
            </a:extLst>
          </p:cNvPr>
          <p:cNvSpPr>
            <a:spLocks noGrp="1"/>
          </p:cNvSpPr>
          <p:nvPr>
            <p:ph type="title"/>
          </p:nvPr>
        </p:nvSpPr>
        <p:spPr/>
        <p:txBody>
          <a:bodyPr>
            <a:normAutofit fontScale="90000"/>
          </a:bodyPr>
          <a:lstStyle/>
          <a:p>
            <a:r>
              <a:rPr kumimoji="1" lang="en-US" altLang="ja-JP" sz="1800" dirty="0"/>
              <a:t>Wet</a:t>
            </a:r>
            <a:r>
              <a:rPr kumimoji="1" lang="ja-JP" altLang="en-US" sz="1800" dirty="0"/>
              <a:t>実験：セルロース分解酵素</a:t>
            </a:r>
            <a:r>
              <a:rPr lang="ja-JP" altLang="en-US" sz="1800" dirty="0"/>
              <a:t>の合成・評価実験</a:t>
            </a:r>
            <a:br>
              <a:rPr kumimoji="1" lang="en-US" altLang="ja-JP" dirty="0"/>
            </a:br>
            <a:r>
              <a:rPr kumimoji="1" lang="ja-JP" altLang="en-US" dirty="0"/>
              <a:t>実験結果：変異体活性能の評価</a:t>
            </a:r>
            <a:r>
              <a:rPr lang="ja-JP" altLang="en-US" dirty="0"/>
              <a:t>イメージ</a:t>
            </a:r>
            <a:endParaRPr kumimoji="1" lang="ja-JP" altLang="en-US" dirty="0"/>
          </a:p>
        </p:txBody>
      </p:sp>
      <p:sp>
        <p:nvSpPr>
          <p:cNvPr id="3" name="スライド番号プレースホルダー 2">
            <a:extLst>
              <a:ext uri="{FF2B5EF4-FFF2-40B4-BE49-F238E27FC236}">
                <a16:creationId xmlns:a16="http://schemas.microsoft.com/office/drawing/2014/main" id="{B74CFA7B-5D32-4244-B613-2FE4CCB6EA9C}"/>
              </a:ext>
            </a:extLst>
          </p:cNvPr>
          <p:cNvSpPr>
            <a:spLocks noGrp="1"/>
          </p:cNvSpPr>
          <p:nvPr>
            <p:ph type="sldNum" sz="quarter" idx="10"/>
          </p:nvPr>
        </p:nvSpPr>
        <p:spPr/>
        <p:txBody>
          <a:bodyPr/>
          <a:lstStyle/>
          <a:p>
            <a:fld id="{584EAAFE-CFE5-40AD-8E95-5BFF290DC5CF}" type="slidenum">
              <a:rPr kumimoji="1" lang="ja-JP" altLang="en-US" smtClean="0"/>
              <a:pPr/>
              <a:t>16</a:t>
            </a:fld>
            <a:endParaRPr kumimoji="1" lang="ja-JP" altLang="en-US"/>
          </a:p>
        </p:txBody>
      </p:sp>
      <p:sp>
        <p:nvSpPr>
          <p:cNvPr id="35" name="テキスト プレースホルダー 3">
            <a:extLst>
              <a:ext uri="{FF2B5EF4-FFF2-40B4-BE49-F238E27FC236}">
                <a16:creationId xmlns:a16="http://schemas.microsoft.com/office/drawing/2014/main" id="{F121BB61-08E0-4B51-B6FF-C924D4DFAFD8}"/>
              </a:ext>
            </a:extLst>
          </p:cNvPr>
          <p:cNvSpPr>
            <a:spLocks noGrp="1"/>
          </p:cNvSpPr>
          <p:nvPr>
            <p:ph type="body" sz="quarter" idx="11"/>
          </p:nvPr>
        </p:nvSpPr>
        <p:spPr>
          <a:xfrm>
            <a:off x="366581" y="947542"/>
            <a:ext cx="11650516" cy="546574"/>
          </a:xfrm>
        </p:spPr>
        <p:txBody>
          <a:bodyPr/>
          <a:lstStyle/>
          <a:p>
            <a:pPr marL="457200" indent="-457200">
              <a:buClr>
                <a:schemeClr val="accent1"/>
              </a:buClr>
              <a:buFont typeface="Wingdings" panose="05000000000000000000" pitchFamily="2" charset="2"/>
              <a:buChar char="n"/>
            </a:pPr>
            <a:r>
              <a:rPr lang="ja-JP" altLang="en-US" sz="2800" dirty="0">
                <a:solidFill>
                  <a:schemeClr val="tx1"/>
                </a:solidFill>
              </a:rPr>
              <a:t>下記の関係を明らかにすれば、活性能のヒット率を評価できると考えられる。</a:t>
            </a:r>
            <a:endParaRPr kumimoji="1" lang="en-US" altLang="ja-JP" sz="2800" dirty="0">
              <a:solidFill>
                <a:schemeClr val="tx1"/>
              </a:solidFill>
            </a:endParaRPr>
          </a:p>
        </p:txBody>
      </p:sp>
      <p:sp>
        <p:nvSpPr>
          <p:cNvPr id="37" name="テキスト ボックス 36">
            <a:extLst>
              <a:ext uri="{FF2B5EF4-FFF2-40B4-BE49-F238E27FC236}">
                <a16:creationId xmlns:a16="http://schemas.microsoft.com/office/drawing/2014/main" id="{C7BA25B8-3820-4239-903B-93B3673EA310}"/>
              </a:ext>
            </a:extLst>
          </p:cNvPr>
          <p:cNvSpPr txBox="1"/>
          <p:nvPr/>
        </p:nvSpPr>
        <p:spPr>
          <a:xfrm>
            <a:off x="517056" y="5762438"/>
            <a:ext cx="11253235" cy="369332"/>
          </a:xfrm>
          <a:prstGeom prst="rect">
            <a:avLst/>
          </a:prstGeom>
          <a:noFill/>
        </p:spPr>
        <p:txBody>
          <a:bodyPr wrap="square">
            <a:spAutoFit/>
          </a:bodyPr>
          <a:lstStyle/>
          <a:p>
            <a:pPr algn="ctr"/>
            <a:r>
              <a:rPr lang="ja-JP" altLang="en-US" dirty="0">
                <a:solidFill>
                  <a:schemeClr val="accent1"/>
                </a:solidFill>
              </a:rPr>
              <a:t>結合能評価を軸に、大幅な</a:t>
            </a:r>
            <a:r>
              <a:rPr lang="en-US" altLang="ja-JP" dirty="0">
                <a:solidFill>
                  <a:schemeClr val="accent1"/>
                </a:solidFill>
              </a:rPr>
              <a:t>CBD</a:t>
            </a:r>
            <a:r>
              <a:rPr lang="ja-JP" altLang="en-US" dirty="0">
                <a:solidFill>
                  <a:schemeClr val="accent1"/>
                </a:solidFill>
              </a:rPr>
              <a:t>改変体を設計することは、有用なセルラーゼの候補生成において効果的。</a:t>
            </a:r>
            <a:endParaRPr lang="en-US" altLang="ja-JP" dirty="0">
              <a:solidFill>
                <a:schemeClr val="accent1"/>
              </a:solidFill>
            </a:endParaRPr>
          </a:p>
        </p:txBody>
      </p:sp>
      <p:sp>
        <p:nvSpPr>
          <p:cNvPr id="38" name="二等辺三角形 37">
            <a:extLst>
              <a:ext uri="{FF2B5EF4-FFF2-40B4-BE49-F238E27FC236}">
                <a16:creationId xmlns:a16="http://schemas.microsoft.com/office/drawing/2014/main" id="{346D8F69-E5DD-45A7-BC79-33D019905483}"/>
              </a:ext>
            </a:extLst>
          </p:cNvPr>
          <p:cNvSpPr/>
          <p:nvPr/>
        </p:nvSpPr>
        <p:spPr>
          <a:xfrm flipV="1">
            <a:off x="1567400" y="4250377"/>
            <a:ext cx="1002160" cy="181079"/>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9" name="テキスト ボックス 38">
            <a:extLst>
              <a:ext uri="{FF2B5EF4-FFF2-40B4-BE49-F238E27FC236}">
                <a16:creationId xmlns:a16="http://schemas.microsoft.com/office/drawing/2014/main" id="{4D7600E6-39B6-4D86-A2D6-CA48DD87C4BB}"/>
              </a:ext>
            </a:extLst>
          </p:cNvPr>
          <p:cNvSpPr txBox="1"/>
          <p:nvPr/>
        </p:nvSpPr>
        <p:spPr>
          <a:xfrm>
            <a:off x="6725120" y="5382438"/>
            <a:ext cx="1351609" cy="307777"/>
          </a:xfrm>
          <a:prstGeom prst="rect">
            <a:avLst/>
          </a:prstGeom>
          <a:noFill/>
        </p:spPr>
        <p:txBody>
          <a:bodyPr wrap="square">
            <a:spAutoFit/>
          </a:bodyPr>
          <a:lstStyle/>
          <a:p>
            <a:pPr algn="ctr"/>
            <a:r>
              <a:rPr lang="ja-JP" altLang="en-US" sz="1400" dirty="0"/>
              <a:t>示唆されること</a:t>
            </a:r>
          </a:p>
        </p:txBody>
      </p:sp>
      <p:cxnSp>
        <p:nvCxnSpPr>
          <p:cNvPr id="40" name="直線矢印コネクタ 39">
            <a:extLst>
              <a:ext uri="{FF2B5EF4-FFF2-40B4-BE49-F238E27FC236}">
                <a16:creationId xmlns:a16="http://schemas.microsoft.com/office/drawing/2014/main" id="{E1F476F6-363D-48B6-AFD6-EC475C192E3B}"/>
              </a:ext>
            </a:extLst>
          </p:cNvPr>
          <p:cNvCxnSpPr/>
          <p:nvPr/>
        </p:nvCxnSpPr>
        <p:spPr>
          <a:xfrm flipV="1">
            <a:off x="1095375" y="2181225"/>
            <a:ext cx="0" cy="1495425"/>
          </a:xfrm>
          <a:prstGeom prst="straightConnector1">
            <a:avLst/>
          </a:prstGeom>
          <a:ln w="19050">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E6C467BA-90BA-4CE7-99D8-ABB835E8F9DC}"/>
              </a:ext>
            </a:extLst>
          </p:cNvPr>
          <p:cNvCxnSpPr>
            <a:cxnSpLocks/>
          </p:cNvCxnSpPr>
          <p:nvPr/>
        </p:nvCxnSpPr>
        <p:spPr>
          <a:xfrm flipV="1">
            <a:off x="1095375" y="3670996"/>
            <a:ext cx="2171700" cy="1"/>
          </a:xfrm>
          <a:prstGeom prst="straightConnector1">
            <a:avLst/>
          </a:prstGeom>
          <a:ln w="19050">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2" name="四角形: 角を丸くする 41">
            <a:extLst>
              <a:ext uri="{FF2B5EF4-FFF2-40B4-BE49-F238E27FC236}">
                <a16:creationId xmlns:a16="http://schemas.microsoft.com/office/drawing/2014/main" id="{61631681-CBFA-451F-8082-C04B3FFBF80E}"/>
              </a:ext>
            </a:extLst>
          </p:cNvPr>
          <p:cNvSpPr/>
          <p:nvPr/>
        </p:nvSpPr>
        <p:spPr>
          <a:xfrm>
            <a:off x="1281064" y="3785224"/>
            <a:ext cx="1670082" cy="267954"/>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計算機／結合能スコア</a:t>
            </a:r>
          </a:p>
        </p:txBody>
      </p:sp>
      <p:sp>
        <p:nvSpPr>
          <p:cNvPr id="43" name="テキスト ボックス 42">
            <a:extLst>
              <a:ext uri="{FF2B5EF4-FFF2-40B4-BE49-F238E27FC236}">
                <a16:creationId xmlns:a16="http://schemas.microsoft.com/office/drawing/2014/main" id="{EBBBADD0-B8BC-4307-A25A-0DF147F123B4}"/>
              </a:ext>
            </a:extLst>
          </p:cNvPr>
          <p:cNvSpPr txBox="1"/>
          <p:nvPr/>
        </p:nvSpPr>
        <p:spPr>
          <a:xfrm>
            <a:off x="183680" y="1643074"/>
            <a:ext cx="3756490" cy="307777"/>
          </a:xfrm>
          <a:prstGeom prst="rect">
            <a:avLst/>
          </a:prstGeom>
          <a:noFill/>
        </p:spPr>
        <p:txBody>
          <a:bodyPr wrap="square">
            <a:spAutoFit/>
          </a:bodyPr>
          <a:lstStyle/>
          <a:p>
            <a:r>
              <a:rPr lang="ja-JP" altLang="en-US" sz="1400" dirty="0"/>
              <a:t>①：結合能について、計算機と</a:t>
            </a:r>
            <a:r>
              <a:rPr lang="en-US" altLang="ja-JP" sz="1400" dirty="0"/>
              <a:t>Wet</a:t>
            </a:r>
            <a:r>
              <a:rPr lang="ja-JP" altLang="en-US" sz="1400" dirty="0"/>
              <a:t>の関係を確認</a:t>
            </a:r>
            <a:endParaRPr lang="en-US" altLang="ja-JP" sz="1400" dirty="0"/>
          </a:p>
        </p:txBody>
      </p:sp>
      <p:sp>
        <p:nvSpPr>
          <p:cNvPr id="44" name="テキスト ボックス 43">
            <a:extLst>
              <a:ext uri="{FF2B5EF4-FFF2-40B4-BE49-F238E27FC236}">
                <a16:creationId xmlns:a16="http://schemas.microsoft.com/office/drawing/2014/main" id="{19F8807E-AAC5-452C-9B3A-6E26806594F1}"/>
              </a:ext>
            </a:extLst>
          </p:cNvPr>
          <p:cNvSpPr txBox="1"/>
          <p:nvPr/>
        </p:nvSpPr>
        <p:spPr>
          <a:xfrm>
            <a:off x="-123825" y="4537869"/>
            <a:ext cx="4654502" cy="584775"/>
          </a:xfrm>
          <a:prstGeom prst="rect">
            <a:avLst/>
          </a:prstGeom>
          <a:noFill/>
        </p:spPr>
        <p:txBody>
          <a:bodyPr wrap="square">
            <a:spAutoFit/>
          </a:bodyPr>
          <a:lstStyle/>
          <a:p>
            <a:pPr algn="ctr"/>
            <a:r>
              <a:rPr lang="ja-JP" altLang="en-US" sz="1600" dirty="0"/>
              <a:t>計算機上で設計</a:t>
            </a:r>
            <a:r>
              <a:rPr lang="en-US" altLang="ja-JP" sz="1600" dirty="0"/>
              <a:t>CBD</a:t>
            </a:r>
            <a:r>
              <a:rPr lang="ja-JP" altLang="en-US" sz="1600" dirty="0"/>
              <a:t>の結合能を評価することは、</a:t>
            </a:r>
            <a:endParaRPr lang="en-US" altLang="ja-JP" sz="1600" dirty="0"/>
          </a:p>
          <a:p>
            <a:pPr algn="ctr"/>
            <a:r>
              <a:rPr lang="ja-JP" altLang="en-US" sz="1600" dirty="0"/>
              <a:t>大まかな結合能のスクリーニング効率に効果がある</a:t>
            </a:r>
          </a:p>
        </p:txBody>
      </p:sp>
      <p:sp>
        <p:nvSpPr>
          <p:cNvPr id="48" name="四角形: 角を丸くする 47">
            <a:extLst>
              <a:ext uri="{FF2B5EF4-FFF2-40B4-BE49-F238E27FC236}">
                <a16:creationId xmlns:a16="http://schemas.microsoft.com/office/drawing/2014/main" id="{49F41049-4363-4484-AF7A-EF0E382C1701}"/>
              </a:ext>
            </a:extLst>
          </p:cNvPr>
          <p:cNvSpPr/>
          <p:nvPr/>
        </p:nvSpPr>
        <p:spPr>
          <a:xfrm>
            <a:off x="674536" y="2150940"/>
            <a:ext cx="287461" cy="1495425"/>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sz="1200" dirty="0">
                <a:solidFill>
                  <a:schemeClr val="tx1"/>
                </a:solidFill>
              </a:rPr>
              <a:t>Wet</a:t>
            </a:r>
            <a:r>
              <a:rPr kumimoji="1" lang="ja-JP" altLang="en-US" sz="1200" dirty="0">
                <a:solidFill>
                  <a:schemeClr val="tx1"/>
                </a:solidFill>
              </a:rPr>
              <a:t>／結合能ラベル</a:t>
            </a:r>
          </a:p>
        </p:txBody>
      </p:sp>
      <p:sp>
        <p:nvSpPr>
          <p:cNvPr id="49" name="テキスト ボックス 48">
            <a:extLst>
              <a:ext uri="{FF2B5EF4-FFF2-40B4-BE49-F238E27FC236}">
                <a16:creationId xmlns:a16="http://schemas.microsoft.com/office/drawing/2014/main" id="{16C24AA8-E9F3-43FA-9705-D50F50CEB2E3}"/>
              </a:ext>
            </a:extLst>
          </p:cNvPr>
          <p:cNvSpPr txBox="1"/>
          <p:nvPr/>
        </p:nvSpPr>
        <p:spPr>
          <a:xfrm>
            <a:off x="2693836" y="3224444"/>
            <a:ext cx="1050606" cy="307777"/>
          </a:xfrm>
          <a:prstGeom prst="rect">
            <a:avLst/>
          </a:prstGeom>
          <a:noFill/>
        </p:spPr>
        <p:txBody>
          <a:bodyPr wrap="square">
            <a:spAutoFit/>
          </a:bodyPr>
          <a:lstStyle/>
          <a:p>
            <a:pPr algn="ctr"/>
            <a:r>
              <a:rPr lang="ja-JP" altLang="en-US" sz="1400" dirty="0">
                <a:solidFill>
                  <a:schemeClr val="bg1">
                    <a:lumMod val="50000"/>
                  </a:schemeClr>
                </a:solidFill>
              </a:rPr>
              <a:t>結合力弱</a:t>
            </a:r>
          </a:p>
        </p:txBody>
      </p:sp>
      <p:sp>
        <p:nvSpPr>
          <p:cNvPr id="53" name="テキスト ボックス 52">
            <a:extLst>
              <a:ext uri="{FF2B5EF4-FFF2-40B4-BE49-F238E27FC236}">
                <a16:creationId xmlns:a16="http://schemas.microsoft.com/office/drawing/2014/main" id="{5406EB1D-2CC5-420C-8E89-7E2F8F2FDCFA}"/>
              </a:ext>
            </a:extLst>
          </p:cNvPr>
          <p:cNvSpPr txBox="1"/>
          <p:nvPr/>
        </p:nvSpPr>
        <p:spPr>
          <a:xfrm>
            <a:off x="2693836" y="2353866"/>
            <a:ext cx="1050606" cy="307777"/>
          </a:xfrm>
          <a:prstGeom prst="rect">
            <a:avLst/>
          </a:prstGeom>
          <a:noFill/>
        </p:spPr>
        <p:txBody>
          <a:bodyPr wrap="square">
            <a:spAutoFit/>
          </a:bodyPr>
          <a:lstStyle/>
          <a:p>
            <a:pPr algn="ctr"/>
            <a:r>
              <a:rPr lang="ja-JP" altLang="en-US" sz="1400" dirty="0">
                <a:solidFill>
                  <a:schemeClr val="bg1">
                    <a:lumMod val="50000"/>
                  </a:schemeClr>
                </a:solidFill>
              </a:rPr>
              <a:t>結合力強</a:t>
            </a:r>
          </a:p>
        </p:txBody>
      </p:sp>
      <p:sp>
        <p:nvSpPr>
          <p:cNvPr id="69" name="テキスト ボックス 68">
            <a:extLst>
              <a:ext uri="{FF2B5EF4-FFF2-40B4-BE49-F238E27FC236}">
                <a16:creationId xmlns:a16="http://schemas.microsoft.com/office/drawing/2014/main" id="{F5BA4A89-83DD-46C3-A048-378E9E3211F8}"/>
              </a:ext>
            </a:extLst>
          </p:cNvPr>
          <p:cNvSpPr txBox="1"/>
          <p:nvPr/>
        </p:nvSpPr>
        <p:spPr>
          <a:xfrm>
            <a:off x="3933819" y="1643074"/>
            <a:ext cx="4419606" cy="307777"/>
          </a:xfrm>
          <a:prstGeom prst="rect">
            <a:avLst/>
          </a:prstGeom>
          <a:noFill/>
        </p:spPr>
        <p:txBody>
          <a:bodyPr wrap="square">
            <a:spAutoFit/>
          </a:bodyPr>
          <a:lstStyle/>
          <a:p>
            <a:r>
              <a:rPr lang="ja-JP" altLang="en-US" sz="1400" dirty="0"/>
              <a:t>②：</a:t>
            </a:r>
            <a:r>
              <a:rPr lang="en-US" altLang="ja-JP" sz="1400" dirty="0"/>
              <a:t> Wet</a:t>
            </a:r>
            <a:r>
              <a:rPr lang="ja-JP" altLang="en-US" sz="1400" dirty="0"/>
              <a:t>の結合能について、ラベルと定量値の関係を確認</a:t>
            </a:r>
            <a:endParaRPr lang="en-US" altLang="ja-JP" sz="1400" dirty="0"/>
          </a:p>
        </p:txBody>
      </p:sp>
      <p:cxnSp>
        <p:nvCxnSpPr>
          <p:cNvPr id="71" name="直線コネクタ 70">
            <a:extLst>
              <a:ext uri="{FF2B5EF4-FFF2-40B4-BE49-F238E27FC236}">
                <a16:creationId xmlns:a16="http://schemas.microsoft.com/office/drawing/2014/main" id="{B702FEFD-2DF6-45BD-9C49-A08B221A0607}"/>
              </a:ext>
            </a:extLst>
          </p:cNvPr>
          <p:cNvCxnSpPr>
            <a:cxnSpLocks/>
          </p:cNvCxnSpPr>
          <p:nvPr/>
        </p:nvCxnSpPr>
        <p:spPr>
          <a:xfrm flipH="1">
            <a:off x="69331" y="2027188"/>
            <a:ext cx="3950596" cy="0"/>
          </a:xfrm>
          <a:prstGeom prst="line">
            <a:avLst/>
          </a:prstGeom>
          <a:ln w="1905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2288D19F-E836-48E4-858D-EAB8F60DCAA7}"/>
              </a:ext>
            </a:extLst>
          </p:cNvPr>
          <p:cNvCxnSpPr>
            <a:cxnSpLocks/>
          </p:cNvCxnSpPr>
          <p:nvPr/>
        </p:nvCxnSpPr>
        <p:spPr>
          <a:xfrm flipH="1">
            <a:off x="4136506" y="2027188"/>
            <a:ext cx="3950596" cy="0"/>
          </a:xfrm>
          <a:prstGeom prst="line">
            <a:avLst/>
          </a:prstGeom>
          <a:ln w="1905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3" name="テキスト ボックス 72">
            <a:extLst>
              <a:ext uri="{FF2B5EF4-FFF2-40B4-BE49-F238E27FC236}">
                <a16:creationId xmlns:a16="http://schemas.microsoft.com/office/drawing/2014/main" id="{202BC0D7-4FE2-4DC9-99E6-06B711C3D1C9}"/>
              </a:ext>
            </a:extLst>
          </p:cNvPr>
          <p:cNvSpPr txBox="1"/>
          <p:nvPr/>
        </p:nvSpPr>
        <p:spPr>
          <a:xfrm>
            <a:off x="8260607" y="1643074"/>
            <a:ext cx="3756490" cy="307777"/>
          </a:xfrm>
          <a:prstGeom prst="rect">
            <a:avLst/>
          </a:prstGeom>
          <a:noFill/>
        </p:spPr>
        <p:txBody>
          <a:bodyPr wrap="square">
            <a:spAutoFit/>
          </a:bodyPr>
          <a:lstStyle/>
          <a:p>
            <a:r>
              <a:rPr lang="ja-JP" altLang="en-US" sz="1400" dirty="0"/>
              <a:t>③：</a:t>
            </a:r>
            <a:r>
              <a:rPr lang="en-US" altLang="ja-JP" sz="1400" dirty="0"/>
              <a:t> Wet</a:t>
            </a:r>
            <a:r>
              <a:rPr lang="ja-JP" altLang="en-US" sz="1400" dirty="0"/>
              <a:t>について、結合能と活性能の関係を確認</a:t>
            </a:r>
            <a:endParaRPr lang="en-US" altLang="ja-JP" sz="1400" dirty="0"/>
          </a:p>
        </p:txBody>
      </p:sp>
      <p:cxnSp>
        <p:nvCxnSpPr>
          <p:cNvPr id="74" name="直線コネクタ 73">
            <a:extLst>
              <a:ext uri="{FF2B5EF4-FFF2-40B4-BE49-F238E27FC236}">
                <a16:creationId xmlns:a16="http://schemas.microsoft.com/office/drawing/2014/main" id="{2DEE8372-B3C2-4804-831A-B2D12B7DA3ED}"/>
              </a:ext>
            </a:extLst>
          </p:cNvPr>
          <p:cNvCxnSpPr>
            <a:cxnSpLocks/>
          </p:cNvCxnSpPr>
          <p:nvPr/>
        </p:nvCxnSpPr>
        <p:spPr>
          <a:xfrm flipH="1">
            <a:off x="8263269" y="2027188"/>
            <a:ext cx="3758687" cy="0"/>
          </a:xfrm>
          <a:prstGeom prst="line">
            <a:avLst/>
          </a:prstGeom>
          <a:ln w="1905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直線矢印コネクタ 74">
            <a:extLst>
              <a:ext uri="{FF2B5EF4-FFF2-40B4-BE49-F238E27FC236}">
                <a16:creationId xmlns:a16="http://schemas.microsoft.com/office/drawing/2014/main" id="{0C8F53F4-1E46-447F-82BC-B098162A7B2F}"/>
              </a:ext>
            </a:extLst>
          </p:cNvPr>
          <p:cNvCxnSpPr/>
          <p:nvPr/>
        </p:nvCxnSpPr>
        <p:spPr>
          <a:xfrm flipV="1">
            <a:off x="5229225" y="2181224"/>
            <a:ext cx="0" cy="1495425"/>
          </a:xfrm>
          <a:prstGeom prst="straightConnector1">
            <a:avLst/>
          </a:prstGeom>
          <a:ln w="19050">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6" name="直線矢印コネクタ 75">
            <a:extLst>
              <a:ext uri="{FF2B5EF4-FFF2-40B4-BE49-F238E27FC236}">
                <a16:creationId xmlns:a16="http://schemas.microsoft.com/office/drawing/2014/main" id="{4BF92E19-EF76-42FA-8A6F-8B98C2075949}"/>
              </a:ext>
            </a:extLst>
          </p:cNvPr>
          <p:cNvCxnSpPr>
            <a:cxnSpLocks/>
          </p:cNvCxnSpPr>
          <p:nvPr/>
        </p:nvCxnSpPr>
        <p:spPr>
          <a:xfrm flipV="1">
            <a:off x="5229225" y="3670995"/>
            <a:ext cx="2171700" cy="1"/>
          </a:xfrm>
          <a:prstGeom prst="straightConnector1">
            <a:avLst/>
          </a:prstGeom>
          <a:ln w="19050">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7" name="四角形: 角を丸くする 76">
            <a:extLst>
              <a:ext uri="{FF2B5EF4-FFF2-40B4-BE49-F238E27FC236}">
                <a16:creationId xmlns:a16="http://schemas.microsoft.com/office/drawing/2014/main" id="{E4F486A6-B272-4540-83E3-9C711B7851E9}"/>
              </a:ext>
            </a:extLst>
          </p:cNvPr>
          <p:cNvSpPr/>
          <p:nvPr/>
        </p:nvSpPr>
        <p:spPr>
          <a:xfrm>
            <a:off x="5414914" y="3785223"/>
            <a:ext cx="1670082" cy="267954"/>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Wet</a:t>
            </a:r>
            <a:r>
              <a:rPr kumimoji="1" lang="ja-JP" altLang="en-US" sz="1200" dirty="0">
                <a:solidFill>
                  <a:schemeClr val="tx1"/>
                </a:solidFill>
              </a:rPr>
              <a:t>／結合能ラベル</a:t>
            </a:r>
          </a:p>
        </p:txBody>
      </p:sp>
      <p:sp>
        <p:nvSpPr>
          <p:cNvPr id="78" name="四角形: 角を丸くする 77">
            <a:extLst>
              <a:ext uri="{FF2B5EF4-FFF2-40B4-BE49-F238E27FC236}">
                <a16:creationId xmlns:a16="http://schemas.microsoft.com/office/drawing/2014/main" id="{3FE414A6-AB36-49B4-80A6-5AFD123972CE}"/>
              </a:ext>
            </a:extLst>
          </p:cNvPr>
          <p:cNvSpPr/>
          <p:nvPr/>
        </p:nvSpPr>
        <p:spPr>
          <a:xfrm>
            <a:off x="4808386" y="2150939"/>
            <a:ext cx="287461" cy="1495425"/>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sz="1200" dirty="0">
                <a:solidFill>
                  <a:schemeClr val="tx1"/>
                </a:solidFill>
              </a:rPr>
              <a:t>Wet</a:t>
            </a:r>
            <a:r>
              <a:rPr kumimoji="1" lang="ja-JP" altLang="en-US" sz="1200" dirty="0">
                <a:solidFill>
                  <a:schemeClr val="tx1"/>
                </a:solidFill>
              </a:rPr>
              <a:t>／定量結合能</a:t>
            </a:r>
          </a:p>
        </p:txBody>
      </p:sp>
      <p:sp>
        <p:nvSpPr>
          <p:cNvPr id="79" name="テキスト ボックス 78">
            <a:extLst>
              <a:ext uri="{FF2B5EF4-FFF2-40B4-BE49-F238E27FC236}">
                <a16:creationId xmlns:a16="http://schemas.microsoft.com/office/drawing/2014/main" id="{4563725D-46D5-4C7C-992D-A29D909BEB81}"/>
              </a:ext>
            </a:extLst>
          </p:cNvPr>
          <p:cNvSpPr txBox="1"/>
          <p:nvPr/>
        </p:nvSpPr>
        <p:spPr>
          <a:xfrm>
            <a:off x="5122711" y="2110018"/>
            <a:ext cx="1050606" cy="307777"/>
          </a:xfrm>
          <a:prstGeom prst="rect">
            <a:avLst/>
          </a:prstGeom>
          <a:noFill/>
        </p:spPr>
        <p:txBody>
          <a:bodyPr wrap="square">
            <a:spAutoFit/>
          </a:bodyPr>
          <a:lstStyle/>
          <a:p>
            <a:pPr algn="ctr"/>
            <a:r>
              <a:rPr lang="ja-JP" altLang="en-US" sz="1400" dirty="0">
                <a:solidFill>
                  <a:schemeClr val="bg1">
                    <a:lumMod val="50000"/>
                  </a:schemeClr>
                </a:solidFill>
              </a:rPr>
              <a:t>結合力弱</a:t>
            </a:r>
          </a:p>
        </p:txBody>
      </p:sp>
      <p:sp>
        <p:nvSpPr>
          <p:cNvPr id="80" name="テキスト ボックス 79">
            <a:extLst>
              <a:ext uri="{FF2B5EF4-FFF2-40B4-BE49-F238E27FC236}">
                <a16:creationId xmlns:a16="http://schemas.microsoft.com/office/drawing/2014/main" id="{38EB3C52-9E4A-487E-B527-5094FCEF8085}"/>
              </a:ext>
            </a:extLst>
          </p:cNvPr>
          <p:cNvSpPr txBox="1"/>
          <p:nvPr/>
        </p:nvSpPr>
        <p:spPr>
          <a:xfrm>
            <a:off x="6559693" y="2105322"/>
            <a:ext cx="1050606" cy="307777"/>
          </a:xfrm>
          <a:prstGeom prst="rect">
            <a:avLst/>
          </a:prstGeom>
          <a:noFill/>
        </p:spPr>
        <p:txBody>
          <a:bodyPr wrap="square">
            <a:spAutoFit/>
          </a:bodyPr>
          <a:lstStyle/>
          <a:p>
            <a:pPr algn="ctr"/>
            <a:r>
              <a:rPr lang="ja-JP" altLang="en-US" sz="1400" dirty="0">
                <a:solidFill>
                  <a:schemeClr val="bg1">
                    <a:lumMod val="50000"/>
                  </a:schemeClr>
                </a:solidFill>
              </a:rPr>
              <a:t>結合力強</a:t>
            </a:r>
          </a:p>
        </p:txBody>
      </p:sp>
      <p:cxnSp>
        <p:nvCxnSpPr>
          <p:cNvPr id="81" name="直線矢印コネクタ 80">
            <a:extLst>
              <a:ext uri="{FF2B5EF4-FFF2-40B4-BE49-F238E27FC236}">
                <a16:creationId xmlns:a16="http://schemas.microsoft.com/office/drawing/2014/main" id="{FEFBEDCA-08D8-4B90-836E-0C17F06AA38D}"/>
              </a:ext>
            </a:extLst>
          </p:cNvPr>
          <p:cNvCxnSpPr/>
          <p:nvPr/>
        </p:nvCxnSpPr>
        <p:spPr>
          <a:xfrm flipV="1">
            <a:off x="9181924" y="2176147"/>
            <a:ext cx="0" cy="1495425"/>
          </a:xfrm>
          <a:prstGeom prst="straightConnector1">
            <a:avLst/>
          </a:prstGeom>
          <a:ln w="19050">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2" name="直線矢印コネクタ 81">
            <a:extLst>
              <a:ext uri="{FF2B5EF4-FFF2-40B4-BE49-F238E27FC236}">
                <a16:creationId xmlns:a16="http://schemas.microsoft.com/office/drawing/2014/main" id="{BA0DDCBE-DA59-43E0-B49E-B3F514B60555}"/>
              </a:ext>
            </a:extLst>
          </p:cNvPr>
          <p:cNvCxnSpPr>
            <a:cxnSpLocks/>
          </p:cNvCxnSpPr>
          <p:nvPr/>
        </p:nvCxnSpPr>
        <p:spPr>
          <a:xfrm flipV="1">
            <a:off x="9181924" y="3665918"/>
            <a:ext cx="2171700" cy="1"/>
          </a:xfrm>
          <a:prstGeom prst="straightConnector1">
            <a:avLst/>
          </a:prstGeom>
          <a:ln w="19050">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3" name="四角形: 角を丸くする 82">
            <a:extLst>
              <a:ext uri="{FF2B5EF4-FFF2-40B4-BE49-F238E27FC236}">
                <a16:creationId xmlns:a16="http://schemas.microsoft.com/office/drawing/2014/main" id="{970D1F69-CD50-405E-9973-FF3A9B6D4316}"/>
              </a:ext>
            </a:extLst>
          </p:cNvPr>
          <p:cNvSpPr/>
          <p:nvPr/>
        </p:nvSpPr>
        <p:spPr>
          <a:xfrm>
            <a:off x="9367613" y="3780146"/>
            <a:ext cx="1670082" cy="267954"/>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Wet</a:t>
            </a:r>
            <a:r>
              <a:rPr kumimoji="1" lang="ja-JP" altLang="en-US" sz="1200" dirty="0">
                <a:solidFill>
                  <a:schemeClr val="tx1"/>
                </a:solidFill>
              </a:rPr>
              <a:t>／定量結合能</a:t>
            </a:r>
          </a:p>
        </p:txBody>
      </p:sp>
      <p:sp>
        <p:nvSpPr>
          <p:cNvPr id="84" name="四角形: 角を丸くする 83">
            <a:extLst>
              <a:ext uri="{FF2B5EF4-FFF2-40B4-BE49-F238E27FC236}">
                <a16:creationId xmlns:a16="http://schemas.microsoft.com/office/drawing/2014/main" id="{BE4B5015-915F-417B-811D-7E169F20B91C}"/>
              </a:ext>
            </a:extLst>
          </p:cNvPr>
          <p:cNvSpPr/>
          <p:nvPr/>
        </p:nvSpPr>
        <p:spPr>
          <a:xfrm>
            <a:off x="8761085" y="2145862"/>
            <a:ext cx="287461" cy="1495425"/>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sz="1200" dirty="0">
                <a:solidFill>
                  <a:schemeClr val="tx1"/>
                </a:solidFill>
              </a:rPr>
              <a:t>Wet</a:t>
            </a:r>
            <a:r>
              <a:rPr kumimoji="1" lang="ja-JP" altLang="en-US" sz="1200" dirty="0">
                <a:solidFill>
                  <a:schemeClr val="tx1"/>
                </a:solidFill>
              </a:rPr>
              <a:t>／活性能</a:t>
            </a:r>
          </a:p>
        </p:txBody>
      </p:sp>
      <p:sp>
        <p:nvSpPr>
          <p:cNvPr id="85" name="二等辺三角形 84">
            <a:extLst>
              <a:ext uri="{FF2B5EF4-FFF2-40B4-BE49-F238E27FC236}">
                <a16:creationId xmlns:a16="http://schemas.microsoft.com/office/drawing/2014/main" id="{03EDF3C2-B2CB-42B7-851F-F86B3EBCF542}"/>
              </a:ext>
            </a:extLst>
          </p:cNvPr>
          <p:cNvSpPr/>
          <p:nvPr/>
        </p:nvSpPr>
        <p:spPr>
          <a:xfrm flipV="1">
            <a:off x="5799150" y="4250377"/>
            <a:ext cx="1002160" cy="181079"/>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6" name="テキスト ボックス 85">
            <a:extLst>
              <a:ext uri="{FF2B5EF4-FFF2-40B4-BE49-F238E27FC236}">
                <a16:creationId xmlns:a16="http://schemas.microsoft.com/office/drawing/2014/main" id="{7D32B3C5-CD2D-4156-BD48-73E23C39CEFA}"/>
              </a:ext>
            </a:extLst>
          </p:cNvPr>
          <p:cNvSpPr txBox="1"/>
          <p:nvPr/>
        </p:nvSpPr>
        <p:spPr>
          <a:xfrm>
            <a:off x="4241276" y="4537869"/>
            <a:ext cx="4293125" cy="584775"/>
          </a:xfrm>
          <a:prstGeom prst="rect">
            <a:avLst/>
          </a:prstGeom>
          <a:noFill/>
        </p:spPr>
        <p:txBody>
          <a:bodyPr wrap="square">
            <a:spAutoFit/>
          </a:bodyPr>
          <a:lstStyle/>
          <a:p>
            <a:pPr algn="ctr"/>
            <a:r>
              <a:rPr lang="en-US" altLang="ja-JP" sz="1600" dirty="0"/>
              <a:t>Wet</a:t>
            </a:r>
            <a:r>
              <a:rPr lang="ja-JP" altLang="en-US" sz="1600" dirty="0"/>
              <a:t>で設計</a:t>
            </a:r>
            <a:r>
              <a:rPr lang="en-US" altLang="ja-JP" sz="1600" dirty="0"/>
              <a:t>CBD</a:t>
            </a:r>
            <a:r>
              <a:rPr lang="ja-JP" altLang="en-US" sz="1600" dirty="0"/>
              <a:t>の結合能ラベルを評価することは、</a:t>
            </a:r>
            <a:endParaRPr lang="en-US" altLang="ja-JP" sz="1600" dirty="0"/>
          </a:p>
          <a:p>
            <a:pPr algn="ctr"/>
            <a:r>
              <a:rPr lang="ja-JP" altLang="en-US" sz="1600" dirty="0"/>
              <a:t>詳細な結合能のスクリーニング効率に効果がある</a:t>
            </a:r>
          </a:p>
        </p:txBody>
      </p:sp>
      <p:sp>
        <p:nvSpPr>
          <p:cNvPr id="87" name="二等辺三角形 86">
            <a:extLst>
              <a:ext uri="{FF2B5EF4-FFF2-40B4-BE49-F238E27FC236}">
                <a16:creationId xmlns:a16="http://schemas.microsoft.com/office/drawing/2014/main" id="{CDF7404C-5AAB-461D-887E-33A14ADA5028}"/>
              </a:ext>
            </a:extLst>
          </p:cNvPr>
          <p:cNvSpPr/>
          <p:nvPr/>
        </p:nvSpPr>
        <p:spPr>
          <a:xfrm flipV="1">
            <a:off x="9770856" y="4258791"/>
            <a:ext cx="1002160" cy="181079"/>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8" name="テキスト ボックス 87">
            <a:extLst>
              <a:ext uri="{FF2B5EF4-FFF2-40B4-BE49-F238E27FC236}">
                <a16:creationId xmlns:a16="http://schemas.microsoft.com/office/drawing/2014/main" id="{A33A8C6C-3E96-4A88-9B78-0A40B83CE6B8}"/>
              </a:ext>
            </a:extLst>
          </p:cNvPr>
          <p:cNvSpPr txBox="1"/>
          <p:nvPr/>
        </p:nvSpPr>
        <p:spPr>
          <a:xfrm>
            <a:off x="8336808" y="4546283"/>
            <a:ext cx="3800858" cy="584775"/>
          </a:xfrm>
          <a:prstGeom prst="rect">
            <a:avLst/>
          </a:prstGeom>
          <a:noFill/>
        </p:spPr>
        <p:txBody>
          <a:bodyPr wrap="square">
            <a:spAutoFit/>
          </a:bodyPr>
          <a:lstStyle/>
          <a:p>
            <a:pPr algn="ctr"/>
            <a:r>
              <a:rPr lang="en-US" altLang="ja-JP" sz="1600" dirty="0"/>
              <a:t>Wet</a:t>
            </a:r>
            <a:r>
              <a:rPr lang="ja-JP" altLang="en-US" sz="1600" dirty="0"/>
              <a:t>で設計</a:t>
            </a:r>
            <a:r>
              <a:rPr lang="en-US" altLang="ja-JP" sz="1600" dirty="0"/>
              <a:t>CBD</a:t>
            </a:r>
            <a:r>
              <a:rPr lang="ja-JP" altLang="en-US" sz="1600" dirty="0"/>
              <a:t>の結合能を評価することは、</a:t>
            </a:r>
            <a:endParaRPr lang="en-US" altLang="ja-JP" sz="1600" dirty="0"/>
          </a:p>
          <a:p>
            <a:pPr algn="ctr"/>
            <a:r>
              <a:rPr lang="ja-JP" altLang="en-US" sz="1600" dirty="0"/>
              <a:t>活性能のスクリーニング効率に効果がある</a:t>
            </a:r>
          </a:p>
        </p:txBody>
      </p:sp>
      <p:sp>
        <p:nvSpPr>
          <p:cNvPr id="89" name="二等辺三角形 88">
            <a:extLst>
              <a:ext uri="{FF2B5EF4-FFF2-40B4-BE49-F238E27FC236}">
                <a16:creationId xmlns:a16="http://schemas.microsoft.com/office/drawing/2014/main" id="{23DBA13C-371B-46BE-84BF-AAF16667DF32}"/>
              </a:ext>
            </a:extLst>
          </p:cNvPr>
          <p:cNvSpPr/>
          <p:nvPr/>
        </p:nvSpPr>
        <p:spPr>
          <a:xfrm flipV="1">
            <a:off x="5591674" y="5499654"/>
            <a:ext cx="1002160" cy="181079"/>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0" name="楕円 89">
            <a:extLst>
              <a:ext uri="{FF2B5EF4-FFF2-40B4-BE49-F238E27FC236}">
                <a16:creationId xmlns:a16="http://schemas.microsoft.com/office/drawing/2014/main" id="{6F8E6559-A4B0-4791-B157-EB04A3173216}"/>
              </a:ext>
            </a:extLst>
          </p:cNvPr>
          <p:cNvSpPr/>
          <p:nvPr/>
        </p:nvSpPr>
        <p:spPr>
          <a:xfrm>
            <a:off x="1236368" y="2457585"/>
            <a:ext cx="126000" cy="126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1" name="楕円 90">
            <a:extLst>
              <a:ext uri="{FF2B5EF4-FFF2-40B4-BE49-F238E27FC236}">
                <a16:creationId xmlns:a16="http://schemas.microsoft.com/office/drawing/2014/main" id="{7D63CFA7-6F82-4FD9-98F5-DA67F3C105C4}"/>
              </a:ext>
            </a:extLst>
          </p:cNvPr>
          <p:cNvSpPr/>
          <p:nvPr/>
        </p:nvSpPr>
        <p:spPr>
          <a:xfrm>
            <a:off x="1388768" y="2457585"/>
            <a:ext cx="126000" cy="126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2" name="楕円 91">
            <a:extLst>
              <a:ext uri="{FF2B5EF4-FFF2-40B4-BE49-F238E27FC236}">
                <a16:creationId xmlns:a16="http://schemas.microsoft.com/office/drawing/2014/main" id="{0F43ECC9-7FCB-4ED3-9B9C-1AC04489758B}"/>
              </a:ext>
            </a:extLst>
          </p:cNvPr>
          <p:cNvSpPr/>
          <p:nvPr/>
        </p:nvSpPr>
        <p:spPr>
          <a:xfrm>
            <a:off x="1760314" y="2884920"/>
            <a:ext cx="126000" cy="126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3" name="楕円 92">
            <a:extLst>
              <a:ext uri="{FF2B5EF4-FFF2-40B4-BE49-F238E27FC236}">
                <a16:creationId xmlns:a16="http://schemas.microsoft.com/office/drawing/2014/main" id="{3A19A86D-E03C-4846-BB22-14DBAF3DFC46}"/>
              </a:ext>
            </a:extLst>
          </p:cNvPr>
          <p:cNvSpPr/>
          <p:nvPr/>
        </p:nvSpPr>
        <p:spPr>
          <a:xfrm>
            <a:off x="2396607" y="3304318"/>
            <a:ext cx="126000" cy="126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4" name="楕円 93">
            <a:extLst>
              <a:ext uri="{FF2B5EF4-FFF2-40B4-BE49-F238E27FC236}">
                <a16:creationId xmlns:a16="http://schemas.microsoft.com/office/drawing/2014/main" id="{D543FE3C-C13A-49D9-8548-C5221EF9194E}"/>
              </a:ext>
            </a:extLst>
          </p:cNvPr>
          <p:cNvSpPr/>
          <p:nvPr/>
        </p:nvSpPr>
        <p:spPr>
          <a:xfrm>
            <a:off x="2577582" y="3304318"/>
            <a:ext cx="126000" cy="126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5" name="楕円 94">
            <a:extLst>
              <a:ext uri="{FF2B5EF4-FFF2-40B4-BE49-F238E27FC236}">
                <a16:creationId xmlns:a16="http://schemas.microsoft.com/office/drawing/2014/main" id="{632C7170-09C7-4939-9796-F5758309A1A7}"/>
              </a:ext>
            </a:extLst>
          </p:cNvPr>
          <p:cNvSpPr/>
          <p:nvPr/>
        </p:nvSpPr>
        <p:spPr>
          <a:xfrm>
            <a:off x="1922239" y="2884920"/>
            <a:ext cx="126000" cy="126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6" name="楕円 95">
            <a:extLst>
              <a:ext uri="{FF2B5EF4-FFF2-40B4-BE49-F238E27FC236}">
                <a16:creationId xmlns:a16="http://schemas.microsoft.com/office/drawing/2014/main" id="{7991E15E-BD75-4054-BE07-F5C73FB24D5A}"/>
              </a:ext>
            </a:extLst>
          </p:cNvPr>
          <p:cNvSpPr/>
          <p:nvPr/>
        </p:nvSpPr>
        <p:spPr>
          <a:xfrm>
            <a:off x="1522189" y="3304318"/>
            <a:ext cx="126000" cy="126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7" name="楕円 96">
            <a:extLst>
              <a:ext uri="{FF2B5EF4-FFF2-40B4-BE49-F238E27FC236}">
                <a16:creationId xmlns:a16="http://schemas.microsoft.com/office/drawing/2014/main" id="{853123FA-CD02-4F66-8990-C231005F02CE}"/>
              </a:ext>
            </a:extLst>
          </p:cNvPr>
          <p:cNvSpPr/>
          <p:nvPr/>
        </p:nvSpPr>
        <p:spPr>
          <a:xfrm>
            <a:off x="2303239" y="3304318"/>
            <a:ext cx="126000" cy="126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8" name="楕円 97">
            <a:extLst>
              <a:ext uri="{FF2B5EF4-FFF2-40B4-BE49-F238E27FC236}">
                <a16:creationId xmlns:a16="http://schemas.microsoft.com/office/drawing/2014/main" id="{60D7A8BF-BCA5-463F-B4A2-5A85EA00E646}"/>
              </a:ext>
            </a:extLst>
          </p:cNvPr>
          <p:cNvSpPr/>
          <p:nvPr/>
        </p:nvSpPr>
        <p:spPr>
          <a:xfrm>
            <a:off x="1798414" y="2457585"/>
            <a:ext cx="126000" cy="126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9" name="楕円 98">
            <a:extLst>
              <a:ext uri="{FF2B5EF4-FFF2-40B4-BE49-F238E27FC236}">
                <a16:creationId xmlns:a16="http://schemas.microsoft.com/office/drawing/2014/main" id="{99D602D8-9239-476F-B393-9409F118EB9E}"/>
              </a:ext>
            </a:extLst>
          </p:cNvPr>
          <p:cNvSpPr/>
          <p:nvPr/>
        </p:nvSpPr>
        <p:spPr>
          <a:xfrm rot="5400000">
            <a:off x="7007489" y="2497181"/>
            <a:ext cx="126000" cy="126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0" name="楕円 99">
            <a:extLst>
              <a:ext uri="{FF2B5EF4-FFF2-40B4-BE49-F238E27FC236}">
                <a16:creationId xmlns:a16="http://schemas.microsoft.com/office/drawing/2014/main" id="{098EBFE9-A8FE-4A32-9DFB-337D24A18DA8}"/>
              </a:ext>
            </a:extLst>
          </p:cNvPr>
          <p:cNvSpPr/>
          <p:nvPr/>
        </p:nvSpPr>
        <p:spPr>
          <a:xfrm rot="5400000">
            <a:off x="7007489" y="2649581"/>
            <a:ext cx="126000" cy="126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1" name="楕円 100">
            <a:extLst>
              <a:ext uri="{FF2B5EF4-FFF2-40B4-BE49-F238E27FC236}">
                <a16:creationId xmlns:a16="http://schemas.microsoft.com/office/drawing/2014/main" id="{FD13A748-B0C1-4F0A-A140-74480E3D9158}"/>
              </a:ext>
            </a:extLst>
          </p:cNvPr>
          <p:cNvSpPr/>
          <p:nvPr/>
        </p:nvSpPr>
        <p:spPr>
          <a:xfrm rot="5400000">
            <a:off x="6284879" y="2944927"/>
            <a:ext cx="126000" cy="126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2" name="楕円 101">
            <a:extLst>
              <a:ext uri="{FF2B5EF4-FFF2-40B4-BE49-F238E27FC236}">
                <a16:creationId xmlns:a16="http://schemas.microsoft.com/office/drawing/2014/main" id="{9F0FD3D3-F1FF-4BDF-9B38-4F50182A5F79}"/>
              </a:ext>
            </a:extLst>
          </p:cNvPr>
          <p:cNvSpPr/>
          <p:nvPr/>
        </p:nvSpPr>
        <p:spPr>
          <a:xfrm rot="5400000">
            <a:off x="5522581" y="3219270"/>
            <a:ext cx="126000" cy="126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3" name="楕円 102">
            <a:extLst>
              <a:ext uri="{FF2B5EF4-FFF2-40B4-BE49-F238E27FC236}">
                <a16:creationId xmlns:a16="http://schemas.microsoft.com/office/drawing/2014/main" id="{48BBE3FC-D706-45A7-8462-09DB20146C28}"/>
              </a:ext>
            </a:extLst>
          </p:cNvPr>
          <p:cNvSpPr/>
          <p:nvPr/>
        </p:nvSpPr>
        <p:spPr>
          <a:xfrm rot="5400000">
            <a:off x="5522581" y="3400245"/>
            <a:ext cx="126000" cy="126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4" name="楕円 103">
            <a:extLst>
              <a:ext uri="{FF2B5EF4-FFF2-40B4-BE49-F238E27FC236}">
                <a16:creationId xmlns:a16="http://schemas.microsoft.com/office/drawing/2014/main" id="{C49EFC3A-0E72-4658-BCD6-72FDE530755B}"/>
              </a:ext>
            </a:extLst>
          </p:cNvPr>
          <p:cNvSpPr/>
          <p:nvPr/>
        </p:nvSpPr>
        <p:spPr>
          <a:xfrm rot="5400000">
            <a:off x="6284879" y="3106852"/>
            <a:ext cx="126000" cy="126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5" name="楕円 104">
            <a:extLst>
              <a:ext uri="{FF2B5EF4-FFF2-40B4-BE49-F238E27FC236}">
                <a16:creationId xmlns:a16="http://schemas.microsoft.com/office/drawing/2014/main" id="{AC121C64-B388-493E-9AF5-EE4898EC72E0}"/>
              </a:ext>
            </a:extLst>
          </p:cNvPr>
          <p:cNvSpPr/>
          <p:nvPr/>
        </p:nvSpPr>
        <p:spPr>
          <a:xfrm rot="5400000">
            <a:off x="5522581" y="2563927"/>
            <a:ext cx="126000" cy="126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6" name="楕円 105">
            <a:extLst>
              <a:ext uri="{FF2B5EF4-FFF2-40B4-BE49-F238E27FC236}">
                <a16:creationId xmlns:a16="http://schemas.microsoft.com/office/drawing/2014/main" id="{D603242E-8EAD-4D7C-B9C0-78AC701E4860}"/>
              </a:ext>
            </a:extLst>
          </p:cNvPr>
          <p:cNvSpPr/>
          <p:nvPr/>
        </p:nvSpPr>
        <p:spPr>
          <a:xfrm rot="5400000">
            <a:off x="5522581" y="3125902"/>
            <a:ext cx="126000" cy="126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7" name="楕円 106">
            <a:extLst>
              <a:ext uri="{FF2B5EF4-FFF2-40B4-BE49-F238E27FC236}">
                <a16:creationId xmlns:a16="http://schemas.microsoft.com/office/drawing/2014/main" id="{022753A8-27C8-41EC-BAE4-4927F28E68CE}"/>
              </a:ext>
            </a:extLst>
          </p:cNvPr>
          <p:cNvSpPr/>
          <p:nvPr/>
        </p:nvSpPr>
        <p:spPr>
          <a:xfrm rot="5400000">
            <a:off x="7007489" y="3059227"/>
            <a:ext cx="126000" cy="126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8" name="楕円 107">
            <a:extLst>
              <a:ext uri="{FF2B5EF4-FFF2-40B4-BE49-F238E27FC236}">
                <a16:creationId xmlns:a16="http://schemas.microsoft.com/office/drawing/2014/main" id="{041EE06C-9CF7-4092-A895-7451526FF512}"/>
              </a:ext>
            </a:extLst>
          </p:cNvPr>
          <p:cNvSpPr/>
          <p:nvPr/>
        </p:nvSpPr>
        <p:spPr>
          <a:xfrm rot="5400000">
            <a:off x="10822835" y="2629204"/>
            <a:ext cx="126000" cy="126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9" name="楕円 108">
            <a:extLst>
              <a:ext uri="{FF2B5EF4-FFF2-40B4-BE49-F238E27FC236}">
                <a16:creationId xmlns:a16="http://schemas.microsoft.com/office/drawing/2014/main" id="{8C69F11E-8DE0-4576-88CF-84612A028CF3}"/>
              </a:ext>
            </a:extLst>
          </p:cNvPr>
          <p:cNvSpPr/>
          <p:nvPr/>
        </p:nvSpPr>
        <p:spPr>
          <a:xfrm rot="5400000">
            <a:off x="9882052" y="3206155"/>
            <a:ext cx="126000" cy="126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0" name="楕円 109">
            <a:extLst>
              <a:ext uri="{FF2B5EF4-FFF2-40B4-BE49-F238E27FC236}">
                <a16:creationId xmlns:a16="http://schemas.microsoft.com/office/drawing/2014/main" id="{D35CCE57-E982-4851-ADD5-F33ED640F003}"/>
              </a:ext>
            </a:extLst>
          </p:cNvPr>
          <p:cNvSpPr/>
          <p:nvPr/>
        </p:nvSpPr>
        <p:spPr>
          <a:xfrm rot="5400000">
            <a:off x="9656887" y="3067390"/>
            <a:ext cx="126000" cy="126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1" name="楕円 110">
            <a:extLst>
              <a:ext uri="{FF2B5EF4-FFF2-40B4-BE49-F238E27FC236}">
                <a16:creationId xmlns:a16="http://schemas.microsoft.com/office/drawing/2014/main" id="{C9F72E76-F334-477B-A054-B7E078CE5395}"/>
              </a:ext>
            </a:extLst>
          </p:cNvPr>
          <p:cNvSpPr/>
          <p:nvPr/>
        </p:nvSpPr>
        <p:spPr>
          <a:xfrm rot="5400000">
            <a:off x="10527996" y="2722275"/>
            <a:ext cx="126000" cy="126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2" name="楕円 111">
            <a:extLst>
              <a:ext uri="{FF2B5EF4-FFF2-40B4-BE49-F238E27FC236}">
                <a16:creationId xmlns:a16="http://schemas.microsoft.com/office/drawing/2014/main" id="{C7044D77-DC61-4D7B-9909-01844DA58837}"/>
              </a:ext>
            </a:extLst>
          </p:cNvPr>
          <p:cNvSpPr/>
          <p:nvPr/>
        </p:nvSpPr>
        <p:spPr>
          <a:xfrm rot="5400000">
            <a:off x="10239284" y="2923859"/>
            <a:ext cx="126000" cy="126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3" name="楕円 112">
            <a:extLst>
              <a:ext uri="{FF2B5EF4-FFF2-40B4-BE49-F238E27FC236}">
                <a16:creationId xmlns:a16="http://schemas.microsoft.com/office/drawing/2014/main" id="{331AA733-82BE-4158-8F16-4D3A1A7FED62}"/>
              </a:ext>
            </a:extLst>
          </p:cNvPr>
          <p:cNvSpPr/>
          <p:nvPr/>
        </p:nvSpPr>
        <p:spPr>
          <a:xfrm rot="5400000">
            <a:off x="10763190" y="2337479"/>
            <a:ext cx="126000" cy="126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4" name="楕円 113">
            <a:extLst>
              <a:ext uri="{FF2B5EF4-FFF2-40B4-BE49-F238E27FC236}">
                <a16:creationId xmlns:a16="http://schemas.microsoft.com/office/drawing/2014/main" id="{B7FAF55B-FFF6-4DCD-87F2-FCDE522FD05B}"/>
              </a:ext>
            </a:extLst>
          </p:cNvPr>
          <p:cNvSpPr/>
          <p:nvPr/>
        </p:nvSpPr>
        <p:spPr>
          <a:xfrm rot="5400000">
            <a:off x="10017158" y="2807446"/>
            <a:ext cx="126000" cy="126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5" name="楕円 114">
            <a:extLst>
              <a:ext uri="{FF2B5EF4-FFF2-40B4-BE49-F238E27FC236}">
                <a16:creationId xmlns:a16="http://schemas.microsoft.com/office/drawing/2014/main" id="{73CFA63E-6BEE-428B-8283-B16F290157D5}"/>
              </a:ext>
            </a:extLst>
          </p:cNvPr>
          <p:cNvSpPr/>
          <p:nvPr/>
        </p:nvSpPr>
        <p:spPr>
          <a:xfrm rot="5400000">
            <a:off x="10386877" y="2568779"/>
            <a:ext cx="126000" cy="126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6" name="楕円 115">
            <a:extLst>
              <a:ext uri="{FF2B5EF4-FFF2-40B4-BE49-F238E27FC236}">
                <a16:creationId xmlns:a16="http://schemas.microsoft.com/office/drawing/2014/main" id="{19C454BA-73E9-4644-B931-58806419F62E}"/>
              </a:ext>
            </a:extLst>
          </p:cNvPr>
          <p:cNvSpPr/>
          <p:nvPr/>
        </p:nvSpPr>
        <p:spPr>
          <a:xfrm rot="5400000">
            <a:off x="10896569" y="3147672"/>
            <a:ext cx="126000" cy="126000"/>
          </a:xfrm>
          <a:prstGeom prst="ellipse">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7" name="楕円 116">
            <a:extLst>
              <a:ext uri="{FF2B5EF4-FFF2-40B4-BE49-F238E27FC236}">
                <a16:creationId xmlns:a16="http://schemas.microsoft.com/office/drawing/2014/main" id="{D885A214-9C07-4425-847A-79A01D509990}"/>
              </a:ext>
            </a:extLst>
          </p:cNvPr>
          <p:cNvSpPr/>
          <p:nvPr/>
        </p:nvSpPr>
        <p:spPr>
          <a:xfrm rot="5400000">
            <a:off x="9618331" y="2392477"/>
            <a:ext cx="126000" cy="126000"/>
          </a:xfrm>
          <a:prstGeom prst="ellipse">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8" name="テキスト ボックス 117">
            <a:extLst>
              <a:ext uri="{FF2B5EF4-FFF2-40B4-BE49-F238E27FC236}">
                <a16:creationId xmlns:a16="http://schemas.microsoft.com/office/drawing/2014/main" id="{9466B96D-420F-45A7-AF9C-E70F929C9BFE}"/>
              </a:ext>
            </a:extLst>
          </p:cNvPr>
          <p:cNvSpPr txBox="1"/>
          <p:nvPr/>
        </p:nvSpPr>
        <p:spPr>
          <a:xfrm>
            <a:off x="10214016" y="3345270"/>
            <a:ext cx="1670081" cy="276999"/>
          </a:xfrm>
          <a:prstGeom prst="rect">
            <a:avLst/>
          </a:prstGeom>
          <a:noFill/>
        </p:spPr>
        <p:txBody>
          <a:bodyPr wrap="square">
            <a:spAutoFit/>
          </a:bodyPr>
          <a:lstStyle/>
          <a:p>
            <a:pPr algn="ctr"/>
            <a:r>
              <a:rPr lang="ja-JP" altLang="en-US" sz="1200" dirty="0">
                <a:solidFill>
                  <a:schemeClr val="accent1">
                    <a:lumMod val="60000"/>
                    <a:lumOff val="40000"/>
                  </a:schemeClr>
                </a:solidFill>
              </a:rPr>
              <a:t>傾向から外れた変異体</a:t>
            </a:r>
          </a:p>
        </p:txBody>
      </p:sp>
      <p:sp>
        <p:nvSpPr>
          <p:cNvPr id="119" name="左中かっこ 118">
            <a:extLst>
              <a:ext uri="{FF2B5EF4-FFF2-40B4-BE49-F238E27FC236}">
                <a16:creationId xmlns:a16="http://schemas.microsoft.com/office/drawing/2014/main" id="{2DB3CB3C-C108-4311-BE8D-050CA8503D9F}"/>
              </a:ext>
            </a:extLst>
          </p:cNvPr>
          <p:cNvSpPr/>
          <p:nvPr/>
        </p:nvSpPr>
        <p:spPr>
          <a:xfrm rot="16200000">
            <a:off x="5988159" y="-621357"/>
            <a:ext cx="227913" cy="11733502"/>
          </a:xfrm>
          <a:prstGeom prst="lef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0" name="テキスト ボックス 119">
            <a:extLst>
              <a:ext uri="{FF2B5EF4-FFF2-40B4-BE49-F238E27FC236}">
                <a16:creationId xmlns:a16="http://schemas.microsoft.com/office/drawing/2014/main" id="{3A75858F-A295-4D07-B5F1-88682BF21CCE}"/>
              </a:ext>
            </a:extLst>
          </p:cNvPr>
          <p:cNvSpPr txBox="1"/>
          <p:nvPr/>
        </p:nvSpPr>
        <p:spPr>
          <a:xfrm>
            <a:off x="3042328" y="3791507"/>
            <a:ext cx="1795684" cy="415498"/>
          </a:xfrm>
          <a:prstGeom prst="rect">
            <a:avLst/>
          </a:prstGeom>
          <a:noFill/>
        </p:spPr>
        <p:txBody>
          <a:bodyPr wrap="none" rtlCol="0">
            <a:spAutoFit/>
          </a:bodyPr>
          <a:lstStyle/>
          <a:p>
            <a:r>
              <a:rPr kumimoji="1" lang="ja-JP" altLang="en-US" sz="1050" b="1" dirty="0"/>
              <a:t>スクリーニングによりヒット率は</a:t>
            </a:r>
            <a:endParaRPr kumimoji="1" lang="en-US" altLang="ja-JP" sz="1050" b="1" dirty="0"/>
          </a:p>
          <a:p>
            <a:r>
              <a:rPr kumimoji="1" lang="en-US" altLang="ja-JP" sz="1050" b="1" dirty="0"/>
              <a:t>31%</a:t>
            </a:r>
            <a:r>
              <a:rPr kumimoji="1" lang="ja-JP" altLang="en-US" sz="1050" b="1" dirty="0"/>
              <a:t>→最大</a:t>
            </a:r>
            <a:r>
              <a:rPr kumimoji="1" lang="en-US" altLang="ja-JP" sz="1050" b="1" dirty="0"/>
              <a:t>45%</a:t>
            </a:r>
            <a:r>
              <a:rPr kumimoji="1" lang="ja-JP" altLang="en-US" sz="1050" b="1" dirty="0"/>
              <a:t>に向上</a:t>
            </a:r>
          </a:p>
        </p:txBody>
      </p:sp>
      <p:sp>
        <p:nvSpPr>
          <p:cNvPr id="121" name="テキスト ボックス 120">
            <a:extLst>
              <a:ext uri="{FF2B5EF4-FFF2-40B4-BE49-F238E27FC236}">
                <a16:creationId xmlns:a16="http://schemas.microsoft.com/office/drawing/2014/main" id="{AB09A80C-F722-47FE-9B14-D7ECBAE4A147}"/>
              </a:ext>
            </a:extLst>
          </p:cNvPr>
          <p:cNvSpPr txBox="1"/>
          <p:nvPr/>
        </p:nvSpPr>
        <p:spPr>
          <a:xfrm>
            <a:off x="8761085" y="183781"/>
            <a:ext cx="3156095" cy="338554"/>
          </a:xfrm>
          <a:prstGeom prst="rect">
            <a:avLst/>
          </a:prstGeom>
          <a:solidFill>
            <a:schemeClr val="bg1"/>
          </a:solidFill>
          <a:ln>
            <a:solidFill>
              <a:srgbClr val="FF0000"/>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srgbClr val="FF0000"/>
                </a:solidFill>
                <a:effectLst/>
                <a:uLnTx/>
                <a:uFillTx/>
                <a:latin typeface="Arial"/>
                <a:ea typeface="Meiryo UI"/>
                <a:cs typeface="+mn-cs"/>
              </a:rPr>
              <a:t>2</a:t>
            </a:r>
            <a:r>
              <a:rPr kumimoji="1" lang="ja-JP" altLang="en-US" sz="1600" b="0" i="0" u="none" strike="noStrike" kern="1200" cap="none" spc="0" normalizeH="0" baseline="0" noProof="0" dirty="0">
                <a:ln>
                  <a:noFill/>
                </a:ln>
                <a:solidFill>
                  <a:srgbClr val="FF0000"/>
                </a:solidFill>
                <a:effectLst/>
                <a:uLnTx/>
                <a:uFillTx/>
                <a:latin typeface="Arial"/>
                <a:ea typeface="Meiryo UI"/>
                <a:cs typeface="+mn-cs"/>
              </a:rPr>
              <a:t>月</a:t>
            </a:r>
            <a:r>
              <a:rPr kumimoji="1" lang="en-US" altLang="ja-JP" sz="1600" b="0" i="0" u="none" strike="noStrike" kern="1200" cap="none" spc="0" normalizeH="0" baseline="0" noProof="0" dirty="0">
                <a:ln>
                  <a:noFill/>
                </a:ln>
                <a:solidFill>
                  <a:srgbClr val="FF0000"/>
                </a:solidFill>
                <a:effectLst/>
                <a:uLnTx/>
                <a:uFillTx/>
                <a:latin typeface="Arial"/>
                <a:ea typeface="Meiryo UI"/>
                <a:cs typeface="+mn-cs"/>
              </a:rPr>
              <a:t>17</a:t>
            </a:r>
            <a:r>
              <a:rPr kumimoji="1" lang="ja-JP" altLang="en-US" sz="1600" b="0" i="0" u="none" strike="noStrike" kern="1200" cap="none" spc="0" normalizeH="0" baseline="0" noProof="0" dirty="0">
                <a:ln>
                  <a:noFill/>
                </a:ln>
                <a:solidFill>
                  <a:srgbClr val="FF0000"/>
                </a:solidFill>
                <a:effectLst/>
                <a:uLnTx/>
                <a:uFillTx/>
                <a:latin typeface="Arial"/>
                <a:ea typeface="Meiryo UI"/>
                <a:cs typeface="+mn-cs"/>
              </a:rPr>
              <a:t>日 東大砂川先生に報告済</a:t>
            </a:r>
          </a:p>
        </p:txBody>
      </p:sp>
    </p:spTree>
    <p:extLst>
      <p:ext uri="{BB962C8B-B14F-4D97-AF65-F5344CB8AC3E}">
        <p14:creationId xmlns:p14="http://schemas.microsoft.com/office/powerpoint/2010/main" val="6452670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FB5878-612F-46DF-A93A-C28481F2067F}"/>
              </a:ext>
            </a:extLst>
          </p:cNvPr>
          <p:cNvSpPr>
            <a:spLocks noGrp="1"/>
          </p:cNvSpPr>
          <p:nvPr>
            <p:ph type="title"/>
          </p:nvPr>
        </p:nvSpPr>
        <p:spPr/>
        <p:txBody>
          <a:bodyPr>
            <a:normAutofit fontScale="90000"/>
          </a:bodyPr>
          <a:lstStyle/>
          <a:p>
            <a:r>
              <a:rPr kumimoji="1" lang="en-US" altLang="ja-JP" sz="1800" dirty="0"/>
              <a:t>Wet</a:t>
            </a:r>
            <a:r>
              <a:rPr kumimoji="1" lang="ja-JP" altLang="en-US" sz="1800" dirty="0"/>
              <a:t>実験：セルロース分解酵素</a:t>
            </a:r>
            <a:r>
              <a:rPr lang="ja-JP" altLang="en-US" sz="1800" dirty="0"/>
              <a:t>の合成・評価実験</a:t>
            </a:r>
            <a:br>
              <a:rPr kumimoji="1" lang="en-US" altLang="ja-JP" sz="1800" dirty="0"/>
            </a:br>
            <a:r>
              <a:rPr lang="ja-JP" altLang="en-US" sz="2700" dirty="0"/>
              <a:t>まとめと次月の予定</a:t>
            </a:r>
            <a:endParaRPr kumimoji="1" lang="ja-JP" altLang="en-US" sz="2700" dirty="0"/>
          </a:p>
        </p:txBody>
      </p:sp>
      <p:sp>
        <p:nvSpPr>
          <p:cNvPr id="3" name="スライド番号プレースホルダー 2">
            <a:extLst>
              <a:ext uri="{FF2B5EF4-FFF2-40B4-BE49-F238E27FC236}">
                <a16:creationId xmlns:a16="http://schemas.microsoft.com/office/drawing/2014/main" id="{24DDE00C-3CEE-4610-AF79-A1A573FA3B3A}"/>
              </a:ext>
            </a:extLst>
          </p:cNvPr>
          <p:cNvSpPr>
            <a:spLocks noGrp="1"/>
          </p:cNvSpPr>
          <p:nvPr>
            <p:ph type="sldNum" sz="quarter" idx="10"/>
          </p:nvPr>
        </p:nvSpPr>
        <p:spPr/>
        <p:txBody>
          <a:bodyPr/>
          <a:lstStyle/>
          <a:p>
            <a:fld id="{584EAAFE-CFE5-40AD-8E95-5BFF290DC5CF}" type="slidenum">
              <a:rPr kumimoji="1" lang="ja-JP" altLang="en-US" smtClean="0"/>
              <a:pPr/>
              <a:t>17</a:t>
            </a:fld>
            <a:endParaRPr kumimoji="1" lang="ja-JP" altLang="en-US" dirty="0"/>
          </a:p>
        </p:txBody>
      </p:sp>
      <p:sp>
        <p:nvSpPr>
          <p:cNvPr id="4" name="テキスト プレースホルダー 3">
            <a:extLst>
              <a:ext uri="{FF2B5EF4-FFF2-40B4-BE49-F238E27FC236}">
                <a16:creationId xmlns:a16="http://schemas.microsoft.com/office/drawing/2014/main" id="{D1E5DC22-1C71-414B-BA48-D31396CB2803}"/>
              </a:ext>
            </a:extLst>
          </p:cNvPr>
          <p:cNvSpPr>
            <a:spLocks noGrp="1"/>
          </p:cNvSpPr>
          <p:nvPr>
            <p:ph type="body" sz="quarter" idx="11"/>
          </p:nvPr>
        </p:nvSpPr>
        <p:spPr>
          <a:xfrm>
            <a:off x="871384" y="966143"/>
            <a:ext cx="10449232" cy="4727961"/>
          </a:xfrm>
        </p:spPr>
        <p:txBody>
          <a:bodyPr/>
          <a:lstStyle/>
          <a:p>
            <a:r>
              <a:rPr kumimoji="1" lang="ja-JP" altLang="en-US" sz="2400" b="1" dirty="0"/>
              <a:t>まとめ</a:t>
            </a:r>
            <a:endParaRPr kumimoji="1" lang="en-US" altLang="ja-JP" sz="2400" b="1" dirty="0"/>
          </a:p>
          <a:p>
            <a:pPr marL="342900" indent="-342900">
              <a:buFont typeface="Wingdings" panose="05000000000000000000" pitchFamily="2" charset="2"/>
              <a:buChar char="n"/>
            </a:pPr>
            <a:r>
              <a:rPr lang="ja-JP" altLang="en-US" sz="2400" dirty="0"/>
              <a:t>東京大学で</a:t>
            </a:r>
            <a:r>
              <a:rPr lang="en-US" altLang="ja-JP" sz="2400" dirty="0"/>
              <a:t>3</a:t>
            </a:r>
            <a:r>
              <a:rPr lang="ja-JP" altLang="en-US" sz="2400" dirty="0"/>
              <a:t>つの実験を進めた。</a:t>
            </a:r>
          </a:p>
          <a:p>
            <a:pPr marL="684213" lvl="1" indent="-342900">
              <a:buFont typeface="Wingdings" panose="05000000000000000000" pitchFamily="2" charset="2"/>
              <a:buChar char="Ø"/>
            </a:pPr>
            <a:r>
              <a:rPr lang="ja-JP" altLang="en-US" sz="1800" dirty="0">
                <a:solidFill>
                  <a:schemeClr val="accent1"/>
                </a:solidFill>
              </a:rPr>
              <a:t>対象②：野生型</a:t>
            </a:r>
            <a:r>
              <a:rPr lang="en-US" altLang="ja-JP" sz="1800" dirty="0">
                <a:solidFill>
                  <a:schemeClr val="accent1"/>
                </a:solidFill>
              </a:rPr>
              <a:t>TeCel7A-TrCBM1</a:t>
            </a:r>
            <a:r>
              <a:rPr lang="ja-JP" altLang="en-US" sz="1800" dirty="0">
                <a:solidFill>
                  <a:schemeClr val="accent1"/>
                </a:solidFill>
              </a:rPr>
              <a:t>および変異体</a:t>
            </a:r>
            <a:r>
              <a:rPr lang="en-US" altLang="ja-JP" sz="1800" dirty="0">
                <a:solidFill>
                  <a:schemeClr val="accent1"/>
                </a:solidFill>
              </a:rPr>
              <a:t>24</a:t>
            </a:r>
            <a:r>
              <a:rPr lang="ja-JP" altLang="en-US" sz="1800" dirty="0">
                <a:solidFill>
                  <a:schemeClr val="accent1"/>
                </a:solidFill>
              </a:rPr>
              <a:t>種類を吸光度を用いた方法で評価した。評価結果より、特徴的な変異体が出てきた。結果の考察は、</a:t>
            </a:r>
            <a:r>
              <a:rPr lang="en-US" altLang="ja-JP" sz="1800" dirty="0">
                <a:solidFill>
                  <a:schemeClr val="accent1"/>
                </a:solidFill>
              </a:rPr>
              <a:t>2/17</a:t>
            </a:r>
            <a:r>
              <a:rPr lang="ja-JP" altLang="en-US" sz="1800" dirty="0">
                <a:solidFill>
                  <a:schemeClr val="accent1"/>
                </a:solidFill>
              </a:rPr>
              <a:t>東大との打ち合わせ以降に議論する。</a:t>
            </a:r>
            <a:endParaRPr lang="en-US" altLang="ja-JP" sz="1800" dirty="0">
              <a:solidFill>
                <a:schemeClr val="accent1"/>
              </a:solidFill>
            </a:endParaRPr>
          </a:p>
          <a:p>
            <a:pPr marL="684213" lvl="1" indent="-342900">
              <a:buFont typeface="Wingdings" panose="05000000000000000000" pitchFamily="2" charset="2"/>
              <a:buChar char="Ø"/>
            </a:pPr>
            <a:endParaRPr lang="ja-JP" altLang="en-US" sz="800" dirty="0">
              <a:solidFill>
                <a:schemeClr val="accent1"/>
              </a:solidFill>
            </a:endParaRPr>
          </a:p>
          <a:p>
            <a:pPr marL="684213" lvl="1" indent="-342900">
              <a:buFont typeface="Wingdings" panose="05000000000000000000" pitchFamily="2" charset="2"/>
              <a:buChar char="Ø"/>
            </a:pPr>
            <a:r>
              <a:rPr lang="ja-JP" altLang="en-US" sz="1800" dirty="0">
                <a:solidFill>
                  <a:schemeClr val="accent1"/>
                </a:solidFill>
              </a:rPr>
              <a:t>対象③：酵素反応で目的生成物を確認した。酵母による</a:t>
            </a:r>
            <a:r>
              <a:rPr lang="en-US" altLang="ja-JP" sz="1800" dirty="0">
                <a:solidFill>
                  <a:schemeClr val="accent1"/>
                </a:solidFill>
              </a:rPr>
              <a:t>PcCel7D</a:t>
            </a:r>
            <a:r>
              <a:rPr lang="ja-JP" altLang="en-US" sz="1800" dirty="0">
                <a:solidFill>
                  <a:schemeClr val="accent1"/>
                </a:solidFill>
              </a:rPr>
              <a:t>の合成は可能であると考えられる。</a:t>
            </a:r>
            <a:endParaRPr lang="en-US" altLang="ja-JP" sz="1800" dirty="0">
              <a:solidFill>
                <a:schemeClr val="accent1"/>
              </a:solidFill>
            </a:endParaRPr>
          </a:p>
          <a:p>
            <a:pPr marL="684213" lvl="1" indent="-342900">
              <a:buFont typeface="Wingdings" panose="05000000000000000000" pitchFamily="2" charset="2"/>
              <a:buChar char="Ø"/>
            </a:pPr>
            <a:endParaRPr lang="ja-JP" altLang="en-US" sz="800" dirty="0">
              <a:solidFill>
                <a:schemeClr val="accent1"/>
              </a:solidFill>
            </a:endParaRPr>
          </a:p>
          <a:p>
            <a:pPr marL="684213" lvl="1" indent="-342900">
              <a:buFont typeface="Wingdings" panose="05000000000000000000" pitchFamily="2" charset="2"/>
              <a:buChar char="Ø"/>
            </a:pPr>
            <a:r>
              <a:rPr lang="ja-JP" altLang="en-US" sz="1800" dirty="0">
                <a:solidFill>
                  <a:schemeClr val="accent1"/>
                </a:solidFill>
              </a:rPr>
              <a:t>対象④：合成したタンパク質の活性を</a:t>
            </a:r>
            <a:r>
              <a:rPr lang="en-US" altLang="ja-JP" sz="1800" dirty="0">
                <a:solidFill>
                  <a:schemeClr val="accent1"/>
                </a:solidFill>
              </a:rPr>
              <a:t>HPLC</a:t>
            </a:r>
            <a:r>
              <a:rPr lang="ja-JP" altLang="en-US" sz="1800" dirty="0">
                <a:solidFill>
                  <a:schemeClr val="accent1"/>
                </a:solidFill>
              </a:rPr>
              <a:t>で確認中。</a:t>
            </a:r>
            <a:endParaRPr lang="en-US" altLang="ja-JP" sz="1800" dirty="0">
              <a:solidFill>
                <a:schemeClr val="accent1"/>
              </a:solidFill>
            </a:endParaRPr>
          </a:p>
          <a:p>
            <a:pPr indent="-360000">
              <a:buFont typeface="Wingdings" panose="05000000000000000000" pitchFamily="2" charset="2"/>
              <a:buChar char="n"/>
            </a:pPr>
            <a:r>
              <a:rPr lang="ja-JP" altLang="en-US" sz="2400" dirty="0"/>
              <a:t>東大砂川先生にテーマ概要や実験のまとめ方を説明し、コメントいただいた。</a:t>
            </a:r>
            <a:endParaRPr lang="en-US" altLang="ja-JP" sz="2400" dirty="0"/>
          </a:p>
          <a:p>
            <a:endParaRPr lang="en-US" altLang="ja-JP" sz="2400" dirty="0"/>
          </a:p>
          <a:p>
            <a:r>
              <a:rPr lang="ja-JP" altLang="en-US" sz="2400" dirty="0"/>
              <a:t>次月の予定</a:t>
            </a:r>
            <a:r>
              <a:rPr lang="ja-JP" altLang="en-US" sz="2000" dirty="0"/>
              <a:t>（実験が終わり次第、報告書作成に着手）</a:t>
            </a:r>
            <a:endParaRPr lang="en-US" altLang="ja-JP" sz="2000" dirty="0"/>
          </a:p>
          <a:p>
            <a:pPr marL="342900" indent="-342900">
              <a:buFont typeface="Wingdings" panose="05000000000000000000" pitchFamily="2" charset="2"/>
              <a:buChar char="n"/>
            </a:pPr>
            <a:r>
              <a:rPr lang="ja-JP" altLang="en-US" sz="2400" dirty="0"/>
              <a:t>東大で実施している実験完了、結果について議論</a:t>
            </a:r>
          </a:p>
          <a:p>
            <a:pPr marL="342900" indent="-342900">
              <a:buFont typeface="Wingdings" panose="05000000000000000000" pitchFamily="2" charset="2"/>
              <a:buChar char="n"/>
            </a:pPr>
            <a:r>
              <a:rPr lang="ja-JP" altLang="en-US" sz="2400" dirty="0"/>
              <a:t>報告書作成</a:t>
            </a:r>
          </a:p>
        </p:txBody>
      </p:sp>
    </p:spTree>
    <p:extLst>
      <p:ext uri="{BB962C8B-B14F-4D97-AF65-F5344CB8AC3E}">
        <p14:creationId xmlns:p14="http://schemas.microsoft.com/office/powerpoint/2010/main" val="1094988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08E2352E-0249-4DBF-90F1-E0F886995814}"/>
              </a:ext>
            </a:extLst>
          </p:cNvPr>
          <p:cNvSpPr>
            <a:spLocks noGrp="1"/>
          </p:cNvSpPr>
          <p:nvPr>
            <p:ph type="sldNum" sz="quarter" idx="11"/>
          </p:nvPr>
        </p:nvSpPr>
        <p:spPr/>
        <p:txBody>
          <a:bodyPr/>
          <a:lstStyle/>
          <a:p>
            <a:fld id="{584EAAFE-CFE5-40AD-8E95-5BFF290DC5CF}" type="slidenum">
              <a:rPr kumimoji="1" lang="ja-JP" altLang="en-US" smtClean="0"/>
              <a:pPr/>
              <a:t>18</a:t>
            </a:fld>
            <a:endParaRPr kumimoji="1" lang="ja-JP" altLang="en-US"/>
          </a:p>
        </p:txBody>
      </p:sp>
      <p:sp>
        <p:nvSpPr>
          <p:cNvPr id="5" name="テキスト プレースホルダー 4">
            <a:extLst>
              <a:ext uri="{FF2B5EF4-FFF2-40B4-BE49-F238E27FC236}">
                <a16:creationId xmlns:a16="http://schemas.microsoft.com/office/drawing/2014/main" id="{7132759D-D5A2-40F1-9C9C-E541C056B1ED}"/>
              </a:ext>
            </a:extLst>
          </p:cNvPr>
          <p:cNvSpPr>
            <a:spLocks noGrp="1"/>
          </p:cNvSpPr>
          <p:nvPr>
            <p:ph type="body" sz="quarter" idx="12"/>
          </p:nvPr>
        </p:nvSpPr>
        <p:spPr/>
        <p:txBody>
          <a:bodyPr/>
          <a:lstStyle/>
          <a:p>
            <a:endParaRPr lang="ja-JP" altLang="en-US"/>
          </a:p>
        </p:txBody>
      </p:sp>
    </p:spTree>
    <p:extLst>
      <p:ext uri="{BB962C8B-B14F-4D97-AF65-F5344CB8AC3E}">
        <p14:creationId xmlns:p14="http://schemas.microsoft.com/office/powerpoint/2010/main" val="17167241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19</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6" y="1004692"/>
            <a:ext cx="11170120" cy="753558"/>
          </a:xfrm>
        </p:spPr>
        <p:txBody>
          <a:bodyPr/>
          <a:lstStyle/>
          <a:p>
            <a:pPr marL="457200" indent="-457200"/>
            <a:r>
              <a:rPr lang="ja-JP" altLang="en-US" sz="2800" dirty="0"/>
              <a:t>下記の軸で、データ同士の関係を明らかにすることを考えている。</a:t>
            </a:r>
            <a:endParaRPr lang="en-US" altLang="ja-JP" sz="2800" dirty="0"/>
          </a:p>
          <a:p>
            <a:pPr marL="709613" lvl="1" indent="-457200"/>
            <a:r>
              <a:rPr lang="ja-JP" altLang="en-US" sz="2400" dirty="0"/>
              <a:t>今回の東大実験は、右下の枠に該当する</a:t>
            </a:r>
            <a:endParaRPr kumimoji="1" lang="en-US" altLang="ja-JP" sz="2400" dirty="0"/>
          </a:p>
        </p:txBody>
      </p:sp>
      <p:sp>
        <p:nvSpPr>
          <p:cNvPr id="42" name="正方形/長方形 41">
            <a:extLst>
              <a:ext uri="{FF2B5EF4-FFF2-40B4-BE49-F238E27FC236}">
                <a16:creationId xmlns:a16="http://schemas.microsoft.com/office/drawing/2014/main" id="{F1067699-610A-489B-BE61-695F33CC8D6F}"/>
              </a:ext>
            </a:extLst>
          </p:cNvPr>
          <p:cNvSpPr/>
          <p:nvPr/>
        </p:nvSpPr>
        <p:spPr>
          <a:xfrm>
            <a:off x="669455" y="3494935"/>
            <a:ext cx="3199575" cy="79590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セルロース結晶に対する結合能</a:t>
            </a:r>
            <a:endParaRPr kumimoji="1" lang="en-US" altLang="ja-JP" b="1" dirty="0">
              <a:solidFill>
                <a:schemeClr val="bg1"/>
              </a:solidFill>
            </a:endParaRPr>
          </a:p>
          <a:p>
            <a:pPr algn="r"/>
            <a:r>
              <a:rPr kumimoji="1" lang="ja-JP" altLang="en-US" sz="1600" b="1" dirty="0">
                <a:solidFill>
                  <a:schemeClr val="bg1"/>
                </a:solidFill>
              </a:rPr>
              <a:t>（</a:t>
            </a:r>
            <a:r>
              <a:rPr kumimoji="1" lang="en-US" altLang="ja-JP" sz="1600" b="1" dirty="0">
                <a:solidFill>
                  <a:schemeClr val="bg1"/>
                </a:solidFill>
              </a:rPr>
              <a:t>CBD</a:t>
            </a:r>
            <a:r>
              <a:rPr kumimoji="1" lang="ja-JP" altLang="en-US" sz="1600" b="1" dirty="0">
                <a:solidFill>
                  <a:schemeClr val="bg1"/>
                </a:solidFill>
              </a:rPr>
              <a:t>として）</a:t>
            </a:r>
            <a:endParaRPr kumimoji="1" lang="ja-JP" altLang="en-US" b="1" dirty="0">
              <a:solidFill>
                <a:schemeClr val="bg1"/>
              </a:solidFill>
            </a:endParaRPr>
          </a:p>
        </p:txBody>
      </p:sp>
      <p:sp>
        <p:nvSpPr>
          <p:cNvPr id="43" name="正方形/長方形 42">
            <a:extLst>
              <a:ext uri="{FF2B5EF4-FFF2-40B4-BE49-F238E27FC236}">
                <a16:creationId xmlns:a16="http://schemas.microsoft.com/office/drawing/2014/main" id="{75BC19DF-6E8A-491A-802F-FB2A967A4C1C}"/>
              </a:ext>
            </a:extLst>
          </p:cNvPr>
          <p:cNvSpPr/>
          <p:nvPr/>
        </p:nvSpPr>
        <p:spPr>
          <a:xfrm>
            <a:off x="669454" y="4549895"/>
            <a:ext cx="3199576" cy="79590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セルロース結晶に対する活性能</a:t>
            </a:r>
            <a:endParaRPr kumimoji="1" lang="en-US" altLang="ja-JP" b="1" dirty="0">
              <a:solidFill>
                <a:schemeClr val="bg1"/>
              </a:solidFill>
            </a:endParaRPr>
          </a:p>
          <a:p>
            <a:pPr algn="r"/>
            <a:r>
              <a:rPr kumimoji="1" lang="ja-JP" altLang="en-US" sz="1600" b="1" dirty="0">
                <a:solidFill>
                  <a:schemeClr val="bg1"/>
                </a:solidFill>
              </a:rPr>
              <a:t>（セルラーゼとして）</a:t>
            </a:r>
            <a:endParaRPr kumimoji="1" lang="ja-JP" altLang="en-US" b="1" dirty="0">
              <a:solidFill>
                <a:schemeClr val="bg1"/>
              </a:solidFill>
            </a:endParaRPr>
          </a:p>
        </p:txBody>
      </p:sp>
      <p:sp>
        <p:nvSpPr>
          <p:cNvPr id="44" name="正方形/長方形 43">
            <a:extLst>
              <a:ext uri="{FF2B5EF4-FFF2-40B4-BE49-F238E27FC236}">
                <a16:creationId xmlns:a16="http://schemas.microsoft.com/office/drawing/2014/main" id="{36699587-FC5C-4DF8-AFA8-7A16283666D5}"/>
              </a:ext>
            </a:extLst>
          </p:cNvPr>
          <p:cNvSpPr/>
          <p:nvPr/>
        </p:nvSpPr>
        <p:spPr>
          <a:xfrm>
            <a:off x="3986737" y="2689519"/>
            <a:ext cx="2918888" cy="55720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計算機上の評価</a:t>
            </a:r>
          </a:p>
        </p:txBody>
      </p:sp>
      <p:sp>
        <p:nvSpPr>
          <p:cNvPr id="45" name="正方形/長方形 44">
            <a:extLst>
              <a:ext uri="{FF2B5EF4-FFF2-40B4-BE49-F238E27FC236}">
                <a16:creationId xmlns:a16="http://schemas.microsoft.com/office/drawing/2014/main" id="{99974A86-3905-4384-9D30-943AB9CFF26F}"/>
              </a:ext>
            </a:extLst>
          </p:cNvPr>
          <p:cNvSpPr/>
          <p:nvPr/>
        </p:nvSpPr>
        <p:spPr>
          <a:xfrm>
            <a:off x="6972300" y="2689519"/>
            <a:ext cx="4896541" cy="55720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bg1"/>
                </a:solidFill>
              </a:rPr>
              <a:t>Wet</a:t>
            </a:r>
            <a:r>
              <a:rPr kumimoji="1" lang="ja-JP" altLang="en-US" b="1" dirty="0">
                <a:solidFill>
                  <a:schemeClr val="bg1"/>
                </a:solidFill>
              </a:rPr>
              <a:t>上の評価</a:t>
            </a:r>
          </a:p>
        </p:txBody>
      </p:sp>
      <p:sp>
        <p:nvSpPr>
          <p:cNvPr id="49" name="テキスト ボックス 48">
            <a:extLst>
              <a:ext uri="{FF2B5EF4-FFF2-40B4-BE49-F238E27FC236}">
                <a16:creationId xmlns:a16="http://schemas.microsoft.com/office/drawing/2014/main" id="{7B42A5FE-4347-476E-90DA-F1C9BFE92D81}"/>
              </a:ext>
            </a:extLst>
          </p:cNvPr>
          <p:cNvSpPr txBox="1"/>
          <p:nvPr/>
        </p:nvSpPr>
        <p:spPr>
          <a:xfrm>
            <a:off x="4612837" y="4780327"/>
            <a:ext cx="1777907" cy="338554"/>
          </a:xfrm>
          <a:prstGeom prst="rect">
            <a:avLst/>
          </a:prstGeom>
          <a:noFill/>
        </p:spPr>
        <p:txBody>
          <a:bodyPr wrap="square">
            <a:spAutoFit/>
          </a:bodyPr>
          <a:lstStyle/>
          <a:p>
            <a:pPr algn="ctr"/>
            <a:r>
              <a:rPr lang="ja-JP" altLang="en-US" sz="1600" dirty="0">
                <a:solidFill>
                  <a:schemeClr val="bg1">
                    <a:lumMod val="50000"/>
                  </a:schemeClr>
                </a:solidFill>
              </a:rPr>
              <a:t>無し</a:t>
            </a:r>
          </a:p>
        </p:txBody>
      </p:sp>
      <p:cxnSp>
        <p:nvCxnSpPr>
          <p:cNvPr id="8" name="直線矢印コネクタ 7">
            <a:extLst>
              <a:ext uri="{FF2B5EF4-FFF2-40B4-BE49-F238E27FC236}">
                <a16:creationId xmlns:a16="http://schemas.microsoft.com/office/drawing/2014/main" id="{E2425C4F-13E3-43C1-95C0-44992BDB0C50}"/>
              </a:ext>
            </a:extLst>
          </p:cNvPr>
          <p:cNvCxnSpPr>
            <a:cxnSpLocks/>
            <a:stCxn id="5" idx="3"/>
            <a:endCxn id="38" idx="1"/>
          </p:cNvCxnSpPr>
          <p:nvPr/>
        </p:nvCxnSpPr>
        <p:spPr>
          <a:xfrm flipV="1">
            <a:off x="6485532" y="3923039"/>
            <a:ext cx="633643" cy="91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A5E71DD7-BCB0-4A4D-95C9-43604F132133}"/>
              </a:ext>
            </a:extLst>
          </p:cNvPr>
          <p:cNvSpPr txBox="1"/>
          <p:nvPr/>
        </p:nvSpPr>
        <p:spPr>
          <a:xfrm>
            <a:off x="6573878" y="3477674"/>
            <a:ext cx="485643" cy="338554"/>
          </a:xfrm>
          <a:prstGeom prst="rect">
            <a:avLst/>
          </a:prstGeom>
          <a:noFill/>
        </p:spPr>
        <p:txBody>
          <a:bodyPr wrap="square">
            <a:spAutoFit/>
          </a:bodyPr>
          <a:lstStyle/>
          <a:p>
            <a:pPr algn="ctr"/>
            <a:r>
              <a:rPr lang="ja-JP" altLang="en-US" sz="1600" dirty="0"/>
              <a:t>①</a:t>
            </a:r>
          </a:p>
        </p:txBody>
      </p:sp>
      <p:cxnSp>
        <p:nvCxnSpPr>
          <p:cNvPr id="54" name="直線矢印コネクタ 53">
            <a:extLst>
              <a:ext uri="{FF2B5EF4-FFF2-40B4-BE49-F238E27FC236}">
                <a16:creationId xmlns:a16="http://schemas.microsoft.com/office/drawing/2014/main" id="{916F8B44-76ED-4048-AD03-1C4EA27DFD82}"/>
              </a:ext>
            </a:extLst>
          </p:cNvPr>
          <p:cNvCxnSpPr>
            <a:cxnSpLocks/>
            <a:stCxn id="53" idx="2"/>
            <a:endCxn id="59" idx="0"/>
          </p:cNvCxnSpPr>
          <p:nvPr/>
        </p:nvCxnSpPr>
        <p:spPr>
          <a:xfrm flipH="1">
            <a:off x="9420570" y="4170798"/>
            <a:ext cx="1333614" cy="53162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a:extLst>
              <a:ext uri="{FF2B5EF4-FFF2-40B4-BE49-F238E27FC236}">
                <a16:creationId xmlns:a16="http://schemas.microsoft.com/office/drawing/2014/main" id="{AE96D9B7-E7F1-41C7-9A11-62A286A09862}"/>
              </a:ext>
            </a:extLst>
          </p:cNvPr>
          <p:cNvCxnSpPr>
            <a:cxnSpLocks/>
            <a:stCxn id="53" idx="1"/>
            <a:endCxn id="38" idx="3"/>
          </p:cNvCxnSpPr>
          <p:nvPr/>
        </p:nvCxnSpPr>
        <p:spPr>
          <a:xfrm flipH="1" flipV="1">
            <a:off x="9148000" y="3923039"/>
            <a:ext cx="591771" cy="233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6" name="テキスト ボックス 55">
            <a:extLst>
              <a:ext uri="{FF2B5EF4-FFF2-40B4-BE49-F238E27FC236}">
                <a16:creationId xmlns:a16="http://schemas.microsoft.com/office/drawing/2014/main" id="{2DE79530-C459-4CFA-AD42-5661C5ED3013}"/>
              </a:ext>
            </a:extLst>
          </p:cNvPr>
          <p:cNvSpPr txBox="1"/>
          <p:nvPr/>
        </p:nvSpPr>
        <p:spPr>
          <a:xfrm>
            <a:off x="9205150" y="3477674"/>
            <a:ext cx="485643" cy="338554"/>
          </a:xfrm>
          <a:prstGeom prst="rect">
            <a:avLst/>
          </a:prstGeom>
          <a:noFill/>
        </p:spPr>
        <p:txBody>
          <a:bodyPr wrap="square">
            <a:spAutoFit/>
          </a:bodyPr>
          <a:lstStyle/>
          <a:p>
            <a:pPr algn="ctr"/>
            <a:r>
              <a:rPr lang="ja-JP" altLang="en-US" sz="1600" dirty="0"/>
              <a:t>②</a:t>
            </a:r>
          </a:p>
        </p:txBody>
      </p:sp>
      <p:sp>
        <p:nvSpPr>
          <p:cNvPr id="57" name="テキスト ボックス 56">
            <a:extLst>
              <a:ext uri="{FF2B5EF4-FFF2-40B4-BE49-F238E27FC236}">
                <a16:creationId xmlns:a16="http://schemas.microsoft.com/office/drawing/2014/main" id="{DDC8177F-928F-47C9-A998-93F994A3F28D}"/>
              </a:ext>
            </a:extLst>
          </p:cNvPr>
          <p:cNvSpPr txBox="1"/>
          <p:nvPr/>
        </p:nvSpPr>
        <p:spPr>
          <a:xfrm>
            <a:off x="10192160" y="4316600"/>
            <a:ext cx="485643" cy="338554"/>
          </a:xfrm>
          <a:prstGeom prst="rect">
            <a:avLst/>
          </a:prstGeom>
          <a:noFill/>
        </p:spPr>
        <p:txBody>
          <a:bodyPr wrap="square">
            <a:spAutoFit/>
          </a:bodyPr>
          <a:lstStyle/>
          <a:p>
            <a:pPr algn="ctr"/>
            <a:r>
              <a:rPr lang="ja-JP" altLang="en-US" sz="1600" dirty="0"/>
              <a:t>③</a:t>
            </a:r>
          </a:p>
        </p:txBody>
      </p:sp>
      <p:sp>
        <p:nvSpPr>
          <p:cNvPr id="60" name="矢印: 上下 59">
            <a:extLst>
              <a:ext uri="{FF2B5EF4-FFF2-40B4-BE49-F238E27FC236}">
                <a16:creationId xmlns:a16="http://schemas.microsoft.com/office/drawing/2014/main" id="{D46CA3A5-448F-4365-99C5-F05B78438149}"/>
              </a:ext>
            </a:extLst>
          </p:cNvPr>
          <p:cNvSpPr/>
          <p:nvPr/>
        </p:nvSpPr>
        <p:spPr>
          <a:xfrm rot="17363501">
            <a:off x="7341370" y="3635650"/>
            <a:ext cx="177626" cy="1734804"/>
          </a:xfrm>
          <a:prstGeom prst="up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テキスト ボックス 60">
            <a:extLst>
              <a:ext uri="{FF2B5EF4-FFF2-40B4-BE49-F238E27FC236}">
                <a16:creationId xmlns:a16="http://schemas.microsoft.com/office/drawing/2014/main" id="{4BD8EBFE-4D78-49E5-A65D-524FDB09790B}"/>
              </a:ext>
            </a:extLst>
          </p:cNvPr>
          <p:cNvSpPr txBox="1"/>
          <p:nvPr/>
        </p:nvSpPr>
        <p:spPr>
          <a:xfrm>
            <a:off x="5764262" y="5485913"/>
            <a:ext cx="2901718" cy="584775"/>
          </a:xfrm>
          <a:prstGeom prst="rect">
            <a:avLst/>
          </a:prstGeom>
          <a:noFill/>
        </p:spPr>
        <p:txBody>
          <a:bodyPr wrap="square">
            <a:spAutoFit/>
          </a:bodyPr>
          <a:lstStyle/>
          <a:p>
            <a:pPr algn="ctr"/>
            <a:r>
              <a:rPr lang="ja-JP" altLang="en-US" sz="1600" dirty="0"/>
              <a:t>最終的にはこの関係がどの程度の精度で成立するのか？</a:t>
            </a:r>
          </a:p>
        </p:txBody>
      </p:sp>
      <p:sp>
        <p:nvSpPr>
          <p:cNvPr id="31" name="タイトル 1">
            <a:extLst>
              <a:ext uri="{FF2B5EF4-FFF2-40B4-BE49-F238E27FC236}">
                <a16:creationId xmlns:a16="http://schemas.microsoft.com/office/drawing/2014/main" id="{7F63FD77-B919-4A48-99F6-E543BD25E934}"/>
              </a:ext>
            </a:extLst>
          </p:cNvPr>
          <p:cNvSpPr txBox="1">
            <a:spLocks/>
          </p:cNvSpPr>
          <p:nvPr/>
        </p:nvSpPr>
        <p:spPr>
          <a:xfrm>
            <a:off x="517056" y="238866"/>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評価の軸</a:t>
            </a:r>
          </a:p>
        </p:txBody>
      </p:sp>
      <p:sp>
        <p:nvSpPr>
          <p:cNvPr id="32" name="テキスト ボックス 31">
            <a:extLst>
              <a:ext uri="{FF2B5EF4-FFF2-40B4-BE49-F238E27FC236}">
                <a16:creationId xmlns:a16="http://schemas.microsoft.com/office/drawing/2014/main" id="{70A76EA1-5D75-4B8C-AC70-B51C522C9F6C}"/>
              </a:ext>
            </a:extLst>
          </p:cNvPr>
          <p:cNvSpPr txBox="1"/>
          <p:nvPr/>
        </p:nvSpPr>
        <p:spPr>
          <a:xfrm>
            <a:off x="571985" y="-20771"/>
            <a:ext cx="3799990" cy="338554"/>
          </a:xfrm>
          <a:prstGeom prst="rect">
            <a:avLst/>
          </a:prstGeom>
          <a:noFill/>
        </p:spPr>
        <p:txBody>
          <a:bodyPr wrap="square" rtlCol="0">
            <a:spAutoFit/>
          </a:bodyPr>
          <a:lstStyle/>
          <a:p>
            <a:r>
              <a:rPr kumimoji="1" lang="ja-JP" altLang="en-US" sz="1600" b="1" dirty="0">
                <a:solidFill>
                  <a:schemeClr val="bg1"/>
                </a:solidFill>
              </a:rPr>
              <a:t>補足：</a:t>
            </a:r>
            <a:r>
              <a:rPr kumimoji="1" lang="en-US" altLang="ja-JP" sz="1600" b="1" dirty="0">
                <a:solidFill>
                  <a:schemeClr val="bg1"/>
                </a:solidFill>
              </a:rPr>
              <a:t>Wet</a:t>
            </a:r>
            <a:r>
              <a:rPr kumimoji="1" lang="ja-JP" altLang="en-US" sz="1600" b="1" dirty="0">
                <a:solidFill>
                  <a:schemeClr val="bg1"/>
                </a:solidFill>
              </a:rPr>
              <a:t>実験</a:t>
            </a:r>
          </a:p>
        </p:txBody>
      </p:sp>
      <p:sp>
        <p:nvSpPr>
          <p:cNvPr id="33" name="テキスト ボックス 32">
            <a:extLst>
              <a:ext uri="{FF2B5EF4-FFF2-40B4-BE49-F238E27FC236}">
                <a16:creationId xmlns:a16="http://schemas.microsoft.com/office/drawing/2014/main" id="{9604EDA0-3C85-4FA6-830E-FD4B891F05DC}"/>
              </a:ext>
            </a:extLst>
          </p:cNvPr>
          <p:cNvSpPr txBox="1"/>
          <p:nvPr/>
        </p:nvSpPr>
        <p:spPr>
          <a:xfrm>
            <a:off x="119419" y="3718222"/>
            <a:ext cx="461665" cy="1569660"/>
          </a:xfrm>
          <a:prstGeom prst="rect">
            <a:avLst/>
          </a:prstGeom>
          <a:noFill/>
        </p:spPr>
        <p:txBody>
          <a:bodyPr vert="eaVert" wrap="square">
            <a:spAutoFit/>
          </a:bodyPr>
          <a:lstStyle/>
          <a:p>
            <a:pPr algn="ctr"/>
            <a:r>
              <a:rPr lang="ja-JP" altLang="en-US" dirty="0"/>
              <a:t>データの種類</a:t>
            </a:r>
          </a:p>
        </p:txBody>
      </p:sp>
      <p:sp>
        <p:nvSpPr>
          <p:cNvPr id="35" name="テキスト ボックス 34">
            <a:extLst>
              <a:ext uri="{FF2B5EF4-FFF2-40B4-BE49-F238E27FC236}">
                <a16:creationId xmlns:a16="http://schemas.microsoft.com/office/drawing/2014/main" id="{D0CB0249-B48D-42F3-A18E-5A7246E8B8D2}"/>
              </a:ext>
            </a:extLst>
          </p:cNvPr>
          <p:cNvSpPr txBox="1"/>
          <p:nvPr/>
        </p:nvSpPr>
        <p:spPr>
          <a:xfrm>
            <a:off x="6697573" y="2203744"/>
            <a:ext cx="2074952" cy="369332"/>
          </a:xfrm>
          <a:prstGeom prst="rect">
            <a:avLst/>
          </a:prstGeom>
          <a:noFill/>
        </p:spPr>
        <p:txBody>
          <a:bodyPr wrap="square">
            <a:spAutoFit/>
          </a:bodyPr>
          <a:lstStyle/>
          <a:p>
            <a:pPr algn="ctr"/>
            <a:r>
              <a:rPr lang="ja-JP" altLang="en-US" dirty="0"/>
              <a:t>実験／評価環境</a:t>
            </a:r>
          </a:p>
        </p:txBody>
      </p:sp>
      <p:sp>
        <p:nvSpPr>
          <p:cNvPr id="5" name="四角形: 角を丸くする 4">
            <a:extLst>
              <a:ext uri="{FF2B5EF4-FFF2-40B4-BE49-F238E27FC236}">
                <a16:creationId xmlns:a16="http://schemas.microsoft.com/office/drawing/2014/main" id="{5A3D005C-CE36-44F8-B85C-6879BAA53090}"/>
              </a:ext>
            </a:extLst>
          </p:cNvPr>
          <p:cNvSpPr/>
          <p:nvPr/>
        </p:nvSpPr>
        <p:spPr>
          <a:xfrm>
            <a:off x="4456707" y="3678525"/>
            <a:ext cx="2028825" cy="490858"/>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計算機／結合能</a:t>
            </a:r>
          </a:p>
        </p:txBody>
      </p:sp>
      <p:sp>
        <p:nvSpPr>
          <p:cNvPr id="38" name="四角形: 角を丸くする 37">
            <a:extLst>
              <a:ext uri="{FF2B5EF4-FFF2-40B4-BE49-F238E27FC236}">
                <a16:creationId xmlns:a16="http://schemas.microsoft.com/office/drawing/2014/main" id="{60F23C59-112C-47DA-BEAF-A63D38DC895D}"/>
              </a:ext>
            </a:extLst>
          </p:cNvPr>
          <p:cNvSpPr/>
          <p:nvPr/>
        </p:nvSpPr>
        <p:spPr>
          <a:xfrm>
            <a:off x="7119175" y="3677610"/>
            <a:ext cx="2028825" cy="490858"/>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Wet</a:t>
            </a:r>
            <a:r>
              <a:rPr kumimoji="1" lang="ja-JP" altLang="en-US" sz="1600" dirty="0">
                <a:solidFill>
                  <a:schemeClr val="tx1"/>
                </a:solidFill>
              </a:rPr>
              <a:t>／結合能ラベル</a:t>
            </a:r>
          </a:p>
        </p:txBody>
      </p:sp>
      <p:sp>
        <p:nvSpPr>
          <p:cNvPr id="53" name="四角形: 角を丸くする 52">
            <a:extLst>
              <a:ext uri="{FF2B5EF4-FFF2-40B4-BE49-F238E27FC236}">
                <a16:creationId xmlns:a16="http://schemas.microsoft.com/office/drawing/2014/main" id="{6F949C17-2FBC-4556-A8BA-444CC598B21A}"/>
              </a:ext>
            </a:extLst>
          </p:cNvPr>
          <p:cNvSpPr/>
          <p:nvPr/>
        </p:nvSpPr>
        <p:spPr>
          <a:xfrm>
            <a:off x="9739771" y="3679940"/>
            <a:ext cx="2028825" cy="490858"/>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Wet</a:t>
            </a:r>
            <a:r>
              <a:rPr kumimoji="1" lang="ja-JP" altLang="en-US" sz="1600" dirty="0">
                <a:solidFill>
                  <a:schemeClr val="tx1"/>
                </a:solidFill>
              </a:rPr>
              <a:t>／定量結合能</a:t>
            </a:r>
          </a:p>
        </p:txBody>
      </p:sp>
      <p:sp>
        <p:nvSpPr>
          <p:cNvPr id="59" name="四角形: 角を丸くする 58">
            <a:extLst>
              <a:ext uri="{FF2B5EF4-FFF2-40B4-BE49-F238E27FC236}">
                <a16:creationId xmlns:a16="http://schemas.microsoft.com/office/drawing/2014/main" id="{101B84BB-EEAA-4FF3-9933-387C9E2726A6}"/>
              </a:ext>
            </a:extLst>
          </p:cNvPr>
          <p:cNvSpPr/>
          <p:nvPr/>
        </p:nvSpPr>
        <p:spPr>
          <a:xfrm>
            <a:off x="8406157" y="4702420"/>
            <a:ext cx="2028825" cy="490858"/>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Wet</a:t>
            </a:r>
            <a:r>
              <a:rPr kumimoji="1" lang="ja-JP" altLang="en-US" sz="1600" dirty="0">
                <a:solidFill>
                  <a:schemeClr val="tx1"/>
                </a:solidFill>
              </a:rPr>
              <a:t>／活性能</a:t>
            </a:r>
          </a:p>
        </p:txBody>
      </p:sp>
      <p:sp>
        <p:nvSpPr>
          <p:cNvPr id="65" name="テキスト ボックス 64">
            <a:extLst>
              <a:ext uri="{FF2B5EF4-FFF2-40B4-BE49-F238E27FC236}">
                <a16:creationId xmlns:a16="http://schemas.microsoft.com/office/drawing/2014/main" id="{18CE5429-5F30-4992-B0E3-94C6ECD4D988}"/>
              </a:ext>
            </a:extLst>
          </p:cNvPr>
          <p:cNvSpPr txBox="1"/>
          <p:nvPr/>
        </p:nvSpPr>
        <p:spPr>
          <a:xfrm>
            <a:off x="5356261" y="4177794"/>
            <a:ext cx="1217617" cy="319826"/>
          </a:xfrm>
          <a:prstGeom prst="rect">
            <a:avLst/>
          </a:prstGeom>
          <a:noFill/>
        </p:spPr>
        <p:txBody>
          <a:bodyPr wrap="square">
            <a:spAutoFit/>
          </a:bodyPr>
          <a:lstStyle/>
          <a:p>
            <a:pPr algn="ctr"/>
            <a:r>
              <a:rPr lang="ja-JP" altLang="en-US" sz="1400" dirty="0">
                <a:solidFill>
                  <a:schemeClr val="accent2"/>
                </a:solidFill>
              </a:rPr>
              <a:t>社内実施済</a:t>
            </a:r>
          </a:p>
        </p:txBody>
      </p:sp>
      <p:sp>
        <p:nvSpPr>
          <p:cNvPr id="66" name="テキスト ボックス 65">
            <a:extLst>
              <a:ext uri="{FF2B5EF4-FFF2-40B4-BE49-F238E27FC236}">
                <a16:creationId xmlns:a16="http://schemas.microsoft.com/office/drawing/2014/main" id="{E7D7ADE4-DBD2-4251-9C17-6FB243A2FEF4}"/>
              </a:ext>
            </a:extLst>
          </p:cNvPr>
          <p:cNvSpPr txBox="1"/>
          <p:nvPr/>
        </p:nvSpPr>
        <p:spPr>
          <a:xfrm>
            <a:off x="10619060" y="4177794"/>
            <a:ext cx="1217617" cy="319826"/>
          </a:xfrm>
          <a:prstGeom prst="rect">
            <a:avLst/>
          </a:prstGeom>
          <a:noFill/>
        </p:spPr>
        <p:txBody>
          <a:bodyPr wrap="square">
            <a:spAutoFit/>
          </a:bodyPr>
          <a:lstStyle/>
          <a:p>
            <a:pPr algn="ctr"/>
            <a:r>
              <a:rPr lang="ja-JP" altLang="en-US" sz="1400" dirty="0">
                <a:solidFill>
                  <a:schemeClr val="accent2"/>
                </a:solidFill>
              </a:rPr>
              <a:t>社内実施済</a:t>
            </a:r>
          </a:p>
        </p:txBody>
      </p:sp>
      <p:sp>
        <p:nvSpPr>
          <p:cNvPr id="67" name="テキスト ボックス 66">
            <a:extLst>
              <a:ext uri="{FF2B5EF4-FFF2-40B4-BE49-F238E27FC236}">
                <a16:creationId xmlns:a16="http://schemas.microsoft.com/office/drawing/2014/main" id="{F23B9471-2722-4DC5-9A00-D87D1438E4E8}"/>
              </a:ext>
            </a:extLst>
          </p:cNvPr>
          <p:cNvSpPr txBox="1"/>
          <p:nvPr/>
        </p:nvSpPr>
        <p:spPr>
          <a:xfrm>
            <a:off x="8080810" y="4177794"/>
            <a:ext cx="1217617" cy="319826"/>
          </a:xfrm>
          <a:prstGeom prst="rect">
            <a:avLst/>
          </a:prstGeom>
          <a:noFill/>
        </p:spPr>
        <p:txBody>
          <a:bodyPr wrap="square">
            <a:spAutoFit/>
          </a:bodyPr>
          <a:lstStyle/>
          <a:p>
            <a:pPr algn="ctr"/>
            <a:r>
              <a:rPr lang="ja-JP" altLang="en-US" sz="1400" dirty="0">
                <a:solidFill>
                  <a:schemeClr val="accent2"/>
                </a:solidFill>
              </a:rPr>
              <a:t>社内実施済</a:t>
            </a:r>
          </a:p>
        </p:txBody>
      </p:sp>
      <p:sp>
        <p:nvSpPr>
          <p:cNvPr id="68" name="テキスト ボックス 67">
            <a:extLst>
              <a:ext uri="{FF2B5EF4-FFF2-40B4-BE49-F238E27FC236}">
                <a16:creationId xmlns:a16="http://schemas.microsoft.com/office/drawing/2014/main" id="{672A8E77-E416-46F6-B681-35D60CB17BC1}"/>
              </a:ext>
            </a:extLst>
          </p:cNvPr>
          <p:cNvSpPr txBox="1"/>
          <p:nvPr/>
        </p:nvSpPr>
        <p:spPr>
          <a:xfrm>
            <a:off x="9262666" y="5186776"/>
            <a:ext cx="1217617" cy="307777"/>
          </a:xfrm>
          <a:prstGeom prst="rect">
            <a:avLst/>
          </a:prstGeom>
          <a:noFill/>
        </p:spPr>
        <p:txBody>
          <a:bodyPr wrap="square">
            <a:spAutoFit/>
          </a:bodyPr>
          <a:lstStyle/>
          <a:p>
            <a:pPr algn="ctr"/>
            <a:r>
              <a:rPr lang="ja-JP" altLang="en-US" sz="1400" dirty="0">
                <a:solidFill>
                  <a:schemeClr val="accent4"/>
                </a:solidFill>
              </a:rPr>
              <a:t>東大で実施中</a:t>
            </a:r>
          </a:p>
        </p:txBody>
      </p:sp>
      <p:sp>
        <p:nvSpPr>
          <p:cNvPr id="29" name="テキスト ボックス 28">
            <a:extLst>
              <a:ext uri="{FF2B5EF4-FFF2-40B4-BE49-F238E27FC236}">
                <a16:creationId xmlns:a16="http://schemas.microsoft.com/office/drawing/2014/main" id="{0E2A3412-20E5-43B1-BC19-58796971DC68}"/>
              </a:ext>
            </a:extLst>
          </p:cNvPr>
          <p:cNvSpPr txBox="1"/>
          <p:nvPr/>
        </p:nvSpPr>
        <p:spPr>
          <a:xfrm>
            <a:off x="8761085" y="183781"/>
            <a:ext cx="3156095" cy="338554"/>
          </a:xfrm>
          <a:prstGeom prst="rect">
            <a:avLst/>
          </a:prstGeom>
          <a:solidFill>
            <a:schemeClr val="bg1"/>
          </a:solidFill>
          <a:ln>
            <a:solidFill>
              <a:srgbClr val="FF0000"/>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srgbClr val="FF0000"/>
                </a:solidFill>
                <a:effectLst/>
                <a:uLnTx/>
                <a:uFillTx/>
                <a:latin typeface="Arial"/>
                <a:ea typeface="Meiryo UI"/>
                <a:cs typeface="+mn-cs"/>
              </a:rPr>
              <a:t>2</a:t>
            </a:r>
            <a:r>
              <a:rPr kumimoji="1" lang="ja-JP" altLang="en-US" sz="1600" b="0" i="0" u="none" strike="noStrike" kern="1200" cap="none" spc="0" normalizeH="0" baseline="0" noProof="0" dirty="0">
                <a:ln>
                  <a:noFill/>
                </a:ln>
                <a:solidFill>
                  <a:srgbClr val="FF0000"/>
                </a:solidFill>
                <a:effectLst/>
                <a:uLnTx/>
                <a:uFillTx/>
                <a:latin typeface="Arial"/>
                <a:ea typeface="Meiryo UI"/>
                <a:cs typeface="+mn-cs"/>
              </a:rPr>
              <a:t>月</a:t>
            </a:r>
            <a:r>
              <a:rPr kumimoji="1" lang="en-US" altLang="ja-JP" sz="1600" b="0" i="0" u="none" strike="noStrike" kern="1200" cap="none" spc="0" normalizeH="0" baseline="0" noProof="0" dirty="0">
                <a:ln>
                  <a:noFill/>
                </a:ln>
                <a:solidFill>
                  <a:srgbClr val="FF0000"/>
                </a:solidFill>
                <a:effectLst/>
                <a:uLnTx/>
                <a:uFillTx/>
                <a:latin typeface="Arial"/>
                <a:ea typeface="Meiryo UI"/>
                <a:cs typeface="+mn-cs"/>
              </a:rPr>
              <a:t>17</a:t>
            </a:r>
            <a:r>
              <a:rPr kumimoji="1" lang="ja-JP" altLang="en-US" sz="1600" b="0" i="0" u="none" strike="noStrike" kern="1200" cap="none" spc="0" normalizeH="0" baseline="0" noProof="0" dirty="0">
                <a:ln>
                  <a:noFill/>
                </a:ln>
                <a:solidFill>
                  <a:srgbClr val="FF0000"/>
                </a:solidFill>
                <a:effectLst/>
                <a:uLnTx/>
                <a:uFillTx/>
                <a:latin typeface="Arial"/>
                <a:ea typeface="Meiryo UI"/>
                <a:cs typeface="+mn-cs"/>
              </a:rPr>
              <a:t>日 東大砂川先生に報告済</a:t>
            </a:r>
          </a:p>
        </p:txBody>
      </p:sp>
    </p:spTree>
    <p:extLst>
      <p:ext uri="{BB962C8B-B14F-4D97-AF65-F5344CB8AC3E}">
        <p14:creationId xmlns:p14="http://schemas.microsoft.com/office/powerpoint/2010/main" val="1597602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B51BC0EB-0719-4841-A8A1-3C87C64AB2A3}"/>
              </a:ext>
            </a:extLst>
          </p:cNvPr>
          <p:cNvSpPr>
            <a:spLocks noGrp="1"/>
          </p:cNvSpPr>
          <p:nvPr>
            <p:ph type="title"/>
          </p:nvPr>
        </p:nvSpPr>
        <p:spPr/>
        <p:txBody>
          <a:bodyPr/>
          <a:lstStyle/>
          <a:p>
            <a:r>
              <a:rPr lang="en-US" altLang="ja-JP" dirty="0"/>
              <a:t>3</a:t>
            </a:r>
            <a:r>
              <a:rPr lang="ja-JP" altLang="en-US" dirty="0"/>
              <a:t>月度の活動概要</a:t>
            </a:r>
          </a:p>
        </p:txBody>
      </p:sp>
      <p:sp>
        <p:nvSpPr>
          <p:cNvPr id="3" name="スライド番号プレースホルダー 2">
            <a:extLst>
              <a:ext uri="{FF2B5EF4-FFF2-40B4-BE49-F238E27FC236}">
                <a16:creationId xmlns:a16="http://schemas.microsoft.com/office/drawing/2014/main" id="{EAE05257-5488-45F6-AFFA-927AB95515AA}"/>
              </a:ext>
            </a:extLst>
          </p:cNvPr>
          <p:cNvSpPr>
            <a:spLocks noGrp="1"/>
          </p:cNvSpPr>
          <p:nvPr>
            <p:ph type="sldNum" sz="quarter" idx="10"/>
          </p:nvPr>
        </p:nvSpPr>
        <p:spPr/>
        <p:txBody>
          <a:bodyPr/>
          <a:lstStyle/>
          <a:p>
            <a:fld id="{584EAAFE-CFE5-40AD-8E95-5BFF290DC5CF}" type="slidenum">
              <a:rPr kumimoji="1" lang="ja-JP" altLang="en-US" smtClean="0"/>
              <a:pPr/>
              <a:t>2</a:t>
            </a:fld>
            <a:endParaRPr kumimoji="1" lang="ja-JP" altLang="en-US"/>
          </a:p>
        </p:txBody>
      </p:sp>
      <p:sp>
        <p:nvSpPr>
          <p:cNvPr id="7" name="テキスト プレースホルダー 6">
            <a:extLst>
              <a:ext uri="{FF2B5EF4-FFF2-40B4-BE49-F238E27FC236}">
                <a16:creationId xmlns:a16="http://schemas.microsoft.com/office/drawing/2014/main" id="{30D573C7-3195-41C8-8416-FCF3699C7A73}"/>
              </a:ext>
            </a:extLst>
          </p:cNvPr>
          <p:cNvSpPr>
            <a:spLocks noGrp="1"/>
          </p:cNvSpPr>
          <p:nvPr>
            <p:ph type="body" sz="quarter" idx="11"/>
          </p:nvPr>
        </p:nvSpPr>
        <p:spPr>
          <a:xfrm>
            <a:off x="517055" y="838200"/>
            <a:ext cx="11341887" cy="5419165"/>
          </a:xfrm>
        </p:spPr>
        <p:txBody>
          <a:bodyPr/>
          <a:lstStyle/>
          <a:p>
            <a:pPr marL="0" indent="0">
              <a:buNone/>
            </a:pPr>
            <a:r>
              <a:rPr lang="ja-JP" altLang="en-US" sz="2800" dirty="0"/>
              <a:t>サマリ：</a:t>
            </a:r>
            <a:endParaRPr lang="en-US" altLang="ja-JP" sz="2800" dirty="0"/>
          </a:p>
          <a:p>
            <a:pPr lvl="1"/>
            <a:r>
              <a:rPr kumimoji="1" lang="ja-JP" altLang="en-US" dirty="0">
                <a:latin typeface="Arial"/>
                <a:ea typeface="Meiryo UI"/>
              </a:rPr>
              <a:t>次期テーマに向けた調査活動：評価実験・技術調査</a:t>
            </a:r>
            <a:endParaRPr kumimoji="1" lang="en-US" altLang="ja-JP" dirty="0">
              <a:latin typeface="Arial"/>
              <a:ea typeface="Meiryo UI"/>
            </a:endParaRPr>
          </a:p>
          <a:p>
            <a:pPr lvl="1"/>
            <a:r>
              <a:rPr lang="ja-JP" altLang="en-US" dirty="0"/>
              <a:t>東大共同研究　成果報告（</a:t>
            </a:r>
            <a:r>
              <a:rPr lang="en-US" altLang="ja-JP" dirty="0"/>
              <a:t>3</a:t>
            </a:r>
            <a:r>
              <a:rPr lang="ja-JP" altLang="en-US" dirty="0"/>
              <a:t>月</a:t>
            </a:r>
            <a:r>
              <a:rPr lang="en-US" altLang="ja-JP" dirty="0"/>
              <a:t>29</a:t>
            </a:r>
            <a:r>
              <a:rPr lang="ja-JP" altLang="en-US" dirty="0"/>
              <a:t>日予定）</a:t>
            </a:r>
            <a:endParaRPr lang="en-US" altLang="ja-JP" dirty="0"/>
          </a:p>
          <a:p>
            <a:endParaRPr lang="en-US" altLang="ja-JP" sz="2000" dirty="0"/>
          </a:p>
          <a:p>
            <a:r>
              <a:rPr lang="ja-JP" altLang="en-US" dirty="0"/>
              <a:t>次期テーマに向けた調査活動</a:t>
            </a:r>
            <a:endParaRPr lang="en-US" altLang="ja-JP" dirty="0"/>
          </a:p>
          <a:p>
            <a:pPr lvl="1"/>
            <a:r>
              <a:rPr lang="ja-JP" altLang="en-US" dirty="0"/>
              <a:t>セルラーゼ合成・活性評価実験を完了した。（東京大学 森林化学研究室 五十嵐先生・砂川先生）</a:t>
            </a:r>
            <a:endParaRPr lang="en-US" altLang="ja-JP" dirty="0"/>
          </a:p>
          <a:p>
            <a:pPr lvl="2">
              <a:spcBef>
                <a:spcPts val="1200"/>
              </a:spcBef>
              <a:buFont typeface="Wingdings" panose="05000000000000000000" pitchFamily="2" charset="2"/>
              <a:buChar char="Ø"/>
            </a:pPr>
            <a:r>
              <a:rPr lang="ja-JP" altLang="en-US" sz="1800" dirty="0"/>
              <a:t>詳細は原さんの月報を参照。</a:t>
            </a:r>
            <a:endParaRPr lang="en-US" altLang="ja-JP" sz="1800" dirty="0"/>
          </a:p>
          <a:p>
            <a:pPr lvl="1"/>
            <a:r>
              <a:rPr lang="ja-JP" altLang="en-US" dirty="0"/>
              <a:t>東大 五十嵐先生・清水先生との共同研究契約満了を迎えるため、成果報告資料を作成した。</a:t>
            </a:r>
            <a:endParaRPr lang="en-US" altLang="ja-JP" dirty="0"/>
          </a:p>
        </p:txBody>
      </p:sp>
    </p:spTree>
    <p:extLst>
      <p:ext uri="{BB962C8B-B14F-4D97-AF65-F5344CB8AC3E}">
        <p14:creationId xmlns:p14="http://schemas.microsoft.com/office/powerpoint/2010/main" val="42500721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矢印: 五方向 52">
            <a:extLst>
              <a:ext uri="{FF2B5EF4-FFF2-40B4-BE49-F238E27FC236}">
                <a16:creationId xmlns:a16="http://schemas.microsoft.com/office/drawing/2014/main" id="{589BD5DC-FB7C-4FA5-AC8A-431AB542B35E}"/>
              </a:ext>
            </a:extLst>
          </p:cNvPr>
          <p:cNvSpPr/>
          <p:nvPr/>
        </p:nvSpPr>
        <p:spPr>
          <a:xfrm>
            <a:off x="7336606" y="4801870"/>
            <a:ext cx="4624984" cy="1301477"/>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52" name="矢印: 五方向 51">
            <a:extLst>
              <a:ext uri="{FF2B5EF4-FFF2-40B4-BE49-F238E27FC236}">
                <a16:creationId xmlns:a16="http://schemas.microsoft.com/office/drawing/2014/main" id="{3D5B532C-CDA5-4F77-9AC1-13E9B2EB36CA}"/>
              </a:ext>
            </a:extLst>
          </p:cNvPr>
          <p:cNvSpPr/>
          <p:nvPr/>
        </p:nvSpPr>
        <p:spPr>
          <a:xfrm>
            <a:off x="7336606" y="1694016"/>
            <a:ext cx="4624984" cy="2980574"/>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normAutofit fontScale="90000"/>
          </a:bodyPr>
          <a:lstStyle/>
          <a:p>
            <a:r>
              <a:rPr lang="ja-JP" altLang="en-US" sz="1800" dirty="0"/>
              <a:t>補足：調査活動</a:t>
            </a:r>
            <a:br>
              <a:rPr kumimoji="1" lang="en-US" altLang="ja-JP" sz="2700" dirty="0"/>
            </a:br>
            <a:r>
              <a:rPr lang="ja-JP" altLang="en-US" sz="2700" dirty="0"/>
              <a:t>バイオマス分解における</a:t>
            </a:r>
            <a:r>
              <a:rPr kumimoji="1" lang="ja-JP" altLang="en-US" sz="2700" dirty="0"/>
              <a:t>セルラーゼ製剤の位置づけ</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20</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6" y="1071368"/>
            <a:ext cx="11170120" cy="575888"/>
          </a:xfrm>
        </p:spPr>
        <p:txBody>
          <a:bodyPr/>
          <a:lstStyle/>
          <a:p>
            <a:pPr marL="457200" indent="-457200">
              <a:buFont typeface="Wingdings" panose="05000000000000000000" pitchFamily="2" charset="2"/>
              <a:buChar char="n"/>
            </a:pPr>
            <a:r>
              <a:rPr kumimoji="1" lang="ja-JP" altLang="en-US" sz="2800" dirty="0">
                <a:solidFill>
                  <a:schemeClr val="accent1"/>
                </a:solidFill>
              </a:rPr>
              <a:t>特定用途に対する実現方法、技術、特許状況を調べる。</a:t>
            </a:r>
            <a:endParaRPr lang="en-US" altLang="ja-JP" sz="1800" dirty="0">
              <a:solidFill>
                <a:schemeClr val="accent1"/>
              </a:solidFill>
            </a:endParaRPr>
          </a:p>
        </p:txBody>
      </p:sp>
      <p:pic>
        <p:nvPicPr>
          <p:cNvPr id="4" name="図 3">
            <a:extLst>
              <a:ext uri="{FF2B5EF4-FFF2-40B4-BE49-F238E27FC236}">
                <a16:creationId xmlns:a16="http://schemas.microsoft.com/office/drawing/2014/main" id="{429E38E5-F1FF-4749-87D0-8F4BC486DA78}"/>
              </a:ext>
            </a:extLst>
          </p:cNvPr>
          <p:cNvPicPr>
            <a:picLocks noChangeAspect="1"/>
          </p:cNvPicPr>
          <p:nvPr/>
        </p:nvPicPr>
        <p:blipFill>
          <a:blip r:embed="rId3"/>
          <a:stretch>
            <a:fillRect/>
          </a:stretch>
        </p:blipFill>
        <p:spPr>
          <a:xfrm>
            <a:off x="352850" y="2415885"/>
            <a:ext cx="6444557" cy="3405203"/>
          </a:xfrm>
          <a:prstGeom prst="rect">
            <a:avLst/>
          </a:prstGeom>
        </p:spPr>
      </p:pic>
      <p:sp>
        <p:nvSpPr>
          <p:cNvPr id="22" name="テキスト ボックス 21">
            <a:extLst>
              <a:ext uri="{FF2B5EF4-FFF2-40B4-BE49-F238E27FC236}">
                <a16:creationId xmlns:a16="http://schemas.microsoft.com/office/drawing/2014/main" id="{DF114A77-1E2E-45DB-B10F-EAD7743BADC0}"/>
              </a:ext>
            </a:extLst>
          </p:cNvPr>
          <p:cNvSpPr txBox="1"/>
          <p:nvPr/>
        </p:nvSpPr>
        <p:spPr>
          <a:xfrm>
            <a:off x="1262636" y="2046553"/>
            <a:ext cx="4624984" cy="369332"/>
          </a:xfrm>
          <a:prstGeom prst="rect">
            <a:avLst/>
          </a:prstGeom>
          <a:noFill/>
        </p:spPr>
        <p:txBody>
          <a:bodyPr wrap="none" rtlCol="0">
            <a:spAutoFit/>
          </a:bodyPr>
          <a:lstStyle/>
          <a:p>
            <a:r>
              <a:rPr kumimoji="1" lang="ja-JP" altLang="en-US" dirty="0"/>
              <a:t>バイオマス由来の化成品・燃料等の製造プロセス</a:t>
            </a:r>
          </a:p>
        </p:txBody>
      </p:sp>
      <p:sp>
        <p:nvSpPr>
          <p:cNvPr id="23" name="テキスト ボックス 22">
            <a:extLst>
              <a:ext uri="{FF2B5EF4-FFF2-40B4-BE49-F238E27FC236}">
                <a16:creationId xmlns:a16="http://schemas.microsoft.com/office/drawing/2014/main" id="{89C3906A-93FB-4883-AEFE-F448B6E931AC}"/>
              </a:ext>
            </a:extLst>
          </p:cNvPr>
          <p:cNvSpPr txBox="1"/>
          <p:nvPr/>
        </p:nvSpPr>
        <p:spPr>
          <a:xfrm>
            <a:off x="7680889" y="4333391"/>
            <a:ext cx="1913462" cy="307777"/>
          </a:xfrm>
          <a:prstGeom prst="rect">
            <a:avLst/>
          </a:prstGeom>
          <a:noFill/>
        </p:spPr>
        <p:txBody>
          <a:bodyPr wrap="square" rtlCol="0">
            <a:spAutoFit/>
          </a:bodyPr>
          <a:lstStyle/>
          <a:p>
            <a:r>
              <a:rPr kumimoji="1" lang="ja-JP" altLang="en-US" sz="1400" dirty="0"/>
              <a:t>セロビオースを加水分解</a:t>
            </a:r>
          </a:p>
        </p:txBody>
      </p:sp>
      <p:sp>
        <p:nvSpPr>
          <p:cNvPr id="24" name="テキスト ボックス 23">
            <a:extLst>
              <a:ext uri="{FF2B5EF4-FFF2-40B4-BE49-F238E27FC236}">
                <a16:creationId xmlns:a16="http://schemas.microsoft.com/office/drawing/2014/main" id="{0778CA78-6DEE-48F4-8B2C-D38CDB468B25}"/>
              </a:ext>
            </a:extLst>
          </p:cNvPr>
          <p:cNvSpPr txBox="1"/>
          <p:nvPr/>
        </p:nvSpPr>
        <p:spPr>
          <a:xfrm>
            <a:off x="8118490" y="1783417"/>
            <a:ext cx="3182281" cy="369332"/>
          </a:xfrm>
          <a:prstGeom prst="rect">
            <a:avLst/>
          </a:prstGeom>
          <a:noFill/>
        </p:spPr>
        <p:txBody>
          <a:bodyPr wrap="none" rtlCol="0">
            <a:spAutoFit/>
          </a:bodyPr>
          <a:lstStyle/>
          <a:p>
            <a:r>
              <a:rPr kumimoji="1" lang="ja-JP" altLang="en-US" dirty="0"/>
              <a:t>セルラーゼ製剤（複合酵素系）</a:t>
            </a:r>
          </a:p>
        </p:txBody>
      </p:sp>
      <p:pic>
        <p:nvPicPr>
          <p:cNvPr id="26" name="グラフィックス 25" descr="ビーカー 枠線">
            <a:extLst>
              <a:ext uri="{FF2B5EF4-FFF2-40B4-BE49-F238E27FC236}">
                <a16:creationId xmlns:a16="http://schemas.microsoft.com/office/drawing/2014/main" id="{49F9B23E-264A-4CA5-B784-1A1D0BB5260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565596" y="2929144"/>
            <a:ext cx="914400" cy="914400"/>
          </a:xfrm>
          <a:prstGeom prst="rect">
            <a:avLst/>
          </a:prstGeom>
        </p:spPr>
      </p:pic>
      <p:sp>
        <p:nvSpPr>
          <p:cNvPr id="27" name="テキスト ボックス 26">
            <a:extLst>
              <a:ext uri="{FF2B5EF4-FFF2-40B4-BE49-F238E27FC236}">
                <a16:creationId xmlns:a16="http://schemas.microsoft.com/office/drawing/2014/main" id="{6F429688-2F08-43EB-93FF-B9C953670D3F}"/>
              </a:ext>
            </a:extLst>
          </p:cNvPr>
          <p:cNvSpPr txBox="1"/>
          <p:nvPr/>
        </p:nvSpPr>
        <p:spPr>
          <a:xfrm>
            <a:off x="7693245" y="2137906"/>
            <a:ext cx="3978607" cy="338554"/>
          </a:xfrm>
          <a:prstGeom prst="rect">
            <a:avLst/>
          </a:prstGeom>
          <a:noFill/>
        </p:spPr>
        <p:txBody>
          <a:bodyPr wrap="square" rtlCol="0">
            <a:spAutoFit/>
          </a:bodyPr>
          <a:lstStyle/>
          <a:p>
            <a:r>
              <a:rPr kumimoji="1" lang="ja-JP" altLang="en-US" sz="1600" dirty="0"/>
              <a:t>複数の酵素を混合させて、糖化性能を高める</a:t>
            </a:r>
          </a:p>
        </p:txBody>
      </p:sp>
      <p:sp>
        <p:nvSpPr>
          <p:cNvPr id="29" name="正方形/長方形 28">
            <a:extLst>
              <a:ext uri="{FF2B5EF4-FFF2-40B4-BE49-F238E27FC236}">
                <a16:creationId xmlns:a16="http://schemas.microsoft.com/office/drawing/2014/main" id="{21B713D0-BAC0-4385-8555-A0F5D14DD2E3}"/>
              </a:ext>
            </a:extLst>
          </p:cNvPr>
          <p:cNvSpPr/>
          <p:nvPr/>
        </p:nvSpPr>
        <p:spPr>
          <a:xfrm>
            <a:off x="7744723" y="2537430"/>
            <a:ext cx="1497374" cy="3499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rPr>
              <a:t>エンドグルカナーゼ</a:t>
            </a:r>
          </a:p>
        </p:txBody>
      </p:sp>
      <p:sp>
        <p:nvSpPr>
          <p:cNvPr id="30" name="正方形/長方形 29">
            <a:extLst>
              <a:ext uri="{FF2B5EF4-FFF2-40B4-BE49-F238E27FC236}">
                <a16:creationId xmlns:a16="http://schemas.microsoft.com/office/drawing/2014/main" id="{D3EE8F42-9F01-4447-B50C-D6DA1B878237}"/>
              </a:ext>
            </a:extLst>
          </p:cNvPr>
          <p:cNvSpPr/>
          <p:nvPr/>
        </p:nvSpPr>
        <p:spPr>
          <a:xfrm>
            <a:off x="7744723" y="3209491"/>
            <a:ext cx="1497374" cy="3499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rPr>
              <a:t>セロビオヒドラーゼ</a:t>
            </a:r>
          </a:p>
        </p:txBody>
      </p:sp>
      <p:sp>
        <p:nvSpPr>
          <p:cNvPr id="31" name="正方形/長方形 30">
            <a:extLst>
              <a:ext uri="{FF2B5EF4-FFF2-40B4-BE49-F238E27FC236}">
                <a16:creationId xmlns:a16="http://schemas.microsoft.com/office/drawing/2014/main" id="{64BAE327-6C03-40C1-9532-B54B1E84BE09}"/>
              </a:ext>
            </a:extLst>
          </p:cNvPr>
          <p:cNvSpPr/>
          <p:nvPr/>
        </p:nvSpPr>
        <p:spPr>
          <a:xfrm>
            <a:off x="7744723" y="3958376"/>
            <a:ext cx="1497374" cy="3499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bg1"/>
                </a:solidFill>
              </a:rPr>
              <a:t>β-</a:t>
            </a:r>
            <a:r>
              <a:rPr kumimoji="1" lang="ja-JP" altLang="en-US" sz="1400" dirty="0">
                <a:solidFill>
                  <a:schemeClr val="bg1"/>
                </a:solidFill>
              </a:rPr>
              <a:t>グルコシダーゼ</a:t>
            </a:r>
          </a:p>
        </p:txBody>
      </p:sp>
      <p:sp>
        <p:nvSpPr>
          <p:cNvPr id="32" name="楕円 31">
            <a:extLst>
              <a:ext uri="{FF2B5EF4-FFF2-40B4-BE49-F238E27FC236}">
                <a16:creationId xmlns:a16="http://schemas.microsoft.com/office/drawing/2014/main" id="{B8C95F82-12C3-4700-B257-F13F5667760F}"/>
              </a:ext>
            </a:extLst>
          </p:cNvPr>
          <p:cNvSpPr/>
          <p:nvPr/>
        </p:nvSpPr>
        <p:spPr>
          <a:xfrm>
            <a:off x="10024041" y="3298341"/>
            <a:ext cx="180000" cy="180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4" name="直線矢印コネクタ 33">
            <a:extLst>
              <a:ext uri="{FF2B5EF4-FFF2-40B4-BE49-F238E27FC236}">
                <a16:creationId xmlns:a16="http://schemas.microsoft.com/office/drawing/2014/main" id="{4F881FC1-875F-45E0-B917-E2EB92204EC2}"/>
              </a:ext>
            </a:extLst>
          </p:cNvPr>
          <p:cNvCxnSpPr>
            <a:stCxn id="30" idx="3"/>
            <a:endCxn id="32" idx="2"/>
          </p:cNvCxnSpPr>
          <p:nvPr/>
        </p:nvCxnSpPr>
        <p:spPr>
          <a:xfrm>
            <a:off x="9242097" y="3384491"/>
            <a:ext cx="781944" cy="385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90D5EF09-8421-4AD8-AEEB-5995F0B5B452}"/>
              </a:ext>
            </a:extLst>
          </p:cNvPr>
          <p:cNvCxnSpPr>
            <a:cxnSpLocks/>
            <a:stCxn id="29" idx="3"/>
            <a:endCxn id="32" idx="1"/>
          </p:cNvCxnSpPr>
          <p:nvPr/>
        </p:nvCxnSpPr>
        <p:spPr>
          <a:xfrm>
            <a:off x="9242097" y="2712430"/>
            <a:ext cx="808304" cy="612271"/>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F8CAB7A4-CC8F-4814-9C30-CE2AE34C6E1B}"/>
              </a:ext>
            </a:extLst>
          </p:cNvPr>
          <p:cNvCxnSpPr>
            <a:cxnSpLocks/>
            <a:stCxn id="31" idx="3"/>
            <a:endCxn id="32" idx="3"/>
          </p:cNvCxnSpPr>
          <p:nvPr/>
        </p:nvCxnSpPr>
        <p:spPr>
          <a:xfrm flipV="1">
            <a:off x="9242097" y="3451981"/>
            <a:ext cx="808304" cy="68139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CA7ED175-1479-4380-A9F4-8B539930C700}"/>
              </a:ext>
            </a:extLst>
          </p:cNvPr>
          <p:cNvCxnSpPr>
            <a:cxnSpLocks/>
            <a:stCxn id="32" idx="6"/>
            <a:endCxn id="26" idx="1"/>
          </p:cNvCxnSpPr>
          <p:nvPr/>
        </p:nvCxnSpPr>
        <p:spPr>
          <a:xfrm flipV="1">
            <a:off x="10204041" y="3386344"/>
            <a:ext cx="361555" cy="1997"/>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FAA7E150-0BD8-488F-9C63-E1E9E72E9CC1}"/>
              </a:ext>
            </a:extLst>
          </p:cNvPr>
          <p:cNvSpPr txBox="1"/>
          <p:nvPr/>
        </p:nvSpPr>
        <p:spPr>
          <a:xfrm>
            <a:off x="10407846" y="2568033"/>
            <a:ext cx="1229899" cy="338554"/>
          </a:xfrm>
          <a:prstGeom prst="rect">
            <a:avLst/>
          </a:prstGeom>
          <a:noFill/>
        </p:spPr>
        <p:txBody>
          <a:bodyPr wrap="square" rtlCol="0">
            <a:spAutoFit/>
          </a:bodyPr>
          <a:lstStyle/>
          <a:p>
            <a:r>
              <a:rPr kumimoji="1" lang="ja-JP" altLang="en-US" sz="1600" dirty="0"/>
              <a:t>酵素カクテル</a:t>
            </a:r>
          </a:p>
        </p:txBody>
      </p:sp>
      <p:sp>
        <p:nvSpPr>
          <p:cNvPr id="48" name="テキスト ボックス 47">
            <a:extLst>
              <a:ext uri="{FF2B5EF4-FFF2-40B4-BE49-F238E27FC236}">
                <a16:creationId xmlns:a16="http://schemas.microsoft.com/office/drawing/2014/main" id="{A6DAB392-F2A2-4A03-9F45-F393D844796E}"/>
              </a:ext>
            </a:extLst>
          </p:cNvPr>
          <p:cNvSpPr txBox="1"/>
          <p:nvPr/>
        </p:nvSpPr>
        <p:spPr>
          <a:xfrm>
            <a:off x="7693245" y="2867007"/>
            <a:ext cx="1453661" cy="307777"/>
          </a:xfrm>
          <a:prstGeom prst="rect">
            <a:avLst/>
          </a:prstGeom>
          <a:noFill/>
        </p:spPr>
        <p:txBody>
          <a:bodyPr wrap="square" rtlCol="0">
            <a:spAutoFit/>
          </a:bodyPr>
          <a:lstStyle/>
          <a:p>
            <a:r>
              <a:rPr kumimoji="1" lang="ja-JP" altLang="en-US" sz="1400" dirty="0"/>
              <a:t>セルロースを切断</a:t>
            </a:r>
            <a:endParaRPr kumimoji="1" lang="en-US" altLang="ja-JP" sz="1400" dirty="0"/>
          </a:p>
        </p:txBody>
      </p:sp>
      <p:sp>
        <p:nvSpPr>
          <p:cNvPr id="49" name="テキスト ボックス 48">
            <a:extLst>
              <a:ext uri="{FF2B5EF4-FFF2-40B4-BE49-F238E27FC236}">
                <a16:creationId xmlns:a16="http://schemas.microsoft.com/office/drawing/2014/main" id="{44327120-F24A-4EAE-BE54-5D138CA42115}"/>
              </a:ext>
            </a:extLst>
          </p:cNvPr>
          <p:cNvSpPr txBox="1"/>
          <p:nvPr/>
        </p:nvSpPr>
        <p:spPr>
          <a:xfrm>
            <a:off x="7693245" y="3578272"/>
            <a:ext cx="1497374" cy="307777"/>
          </a:xfrm>
          <a:prstGeom prst="rect">
            <a:avLst/>
          </a:prstGeom>
          <a:noFill/>
        </p:spPr>
        <p:txBody>
          <a:bodyPr wrap="square" rtlCol="0">
            <a:spAutoFit/>
          </a:bodyPr>
          <a:lstStyle/>
          <a:p>
            <a:r>
              <a:rPr kumimoji="1" lang="ja-JP" altLang="en-US" sz="1400" dirty="0"/>
              <a:t>末端から分解</a:t>
            </a:r>
            <a:endParaRPr kumimoji="1" lang="en-US" altLang="ja-JP" sz="1400" dirty="0"/>
          </a:p>
        </p:txBody>
      </p:sp>
      <p:sp>
        <p:nvSpPr>
          <p:cNvPr id="50" name="テキスト ボックス 49">
            <a:extLst>
              <a:ext uri="{FF2B5EF4-FFF2-40B4-BE49-F238E27FC236}">
                <a16:creationId xmlns:a16="http://schemas.microsoft.com/office/drawing/2014/main" id="{920AE31E-AC56-4BD2-94F1-1B0C59A744E1}"/>
              </a:ext>
            </a:extLst>
          </p:cNvPr>
          <p:cNvSpPr txBox="1"/>
          <p:nvPr/>
        </p:nvSpPr>
        <p:spPr>
          <a:xfrm>
            <a:off x="8254560" y="4935295"/>
            <a:ext cx="2981907" cy="369332"/>
          </a:xfrm>
          <a:prstGeom prst="rect">
            <a:avLst/>
          </a:prstGeom>
          <a:noFill/>
        </p:spPr>
        <p:txBody>
          <a:bodyPr wrap="none" rtlCol="0">
            <a:spAutoFit/>
          </a:bodyPr>
          <a:lstStyle/>
          <a:p>
            <a:r>
              <a:rPr kumimoji="1" lang="ja-JP" altLang="en-US" dirty="0"/>
              <a:t>統合プロセス化技術（</a:t>
            </a:r>
            <a:r>
              <a:rPr kumimoji="1" lang="en-US" altLang="ja-JP" dirty="0"/>
              <a:t>CBP</a:t>
            </a:r>
            <a:r>
              <a:rPr kumimoji="1" lang="ja-JP" altLang="en-US" dirty="0"/>
              <a:t>）</a:t>
            </a:r>
          </a:p>
        </p:txBody>
      </p:sp>
      <p:sp>
        <p:nvSpPr>
          <p:cNvPr id="51" name="テキスト ボックス 50">
            <a:extLst>
              <a:ext uri="{FF2B5EF4-FFF2-40B4-BE49-F238E27FC236}">
                <a16:creationId xmlns:a16="http://schemas.microsoft.com/office/drawing/2014/main" id="{E7196E10-0D59-48A3-8F7C-DBAC25B9EF5A}"/>
              </a:ext>
            </a:extLst>
          </p:cNvPr>
          <p:cNvSpPr txBox="1"/>
          <p:nvPr/>
        </p:nvSpPr>
        <p:spPr>
          <a:xfrm>
            <a:off x="7656945" y="5377940"/>
            <a:ext cx="3978607" cy="584775"/>
          </a:xfrm>
          <a:prstGeom prst="rect">
            <a:avLst/>
          </a:prstGeom>
          <a:noFill/>
        </p:spPr>
        <p:txBody>
          <a:bodyPr wrap="square" rtlCol="0">
            <a:spAutoFit/>
          </a:bodyPr>
          <a:lstStyle/>
          <a:p>
            <a:r>
              <a:rPr kumimoji="1" lang="ja-JP" altLang="en-US" sz="1600" dirty="0"/>
              <a:t>微生物に機能を付与することで、前処理・糖化・発酵プロセスを統合する</a:t>
            </a:r>
          </a:p>
        </p:txBody>
      </p:sp>
      <p:cxnSp>
        <p:nvCxnSpPr>
          <p:cNvPr id="54" name="直線矢印コネクタ 53">
            <a:extLst>
              <a:ext uri="{FF2B5EF4-FFF2-40B4-BE49-F238E27FC236}">
                <a16:creationId xmlns:a16="http://schemas.microsoft.com/office/drawing/2014/main" id="{F52E73AC-7551-4AF1-BA0E-FFFAD7287D3E}"/>
              </a:ext>
            </a:extLst>
          </p:cNvPr>
          <p:cNvCxnSpPr>
            <a:cxnSpLocks/>
            <a:stCxn id="4" idx="3"/>
            <a:endCxn id="52" idx="1"/>
          </p:cNvCxnSpPr>
          <p:nvPr/>
        </p:nvCxnSpPr>
        <p:spPr>
          <a:xfrm flipV="1">
            <a:off x="6797407" y="3184303"/>
            <a:ext cx="539199" cy="934184"/>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64CCE640-29B2-410F-AC84-148690D430C6}"/>
              </a:ext>
            </a:extLst>
          </p:cNvPr>
          <p:cNvCxnSpPr>
            <a:cxnSpLocks/>
            <a:stCxn id="4" idx="3"/>
            <a:endCxn id="53" idx="1"/>
          </p:cNvCxnSpPr>
          <p:nvPr/>
        </p:nvCxnSpPr>
        <p:spPr>
          <a:xfrm>
            <a:off x="6797407" y="4118487"/>
            <a:ext cx="539199" cy="1334122"/>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2" name="テキスト ボックス 61">
            <a:extLst>
              <a:ext uri="{FF2B5EF4-FFF2-40B4-BE49-F238E27FC236}">
                <a16:creationId xmlns:a16="http://schemas.microsoft.com/office/drawing/2014/main" id="{18479991-9F01-4CAB-A3AF-4F05168560E6}"/>
              </a:ext>
            </a:extLst>
          </p:cNvPr>
          <p:cNvSpPr txBox="1"/>
          <p:nvPr/>
        </p:nvSpPr>
        <p:spPr>
          <a:xfrm>
            <a:off x="3263055" y="1555975"/>
            <a:ext cx="4073551" cy="369332"/>
          </a:xfrm>
          <a:prstGeom prst="rect">
            <a:avLst/>
          </a:prstGeom>
          <a:noFill/>
        </p:spPr>
        <p:txBody>
          <a:bodyPr wrap="none" rtlCol="0">
            <a:spAutoFit/>
          </a:bodyPr>
          <a:lstStyle/>
          <a:p>
            <a:r>
              <a:rPr kumimoji="1" lang="ja-JP" altLang="en-US" dirty="0"/>
              <a:t>セルラーゼ製剤と</a:t>
            </a:r>
            <a:r>
              <a:rPr kumimoji="1" lang="en-US" altLang="ja-JP" dirty="0"/>
              <a:t>CBP</a:t>
            </a:r>
            <a:r>
              <a:rPr kumimoji="1" lang="ja-JP" altLang="en-US" dirty="0"/>
              <a:t>の役割・期待度は？</a:t>
            </a:r>
          </a:p>
        </p:txBody>
      </p:sp>
      <p:sp>
        <p:nvSpPr>
          <p:cNvPr id="63" name="テキスト ボックス 62">
            <a:extLst>
              <a:ext uri="{FF2B5EF4-FFF2-40B4-BE49-F238E27FC236}">
                <a16:creationId xmlns:a16="http://schemas.microsoft.com/office/drawing/2014/main" id="{F4705B81-3D08-4916-A369-58B5E521986C}"/>
              </a:ext>
            </a:extLst>
          </p:cNvPr>
          <p:cNvSpPr txBox="1"/>
          <p:nvPr/>
        </p:nvSpPr>
        <p:spPr>
          <a:xfrm>
            <a:off x="9938634" y="4347952"/>
            <a:ext cx="2184437" cy="307777"/>
          </a:xfrm>
          <a:prstGeom prst="rect">
            <a:avLst/>
          </a:prstGeom>
          <a:noFill/>
        </p:spPr>
        <p:txBody>
          <a:bodyPr wrap="square" rtlCol="0">
            <a:spAutoFit/>
          </a:bodyPr>
          <a:lstStyle/>
          <a:p>
            <a:r>
              <a:rPr kumimoji="1" lang="en-US" altLang="ja-JP" sz="1400" dirty="0"/>
              <a:t>※</a:t>
            </a:r>
            <a:r>
              <a:rPr kumimoji="1" lang="ja-JP" altLang="en-US" sz="1400" dirty="0"/>
              <a:t>副次的な添加物もある</a:t>
            </a:r>
          </a:p>
        </p:txBody>
      </p:sp>
    </p:spTree>
    <p:extLst>
      <p:ext uri="{BB962C8B-B14F-4D97-AF65-F5344CB8AC3E}">
        <p14:creationId xmlns:p14="http://schemas.microsoft.com/office/powerpoint/2010/main" val="3585542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正方形/長方形 77">
            <a:extLst>
              <a:ext uri="{FF2B5EF4-FFF2-40B4-BE49-F238E27FC236}">
                <a16:creationId xmlns:a16="http://schemas.microsoft.com/office/drawing/2014/main" id="{4B2246DD-F684-4A8D-A006-C17424D65131}"/>
              </a:ext>
            </a:extLst>
          </p:cNvPr>
          <p:cNvSpPr/>
          <p:nvPr/>
        </p:nvSpPr>
        <p:spPr>
          <a:xfrm>
            <a:off x="4870492" y="2791465"/>
            <a:ext cx="4098844" cy="1288218"/>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正方形/長方形 7">
            <a:extLst>
              <a:ext uri="{FF2B5EF4-FFF2-40B4-BE49-F238E27FC236}">
                <a16:creationId xmlns:a16="http://schemas.microsoft.com/office/drawing/2014/main" id="{2FE48CB0-6076-4E48-AF98-ED6CBB7B15C1}"/>
              </a:ext>
            </a:extLst>
          </p:cNvPr>
          <p:cNvSpPr/>
          <p:nvPr/>
        </p:nvSpPr>
        <p:spPr>
          <a:xfrm>
            <a:off x="4827759" y="4970346"/>
            <a:ext cx="4141577" cy="1096563"/>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normAutofit fontScale="90000"/>
          </a:bodyPr>
          <a:lstStyle/>
          <a:p>
            <a:r>
              <a:rPr lang="ja-JP" altLang="en-US" sz="1800" dirty="0"/>
              <a:t>補足：調査活動</a:t>
            </a:r>
            <a:br>
              <a:rPr kumimoji="1" lang="en-US" altLang="ja-JP" sz="2700" dirty="0"/>
            </a:br>
            <a:r>
              <a:rPr lang="ja-JP" altLang="en-US" sz="2700" dirty="0"/>
              <a:t>バイオマス資源の分類</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21</a:t>
            </a:fld>
            <a:endParaRPr kumimoji="1" lang="ja-JP" altLang="en-US"/>
          </a:p>
        </p:txBody>
      </p:sp>
      <p:sp>
        <p:nvSpPr>
          <p:cNvPr id="6" name="テキスト プレースホルダー 5">
            <a:extLst>
              <a:ext uri="{FF2B5EF4-FFF2-40B4-BE49-F238E27FC236}">
                <a16:creationId xmlns:a16="http://schemas.microsoft.com/office/drawing/2014/main" id="{35C2058B-43BA-4AAA-889B-88A62A9FD559}"/>
              </a:ext>
            </a:extLst>
          </p:cNvPr>
          <p:cNvSpPr>
            <a:spLocks noGrp="1"/>
          </p:cNvSpPr>
          <p:nvPr>
            <p:ph type="body" sz="quarter" idx="11"/>
          </p:nvPr>
        </p:nvSpPr>
        <p:spPr>
          <a:xfrm>
            <a:off x="517055" y="1071624"/>
            <a:ext cx="11341887" cy="653794"/>
          </a:xfrm>
        </p:spPr>
        <p:txBody>
          <a:bodyPr/>
          <a:lstStyle/>
          <a:p>
            <a:r>
              <a:rPr lang="ja-JP" altLang="en-US" dirty="0"/>
              <a:t>未利用／資源作物系かつ非食用部のリグノセルロース系バイオマスが注目されている。</a:t>
            </a:r>
          </a:p>
        </p:txBody>
      </p:sp>
      <p:sp>
        <p:nvSpPr>
          <p:cNvPr id="33" name="テキスト ボックス 32">
            <a:extLst>
              <a:ext uri="{FF2B5EF4-FFF2-40B4-BE49-F238E27FC236}">
                <a16:creationId xmlns:a16="http://schemas.microsoft.com/office/drawing/2014/main" id="{197E3E7B-6C20-4138-BF38-E75D7DB80FED}"/>
              </a:ext>
            </a:extLst>
          </p:cNvPr>
          <p:cNvSpPr txBox="1"/>
          <p:nvPr/>
        </p:nvSpPr>
        <p:spPr>
          <a:xfrm>
            <a:off x="4840331" y="5176153"/>
            <a:ext cx="439965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麦わら、稲わら、稲もみ殻、</a:t>
            </a:r>
            <a:r>
              <a:rPr kumimoji="1" lang="en-US" altLang="ja-JP" sz="1600" dirty="0"/>
              <a:t> PKS</a:t>
            </a:r>
            <a:r>
              <a:rPr kumimoji="1" lang="ja-JP" altLang="en-US" sz="1600" dirty="0"/>
              <a:t>・</a:t>
            </a:r>
            <a:r>
              <a:rPr kumimoji="1" lang="en-US" altLang="ja-JP" sz="1600" dirty="0"/>
              <a:t>EFB</a:t>
            </a:r>
            <a:r>
              <a:rPr kumimoji="1" lang="ja-JP" altLang="en-US" sz="1400" dirty="0"/>
              <a:t>（パーム）</a:t>
            </a:r>
            <a:endParaRPr kumimoji="1" lang="en-US" altLang="ja-JP" sz="1600" dirty="0"/>
          </a:p>
        </p:txBody>
      </p:sp>
      <p:sp>
        <p:nvSpPr>
          <p:cNvPr id="36" name="テキスト ボックス 35">
            <a:extLst>
              <a:ext uri="{FF2B5EF4-FFF2-40B4-BE49-F238E27FC236}">
                <a16:creationId xmlns:a16="http://schemas.microsoft.com/office/drawing/2014/main" id="{61307483-A9BD-4F83-8603-25A39AF5BC8E}"/>
              </a:ext>
            </a:extLst>
          </p:cNvPr>
          <p:cNvSpPr txBox="1"/>
          <p:nvPr/>
        </p:nvSpPr>
        <p:spPr>
          <a:xfrm>
            <a:off x="5011105" y="3015630"/>
            <a:ext cx="3300651" cy="338554"/>
          </a:xfrm>
          <a:prstGeom prst="rect">
            <a:avLst/>
          </a:prstGeom>
          <a:noFill/>
        </p:spPr>
        <p:txBody>
          <a:bodyPr wrap="square" rtlCol="0">
            <a:spAutoFit/>
          </a:bodyPr>
          <a:lstStyle/>
          <a:p>
            <a:r>
              <a:rPr kumimoji="1" lang="ja-JP" altLang="en-US" sz="1600" dirty="0"/>
              <a:t>糖</a:t>
            </a:r>
            <a:r>
              <a:rPr kumimoji="1" lang="ja-JP" altLang="en-US" sz="1400" dirty="0"/>
              <a:t>（さとうきび、てんさい）</a:t>
            </a:r>
          </a:p>
        </p:txBody>
      </p:sp>
      <p:sp>
        <p:nvSpPr>
          <p:cNvPr id="37" name="正方形/長方形 36">
            <a:extLst>
              <a:ext uri="{FF2B5EF4-FFF2-40B4-BE49-F238E27FC236}">
                <a16:creationId xmlns:a16="http://schemas.microsoft.com/office/drawing/2014/main" id="{1FEC4C51-4C0E-4AE7-A9B9-867E4EACC96A}"/>
              </a:ext>
            </a:extLst>
          </p:cNvPr>
          <p:cNvSpPr/>
          <p:nvPr/>
        </p:nvSpPr>
        <p:spPr>
          <a:xfrm>
            <a:off x="4807111" y="4360630"/>
            <a:ext cx="1444015" cy="31091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森林残材</a:t>
            </a:r>
          </a:p>
        </p:txBody>
      </p:sp>
      <p:sp>
        <p:nvSpPr>
          <p:cNvPr id="39" name="正方形/長方形 38">
            <a:extLst>
              <a:ext uri="{FF2B5EF4-FFF2-40B4-BE49-F238E27FC236}">
                <a16:creationId xmlns:a16="http://schemas.microsoft.com/office/drawing/2014/main" id="{3CB07F1D-CECB-4FFB-93F7-367F8579F0D1}"/>
              </a:ext>
            </a:extLst>
          </p:cNvPr>
          <p:cNvSpPr/>
          <p:nvPr/>
        </p:nvSpPr>
        <p:spPr>
          <a:xfrm>
            <a:off x="9858820" y="4347023"/>
            <a:ext cx="1512727" cy="35016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栽培木材</a:t>
            </a:r>
          </a:p>
        </p:txBody>
      </p:sp>
      <p:sp>
        <p:nvSpPr>
          <p:cNvPr id="40" name="正方形/長方形 39">
            <a:extLst>
              <a:ext uri="{FF2B5EF4-FFF2-40B4-BE49-F238E27FC236}">
                <a16:creationId xmlns:a16="http://schemas.microsoft.com/office/drawing/2014/main" id="{29D42637-7423-44A6-9B37-203DF1E5D568}"/>
              </a:ext>
            </a:extLst>
          </p:cNvPr>
          <p:cNvSpPr/>
          <p:nvPr/>
        </p:nvSpPr>
        <p:spPr>
          <a:xfrm>
            <a:off x="9848079" y="5131999"/>
            <a:ext cx="1534209" cy="32803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水生植物</a:t>
            </a:r>
          </a:p>
        </p:txBody>
      </p:sp>
      <p:sp>
        <p:nvSpPr>
          <p:cNvPr id="42" name="テキスト ボックス 41">
            <a:extLst>
              <a:ext uri="{FF2B5EF4-FFF2-40B4-BE49-F238E27FC236}">
                <a16:creationId xmlns:a16="http://schemas.microsoft.com/office/drawing/2014/main" id="{BAEBDF50-D0FB-4F75-9CE6-0801B5AE9BAF}"/>
              </a:ext>
            </a:extLst>
          </p:cNvPr>
          <p:cNvSpPr txBox="1"/>
          <p:nvPr/>
        </p:nvSpPr>
        <p:spPr>
          <a:xfrm>
            <a:off x="5000831" y="3346373"/>
            <a:ext cx="3586063" cy="338554"/>
          </a:xfrm>
          <a:prstGeom prst="rect">
            <a:avLst/>
          </a:prstGeom>
          <a:noFill/>
        </p:spPr>
        <p:txBody>
          <a:bodyPr wrap="square" rtlCol="0">
            <a:spAutoFit/>
          </a:bodyPr>
          <a:lstStyle/>
          <a:p>
            <a:r>
              <a:rPr kumimoji="1" lang="ja-JP" altLang="en-US" sz="1600" dirty="0"/>
              <a:t>デンプン</a:t>
            </a:r>
            <a:r>
              <a:rPr kumimoji="1" lang="ja-JP" altLang="en-US" sz="1400" dirty="0"/>
              <a:t>（とうもろこし、さつまいも、キャッサバ）</a:t>
            </a:r>
            <a:endParaRPr kumimoji="1" lang="ja-JP" altLang="en-US" sz="1600" dirty="0"/>
          </a:p>
        </p:txBody>
      </p:sp>
      <p:sp>
        <p:nvSpPr>
          <p:cNvPr id="43" name="テキスト ボックス 42">
            <a:extLst>
              <a:ext uri="{FF2B5EF4-FFF2-40B4-BE49-F238E27FC236}">
                <a16:creationId xmlns:a16="http://schemas.microsoft.com/office/drawing/2014/main" id="{774AB624-0E46-41DB-B436-8CC54F81FBAC}"/>
              </a:ext>
            </a:extLst>
          </p:cNvPr>
          <p:cNvSpPr txBox="1"/>
          <p:nvPr/>
        </p:nvSpPr>
        <p:spPr>
          <a:xfrm>
            <a:off x="5000831" y="3667831"/>
            <a:ext cx="3454797" cy="338554"/>
          </a:xfrm>
          <a:prstGeom prst="rect">
            <a:avLst/>
          </a:prstGeom>
          <a:noFill/>
        </p:spPr>
        <p:txBody>
          <a:bodyPr wrap="square" rtlCol="0">
            <a:spAutoFit/>
          </a:bodyPr>
          <a:lstStyle/>
          <a:p>
            <a:r>
              <a:rPr kumimoji="1" lang="ja-JP" altLang="en-US" sz="1600" dirty="0"/>
              <a:t>油脂</a:t>
            </a:r>
            <a:r>
              <a:rPr kumimoji="1" lang="ja-JP" altLang="en-US" sz="1400" dirty="0"/>
              <a:t>（菜種、ひまわり、大豆、パーム）</a:t>
            </a:r>
            <a:endParaRPr kumimoji="1" lang="ja-JP" altLang="en-US" sz="1600" dirty="0"/>
          </a:p>
        </p:txBody>
      </p:sp>
      <p:sp>
        <p:nvSpPr>
          <p:cNvPr id="46" name="正方形/長方形 45">
            <a:extLst>
              <a:ext uri="{FF2B5EF4-FFF2-40B4-BE49-F238E27FC236}">
                <a16:creationId xmlns:a16="http://schemas.microsoft.com/office/drawing/2014/main" id="{74944D4B-8806-4947-A4D7-6C3926BA4D75}"/>
              </a:ext>
            </a:extLst>
          </p:cNvPr>
          <p:cNvSpPr/>
          <p:nvPr/>
        </p:nvSpPr>
        <p:spPr>
          <a:xfrm>
            <a:off x="531091" y="4323320"/>
            <a:ext cx="486047" cy="175409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非食用部</a:t>
            </a:r>
            <a:endParaRPr kumimoji="1" lang="ja-JP" altLang="en-US" dirty="0">
              <a:solidFill>
                <a:schemeClr val="bg1"/>
              </a:solidFill>
            </a:endParaRPr>
          </a:p>
        </p:txBody>
      </p:sp>
      <p:sp>
        <p:nvSpPr>
          <p:cNvPr id="47" name="正方形/長方形 46">
            <a:extLst>
              <a:ext uri="{FF2B5EF4-FFF2-40B4-BE49-F238E27FC236}">
                <a16:creationId xmlns:a16="http://schemas.microsoft.com/office/drawing/2014/main" id="{21BD68E8-5877-480B-8DD5-0988D5AAC667}"/>
              </a:ext>
            </a:extLst>
          </p:cNvPr>
          <p:cNvSpPr/>
          <p:nvPr/>
        </p:nvSpPr>
        <p:spPr>
          <a:xfrm>
            <a:off x="9839442" y="4749794"/>
            <a:ext cx="1551483" cy="32169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栽培草本</a:t>
            </a:r>
          </a:p>
        </p:txBody>
      </p:sp>
      <p:sp>
        <p:nvSpPr>
          <p:cNvPr id="55" name="正方形/長方形 54">
            <a:extLst>
              <a:ext uri="{FF2B5EF4-FFF2-40B4-BE49-F238E27FC236}">
                <a16:creationId xmlns:a16="http://schemas.microsoft.com/office/drawing/2014/main" id="{26A52536-0AFF-4389-A112-A05913BFBCF1}"/>
              </a:ext>
            </a:extLst>
          </p:cNvPr>
          <p:cNvSpPr/>
          <p:nvPr/>
        </p:nvSpPr>
        <p:spPr>
          <a:xfrm>
            <a:off x="531091" y="2586397"/>
            <a:ext cx="486047" cy="163288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可食性</a:t>
            </a:r>
            <a:endParaRPr kumimoji="1" lang="ja-JP" altLang="en-US" dirty="0">
              <a:solidFill>
                <a:schemeClr val="bg1"/>
              </a:solidFill>
            </a:endParaRPr>
          </a:p>
        </p:txBody>
      </p:sp>
      <p:sp>
        <p:nvSpPr>
          <p:cNvPr id="58" name="正方形/長方形 57">
            <a:extLst>
              <a:ext uri="{FF2B5EF4-FFF2-40B4-BE49-F238E27FC236}">
                <a16:creationId xmlns:a16="http://schemas.microsoft.com/office/drawing/2014/main" id="{00B0A85C-D2C6-48F7-942E-995C93AE96E6}"/>
              </a:ext>
            </a:extLst>
          </p:cNvPr>
          <p:cNvSpPr/>
          <p:nvPr/>
        </p:nvSpPr>
        <p:spPr>
          <a:xfrm>
            <a:off x="9848079" y="5564785"/>
            <a:ext cx="1534209" cy="32803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微細藻類</a:t>
            </a:r>
          </a:p>
        </p:txBody>
      </p:sp>
      <p:sp>
        <p:nvSpPr>
          <p:cNvPr id="59" name="正方形/長方形 58">
            <a:extLst>
              <a:ext uri="{FF2B5EF4-FFF2-40B4-BE49-F238E27FC236}">
                <a16:creationId xmlns:a16="http://schemas.microsoft.com/office/drawing/2014/main" id="{29F24AB1-9A7E-43E2-87E2-FBEC44C77CB0}"/>
              </a:ext>
            </a:extLst>
          </p:cNvPr>
          <p:cNvSpPr/>
          <p:nvPr/>
        </p:nvSpPr>
        <p:spPr>
          <a:xfrm>
            <a:off x="1818526" y="1651989"/>
            <a:ext cx="2650732" cy="45655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廃棄物系</a:t>
            </a:r>
          </a:p>
        </p:txBody>
      </p:sp>
      <p:sp>
        <p:nvSpPr>
          <p:cNvPr id="60" name="正方形/長方形 59">
            <a:extLst>
              <a:ext uri="{FF2B5EF4-FFF2-40B4-BE49-F238E27FC236}">
                <a16:creationId xmlns:a16="http://schemas.microsoft.com/office/drawing/2014/main" id="{84E300F9-D9A5-4C17-A636-C5EB64380ECC}"/>
              </a:ext>
            </a:extLst>
          </p:cNvPr>
          <p:cNvSpPr/>
          <p:nvPr/>
        </p:nvSpPr>
        <p:spPr>
          <a:xfrm>
            <a:off x="4650425" y="1651896"/>
            <a:ext cx="4688781" cy="45471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未利用系</a:t>
            </a:r>
          </a:p>
        </p:txBody>
      </p:sp>
      <p:sp>
        <p:nvSpPr>
          <p:cNvPr id="61" name="テキスト ボックス 60">
            <a:extLst>
              <a:ext uri="{FF2B5EF4-FFF2-40B4-BE49-F238E27FC236}">
                <a16:creationId xmlns:a16="http://schemas.microsoft.com/office/drawing/2014/main" id="{444843F6-D7A5-4AEC-874E-9F623EA9C76B}"/>
              </a:ext>
            </a:extLst>
          </p:cNvPr>
          <p:cNvSpPr txBox="1"/>
          <p:nvPr/>
        </p:nvSpPr>
        <p:spPr>
          <a:xfrm>
            <a:off x="4840332" y="5432134"/>
            <a:ext cx="3255701" cy="338554"/>
          </a:xfrm>
          <a:prstGeom prst="rect">
            <a:avLst/>
          </a:prstGeom>
          <a:noFill/>
        </p:spPr>
        <p:txBody>
          <a:bodyPr wrap="square" rtlCol="0">
            <a:spAutoFit/>
          </a:bodyPr>
          <a:lstStyle/>
          <a:p>
            <a:r>
              <a:rPr kumimoji="1" lang="ja-JP" altLang="en-US" sz="1600" dirty="0"/>
              <a:t>バガス</a:t>
            </a:r>
            <a:r>
              <a:rPr kumimoji="1" lang="ja-JP" altLang="en-US" sz="1400" dirty="0"/>
              <a:t>（サトウキビ、スイートソルガム）、</a:t>
            </a:r>
            <a:endParaRPr kumimoji="1" lang="ja-JP" altLang="en-US" sz="1600" dirty="0"/>
          </a:p>
        </p:txBody>
      </p:sp>
      <p:sp>
        <p:nvSpPr>
          <p:cNvPr id="64" name="テキスト ボックス 63">
            <a:extLst>
              <a:ext uri="{FF2B5EF4-FFF2-40B4-BE49-F238E27FC236}">
                <a16:creationId xmlns:a16="http://schemas.microsoft.com/office/drawing/2014/main" id="{2330FFF8-2167-4A54-8FC6-1CEC8800ED8D}"/>
              </a:ext>
            </a:extLst>
          </p:cNvPr>
          <p:cNvSpPr txBox="1"/>
          <p:nvPr/>
        </p:nvSpPr>
        <p:spPr>
          <a:xfrm>
            <a:off x="4840331" y="5715662"/>
            <a:ext cx="3746563" cy="338554"/>
          </a:xfrm>
          <a:prstGeom prst="rect">
            <a:avLst/>
          </a:prstGeom>
          <a:noFill/>
        </p:spPr>
        <p:txBody>
          <a:bodyPr wrap="square" rtlCol="0">
            <a:spAutoFit/>
          </a:bodyPr>
          <a:lstStyle/>
          <a:p>
            <a:r>
              <a:rPr kumimoji="1" lang="ja-JP" altLang="en-US" sz="1600" dirty="0"/>
              <a:t>ストーバ</a:t>
            </a:r>
            <a:r>
              <a:rPr kumimoji="1" lang="ja-JP" altLang="en-US" sz="1400" dirty="0"/>
              <a:t>（とうもろこし）、キャッサバパルプ</a:t>
            </a:r>
          </a:p>
        </p:txBody>
      </p:sp>
      <p:sp>
        <p:nvSpPr>
          <p:cNvPr id="65" name="正方形/長方形 64">
            <a:extLst>
              <a:ext uri="{FF2B5EF4-FFF2-40B4-BE49-F238E27FC236}">
                <a16:creationId xmlns:a16="http://schemas.microsoft.com/office/drawing/2014/main" id="{899FF5BB-FDA1-4B92-99BE-69E3972DC739}"/>
              </a:ext>
            </a:extLst>
          </p:cNvPr>
          <p:cNvSpPr/>
          <p:nvPr/>
        </p:nvSpPr>
        <p:spPr>
          <a:xfrm>
            <a:off x="4716117" y="2619988"/>
            <a:ext cx="116417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農産資源</a:t>
            </a:r>
          </a:p>
        </p:txBody>
      </p:sp>
      <p:sp>
        <p:nvSpPr>
          <p:cNvPr id="68" name="正方形/長方形 67">
            <a:extLst>
              <a:ext uri="{FF2B5EF4-FFF2-40B4-BE49-F238E27FC236}">
                <a16:creationId xmlns:a16="http://schemas.microsoft.com/office/drawing/2014/main" id="{E2E562F7-7ACF-453E-BB5D-BFF9AD38F093}"/>
              </a:ext>
            </a:extLst>
          </p:cNvPr>
          <p:cNvSpPr/>
          <p:nvPr/>
        </p:nvSpPr>
        <p:spPr>
          <a:xfrm>
            <a:off x="4807111" y="4790346"/>
            <a:ext cx="1444015"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農業残渣</a:t>
            </a:r>
          </a:p>
        </p:txBody>
      </p:sp>
      <p:sp>
        <p:nvSpPr>
          <p:cNvPr id="69" name="テキスト ボックス 68">
            <a:extLst>
              <a:ext uri="{FF2B5EF4-FFF2-40B4-BE49-F238E27FC236}">
                <a16:creationId xmlns:a16="http://schemas.microsoft.com/office/drawing/2014/main" id="{D2527DBD-E2F4-484D-91DD-071ED6C2347C}"/>
              </a:ext>
            </a:extLst>
          </p:cNvPr>
          <p:cNvSpPr txBox="1"/>
          <p:nvPr/>
        </p:nvSpPr>
        <p:spPr>
          <a:xfrm>
            <a:off x="284901" y="6265087"/>
            <a:ext cx="6387737" cy="338554"/>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t>※METI </a:t>
            </a:r>
            <a:r>
              <a:rPr lang="ja-JP" altLang="en-US" sz="1600" dirty="0"/>
              <a:t>バイオマス燃料の安定調達・持続可能性等に係る調査（</a:t>
            </a:r>
            <a:r>
              <a:rPr lang="en-US" altLang="ja-JP" sz="1600" dirty="0"/>
              <a:t>2018</a:t>
            </a:r>
            <a:r>
              <a:rPr lang="ja-JP" altLang="en-US" sz="1600" dirty="0"/>
              <a:t>）</a:t>
            </a:r>
            <a:endParaRPr kumimoji="1" lang="ja-JP" altLang="en-US" sz="1600" dirty="0"/>
          </a:p>
        </p:txBody>
      </p:sp>
      <p:sp>
        <p:nvSpPr>
          <p:cNvPr id="70" name="テキスト ボックス 69">
            <a:extLst>
              <a:ext uri="{FF2B5EF4-FFF2-40B4-BE49-F238E27FC236}">
                <a16:creationId xmlns:a16="http://schemas.microsoft.com/office/drawing/2014/main" id="{5DC2A521-05D5-4AB0-8BFC-EFADCAF78A35}"/>
              </a:ext>
            </a:extLst>
          </p:cNvPr>
          <p:cNvSpPr txBox="1"/>
          <p:nvPr/>
        </p:nvSpPr>
        <p:spPr>
          <a:xfrm>
            <a:off x="10169460" y="5928652"/>
            <a:ext cx="1428829"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（第三世代）</a:t>
            </a:r>
          </a:p>
        </p:txBody>
      </p:sp>
      <p:sp>
        <p:nvSpPr>
          <p:cNvPr id="72" name="正方形/長方形 71">
            <a:extLst>
              <a:ext uri="{FF2B5EF4-FFF2-40B4-BE49-F238E27FC236}">
                <a16:creationId xmlns:a16="http://schemas.microsoft.com/office/drawing/2014/main" id="{F7646A27-33C4-44A8-9991-E714DB2176AA}"/>
              </a:ext>
            </a:extLst>
          </p:cNvPr>
          <p:cNvSpPr/>
          <p:nvPr/>
        </p:nvSpPr>
        <p:spPr>
          <a:xfrm>
            <a:off x="9503596" y="1651896"/>
            <a:ext cx="2324523" cy="45471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資源作物系</a:t>
            </a:r>
          </a:p>
        </p:txBody>
      </p:sp>
      <p:sp>
        <p:nvSpPr>
          <p:cNvPr id="73" name="正方形/長方形 72">
            <a:extLst>
              <a:ext uri="{FF2B5EF4-FFF2-40B4-BE49-F238E27FC236}">
                <a16:creationId xmlns:a16="http://schemas.microsoft.com/office/drawing/2014/main" id="{8E1B4D3B-54C9-41B9-97B6-2A95B5484EDA}"/>
              </a:ext>
            </a:extLst>
          </p:cNvPr>
          <p:cNvSpPr/>
          <p:nvPr/>
        </p:nvSpPr>
        <p:spPr>
          <a:xfrm>
            <a:off x="2136385" y="4380655"/>
            <a:ext cx="1410787" cy="36485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廃木材</a:t>
            </a:r>
          </a:p>
        </p:txBody>
      </p:sp>
      <p:sp>
        <p:nvSpPr>
          <p:cNvPr id="74" name="正方形/長方形 73">
            <a:extLst>
              <a:ext uri="{FF2B5EF4-FFF2-40B4-BE49-F238E27FC236}">
                <a16:creationId xmlns:a16="http://schemas.microsoft.com/office/drawing/2014/main" id="{FB889422-66F0-489A-BD28-0C097108139B}"/>
              </a:ext>
            </a:extLst>
          </p:cNvPr>
          <p:cNvSpPr/>
          <p:nvPr/>
        </p:nvSpPr>
        <p:spPr>
          <a:xfrm>
            <a:off x="2141127" y="4838288"/>
            <a:ext cx="1401304" cy="35830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畜産廃棄</a:t>
            </a:r>
          </a:p>
        </p:txBody>
      </p:sp>
      <p:sp>
        <p:nvSpPr>
          <p:cNvPr id="75" name="正方形/長方形 74">
            <a:extLst>
              <a:ext uri="{FF2B5EF4-FFF2-40B4-BE49-F238E27FC236}">
                <a16:creationId xmlns:a16="http://schemas.microsoft.com/office/drawing/2014/main" id="{1AB92140-05ED-40BA-83B6-6AD6B74D0DA1}"/>
              </a:ext>
            </a:extLst>
          </p:cNvPr>
          <p:cNvSpPr/>
          <p:nvPr/>
        </p:nvSpPr>
        <p:spPr>
          <a:xfrm>
            <a:off x="2148943" y="5728805"/>
            <a:ext cx="1401304" cy="35830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製紙廃棄</a:t>
            </a:r>
          </a:p>
        </p:txBody>
      </p:sp>
      <p:sp>
        <p:nvSpPr>
          <p:cNvPr id="76" name="正方形/長方形 75">
            <a:extLst>
              <a:ext uri="{FF2B5EF4-FFF2-40B4-BE49-F238E27FC236}">
                <a16:creationId xmlns:a16="http://schemas.microsoft.com/office/drawing/2014/main" id="{1146D1C0-EAC3-45F2-B6D1-23A417361D01}"/>
              </a:ext>
            </a:extLst>
          </p:cNvPr>
          <p:cNvSpPr/>
          <p:nvPr/>
        </p:nvSpPr>
        <p:spPr>
          <a:xfrm>
            <a:off x="2141127" y="2912277"/>
            <a:ext cx="1401304" cy="35830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食品廃棄物</a:t>
            </a:r>
          </a:p>
        </p:txBody>
      </p:sp>
      <p:sp>
        <p:nvSpPr>
          <p:cNvPr id="77" name="正方形/長方形 76">
            <a:extLst>
              <a:ext uri="{FF2B5EF4-FFF2-40B4-BE49-F238E27FC236}">
                <a16:creationId xmlns:a16="http://schemas.microsoft.com/office/drawing/2014/main" id="{E72F79A1-0BB4-407D-B465-24BA2BF920E9}"/>
              </a:ext>
            </a:extLst>
          </p:cNvPr>
          <p:cNvSpPr/>
          <p:nvPr/>
        </p:nvSpPr>
        <p:spPr>
          <a:xfrm>
            <a:off x="2148943" y="5286210"/>
            <a:ext cx="1401304" cy="35830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生活排水</a:t>
            </a:r>
          </a:p>
        </p:txBody>
      </p:sp>
      <p:sp>
        <p:nvSpPr>
          <p:cNvPr id="79" name="テキスト ボックス 78">
            <a:extLst>
              <a:ext uri="{FF2B5EF4-FFF2-40B4-BE49-F238E27FC236}">
                <a16:creationId xmlns:a16="http://schemas.microsoft.com/office/drawing/2014/main" id="{979C3A8E-674F-4E39-958F-9304345D4BBC}"/>
              </a:ext>
            </a:extLst>
          </p:cNvPr>
          <p:cNvSpPr txBox="1"/>
          <p:nvPr/>
        </p:nvSpPr>
        <p:spPr>
          <a:xfrm>
            <a:off x="1609637" y="2553319"/>
            <a:ext cx="3000592" cy="307777"/>
          </a:xfrm>
          <a:prstGeom prst="rect">
            <a:avLst/>
          </a:prstGeom>
          <a:noFill/>
        </p:spPr>
        <p:txBody>
          <a:bodyPr wrap="square" rtlCol="0">
            <a:spAutoFit/>
          </a:bodyPr>
          <a:lstStyle/>
          <a:p>
            <a:pPr algn="ctr"/>
            <a:r>
              <a:rPr kumimoji="1" lang="ja-JP" altLang="en-US" sz="1400" dirty="0"/>
              <a:t>（生活廃棄以外は利用率が高い</a:t>
            </a:r>
            <a:r>
              <a:rPr kumimoji="1" lang="ja-JP" altLang="en-US" sz="1200" dirty="0"/>
              <a:t>）</a:t>
            </a:r>
          </a:p>
        </p:txBody>
      </p:sp>
      <p:sp>
        <p:nvSpPr>
          <p:cNvPr id="80" name="テキスト ボックス 79">
            <a:extLst>
              <a:ext uri="{FF2B5EF4-FFF2-40B4-BE49-F238E27FC236}">
                <a16:creationId xmlns:a16="http://schemas.microsoft.com/office/drawing/2014/main" id="{33DA988B-82E0-4E83-A2D1-55BC47B5749B}"/>
              </a:ext>
            </a:extLst>
          </p:cNvPr>
          <p:cNvSpPr txBox="1"/>
          <p:nvPr/>
        </p:nvSpPr>
        <p:spPr>
          <a:xfrm>
            <a:off x="1045618" y="2751617"/>
            <a:ext cx="400110" cy="1348800"/>
          </a:xfrm>
          <a:prstGeom prst="rect">
            <a:avLst/>
          </a:prstGeom>
          <a:noFill/>
        </p:spPr>
        <p:txBody>
          <a:bodyPr vert="eaVert" wrap="square" rtlCol="0">
            <a:spAutoFit/>
          </a:bodyPr>
          <a:lstStyle/>
          <a:p>
            <a:pPr algn="ctr"/>
            <a:r>
              <a:rPr kumimoji="1" lang="ja-JP" altLang="en-US" sz="1400" dirty="0"/>
              <a:t>食糧競合可能性</a:t>
            </a:r>
          </a:p>
        </p:txBody>
      </p:sp>
      <p:sp>
        <p:nvSpPr>
          <p:cNvPr id="81" name="テキスト ボックス 80">
            <a:extLst>
              <a:ext uri="{FF2B5EF4-FFF2-40B4-BE49-F238E27FC236}">
                <a16:creationId xmlns:a16="http://schemas.microsoft.com/office/drawing/2014/main" id="{B583DE91-C862-45AE-8BC7-7E8E6F8AE877}"/>
              </a:ext>
            </a:extLst>
          </p:cNvPr>
          <p:cNvSpPr txBox="1"/>
          <p:nvPr/>
        </p:nvSpPr>
        <p:spPr>
          <a:xfrm>
            <a:off x="1045618" y="4611810"/>
            <a:ext cx="400110" cy="1348800"/>
          </a:xfrm>
          <a:prstGeom prst="rect">
            <a:avLst/>
          </a:prstGeom>
          <a:noFill/>
        </p:spPr>
        <p:txBody>
          <a:bodyPr vert="eaVert" wrap="square" rtlCol="0">
            <a:spAutoFit/>
          </a:bodyPr>
          <a:lstStyle/>
          <a:p>
            <a:pPr algn="ctr"/>
            <a:r>
              <a:rPr kumimoji="1" lang="ja-JP" altLang="en-US" sz="1400" dirty="0"/>
              <a:t>第二世代燃料</a:t>
            </a:r>
          </a:p>
        </p:txBody>
      </p:sp>
      <p:sp>
        <p:nvSpPr>
          <p:cNvPr id="82" name="テキスト ボックス 81">
            <a:extLst>
              <a:ext uri="{FF2B5EF4-FFF2-40B4-BE49-F238E27FC236}">
                <a16:creationId xmlns:a16="http://schemas.microsoft.com/office/drawing/2014/main" id="{17BB809D-B285-45BB-BCB5-1E1CDA88E4F2}"/>
              </a:ext>
            </a:extLst>
          </p:cNvPr>
          <p:cNvSpPr txBox="1"/>
          <p:nvPr/>
        </p:nvSpPr>
        <p:spPr>
          <a:xfrm>
            <a:off x="1515314" y="2186240"/>
            <a:ext cx="3221517" cy="338554"/>
          </a:xfrm>
          <a:prstGeom prst="rect">
            <a:avLst/>
          </a:prstGeom>
          <a:noFill/>
        </p:spPr>
        <p:txBody>
          <a:bodyPr wrap="square" rtlCol="0">
            <a:spAutoFit/>
          </a:bodyPr>
          <a:lstStyle/>
          <a:p>
            <a:pPr algn="ctr"/>
            <a:r>
              <a:rPr kumimoji="1" lang="ja-JP" altLang="en-US" sz="1600" dirty="0"/>
              <a:t>処分義務あり、処分コストが高い</a:t>
            </a:r>
          </a:p>
        </p:txBody>
      </p:sp>
      <p:sp>
        <p:nvSpPr>
          <p:cNvPr id="83" name="テキスト ボックス 82">
            <a:extLst>
              <a:ext uri="{FF2B5EF4-FFF2-40B4-BE49-F238E27FC236}">
                <a16:creationId xmlns:a16="http://schemas.microsoft.com/office/drawing/2014/main" id="{D23F990D-0C00-4C59-8122-E0EEBDE68751}"/>
              </a:ext>
            </a:extLst>
          </p:cNvPr>
          <p:cNvSpPr txBox="1"/>
          <p:nvPr/>
        </p:nvSpPr>
        <p:spPr>
          <a:xfrm>
            <a:off x="5347102" y="2167717"/>
            <a:ext cx="3295426" cy="338554"/>
          </a:xfrm>
          <a:prstGeom prst="rect">
            <a:avLst/>
          </a:prstGeom>
          <a:noFill/>
        </p:spPr>
        <p:txBody>
          <a:bodyPr wrap="square" rtlCol="0">
            <a:spAutoFit/>
          </a:bodyPr>
          <a:lstStyle/>
          <a:p>
            <a:pPr algn="ctr"/>
            <a:r>
              <a:rPr kumimoji="1" lang="ja-JP" altLang="en-US" sz="1600" dirty="0"/>
              <a:t>処分義務なし、収集コストが高い</a:t>
            </a:r>
          </a:p>
        </p:txBody>
      </p:sp>
      <p:sp>
        <p:nvSpPr>
          <p:cNvPr id="84" name="テキスト ボックス 83">
            <a:extLst>
              <a:ext uri="{FF2B5EF4-FFF2-40B4-BE49-F238E27FC236}">
                <a16:creationId xmlns:a16="http://schemas.microsoft.com/office/drawing/2014/main" id="{7678C3EC-63B9-44E7-8148-AD7B3EBC64AB}"/>
              </a:ext>
            </a:extLst>
          </p:cNvPr>
          <p:cNvSpPr txBox="1"/>
          <p:nvPr/>
        </p:nvSpPr>
        <p:spPr>
          <a:xfrm>
            <a:off x="9293336" y="2197846"/>
            <a:ext cx="2643412" cy="338554"/>
          </a:xfrm>
          <a:prstGeom prst="rect">
            <a:avLst/>
          </a:prstGeom>
          <a:noFill/>
        </p:spPr>
        <p:txBody>
          <a:bodyPr wrap="square" rtlCol="0">
            <a:spAutoFit/>
          </a:bodyPr>
          <a:lstStyle/>
          <a:p>
            <a:pPr algn="ctr"/>
            <a:r>
              <a:rPr kumimoji="1" lang="ja-JP" altLang="en-US" sz="1600" dirty="0"/>
              <a:t>エネルギー利用を目的に栽培</a:t>
            </a:r>
          </a:p>
        </p:txBody>
      </p:sp>
      <p:sp>
        <p:nvSpPr>
          <p:cNvPr id="9" name="L 字 8">
            <a:extLst>
              <a:ext uri="{FF2B5EF4-FFF2-40B4-BE49-F238E27FC236}">
                <a16:creationId xmlns:a16="http://schemas.microsoft.com/office/drawing/2014/main" id="{6B1AEDEC-F284-4ABC-B594-A1876ED1C601}"/>
              </a:ext>
            </a:extLst>
          </p:cNvPr>
          <p:cNvSpPr/>
          <p:nvPr/>
        </p:nvSpPr>
        <p:spPr>
          <a:xfrm flipV="1">
            <a:off x="4660700" y="4245659"/>
            <a:ext cx="7093614" cy="1941480"/>
          </a:xfrm>
          <a:prstGeom prst="corner">
            <a:avLst>
              <a:gd name="adj1" fmla="val 65062"/>
              <a:gd name="adj2" fmla="val 236764"/>
            </a:avLst>
          </a:prstGeom>
          <a:noFill/>
          <a:ln w="19050">
            <a:solidFill>
              <a:schemeClr val="accent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6" name="テキスト ボックス 85">
            <a:extLst>
              <a:ext uri="{FF2B5EF4-FFF2-40B4-BE49-F238E27FC236}">
                <a16:creationId xmlns:a16="http://schemas.microsoft.com/office/drawing/2014/main" id="{3A77C921-71E5-4D1C-A38E-0D5BEA861494}"/>
              </a:ext>
            </a:extLst>
          </p:cNvPr>
          <p:cNvSpPr txBox="1"/>
          <p:nvPr/>
        </p:nvSpPr>
        <p:spPr>
          <a:xfrm>
            <a:off x="10356238" y="3822500"/>
            <a:ext cx="1428829"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accent4"/>
                </a:solidFill>
              </a:rPr>
              <a:t>リグノセルロース</a:t>
            </a:r>
          </a:p>
        </p:txBody>
      </p:sp>
      <p:sp>
        <p:nvSpPr>
          <p:cNvPr id="87" name="テキスト ボックス 86">
            <a:extLst>
              <a:ext uri="{FF2B5EF4-FFF2-40B4-BE49-F238E27FC236}">
                <a16:creationId xmlns:a16="http://schemas.microsoft.com/office/drawing/2014/main" id="{8B4DD813-B517-46DF-88A7-53BEA1DA6B7D}"/>
              </a:ext>
            </a:extLst>
          </p:cNvPr>
          <p:cNvSpPr txBox="1"/>
          <p:nvPr/>
        </p:nvSpPr>
        <p:spPr>
          <a:xfrm>
            <a:off x="284901" y="6533608"/>
            <a:ext cx="4699974" cy="338554"/>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t>※NEDO</a:t>
            </a:r>
            <a:r>
              <a:rPr lang="ja-JP" altLang="en-US" sz="1600" dirty="0"/>
              <a:t>バイオマス活用推進基本計画 </a:t>
            </a:r>
            <a:r>
              <a:rPr kumimoji="1" lang="en-US" altLang="ja-JP" sz="1600" dirty="0"/>
              <a:t>(2016)</a:t>
            </a:r>
            <a:endParaRPr kumimoji="1" lang="ja-JP" altLang="en-US" sz="1600" dirty="0"/>
          </a:p>
        </p:txBody>
      </p:sp>
    </p:spTree>
    <p:extLst>
      <p:ext uri="{BB962C8B-B14F-4D97-AF65-F5344CB8AC3E}">
        <p14:creationId xmlns:p14="http://schemas.microsoft.com/office/powerpoint/2010/main" val="138793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normAutofit fontScale="90000"/>
          </a:bodyPr>
          <a:lstStyle/>
          <a:p>
            <a:r>
              <a:rPr lang="ja-JP" altLang="en-US" sz="1800" dirty="0"/>
              <a:t>補足：調査活動</a:t>
            </a:r>
            <a:br>
              <a:rPr kumimoji="1" lang="en-US" altLang="ja-JP" sz="2700" dirty="0"/>
            </a:br>
            <a:r>
              <a:rPr kumimoji="1" lang="ja-JP" altLang="en-US" sz="2700" dirty="0"/>
              <a:t>リグノセルロース系</a:t>
            </a:r>
            <a:r>
              <a:rPr lang="ja-JP" altLang="en-US" sz="2700" dirty="0"/>
              <a:t>バイオマスの組成と前処理</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22</a:t>
            </a:fld>
            <a:endParaRPr kumimoji="1" lang="ja-JP" altLang="en-US"/>
          </a:p>
        </p:txBody>
      </p:sp>
      <p:sp>
        <p:nvSpPr>
          <p:cNvPr id="6" name="テキスト プレースホルダー 5">
            <a:extLst>
              <a:ext uri="{FF2B5EF4-FFF2-40B4-BE49-F238E27FC236}">
                <a16:creationId xmlns:a16="http://schemas.microsoft.com/office/drawing/2014/main" id="{35C2058B-43BA-4AAA-889B-88A62A9FD559}"/>
              </a:ext>
            </a:extLst>
          </p:cNvPr>
          <p:cNvSpPr>
            <a:spLocks noGrp="1"/>
          </p:cNvSpPr>
          <p:nvPr>
            <p:ph type="body" sz="quarter" idx="11"/>
          </p:nvPr>
        </p:nvSpPr>
        <p:spPr>
          <a:xfrm>
            <a:off x="517055" y="1119378"/>
            <a:ext cx="11341887" cy="653794"/>
          </a:xfrm>
        </p:spPr>
        <p:txBody>
          <a:bodyPr/>
          <a:lstStyle/>
          <a:p>
            <a:r>
              <a:rPr lang="ja-JP" altLang="en-US" dirty="0"/>
              <a:t>バイオマスの組成によって、前処理を適切に使い分けるのがポイント。</a:t>
            </a:r>
          </a:p>
        </p:txBody>
      </p:sp>
      <p:sp>
        <p:nvSpPr>
          <p:cNvPr id="69" name="テキスト ボックス 68">
            <a:extLst>
              <a:ext uri="{FF2B5EF4-FFF2-40B4-BE49-F238E27FC236}">
                <a16:creationId xmlns:a16="http://schemas.microsoft.com/office/drawing/2014/main" id="{D2527DBD-E2F4-484D-91DD-071ED6C2347C}"/>
              </a:ext>
            </a:extLst>
          </p:cNvPr>
          <p:cNvSpPr txBox="1"/>
          <p:nvPr/>
        </p:nvSpPr>
        <p:spPr>
          <a:xfrm>
            <a:off x="284901" y="6269789"/>
            <a:ext cx="6387737" cy="338554"/>
          </a:xfrm>
          <a:prstGeom prst="rect">
            <a:avLst/>
          </a:prstGeom>
          <a:solidFill>
            <a:schemeClr val="bg1"/>
          </a:solidFill>
        </p:spPr>
        <p:txBody>
          <a:bodyPr wrap="square" rtlCol="0">
            <a:spAutoFit/>
          </a:bodyPr>
          <a:lstStyle/>
          <a:p>
            <a:r>
              <a:rPr kumimoji="1" lang="en-US" altLang="ja-JP" sz="1600" dirty="0"/>
              <a:t>※</a:t>
            </a:r>
            <a:r>
              <a:rPr kumimoji="1" lang="ja-JP" altLang="en-US" sz="1600" dirty="0"/>
              <a:t>リグニンの系統学的進化と多様性（</a:t>
            </a:r>
            <a:r>
              <a:rPr kumimoji="1" lang="en-US" altLang="ja-JP" sz="1600" dirty="0"/>
              <a:t>2017</a:t>
            </a:r>
            <a:r>
              <a:rPr kumimoji="1" lang="ja-JP" altLang="en-US" sz="1600" dirty="0"/>
              <a:t>）</a:t>
            </a:r>
          </a:p>
        </p:txBody>
      </p:sp>
      <p:sp>
        <p:nvSpPr>
          <p:cNvPr id="87" name="テキスト ボックス 86">
            <a:extLst>
              <a:ext uri="{FF2B5EF4-FFF2-40B4-BE49-F238E27FC236}">
                <a16:creationId xmlns:a16="http://schemas.microsoft.com/office/drawing/2014/main" id="{8B4DD813-B517-46DF-88A7-53BEA1DA6B7D}"/>
              </a:ext>
            </a:extLst>
          </p:cNvPr>
          <p:cNvSpPr txBox="1"/>
          <p:nvPr/>
        </p:nvSpPr>
        <p:spPr>
          <a:xfrm>
            <a:off x="284901" y="6529878"/>
            <a:ext cx="4699974" cy="338554"/>
          </a:xfrm>
          <a:prstGeom prst="rect">
            <a:avLst/>
          </a:prstGeom>
          <a:solidFill>
            <a:schemeClr val="bg1"/>
          </a:solidFill>
        </p:spPr>
        <p:txBody>
          <a:bodyPr wrap="square" rtlCol="0">
            <a:spAutoFit/>
          </a:bodyPr>
          <a:lstStyle/>
          <a:p>
            <a:r>
              <a:rPr kumimoji="1" lang="en-US" altLang="ja-JP" sz="1600" dirty="0"/>
              <a:t>※</a:t>
            </a:r>
            <a:r>
              <a:rPr kumimoji="1" lang="ja-JP" altLang="en-US" sz="1600" dirty="0"/>
              <a:t>植物と人を支える細胞壁の科学（</a:t>
            </a:r>
            <a:r>
              <a:rPr kumimoji="1" lang="en-US" altLang="ja-JP" sz="1600" dirty="0"/>
              <a:t>2017</a:t>
            </a:r>
            <a:r>
              <a:rPr kumimoji="1" lang="ja-JP" altLang="en-US" sz="1600" dirty="0"/>
              <a:t>）</a:t>
            </a:r>
          </a:p>
        </p:txBody>
      </p:sp>
      <p:sp>
        <p:nvSpPr>
          <p:cNvPr id="44" name="正方形/長方形 43">
            <a:extLst>
              <a:ext uri="{FF2B5EF4-FFF2-40B4-BE49-F238E27FC236}">
                <a16:creationId xmlns:a16="http://schemas.microsoft.com/office/drawing/2014/main" id="{23E8BDCC-FE2F-4161-B284-B6A866187640}"/>
              </a:ext>
            </a:extLst>
          </p:cNvPr>
          <p:cNvSpPr/>
          <p:nvPr/>
        </p:nvSpPr>
        <p:spPr>
          <a:xfrm>
            <a:off x="239257" y="3528226"/>
            <a:ext cx="1989696" cy="138132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種子植物</a:t>
            </a:r>
          </a:p>
        </p:txBody>
      </p:sp>
      <p:sp>
        <p:nvSpPr>
          <p:cNvPr id="48" name="正方形/長方形 47">
            <a:extLst>
              <a:ext uri="{FF2B5EF4-FFF2-40B4-BE49-F238E27FC236}">
                <a16:creationId xmlns:a16="http://schemas.microsoft.com/office/drawing/2014/main" id="{31F581A1-07E5-4F39-A8EF-42E93B41ED4E}"/>
              </a:ext>
            </a:extLst>
          </p:cNvPr>
          <p:cNvSpPr/>
          <p:nvPr/>
        </p:nvSpPr>
        <p:spPr>
          <a:xfrm>
            <a:off x="241606" y="3050091"/>
            <a:ext cx="1989696" cy="37317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藻類（海洋）</a:t>
            </a:r>
          </a:p>
        </p:txBody>
      </p:sp>
      <p:sp>
        <p:nvSpPr>
          <p:cNvPr id="53" name="正方形/長方形 52">
            <a:extLst>
              <a:ext uri="{FF2B5EF4-FFF2-40B4-BE49-F238E27FC236}">
                <a16:creationId xmlns:a16="http://schemas.microsoft.com/office/drawing/2014/main" id="{E053F235-B06C-467E-950F-4A38A89D3B6B}"/>
              </a:ext>
            </a:extLst>
          </p:cNvPr>
          <p:cNvSpPr/>
          <p:nvPr/>
        </p:nvSpPr>
        <p:spPr>
          <a:xfrm>
            <a:off x="8990419" y="3029543"/>
            <a:ext cx="1551483" cy="40214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海藻</a:t>
            </a:r>
          </a:p>
        </p:txBody>
      </p:sp>
      <p:sp>
        <p:nvSpPr>
          <p:cNvPr id="54" name="正方形/長方形 53">
            <a:extLst>
              <a:ext uri="{FF2B5EF4-FFF2-40B4-BE49-F238E27FC236}">
                <a16:creationId xmlns:a16="http://schemas.microsoft.com/office/drawing/2014/main" id="{7818DEC2-81C7-4AB0-A101-51DF8593E6E3}"/>
              </a:ext>
            </a:extLst>
          </p:cNvPr>
          <p:cNvSpPr/>
          <p:nvPr/>
        </p:nvSpPr>
        <p:spPr>
          <a:xfrm>
            <a:off x="2744233" y="3512643"/>
            <a:ext cx="2364766" cy="42967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スギ・ヒノキ</a:t>
            </a:r>
          </a:p>
        </p:txBody>
      </p:sp>
      <p:sp>
        <p:nvSpPr>
          <p:cNvPr id="56" name="正方形/長方形 55">
            <a:extLst>
              <a:ext uri="{FF2B5EF4-FFF2-40B4-BE49-F238E27FC236}">
                <a16:creationId xmlns:a16="http://schemas.microsoft.com/office/drawing/2014/main" id="{EC0577CD-4617-4E9A-A6A3-1B38369ADA18}"/>
              </a:ext>
            </a:extLst>
          </p:cNvPr>
          <p:cNvSpPr/>
          <p:nvPr/>
        </p:nvSpPr>
        <p:spPr>
          <a:xfrm>
            <a:off x="2743691" y="4020399"/>
            <a:ext cx="2365308" cy="42967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ブナ・ポプラ・プラタナス</a:t>
            </a:r>
          </a:p>
        </p:txBody>
      </p:sp>
      <p:sp>
        <p:nvSpPr>
          <p:cNvPr id="62" name="正方形/長方形 61">
            <a:extLst>
              <a:ext uri="{FF2B5EF4-FFF2-40B4-BE49-F238E27FC236}">
                <a16:creationId xmlns:a16="http://schemas.microsoft.com/office/drawing/2014/main" id="{C6DBA709-D6B2-44A0-A01D-0117DBF05B73}"/>
              </a:ext>
            </a:extLst>
          </p:cNvPr>
          <p:cNvSpPr/>
          <p:nvPr/>
        </p:nvSpPr>
        <p:spPr>
          <a:xfrm>
            <a:off x="9009468" y="3988941"/>
            <a:ext cx="1551483" cy="40214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淡水草</a:t>
            </a:r>
          </a:p>
        </p:txBody>
      </p:sp>
      <p:sp>
        <p:nvSpPr>
          <p:cNvPr id="63" name="正方形/長方形 62">
            <a:extLst>
              <a:ext uri="{FF2B5EF4-FFF2-40B4-BE49-F238E27FC236}">
                <a16:creationId xmlns:a16="http://schemas.microsoft.com/office/drawing/2014/main" id="{970AEF10-8511-4E7E-9549-347598023DF1}"/>
              </a:ext>
            </a:extLst>
          </p:cNvPr>
          <p:cNvSpPr/>
          <p:nvPr/>
        </p:nvSpPr>
        <p:spPr>
          <a:xfrm>
            <a:off x="5685718" y="3513733"/>
            <a:ext cx="2838905" cy="41553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イネ科</a:t>
            </a:r>
          </a:p>
        </p:txBody>
      </p:sp>
      <p:sp>
        <p:nvSpPr>
          <p:cNvPr id="66" name="テキスト ボックス 65">
            <a:extLst>
              <a:ext uri="{FF2B5EF4-FFF2-40B4-BE49-F238E27FC236}">
                <a16:creationId xmlns:a16="http://schemas.microsoft.com/office/drawing/2014/main" id="{2758D0F7-4B65-49C5-A3A8-90003EC2F763}"/>
              </a:ext>
            </a:extLst>
          </p:cNvPr>
          <p:cNvSpPr txBox="1"/>
          <p:nvPr/>
        </p:nvSpPr>
        <p:spPr>
          <a:xfrm>
            <a:off x="5533318" y="3929269"/>
            <a:ext cx="2059013" cy="523220"/>
          </a:xfrm>
          <a:prstGeom prst="rect">
            <a:avLst/>
          </a:prstGeom>
          <a:noFill/>
        </p:spPr>
        <p:txBody>
          <a:bodyPr wrap="square" rtlCol="0">
            <a:spAutoFit/>
          </a:bodyPr>
          <a:lstStyle/>
          <a:p>
            <a:r>
              <a:rPr kumimoji="1" lang="ja-JP" altLang="en-US" sz="1400" dirty="0"/>
              <a:t>エリアンサス、ネピアグラス、スイッチグラス</a:t>
            </a:r>
          </a:p>
        </p:txBody>
      </p:sp>
      <p:sp>
        <p:nvSpPr>
          <p:cNvPr id="90" name="正方形/長方形 89">
            <a:extLst>
              <a:ext uri="{FF2B5EF4-FFF2-40B4-BE49-F238E27FC236}">
                <a16:creationId xmlns:a16="http://schemas.microsoft.com/office/drawing/2014/main" id="{59BB5847-8F5C-4B71-8C50-6494B660BBE0}"/>
              </a:ext>
            </a:extLst>
          </p:cNvPr>
          <p:cNvSpPr/>
          <p:nvPr/>
        </p:nvSpPr>
        <p:spPr>
          <a:xfrm>
            <a:off x="2494278" y="2061831"/>
            <a:ext cx="2862023" cy="36089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木質系</a:t>
            </a:r>
            <a:r>
              <a:rPr kumimoji="1" lang="ja-JP" altLang="en-US" dirty="0">
                <a:solidFill>
                  <a:schemeClr val="bg1"/>
                </a:solidFill>
              </a:rPr>
              <a:t>（ハード）</a:t>
            </a:r>
            <a:endParaRPr kumimoji="1" lang="ja-JP" altLang="en-US" sz="2000" dirty="0">
              <a:solidFill>
                <a:schemeClr val="bg1"/>
              </a:solidFill>
            </a:endParaRPr>
          </a:p>
        </p:txBody>
      </p:sp>
      <p:sp>
        <p:nvSpPr>
          <p:cNvPr id="91" name="正方形/長方形 90">
            <a:extLst>
              <a:ext uri="{FF2B5EF4-FFF2-40B4-BE49-F238E27FC236}">
                <a16:creationId xmlns:a16="http://schemas.microsoft.com/office/drawing/2014/main" id="{AE0A75B9-147F-440C-94D3-820084BDAC64}"/>
              </a:ext>
            </a:extLst>
          </p:cNvPr>
          <p:cNvSpPr/>
          <p:nvPr/>
        </p:nvSpPr>
        <p:spPr>
          <a:xfrm>
            <a:off x="5662599" y="2061831"/>
            <a:ext cx="2862024" cy="36089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地上草本系</a:t>
            </a:r>
            <a:r>
              <a:rPr kumimoji="1" lang="ja-JP" altLang="en-US" dirty="0">
                <a:solidFill>
                  <a:schemeClr val="bg1"/>
                </a:solidFill>
              </a:rPr>
              <a:t>（ソフト）</a:t>
            </a:r>
            <a:endParaRPr kumimoji="1" lang="ja-JP" altLang="en-US" sz="2000" dirty="0">
              <a:solidFill>
                <a:schemeClr val="bg1"/>
              </a:solidFill>
            </a:endParaRPr>
          </a:p>
        </p:txBody>
      </p:sp>
      <p:sp>
        <p:nvSpPr>
          <p:cNvPr id="93" name="正方形/長方形 92">
            <a:extLst>
              <a:ext uri="{FF2B5EF4-FFF2-40B4-BE49-F238E27FC236}">
                <a16:creationId xmlns:a16="http://schemas.microsoft.com/office/drawing/2014/main" id="{E73EADBB-370C-4D33-86E5-3F221D96E7E7}"/>
              </a:ext>
            </a:extLst>
          </p:cNvPr>
          <p:cNvSpPr/>
          <p:nvPr/>
        </p:nvSpPr>
        <p:spPr>
          <a:xfrm>
            <a:off x="2743177" y="4519403"/>
            <a:ext cx="2364766" cy="37320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竹</a:t>
            </a:r>
          </a:p>
        </p:txBody>
      </p:sp>
      <p:sp>
        <p:nvSpPr>
          <p:cNvPr id="94" name="正方形/長方形 93">
            <a:extLst>
              <a:ext uri="{FF2B5EF4-FFF2-40B4-BE49-F238E27FC236}">
                <a16:creationId xmlns:a16="http://schemas.microsoft.com/office/drawing/2014/main" id="{F84F82DF-433B-494B-A12D-DEDF726CAD25}"/>
              </a:ext>
            </a:extLst>
          </p:cNvPr>
          <p:cNvSpPr/>
          <p:nvPr/>
        </p:nvSpPr>
        <p:spPr>
          <a:xfrm>
            <a:off x="5685718" y="4493711"/>
            <a:ext cx="2838905" cy="39260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ヤシ科</a:t>
            </a:r>
          </a:p>
        </p:txBody>
      </p:sp>
      <p:sp>
        <p:nvSpPr>
          <p:cNvPr id="95" name="テキスト ボックス 94">
            <a:extLst>
              <a:ext uri="{FF2B5EF4-FFF2-40B4-BE49-F238E27FC236}">
                <a16:creationId xmlns:a16="http://schemas.microsoft.com/office/drawing/2014/main" id="{E35341A7-2C05-4CD5-9334-F0C6A48CAAC8}"/>
              </a:ext>
            </a:extLst>
          </p:cNvPr>
          <p:cNvSpPr txBox="1"/>
          <p:nvPr/>
        </p:nvSpPr>
        <p:spPr>
          <a:xfrm>
            <a:off x="7467863" y="3929269"/>
            <a:ext cx="1470090" cy="523220"/>
          </a:xfrm>
          <a:prstGeom prst="rect">
            <a:avLst/>
          </a:prstGeom>
          <a:noFill/>
        </p:spPr>
        <p:txBody>
          <a:bodyPr wrap="square" rtlCol="0">
            <a:spAutoFit/>
          </a:bodyPr>
          <a:lstStyle/>
          <a:p>
            <a:r>
              <a:rPr kumimoji="1" lang="ja-JP" altLang="en-US" sz="1400" dirty="0"/>
              <a:t>稲わら、麦わら、バガス、ストーバー</a:t>
            </a:r>
            <a:endParaRPr kumimoji="1" lang="en-US" altLang="ja-JP" sz="1400" dirty="0"/>
          </a:p>
        </p:txBody>
      </p:sp>
      <p:sp>
        <p:nvSpPr>
          <p:cNvPr id="96" name="テキスト ボックス 95">
            <a:extLst>
              <a:ext uri="{FF2B5EF4-FFF2-40B4-BE49-F238E27FC236}">
                <a16:creationId xmlns:a16="http://schemas.microsoft.com/office/drawing/2014/main" id="{9E50B144-83A5-4B04-A099-CD815950A293}"/>
              </a:ext>
            </a:extLst>
          </p:cNvPr>
          <p:cNvSpPr txBox="1"/>
          <p:nvPr/>
        </p:nvSpPr>
        <p:spPr>
          <a:xfrm>
            <a:off x="2715101" y="2526753"/>
            <a:ext cx="2420374" cy="338554"/>
          </a:xfrm>
          <a:prstGeom prst="rect">
            <a:avLst/>
          </a:prstGeom>
          <a:noFill/>
        </p:spPr>
        <p:txBody>
          <a:bodyPr wrap="square" rtlCol="0">
            <a:spAutoFit/>
          </a:bodyPr>
          <a:lstStyle/>
          <a:p>
            <a:pPr algn="ctr"/>
            <a:r>
              <a:rPr kumimoji="1" lang="en-US" altLang="ja-JP" sz="1600" dirty="0"/>
              <a:t>45%</a:t>
            </a:r>
            <a:r>
              <a:rPr kumimoji="1" lang="ja-JP" altLang="en-US" sz="1600" dirty="0"/>
              <a:t>／</a:t>
            </a:r>
            <a:r>
              <a:rPr kumimoji="1" lang="en-US" altLang="ja-JP" sz="1600" dirty="0"/>
              <a:t>20%</a:t>
            </a:r>
            <a:r>
              <a:rPr kumimoji="1" lang="ja-JP" altLang="en-US" sz="1600" dirty="0"/>
              <a:t>／</a:t>
            </a:r>
            <a:r>
              <a:rPr kumimoji="1" lang="en-US" altLang="ja-JP" sz="1600" dirty="0"/>
              <a:t>30</a:t>
            </a:r>
            <a:r>
              <a:rPr kumimoji="1" lang="ja-JP" altLang="en-US" sz="1600" dirty="0"/>
              <a:t>％／</a:t>
            </a:r>
            <a:r>
              <a:rPr kumimoji="1" lang="en-US" altLang="ja-JP" sz="1600" dirty="0"/>
              <a:t>5%</a:t>
            </a:r>
            <a:endParaRPr kumimoji="1" lang="ja-JP" altLang="en-US" sz="1600" dirty="0"/>
          </a:p>
        </p:txBody>
      </p:sp>
      <p:sp>
        <p:nvSpPr>
          <p:cNvPr id="97" name="テキスト ボックス 96">
            <a:extLst>
              <a:ext uri="{FF2B5EF4-FFF2-40B4-BE49-F238E27FC236}">
                <a16:creationId xmlns:a16="http://schemas.microsoft.com/office/drawing/2014/main" id="{F252313A-3628-4441-99F0-F5C391B625A5}"/>
              </a:ext>
            </a:extLst>
          </p:cNvPr>
          <p:cNvSpPr txBox="1"/>
          <p:nvPr/>
        </p:nvSpPr>
        <p:spPr>
          <a:xfrm>
            <a:off x="5762913" y="2526753"/>
            <a:ext cx="2648696" cy="338554"/>
          </a:xfrm>
          <a:prstGeom prst="rect">
            <a:avLst/>
          </a:prstGeom>
          <a:noFill/>
        </p:spPr>
        <p:txBody>
          <a:bodyPr wrap="square" rtlCol="0">
            <a:spAutoFit/>
          </a:bodyPr>
          <a:lstStyle/>
          <a:p>
            <a:pPr algn="ctr"/>
            <a:r>
              <a:rPr kumimoji="1" lang="en-US" altLang="ja-JP" sz="1600" dirty="0"/>
              <a:t>40%</a:t>
            </a:r>
            <a:r>
              <a:rPr kumimoji="1" lang="ja-JP" altLang="en-US" sz="1600" dirty="0"/>
              <a:t>／</a:t>
            </a:r>
            <a:r>
              <a:rPr kumimoji="1" lang="en-US" altLang="ja-JP" sz="1600" dirty="0"/>
              <a:t>30%</a:t>
            </a:r>
            <a:r>
              <a:rPr kumimoji="1" lang="ja-JP" altLang="en-US" sz="1600" dirty="0"/>
              <a:t>／</a:t>
            </a:r>
            <a:r>
              <a:rPr kumimoji="1" lang="en-US" altLang="ja-JP" sz="1600" dirty="0"/>
              <a:t>20</a:t>
            </a:r>
            <a:r>
              <a:rPr kumimoji="1" lang="ja-JP" altLang="en-US" sz="1600" dirty="0"/>
              <a:t>％／</a:t>
            </a:r>
            <a:r>
              <a:rPr kumimoji="1" lang="en-US" altLang="ja-JP" sz="1600" dirty="0"/>
              <a:t>10%</a:t>
            </a:r>
            <a:endParaRPr kumimoji="1" lang="ja-JP" altLang="en-US" sz="1600" dirty="0"/>
          </a:p>
        </p:txBody>
      </p:sp>
      <p:sp>
        <p:nvSpPr>
          <p:cNvPr id="98" name="正方形/長方形 97">
            <a:extLst>
              <a:ext uri="{FF2B5EF4-FFF2-40B4-BE49-F238E27FC236}">
                <a16:creationId xmlns:a16="http://schemas.microsoft.com/office/drawing/2014/main" id="{7AED3221-91CD-407B-A90B-0CE4AB727EE6}"/>
              </a:ext>
            </a:extLst>
          </p:cNvPr>
          <p:cNvSpPr/>
          <p:nvPr/>
        </p:nvSpPr>
        <p:spPr>
          <a:xfrm>
            <a:off x="241606" y="2456253"/>
            <a:ext cx="1989696" cy="48751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組成</a:t>
            </a:r>
          </a:p>
        </p:txBody>
      </p:sp>
      <p:sp>
        <p:nvSpPr>
          <p:cNvPr id="99" name="テキスト ボックス 98">
            <a:extLst>
              <a:ext uri="{FF2B5EF4-FFF2-40B4-BE49-F238E27FC236}">
                <a16:creationId xmlns:a16="http://schemas.microsoft.com/office/drawing/2014/main" id="{21DC7880-173A-44EC-A415-B19BC616ECCC}"/>
              </a:ext>
            </a:extLst>
          </p:cNvPr>
          <p:cNvSpPr txBox="1"/>
          <p:nvPr/>
        </p:nvSpPr>
        <p:spPr>
          <a:xfrm>
            <a:off x="7828558" y="1635082"/>
            <a:ext cx="4363442" cy="338554"/>
          </a:xfrm>
          <a:prstGeom prst="rect">
            <a:avLst/>
          </a:prstGeom>
          <a:noFill/>
        </p:spPr>
        <p:txBody>
          <a:bodyPr wrap="square" rtlCol="0">
            <a:spAutoFit/>
          </a:bodyPr>
          <a:lstStyle/>
          <a:p>
            <a:pPr algn="ctr"/>
            <a:r>
              <a:rPr kumimoji="1" lang="ja-JP" altLang="en-US" sz="1600" dirty="0"/>
              <a:t>（セルロース／ヘミセルロース／リグニン／その他）</a:t>
            </a:r>
          </a:p>
        </p:txBody>
      </p:sp>
      <p:sp>
        <p:nvSpPr>
          <p:cNvPr id="100" name="正方形/長方形 99">
            <a:extLst>
              <a:ext uri="{FF2B5EF4-FFF2-40B4-BE49-F238E27FC236}">
                <a16:creationId xmlns:a16="http://schemas.microsoft.com/office/drawing/2014/main" id="{2E6D18B0-D458-4C66-B086-A861C6345B48}"/>
              </a:ext>
            </a:extLst>
          </p:cNvPr>
          <p:cNvSpPr/>
          <p:nvPr/>
        </p:nvSpPr>
        <p:spPr>
          <a:xfrm>
            <a:off x="8954213" y="2070240"/>
            <a:ext cx="2862024" cy="36089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水生植物</a:t>
            </a:r>
          </a:p>
        </p:txBody>
      </p:sp>
      <p:sp>
        <p:nvSpPr>
          <p:cNvPr id="102" name="テキスト ボックス 101">
            <a:extLst>
              <a:ext uri="{FF2B5EF4-FFF2-40B4-BE49-F238E27FC236}">
                <a16:creationId xmlns:a16="http://schemas.microsoft.com/office/drawing/2014/main" id="{453EF76F-7168-4A0F-9CE3-D9482DE207B9}"/>
              </a:ext>
            </a:extLst>
          </p:cNvPr>
          <p:cNvSpPr txBox="1"/>
          <p:nvPr/>
        </p:nvSpPr>
        <p:spPr>
          <a:xfrm>
            <a:off x="9091720" y="3423268"/>
            <a:ext cx="2612821" cy="338554"/>
          </a:xfrm>
          <a:prstGeom prst="rect">
            <a:avLst/>
          </a:prstGeom>
          <a:noFill/>
        </p:spPr>
        <p:txBody>
          <a:bodyPr wrap="square" rtlCol="0">
            <a:spAutoFit/>
          </a:bodyPr>
          <a:lstStyle/>
          <a:p>
            <a:pPr algn="ctr"/>
            <a:r>
              <a:rPr kumimoji="1" lang="en-US" altLang="ja-JP" sz="1600" dirty="0"/>
              <a:t>5%</a:t>
            </a:r>
            <a:r>
              <a:rPr kumimoji="1" lang="ja-JP" altLang="en-US" sz="1600" dirty="0"/>
              <a:t>／</a:t>
            </a:r>
            <a:r>
              <a:rPr kumimoji="1" lang="en-US" altLang="ja-JP" sz="1600" dirty="0"/>
              <a:t>35%</a:t>
            </a:r>
            <a:r>
              <a:rPr kumimoji="1" lang="ja-JP" altLang="en-US" sz="1600" dirty="0"/>
              <a:t>／</a:t>
            </a:r>
            <a:r>
              <a:rPr kumimoji="1" lang="en-US" altLang="ja-JP" sz="1600" dirty="0"/>
              <a:t>10</a:t>
            </a:r>
            <a:r>
              <a:rPr kumimoji="1" lang="ja-JP" altLang="en-US" sz="1600" dirty="0"/>
              <a:t>％／</a:t>
            </a:r>
            <a:r>
              <a:rPr kumimoji="1" lang="en-US" altLang="ja-JP" sz="1600" dirty="0"/>
              <a:t>50%</a:t>
            </a:r>
            <a:endParaRPr kumimoji="1" lang="ja-JP" altLang="en-US" sz="1600" dirty="0"/>
          </a:p>
        </p:txBody>
      </p:sp>
      <p:sp>
        <p:nvSpPr>
          <p:cNvPr id="103" name="テキスト ボックス 102">
            <a:extLst>
              <a:ext uri="{FF2B5EF4-FFF2-40B4-BE49-F238E27FC236}">
                <a16:creationId xmlns:a16="http://schemas.microsoft.com/office/drawing/2014/main" id="{00CED0B6-73EC-42F3-8FF6-373BA44AE1CE}"/>
              </a:ext>
            </a:extLst>
          </p:cNvPr>
          <p:cNvSpPr txBox="1"/>
          <p:nvPr/>
        </p:nvSpPr>
        <p:spPr>
          <a:xfrm>
            <a:off x="9090402" y="4445478"/>
            <a:ext cx="2612821" cy="338554"/>
          </a:xfrm>
          <a:prstGeom prst="rect">
            <a:avLst/>
          </a:prstGeom>
          <a:noFill/>
        </p:spPr>
        <p:txBody>
          <a:bodyPr wrap="square" rtlCol="0">
            <a:spAutoFit/>
          </a:bodyPr>
          <a:lstStyle/>
          <a:p>
            <a:pPr algn="ctr"/>
            <a:r>
              <a:rPr kumimoji="1" lang="en-US" altLang="ja-JP" sz="1600" dirty="0"/>
              <a:t>25%</a:t>
            </a:r>
            <a:r>
              <a:rPr kumimoji="1" lang="ja-JP" altLang="en-US" sz="1600" dirty="0"/>
              <a:t>／</a:t>
            </a:r>
            <a:r>
              <a:rPr kumimoji="1" lang="en-US" altLang="ja-JP" sz="1600" dirty="0"/>
              <a:t>25%</a:t>
            </a:r>
            <a:r>
              <a:rPr kumimoji="1" lang="ja-JP" altLang="en-US" sz="1600" dirty="0"/>
              <a:t>／</a:t>
            </a:r>
            <a:r>
              <a:rPr kumimoji="1" lang="en-US" altLang="ja-JP" sz="1600" dirty="0"/>
              <a:t>10</a:t>
            </a:r>
            <a:r>
              <a:rPr kumimoji="1" lang="ja-JP" altLang="en-US" sz="1600" dirty="0"/>
              <a:t>％／</a:t>
            </a:r>
            <a:r>
              <a:rPr kumimoji="1" lang="en-US" altLang="ja-JP" sz="1600" dirty="0"/>
              <a:t>40%</a:t>
            </a:r>
            <a:endParaRPr kumimoji="1" lang="ja-JP" altLang="en-US" sz="1600" dirty="0"/>
          </a:p>
        </p:txBody>
      </p:sp>
      <p:sp>
        <p:nvSpPr>
          <p:cNvPr id="104" name="テキスト ボックス 103">
            <a:extLst>
              <a:ext uri="{FF2B5EF4-FFF2-40B4-BE49-F238E27FC236}">
                <a16:creationId xmlns:a16="http://schemas.microsoft.com/office/drawing/2014/main" id="{66C7CCA9-4CC6-48A7-93E0-8F1BA825793B}"/>
              </a:ext>
            </a:extLst>
          </p:cNvPr>
          <p:cNvSpPr txBox="1"/>
          <p:nvPr/>
        </p:nvSpPr>
        <p:spPr>
          <a:xfrm>
            <a:off x="2494279" y="5399428"/>
            <a:ext cx="2838010" cy="338554"/>
          </a:xfrm>
          <a:prstGeom prst="rect">
            <a:avLst/>
          </a:prstGeom>
          <a:noFill/>
        </p:spPr>
        <p:txBody>
          <a:bodyPr wrap="square" rtlCol="0">
            <a:spAutoFit/>
          </a:bodyPr>
          <a:lstStyle/>
          <a:p>
            <a:pPr algn="ctr"/>
            <a:r>
              <a:rPr kumimoji="1" lang="ja-JP" altLang="en-US" sz="1600" dirty="0"/>
              <a:t>リグニンを分解・除去する前処理</a:t>
            </a:r>
          </a:p>
        </p:txBody>
      </p:sp>
      <p:sp>
        <p:nvSpPr>
          <p:cNvPr id="105" name="テキスト ボックス 104">
            <a:extLst>
              <a:ext uri="{FF2B5EF4-FFF2-40B4-BE49-F238E27FC236}">
                <a16:creationId xmlns:a16="http://schemas.microsoft.com/office/drawing/2014/main" id="{CB219C33-D6B8-4206-82FF-1DF332D45394}"/>
              </a:ext>
            </a:extLst>
          </p:cNvPr>
          <p:cNvSpPr txBox="1"/>
          <p:nvPr/>
        </p:nvSpPr>
        <p:spPr>
          <a:xfrm>
            <a:off x="5824168" y="5399428"/>
            <a:ext cx="2669880" cy="584775"/>
          </a:xfrm>
          <a:prstGeom prst="rect">
            <a:avLst/>
          </a:prstGeom>
          <a:noFill/>
        </p:spPr>
        <p:txBody>
          <a:bodyPr wrap="square" rtlCol="0">
            <a:spAutoFit/>
          </a:bodyPr>
          <a:lstStyle/>
          <a:p>
            <a:pPr algn="ctr"/>
            <a:r>
              <a:rPr kumimoji="1" lang="ja-JP" altLang="en-US" sz="1600" dirty="0"/>
              <a:t>ヘミセルロースを効率的に利用する前処理</a:t>
            </a:r>
          </a:p>
        </p:txBody>
      </p:sp>
      <p:sp>
        <p:nvSpPr>
          <p:cNvPr id="106" name="テキスト ボックス 105">
            <a:extLst>
              <a:ext uri="{FF2B5EF4-FFF2-40B4-BE49-F238E27FC236}">
                <a16:creationId xmlns:a16="http://schemas.microsoft.com/office/drawing/2014/main" id="{990DBACF-E185-4657-A78D-A90712E73850}"/>
              </a:ext>
            </a:extLst>
          </p:cNvPr>
          <p:cNvSpPr txBox="1"/>
          <p:nvPr/>
        </p:nvSpPr>
        <p:spPr>
          <a:xfrm>
            <a:off x="8987942" y="5522538"/>
            <a:ext cx="2804114" cy="338554"/>
          </a:xfrm>
          <a:prstGeom prst="rect">
            <a:avLst/>
          </a:prstGeom>
          <a:noFill/>
        </p:spPr>
        <p:txBody>
          <a:bodyPr wrap="square" rtlCol="0">
            <a:spAutoFit/>
          </a:bodyPr>
          <a:lstStyle/>
          <a:p>
            <a:pPr algn="ctr"/>
            <a:r>
              <a:rPr kumimoji="1" lang="ja-JP" altLang="en-US" sz="1600" dirty="0"/>
              <a:t>タンパク質・灰汁の抽出・再利用</a:t>
            </a:r>
          </a:p>
        </p:txBody>
      </p:sp>
      <p:sp>
        <p:nvSpPr>
          <p:cNvPr id="2" name="二等辺三角形 1">
            <a:extLst>
              <a:ext uri="{FF2B5EF4-FFF2-40B4-BE49-F238E27FC236}">
                <a16:creationId xmlns:a16="http://schemas.microsoft.com/office/drawing/2014/main" id="{6BDAA1B1-F1D3-40D2-AE83-44067CBC9FFB}"/>
              </a:ext>
            </a:extLst>
          </p:cNvPr>
          <p:cNvSpPr/>
          <p:nvPr/>
        </p:nvSpPr>
        <p:spPr>
          <a:xfrm flipV="1">
            <a:off x="3406545" y="5080744"/>
            <a:ext cx="1037485" cy="191433"/>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7" name="二等辺三角形 106">
            <a:extLst>
              <a:ext uri="{FF2B5EF4-FFF2-40B4-BE49-F238E27FC236}">
                <a16:creationId xmlns:a16="http://schemas.microsoft.com/office/drawing/2014/main" id="{80DF2368-4F1B-4C78-8F3B-C608C79F3F1E}"/>
              </a:ext>
            </a:extLst>
          </p:cNvPr>
          <p:cNvSpPr/>
          <p:nvPr/>
        </p:nvSpPr>
        <p:spPr>
          <a:xfrm flipV="1">
            <a:off x="6640366" y="5080744"/>
            <a:ext cx="1037485" cy="191433"/>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8" name="二等辺三角形 107">
            <a:extLst>
              <a:ext uri="{FF2B5EF4-FFF2-40B4-BE49-F238E27FC236}">
                <a16:creationId xmlns:a16="http://schemas.microsoft.com/office/drawing/2014/main" id="{EC12EE20-BB40-48B8-BF99-239007847861}"/>
              </a:ext>
            </a:extLst>
          </p:cNvPr>
          <p:cNvSpPr/>
          <p:nvPr/>
        </p:nvSpPr>
        <p:spPr>
          <a:xfrm flipV="1">
            <a:off x="9866482" y="5080743"/>
            <a:ext cx="1037485" cy="191433"/>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42379380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C2628C-4CC9-4256-8DFB-F1E7C09F825E}"/>
              </a:ext>
            </a:extLst>
          </p:cNvPr>
          <p:cNvSpPr>
            <a:spLocks noGrp="1"/>
          </p:cNvSpPr>
          <p:nvPr>
            <p:ph type="title"/>
          </p:nvPr>
        </p:nvSpPr>
        <p:spPr/>
        <p:txBody>
          <a:bodyPr>
            <a:normAutofit fontScale="90000"/>
          </a:bodyPr>
          <a:lstStyle/>
          <a:p>
            <a:r>
              <a:rPr lang="ja-JP" altLang="en-US" sz="1800" dirty="0"/>
              <a:t>補足：調査活動</a:t>
            </a:r>
            <a:br>
              <a:rPr lang="en-US" altLang="ja-JP" sz="1800" dirty="0"/>
            </a:br>
            <a:r>
              <a:rPr lang="ja-JP" altLang="en-US" sz="2700" dirty="0"/>
              <a:t>バイオマス分解酵素の課題</a:t>
            </a:r>
            <a:endParaRPr kumimoji="1" lang="ja-JP" altLang="en-US" sz="2700" dirty="0"/>
          </a:p>
        </p:txBody>
      </p:sp>
      <p:sp>
        <p:nvSpPr>
          <p:cNvPr id="3" name="スライド番号プレースホルダー 2">
            <a:extLst>
              <a:ext uri="{FF2B5EF4-FFF2-40B4-BE49-F238E27FC236}">
                <a16:creationId xmlns:a16="http://schemas.microsoft.com/office/drawing/2014/main" id="{0E61104E-1FD7-45D1-A053-5FD19097C58F}"/>
              </a:ext>
            </a:extLst>
          </p:cNvPr>
          <p:cNvSpPr>
            <a:spLocks noGrp="1"/>
          </p:cNvSpPr>
          <p:nvPr>
            <p:ph type="sldNum" sz="quarter" idx="10"/>
          </p:nvPr>
        </p:nvSpPr>
        <p:spPr/>
        <p:txBody>
          <a:bodyPr/>
          <a:lstStyle/>
          <a:p>
            <a:fld id="{584EAAFE-CFE5-40AD-8E95-5BFF290DC5CF}" type="slidenum">
              <a:rPr kumimoji="1" lang="ja-JP" altLang="en-US" smtClean="0"/>
              <a:pPr/>
              <a:t>23</a:t>
            </a:fld>
            <a:endParaRPr kumimoji="1" lang="ja-JP" altLang="en-US"/>
          </a:p>
        </p:txBody>
      </p:sp>
      <p:sp>
        <p:nvSpPr>
          <p:cNvPr id="4" name="テキスト プレースホルダー 3">
            <a:extLst>
              <a:ext uri="{FF2B5EF4-FFF2-40B4-BE49-F238E27FC236}">
                <a16:creationId xmlns:a16="http://schemas.microsoft.com/office/drawing/2014/main" id="{8B9F1CF0-70BE-4E09-9D53-CE18FEF32B48}"/>
              </a:ext>
            </a:extLst>
          </p:cNvPr>
          <p:cNvSpPr>
            <a:spLocks noGrp="1"/>
          </p:cNvSpPr>
          <p:nvPr>
            <p:ph type="body" sz="quarter" idx="11"/>
          </p:nvPr>
        </p:nvSpPr>
        <p:spPr/>
        <p:txBody>
          <a:bodyPr/>
          <a:lstStyle/>
          <a:p>
            <a:pPr marL="342900" indent="-342900">
              <a:buFont typeface="Wingdings" panose="05000000000000000000" pitchFamily="2" charset="2"/>
              <a:buChar char="n"/>
            </a:pPr>
            <a:r>
              <a:rPr lang="ja-JP" altLang="en-US" sz="2000" dirty="0"/>
              <a:t>リグノセルロース系バイオマスからの燃料や化学品原料の変換過程では、バイオマスを加水分解して糖を得る糖化工程がボトルネック</a:t>
            </a:r>
            <a:endParaRPr lang="en-US" altLang="ja-JP" sz="2000" dirty="0"/>
          </a:p>
          <a:p>
            <a:pPr marL="1062038" lvl="1" indent="-342900">
              <a:buFont typeface="Wingdings" panose="05000000000000000000" pitchFamily="2" charset="2"/>
              <a:buChar char="Ø"/>
            </a:pPr>
            <a:r>
              <a:rPr lang="ja-JP" altLang="en-US" sz="1400" dirty="0"/>
              <a:t>原料によって化学組成が若干異なる、高結晶性・重合性などの特徴から、難分解性</a:t>
            </a:r>
            <a:endParaRPr lang="en-US" altLang="ja-JP" sz="1400" dirty="0"/>
          </a:p>
          <a:p>
            <a:pPr marL="1062038" lvl="1" indent="-342900">
              <a:buFont typeface="Wingdings" panose="05000000000000000000" pitchFamily="2" charset="2"/>
              <a:buChar char="Ø"/>
            </a:pPr>
            <a:r>
              <a:rPr lang="ja-JP" altLang="en-US" sz="1400" dirty="0"/>
              <a:t>完全に糖化するためには複数種の酵素が必要で、酵素製剤はそれらのカクテル</a:t>
            </a:r>
            <a:endParaRPr lang="en-US" altLang="ja-JP" sz="1400" dirty="0"/>
          </a:p>
          <a:p>
            <a:pPr marL="1062038" lvl="1" indent="-342900">
              <a:buFont typeface="Wingdings" panose="05000000000000000000" pitchFamily="2" charset="2"/>
              <a:buChar char="Ø"/>
            </a:pPr>
            <a:r>
              <a:rPr lang="ja-JP" altLang="en-US" sz="1400" dirty="0"/>
              <a:t>加水分解の効率は個々の酵素の特性と酵素カクテルの混合比率に依存</a:t>
            </a:r>
            <a:endParaRPr lang="en-US" altLang="ja-JP" sz="1400" dirty="0"/>
          </a:p>
          <a:p>
            <a:pPr marL="1062038" lvl="1" indent="-342900">
              <a:buFont typeface="Wingdings" panose="05000000000000000000" pitchFamily="2" charset="2"/>
              <a:buChar char="Ø"/>
            </a:pPr>
            <a:r>
              <a:rPr lang="ja-JP" altLang="en-US" sz="1400" dirty="0"/>
              <a:t>物理的・化学的処理を前処理として施す</a:t>
            </a:r>
            <a:endParaRPr lang="en-US" altLang="ja-JP" sz="1400" dirty="0"/>
          </a:p>
          <a:p>
            <a:pPr marL="342900" indent="-342900">
              <a:buFont typeface="Wingdings" panose="05000000000000000000" pitchFamily="2" charset="2"/>
              <a:buChar char="n"/>
            </a:pPr>
            <a:r>
              <a:rPr lang="ja-JP" altLang="en-US" sz="2000" dirty="0"/>
              <a:t>酵素による糖化の課題</a:t>
            </a:r>
            <a:endParaRPr lang="en-US" altLang="ja-JP" sz="1400" dirty="0"/>
          </a:p>
          <a:p>
            <a:pPr marL="1062038" lvl="1" indent="-342900">
              <a:buFont typeface="Wingdings" panose="05000000000000000000" pitchFamily="2" charset="2"/>
              <a:buChar char="Ø"/>
            </a:pPr>
            <a:r>
              <a:rPr lang="ja-JP" altLang="en-US" sz="1400" dirty="0"/>
              <a:t>既存の酵素のままでは、スケールを大きくしようとすると大量の酵素が必要となる</a:t>
            </a:r>
            <a:endParaRPr lang="en-US" altLang="ja-JP" sz="1400" dirty="0"/>
          </a:p>
          <a:p>
            <a:pPr marL="1062038" lvl="1" indent="-342900">
              <a:buFont typeface="Wingdings" panose="05000000000000000000" pitchFamily="2" charset="2"/>
              <a:buChar char="Ø"/>
            </a:pPr>
            <a:r>
              <a:rPr lang="ja-JP" altLang="en-US" sz="1400" dirty="0"/>
              <a:t>基質への非特異的吸着により酵素が阻害されたり、酵素の再利用が困難となる</a:t>
            </a:r>
            <a:endParaRPr lang="en-US" altLang="ja-JP" sz="1400" dirty="0"/>
          </a:p>
          <a:p>
            <a:pPr marL="1062038" lvl="1" indent="-342900">
              <a:buFont typeface="Wingdings" panose="05000000000000000000" pitchFamily="2" charset="2"/>
              <a:buChar char="Ø"/>
            </a:pPr>
            <a:r>
              <a:rPr lang="ja-JP" altLang="en-US" sz="1400" dirty="0"/>
              <a:t>基質が固体であり、酵素のアクセスが制限され、反応効率が上がらない</a:t>
            </a:r>
            <a:endParaRPr lang="en-US" altLang="ja-JP" sz="1400" dirty="0"/>
          </a:p>
          <a:p>
            <a:pPr marL="1062038" lvl="1" indent="-342900">
              <a:buFont typeface="Wingdings" panose="05000000000000000000" pitchFamily="2" charset="2"/>
              <a:buChar char="Ø"/>
            </a:pPr>
            <a:r>
              <a:rPr lang="ja-JP" altLang="en-US" sz="1400" dirty="0"/>
              <a:t>酵素濃度に対して反応速度が飽和し、反応効率が上がらない</a:t>
            </a:r>
            <a:endParaRPr lang="en-US" altLang="ja-JP" sz="1400" dirty="0"/>
          </a:p>
          <a:p>
            <a:pPr marL="342900" indent="-342900">
              <a:buFont typeface="Wingdings" panose="05000000000000000000" pitchFamily="2" charset="2"/>
              <a:buChar char="n"/>
            </a:pPr>
            <a:r>
              <a:rPr lang="ja-JP" altLang="en-US" sz="2000" dirty="0"/>
              <a:t>酵素カクテルで使用されている個々の酵素の機能向上を設計目標とする</a:t>
            </a:r>
            <a:endParaRPr lang="en-US" altLang="ja-JP" sz="2000" dirty="0"/>
          </a:p>
          <a:p>
            <a:pPr marL="1062038" lvl="1" indent="-342900">
              <a:buFont typeface="Wingdings" panose="05000000000000000000" pitchFamily="2" charset="2"/>
              <a:buChar char="Ø"/>
            </a:pPr>
            <a:r>
              <a:rPr lang="ja-JP" altLang="en-US" sz="1600" dirty="0"/>
              <a:t>触媒ドメインではなく、結合ドメインの改良や代替分子（ペプチド、</a:t>
            </a:r>
            <a:r>
              <a:rPr lang="en-US" altLang="ja-JP" sz="1600" dirty="0"/>
              <a:t>DNA</a:t>
            </a:r>
            <a:r>
              <a:rPr lang="ja-JP" altLang="en-US" sz="1600" dirty="0"/>
              <a:t>アプタマー）の設計・探索もいくつか例がある</a:t>
            </a:r>
            <a:endParaRPr lang="en-US" altLang="ja-JP" sz="1600" dirty="0"/>
          </a:p>
          <a:p>
            <a:pPr marL="1062038" lvl="1" indent="-342900">
              <a:buFont typeface="Wingdings" panose="05000000000000000000" pitchFamily="2" charset="2"/>
              <a:buChar char="Ø"/>
            </a:pPr>
            <a:endParaRPr lang="en-US" altLang="ja-JP" sz="1600" dirty="0"/>
          </a:p>
          <a:p>
            <a:endParaRPr kumimoji="1" lang="ja-JP" altLang="en-US" dirty="0"/>
          </a:p>
        </p:txBody>
      </p:sp>
    </p:spTree>
    <p:extLst>
      <p:ext uri="{BB962C8B-B14F-4D97-AF65-F5344CB8AC3E}">
        <p14:creationId xmlns:p14="http://schemas.microsoft.com/office/powerpoint/2010/main" val="29691602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8FC507-3D5D-467B-AFC3-2377C61D02E0}"/>
              </a:ext>
            </a:extLst>
          </p:cNvPr>
          <p:cNvSpPr>
            <a:spLocks noGrp="1"/>
          </p:cNvSpPr>
          <p:nvPr>
            <p:ph type="title"/>
          </p:nvPr>
        </p:nvSpPr>
        <p:spPr/>
        <p:txBody>
          <a:bodyPr/>
          <a:lstStyle/>
          <a:p>
            <a:r>
              <a:rPr kumimoji="1" lang="en-US" altLang="ja-JP" dirty="0"/>
              <a:t>3</a:t>
            </a:r>
            <a:r>
              <a:rPr kumimoji="1" lang="ja-JP" altLang="en-US" dirty="0"/>
              <a:t>月度の活動概要（</a:t>
            </a:r>
            <a:r>
              <a:rPr kumimoji="1" lang="en-US" altLang="ja-JP" dirty="0"/>
              <a:t>Wet</a:t>
            </a:r>
            <a:r>
              <a:rPr kumimoji="1" lang="ja-JP" altLang="en-US" dirty="0"/>
              <a:t>実験；原</a:t>
            </a:r>
            <a:r>
              <a:rPr lang="ja-JP" altLang="en-US" sz="1600" dirty="0"/>
              <a:t>茉</a:t>
            </a:r>
            <a:r>
              <a:rPr kumimoji="1" lang="ja-JP" altLang="en-US" dirty="0"/>
              <a:t>）</a:t>
            </a:r>
          </a:p>
        </p:txBody>
      </p:sp>
      <p:sp>
        <p:nvSpPr>
          <p:cNvPr id="3" name="スライド番号プレースホルダー 2">
            <a:extLst>
              <a:ext uri="{FF2B5EF4-FFF2-40B4-BE49-F238E27FC236}">
                <a16:creationId xmlns:a16="http://schemas.microsoft.com/office/drawing/2014/main" id="{5ED3D7E8-6E4F-4B6E-B177-0E62C760FE7F}"/>
              </a:ext>
            </a:extLst>
          </p:cNvPr>
          <p:cNvSpPr>
            <a:spLocks noGrp="1"/>
          </p:cNvSpPr>
          <p:nvPr>
            <p:ph type="sldNum" sz="quarter" idx="10"/>
          </p:nvPr>
        </p:nvSpPr>
        <p:spPr/>
        <p:txBody>
          <a:bodyPr/>
          <a:lstStyle/>
          <a:p>
            <a:fld id="{584EAAFE-CFE5-40AD-8E95-5BFF290DC5CF}" type="slidenum">
              <a:rPr kumimoji="1" lang="ja-JP" altLang="en-US" smtClean="0"/>
              <a:pPr/>
              <a:t>24</a:t>
            </a:fld>
            <a:endParaRPr kumimoji="1" lang="ja-JP" altLang="en-US"/>
          </a:p>
        </p:txBody>
      </p:sp>
      <p:sp>
        <p:nvSpPr>
          <p:cNvPr id="4" name="コンテンツ プレースホルダー 2">
            <a:extLst>
              <a:ext uri="{FF2B5EF4-FFF2-40B4-BE49-F238E27FC236}">
                <a16:creationId xmlns:a16="http://schemas.microsoft.com/office/drawing/2014/main" id="{72841BB7-2AAC-4204-A62D-DD32383062E3}"/>
              </a:ext>
            </a:extLst>
          </p:cNvPr>
          <p:cNvSpPr txBox="1">
            <a:spLocks/>
          </p:cNvSpPr>
          <p:nvPr/>
        </p:nvSpPr>
        <p:spPr>
          <a:xfrm>
            <a:off x="1425918" y="881734"/>
            <a:ext cx="9885549" cy="57057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1800" b="1" dirty="0"/>
              <a:t>FY22</a:t>
            </a:r>
            <a:r>
              <a:rPr lang="ja-JP" altLang="en-US" sz="1800" b="1" dirty="0"/>
              <a:t>目標</a:t>
            </a:r>
            <a:endParaRPr kumimoji="1" lang="en-US" altLang="ja-JP" sz="1400" dirty="0">
              <a:latin typeface="Arial"/>
              <a:ea typeface="Meiryo UI"/>
            </a:endParaRPr>
          </a:p>
          <a:p>
            <a:pPr marL="457200" lvl="1" indent="0" defTabSz="914400">
              <a:buNone/>
            </a:pPr>
            <a:r>
              <a:rPr kumimoji="1" lang="en-US" altLang="ja-JP" sz="1400" dirty="0">
                <a:latin typeface="Arial"/>
                <a:ea typeface="Meiryo UI"/>
              </a:rPr>
              <a:t>1. </a:t>
            </a:r>
            <a:r>
              <a:rPr kumimoji="1" lang="ja-JP" altLang="en-US" sz="1400" dirty="0">
                <a:latin typeface="Arial"/>
                <a:ea typeface="Meiryo UI"/>
              </a:rPr>
              <a:t>設計セルロース結合ドメイン（</a:t>
            </a:r>
            <a:r>
              <a:rPr kumimoji="1" lang="en-US" altLang="ja-JP" sz="1400" dirty="0">
                <a:latin typeface="Arial"/>
                <a:ea typeface="Meiryo UI"/>
              </a:rPr>
              <a:t>CBD</a:t>
            </a:r>
            <a:r>
              <a:rPr kumimoji="1" lang="ja-JP" altLang="en-US" sz="1400" dirty="0">
                <a:latin typeface="Arial"/>
                <a:ea typeface="Meiryo UI"/>
              </a:rPr>
              <a:t>）の合成・評価</a:t>
            </a:r>
            <a:endParaRPr kumimoji="1" lang="en-US" altLang="ja-JP" sz="1400" dirty="0">
              <a:latin typeface="Arial"/>
              <a:ea typeface="Meiryo UI"/>
            </a:endParaRPr>
          </a:p>
          <a:p>
            <a:pPr marL="457200" lvl="1" indent="0" defTabSz="914400">
              <a:buNone/>
            </a:pPr>
            <a:r>
              <a:rPr kumimoji="1" lang="en-US" altLang="ja-JP" sz="1400" dirty="0">
                <a:latin typeface="Arial"/>
                <a:ea typeface="Meiryo UI"/>
              </a:rPr>
              <a:t>2. </a:t>
            </a:r>
            <a:r>
              <a:rPr kumimoji="1" lang="ja-JP" altLang="en-US" sz="1400" dirty="0">
                <a:latin typeface="Arial"/>
                <a:ea typeface="Meiryo UI"/>
              </a:rPr>
              <a:t>セルロース分解酵素の合成・評価</a:t>
            </a:r>
            <a:endParaRPr lang="en-US" altLang="ja-JP" sz="1400" dirty="0"/>
          </a:p>
          <a:p>
            <a:r>
              <a:rPr lang="en-US" altLang="ja-JP" sz="2000" b="1" dirty="0"/>
              <a:t>4Q</a:t>
            </a:r>
            <a:r>
              <a:rPr lang="ja-JP" altLang="en-US" sz="2000" b="1" dirty="0"/>
              <a:t>の目標</a:t>
            </a:r>
            <a:endParaRPr lang="en-US" altLang="ja-JP" sz="2000" b="1" dirty="0"/>
          </a:p>
          <a:p>
            <a:pPr marL="457200" marR="0" lvl="1"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effectLst/>
                <a:uLnTx/>
                <a:uFillTx/>
                <a:latin typeface="Arial"/>
                <a:ea typeface="Meiryo UI"/>
                <a:cs typeface="+mn-cs"/>
              </a:rPr>
              <a:t>2-1. </a:t>
            </a:r>
            <a:r>
              <a:rPr lang="ja-JP" altLang="en-US" sz="1400" dirty="0">
                <a:latin typeface="Arial"/>
                <a:ea typeface="Meiryo UI"/>
              </a:rPr>
              <a:t>対象②</a:t>
            </a:r>
            <a:r>
              <a:rPr lang="en-US" altLang="ja-JP" sz="1400" dirty="0">
                <a:latin typeface="Arial"/>
                <a:ea typeface="Meiryo UI"/>
              </a:rPr>
              <a:t>TeCel7A-TrCBM1</a:t>
            </a:r>
            <a:r>
              <a:rPr lang="ja-JP" altLang="en-US" sz="1400" dirty="0">
                <a:latin typeface="Arial"/>
                <a:ea typeface="Meiryo UI"/>
              </a:rPr>
              <a:t>：</a:t>
            </a:r>
            <a:r>
              <a:rPr kumimoji="0" lang="ja-JP" altLang="en-US" sz="1400" b="0" i="0" u="none" strike="noStrike" kern="1200" cap="none" spc="0" normalizeH="0" baseline="0" noProof="0" dirty="0">
                <a:ln>
                  <a:noFill/>
                </a:ln>
                <a:effectLst/>
                <a:uLnTx/>
                <a:uFillTx/>
                <a:latin typeface="Arial"/>
                <a:ea typeface="Meiryo UI"/>
                <a:cs typeface="+mn-cs"/>
              </a:rPr>
              <a:t>設計</a:t>
            </a:r>
            <a:r>
              <a:rPr kumimoji="0" lang="en-US" altLang="ja-JP" sz="1400" b="0" i="0" u="none" strike="noStrike" kern="1200" cap="none" spc="0" normalizeH="0" baseline="0" noProof="0" dirty="0">
                <a:ln>
                  <a:noFill/>
                </a:ln>
                <a:effectLst/>
                <a:uLnTx/>
                <a:uFillTx/>
                <a:latin typeface="Arial"/>
                <a:ea typeface="Meiryo UI"/>
                <a:cs typeface="+mn-cs"/>
              </a:rPr>
              <a:t>CBD</a:t>
            </a:r>
            <a:r>
              <a:rPr kumimoji="0" lang="ja-JP" altLang="en-US" sz="1400" b="0" i="0" u="none" strike="noStrike" kern="1200" cap="none" spc="0" normalizeH="0" baseline="0" noProof="0" dirty="0">
                <a:ln>
                  <a:noFill/>
                </a:ln>
                <a:effectLst/>
                <a:uLnTx/>
                <a:uFillTx/>
                <a:latin typeface="Arial"/>
                <a:ea typeface="Meiryo UI"/>
                <a:cs typeface="+mn-cs"/>
              </a:rPr>
              <a:t>を含むセルロース分解酵素を評価</a:t>
            </a:r>
            <a:r>
              <a:rPr kumimoji="1" lang="en-US" altLang="ja-JP" sz="1400" b="0" i="0" u="none" strike="noStrike" kern="1200" cap="none" spc="0" normalizeH="0" baseline="0" noProof="0" dirty="0">
                <a:ln>
                  <a:noFill/>
                </a:ln>
                <a:effectLst/>
                <a:uLnTx/>
                <a:uFillTx/>
                <a:latin typeface="Arial"/>
                <a:ea typeface="Meiryo UI"/>
                <a:cs typeface="+mn-cs"/>
              </a:rPr>
              <a:t>【</a:t>
            </a:r>
            <a:r>
              <a:rPr kumimoji="1" lang="zh-TW" altLang="en-US" sz="1400" b="0" i="0" u="none" strike="noStrike" kern="1200" cap="none" spc="0" normalizeH="0" baseline="0" noProof="0" dirty="0">
                <a:ln>
                  <a:noFill/>
                </a:ln>
                <a:effectLst/>
                <a:uLnTx/>
                <a:uFillTx/>
                <a:latin typeface="Arial"/>
                <a:ea typeface="Meiryo UI"/>
                <a:cs typeface="+mn-cs"/>
              </a:rPr>
              <a:t>進捗： </a:t>
            </a:r>
            <a:r>
              <a:rPr kumimoji="1" lang="en-US" altLang="zh-TW" sz="1400" b="0" i="0" u="none" strike="noStrike" kern="1200" cap="none" spc="0" normalizeH="0" baseline="0" noProof="0" dirty="0">
                <a:ln>
                  <a:noFill/>
                </a:ln>
                <a:effectLst/>
                <a:uLnTx/>
                <a:uFillTx/>
                <a:latin typeface="Arial"/>
                <a:ea typeface="Meiryo UI"/>
                <a:cs typeface="+mn-cs"/>
              </a:rPr>
              <a:t>30%→100%</a:t>
            </a:r>
            <a:r>
              <a:rPr kumimoji="1" lang="en-US" altLang="ja-JP" sz="1400" b="0" i="0" u="none" strike="noStrike" kern="1200" cap="none" spc="0" normalizeH="0" baseline="0" noProof="0" dirty="0">
                <a:ln>
                  <a:noFill/>
                </a:ln>
                <a:effectLst/>
                <a:uLnTx/>
                <a:uFillTx/>
                <a:latin typeface="Arial"/>
                <a:ea typeface="Meiryo UI"/>
                <a:cs typeface="+mn-cs"/>
              </a:rPr>
              <a:t>】</a:t>
            </a:r>
          </a:p>
          <a:p>
            <a:pPr marL="457200" lvl="1" indent="0" defTabSz="914400">
              <a:buNone/>
              <a:defRPr/>
            </a:pPr>
            <a:r>
              <a:rPr kumimoji="1" lang="en-US" altLang="ja-JP" sz="1400" b="0" i="0" u="none" strike="noStrike" kern="1200" cap="none" spc="0" normalizeH="0" baseline="0" noProof="0" dirty="0">
                <a:ln>
                  <a:noFill/>
                </a:ln>
                <a:effectLst/>
                <a:uLnTx/>
                <a:uFillTx/>
                <a:latin typeface="Arial"/>
                <a:ea typeface="Meiryo UI"/>
                <a:cs typeface="+mn-cs"/>
              </a:rPr>
              <a:t>2-2. </a:t>
            </a:r>
            <a:r>
              <a:rPr kumimoji="1" lang="ja-JP" altLang="en-US" sz="1400" b="0" i="0" u="none" strike="noStrike" kern="1200" cap="none" spc="0" normalizeH="0" baseline="0" noProof="0" dirty="0">
                <a:ln>
                  <a:noFill/>
                </a:ln>
                <a:effectLst/>
                <a:uLnTx/>
                <a:uFillTx/>
                <a:latin typeface="Arial"/>
                <a:ea typeface="Meiryo UI"/>
                <a:cs typeface="+mn-cs"/>
              </a:rPr>
              <a:t>対象③</a:t>
            </a:r>
            <a:r>
              <a:rPr kumimoji="1" lang="en-US" altLang="ja-JP" sz="1400" b="0" i="0" u="none" strike="noStrike" kern="1200" cap="none" spc="0" normalizeH="0" baseline="0" noProof="0" dirty="0">
                <a:ln>
                  <a:noFill/>
                </a:ln>
                <a:effectLst/>
                <a:uLnTx/>
                <a:uFillTx/>
                <a:latin typeface="Arial"/>
                <a:ea typeface="Meiryo UI"/>
                <a:cs typeface="+mn-cs"/>
              </a:rPr>
              <a:t>PcCel7D</a:t>
            </a:r>
            <a:r>
              <a:rPr kumimoji="1" lang="ja-JP" altLang="en-US" sz="1400" b="0" i="0" u="none" strike="noStrike" kern="1200" cap="none" spc="0" normalizeH="0" baseline="0" noProof="0" dirty="0">
                <a:ln>
                  <a:noFill/>
                </a:ln>
                <a:effectLst/>
                <a:uLnTx/>
                <a:uFillTx/>
                <a:latin typeface="Arial"/>
                <a:ea typeface="Meiryo UI"/>
                <a:cs typeface="+mn-cs"/>
              </a:rPr>
              <a:t>：ファーメンターで合成、活性を再度確認</a:t>
            </a:r>
            <a:r>
              <a:rPr kumimoji="1" lang="en-US" altLang="ja-JP" sz="1400" b="0" i="0" u="none" strike="noStrike" kern="1200" cap="none" spc="0" normalizeH="0" baseline="0" noProof="0" dirty="0">
                <a:ln>
                  <a:noFill/>
                </a:ln>
                <a:effectLst/>
                <a:uLnTx/>
                <a:uFillTx/>
                <a:latin typeface="Arial"/>
                <a:ea typeface="Meiryo UI"/>
                <a:cs typeface="+mn-cs"/>
              </a:rPr>
              <a:t>【</a:t>
            </a:r>
            <a:r>
              <a:rPr kumimoji="1" lang="ja-JP" altLang="en-US" sz="1400" b="0" i="0" u="none" strike="noStrike" kern="1200" cap="none" spc="0" normalizeH="0" baseline="0" noProof="0" dirty="0">
                <a:ln>
                  <a:noFill/>
                </a:ln>
                <a:effectLst/>
                <a:uLnTx/>
                <a:uFillTx/>
                <a:latin typeface="Arial"/>
                <a:ea typeface="Meiryo UI"/>
                <a:cs typeface="+mn-cs"/>
              </a:rPr>
              <a:t>進捗：</a:t>
            </a:r>
            <a:r>
              <a:rPr kumimoji="1" lang="en-US" altLang="zh-TW" sz="1400" dirty="0">
                <a:latin typeface="Arial"/>
                <a:ea typeface="Meiryo UI"/>
              </a:rPr>
              <a:t>25%→</a:t>
            </a:r>
            <a:r>
              <a:rPr lang="en-US" altLang="zh-TW" sz="1400" dirty="0">
                <a:latin typeface="Arial"/>
                <a:ea typeface="Meiryo UI"/>
              </a:rPr>
              <a:t>100</a:t>
            </a:r>
            <a:r>
              <a:rPr kumimoji="1" lang="en-US" altLang="zh-TW" sz="1400" dirty="0">
                <a:latin typeface="Arial"/>
                <a:ea typeface="Meiryo UI"/>
              </a:rPr>
              <a:t>%</a:t>
            </a:r>
            <a:r>
              <a:rPr kumimoji="1" lang="en-US" altLang="ja-JP" sz="1400" b="0" i="0" u="none" strike="noStrike" kern="1200" cap="none" spc="0" normalizeH="0" baseline="0" noProof="0" dirty="0">
                <a:ln>
                  <a:noFill/>
                </a:ln>
                <a:effectLst/>
                <a:uLnTx/>
                <a:uFillTx/>
                <a:latin typeface="Arial"/>
                <a:ea typeface="Meiryo UI"/>
                <a:cs typeface="+mn-cs"/>
              </a:rPr>
              <a:t>】</a:t>
            </a:r>
          </a:p>
          <a:p>
            <a:pPr marL="457200" lvl="1" indent="0" defTabSz="914400">
              <a:buNone/>
              <a:defRPr/>
            </a:pPr>
            <a:r>
              <a:rPr kumimoji="1" lang="en-US" altLang="ja-JP" sz="1400" b="0" i="0" u="none" strike="noStrike" kern="1200" cap="none" spc="0" normalizeH="0" baseline="0" noProof="0" dirty="0">
                <a:ln>
                  <a:noFill/>
                </a:ln>
                <a:effectLst/>
                <a:uLnTx/>
                <a:uFillTx/>
                <a:latin typeface="Arial"/>
                <a:ea typeface="Meiryo UI"/>
                <a:cs typeface="+mn-cs"/>
              </a:rPr>
              <a:t>2-3. </a:t>
            </a:r>
            <a:r>
              <a:rPr lang="ja-JP" altLang="en-US" sz="1400" dirty="0">
                <a:latin typeface="Arial"/>
                <a:ea typeface="Meiryo UI"/>
              </a:rPr>
              <a:t>対象④</a:t>
            </a:r>
            <a:r>
              <a:rPr lang="en-US" altLang="ja-JP" sz="1400" dirty="0">
                <a:latin typeface="Arial"/>
                <a:ea typeface="Meiryo UI"/>
              </a:rPr>
              <a:t>TrCel7A</a:t>
            </a:r>
            <a:r>
              <a:rPr lang="ja-JP" altLang="en-US" sz="1400" dirty="0">
                <a:latin typeface="Arial"/>
                <a:ea typeface="Meiryo UI"/>
              </a:rPr>
              <a:t>：合成した酵素を</a:t>
            </a:r>
            <a:r>
              <a:rPr kumimoji="0" lang="ja-JP" altLang="en-US" sz="1400" b="0" i="0" u="none" strike="noStrike" kern="1200" cap="none" spc="0" normalizeH="0" baseline="0" noProof="0" dirty="0">
                <a:ln>
                  <a:noFill/>
                </a:ln>
                <a:effectLst/>
                <a:uLnTx/>
                <a:uFillTx/>
                <a:latin typeface="Arial"/>
                <a:ea typeface="Meiryo UI"/>
                <a:cs typeface="+mn-cs"/>
              </a:rPr>
              <a:t>評価</a:t>
            </a:r>
            <a:r>
              <a:rPr kumimoji="1" lang="en-US" altLang="ja-JP" sz="1400" b="0" i="0" u="none" strike="noStrike" kern="1200" cap="none" spc="0" normalizeH="0" baseline="0" noProof="0" dirty="0">
                <a:ln>
                  <a:noFill/>
                </a:ln>
                <a:effectLst/>
                <a:uLnTx/>
                <a:uFillTx/>
                <a:latin typeface="Arial"/>
                <a:ea typeface="Meiryo UI"/>
                <a:cs typeface="+mn-cs"/>
              </a:rPr>
              <a:t>【</a:t>
            </a:r>
            <a:r>
              <a:rPr kumimoji="1" lang="en-US" altLang="zh-TW" sz="1400" b="0" i="0" u="none" strike="noStrike" kern="1200" cap="none" spc="0" normalizeH="0" baseline="0" noProof="0" dirty="0">
                <a:ln>
                  <a:noFill/>
                </a:ln>
                <a:effectLst/>
                <a:uLnTx/>
                <a:uFillTx/>
                <a:latin typeface="Arial"/>
                <a:ea typeface="Meiryo UI"/>
                <a:cs typeface="+mn-cs"/>
              </a:rPr>
              <a:t>30%→</a:t>
            </a:r>
            <a:r>
              <a:rPr lang="en-US" altLang="zh-TW" sz="1400" dirty="0">
                <a:latin typeface="Arial"/>
                <a:ea typeface="Meiryo UI"/>
              </a:rPr>
              <a:t>100%</a:t>
            </a:r>
            <a:r>
              <a:rPr kumimoji="1" lang="en-US" altLang="ja-JP" sz="1400" b="0" i="0" u="none" strike="noStrike" kern="1200" cap="none" spc="0" normalizeH="0" baseline="0" noProof="0" dirty="0">
                <a:ln>
                  <a:noFill/>
                </a:ln>
                <a:effectLst/>
                <a:uLnTx/>
                <a:uFillTx/>
                <a:latin typeface="Arial"/>
                <a:ea typeface="Meiryo UI"/>
                <a:cs typeface="+mn-cs"/>
              </a:rPr>
              <a:t>】</a:t>
            </a:r>
          </a:p>
          <a:p>
            <a:pPr marL="457200" lvl="1" indent="0">
              <a:buNone/>
              <a:defRPr/>
            </a:pPr>
            <a:r>
              <a:rPr kumimoji="1" lang="en-US" altLang="ja-JP" sz="1400" b="0" i="0" u="none" strike="noStrike" kern="1200" cap="none" spc="0" normalizeH="0" baseline="0" noProof="0" dirty="0">
                <a:ln>
                  <a:noFill/>
                </a:ln>
                <a:effectLst/>
                <a:uLnTx/>
                <a:uFillTx/>
                <a:latin typeface="Arial"/>
                <a:ea typeface="Meiryo UI"/>
                <a:cs typeface="+mn-cs"/>
              </a:rPr>
              <a:t>2-4.</a:t>
            </a:r>
            <a:r>
              <a:rPr kumimoji="1" lang="ja-JP" altLang="en-US" sz="1400" dirty="0">
                <a:latin typeface="Arial"/>
                <a:ea typeface="Meiryo UI"/>
              </a:rPr>
              <a:t> 報告書作成（共同研究報告書、実験報告書）</a:t>
            </a:r>
            <a:r>
              <a:rPr kumimoji="1" lang="en-US" altLang="ja-JP" sz="1400" dirty="0">
                <a:latin typeface="Arial"/>
                <a:ea typeface="Meiryo UI"/>
              </a:rPr>
              <a:t>【0%</a:t>
            </a:r>
            <a:r>
              <a:rPr kumimoji="1" lang="ja-JP" altLang="en-US" sz="1400" dirty="0">
                <a:latin typeface="Arial"/>
                <a:ea typeface="Meiryo UI"/>
              </a:rPr>
              <a:t>→</a:t>
            </a:r>
            <a:r>
              <a:rPr kumimoji="1" lang="en-US" altLang="ja-JP" sz="1400" dirty="0">
                <a:latin typeface="Arial"/>
                <a:ea typeface="Meiryo UI"/>
              </a:rPr>
              <a:t>30%】</a:t>
            </a:r>
            <a:endParaRPr kumimoji="1" lang="en-US" altLang="ja-JP" sz="1400" b="0" i="0" u="none" strike="noStrike" kern="1200" cap="none" spc="0" normalizeH="0" baseline="0" noProof="0" dirty="0">
              <a:ln>
                <a:noFill/>
              </a:ln>
              <a:effectLst/>
              <a:uLnTx/>
              <a:uFillTx/>
              <a:latin typeface="Arial"/>
              <a:ea typeface="Meiryo UI"/>
              <a:cs typeface="+mn-cs"/>
            </a:endParaRPr>
          </a:p>
          <a:p>
            <a:r>
              <a:rPr lang="ja-JP" altLang="en-US" sz="1800" b="1" dirty="0"/>
              <a:t>今月の目標</a:t>
            </a:r>
            <a:endParaRPr lang="en-US" altLang="ja-JP" sz="1400" dirty="0"/>
          </a:p>
          <a:p>
            <a:pPr marL="457200" lvl="1" indent="0">
              <a:buNone/>
              <a:defRPr/>
            </a:pPr>
            <a:r>
              <a:rPr lang="en-US" altLang="ja-JP" sz="1400" dirty="0">
                <a:latin typeface="Arial"/>
                <a:ea typeface="Meiryo UI"/>
              </a:rPr>
              <a:t>2-1~3. </a:t>
            </a:r>
            <a:r>
              <a:rPr lang="ja-JP" altLang="en-US" sz="1400" dirty="0">
                <a:latin typeface="Arial"/>
                <a:ea typeface="Meiryo UI"/>
              </a:rPr>
              <a:t>東京大学で実施している実験を完了する </a:t>
            </a:r>
            <a:r>
              <a:rPr lang="en-US" altLang="ja-JP" sz="1400" dirty="0">
                <a:latin typeface="Arial"/>
                <a:ea typeface="Meiryo UI"/>
              </a:rPr>
              <a:t>【</a:t>
            </a:r>
            <a:r>
              <a:rPr lang="ja-JP" altLang="en-US" sz="1400" dirty="0">
                <a:latin typeface="Arial"/>
                <a:ea typeface="Meiryo UI"/>
              </a:rPr>
              <a:t>進捗：</a:t>
            </a:r>
            <a:r>
              <a:rPr lang="en-US" altLang="ja-JP" sz="1400" dirty="0">
                <a:latin typeface="Arial"/>
                <a:ea typeface="Meiryo UI"/>
              </a:rPr>
              <a:t>100%】</a:t>
            </a:r>
          </a:p>
          <a:p>
            <a:pPr marL="457200" lvl="1" indent="0">
              <a:buNone/>
              <a:defRPr/>
            </a:pPr>
            <a:r>
              <a:rPr lang="en-US" altLang="ja-JP" sz="1400" dirty="0">
                <a:latin typeface="Arial"/>
                <a:ea typeface="Meiryo UI"/>
              </a:rPr>
              <a:t>2-4. </a:t>
            </a:r>
            <a:r>
              <a:rPr lang="ja-JP" altLang="en-US" sz="1400" dirty="0">
                <a:latin typeface="Arial"/>
                <a:ea typeface="Meiryo UI"/>
              </a:rPr>
              <a:t>報告書を作成する </a:t>
            </a:r>
            <a:r>
              <a:rPr lang="en-US" altLang="ja-JP" sz="1400" dirty="0">
                <a:latin typeface="Arial"/>
                <a:ea typeface="Meiryo UI"/>
              </a:rPr>
              <a:t>【</a:t>
            </a:r>
            <a:r>
              <a:rPr lang="ja-JP" altLang="en-US" sz="1400" dirty="0">
                <a:latin typeface="Arial"/>
                <a:ea typeface="Meiryo UI"/>
              </a:rPr>
              <a:t>進捗：</a:t>
            </a:r>
            <a:r>
              <a:rPr lang="en-US" altLang="ja-JP" sz="1400" dirty="0">
                <a:latin typeface="Arial"/>
                <a:ea typeface="Meiryo UI"/>
              </a:rPr>
              <a:t>30%】</a:t>
            </a:r>
            <a:endParaRPr kumimoji="0" lang="en-US" altLang="ja-JP" sz="1400" b="0" i="0" u="none" strike="noStrike" kern="1200" cap="none" spc="0" normalizeH="0" baseline="0" noProof="0" dirty="0">
              <a:ln>
                <a:noFill/>
              </a:ln>
              <a:effectLst/>
              <a:uLnTx/>
              <a:uFillTx/>
              <a:latin typeface="Arial"/>
              <a:ea typeface="Meiryo UI"/>
              <a:cs typeface="+mn-cs"/>
            </a:endParaRPr>
          </a:p>
          <a:p>
            <a:r>
              <a:rPr lang="ja-JP" altLang="en-US" sz="1800" b="1" dirty="0"/>
              <a:t>今月の報告</a:t>
            </a:r>
            <a:endParaRPr lang="en-US" altLang="ja-JP" sz="1800" b="1" dirty="0"/>
          </a:p>
          <a:p>
            <a:pPr marL="742950" lvl="1" indent="-285750">
              <a:buFont typeface="Arial" panose="020B0604020202020204" pitchFamily="34" charset="0"/>
              <a:buChar char="•"/>
              <a:defRPr/>
            </a:pPr>
            <a:r>
              <a:rPr kumimoji="0" lang="ja-JP" altLang="en-US" sz="1400" dirty="0">
                <a:latin typeface="Arial"/>
                <a:ea typeface="Meiryo UI"/>
              </a:rPr>
              <a:t>今年度予定していた東京大学での実験が完了した。</a:t>
            </a:r>
          </a:p>
          <a:p>
            <a:pPr marL="742950" lvl="1" indent="-285750">
              <a:buFont typeface="Arial" panose="020B0604020202020204" pitchFamily="34" charset="0"/>
              <a:buChar char="•"/>
              <a:defRPr/>
            </a:pPr>
            <a:r>
              <a:rPr kumimoji="0" lang="ja-JP" altLang="en-US" sz="1400" dirty="0">
                <a:latin typeface="Arial"/>
                <a:ea typeface="Meiryo UI"/>
              </a:rPr>
              <a:t>「結合能の評価を軸にした</a:t>
            </a:r>
            <a:r>
              <a:rPr kumimoji="0" lang="en-US" altLang="ja-JP" sz="1400" dirty="0">
                <a:latin typeface="Arial"/>
                <a:ea typeface="Meiryo UI"/>
              </a:rPr>
              <a:t>CBD</a:t>
            </a:r>
            <a:r>
              <a:rPr kumimoji="0" lang="ja-JP" altLang="en-US" sz="1400" dirty="0">
                <a:latin typeface="Arial"/>
                <a:ea typeface="Meiryo UI"/>
              </a:rPr>
              <a:t>の設計は、有用なセルラーゼの候補生成に有効である」という仮説を検証するため、結合能に関わるデータ（結合率・</a:t>
            </a:r>
            <a:r>
              <a:rPr kumimoji="0" lang="en-US" altLang="ja-JP" sz="1400" dirty="0">
                <a:latin typeface="Arial"/>
                <a:ea typeface="Meiryo UI"/>
              </a:rPr>
              <a:t>delta affinity</a:t>
            </a:r>
            <a:r>
              <a:rPr kumimoji="0" lang="ja-JP" altLang="en-US" sz="1400" dirty="0">
                <a:latin typeface="Arial"/>
                <a:ea typeface="Meiryo UI"/>
              </a:rPr>
              <a:t>）と有用性に関わるデータ（酵素活性）を比較した。結合能の評価によって、有用なセルラーゼをスクリーニングできる方向性が見えた。</a:t>
            </a:r>
          </a:p>
          <a:p>
            <a:r>
              <a:rPr lang="ja-JP" altLang="en-US" sz="1800" b="1" dirty="0"/>
              <a:t>次月の予定</a:t>
            </a:r>
            <a:endParaRPr kumimoji="0" lang="en-US" altLang="ja-JP" sz="1400" b="0" i="0" u="none" strike="noStrike" kern="1200" cap="none" spc="0" normalizeH="0" baseline="0" noProof="0" dirty="0">
              <a:ln>
                <a:noFill/>
              </a:ln>
              <a:effectLst/>
              <a:uLnTx/>
              <a:uFillTx/>
              <a:latin typeface="Arial"/>
              <a:ea typeface="Meiryo UI"/>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400" b="0" i="0" u="none" strike="noStrike" kern="1200" cap="none" spc="0" normalizeH="0" baseline="0" noProof="0" dirty="0">
                <a:ln>
                  <a:noFill/>
                </a:ln>
                <a:effectLst/>
                <a:uLnTx/>
                <a:uFillTx/>
                <a:latin typeface="Arial"/>
                <a:ea typeface="Meiryo UI"/>
                <a:cs typeface="+mn-cs"/>
              </a:rPr>
              <a:t>報告書作成（共同研究報告書は</a:t>
            </a:r>
            <a:r>
              <a:rPr kumimoji="0" lang="en-US" altLang="ja-JP" sz="1400" dirty="0">
                <a:latin typeface="Arial"/>
                <a:ea typeface="Meiryo UI"/>
              </a:rPr>
              <a:t>3</a:t>
            </a:r>
            <a:r>
              <a:rPr kumimoji="0" lang="ja-JP" altLang="en-US" sz="1400" dirty="0">
                <a:latin typeface="Arial"/>
                <a:ea typeface="Meiryo UI"/>
              </a:rPr>
              <a:t>月末、実験報告書は</a:t>
            </a:r>
            <a:r>
              <a:rPr kumimoji="0" lang="en-US" altLang="ja-JP" sz="1400" dirty="0">
                <a:latin typeface="Arial"/>
                <a:ea typeface="Meiryo UI"/>
              </a:rPr>
              <a:t>4</a:t>
            </a:r>
            <a:r>
              <a:rPr kumimoji="0" lang="ja-JP" altLang="en-US" sz="1400" dirty="0">
                <a:latin typeface="Arial"/>
                <a:ea typeface="Meiryo UI"/>
              </a:rPr>
              <a:t>月上旬に完成予定</a:t>
            </a:r>
            <a:r>
              <a:rPr kumimoji="0" lang="ja-JP" altLang="en-US" sz="1400" b="0" i="0" u="none" strike="noStrike" kern="1200" cap="none" spc="0" normalizeH="0" baseline="0" noProof="0" dirty="0">
                <a:ln>
                  <a:noFill/>
                </a:ln>
                <a:effectLst/>
                <a:uLnTx/>
                <a:uFillTx/>
                <a:latin typeface="Arial"/>
                <a:ea typeface="Meiryo UI"/>
                <a:cs typeface="+mn-cs"/>
              </a:rPr>
              <a:t>）</a:t>
            </a:r>
          </a:p>
        </p:txBody>
      </p:sp>
      <p:sp>
        <p:nvSpPr>
          <p:cNvPr id="7" name="テキスト ボックス 6">
            <a:extLst>
              <a:ext uri="{FF2B5EF4-FFF2-40B4-BE49-F238E27FC236}">
                <a16:creationId xmlns:a16="http://schemas.microsoft.com/office/drawing/2014/main" id="{3F794199-4308-449B-8B9B-EA3A7A36F693}"/>
              </a:ext>
            </a:extLst>
          </p:cNvPr>
          <p:cNvSpPr txBox="1"/>
          <p:nvPr/>
        </p:nvSpPr>
        <p:spPr>
          <a:xfrm>
            <a:off x="9468067" y="825389"/>
            <a:ext cx="2597186" cy="830997"/>
          </a:xfrm>
          <a:prstGeom prst="rect">
            <a:avLst/>
          </a:prstGeom>
          <a:noFill/>
        </p:spPr>
        <p:txBody>
          <a:bodyPr wrap="none" rtlCol="0">
            <a:spAutoFit/>
          </a:bodyPr>
          <a:lstStyle/>
          <a:p>
            <a:r>
              <a:rPr kumimoji="1" lang="ja-JP" altLang="en-US" sz="1200" dirty="0"/>
              <a:t>微生物名</a:t>
            </a:r>
          </a:p>
          <a:p>
            <a:r>
              <a:rPr kumimoji="1" lang="en-US" altLang="ja-JP" sz="1200" dirty="0"/>
              <a:t>Pc</a:t>
            </a:r>
            <a:r>
              <a:rPr kumimoji="1" lang="ja-JP" altLang="en-US" sz="1200" dirty="0"/>
              <a:t>：</a:t>
            </a:r>
            <a:r>
              <a:rPr kumimoji="1" lang="en-US" altLang="ja-JP" sz="1200" i="1" dirty="0" err="1"/>
              <a:t>Phanerochaete</a:t>
            </a:r>
            <a:r>
              <a:rPr kumimoji="1" lang="en-US" altLang="ja-JP" sz="1200" i="1" dirty="0"/>
              <a:t> </a:t>
            </a:r>
            <a:r>
              <a:rPr kumimoji="1" lang="en-US" altLang="ja-JP" sz="1200" i="1" dirty="0" err="1"/>
              <a:t>chrysosporium</a:t>
            </a:r>
            <a:endParaRPr kumimoji="1" lang="en-US" altLang="ja-JP" sz="1200" i="1" dirty="0"/>
          </a:p>
          <a:p>
            <a:r>
              <a:rPr kumimoji="1" lang="en-US" altLang="ja-JP" sz="1200" dirty="0" err="1"/>
              <a:t>Te</a:t>
            </a:r>
            <a:r>
              <a:rPr kumimoji="1" lang="ja-JP" altLang="en-US" sz="1200" dirty="0"/>
              <a:t>：</a:t>
            </a:r>
            <a:r>
              <a:rPr kumimoji="1" lang="en-US" altLang="ja-JP" sz="1200" i="1" dirty="0" err="1"/>
              <a:t>Talaromyces</a:t>
            </a:r>
            <a:r>
              <a:rPr kumimoji="1" lang="en-US" altLang="ja-JP" sz="1200" i="1" dirty="0"/>
              <a:t> </a:t>
            </a:r>
            <a:r>
              <a:rPr kumimoji="1" lang="en-US" altLang="ja-JP" sz="1200" i="1" dirty="0" err="1"/>
              <a:t>emersonii</a:t>
            </a:r>
            <a:endParaRPr kumimoji="1" lang="en-US" altLang="ja-JP" sz="1200" i="1" dirty="0"/>
          </a:p>
          <a:p>
            <a:r>
              <a:rPr kumimoji="1" lang="en-US" altLang="ja-JP" sz="1200" dirty="0"/>
              <a:t>Tr</a:t>
            </a:r>
            <a:r>
              <a:rPr kumimoji="1" lang="ja-JP" altLang="en-US" sz="1200" dirty="0"/>
              <a:t>：</a:t>
            </a:r>
            <a:r>
              <a:rPr kumimoji="1" lang="en-US" altLang="ja-JP" sz="1200" i="1" dirty="0"/>
              <a:t>Trichoderma </a:t>
            </a:r>
            <a:r>
              <a:rPr kumimoji="1" lang="en-US" altLang="ja-JP" sz="1200" i="1" dirty="0" err="1"/>
              <a:t>reesei</a:t>
            </a:r>
            <a:endParaRPr kumimoji="1" lang="en-US" altLang="ja-JP" sz="1200" i="1" dirty="0"/>
          </a:p>
        </p:txBody>
      </p:sp>
    </p:spTree>
    <p:extLst>
      <p:ext uri="{BB962C8B-B14F-4D97-AF65-F5344CB8AC3E}">
        <p14:creationId xmlns:p14="http://schemas.microsoft.com/office/powerpoint/2010/main" val="32887773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770974D9-0004-4B6B-9185-22B072E7F17C}"/>
              </a:ext>
            </a:extLst>
          </p:cNvPr>
          <p:cNvSpPr/>
          <p:nvPr/>
        </p:nvSpPr>
        <p:spPr>
          <a:xfrm>
            <a:off x="119270" y="5950226"/>
            <a:ext cx="11888511" cy="8309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テキスト ボックス 5">
            <a:extLst>
              <a:ext uri="{FF2B5EF4-FFF2-40B4-BE49-F238E27FC236}">
                <a16:creationId xmlns:a16="http://schemas.microsoft.com/office/drawing/2014/main" id="{F1F080B9-7950-4183-991E-4DF03466F34C}"/>
              </a:ext>
            </a:extLst>
          </p:cNvPr>
          <p:cNvSpPr txBox="1"/>
          <p:nvPr/>
        </p:nvSpPr>
        <p:spPr>
          <a:xfrm>
            <a:off x="285632" y="741400"/>
            <a:ext cx="11633096" cy="6340197"/>
          </a:xfrm>
          <a:prstGeom prst="rect">
            <a:avLst/>
          </a:prstGeom>
          <a:noFill/>
        </p:spPr>
        <p:txBody>
          <a:bodyPr wrap="square" rtlCol="0">
            <a:spAutoFit/>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1" lang="en-US" altLang="ja-JP" sz="1400" b="0" i="0" u="none" strike="noStrike" kern="1200" cap="none" spc="0" normalizeH="0" baseline="0" noProof="0" dirty="0">
                <a:ln>
                  <a:noFill/>
                </a:ln>
                <a:effectLst/>
                <a:uLnTx/>
                <a:uFillTx/>
                <a:latin typeface="Arial"/>
                <a:ea typeface="Meiryo UI"/>
                <a:cs typeface="+mn-cs"/>
              </a:rPr>
              <a:t>FY22</a:t>
            </a:r>
            <a:r>
              <a:rPr kumimoji="1" lang="ja-JP" altLang="en-US" sz="1400" b="0" i="0" u="none" strike="noStrike" kern="1200" cap="none" spc="0" normalizeH="0" baseline="0" noProof="0" dirty="0">
                <a:ln>
                  <a:noFill/>
                </a:ln>
                <a:effectLst/>
                <a:uLnTx/>
                <a:uFillTx/>
                <a:latin typeface="Arial"/>
                <a:ea typeface="Meiryo UI"/>
                <a:cs typeface="+mn-cs"/>
              </a:rPr>
              <a:t>目標</a:t>
            </a:r>
            <a:endParaRPr kumimoji="1" lang="en-US" altLang="ja-JP" sz="1400" b="0" i="0" u="none" strike="noStrike" kern="1200" cap="none" spc="0" normalizeH="0" baseline="0" noProof="0" dirty="0">
              <a:ln>
                <a:noFill/>
              </a:ln>
              <a:effectLst/>
              <a:uLnTx/>
              <a:uFillTx/>
              <a:latin typeface="Arial"/>
              <a:ea typeface="Meiryo UI"/>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effectLst/>
                <a:uLnTx/>
                <a:uFillTx/>
                <a:latin typeface="Arial"/>
                <a:ea typeface="Meiryo UI"/>
                <a:cs typeface="+mn-cs"/>
              </a:rPr>
              <a:t>1. </a:t>
            </a:r>
            <a:r>
              <a:rPr kumimoji="1" lang="ja-JP" altLang="en-US" sz="1400" b="0" i="0" u="none" strike="noStrike" kern="1200" cap="none" spc="0" normalizeH="0" baseline="0" noProof="0" dirty="0">
                <a:ln>
                  <a:noFill/>
                </a:ln>
                <a:effectLst/>
                <a:uLnTx/>
                <a:uFillTx/>
                <a:latin typeface="Arial"/>
                <a:ea typeface="Meiryo UI"/>
                <a:cs typeface="+mn-cs"/>
              </a:rPr>
              <a:t>設計セルロース結合ドメイン（</a:t>
            </a:r>
            <a:r>
              <a:rPr kumimoji="1" lang="en-US" altLang="ja-JP" sz="1400" b="0" i="0" u="none" strike="noStrike" kern="1200" cap="none" spc="0" normalizeH="0" baseline="0" noProof="0" dirty="0">
                <a:ln>
                  <a:noFill/>
                </a:ln>
                <a:effectLst/>
                <a:uLnTx/>
                <a:uFillTx/>
                <a:latin typeface="Arial"/>
                <a:ea typeface="Meiryo UI"/>
                <a:cs typeface="+mn-cs"/>
              </a:rPr>
              <a:t>CBD</a:t>
            </a:r>
            <a:r>
              <a:rPr kumimoji="1" lang="ja-JP" altLang="en-US" sz="1400" b="0" i="0" u="none" strike="noStrike" kern="1200" cap="none" spc="0" normalizeH="0" baseline="0" noProof="0" dirty="0">
                <a:ln>
                  <a:noFill/>
                </a:ln>
                <a:effectLst/>
                <a:uLnTx/>
                <a:uFillTx/>
                <a:latin typeface="Arial"/>
                <a:ea typeface="Meiryo UI"/>
                <a:cs typeface="+mn-cs"/>
              </a:rPr>
              <a:t>）の合成・評価</a:t>
            </a:r>
            <a:endParaRPr kumimoji="1" lang="en-US" altLang="ja-JP" sz="1400" b="0" i="0" u="none" strike="noStrike" kern="1200" cap="none" spc="0" normalizeH="0" baseline="0" noProof="0" dirty="0">
              <a:ln>
                <a:noFill/>
              </a:ln>
              <a:effectLst/>
              <a:uLnTx/>
              <a:uFillTx/>
              <a:latin typeface="Arial"/>
              <a:ea typeface="Meiryo UI"/>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effectLst/>
                <a:uLnTx/>
                <a:uFillTx/>
                <a:latin typeface="Arial"/>
                <a:ea typeface="Meiryo UI"/>
                <a:cs typeface="+mn-cs"/>
              </a:rPr>
              <a:t>2. </a:t>
            </a:r>
            <a:r>
              <a:rPr kumimoji="1" lang="ja-JP" altLang="en-US" sz="1400" b="0" i="0" u="none" strike="noStrike" kern="1200" cap="none" spc="0" normalizeH="0" baseline="0" noProof="0" dirty="0">
                <a:ln>
                  <a:noFill/>
                </a:ln>
                <a:effectLst/>
                <a:uLnTx/>
                <a:uFillTx/>
                <a:latin typeface="Arial"/>
                <a:ea typeface="Meiryo UI"/>
                <a:cs typeface="+mn-cs"/>
              </a:rPr>
              <a:t>セルロース分解酵素の合成・評価</a:t>
            </a:r>
            <a:endParaRPr kumimoji="1" lang="en-US" altLang="ja-JP" sz="1400" b="0" i="0" u="none" strike="noStrike" kern="1200" cap="none" spc="0" normalizeH="0" baseline="0" noProof="0" dirty="0">
              <a:ln>
                <a:noFill/>
              </a:ln>
              <a:effectLst/>
              <a:uLnTx/>
              <a:uFillTx/>
              <a:latin typeface="Arial"/>
              <a:ea typeface="Meiryo UI"/>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1" lang="en-US" altLang="ja-JP" sz="1400" dirty="0">
                <a:latin typeface="Arial"/>
                <a:ea typeface="Meiryo UI"/>
              </a:rPr>
              <a:t>4</a:t>
            </a:r>
            <a:r>
              <a:rPr kumimoji="1" lang="en-US" altLang="ja-JP" sz="1400" b="0" i="0" u="none" strike="noStrike" kern="1200" cap="none" spc="0" normalizeH="0" baseline="0" noProof="0" dirty="0">
                <a:ln>
                  <a:noFill/>
                </a:ln>
                <a:effectLst/>
                <a:uLnTx/>
                <a:uFillTx/>
                <a:latin typeface="Arial"/>
                <a:ea typeface="Meiryo UI"/>
                <a:cs typeface="+mn-cs"/>
              </a:rPr>
              <a:t>Q</a:t>
            </a:r>
            <a:r>
              <a:rPr kumimoji="1" lang="ja-JP" altLang="en-US" sz="1400" b="0" i="0" u="none" strike="noStrike" kern="1200" cap="none" spc="0" normalizeH="0" baseline="0" noProof="0" dirty="0">
                <a:ln>
                  <a:noFill/>
                </a:ln>
                <a:effectLst/>
                <a:uLnTx/>
                <a:uFillTx/>
                <a:latin typeface="Arial"/>
                <a:ea typeface="Meiryo UI"/>
                <a:cs typeface="+mn-cs"/>
              </a:rPr>
              <a:t>目標</a:t>
            </a:r>
            <a:endParaRPr kumimoji="1" lang="en-US" altLang="ja-JP" sz="1400" b="0" i="0" u="none" strike="noStrike" kern="1200" cap="none" spc="0" normalizeH="0" baseline="0" noProof="0" dirty="0">
              <a:ln>
                <a:noFill/>
              </a:ln>
              <a:effectLst/>
              <a:uLnTx/>
              <a:uFillTx/>
              <a:latin typeface="Arial"/>
              <a:ea typeface="Meiryo UI"/>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effectLst/>
                <a:uLnTx/>
                <a:uFillTx/>
                <a:latin typeface="Arial"/>
                <a:ea typeface="Meiryo UI"/>
                <a:cs typeface="+mn-cs"/>
              </a:rPr>
              <a:t>2-1. </a:t>
            </a:r>
            <a:r>
              <a:rPr lang="ja-JP" altLang="en-US" sz="1400" dirty="0">
                <a:latin typeface="Arial"/>
                <a:ea typeface="Meiryo UI"/>
              </a:rPr>
              <a:t>対象②</a:t>
            </a:r>
            <a:r>
              <a:rPr lang="en-US" altLang="ja-JP" sz="1400" dirty="0">
                <a:latin typeface="Arial"/>
                <a:ea typeface="Meiryo UI"/>
              </a:rPr>
              <a:t>TeCel7A-TrCBM1</a:t>
            </a:r>
            <a:r>
              <a:rPr lang="ja-JP" altLang="en-US" sz="1400" dirty="0">
                <a:latin typeface="Arial"/>
                <a:ea typeface="Meiryo UI"/>
              </a:rPr>
              <a:t>：</a:t>
            </a:r>
            <a:r>
              <a:rPr kumimoji="0" lang="ja-JP" altLang="en-US" sz="1400" b="0" i="0" u="none" strike="noStrike" kern="1200" cap="none" spc="0" normalizeH="0" baseline="0" noProof="0" dirty="0">
                <a:ln>
                  <a:noFill/>
                </a:ln>
                <a:effectLst/>
                <a:uLnTx/>
                <a:uFillTx/>
                <a:latin typeface="Arial"/>
                <a:ea typeface="Meiryo UI"/>
                <a:cs typeface="+mn-cs"/>
              </a:rPr>
              <a:t>設計</a:t>
            </a:r>
            <a:r>
              <a:rPr kumimoji="0" lang="en-US" altLang="ja-JP" sz="1400" b="0" i="0" u="none" strike="noStrike" kern="1200" cap="none" spc="0" normalizeH="0" baseline="0" noProof="0" dirty="0">
                <a:ln>
                  <a:noFill/>
                </a:ln>
                <a:effectLst/>
                <a:uLnTx/>
                <a:uFillTx/>
                <a:latin typeface="Arial"/>
                <a:ea typeface="Meiryo UI"/>
                <a:cs typeface="+mn-cs"/>
              </a:rPr>
              <a:t>CBD</a:t>
            </a:r>
            <a:r>
              <a:rPr kumimoji="0" lang="ja-JP" altLang="en-US" sz="1400" b="0" i="0" u="none" strike="noStrike" kern="1200" cap="none" spc="0" normalizeH="0" baseline="0" noProof="0" dirty="0">
                <a:ln>
                  <a:noFill/>
                </a:ln>
                <a:effectLst/>
                <a:uLnTx/>
                <a:uFillTx/>
                <a:latin typeface="Arial"/>
                <a:ea typeface="Meiryo UI"/>
                <a:cs typeface="+mn-cs"/>
              </a:rPr>
              <a:t>を含むセルロース分解酵素を評価</a:t>
            </a:r>
            <a:r>
              <a:rPr kumimoji="1" lang="en-US" altLang="ja-JP" sz="1400" b="0" i="0" u="none" strike="noStrike" kern="1200" cap="none" spc="0" normalizeH="0" baseline="0" noProof="0" dirty="0">
                <a:ln>
                  <a:noFill/>
                </a:ln>
                <a:effectLst/>
                <a:uLnTx/>
                <a:uFillTx/>
                <a:latin typeface="Arial"/>
                <a:ea typeface="Meiryo UI"/>
                <a:cs typeface="+mn-cs"/>
              </a:rPr>
              <a:t>【</a:t>
            </a:r>
            <a:r>
              <a:rPr kumimoji="1" lang="zh-TW" altLang="en-US" sz="1400" b="0" i="0" u="none" strike="noStrike" kern="1200" cap="none" spc="0" normalizeH="0" baseline="0" noProof="0" dirty="0">
                <a:ln>
                  <a:noFill/>
                </a:ln>
                <a:effectLst/>
                <a:uLnTx/>
                <a:uFillTx/>
                <a:latin typeface="Arial"/>
                <a:ea typeface="Meiryo UI"/>
                <a:cs typeface="+mn-cs"/>
              </a:rPr>
              <a:t>進捗： </a:t>
            </a:r>
            <a:r>
              <a:rPr kumimoji="1" lang="en-US" altLang="zh-TW" sz="1400" b="0" i="0" u="none" strike="noStrike" kern="1200" cap="none" spc="0" normalizeH="0" baseline="0" noProof="0" dirty="0">
                <a:ln>
                  <a:noFill/>
                </a:ln>
                <a:effectLst/>
                <a:uLnTx/>
                <a:uFillTx/>
                <a:latin typeface="Arial"/>
                <a:ea typeface="Meiryo UI"/>
                <a:cs typeface="+mn-cs"/>
              </a:rPr>
              <a:t>80%→100%</a:t>
            </a:r>
            <a:r>
              <a:rPr kumimoji="1" lang="en-US" altLang="ja-JP" sz="1400" b="0" i="0" u="none" strike="noStrike" kern="1200" cap="none" spc="0" normalizeH="0" baseline="0" noProof="0" dirty="0">
                <a:ln>
                  <a:noFill/>
                </a:ln>
                <a:effectLst/>
                <a:uLnTx/>
                <a:uFillTx/>
                <a:latin typeface="Arial"/>
                <a:ea typeface="Meiryo UI"/>
                <a:cs typeface="+mn-cs"/>
              </a:rPr>
              <a:t>】</a:t>
            </a:r>
          </a:p>
          <a:p>
            <a:pPr lvl="1" defTabSz="914400">
              <a:defRPr/>
            </a:pPr>
            <a:r>
              <a:rPr kumimoji="1" lang="en-US" altLang="ja-JP" sz="1400" b="0" i="0" u="none" strike="noStrike" kern="1200" cap="none" spc="0" normalizeH="0" baseline="0" noProof="0" dirty="0">
                <a:ln>
                  <a:noFill/>
                </a:ln>
                <a:effectLst/>
                <a:uLnTx/>
                <a:uFillTx/>
                <a:latin typeface="Arial"/>
                <a:ea typeface="Meiryo UI"/>
                <a:cs typeface="+mn-cs"/>
              </a:rPr>
              <a:t>2-2. </a:t>
            </a:r>
            <a:r>
              <a:rPr kumimoji="1" lang="ja-JP" altLang="en-US" sz="1400" b="0" i="0" u="none" strike="noStrike" kern="1200" cap="none" spc="0" normalizeH="0" baseline="0" noProof="0" dirty="0">
                <a:ln>
                  <a:noFill/>
                </a:ln>
                <a:effectLst/>
                <a:uLnTx/>
                <a:uFillTx/>
                <a:latin typeface="Arial"/>
                <a:ea typeface="Meiryo UI"/>
                <a:cs typeface="+mn-cs"/>
              </a:rPr>
              <a:t>対象③</a:t>
            </a:r>
            <a:r>
              <a:rPr kumimoji="1" lang="en-US" altLang="ja-JP" sz="1400" b="0" i="0" u="none" strike="noStrike" kern="1200" cap="none" spc="0" normalizeH="0" baseline="0" noProof="0" dirty="0">
                <a:ln>
                  <a:noFill/>
                </a:ln>
                <a:effectLst/>
                <a:uLnTx/>
                <a:uFillTx/>
                <a:latin typeface="Arial"/>
                <a:ea typeface="Meiryo UI"/>
                <a:cs typeface="+mn-cs"/>
              </a:rPr>
              <a:t>PcCel7D</a:t>
            </a:r>
            <a:r>
              <a:rPr kumimoji="1" lang="ja-JP" altLang="en-US" sz="1400" b="0" i="0" u="none" strike="noStrike" kern="1200" cap="none" spc="0" normalizeH="0" baseline="0" noProof="0" dirty="0">
                <a:ln>
                  <a:noFill/>
                </a:ln>
                <a:effectLst/>
                <a:uLnTx/>
                <a:uFillTx/>
                <a:latin typeface="Arial"/>
                <a:ea typeface="Meiryo UI"/>
                <a:cs typeface="+mn-cs"/>
              </a:rPr>
              <a:t>：ファーメンターで合成、活性を再度確認</a:t>
            </a:r>
            <a:r>
              <a:rPr kumimoji="1" lang="en-US" altLang="ja-JP" sz="1400" b="0" i="0" u="none" strike="noStrike" kern="1200" cap="none" spc="0" normalizeH="0" baseline="0" noProof="0" dirty="0">
                <a:ln>
                  <a:noFill/>
                </a:ln>
                <a:effectLst/>
                <a:uLnTx/>
                <a:uFillTx/>
                <a:latin typeface="Arial"/>
                <a:ea typeface="Meiryo UI"/>
                <a:cs typeface="+mn-cs"/>
              </a:rPr>
              <a:t>【</a:t>
            </a:r>
            <a:r>
              <a:rPr kumimoji="1" lang="ja-JP" altLang="en-US" sz="1400" b="0" i="0" u="none" strike="noStrike" kern="1200" cap="none" spc="0" normalizeH="0" baseline="0" noProof="0" dirty="0">
                <a:ln>
                  <a:noFill/>
                </a:ln>
                <a:effectLst/>
                <a:uLnTx/>
                <a:uFillTx/>
                <a:latin typeface="Arial"/>
                <a:ea typeface="Meiryo UI"/>
                <a:cs typeface="+mn-cs"/>
              </a:rPr>
              <a:t>進捗：</a:t>
            </a:r>
            <a:r>
              <a:rPr kumimoji="1" lang="en-US" altLang="ja-JP" sz="1400" dirty="0">
                <a:latin typeface="Arial"/>
                <a:ea typeface="Meiryo UI"/>
              </a:rPr>
              <a:t>80</a:t>
            </a:r>
            <a:r>
              <a:rPr kumimoji="1" lang="en-US" altLang="zh-TW" sz="1400" dirty="0">
                <a:latin typeface="Arial"/>
                <a:ea typeface="Meiryo UI"/>
              </a:rPr>
              <a:t> %→100 %</a:t>
            </a:r>
            <a:r>
              <a:rPr kumimoji="1" lang="en-US" altLang="ja-JP" sz="1400" b="0" i="0" u="none" strike="noStrike" kern="1200" cap="none" spc="0" normalizeH="0" baseline="0" noProof="0" dirty="0">
                <a:ln>
                  <a:noFill/>
                </a:ln>
                <a:effectLst/>
                <a:uLnTx/>
                <a:uFillTx/>
                <a:latin typeface="Arial"/>
                <a:ea typeface="Meiryo UI"/>
                <a:cs typeface="+mn-cs"/>
              </a:rPr>
              <a:t>】</a:t>
            </a:r>
          </a:p>
          <a:p>
            <a:pPr lvl="1" defTabSz="914400">
              <a:defRPr/>
            </a:pPr>
            <a:r>
              <a:rPr kumimoji="1" lang="en-US" altLang="ja-JP" sz="1400" b="0" i="0" u="none" strike="noStrike" kern="1200" cap="none" spc="0" normalizeH="0" baseline="0" noProof="0" dirty="0">
                <a:ln>
                  <a:noFill/>
                </a:ln>
                <a:effectLst/>
                <a:uLnTx/>
                <a:uFillTx/>
                <a:latin typeface="Arial"/>
                <a:ea typeface="Meiryo UI"/>
                <a:cs typeface="+mn-cs"/>
              </a:rPr>
              <a:t>2-3. </a:t>
            </a:r>
            <a:r>
              <a:rPr lang="ja-JP" altLang="en-US" sz="1400" dirty="0">
                <a:latin typeface="Arial"/>
                <a:ea typeface="Meiryo UI"/>
              </a:rPr>
              <a:t>対象④</a:t>
            </a:r>
            <a:r>
              <a:rPr lang="en-US" altLang="ja-JP" sz="1400" dirty="0">
                <a:latin typeface="Arial"/>
                <a:ea typeface="Meiryo UI"/>
              </a:rPr>
              <a:t>TrCel7A</a:t>
            </a:r>
            <a:r>
              <a:rPr lang="ja-JP" altLang="en-US" sz="1400" dirty="0">
                <a:latin typeface="Arial"/>
                <a:ea typeface="Meiryo UI"/>
              </a:rPr>
              <a:t>：合成した酵素を</a:t>
            </a:r>
            <a:r>
              <a:rPr kumimoji="0" lang="ja-JP" altLang="en-US" sz="1400" b="0" i="0" u="none" strike="noStrike" kern="1200" cap="none" spc="0" normalizeH="0" baseline="0" noProof="0" dirty="0">
                <a:ln>
                  <a:noFill/>
                </a:ln>
                <a:effectLst/>
                <a:uLnTx/>
                <a:uFillTx/>
                <a:latin typeface="Arial"/>
                <a:ea typeface="Meiryo UI"/>
                <a:cs typeface="+mn-cs"/>
              </a:rPr>
              <a:t>評価</a:t>
            </a:r>
            <a:r>
              <a:rPr kumimoji="1" lang="en-US" altLang="ja-JP" sz="1400" b="0" i="0" u="none" strike="noStrike" kern="1200" cap="none" spc="0" normalizeH="0" baseline="0" noProof="0" dirty="0">
                <a:ln>
                  <a:noFill/>
                </a:ln>
                <a:effectLst/>
                <a:uLnTx/>
                <a:uFillTx/>
                <a:latin typeface="Arial"/>
                <a:ea typeface="Meiryo UI"/>
                <a:cs typeface="+mn-cs"/>
              </a:rPr>
              <a:t>【</a:t>
            </a:r>
            <a:r>
              <a:rPr kumimoji="1" lang="en-US" altLang="zh-TW" sz="1400" b="0" i="0" u="none" strike="noStrike" kern="1200" cap="none" spc="0" normalizeH="0" baseline="0" noProof="0" dirty="0">
                <a:ln>
                  <a:noFill/>
                </a:ln>
                <a:effectLst/>
                <a:uLnTx/>
                <a:uFillTx/>
                <a:latin typeface="Arial"/>
                <a:ea typeface="Meiryo UI"/>
                <a:cs typeface="+mn-cs"/>
              </a:rPr>
              <a:t>80 %→</a:t>
            </a:r>
            <a:r>
              <a:rPr kumimoji="1" lang="en-US" altLang="zh-TW" sz="1400" dirty="0">
                <a:latin typeface="Arial"/>
                <a:ea typeface="Meiryo UI"/>
              </a:rPr>
              <a:t>100</a:t>
            </a:r>
            <a:r>
              <a:rPr kumimoji="1" lang="en-US" altLang="zh-TW" sz="1400" b="0" i="0" u="none" strike="noStrike" kern="1200" cap="none" spc="0" normalizeH="0" baseline="0" noProof="0" dirty="0">
                <a:ln>
                  <a:noFill/>
                </a:ln>
                <a:effectLst/>
                <a:uLnTx/>
                <a:uFillTx/>
                <a:latin typeface="Arial"/>
                <a:ea typeface="Meiryo UI"/>
                <a:cs typeface="+mn-cs"/>
              </a:rPr>
              <a:t>%</a:t>
            </a:r>
            <a:r>
              <a:rPr kumimoji="1" lang="en-US" altLang="ja-JP" sz="1400" b="0" i="0" u="none" strike="noStrike" kern="1200" cap="none" spc="0" normalizeH="0" baseline="0" noProof="0" dirty="0">
                <a:ln>
                  <a:noFill/>
                </a:ln>
                <a:effectLst/>
                <a:uLnTx/>
                <a:uFillTx/>
                <a:latin typeface="Arial"/>
                <a:ea typeface="Meiryo UI"/>
                <a:cs typeface="+mn-cs"/>
              </a:rPr>
              <a:t>】</a:t>
            </a:r>
          </a:p>
          <a:p>
            <a:pPr lvl="1" defTabSz="914400">
              <a:defRPr/>
            </a:pPr>
            <a:r>
              <a:rPr kumimoji="1" lang="en-US" altLang="ja-JP" sz="1400" b="0" i="0" u="none" strike="noStrike" kern="1200" cap="none" spc="0" normalizeH="0" baseline="0" noProof="0" dirty="0">
                <a:ln>
                  <a:noFill/>
                </a:ln>
                <a:effectLst/>
                <a:uLnTx/>
                <a:uFillTx/>
                <a:latin typeface="Arial"/>
                <a:ea typeface="Meiryo UI"/>
                <a:cs typeface="+mn-cs"/>
              </a:rPr>
              <a:t>2-4.</a:t>
            </a:r>
            <a:r>
              <a:rPr kumimoji="1" lang="ja-JP" altLang="en-US" sz="1400" dirty="0">
                <a:latin typeface="Arial"/>
                <a:ea typeface="Meiryo UI"/>
              </a:rPr>
              <a:t> 報告書作成（共同研究報告書、実験報告書）</a:t>
            </a:r>
            <a:r>
              <a:rPr kumimoji="1" lang="en-US" altLang="ja-JP" sz="1400" dirty="0">
                <a:latin typeface="Arial"/>
                <a:ea typeface="Meiryo UI"/>
              </a:rPr>
              <a:t>【0%</a:t>
            </a:r>
            <a:r>
              <a:rPr kumimoji="1" lang="ja-JP" altLang="en-US" sz="1400" dirty="0">
                <a:latin typeface="Arial"/>
                <a:ea typeface="Meiryo UI"/>
              </a:rPr>
              <a:t>→</a:t>
            </a:r>
            <a:r>
              <a:rPr kumimoji="1" lang="en-US" altLang="ja-JP" sz="1400" dirty="0">
                <a:latin typeface="Arial"/>
                <a:ea typeface="Meiryo UI"/>
              </a:rPr>
              <a:t>30%】</a:t>
            </a:r>
            <a:endParaRPr kumimoji="1" lang="en-US" altLang="ja-JP" sz="1400" b="0" i="0" u="none" strike="noStrike" kern="1200" cap="none" spc="0" normalizeH="0" baseline="0" noProof="0" dirty="0">
              <a:ln>
                <a:noFill/>
              </a:ln>
              <a:effectLst/>
              <a:uLnTx/>
              <a:uFillTx/>
              <a:latin typeface="Arial"/>
              <a:ea typeface="Meiryo UI"/>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1" lang="ja-JP" altLang="en-US" sz="1400" b="0" i="0" u="none" strike="noStrike" kern="1200" cap="none" spc="0" normalizeH="0" baseline="0" noProof="0" dirty="0">
                <a:ln>
                  <a:noFill/>
                </a:ln>
                <a:effectLst/>
                <a:uLnTx/>
                <a:uFillTx/>
                <a:latin typeface="Arial"/>
                <a:ea typeface="Meiryo UI"/>
                <a:cs typeface="+mn-cs"/>
              </a:rPr>
              <a:t>今月の目標</a:t>
            </a:r>
            <a:endParaRPr kumimoji="1" lang="en-US" altLang="ja-JP" sz="1400" b="0" i="0" u="none" strike="noStrike" kern="1200" cap="none" spc="0" normalizeH="0" baseline="0" noProof="0" dirty="0">
              <a:ln>
                <a:noFill/>
              </a:ln>
              <a:effectLst/>
              <a:uLnTx/>
              <a:uFillTx/>
              <a:latin typeface="Arial"/>
              <a:ea typeface="Meiryo UI"/>
              <a:cs typeface="+mn-cs"/>
            </a:endParaRPr>
          </a:p>
          <a:p>
            <a:pPr lvl="1">
              <a:defRPr/>
            </a:pPr>
            <a:r>
              <a:rPr kumimoji="0" lang="en-US" altLang="ja-JP" sz="1400" b="0" i="0" u="none" strike="noStrike" kern="1200" cap="none" spc="0" normalizeH="0" baseline="0" noProof="0" dirty="0">
                <a:ln>
                  <a:noFill/>
                </a:ln>
                <a:effectLst/>
                <a:uLnTx/>
                <a:uFillTx/>
                <a:latin typeface="Arial"/>
                <a:ea typeface="Meiryo UI"/>
                <a:cs typeface="+mn-cs"/>
              </a:rPr>
              <a:t>2-</a:t>
            </a:r>
            <a:r>
              <a:rPr lang="en-US" altLang="ja-JP" sz="1400" dirty="0">
                <a:latin typeface="Arial"/>
                <a:ea typeface="Meiryo UI"/>
              </a:rPr>
              <a:t>1~3. </a:t>
            </a:r>
            <a:r>
              <a:rPr lang="ja-JP" altLang="en-US" sz="1400" dirty="0">
                <a:latin typeface="Arial"/>
                <a:ea typeface="Meiryo UI"/>
              </a:rPr>
              <a:t>東京大学で実施している実験を完了する</a:t>
            </a:r>
            <a:r>
              <a:rPr lang="en-US" altLang="ja-JP" sz="1400" dirty="0">
                <a:latin typeface="Arial"/>
                <a:ea typeface="Meiryo UI"/>
              </a:rPr>
              <a:t> 【</a:t>
            </a:r>
            <a:r>
              <a:rPr lang="ja-JP" altLang="en-US" sz="1400" dirty="0">
                <a:latin typeface="Arial"/>
                <a:ea typeface="Meiryo UI"/>
              </a:rPr>
              <a:t>進捗：</a:t>
            </a:r>
            <a:r>
              <a:rPr lang="en-US" altLang="ja-JP" sz="1400" dirty="0">
                <a:latin typeface="Arial"/>
                <a:ea typeface="Meiryo UI"/>
              </a:rPr>
              <a:t>100%</a:t>
            </a:r>
            <a:r>
              <a:rPr kumimoji="1" lang="en-US" altLang="ja-JP" sz="1400" b="0" i="0" u="none" strike="noStrike" kern="1200" cap="none" spc="0" normalizeH="0" baseline="0" noProof="0" dirty="0">
                <a:ln>
                  <a:noFill/>
                </a:ln>
                <a:effectLst/>
                <a:uLnTx/>
                <a:uFillTx/>
                <a:latin typeface="Arial"/>
                <a:ea typeface="Meiryo UI"/>
                <a:cs typeface="+mn-cs"/>
              </a:rPr>
              <a:t>】</a:t>
            </a:r>
          </a:p>
          <a:p>
            <a:pPr marL="457200" marR="0" lvl="1" indent="0" algn="l" defTabSz="457200" rtl="0" eaLnBrk="1" fontAlgn="auto" latinLnBrk="0" hangingPunct="1">
              <a:lnSpc>
                <a:spcPct val="100000"/>
              </a:lnSpc>
              <a:spcBef>
                <a:spcPts val="0"/>
              </a:spcBef>
              <a:spcAft>
                <a:spcPts val="0"/>
              </a:spcAft>
              <a:buClrTx/>
              <a:buSzTx/>
              <a:buFontTx/>
              <a:buNone/>
              <a:tabLst/>
              <a:defRPr/>
            </a:pPr>
            <a:r>
              <a:rPr kumimoji="0" lang="en-US" altLang="ja-JP" sz="1400" b="0" i="0" u="none" strike="noStrike" kern="1200" cap="none" spc="0" normalizeH="0" baseline="0" noProof="0" dirty="0">
                <a:ln>
                  <a:noFill/>
                </a:ln>
                <a:effectLst/>
                <a:uLnTx/>
                <a:uFillTx/>
                <a:latin typeface="Arial"/>
                <a:ea typeface="Meiryo UI"/>
                <a:cs typeface="+mn-cs"/>
              </a:rPr>
              <a:t>2-4. </a:t>
            </a:r>
            <a:r>
              <a:rPr kumimoji="0" lang="ja-JP" altLang="en-US" sz="1400" b="0" i="0" u="none" strike="noStrike" kern="1200" cap="none" spc="0" normalizeH="0" baseline="0" noProof="0" dirty="0">
                <a:ln>
                  <a:noFill/>
                </a:ln>
                <a:effectLst/>
                <a:uLnTx/>
                <a:uFillTx/>
                <a:latin typeface="Arial"/>
                <a:ea typeface="Meiryo UI"/>
                <a:cs typeface="+mn-cs"/>
              </a:rPr>
              <a:t>報告書</a:t>
            </a:r>
            <a:r>
              <a:rPr lang="ja-JP" altLang="en-US" sz="1400" dirty="0">
                <a:latin typeface="Arial"/>
                <a:ea typeface="Meiryo UI"/>
              </a:rPr>
              <a:t>を作成する </a:t>
            </a:r>
            <a:r>
              <a:rPr kumimoji="0" lang="en-US" altLang="ja-JP" sz="1400" b="0" i="0" u="none" strike="noStrike" kern="1200" cap="none" spc="0" normalizeH="0" baseline="0" noProof="0" dirty="0">
                <a:ln>
                  <a:noFill/>
                </a:ln>
                <a:effectLst/>
                <a:uLnTx/>
                <a:uFillTx/>
                <a:latin typeface="Arial"/>
                <a:ea typeface="Meiryo UI"/>
                <a:cs typeface="+mn-cs"/>
              </a:rPr>
              <a:t>【</a:t>
            </a:r>
            <a:r>
              <a:rPr kumimoji="0" lang="ja-JP" altLang="en-US" sz="1400" b="0" i="0" u="none" strike="noStrike" kern="1200" cap="none" spc="0" normalizeH="0" baseline="0" noProof="0" dirty="0">
                <a:ln>
                  <a:noFill/>
                </a:ln>
                <a:effectLst/>
                <a:uLnTx/>
                <a:uFillTx/>
                <a:latin typeface="Arial"/>
                <a:ea typeface="Meiryo UI"/>
                <a:cs typeface="+mn-cs"/>
              </a:rPr>
              <a:t>進捗：</a:t>
            </a:r>
            <a:r>
              <a:rPr kumimoji="0" lang="en-US" altLang="ja-JP" sz="1400" b="0" i="0" u="none" strike="noStrike" kern="1200" cap="none" spc="0" normalizeH="0" baseline="0" noProof="0" dirty="0">
                <a:ln>
                  <a:noFill/>
                </a:ln>
                <a:effectLst/>
                <a:uLnTx/>
                <a:uFillTx/>
                <a:latin typeface="Arial"/>
                <a:ea typeface="Meiryo UI"/>
                <a:cs typeface="+mn-cs"/>
              </a:rPr>
              <a:t>30%】</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1" lang="ja-JP" altLang="en-US" sz="1400" b="0" i="0" u="none" strike="noStrike" kern="1200" cap="none" spc="0" normalizeH="0" baseline="0" noProof="0" dirty="0">
                <a:ln>
                  <a:noFill/>
                </a:ln>
                <a:effectLst/>
                <a:uLnTx/>
                <a:uFillTx/>
                <a:latin typeface="Arial"/>
                <a:ea typeface="Meiryo UI"/>
                <a:cs typeface="+mn-cs"/>
              </a:rPr>
              <a:t>サマリ</a:t>
            </a:r>
            <a:endParaRPr kumimoji="1" lang="en-US" altLang="ja-JP" sz="1400" b="0" i="0" u="none" strike="noStrike" kern="1200" cap="none" spc="0" normalizeH="0" baseline="0" noProof="0" dirty="0">
              <a:ln>
                <a:noFill/>
              </a:ln>
              <a:effectLst/>
              <a:uLnTx/>
              <a:uFillTx/>
              <a:latin typeface="Arial"/>
              <a:ea typeface="Meiryo UI"/>
              <a:cs typeface="+mn-cs"/>
            </a:endParaRPr>
          </a:p>
          <a:p>
            <a:pPr marL="742950" lvl="1" indent="-285750">
              <a:buFont typeface="Arial" panose="020B0604020202020204" pitchFamily="34" charset="0"/>
              <a:buChar char="•"/>
              <a:defRPr/>
            </a:pPr>
            <a:r>
              <a:rPr kumimoji="0" lang="ja-JP" altLang="en-US" sz="1400" dirty="0">
                <a:latin typeface="Arial"/>
                <a:ea typeface="Meiryo UI"/>
              </a:rPr>
              <a:t>今年度予定していた東京大学での実験が完了した。</a:t>
            </a:r>
            <a:endParaRPr kumimoji="0" lang="en-US" altLang="ja-JP" sz="1400" dirty="0">
              <a:latin typeface="Arial"/>
              <a:ea typeface="Meiryo UI"/>
            </a:endParaRPr>
          </a:p>
          <a:p>
            <a:pPr marL="742950" lvl="1" indent="-285750">
              <a:buFont typeface="Arial" panose="020B0604020202020204" pitchFamily="34" charset="0"/>
              <a:buChar char="•"/>
              <a:defRPr/>
            </a:pPr>
            <a:r>
              <a:rPr lang="ja-JP" altLang="en-US" sz="1400" dirty="0"/>
              <a:t>「結合能の評価を軸にした</a:t>
            </a:r>
            <a:r>
              <a:rPr lang="en-US" altLang="ja-JP" sz="1400" dirty="0"/>
              <a:t>CBD</a:t>
            </a:r>
            <a:r>
              <a:rPr lang="ja-JP" altLang="en-US" sz="1400" dirty="0"/>
              <a:t>の設計は、有用なセルラーゼの候補生成に有効である」という仮説を検証するため、結合能に関わるデータ（結合率・結合エネルギー）と有用性に関わるデータ（酵素活性）を比較した。結合能の評価によって、有用なセルラーゼをスクリーニングできる方向性が見えた。</a:t>
            </a:r>
            <a:endParaRPr kumimoji="0" lang="en-US" altLang="ja-JP" sz="1400" dirty="0">
              <a:latin typeface="Arial"/>
              <a:ea typeface="Meiryo UI"/>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1" lang="ja-JP" altLang="en-US" sz="1400" b="0" i="0" u="none" strike="noStrike" kern="1200" cap="none" spc="0" normalizeH="0" baseline="0" noProof="0" dirty="0">
                <a:ln>
                  <a:noFill/>
                </a:ln>
                <a:effectLst/>
                <a:uLnTx/>
                <a:uFillTx/>
                <a:latin typeface="Arial"/>
                <a:ea typeface="Meiryo UI"/>
                <a:cs typeface="+mn-cs"/>
              </a:rPr>
              <a:t>詳細</a:t>
            </a:r>
            <a:endParaRPr kumimoji="1" lang="en-US" altLang="ja-JP" sz="1400" b="0" i="0" u="none" strike="noStrike" kern="1200" cap="none" spc="0" normalizeH="0" baseline="0" noProof="0" dirty="0">
              <a:ln>
                <a:noFill/>
              </a:ln>
              <a:effectLst/>
              <a:uLnTx/>
              <a:uFillTx/>
              <a:latin typeface="Arial"/>
              <a:ea typeface="Meiryo UI"/>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lang="ja-JP" altLang="en-US" sz="1400" dirty="0">
                <a:latin typeface="Arial"/>
                <a:ea typeface="Meiryo UI"/>
              </a:rPr>
              <a:t>　先月、対象③：</a:t>
            </a:r>
            <a:r>
              <a:rPr lang="en-US" altLang="ja-JP" sz="1400" dirty="0">
                <a:latin typeface="Arial"/>
                <a:ea typeface="Meiryo UI"/>
              </a:rPr>
              <a:t>PcCel7D</a:t>
            </a:r>
            <a:r>
              <a:rPr lang="ja-JP" altLang="en-US" sz="1400" dirty="0">
                <a:latin typeface="Arial"/>
                <a:ea typeface="Meiryo UI"/>
              </a:rPr>
              <a:t>の酵素反応液を</a:t>
            </a:r>
            <a:r>
              <a:rPr lang="en-US" altLang="ja-JP" sz="1400" dirty="0">
                <a:latin typeface="Arial"/>
                <a:ea typeface="Meiryo UI"/>
              </a:rPr>
              <a:t>HPLC</a:t>
            </a:r>
            <a:r>
              <a:rPr lang="ja-JP" altLang="en-US" sz="1400" dirty="0">
                <a:latin typeface="Arial"/>
                <a:ea typeface="Meiryo UI"/>
              </a:rPr>
              <a:t>分析し、</a:t>
            </a:r>
            <a:r>
              <a:rPr lang="en-US" altLang="ja-JP" sz="1400" dirty="0">
                <a:latin typeface="Arial"/>
                <a:ea typeface="Meiryo UI"/>
              </a:rPr>
              <a:t>PcCel7D</a:t>
            </a:r>
            <a:r>
              <a:rPr lang="ja-JP" altLang="en-US" sz="1400" dirty="0">
                <a:latin typeface="Arial"/>
                <a:ea typeface="Meiryo UI"/>
              </a:rPr>
              <a:t>に活性があると判断した。今月は、対象④：</a:t>
            </a:r>
            <a:r>
              <a:rPr lang="en-US" altLang="ja-JP" sz="1400" dirty="0">
                <a:latin typeface="Arial"/>
                <a:ea typeface="Meiryo UI"/>
              </a:rPr>
              <a:t>TrCel7A</a:t>
            </a:r>
            <a:r>
              <a:rPr lang="ja-JP" altLang="en-US" sz="1400" dirty="0">
                <a:latin typeface="Arial"/>
                <a:ea typeface="Meiryo UI"/>
              </a:rPr>
              <a:t>の酵素反応液を</a:t>
            </a:r>
            <a:r>
              <a:rPr lang="en-US" altLang="ja-JP" sz="1400" dirty="0">
                <a:latin typeface="Arial"/>
                <a:ea typeface="Meiryo UI"/>
              </a:rPr>
              <a:t>HPLC</a:t>
            </a:r>
            <a:r>
              <a:rPr lang="ja-JP" altLang="en-US" sz="1400" dirty="0">
                <a:latin typeface="Arial"/>
                <a:ea typeface="Meiryo UI"/>
              </a:rPr>
              <a:t>分析した。その結果、非晶性セルロースを基質とした酵素反応液で目的生成物（セロビオース）を確認した。セルロース分解活性を確認したため、酵母による</a:t>
            </a:r>
            <a:r>
              <a:rPr lang="en-US" altLang="ja-JP" sz="1400" dirty="0">
                <a:latin typeface="Arial"/>
                <a:ea typeface="Meiryo UI"/>
              </a:rPr>
              <a:t>TrCel7A</a:t>
            </a:r>
            <a:r>
              <a:rPr lang="ja-JP" altLang="en-US" sz="1400" dirty="0">
                <a:latin typeface="Arial"/>
                <a:ea typeface="Meiryo UI"/>
              </a:rPr>
              <a:t>の合成が可能であると判断した。なお、結晶性セルロースを基質とした酵素反応では、</a:t>
            </a:r>
            <a:r>
              <a:rPr lang="en-US" altLang="ja-JP" sz="1400" dirty="0">
                <a:latin typeface="Arial"/>
                <a:ea typeface="Meiryo UI"/>
              </a:rPr>
              <a:t>PcCel7D</a:t>
            </a:r>
            <a:r>
              <a:rPr lang="ja-JP" altLang="en-US" sz="1400" dirty="0">
                <a:latin typeface="Arial"/>
                <a:ea typeface="Meiryo UI"/>
              </a:rPr>
              <a:t>・</a:t>
            </a:r>
            <a:r>
              <a:rPr lang="en-US" altLang="ja-JP" sz="1400" dirty="0">
                <a:latin typeface="Arial"/>
                <a:ea typeface="Meiryo UI"/>
              </a:rPr>
              <a:t>TrCel7A</a:t>
            </a:r>
            <a:r>
              <a:rPr lang="ja-JP" altLang="en-US" sz="1400" dirty="0">
                <a:latin typeface="Arial"/>
                <a:ea typeface="Meiryo UI"/>
              </a:rPr>
              <a:t>ともに目的生成物は確認できなかった。原因として、結晶性セルロースは反応性が低い基質であること・酵素量が少ないことが考えられる。ただ、</a:t>
            </a:r>
            <a:r>
              <a:rPr lang="en-US" altLang="ja-JP" sz="1400" dirty="0">
                <a:latin typeface="Arial"/>
                <a:ea typeface="Meiryo UI"/>
              </a:rPr>
              <a:t>PcCel7D</a:t>
            </a:r>
            <a:r>
              <a:rPr lang="ja-JP" altLang="en-US" sz="1400" dirty="0">
                <a:latin typeface="Arial"/>
                <a:ea typeface="Meiryo UI"/>
              </a:rPr>
              <a:t>、</a:t>
            </a:r>
            <a:r>
              <a:rPr lang="en-US" altLang="ja-JP" sz="1400" dirty="0">
                <a:latin typeface="Arial"/>
                <a:ea typeface="Meiryo UI"/>
              </a:rPr>
              <a:t>TrCel7A</a:t>
            </a:r>
            <a:r>
              <a:rPr lang="ja-JP" altLang="en-US" sz="1400" dirty="0">
                <a:latin typeface="Arial"/>
                <a:ea typeface="Meiryo UI"/>
              </a:rPr>
              <a:t>ともに非晶性セルロースに対する酵素活性は確認したため、結晶性セルロースに対する酵素活性を確認するための追加実験は行わなかった。以上の結果で今年度予定していた東京大学での実験は完了した。</a:t>
            </a:r>
            <a:endParaRPr lang="en-US" altLang="ja-JP" sz="1400" dirty="0">
              <a:latin typeface="Arial"/>
              <a:ea typeface="Meiryo UI"/>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lang="ja-JP" altLang="en-US" sz="1400" dirty="0">
                <a:latin typeface="Arial"/>
                <a:ea typeface="Meiryo UI"/>
              </a:rPr>
              <a:t>　「結合能の評価を軸にした</a:t>
            </a:r>
            <a:r>
              <a:rPr lang="en-US" altLang="ja-JP" sz="1400" dirty="0">
                <a:latin typeface="Arial"/>
                <a:ea typeface="Meiryo UI"/>
              </a:rPr>
              <a:t>CBD</a:t>
            </a:r>
            <a:r>
              <a:rPr lang="ja-JP" altLang="en-US" sz="1400" dirty="0">
                <a:latin typeface="Arial"/>
                <a:ea typeface="Meiryo UI"/>
              </a:rPr>
              <a:t>の設計は、有用なセルラーゼの候補生成に有効である」という仮説を検証するため、結合能に関わるデータ（結合率・結合エネルギー）と有用性に関わるデータ（酵素活性）を比較した。その際、ヒット率を用いてスクリーニングの効果を判断した。結合率によるスクリーニングで酵素活性が高い酵素のヒット率は</a:t>
            </a:r>
            <a:r>
              <a:rPr lang="en-US" altLang="ja-JP" sz="1400" dirty="0">
                <a:latin typeface="Arial"/>
                <a:ea typeface="Meiryo UI"/>
              </a:rPr>
              <a:t>40%</a:t>
            </a:r>
            <a:r>
              <a:rPr lang="ja-JP" altLang="en-US" sz="1400" dirty="0">
                <a:latin typeface="Arial"/>
                <a:ea typeface="Meiryo UI"/>
              </a:rPr>
              <a:t>から</a:t>
            </a:r>
            <a:r>
              <a:rPr lang="en-US" altLang="ja-JP" sz="1400" dirty="0">
                <a:latin typeface="Arial"/>
                <a:ea typeface="Meiryo UI"/>
              </a:rPr>
              <a:t>58%</a:t>
            </a:r>
            <a:r>
              <a:rPr lang="ja-JP" altLang="en-US" sz="1400" dirty="0">
                <a:latin typeface="Arial"/>
                <a:ea typeface="Meiryo UI"/>
              </a:rPr>
              <a:t>に向上した。結合エネルギーによるスクリーニングで酵素活性が高い酵素のヒット率は</a:t>
            </a:r>
            <a:r>
              <a:rPr lang="en-US" altLang="ja-JP" sz="1400" dirty="0">
                <a:latin typeface="Arial"/>
                <a:ea typeface="Meiryo UI"/>
              </a:rPr>
              <a:t>48%</a:t>
            </a:r>
            <a:r>
              <a:rPr lang="ja-JP" altLang="en-US" sz="1400" dirty="0">
                <a:latin typeface="Arial"/>
                <a:ea typeface="Meiryo UI"/>
              </a:rPr>
              <a:t>から</a:t>
            </a:r>
            <a:r>
              <a:rPr lang="en-US" altLang="ja-JP" sz="1400" dirty="0">
                <a:latin typeface="Arial"/>
                <a:ea typeface="Meiryo UI"/>
              </a:rPr>
              <a:t>53%</a:t>
            </a:r>
            <a:r>
              <a:rPr lang="ja-JP" altLang="en-US" sz="1400" dirty="0">
                <a:latin typeface="Arial"/>
                <a:ea typeface="Meiryo UI"/>
              </a:rPr>
              <a:t>に向上した。 結合能の評価によって、有用なセルラーゼをスクリーニングできる方向性が見えた。一方、結合エネルギーによるスクリーニングで酵素活性が高い酵素のヒット率は変化が見られなかった。原因として、データの区分が異なること（計算⇔実験、結合能⇔活性能）、評価方法に改善の余地があることが考えられる。</a:t>
            </a:r>
            <a:endParaRPr kumimoji="0" lang="en-US" altLang="ja-JP" sz="1400" dirty="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1" lang="ja-JP" altLang="en-US" sz="1400" b="0" i="0" u="none" strike="noStrike" kern="1200" cap="none" spc="0" normalizeH="0" baseline="0" noProof="0" dirty="0">
                <a:ln>
                  <a:noFill/>
                </a:ln>
                <a:effectLst/>
                <a:uLnTx/>
                <a:uFillTx/>
                <a:latin typeface="Arial"/>
                <a:ea typeface="Meiryo UI"/>
                <a:cs typeface="+mn-cs"/>
              </a:rPr>
              <a:t>次月の予定</a:t>
            </a:r>
            <a:endParaRPr kumimoji="1" lang="en-US" altLang="ja-JP" sz="1400" b="0" i="0" u="none" strike="noStrike" kern="1200" cap="none" spc="0" normalizeH="0" baseline="0" noProof="0" dirty="0">
              <a:ln>
                <a:noFill/>
              </a:ln>
              <a:effectLst/>
              <a:uLnTx/>
              <a:uFillTx/>
              <a:latin typeface="Arial"/>
              <a:ea typeface="Meiryo UI"/>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400" b="0" i="0" u="none" strike="noStrike" kern="1200" cap="none" spc="0" normalizeH="0" baseline="0" noProof="0" dirty="0">
                <a:ln>
                  <a:noFill/>
                </a:ln>
                <a:effectLst/>
                <a:uLnTx/>
                <a:uFillTx/>
                <a:latin typeface="Arial"/>
                <a:ea typeface="Meiryo UI"/>
                <a:cs typeface="+mn-cs"/>
              </a:rPr>
              <a:t>報告書作成（共同研究報告書は</a:t>
            </a:r>
            <a:r>
              <a:rPr kumimoji="0" lang="en-US" altLang="ja-JP" sz="1400" dirty="0">
                <a:latin typeface="Arial"/>
                <a:ea typeface="Meiryo UI"/>
              </a:rPr>
              <a:t>3</a:t>
            </a:r>
            <a:r>
              <a:rPr kumimoji="0" lang="ja-JP" altLang="en-US" sz="1400" dirty="0">
                <a:latin typeface="Arial"/>
                <a:ea typeface="Meiryo UI"/>
              </a:rPr>
              <a:t>月末、実験報告書は</a:t>
            </a:r>
            <a:r>
              <a:rPr kumimoji="0" lang="en-US" altLang="ja-JP" sz="1400" dirty="0">
                <a:latin typeface="Arial"/>
                <a:ea typeface="Meiryo UI"/>
              </a:rPr>
              <a:t>4</a:t>
            </a:r>
            <a:r>
              <a:rPr kumimoji="0" lang="ja-JP" altLang="en-US" sz="1400" dirty="0">
                <a:latin typeface="Arial"/>
                <a:ea typeface="Meiryo UI"/>
              </a:rPr>
              <a:t>月上旬に完成予定</a:t>
            </a:r>
            <a:r>
              <a:rPr kumimoji="0" lang="ja-JP" altLang="en-US" sz="1400" b="0" i="0" u="none" strike="noStrike" kern="1200" cap="none" spc="0" normalizeH="0" baseline="0" noProof="0" dirty="0">
                <a:ln>
                  <a:noFill/>
                </a:ln>
                <a:effectLst/>
                <a:uLnTx/>
                <a:uFillTx/>
                <a:latin typeface="Arial"/>
                <a:ea typeface="Meiryo UI"/>
                <a:cs typeface="+mn-cs"/>
              </a:rPr>
              <a:t>）</a:t>
            </a:r>
          </a:p>
        </p:txBody>
      </p:sp>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p:txBody>
          <a:bodyPr>
            <a:normAutofit/>
          </a:bodyPr>
          <a:lstStyle/>
          <a:p>
            <a:r>
              <a:rPr kumimoji="1" lang="en-US" altLang="ja-JP" dirty="0"/>
              <a:t>3</a:t>
            </a:r>
            <a:r>
              <a:rPr kumimoji="1" lang="ja-JP" altLang="en-US" dirty="0"/>
              <a:t>月度の活動・詳細（</a:t>
            </a:r>
            <a:r>
              <a:rPr kumimoji="1" lang="en-US" altLang="ja-JP" dirty="0"/>
              <a:t>Wet</a:t>
            </a:r>
            <a:r>
              <a:rPr kumimoji="1" lang="ja-JP" altLang="en-US" dirty="0"/>
              <a:t>実験；原</a:t>
            </a:r>
            <a:r>
              <a:rPr kumimoji="1" lang="ja-JP" altLang="en-US" sz="2000" dirty="0"/>
              <a:t>茉</a:t>
            </a:r>
            <a:r>
              <a:rPr kumimoji="1" lang="ja-JP" altLang="en-US" dirty="0"/>
              <a:t>）</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84EAAFE-CFE5-40AD-8E95-5BFF290DC5CF}" type="slidenum">
              <a:rPr kumimoji="1" lang="ja-JP" altLang="en-US" sz="1100" b="1" i="0" u="none" strike="noStrike" kern="1200" cap="none" spc="0" normalizeH="0" baseline="0" noProof="0" smtClean="0">
                <a:ln>
                  <a:noFill/>
                </a:ln>
                <a:solidFill>
                  <a:prstClr val="black"/>
                </a:solidFill>
                <a:effectLst/>
                <a:uLnTx/>
                <a:uFillTx/>
                <a:latin typeface="Arial"/>
                <a:ea typeface="Meiryo UI"/>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1" lang="ja-JP" altLang="en-US" sz="1100" b="1" i="0" u="none" strike="noStrike" kern="1200" cap="none" spc="0" normalizeH="0" baseline="0" noProof="0">
              <a:ln>
                <a:noFill/>
              </a:ln>
              <a:solidFill>
                <a:prstClr val="black"/>
              </a:solidFill>
              <a:effectLst/>
              <a:uLnTx/>
              <a:uFillTx/>
              <a:latin typeface="Arial"/>
              <a:ea typeface="Meiryo UI"/>
              <a:cs typeface="+mn-cs"/>
            </a:endParaRPr>
          </a:p>
        </p:txBody>
      </p:sp>
      <p:sp>
        <p:nvSpPr>
          <p:cNvPr id="4" name="テキスト ボックス 3">
            <a:extLst>
              <a:ext uri="{FF2B5EF4-FFF2-40B4-BE49-F238E27FC236}">
                <a16:creationId xmlns:a16="http://schemas.microsoft.com/office/drawing/2014/main" id="{4240478C-46A2-413E-915F-FACC9A95419B}"/>
              </a:ext>
            </a:extLst>
          </p:cNvPr>
          <p:cNvSpPr txBox="1"/>
          <p:nvPr/>
        </p:nvSpPr>
        <p:spPr>
          <a:xfrm>
            <a:off x="10179968" y="230080"/>
            <a:ext cx="1737212" cy="307777"/>
          </a:xfrm>
          <a:prstGeom prst="rect">
            <a:avLst/>
          </a:prstGeom>
          <a:solidFill>
            <a:schemeClr val="bg1"/>
          </a:solidFill>
          <a:ln>
            <a:solidFill>
              <a:srgbClr val="FF0000"/>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srgbClr val="FF0000"/>
                </a:solidFill>
                <a:effectLst/>
                <a:uLnTx/>
                <a:uFillTx/>
                <a:latin typeface="Arial"/>
                <a:ea typeface="Meiryo UI"/>
                <a:cs typeface="+mn-cs"/>
              </a:rPr>
              <a:t>（ワード文書相当）</a:t>
            </a:r>
          </a:p>
        </p:txBody>
      </p:sp>
      <p:sp>
        <p:nvSpPr>
          <p:cNvPr id="7" name="テキスト ボックス 6">
            <a:extLst>
              <a:ext uri="{FF2B5EF4-FFF2-40B4-BE49-F238E27FC236}">
                <a16:creationId xmlns:a16="http://schemas.microsoft.com/office/drawing/2014/main" id="{355C6A76-EE9B-4C85-9AAB-3943130FAE6F}"/>
              </a:ext>
            </a:extLst>
          </p:cNvPr>
          <p:cNvSpPr txBox="1"/>
          <p:nvPr/>
        </p:nvSpPr>
        <p:spPr>
          <a:xfrm>
            <a:off x="9594814" y="748174"/>
            <a:ext cx="2597186" cy="830997"/>
          </a:xfrm>
          <a:prstGeom prst="rect">
            <a:avLst/>
          </a:prstGeom>
          <a:noFill/>
        </p:spPr>
        <p:txBody>
          <a:bodyPr wrap="none" rtlCol="0">
            <a:spAutoFit/>
          </a:bodyPr>
          <a:lstStyle/>
          <a:p>
            <a:r>
              <a:rPr kumimoji="1" lang="ja-JP" altLang="en-US" sz="1200" dirty="0"/>
              <a:t>微生物名</a:t>
            </a:r>
          </a:p>
          <a:p>
            <a:r>
              <a:rPr kumimoji="1" lang="en-US" altLang="ja-JP" sz="1200" dirty="0"/>
              <a:t>Pc</a:t>
            </a:r>
            <a:r>
              <a:rPr kumimoji="1" lang="ja-JP" altLang="en-US" sz="1200" dirty="0"/>
              <a:t>：</a:t>
            </a:r>
            <a:r>
              <a:rPr kumimoji="1" lang="en-US" altLang="ja-JP" sz="1200" i="1" dirty="0" err="1"/>
              <a:t>Phanerochaete</a:t>
            </a:r>
            <a:r>
              <a:rPr kumimoji="1" lang="en-US" altLang="ja-JP" sz="1200" i="1" dirty="0"/>
              <a:t> </a:t>
            </a:r>
            <a:r>
              <a:rPr kumimoji="1" lang="en-US" altLang="ja-JP" sz="1200" i="1" dirty="0" err="1"/>
              <a:t>chrysosporium</a:t>
            </a:r>
            <a:endParaRPr kumimoji="1" lang="en-US" altLang="ja-JP" sz="1200" i="1" dirty="0"/>
          </a:p>
          <a:p>
            <a:r>
              <a:rPr kumimoji="1" lang="en-US" altLang="ja-JP" sz="1200" dirty="0" err="1"/>
              <a:t>Te</a:t>
            </a:r>
            <a:r>
              <a:rPr kumimoji="1" lang="ja-JP" altLang="en-US" sz="1200" dirty="0"/>
              <a:t>：</a:t>
            </a:r>
            <a:r>
              <a:rPr kumimoji="1" lang="en-US" altLang="ja-JP" sz="1200" i="1" dirty="0" err="1"/>
              <a:t>Talaromyces</a:t>
            </a:r>
            <a:r>
              <a:rPr kumimoji="1" lang="en-US" altLang="ja-JP" sz="1200" i="1" dirty="0"/>
              <a:t> </a:t>
            </a:r>
            <a:r>
              <a:rPr kumimoji="1" lang="en-US" altLang="ja-JP" sz="1200" i="1" dirty="0" err="1"/>
              <a:t>emersonii</a:t>
            </a:r>
            <a:endParaRPr kumimoji="1" lang="en-US" altLang="ja-JP" sz="1200" i="1" dirty="0"/>
          </a:p>
          <a:p>
            <a:r>
              <a:rPr kumimoji="1" lang="en-US" altLang="ja-JP" sz="1200" dirty="0"/>
              <a:t>Tr</a:t>
            </a:r>
            <a:r>
              <a:rPr kumimoji="1" lang="ja-JP" altLang="en-US" sz="1200" dirty="0"/>
              <a:t>：</a:t>
            </a:r>
            <a:r>
              <a:rPr kumimoji="1" lang="en-US" altLang="ja-JP" sz="1200" i="1" dirty="0"/>
              <a:t>Trichoderma </a:t>
            </a:r>
            <a:r>
              <a:rPr kumimoji="1" lang="en-US" altLang="ja-JP" sz="1200" i="1" dirty="0" err="1"/>
              <a:t>reesei</a:t>
            </a:r>
            <a:endParaRPr kumimoji="1" lang="en-US" altLang="ja-JP" sz="1200" i="1" dirty="0"/>
          </a:p>
        </p:txBody>
      </p:sp>
    </p:spTree>
    <p:extLst>
      <p:ext uri="{BB962C8B-B14F-4D97-AF65-F5344CB8AC3E}">
        <p14:creationId xmlns:p14="http://schemas.microsoft.com/office/powerpoint/2010/main" val="31646382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DF42A97F-6536-4148-8121-B685D8B71351}"/>
              </a:ext>
            </a:extLst>
          </p:cNvPr>
          <p:cNvSpPr/>
          <p:nvPr/>
        </p:nvSpPr>
        <p:spPr>
          <a:xfrm>
            <a:off x="47413" y="846882"/>
            <a:ext cx="11960368" cy="58861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4" name="正方形/長方形 53">
            <a:extLst>
              <a:ext uri="{FF2B5EF4-FFF2-40B4-BE49-F238E27FC236}">
                <a16:creationId xmlns:a16="http://schemas.microsoft.com/office/drawing/2014/main" id="{799B7B85-9B1C-42AB-8540-D489DD2C76F5}"/>
              </a:ext>
            </a:extLst>
          </p:cNvPr>
          <p:cNvSpPr/>
          <p:nvPr/>
        </p:nvSpPr>
        <p:spPr>
          <a:xfrm>
            <a:off x="6081736" y="1173599"/>
            <a:ext cx="2845445" cy="5197151"/>
          </a:xfrm>
          <a:prstGeom prst="rect">
            <a:avLst/>
          </a:prstGeom>
          <a:solidFill>
            <a:schemeClr val="bg1"/>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55" name="正方形/長方形 54">
            <a:extLst>
              <a:ext uri="{FF2B5EF4-FFF2-40B4-BE49-F238E27FC236}">
                <a16:creationId xmlns:a16="http://schemas.microsoft.com/office/drawing/2014/main" id="{1144067C-42A9-42F4-AAA3-D4FAF16287AB}"/>
              </a:ext>
            </a:extLst>
          </p:cNvPr>
          <p:cNvSpPr/>
          <p:nvPr/>
        </p:nvSpPr>
        <p:spPr>
          <a:xfrm>
            <a:off x="8926892" y="1036327"/>
            <a:ext cx="2845445" cy="5334423"/>
          </a:xfrm>
          <a:prstGeom prst="rect">
            <a:avLst/>
          </a:prstGeom>
          <a:solidFill>
            <a:schemeClr val="bg1"/>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50" name="正方形/長方形 49">
            <a:extLst>
              <a:ext uri="{FF2B5EF4-FFF2-40B4-BE49-F238E27FC236}">
                <a16:creationId xmlns:a16="http://schemas.microsoft.com/office/drawing/2014/main" id="{ABB611CE-25A4-4BA7-BCDA-FA01C9217B8E}"/>
              </a:ext>
            </a:extLst>
          </p:cNvPr>
          <p:cNvSpPr/>
          <p:nvPr/>
        </p:nvSpPr>
        <p:spPr>
          <a:xfrm>
            <a:off x="3239128" y="1173599"/>
            <a:ext cx="2845445" cy="5197151"/>
          </a:xfrm>
          <a:prstGeom prst="rect">
            <a:avLst/>
          </a:prstGeom>
          <a:solidFill>
            <a:schemeClr val="bg1"/>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 name="タイトル 1">
            <a:extLst>
              <a:ext uri="{FF2B5EF4-FFF2-40B4-BE49-F238E27FC236}">
                <a16:creationId xmlns:a16="http://schemas.microsoft.com/office/drawing/2014/main" id="{B6F25EEE-CA12-436B-BC4F-2B6055AF4C48}"/>
              </a:ext>
            </a:extLst>
          </p:cNvPr>
          <p:cNvSpPr>
            <a:spLocks noGrp="1"/>
          </p:cNvSpPr>
          <p:nvPr>
            <p:ph type="title"/>
          </p:nvPr>
        </p:nvSpPr>
        <p:spPr>
          <a:xfrm>
            <a:off x="517055" y="124922"/>
            <a:ext cx="11400125" cy="518094"/>
          </a:xfrm>
        </p:spPr>
        <p:txBody>
          <a:bodyPr>
            <a:normAutofit fontScale="90000"/>
          </a:bodyPr>
          <a:lstStyle/>
          <a:p>
            <a:r>
              <a:rPr lang="en-US" altLang="ja-JP" sz="1800" dirty="0"/>
              <a:t>Wet</a:t>
            </a:r>
            <a:r>
              <a:rPr lang="ja-JP" altLang="en-US" sz="1800" dirty="0"/>
              <a:t>実験</a:t>
            </a:r>
            <a:br>
              <a:rPr kumimoji="1" lang="en-US" altLang="ja-JP" sz="3100" dirty="0"/>
            </a:br>
            <a:r>
              <a:rPr kumimoji="1" lang="en-US" altLang="ja-JP" dirty="0"/>
              <a:t>2022</a:t>
            </a:r>
            <a:r>
              <a:rPr kumimoji="1" lang="ja-JP" altLang="en-US" dirty="0"/>
              <a:t>年度　研究スケジュール</a:t>
            </a:r>
          </a:p>
        </p:txBody>
      </p:sp>
      <p:sp>
        <p:nvSpPr>
          <p:cNvPr id="16" name="正方形/長方形 15">
            <a:extLst>
              <a:ext uri="{FF2B5EF4-FFF2-40B4-BE49-F238E27FC236}">
                <a16:creationId xmlns:a16="http://schemas.microsoft.com/office/drawing/2014/main" id="{1FC49B25-416B-418A-B124-89D6E0897935}"/>
              </a:ext>
            </a:extLst>
          </p:cNvPr>
          <p:cNvSpPr/>
          <p:nvPr/>
        </p:nvSpPr>
        <p:spPr>
          <a:xfrm>
            <a:off x="465438" y="1174869"/>
            <a:ext cx="2845445" cy="5197151"/>
          </a:xfrm>
          <a:prstGeom prst="rect">
            <a:avLst/>
          </a:prstGeom>
          <a:solidFill>
            <a:schemeClr val="bg1"/>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矢印: 五方向 19">
            <a:extLst>
              <a:ext uri="{FF2B5EF4-FFF2-40B4-BE49-F238E27FC236}">
                <a16:creationId xmlns:a16="http://schemas.microsoft.com/office/drawing/2014/main" id="{81EBAAAC-116E-4CEB-BB9A-0F6B37AD954D}"/>
              </a:ext>
            </a:extLst>
          </p:cNvPr>
          <p:cNvSpPr/>
          <p:nvPr/>
        </p:nvSpPr>
        <p:spPr>
          <a:xfrm>
            <a:off x="464560" y="2188483"/>
            <a:ext cx="1491780" cy="648000"/>
          </a:xfrm>
          <a:prstGeom prst="homePlate">
            <a:avLst/>
          </a:prstGeom>
          <a:solidFill>
            <a:schemeClr val="accent2">
              <a:lumMod val="20000"/>
              <a:lumOff val="80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solidFill>
            </a:endParaRPr>
          </a:p>
        </p:txBody>
      </p:sp>
      <p:sp>
        <p:nvSpPr>
          <p:cNvPr id="22" name="矢印: 五方向 21">
            <a:extLst>
              <a:ext uri="{FF2B5EF4-FFF2-40B4-BE49-F238E27FC236}">
                <a16:creationId xmlns:a16="http://schemas.microsoft.com/office/drawing/2014/main" id="{0B535FC7-324A-4982-8363-76336F14D129}"/>
              </a:ext>
            </a:extLst>
          </p:cNvPr>
          <p:cNvSpPr/>
          <p:nvPr/>
        </p:nvSpPr>
        <p:spPr>
          <a:xfrm>
            <a:off x="1957202" y="2187126"/>
            <a:ext cx="1340708" cy="648000"/>
          </a:xfrm>
          <a:prstGeom prst="homePlate">
            <a:avLst/>
          </a:prstGeom>
          <a:solidFill>
            <a:schemeClr val="accent2">
              <a:lumMod val="20000"/>
              <a:lumOff val="80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solidFill>
            </a:endParaRPr>
          </a:p>
        </p:txBody>
      </p:sp>
      <p:sp>
        <p:nvSpPr>
          <p:cNvPr id="23" name="矢印: 五方向 22">
            <a:extLst>
              <a:ext uri="{FF2B5EF4-FFF2-40B4-BE49-F238E27FC236}">
                <a16:creationId xmlns:a16="http://schemas.microsoft.com/office/drawing/2014/main" id="{858DEA70-85D0-4AB2-8547-5E89122A890E}"/>
              </a:ext>
            </a:extLst>
          </p:cNvPr>
          <p:cNvSpPr/>
          <p:nvPr/>
        </p:nvSpPr>
        <p:spPr>
          <a:xfrm>
            <a:off x="1956341" y="3399440"/>
            <a:ext cx="4117968" cy="648000"/>
          </a:xfrm>
          <a:prstGeom prst="homePlate">
            <a:avLst/>
          </a:prstGeom>
          <a:solidFill>
            <a:srgbClr val="FFF6CC"/>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solidFill>
            </a:endParaRPr>
          </a:p>
        </p:txBody>
      </p:sp>
      <p:sp>
        <p:nvSpPr>
          <p:cNvPr id="28" name="テキスト ボックス 27">
            <a:extLst>
              <a:ext uri="{FF2B5EF4-FFF2-40B4-BE49-F238E27FC236}">
                <a16:creationId xmlns:a16="http://schemas.microsoft.com/office/drawing/2014/main" id="{85A2B0D7-3339-45A4-87F2-1980522B0918}"/>
              </a:ext>
            </a:extLst>
          </p:cNvPr>
          <p:cNvSpPr txBox="1"/>
          <p:nvPr/>
        </p:nvSpPr>
        <p:spPr>
          <a:xfrm>
            <a:off x="438221" y="1789118"/>
            <a:ext cx="3847528" cy="369332"/>
          </a:xfrm>
          <a:prstGeom prst="rect">
            <a:avLst/>
          </a:prstGeom>
          <a:noFill/>
        </p:spPr>
        <p:txBody>
          <a:bodyPr wrap="none" rtlCol="0">
            <a:spAutoFit/>
          </a:bodyPr>
          <a:lstStyle/>
          <a:p>
            <a:r>
              <a:rPr kumimoji="1" lang="en-US" altLang="ja-JP" b="1" dirty="0">
                <a:solidFill>
                  <a:schemeClr val="accent1"/>
                </a:solidFill>
              </a:rPr>
              <a:t>1-1.</a:t>
            </a:r>
            <a:r>
              <a:rPr kumimoji="1" lang="ja-JP" altLang="en-US" b="1" dirty="0">
                <a:solidFill>
                  <a:schemeClr val="accent1"/>
                </a:solidFill>
              </a:rPr>
              <a:t> テクノプロ委託試験の再現性確認</a:t>
            </a:r>
          </a:p>
        </p:txBody>
      </p:sp>
      <p:sp>
        <p:nvSpPr>
          <p:cNvPr id="29" name="テキスト ボックス 28">
            <a:extLst>
              <a:ext uri="{FF2B5EF4-FFF2-40B4-BE49-F238E27FC236}">
                <a16:creationId xmlns:a16="http://schemas.microsoft.com/office/drawing/2014/main" id="{D320E8D4-5254-4D69-B8C3-78945514AADD}"/>
              </a:ext>
            </a:extLst>
          </p:cNvPr>
          <p:cNvSpPr txBox="1"/>
          <p:nvPr/>
        </p:nvSpPr>
        <p:spPr>
          <a:xfrm>
            <a:off x="438221" y="3038383"/>
            <a:ext cx="4466287" cy="369332"/>
          </a:xfrm>
          <a:prstGeom prst="rect">
            <a:avLst/>
          </a:prstGeom>
          <a:noFill/>
        </p:spPr>
        <p:txBody>
          <a:bodyPr wrap="none" rtlCol="0">
            <a:spAutoFit/>
          </a:bodyPr>
          <a:lstStyle/>
          <a:p>
            <a:r>
              <a:rPr kumimoji="1" lang="en-US" altLang="ja-JP" b="1" dirty="0">
                <a:solidFill>
                  <a:schemeClr val="accent1"/>
                </a:solidFill>
              </a:rPr>
              <a:t>1-2. CBD</a:t>
            </a:r>
            <a:r>
              <a:rPr kumimoji="1" lang="ja-JP" altLang="en-US" b="1" dirty="0">
                <a:solidFill>
                  <a:schemeClr val="accent1"/>
                </a:solidFill>
              </a:rPr>
              <a:t>の評価：結合率による定量的評価</a:t>
            </a:r>
          </a:p>
        </p:txBody>
      </p:sp>
      <p:sp>
        <p:nvSpPr>
          <p:cNvPr id="35" name="テキスト ボックス 34">
            <a:extLst>
              <a:ext uri="{FF2B5EF4-FFF2-40B4-BE49-F238E27FC236}">
                <a16:creationId xmlns:a16="http://schemas.microsoft.com/office/drawing/2014/main" id="{48DB45F7-1054-4EAD-AAF2-AA6125C70147}"/>
              </a:ext>
            </a:extLst>
          </p:cNvPr>
          <p:cNvSpPr txBox="1"/>
          <p:nvPr/>
        </p:nvSpPr>
        <p:spPr>
          <a:xfrm>
            <a:off x="2272526" y="3545896"/>
            <a:ext cx="3368587" cy="369332"/>
          </a:xfrm>
          <a:prstGeom prst="rect">
            <a:avLst/>
          </a:prstGeom>
          <a:noFill/>
        </p:spPr>
        <p:txBody>
          <a:bodyPr wrap="square" rtlCol="0">
            <a:spAutoFit/>
          </a:bodyPr>
          <a:lstStyle/>
          <a:p>
            <a:r>
              <a:rPr kumimoji="1" lang="ja-JP" altLang="en-US" dirty="0">
                <a:solidFill>
                  <a:schemeClr val="accent1"/>
                </a:solidFill>
              </a:rPr>
              <a:t>未評価の設計</a:t>
            </a:r>
            <a:r>
              <a:rPr kumimoji="1" lang="en-US" altLang="ja-JP" dirty="0">
                <a:solidFill>
                  <a:schemeClr val="accent1"/>
                </a:solidFill>
              </a:rPr>
              <a:t>CBD</a:t>
            </a:r>
            <a:r>
              <a:rPr kumimoji="1" lang="ja-JP" altLang="en-US" dirty="0">
                <a:solidFill>
                  <a:schemeClr val="accent1"/>
                </a:solidFill>
              </a:rPr>
              <a:t>の合成・評価</a:t>
            </a:r>
          </a:p>
        </p:txBody>
      </p:sp>
      <p:sp>
        <p:nvSpPr>
          <p:cNvPr id="36" name="テキスト ボックス 35">
            <a:extLst>
              <a:ext uri="{FF2B5EF4-FFF2-40B4-BE49-F238E27FC236}">
                <a16:creationId xmlns:a16="http://schemas.microsoft.com/office/drawing/2014/main" id="{297F548E-DAA0-4BF3-9722-230BB3FD3D4C}"/>
              </a:ext>
            </a:extLst>
          </p:cNvPr>
          <p:cNvSpPr txBox="1"/>
          <p:nvPr/>
        </p:nvSpPr>
        <p:spPr>
          <a:xfrm>
            <a:off x="1979939" y="2188970"/>
            <a:ext cx="1133644" cy="646331"/>
          </a:xfrm>
          <a:prstGeom prst="rect">
            <a:avLst/>
          </a:prstGeom>
          <a:noFill/>
        </p:spPr>
        <p:txBody>
          <a:bodyPr wrap="none" rtlCol="0">
            <a:spAutoFit/>
          </a:bodyPr>
          <a:lstStyle/>
          <a:p>
            <a:pPr algn="ctr"/>
            <a:r>
              <a:rPr kumimoji="1" lang="ja-JP" altLang="en-US" dirty="0">
                <a:solidFill>
                  <a:schemeClr val="accent1"/>
                </a:solidFill>
              </a:rPr>
              <a:t>設計</a:t>
            </a:r>
            <a:r>
              <a:rPr kumimoji="1" lang="en-US" altLang="ja-JP" dirty="0">
                <a:solidFill>
                  <a:schemeClr val="accent1"/>
                </a:solidFill>
              </a:rPr>
              <a:t>CBD</a:t>
            </a:r>
          </a:p>
          <a:p>
            <a:pPr algn="ctr"/>
            <a:r>
              <a:rPr kumimoji="1" lang="ja-JP" altLang="en-US" dirty="0">
                <a:solidFill>
                  <a:schemeClr val="accent1"/>
                </a:solidFill>
              </a:rPr>
              <a:t>簡易評価</a:t>
            </a:r>
          </a:p>
        </p:txBody>
      </p:sp>
      <p:sp>
        <p:nvSpPr>
          <p:cNvPr id="37" name="テキスト ボックス 36">
            <a:extLst>
              <a:ext uri="{FF2B5EF4-FFF2-40B4-BE49-F238E27FC236}">
                <a16:creationId xmlns:a16="http://schemas.microsoft.com/office/drawing/2014/main" id="{21EC272E-13BC-499C-94D7-C3811DE2C09F}"/>
              </a:ext>
            </a:extLst>
          </p:cNvPr>
          <p:cNvSpPr txBox="1"/>
          <p:nvPr/>
        </p:nvSpPr>
        <p:spPr>
          <a:xfrm>
            <a:off x="299114" y="2221365"/>
            <a:ext cx="1620957" cy="584775"/>
          </a:xfrm>
          <a:prstGeom prst="rect">
            <a:avLst/>
          </a:prstGeom>
          <a:noFill/>
        </p:spPr>
        <p:txBody>
          <a:bodyPr wrap="none" rtlCol="0">
            <a:spAutoFit/>
          </a:bodyPr>
          <a:lstStyle/>
          <a:p>
            <a:pPr algn="ctr"/>
            <a:r>
              <a:rPr kumimoji="1" lang="en-US" altLang="ja-JP" dirty="0">
                <a:solidFill>
                  <a:schemeClr val="accent1"/>
                </a:solidFill>
              </a:rPr>
              <a:t>CBD</a:t>
            </a:r>
            <a:r>
              <a:rPr kumimoji="1" lang="ja-JP" altLang="en-US" dirty="0">
                <a:solidFill>
                  <a:schemeClr val="accent1"/>
                </a:solidFill>
              </a:rPr>
              <a:t>合成</a:t>
            </a:r>
            <a:endParaRPr kumimoji="1" lang="en-US" altLang="ja-JP" dirty="0">
              <a:solidFill>
                <a:schemeClr val="accent1"/>
              </a:solidFill>
            </a:endParaRPr>
          </a:p>
          <a:p>
            <a:pPr algn="ctr"/>
            <a:r>
              <a:rPr kumimoji="1" lang="ja-JP" altLang="en-US" sz="1400" dirty="0">
                <a:solidFill>
                  <a:schemeClr val="accent1"/>
                </a:solidFill>
              </a:rPr>
              <a:t>（無細胞合成系）</a:t>
            </a:r>
          </a:p>
        </p:txBody>
      </p:sp>
      <p:sp>
        <p:nvSpPr>
          <p:cNvPr id="38" name="テキスト ボックス 37">
            <a:extLst>
              <a:ext uri="{FF2B5EF4-FFF2-40B4-BE49-F238E27FC236}">
                <a16:creationId xmlns:a16="http://schemas.microsoft.com/office/drawing/2014/main" id="{56FEF86B-99AB-4438-A27E-9EE75D87A976}"/>
              </a:ext>
            </a:extLst>
          </p:cNvPr>
          <p:cNvSpPr txBox="1"/>
          <p:nvPr/>
        </p:nvSpPr>
        <p:spPr>
          <a:xfrm>
            <a:off x="446174" y="1393605"/>
            <a:ext cx="7080785" cy="461665"/>
          </a:xfrm>
          <a:prstGeom prst="rect">
            <a:avLst/>
          </a:prstGeom>
          <a:noFill/>
        </p:spPr>
        <p:txBody>
          <a:bodyPr wrap="none" rtlCol="0">
            <a:spAutoFit/>
          </a:bodyPr>
          <a:lstStyle/>
          <a:p>
            <a:r>
              <a:rPr kumimoji="1" lang="en-US" altLang="ja-JP" sz="2400" b="1" dirty="0">
                <a:solidFill>
                  <a:schemeClr val="accent1"/>
                </a:solidFill>
              </a:rPr>
              <a:t>1.</a:t>
            </a:r>
            <a:r>
              <a:rPr kumimoji="1" lang="ja-JP" altLang="en-US" sz="2400" b="1" dirty="0">
                <a:solidFill>
                  <a:schemeClr val="accent1"/>
                </a:solidFill>
              </a:rPr>
              <a:t>　設計セルロース結合ドメイン（</a:t>
            </a:r>
            <a:r>
              <a:rPr kumimoji="1" lang="en-US" altLang="ja-JP" sz="2400" b="1" dirty="0">
                <a:solidFill>
                  <a:schemeClr val="accent1"/>
                </a:solidFill>
              </a:rPr>
              <a:t>CBD</a:t>
            </a:r>
            <a:r>
              <a:rPr kumimoji="1" lang="ja-JP" altLang="en-US" sz="2400" b="1" dirty="0">
                <a:solidFill>
                  <a:schemeClr val="accent1"/>
                </a:solidFill>
              </a:rPr>
              <a:t>）の合成・評価</a:t>
            </a:r>
          </a:p>
        </p:txBody>
      </p:sp>
      <p:sp>
        <p:nvSpPr>
          <p:cNvPr id="39" name="テキスト ボックス 38">
            <a:extLst>
              <a:ext uri="{FF2B5EF4-FFF2-40B4-BE49-F238E27FC236}">
                <a16:creationId xmlns:a16="http://schemas.microsoft.com/office/drawing/2014/main" id="{8DE9A2AA-B91A-4778-8428-10F93BA64ACB}"/>
              </a:ext>
            </a:extLst>
          </p:cNvPr>
          <p:cNvSpPr txBox="1"/>
          <p:nvPr/>
        </p:nvSpPr>
        <p:spPr>
          <a:xfrm>
            <a:off x="467781" y="4771558"/>
            <a:ext cx="4828566" cy="461665"/>
          </a:xfrm>
          <a:prstGeom prst="rect">
            <a:avLst/>
          </a:prstGeom>
          <a:noFill/>
        </p:spPr>
        <p:txBody>
          <a:bodyPr wrap="none" rtlCol="0">
            <a:spAutoFit/>
          </a:bodyPr>
          <a:lstStyle/>
          <a:p>
            <a:r>
              <a:rPr kumimoji="1" lang="en-US" altLang="ja-JP" sz="2400" b="1" dirty="0">
                <a:solidFill>
                  <a:srgbClr val="002060"/>
                </a:solidFill>
              </a:rPr>
              <a:t>2.</a:t>
            </a:r>
            <a:r>
              <a:rPr kumimoji="1" lang="ja-JP" altLang="en-US" sz="2400" b="1" dirty="0">
                <a:solidFill>
                  <a:srgbClr val="002060"/>
                </a:solidFill>
              </a:rPr>
              <a:t>　セルロース分解酵素の合成・評価</a:t>
            </a:r>
          </a:p>
        </p:txBody>
      </p:sp>
      <p:sp>
        <p:nvSpPr>
          <p:cNvPr id="41" name="矢印: 五方向 40">
            <a:extLst>
              <a:ext uri="{FF2B5EF4-FFF2-40B4-BE49-F238E27FC236}">
                <a16:creationId xmlns:a16="http://schemas.microsoft.com/office/drawing/2014/main" id="{AFA515EE-3CA5-497F-A790-43A15901F963}"/>
              </a:ext>
            </a:extLst>
          </p:cNvPr>
          <p:cNvSpPr/>
          <p:nvPr/>
        </p:nvSpPr>
        <p:spPr>
          <a:xfrm>
            <a:off x="1956340" y="5249290"/>
            <a:ext cx="4122532" cy="648000"/>
          </a:xfrm>
          <a:prstGeom prst="homePlate">
            <a:avLst/>
          </a:prstGeom>
          <a:solidFill>
            <a:srgbClr val="FFF6CC"/>
          </a:solidFill>
          <a:ln w="31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2" name="テキスト ボックス 41">
            <a:extLst>
              <a:ext uri="{FF2B5EF4-FFF2-40B4-BE49-F238E27FC236}">
                <a16:creationId xmlns:a16="http://schemas.microsoft.com/office/drawing/2014/main" id="{263F4456-2B8F-477C-BE6A-4CCB0E9D9FEB}"/>
              </a:ext>
            </a:extLst>
          </p:cNvPr>
          <p:cNvSpPr txBox="1"/>
          <p:nvPr/>
        </p:nvSpPr>
        <p:spPr>
          <a:xfrm>
            <a:off x="2272526" y="5396088"/>
            <a:ext cx="3246402" cy="369332"/>
          </a:xfrm>
          <a:prstGeom prst="rect">
            <a:avLst/>
          </a:prstGeom>
          <a:noFill/>
        </p:spPr>
        <p:txBody>
          <a:bodyPr wrap="none" rtlCol="0">
            <a:spAutoFit/>
          </a:bodyPr>
          <a:lstStyle/>
          <a:p>
            <a:pPr algn="ctr"/>
            <a:r>
              <a:rPr kumimoji="1" lang="ja-JP" altLang="en-US" dirty="0">
                <a:solidFill>
                  <a:srgbClr val="002060"/>
                </a:solidFill>
              </a:rPr>
              <a:t>セルロース分解酵素の合成・評価</a:t>
            </a:r>
          </a:p>
        </p:txBody>
      </p:sp>
      <p:sp>
        <p:nvSpPr>
          <p:cNvPr id="45" name="テキスト ボックス 44">
            <a:extLst>
              <a:ext uri="{FF2B5EF4-FFF2-40B4-BE49-F238E27FC236}">
                <a16:creationId xmlns:a16="http://schemas.microsoft.com/office/drawing/2014/main" id="{6BD41CB0-D6AA-4A8D-B7A1-E3B606AB17C8}"/>
              </a:ext>
            </a:extLst>
          </p:cNvPr>
          <p:cNvSpPr txBox="1"/>
          <p:nvPr/>
        </p:nvSpPr>
        <p:spPr>
          <a:xfrm>
            <a:off x="3141798" y="4045647"/>
            <a:ext cx="1335622" cy="338554"/>
          </a:xfrm>
          <a:prstGeom prst="rect">
            <a:avLst/>
          </a:prstGeom>
          <a:noFill/>
        </p:spPr>
        <p:txBody>
          <a:bodyPr wrap="none" rtlCol="0">
            <a:spAutoFit/>
          </a:bodyPr>
          <a:lstStyle/>
          <a:p>
            <a:r>
              <a:rPr kumimoji="1" lang="en-US" altLang="ja-JP" sz="1600" dirty="0">
                <a:solidFill>
                  <a:schemeClr val="accent1"/>
                </a:solidFill>
              </a:rPr>
              <a:t>6</a:t>
            </a:r>
            <a:r>
              <a:rPr kumimoji="1" lang="ja-JP" altLang="en-US" sz="1600" dirty="0">
                <a:solidFill>
                  <a:schemeClr val="accent1"/>
                </a:solidFill>
              </a:rPr>
              <a:t>・</a:t>
            </a:r>
            <a:r>
              <a:rPr kumimoji="1" lang="en-US" altLang="ja-JP" sz="1600" dirty="0">
                <a:solidFill>
                  <a:schemeClr val="accent1"/>
                </a:solidFill>
              </a:rPr>
              <a:t>7</a:t>
            </a:r>
            <a:r>
              <a:rPr kumimoji="1" lang="ja-JP" altLang="en-US" sz="1600" dirty="0">
                <a:solidFill>
                  <a:schemeClr val="accent1"/>
                </a:solidFill>
              </a:rPr>
              <a:t>月度月報</a:t>
            </a:r>
            <a:endParaRPr kumimoji="1" lang="en-US" altLang="ja-JP" sz="1600" dirty="0">
              <a:solidFill>
                <a:schemeClr val="accent1"/>
              </a:solidFill>
            </a:endParaRPr>
          </a:p>
        </p:txBody>
      </p:sp>
      <p:sp>
        <p:nvSpPr>
          <p:cNvPr id="46" name="テキスト ボックス 45">
            <a:extLst>
              <a:ext uri="{FF2B5EF4-FFF2-40B4-BE49-F238E27FC236}">
                <a16:creationId xmlns:a16="http://schemas.microsoft.com/office/drawing/2014/main" id="{DB48EDE0-E2DA-449B-93C4-61F3AD67DAD5}"/>
              </a:ext>
            </a:extLst>
          </p:cNvPr>
          <p:cNvSpPr txBox="1"/>
          <p:nvPr/>
        </p:nvSpPr>
        <p:spPr>
          <a:xfrm>
            <a:off x="2043233" y="2798432"/>
            <a:ext cx="1119217" cy="338554"/>
          </a:xfrm>
          <a:prstGeom prst="rect">
            <a:avLst/>
          </a:prstGeom>
          <a:noFill/>
        </p:spPr>
        <p:txBody>
          <a:bodyPr wrap="none" rtlCol="0">
            <a:spAutoFit/>
          </a:bodyPr>
          <a:lstStyle/>
          <a:p>
            <a:r>
              <a:rPr kumimoji="1" lang="en-US" altLang="ja-JP" sz="1600" dirty="0">
                <a:solidFill>
                  <a:schemeClr val="accent1"/>
                </a:solidFill>
              </a:rPr>
              <a:t>4</a:t>
            </a:r>
            <a:r>
              <a:rPr kumimoji="1" lang="ja-JP" altLang="en-US" sz="1600" dirty="0">
                <a:solidFill>
                  <a:schemeClr val="accent1"/>
                </a:solidFill>
              </a:rPr>
              <a:t>月度月報</a:t>
            </a:r>
          </a:p>
        </p:txBody>
      </p:sp>
      <p:sp>
        <p:nvSpPr>
          <p:cNvPr id="6" name="矢印: 右 5">
            <a:extLst>
              <a:ext uri="{FF2B5EF4-FFF2-40B4-BE49-F238E27FC236}">
                <a16:creationId xmlns:a16="http://schemas.microsoft.com/office/drawing/2014/main" id="{F67B5126-02CC-45A8-A7C6-D9BBA3148420}"/>
              </a:ext>
            </a:extLst>
          </p:cNvPr>
          <p:cNvSpPr/>
          <p:nvPr/>
        </p:nvSpPr>
        <p:spPr>
          <a:xfrm>
            <a:off x="467766" y="773414"/>
            <a:ext cx="11304571" cy="516864"/>
          </a:xfrm>
          <a:prstGeom prst="rightArrow">
            <a:avLst>
              <a:gd name="adj1" fmla="val 50000"/>
              <a:gd name="adj2" fmla="val 66698"/>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2" name="テキスト ボックス 11">
            <a:extLst>
              <a:ext uri="{FF2B5EF4-FFF2-40B4-BE49-F238E27FC236}">
                <a16:creationId xmlns:a16="http://schemas.microsoft.com/office/drawing/2014/main" id="{D4FA70DE-7EED-42B1-AAD5-1DE689E30CC3}"/>
              </a:ext>
            </a:extLst>
          </p:cNvPr>
          <p:cNvSpPr txBox="1"/>
          <p:nvPr/>
        </p:nvSpPr>
        <p:spPr>
          <a:xfrm>
            <a:off x="1576445" y="846882"/>
            <a:ext cx="492443" cy="369332"/>
          </a:xfrm>
          <a:prstGeom prst="rect">
            <a:avLst/>
          </a:prstGeom>
          <a:noFill/>
        </p:spPr>
        <p:txBody>
          <a:bodyPr wrap="none" rtlCol="0">
            <a:spAutoFit/>
          </a:bodyPr>
          <a:lstStyle/>
          <a:p>
            <a:r>
              <a:rPr kumimoji="1" lang="en-US" altLang="ja-JP" b="1" dirty="0">
                <a:solidFill>
                  <a:schemeClr val="bg1"/>
                </a:solidFill>
              </a:rPr>
              <a:t>1Q</a:t>
            </a:r>
            <a:endParaRPr kumimoji="1" lang="ja-JP" altLang="en-US" b="1" dirty="0">
              <a:solidFill>
                <a:schemeClr val="bg1"/>
              </a:solidFill>
            </a:endParaRPr>
          </a:p>
        </p:txBody>
      </p:sp>
      <p:sp>
        <p:nvSpPr>
          <p:cNvPr id="13" name="テキスト ボックス 12">
            <a:extLst>
              <a:ext uri="{FF2B5EF4-FFF2-40B4-BE49-F238E27FC236}">
                <a16:creationId xmlns:a16="http://schemas.microsoft.com/office/drawing/2014/main" id="{E543D7B4-8899-4B66-BE9B-9EFDD9578F7A}"/>
              </a:ext>
            </a:extLst>
          </p:cNvPr>
          <p:cNvSpPr txBox="1"/>
          <p:nvPr/>
        </p:nvSpPr>
        <p:spPr>
          <a:xfrm>
            <a:off x="4415807" y="846882"/>
            <a:ext cx="492443" cy="369332"/>
          </a:xfrm>
          <a:prstGeom prst="rect">
            <a:avLst/>
          </a:prstGeom>
          <a:noFill/>
        </p:spPr>
        <p:txBody>
          <a:bodyPr wrap="none" rtlCol="0">
            <a:spAutoFit/>
          </a:bodyPr>
          <a:lstStyle/>
          <a:p>
            <a:r>
              <a:rPr kumimoji="1" lang="en-US" altLang="ja-JP" b="1" dirty="0">
                <a:solidFill>
                  <a:schemeClr val="bg1"/>
                </a:solidFill>
              </a:rPr>
              <a:t>2Q</a:t>
            </a:r>
            <a:endParaRPr kumimoji="1" lang="ja-JP" altLang="en-US" b="1" dirty="0">
              <a:solidFill>
                <a:schemeClr val="bg1"/>
              </a:solidFill>
            </a:endParaRPr>
          </a:p>
        </p:txBody>
      </p:sp>
      <p:sp>
        <p:nvSpPr>
          <p:cNvPr id="14" name="テキスト ボックス 13">
            <a:extLst>
              <a:ext uri="{FF2B5EF4-FFF2-40B4-BE49-F238E27FC236}">
                <a16:creationId xmlns:a16="http://schemas.microsoft.com/office/drawing/2014/main" id="{5A0C96C3-700A-4418-A33B-04593C1E8F72}"/>
              </a:ext>
            </a:extLst>
          </p:cNvPr>
          <p:cNvSpPr txBox="1"/>
          <p:nvPr/>
        </p:nvSpPr>
        <p:spPr>
          <a:xfrm>
            <a:off x="7231672" y="848581"/>
            <a:ext cx="492443" cy="369332"/>
          </a:xfrm>
          <a:prstGeom prst="rect">
            <a:avLst/>
          </a:prstGeom>
          <a:noFill/>
        </p:spPr>
        <p:txBody>
          <a:bodyPr wrap="none" rtlCol="0">
            <a:spAutoFit/>
          </a:bodyPr>
          <a:lstStyle/>
          <a:p>
            <a:r>
              <a:rPr kumimoji="1" lang="en-US" altLang="ja-JP" b="1" dirty="0">
                <a:solidFill>
                  <a:schemeClr val="bg1"/>
                </a:solidFill>
              </a:rPr>
              <a:t>3Q</a:t>
            </a:r>
            <a:endParaRPr kumimoji="1" lang="ja-JP" altLang="en-US" b="1" dirty="0">
              <a:solidFill>
                <a:schemeClr val="bg1"/>
              </a:solidFill>
            </a:endParaRPr>
          </a:p>
        </p:txBody>
      </p:sp>
      <p:sp>
        <p:nvSpPr>
          <p:cNvPr id="15" name="テキスト ボックス 14">
            <a:extLst>
              <a:ext uri="{FF2B5EF4-FFF2-40B4-BE49-F238E27FC236}">
                <a16:creationId xmlns:a16="http://schemas.microsoft.com/office/drawing/2014/main" id="{90536E35-BC2F-4867-BFCC-B85FB2BDEF41}"/>
              </a:ext>
            </a:extLst>
          </p:cNvPr>
          <p:cNvSpPr txBox="1"/>
          <p:nvPr/>
        </p:nvSpPr>
        <p:spPr>
          <a:xfrm>
            <a:off x="10005386" y="848581"/>
            <a:ext cx="492443" cy="369332"/>
          </a:xfrm>
          <a:prstGeom prst="rect">
            <a:avLst/>
          </a:prstGeom>
          <a:noFill/>
        </p:spPr>
        <p:txBody>
          <a:bodyPr wrap="none" rtlCol="0">
            <a:spAutoFit/>
          </a:bodyPr>
          <a:lstStyle/>
          <a:p>
            <a:r>
              <a:rPr kumimoji="1" lang="en-US" altLang="ja-JP" b="1" dirty="0">
                <a:solidFill>
                  <a:schemeClr val="bg1"/>
                </a:solidFill>
              </a:rPr>
              <a:t>4Q</a:t>
            </a:r>
            <a:endParaRPr kumimoji="1" lang="ja-JP" altLang="en-US" b="1" dirty="0">
              <a:solidFill>
                <a:schemeClr val="bg1"/>
              </a:solidFill>
            </a:endParaRPr>
          </a:p>
        </p:txBody>
      </p:sp>
      <p:sp>
        <p:nvSpPr>
          <p:cNvPr id="48" name="テキスト ボックス 47">
            <a:extLst>
              <a:ext uri="{FF2B5EF4-FFF2-40B4-BE49-F238E27FC236}">
                <a16:creationId xmlns:a16="http://schemas.microsoft.com/office/drawing/2014/main" id="{4CF407E5-7C8B-42A5-8F4C-1A15AD142F3A}"/>
              </a:ext>
            </a:extLst>
          </p:cNvPr>
          <p:cNvSpPr txBox="1"/>
          <p:nvPr/>
        </p:nvSpPr>
        <p:spPr>
          <a:xfrm>
            <a:off x="577465" y="2803262"/>
            <a:ext cx="1119217" cy="338554"/>
          </a:xfrm>
          <a:prstGeom prst="rect">
            <a:avLst/>
          </a:prstGeom>
          <a:noFill/>
        </p:spPr>
        <p:txBody>
          <a:bodyPr wrap="none" rtlCol="0">
            <a:spAutoFit/>
          </a:bodyPr>
          <a:lstStyle/>
          <a:p>
            <a:r>
              <a:rPr kumimoji="1" lang="en-US" altLang="ja-JP" sz="1600" dirty="0">
                <a:solidFill>
                  <a:schemeClr val="accent1"/>
                </a:solidFill>
              </a:rPr>
              <a:t>5</a:t>
            </a:r>
            <a:r>
              <a:rPr kumimoji="1" lang="ja-JP" altLang="en-US" sz="1600" dirty="0">
                <a:solidFill>
                  <a:schemeClr val="accent1"/>
                </a:solidFill>
              </a:rPr>
              <a:t>月度月報</a:t>
            </a:r>
          </a:p>
        </p:txBody>
      </p:sp>
      <p:sp>
        <p:nvSpPr>
          <p:cNvPr id="49" name="テキスト ボックス 48">
            <a:extLst>
              <a:ext uri="{FF2B5EF4-FFF2-40B4-BE49-F238E27FC236}">
                <a16:creationId xmlns:a16="http://schemas.microsoft.com/office/drawing/2014/main" id="{91AFFDA7-7E3D-4794-9B11-AA96FB6F5359}"/>
              </a:ext>
            </a:extLst>
          </p:cNvPr>
          <p:cNvSpPr txBox="1"/>
          <p:nvPr/>
        </p:nvSpPr>
        <p:spPr>
          <a:xfrm>
            <a:off x="3157038" y="5884821"/>
            <a:ext cx="1335622" cy="338554"/>
          </a:xfrm>
          <a:prstGeom prst="rect">
            <a:avLst/>
          </a:prstGeom>
          <a:noFill/>
        </p:spPr>
        <p:txBody>
          <a:bodyPr wrap="none" rtlCol="0">
            <a:spAutoFit/>
          </a:bodyPr>
          <a:lstStyle/>
          <a:p>
            <a:r>
              <a:rPr kumimoji="1" lang="en-US" altLang="ja-JP" sz="1600" dirty="0">
                <a:solidFill>
                  <a:schemeClr val="accent1"/>
                </a:solidFill>
              </a:rPr>
              <a:t>8</a:t>
            </a:r>
            <a:r>
              <a:rPr kumimoji="1" lang="ja-JP" altLang="en-US" sz="1600" dirty="0">
                <a:solidFill>
                  <a:schemeClr val="accent1"/>
                </a:solidFill>
              </a:rPr>
              <a:t>・</a:t>
            </a:r>
            <a:r>
              <a:rPr kumimoji="1" lang="en-US" altLang="ja-JP" sz="1600" dirty="0">
                <a:solidFill>
                  <a:schemeClr val="accent1"/>
                </a:solidFill>
              </a:rPr>
              <a:t>9</a:t>
            </a:r>
            <a:r>
              <a:rPr kumimoji="1" lang="ja-JP" altLang="en-US" sz="1600" dirty="0">
                <a:solidFill>
                  <a:schemeClr val="accent1"/>
                </a:solidFill>
              </a:rPr>
              <a:t>月度月報</a:t>
            </a:r>
            <a:endParaRPr kumimoji="1" lang="en-US" altLang="ja-JP" sz="1600" dirty="0">
              <a:solidFill>
                <a:schemeClr val="accent1"/>
              </a:solidFill>
            </a:endParaRPr>
          </a:p>
        </p:txBody>
      </p:sp>
      <p:sp>
        <p:nvSpPr>
          <p:cNvPr id="56" name="スライド番号プレースホルダー 2">
            <a:extLst>
              <a:ext uri="{FF2B5EF4-FFF2-40B4-BE49-F238E27FC236}">
                <a16:creationId xmlns:a16="http://schemas.microsoft.com/office/drawing/2014/main" id="{8A2040C7-5A12-4F11-84B3-DBBC3AAA008C}"/>
              </a:ext>
            </a:extLst>
          </p:cNvPr>
          <p:cNvSpPr>
            <a:spLocks noGrp="1"/>
          </p:cNvSpPr>
          <p:nvPr>
            <p:ph type="sldNum" sz="quarter" idx="10"/>
          </p:nvPr>
        </p:nvSpPr>
        <p:spPr>
          <a:xfrm>
            <a:off x="11608823" y="6356350"/>
            <a:ext cx="398958" cy="365125"/>
          </a:xfrm>
        </p:spPr>
        <p:txBody>
          <a:bodyPr/>
          <a:lstStyle/>
          <a:p>
            <a:fld id="{584EAAFE-CFE5-40AD-8E95-5BFF290DC5CF}" type="slidenum">
              <a:rPr kumimoji="1" lang="ja-JP" altLang="en-US" smtClean="0"/>
              <a:pPr/>
              <a:t>26</a:t>
            </a:fld>
            <a:endParaRPr kumimoji="1" lang="ja-JP" altLang="en-US"/>
          </a:p>
        </p:txBody>
      </p:sp>
      <p:sp>
        <p:nvSpPr>
          <p:cNvPr id="43" name="テキスト ボックス 42">
            <a:extLst>
              <a:ext uri="{FF2B5EF4-FFF2-40B4-BE49-F238E27FC236}">
                <a16:creationId xmlns:a16="http://schemas.microsoft.com/office/drawing/2014/main" id="{FCEB4CFE-5833-48EE-8DC0-F38F1AB7B342}"/>
              </a:ext>
            </a:extLst>
          </p:cNvPr>
          <p:cNvSpPr txBox="1"/>
          <p:nvPr/>
        </p:nvSpPr>
        <p:spPr>
          <a:xfrm>
            <a:off x="5722689" y="5211422"/>
            <a:ext cx="415498" cy="369332"/>
          </a:xfrm>
          <a:prstGeom prst="rect">
            <a:avLst/>
          </a:prstGeom>
          <a:noFill/>
        </p:spPr>
        <p:txBody>
          <a:bodyPr wrap="none" rtlCol="0">
            <a:spAutoFit/>
          </a:bodyPr>
          <a:lstStyle/>
          <a:p>
            <a:r>
              <a:rPr kumimoji="1" lang="ja-JP" altLang="en-US" b="1" dirty="0">
                <a:solidFill>
                  <a:srgbClr val="FF0000"/>
                </a:solidFill>
              </a:rPr>
              <a:t>済</a:t>
            </a:r>
          </a:p>
        </p:txBody>
      </p:sp>
      <p:sp>
        <p:nvSpPr>
          <p:cNvPr id="44" name="テキスト ボックス 43">
            <a:extLst>
              <a:ext uri="{FF2B5EF4-FFF2-40B4-BE49-F238E27FC236}">
                <a16:creationId xmlns:a16="http://schemas.microsoft.com/office/drawing/2014/main" id="{8162C7C4-C8D6-445C-AE14-B72010059AA8}"/>
              </a:ext>
            </a:extLst>
          </p:cNvPr>
          <p:cNvSpPr txBox="1"/>
          <p:nvPr/>
        </p:nvSpPr>
        <p:spPr>
          <a:xfrm>
            <a:off x="5722752" y="3359960"/>
            <a:ext cx="415498" cy="369332"/>
          </a:xfrm>
          <a:prstGeom prst="rect">
            <a:avLst/>
          </a:prstGeom>
          <a:noFill/>
        </p:spPr>
        <p:txBody>
          <a:bodyPr wrap="none" rtlCol="0">
            <a:spAutoFit/>
          </a:bodyPr>
          <a:lstStyle/>
          <a:p>
            <a:r>
              <a:rPr kumimoji="1" lang="ja-JP" altLang="en-US" b="1" dirty="0">
                <a:solidFill>
                  <a:srgbClr val="FF0000"/>
                </a:solidFill>
              </a:rPr>
              <a:t>済</a:t>
            </a:r>
          </a:p>
        </p:txBody>
      </p:sp>
      <p:sp>
        <p:nvSpPr>
          <p:cNvPr id="51" name="テキスト ボックス 50">
            <a:extLst>
              <a:ext uri="{FF2B5EF4-FFF2-40B4-BE49-F238E27FC236}">
                <a16:creationId xmlns:a16="http://schemas.microsoft.com/office/drawing/2014/main" id="{91B0AD75-80F5-4DBE-90B9-818C296E97FC}"/>
              </a:ext>
            </a:extLst>
          </p:cNvPr>
          <p:cNvSpPr txBox="1"/>
          <p:nvPr/>
        </p:nvSpPr>
        <p:spPr>
          <a:xfrm>
            <a:off x="2945185" y="2122395"/>
            <a:ext cx="415498" cy="369332"/>
          </a:xfrm>
          <a:prstGeom prst="rect">
            <a:avLst/>
          </a:prstGeom>
          <a:noFill/>
        </p:spPr>
        <p:txBody>
          <a:bodyPr wrap="none" rtlCol="0">
            <a:spAutoFit/>
          </a:bodyPr>
          <a:lstStyle/>
          <a:p>
            <a:r>
              <a:rPr kumimoji="1" lang="ja-JP" altLang="en-US" b="1" dirty="0">
                <a:solidFill>
                  <a:srgbClr val="FF0000"/>
                </a:solidFill>
              </a:rPr>
              <a:t>済</a:t>
            </a:r>
          </a:p>
        </p:txBody>
      </p:sp>
      <p:sp>
        <p:nvSpPr>
          <p:cNvPr id="52" name="テキスト ボックス 51">
            <a:extLst>
              <a:ext uri="{FF2B5EF4-FFF2-40B4-BE49-F238E27FC236}">
                <a16:creationId xmlns:a16="http://schemas.microsoft.com/office/drawing/2014/main" id="{EB1CC844-87B8-4333-B314-D95ED4B54CCB}"/>
              </a:ext>
            </a:extLst>
          </p:cNvPr>
          <p:cNvSpPr txBox="1"/>
          <p:nvPr/>
        </p:nvSpPr>
        <p:spPr>
          <a:xfrm>
            <a:off x="1552582" y="2122395"/>
            <a:ext cx="415498" cy="369332"/>
          </a:xfrm>
          <a:prstGeom prst="rect">
            <a:avLst/>
          </a:prstGeom>
          <a:noFill/>
        </p:spPr>
        <p:txBody>
          <a:bodyPr wrap="none" rtlCol="0">
            <a:spAutoFit/>
          </a:bodyPr>
          <a:lstStyle/>
          <a:p>
            <a:r>
              <a:rPr kumimoji="1" lang="ja-JP" altLang="en-US" b="1" dirty="0">
                <a:solidFill>
                  <a:srgbClr val="FF0000"/>
                </a:solidFill>
              </a:rPr>
              <a:t>済</a:t>
            </a:r>
          </a:p>
        </p:txBody>
      </p:sp>
      <p:cxnSp>
        <p:nvCxnSpPr>
          <p:cNvPr id="5" name="直線コネクタ 4">
            <a:extLst>
              <a:ext uri="{FF2B5EF4-FFF2-40B4-BE49-F238E27FC236}">
                <a16:creationId xmlns:a16="http://schemas.microsoft.com/office/drawing/2014/main" id="{7552DF88-EDF0-48C9-BD73-23D0DCD99F3E}"/>
              </a:ext>
            </a:extLst>
          </p:cNvPr>
          <p:cNvCxnSpPr/>
          <p:nvPr/>
        </p:nvCxnSpPr>
        <p:spPr>
          <a:xfrm>
            <a:off x="10817142" y="1173599"/>
            <a:ext cx="0" cy="5172418"/>
          </a:xfrm>
          <a:prstGeom prst="line">
            <a:avLst/>
          </a:prstGeom>
          <a:ln>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矢印: 五方向 25">
            <a:extLst>
              <a:ext uri="{FF2B5EF4-FFF2-40B4-BE49-F238E27FC236}">
                <a16:creationId xmlns:a16="http://schemas.microsoft.com/office/drawing/2014/main" id="{3CD179CF-2A06-41AB-8081-8E6451349C06}"/>
              </a:ext>
            </a:extLst>
          </p:cNvPr>
          <p:cNvSpPr/>
          <p:nvPr/>
        </p:nvSpPr>
        <p:spPr>
          <a:xfrm>
            <a:off x="6081735" y="5242234"/>
            <a:ext cx="5690601" cy="648000"/>
          </a:xfrm>
          <a:prstGeom prst="homePlate">
            <a:avLst/>
          </a:prstGeom>
          <a:solidFill>
            <a:schemeClr val="accent2"/>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2" name="テキスト ボックス 31">
            <a:extLst>
              <a:ext uri="{FF2B5EF4-FFF2-40B4-BE49-F238E27FC236}">
                <a16:creationId xmlns:a16="http://schemas.microsoft.com/office/drawing/2014/main" id="{FE04A6CB-0262-4F03-9C5A-D0AEA50ACD98}"/>
              </a:ext>
            </a:extLst>
          </p:cNvPr>
          <p:cNvSpPr txBox="1"/>
          <p:nvPr/>
        </p:nvSpPr>
        <p:spPr>
          <a:xfrm>
            <a:off x="7066590" y="5250959"/>
            <a:ext cx="3720890" cy="646331"/>
          </a:xfrm>
          <a:prstGeom prst="rect">
            <a:avLst/>
          </a:prstGeom>
          <a:noFill/>
        </p:spPr>
        <p:txBody>
          <a:bodyPr wrap="none" rtlCol="0">
            <a:spAutoFit/>
          </a:bodyPr>
          <a:lstStyle/>
          <a:p>
            <a:pPr algn="ctr"/>
            <a:r>
              <a:rPr kumimoji="1" lang="ja-JP" altLang="en-US" dirty="0">
                <a:solidFill>
                  <a:schemeClr val="accent1"/>
                </a:solidFill>
              </a:rPr>
              <a:t>セルロース分解酵素（設計</a:t>
            </a:r>
            <a:r>
              <a:rPr kumimoji="1" lang="en-US" altLang="ja-JP" dirty="0">
                <a:solidFill>
                  <a:schemeClr val="accent1"/>
                </a:solidFill>
              </a:rPr>
              <a:t>CBD</a:t>
            </a:r>
            <a:r>
              <a:rPr kumimoji="1" lang="ja-JP" altLang="en-US" dirty="0">
                <a:solidFill>
                  <a:schemeClr val="accent1"/>
                </a:solidFill>
              </a:rPr>
              <a:t>含）</a:t>
            </a:r>
            <a:endParaRPr kumimoji="1" lang="en-US" altLang="ja-JP" dirty="0">
              <a:solidFill>
                <a:schemeClr val="accent1"/>
              </a:solidFill>
            </a:endParaRPr>
          </a:p>
          <a:p>
            <a:pPr algn="ctr"/>
            <a:r>
              <a:rPr kumimoji="1" lang="ja-JP" altLang="en-US" dirty="0">
                <a:solidFill>
                  <a:schemeClr val="accent1"/>
                </a:solidFill>
              </a:rPr>
              <a:t>合成・評価</a:t>
            </a:r>
          </a:p>
        </p:txBody>
      </p:sp>
      <p:sp>
        <p:nvSpPr>
          <p:cNvPr id="8" name="二等辺三角形 7">
            <a:extLst>
              <a:ext uri="{FF2B5EF4-FFF2-40B4-BE49-F238E27FC236}">
                <a16:creationId xmlns:a16="http://schemas.microsoft.com/office/drawing/2014/main" id="{A0386968-5CDC-4AAF-BF0B-659D17AAF1C6}"/>
              </a:ext>
            </a:extLst>
          </p:cNvPr>
          <p:cNvSpPr/>
          <p:nvPr/>
        </p:nvSpPr>
        <p:spPr>
          <a:xfrm rot="13548490">
            <a:off x="9822516" y="4288902"/>
            <a:ext cx="256524" cy="863511"/>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0" name="吹き出し: 角を丸めた四角形 39">
            <a:extLst>
              <a:ext uri="{FF2B5EF4-FFF2-40B4-BE49-F238E27FC236}">
                <a16:creationId xmlns:a16="http://schemas.microsoft.com/office/drawing/2014/main" id="{3F5FC226-E627-4232-AC4D-B66BDD814F6D}"/>
              </a:ext>
            </a:extLst>
          </p:cNvPr>
          <p:cNvSpPr/>
          <p:nvPr/>
        </p:nvSpPr>
        <p:spPr>
          <a:xfrm>
            <a:off x="6612082" y="2821378"/>
            <a:ext cx="5212440" cy="1731622"/>
          </a:xfrm>
          <a:prstGeom prst="wedgeRoundRectCallout">
            <a:avLst>
              <a:gd name="adj1" fmla="val -49184"/>
              <a:gd name="adj2" fmla="val 26842"/>
              <a:gd name="adj3"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47" name="テキスト ボックス 46">
            <a:extLst>
              <a:ext uri="{FF2B5EF4-FFF2-40B4-BE49-F238E27FC236}">
                <a16:creationId xmlns:a16="http://schemas.microsoft.com/office/drawing/2014/main" id="{E75F7786-78ED-492E-9A5D-7B223C5522E9}"/>
              </a:ext>
            </a:extLst>
          </p:cNvPr>
          <p:cNvSpPr txBox="1"/>
          <p:nvPr/>
        </p:nvSpPr>
        <p:spPr>
          <a:xfrm>
            <a:off x="6826570" y="2973514"/>
            <a:ext cx="4845861" cy="1354217"/>
          </a:xfrm>
          <a:prstGeom prst="rect">
            <a:avLst/>
          </a:prstGeom>
          <a:noFill/>
        </p:spPr>
        <p:txBody>
          <a:bodyPr wrap="square" rtlCol="0">
            <a:spAutoFit/>
          </a:bodyPr>
          <a:lstStyle/>
          <a:p>
            <a:r>
              <a:rPr kumimoji="1" lang="en-US" altLang="ja-JP" sz="2000" b="1" dirty="0">
                <a:solidFill>
                  <a:schemeClr val="accent1"/>
                </a:solidFill>
              </a:rPr>
              <a:t>3</a:t>
            </a:r>
            <a:r>
              <a:rPr kumimoji="1" lang="ja-JP" altLang="en-US" sz="2000" b="1" dirty="0">
                <a:solidFill>
                  <a:schemeClr val="accent1"/>
                </a:solidFill>
              </a:rPr>
              <a:t>月度月報 報告内容</a:t>
            </a:r>
            <a:endParaRPr kumimoji="1" lang="en-US" altLang="ja-JP" sz="2000" b="1" dirty="0">
              <a:solidFill>
                <a:schemeClr val="accent1"/>
              </a:solidFill>
            </a:endParaRPr>
          </a:p>
          <a:p>
            <a:endParaRPr kumimoji="1" lang="en-US" altLang="ja-JP" sz="800" dirty="0">
              <a:solidFill>
                <a:schemeClr val="accent1"/>
              </a:solidFill>
            </a:endParaRPr>
          </a:p>
          <a:p>
            <a:pPr marL="342900" indent="-342900">
              <a:buFont typeface="Arial" panose="020B0604020202020204" pitchFamily="34" charset="0"/>
              <a:buChar char="•"/>
            </a:pPr>
            <a:r>
              <a:rPr kumimoji="1" lang="ja-JP" altLang="en-US" dirty="0">
                <a:solidFill>
                  <a:schemeClr val="accent1"/>
                </a:solidFill>
              </a:rPr>
              <a:t>東京大学での実験が完了した。</a:t>
            </a:r>
            <a:endParaRPr kumimoji="1" lang="en-US" altLang="ja-JP" dirty="0">
              <a:solidFill>
                <a:schemeClr val="accent1"/>
              </a:solidFill>
            </a:endParaRPr>
          </a:p>
          <a:p>
            <a:pPr marL="342900" indent="-342900">
              <a:buFont typeface="Arial" panose="020B0604020202020204" pitchFamily="34" charset="0"/>
              <a:buChar char="•"/>
            </a:pPr>
            <a:r>
              <a:rPr kumimoji="1" lang="ja-JP" altLang="en-US" dirty="0">
                <a:solidFill>
                  <a:schemeClr val="accent1"/>
                </a:solidFill>
              </a:rPr>
              <a:t>結合能に関わるデータと有用性に関わるデータを比較した。</a:t>
            </a:r>
          </a:p>
        </p:txBody>
      </p:sp>
      <p:sp>
        <p:nvSpPr>
          <p:cNvPr id="53" name="テキスト ボックス 52">
            <a:extLst>
              <a:ext uri="{FF2B5EF4-FFF2-40B4-BE49-F238E27FC236}">
                <a16:creationId xmlns:a16="http://schemas.microsoft.com/office/drawing/2014/main" id="{454E9E22-5F94-4F8B-A7D2-F97541D7BF2A}"/>
              </a:ext>
            </a:extLst>
          </p:cNvPr>
          <p:cNvSpPr txBox="1"/>
          <p:nvPr/>
        </p:nvSpPr>
        <p:spPr>
          <a:xfrm>
            <a:off x="11390421" y="5209844"/>
            <a:ext cx="415498" cy="369332"/>
          </a:xfrm>
          <a:prstGeom prst="rect">
            <a:avLst/>
          </a:prstGeom>
          <a:noFill/>
        </p:spPr>
        <p:txBody>
          <a:bodyPr wrap="none" rtlCol="0">
            <a:spAutoFit/>
          </a:bodyPr>
          <a:lstStyle/>
          <a:p>
            <a:r>
              <a:rPr kumimoji="1" lang="ja-JP" altLang="en-US" b="1" dirty="0">
                <a:solidFill>
                  <a:srgbClr val="FF0000"/>
                </a:solidFill>
              </a:rPr>
              <a:t>済</a:t>
            </a:r>
          </a:p>
        </p:txBody>
      </p:sp>
    </p:spTree>
    <p:extLst>
      <p:ext uri="{BB962C8B-B14F-4D97-AF65-F5344CB8AC3E}">
        <p14:creationId xmlns:p14="http://schemas.microsoft.com/office/powerpoint/2010/main" val="1077249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 name="表 41">
            <a:extLst>
              <a:ext uri="{FF2B5EF4-FFF2-40B4-BE49-F238E27FC236}">
                <a16:creationId xmlns:a16="http://schemas.microsoft.com/office/drawing/2014/main" id="{B855E0AC-BF74-4280-AE92-05011931D0BE}"/>
              </a:ext>
            </a:extLst>
          </p:cNvPr>
          <p:cNvGraphicFramePr>
            <a:graphicFrameLocks noGrp="1"/>
          </p:cNvGraphicFramePr>
          <p:nvPr/>
        </p:nvGraphicFramePr>
        <p:xfrm>
          <a:off x="1864362" y="2049383"/>
          <a:ext cx="8328182" cy="3968405"/>
        </p:xfrm>
        <a:graphic>
          <a:graphicData uri="http://schemas.openxmlformats.org/drawingml/2006/table">
            <a:tbl>
              <a:tblPr firstRow="1" bandRow="1">
                <a:tableStyleId>{5C22544A-7EE6-4342-B048-85BDC9FD1C3A}</a:tableStyleId>
              </a:tblPr>
              <a:tblGrid>
                <a:gridCol w="3439310">
                  <a:extLst>
                    <a:ext uri="{9D8B030D-6E8A-4147-A177-3AD203B41FA5}">
                      <a16:colId xmlns:a16="http://schemas.microsoft.com/office/drawing/2014/main" val="469456076"/>
                    </a:ext>
                  </a:extLst>
                </a:gridCol>
                <a:gridCol w="2498757">
                  <a:extLst>
                    <a:ext uri="{9D8B030D-6E8A-4147-A177-3AD203B41FA5}">
                      <a16:colId xmlns:a16="http://schemas.microsoft.com/office/drawing/2014/main" val="1605558366"/>
                    </a:ext>
                  </a:extLst>
                </a:gridCol>
                <a:gridCol w="2390115">
                  <a:extLst>
                    <a:ext uri="{9D8B030D-6E8A-4147-A177-3AD203B41FA5}">
                      <a16:colId xmlns:a16="http://schemas.microsoft.com/office/drawing/2014/main" val="1862957131"/>
                    </a:ext>
                  </a:extLst>
                </a:gridCol>
              </a:tblGrid>
              <a:tr h="426780">
                <a:tc>
                  <a:txBody>
                    <a:bodyPr/>
                    <a:lstStyle/>
                    <a:p>
                      <a:pPr algn="ctr"/>
                      <a:r>
                        <a:rPr kumimoji="1" lang="ja-JP" altLang="en-US" dirty="0"/>
                        <a:t>使用するセルロース分解酵素</a:t>
                      </a:r>
                    </a:p>
                  </a:txBody>
                  <a:tcPr/>
                </a:tc>
                <a:tc>
                  <a:txBody>
                    <a:bodyPr/>
                    <a:lstStyle/>
                    <a:p>
                      <a:pPr algn="ctr"/>
                      <a:r>
                        <a:rPr kumimoji="1" lang="en-US" altLang="ja-JP" dirty="0"/>
                        <a:t>2Q</a:t>
                      </a:r>
                      <a:r>
                        <a:rPr kumimoji="1" lang="ja-JP" altLang="en-US" dirty="0"/>
                        <a:t>　実験結果</a:t>
                      </a:r>
                    </a:p>
                  </a:txBody>
                  <a:tcPr/>
                </a:tc>
                <a:tc>
                  <a:txBody>
                    <a:bodyPr/>
                    <a:lstStyle/>
                    <a:p>
                      <a:pPr algn="ctr"/>
                      <a:r>
                        <a:rPr kumimoji="1" lang="en-US" altLang="ja-JP" dirty="0"/>
                        <a:t>3Q</a:t>
                      </a:r>
                      <a:r>
                        <a:rPr kumimoji="1" lang="ja-JP" altLang="en-US" dirty="0"/>
                        <a:t>・</a:t>
                      </a:r>
                      <a:r>
                        <a:rPr kumimoji="1" lang="en-US" altLang="ja-JP" dirty="0"/>
                        <a:t>4Q</a:t>
                      </a:r>
                      <a:r>
                        <a:rPr kumimoji="1" lang="ja-JP" altLang="en-US" dirty="0"/>
                        <a:t>　実験内容</a:t>
                      </a:r>
                    </a:p>
                  </a:txBody>
                  <a:tcPr/>
                </a:tc>
                <a:extLst>
                  <a:ext uri="{0D108BD9-81ED-4DB2-BD59-A6C34878D82A}">
                    <a16:rowId xmlns:a16="http://schemas.microsoft.com/office/drawing/2014/main" val="2071979488"/>
                  </a:ext>
                </a:extLst>
              </a:tr>
              <a:tr h="1197131">
                <a:tc>
                  <a:txBody>
                    <a:bodyPr/>
                    <a:lstStyle/>
                    <a:p>
                      <a:endParaRPr kumimoji="1" lang="ja-JP" altLang="en-US" sz="1800" dirty="0"/>
                    </a:p>
                  </a:txBody>
                  <a:tcPr>
                    <a:solidFill>
                      <a:schemeClr val="bg2">
                        <a:lumMod val="20000"/>
                        <a:lumOff val="80000"/>
                      </a:schemeClr>
                    </a:solidFill>
                  </a:tcPr>
                </a:tc>
                <a:tc>
                  <a:txBody>
                    <a:bodyPr/>
                    <a:lstStyle/>
                    <a:p>
                      <a:pPr algn="l"/>
                      <a:endParaRPr kumimoji="1" lang="en-US" altLang="ja-JP" sz="1800" dirty="0"/>
                    </a:p>
                  </a:txBody>
                  <a:tcPr>
                    <a:solidFill>
                      <a:schemeClr val="bg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1" dirty="0"/>
                    </a:p>
                  </a:txBody>
                  <a:tcPr>
                    <a:solidFill>
                      <a:schemeClr val="bg2">
                        <a:lumMod val="20000"/>
                        <a:lumOff val="80000"/>
                      </a:schemeClr>
                    </a:solidFill>
                  </a:tcPr>
                </a:tc>
                <a:extLst>
                  <a:ext uri="{0D108BD9-81ED-4DB2-BD59-A6C34878D82A}">
                    <a16:rowId xmlns:a16="http://schemas.microsoft.com/office/drawing/2014/main" val="2584686726"/>
                  </a:ext>
                </a:extLst>
              </a:tr>
              <a:tr h="1176950">
                <a:tc>
                  <a:txBody>
                    <a:bodyPr/>
                    <a:lstStyle/>
                    <a:p>
                      <a:endParaRPr kumimoji="1" lang="ja-JP" altLang="en-US" sz="1800" dirty="0"/>
                    </a:p>
                  </a:txBody>
                  <a:tcPr>
                    <a:solidFill>
                      <a:schemeClr val="bg2">
                        <a:lumMod val="20000"/>
                        <a:lumOff val="80000"/>
                      </a:schemeClr>
                    </a:solidFill>
                  </a:tcPr>
                </a:tc>
                <a:tc>
                  <a:txBody>
                    <a:bodyPr/>
                    <a:lstStyle/>
                    <a:p>
                      <a:pPr algn="l"/>
                      <a:endParaRPr kumimoji="1" lang="en-US" altLang="ja-JP" sz="1800" dirty="0"/>
                    </a:p>
                  </a:txBody>
                  <a:tcPr>
                    <a:solidFill>
                      <a:schemeClr val="bg2">
                        <a:lumMod val="20000"/>
                        <a:lumOff val="80000"/>
                      </a:schemeClr>
                    </a:solidFill>
                  </a:tcPr>
                </a:tc>
                <a:tc>
                  <a:txBody>
                    <a:bodyPr/>
                    <a:lstStyle/>
                    <a:p>
                      <a:pPr algn="l"/>
                      <a:endParaRPr kumimoji="1" lang="en-US" altLang="ja-JP" sz="1800" b="1" dirty="0"/>
                    </a:p>
                  </a:txBody>
                  <a:tcPr>
                    <a:solidFill>
                      <a:schemeClr val="bg2">
                        <a:lumMod val="20000"/>
                        <a:lumOff val="80000"/>
                      </a:schemeClr>
                    </a:solidFill>
                  </a:tcPr>
                </a:tc>
                <a:extLst>
                  <a:ext uri="{0D108BD9-81ED-4DB2-BD59-A6C34878D82A}">
                    <a16:rowId xmlns:a16="http://schemas.microsoft.com/office/drawing/2014/main" val="3409105564"/>
                  </a:ext>
                </a:extLst>
              </a:tr>
              <a:tr h="1167544">
                <a:tc>
                  <a:txBody>
                    <a:bodyPr/>
                    <a:lstStyle/>
                    <a:p>
                      <a:endParaRPr kumimoji="1" lang="ja-JP" altLang="en-US" sz="1800" dirty="0"/>
                    </a:p>
                  </a:txBody>
                  <a:tcPr>
                    <a:solidFill>
                      <a:schemeClr val="bg2">
                        <a:lumMod val="20000"/>
                        <a:lumOff val="80000"/>
                      </a:schemeClr>
                    </a:solidFill>
                  </a:tcPr>
                </a:tc>
                <a:tc>
                  <a:txBody>
                    <a:bodyPr/>
                    <a:lstStyle/>
                    <a:p>
                      <a:pPr algn="l"/>
                      <a:endParaRPr kumimoji="1" lang="en-US" altLang="ja-JP" sz="1800" dirty="0"/>
                    </a:p>
                  </a:txBody>
                  <a:tcPr>
                    <a:solidFill>
                      <a:schemeClr val="bg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1" dirty="0"/>
                    </a:p>
                  </a:txBody>
                  <a:tcPr>
                    <a:solidFill>
                      <a:schemeClr val="bg2">
                        <a:lumMod val="20000"/>
                        <a:lumOff val="80000"/>
                      </a:schemeClr>
                    </a:solidFill>
                  </a:tcPr>
                </a:tc>
                <a:extLst>
                  <a:ext uri="{0D108BD9-81ED-4DB2-BD59-A6C34878D82A}">
                    <a16:rowId xmlns:a16="http://schemas.microsoft.com/office/drawing/2014/main" val="2604314066"/>
                  </a:ext>
                </a:extLst>
              </a:tr>
            </a:tbl>
          </a:graphicData>
        </a:graphic>
      </p:graphicFrame>
      <p:sp>
        <p:nvSpPr>
          <p:cNvPr id="2" name="タイトル 1">
            <a:extLst>
              <a:ext uri="{FF2B5EF4-FFF2-40B4-BE49-F238E27FC236}">
                <a16:creationId xmlns:a16="http://schemas.microsoft.com/office/drawing/2014/main" id="{9521B57C-D0F1-4172-8CF6-471FD94DFBF6}"/>
              </a:ext>
            </a:extLst>
          </p:cNvPr>
          <p:cNvSpPr>
            <a:spLocks noGrp="1"/>
          </p:cNvSpPr>
          <p:nvPr>
            <p:ph type="title"/>
          </p:nvPr>
        </p:nvSpPr>
        <p:spPr/>
        <p:txBody>
          <a:bodyPr>
            <a:normAutofit fontScale="90000"/>
          </a:bodyPr>
          <a:lstStyle/>
          <a:p>
            <a:r>
              <a:rPr kumimoji="1" lang="en-US" altLang="ja-JP" sz="1800" dirty="0"/>
              <a:t>Wet</a:t>
            </a:r>
            <a:r>
              <a:rPr kumimoji="1" lang="ja-JP" altLang="en-US" sz="1800" dirty="0"/>
              <a:t>実験：セルロース分解酵素</a:t>
            </a:r>
            <a:r>
              <a:rPr lang="ja-JP" altLang="en-US" sz="1800" dirty="0"/>
              <a:t>の合成・評価実験</a:t>
            </a:r>
            <a:br>
              <a:rPr kumimoji="1" lang="en-US" altLang="ja-JP" sz="1800" dirty="0"/>
            </a:br>
            <a:r>
              <a:rPr kumimoji="1" lang="ja-JP" altLang="en-US" sz="2700" dirty="0"/>
              <a:t>実験</a:t>
            </a:r>
            <a:r>
              <a:rPr lang="ja-JP" altLang="en-US" sz="2700" dirty="0"/>
              <a:t>概要</a:t>
            </a:r>
            <a:endParaRPr kumimoji="1" lang="ja-JP" altLang="en-US" dirty="0"/>
          </a:p>
        </p:txBody>
      </p:sp>
      <p:sp>
        <p:nvSpPr>
          <p:cNvPr id="3" name="スライド番号プレースホルダー 2">
            <a:extLst>
              <a:ext uri="{FF2B5EF4-FFF2-40B4-BE49-F238E27FC236}">
                <a16:creationId xmlns:a16="http://schemas.microsoft.com/office/drawing/2014/main" id="{F1D28613-66D8-4012-BD16-AF0BEFF7BC72}"/>
              </a:ext>
            </a:extLst>
          </p:cNvPr>
          <p:cNvSpPr>
            <a:spLocks noGrp="1"/>
          </p:cNvSpPr>
          <p:nvPr>
            <p:ph type="sldNum" sz="quarter" idx="10"/>
          </p:nvPr>
        </p:nvSpPr>
        <p:spPr/>
        <p:txBody>
          <a:bodyPr/>
          <a:lstStyle/>
          <a:p>
            <a:fld id="{584EAAFE-CFE5-40AD-8E95-5BFF290DC5CF}" type="slidenum">
              <a:rPr kumimoji="1" lang="ja-JP" altLang="en-US" smtClean="0"/>
              <a:pPr/>
              <a:t>27</a:t>
            </a:fld>
            <a:endParaRPr kumimoji="1" lang="ja-JP" altLang="en-US"/>
          </a:p>
        </p:txBody>
      </p:sp>
      <p:grpSp>
        <p:nvGrpSpPr>
          <p:cNvPr id="14" name="グループ化 13">
            <a:extLst>
              <a:ext uri="{FF2B5EF4-FFF2-40B4-BE49-F238E27FC236}">
                <a16:creationId xmlns:a16="http://schemas.microsoft.com/office/drawing/2014/main" id="{F17D54BB-6598-430B-AE98-4B5C1E02A94C}"/>
              </a:ext>
            </a:extLst>
          </p:cNvPr>
          <p:cNvGrpSpPr/>
          <p:nvPr/>
        </p:nvGrpSpPr>
        <p:grpSpPr>
          <a:xfrm>
            <a:off x="1816917" y="3827452"/>
            <a:ext cx="3503028" cy="848612"/>
            <a:chOff x="6087731" y="2230527"/>
            <a:chExt cx="3503028" cy="848612"/>
          </a:xfrm>
        </p:grpSpPr>
        <p:sp>
          <p:nvSpPr>
            <p:cNvPr id="15" name="矢印: 五方向 14">
              <a:extLst>
                <a:ext uri="{FF2B5EF4-FFF2-40B4-BE49-F238E27FC236}">
                  <a16:creationId xmlns:a16="http://schemas.microsoft.com/office/drawing/2014/main" id="{760397E0-65B1-46A9-8F99-FF650D068434}"/>
                </a:ext>
              </a:extLst>
            </p:cNvPr>
            <p:cNvSpPr/>
            <p:nvPr/>
          </p:nvSpPr>
          <p:spPr>
            <a:xfrm>
              <a:off x="6678132" y="2230527"/>
              <a:ext cx="2713795" cy="848612"/>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16" name="テキスト ボックス 15">
              <a:extLst>
                <a:ext uri="{FF2B5EF4-FFF2-40B4-BE49-F238E27FC236}">
                  <a16:creationId xmlns:a16="http://schemas.microsoft.com/office/drawing/2014/main" id="{4B549F32-DEF2-4897-A2A6-F11A253CF7A2}"/>
                </a:ext>
              </a:extLst>
            </p:cNvPr>
            <p:cNvSpPr txBox="1"/>
            <p:nvPr/>
          </p:nvSpPr>
          <p:spPr>
            <a:xfrm>
              <a:off x="6676566" y="2802140"/>
              <a:ext cx="2914193"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nvGrpSpPr>
            <p:cNvPr id="17" name="グループ化 16">
              <a:extLst>
                <a:ext uri="{FF2B5EF4-FFF2-40B4-BE49-F238E27FC236}">
                  <a16:creationId xmlns:a16="http://schemas.microsoft.com/office/drawing/2014/main" id="{CC5B729D-96D9-4DB7-8752-582222678231}"/>
                </a:ext>
              </a:extLst>
            </p:cNvPr>
            <p:cNvGrpSpPr/>
            <p:nvPr/>
          </p:nvGrpSpPr>
          <p:grpSpPr>
            <a:xfrm>
              <a:off x="6987607" y="2316702"/>
              <a:ext cx="2107835" cy="484033"/>
              <a:chOff x="6564390" y="1162574"/>
              <a:chExt cx="2107835" cy="484033"/>
            </a:xfrm>
          </p:grpSpPr>
          <p:sp>
            <p:nvSpPr>
              <p:cNvPr id="19" name="フローチャート: 端子 18">
                <a:extLst>
                  <a:ext uri="{FF2B5EF4-FFF2-40B4-BE49-F238E27FC236}">
                    <a16:creationId xmlns:a16="http://schemas.microsoft.com/office/drawing/2014/main" id="{BFCA4E78-2618-4EC8-8394-CD34001863A8}"/>
                  </a:ext>
                </a:extLst>
              </p:cNvPr>
              <p:cNvSpPr/>
              <p:nvPr/>
            </p:nvSpPr>
            <p:spPr>
              <a:xfrm>
                <a:off x="6564390" y="1162574"/>
                <a:ext cx="1000387" cy="484033"/>
              </a:xfrm>
              <a:prstGeom prst="flowChartTerminator">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PcCel7D</a:t>
                </a:r>
                <a:endParaRPr kumimoji="1" lang="ja-JP" altLang="en-US" sz="1600" dirty="0">
                  <a:solidFill>
                    <a:schemeClr val="bg1"/>
                  </a:solidFill>
                </a:endParaRPr>
              </a:p>
            </p:txBody>
          </p:sp>
          <p:sp>
            <p:nvSpPr>
              <p:cNvPr id="20" name="正方形/長方形 19">
                <a:extLst>
                  <a:ext uri="{FF2B5EF4-FFF2-40B4-BE49-F238E27FC236}">
                    <a16:creationId xmlns:a16="http://schemas.microsoft.com/office/drawing/2014/main" id="{F3FBEB48-7580-483B-98EC-6930D1F99B52}"/>
                  </a:ext>
                </a:extLst>
              </p:cNvPr>
              <p:cNvSpPr/>
              <p:nvPr/>
            </p:nvSpPr>
            <p:spPr>
              <a:xfrm>
                <a:off x="7712282" y="1405669"/>
                <a:ext cx="959943" cy="240938"/>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a:solidFill>
                      <a:schemeClr val="bg1"/>
                    </a:solidFill>
                  </a:rPr>
                  <a:t>PcCel7D</a:t>
                </a:r>
                <a:endParaRPr kumimoji="1" lang="ja-JP" altLang="en-US" sz="1600" dirty="0">
                  <a:solidFill>
                    <a:schemeClr val="bg1"/>
                  </a:solidFill>
                </a:endParaRPr>
              </a:p>
            </p:txBody>
          </p:sp>
          <p:cxnSp>
            <p:nvCxnSpPr>
              <p:cNvPr id="21" name="直線コネクタ 20">
                <a:extLst>
                  <a:ext uri="{FF2B5EF4-FFF2-40B4-BE49-F238E27FC236}">
                    <a16:creationId xmlns:a16="http://schemas.microsoft.com/office/drawing/2014/main" id="{BE96D522-340D-4ACA-9FF0-A9061208E9EE}"/>
                  </a:ext>
                </a:extLst>
              </p:cNvPr>
              <p:cNvCxnSpPr>
                <a:cxnSpLocks/>
                <a:endCxn id="20" idx="1"/>
              </p:cNvCxnSpPr>
              <p:nvPr/>
            </p:nvCxnSpPr>
            <p:spPr>
              <a:xfrm>
                <a:off x="7564777" y="1404591"/>
                <a:ext cx="147505" cy="121547"/>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8" name="テキスト ボックス 17">
              <a:extLst>
                <a:ext uri="{FF2B5EF4-FFF2-40B4-BE49-F238E27FC236}">
                  <a16:creationId xmlns:a16="http://schemas.microsoft.com/office/drawing/2014/main" id="{9535BCA7-0C19-4225-B981-7ABE6C63D1B5}"/>
                </a:ext>
              </a:extLst>
            </p:cNvPr>
            <p:cNvSpPr txBox="1"/>
            <p:nvPr/>
          </p:nvSpPr>
          <p:spPr>
            <a:xfrm>
              <a:off x="6087731" y="2382877"/>
              <a:ext cx="646331" cy="646331"/>
            </a:xfrm>
            <a:prstGeom prst="rect">
              <a:avLst/>
            </a:prstGeom>
            <a:noFill/>
          </p:spPr>
          <p:txBody>
            <a:bodyPr wrap="none" rtlCol="0">
              <a:spAutoFit/>
            </a:bodyPr>
            <a:lstStyle/>
            <a:p>
              <a:pPr algn="ctr"/>
              <a:r>
                <a:rPr kumimoji="1" lang="ja-JP" altLang="en-US" dirty="0"/>
                <a:t>対象</a:t>
              </a:r>
              <a:endParaRPr kumimoji="1" lang="en-US" altLang="ja-JP" dirty="0"/>
            </a:p>
            <a:p>
              <a:pPr algn="ctr"/>
              <a:r>
                <a:rPr kumimoji="1" lang="ja-JP" altLang="en-US" dirty="0"/>
                <a:t>③</a:t>
              </a:r>
            </a:p>
          </p:txBody>
        </p:sp>
      </p:grpSp>
      <p:grpSp>
        <p:nvGrpSpPr>
          <p:cNvPr id="23" name="グループ化 22">
            <a:extLst>
              <a:ext uri="{FF2B5EF4-FFF2-40B4-BE49-F238E27FC236}">
                <a16:creationId xmlns:a16="http://schemas.microsoft.com/office/drawing/2014/main" id="{21222B2C-2E1F-471F-BDE9-D70E0A19519A}"/>
              </a:ext>
            </a:extLst>
          </p:cNvPr>
          <p:cNvGrpSpPr/>
          <p:nvPr/>
        </p:nvGrpSpPr>
        <p:grpSpPr>
          <a:xfrm>
            <a:off x="1816306" y="5006324"/>
            <a:ext cx="3494586" cy="848612"/>
            <a:chOff x="6096173" y="2230527"/>
            <a:chExt cx="3494586" cy="848612"/>
          </a:xfrm>
        </p:grpSpPr>
        <p:sp>
          <p:nvSpPr>
            <p:cNvPr id="24" name="矢印: 五方向 23">
              <a:extLst>
                <a:ext uri="{FF2B5EF4-FFF2-40B4-BE49-F238E27FC236}">
                  <a16:creationId xmlns:a16="http://schemas.microsoft.com/office/drawing/2014/main" id="{7D9ABB53-1D25-486B-A541-2252F83CBA1E}"/>
                </a:ext>
              </a:extLst>
            </p:cNvPr>
            <p:cNvSpPr/>
            <p:nvPr/>
          </p:nvSpPr>
          <p:spPr>
            <a:xfrm>
              <a:off x="6678132" y="2230527"/>
              <a:ext cx="2713795" cy="848612"/>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25" name="テキスト ボックス 24">
              <a:extLst>
                <a:ext uri="{FF2B5EF4-FFF2-40B4-BE49-F238E27FC236}">
                  <a16:creationId xmlns:a16="http://schemas.microsoft.com/office/drawing/2014/main" id="{D78C3E77-E361-438D-9034-21A4A4114871}"/>
                </a:ext>
              </a:extLst>
            </p:cNvPr>
            <p:cNvSpPr txBox="1"/>
            <p:nvPr/>
          </p:nvSpPr>
          <p:spPr>
            <a:xfrm>
              <a:off x="6676566" y="2802140"/>
              <a:ext cx="2914193"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nvGrpSpPr>
            <p:cNvPr id="26" name="グループ化 25">
              <a:extLst>
                <a:ext uri="{FF2B5EF4-FFF2-40B4-BE49-F238E27FC236}">
                  <a16:creationId xmlns:a16="http://schemas.microsoft.com/office/drawing/2014/main" id="{CB995950-A4E5-4BCE-9E9B-DEDF05017EEC}"/>
                </a:ext>
              </a:extLst>
            </p:cNvPr>
            <p:cNvGrpSpPr/>
            <p:nvPr/>
          </p:nvGrpSpPr>
          <p:grpSpPr>
            <a:xfrm>
              <a:off x="6987607" y="2316702"/>
              <a:ext cx="2107835" cy="484033"/>
              <a:chOff x="6564390" y="1162574"/>
              <a:chExt cx="2107835" cy="484033"/>
            </a:xfrm>
          </p:grpSpPr>
          <p:sp>
            <p:nvSpPr>
              <p:cNvPr id="28" name="フローチャート: 端子 27">
                <a:extLst>
                  <a:ext uri="{FF2B5EF4-FFF2-40B4-BE49-F238E27FC236}">
                    <a16:creationId xmlns:a16="http://schemas.microsoft.com/office/drawing/2014/main" id="{4BDF5149-4778-4FFF-B293-B21934159670}"/>
                  </a:ext>
                </a:extLst>
              </p:cNvPr>
              <p:cNvSpPr/>
              <p:nvPr/>
            </p:nvSpPr>
            <p:spPr>
              <a:xfrm>
                <a:off x="6564390" y="1162574"/>
                <a:ext cx="1000387" cy="484033"/>
              </a:xfrm>
              <a:prstGeom prst="flowChartTerminator">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TrCel7A</a:t>
                </a:r>
                <a:endParaRPr kumimoji="1" lang="ja-JP" altLang="en-US" sz="1600" dirty="0">
                  <a:solidFill>
                    <a:schemeClr val="bg1"/>
                  </a:solidFill>
                </a:endParaRPr>
              </a:p>
            </p:txBody>
          </p:sp>
          <p:sp>
            <p:nvSpPr>
              <p:cNvPr id="29" name="正方形/長方形 28">
                <a:extLst>
                  <a:ext uri="{FF2B5EF4-FFF2-40B4-BE49-F238E27FC236}">
                    <a16:creationId xmlns:a16="http://schemas.microsoft.com/office/drawing/2014/main" id="{AFFBFD63-D07C-4EF4-9499-08F5DEADB000}"/>
                  </a:ext>
                </a:extLst>
              </p:cNvPr>
              <p:cNvSpPr/>
              <p:nvPr/>
            </p:nvSpPr>
            <p:spPr>
              <a:xfrm>
                <a:off x="7712282" y="1405669"/>
                <a:ext cx="959943" cy="240938"/>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TrCBM1</a:t>
                </a:r>
                <a:endParaRPr kumimoji="1" lang="ja-JP" altLang="en-US" sz="1600" dirty="0">
                  <a:solidFill>
                    <a:schemeClr val="bg1"/>
                  </a:solidFill>
                </a:endParaRPr>
              </a:p>
            </p:txBody>
          </p:sp>
          <p:cxnSp>
            <p:nvCxnSpPr>
              <p:cNvPr id="30" name="直線コネクタ 29">
                <a:extLst>
                  <a:ext uri="{FF2B5EF4-FFF2-40B4-BE49-F238E27FC236}">
                    <a16:creationId xmlns:a16="http://schemas.microsoft.com/office/drawing/2014/main" id="{A48EC579-15A8-481B-AC59-BF410624CE68}"/>
                  </a:ext>
                </a:extLst>
              </p:cNvPr>
              <p:cNvCxnSpPr>
                <a:cxnSpLocks/>
                <a:endCxn id="29" idx="1"/>
              </p:cNvCxnSpPr>
              <p:nvPr/>
            </p:nvCxnSpPr>
            <p:spPr>
              <a:xfrm>
                <a:off x="7564777" y="1404591"/>
                <a:ext cx="147505" cy="121547"/>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7" name="テキスト ボックス 26">
              <a:extLst>
                <a:ext uri="{FF2B5EF4-FFF2-40B4-BE49-F238E27FC236}">
                  <a16:creationId xmlns:a16="http://schemas.microsoft.com/office/drawing/2014/main" id="{C0919D94-5DBA-4363-A8C4-6F2980612657}"/>
                </a:ext>
              </a:extLst>
            </p:cNvPr>
            <p:cNvSpPr txBox="1"/>
            <p:nvPr/>
          </p:nvSpPr>
          <p:spPr>
            <a:xfrm>
              <a:off x="6096173" y="2376884"/>
              <a:ext cx="646331" cy="646331"/>
            </a:xfrm>
            <a:prstGeom prst="rect">
              <a:avLst/>
            </a:prstGeom>
            <a:noFill/>
          </p:spPr>
          <p:txBody>
            <a:bodyPr wrap="none" rtlCol="0">
              <a:spAutoFit/>
            </a:bodyPr>
            <a:lstStyle/>
            <a:p>
              <a:pPr algn="ctr"/>
              <a:r>
                <a:rPr kumimoji="1" lang="ja-JP" altLang="en-US" dirty="0"/>
                <a:t>対象</a:t>
              </a:r>
              <a:endParaRPr kumimoji="1" lang="en-US" altLang="ja-JP" dirty="0"/>
            </a:p>
            <a:p>
              <a:pPr algn="ctr"/>
              <a:r>
                <a:rPr kumimoji="1" lang="ja-JP" altLang="en-US" dirty="0"/>
                <a:t>④</a:t>
              </a:r>
            </a:p>
          </p:txBody>
        </p:sp>
      </p:grpSp>
      <p:grpSp>
        <p:nvGrpSpPr>
          <p:cNvPr id="5" name="グループ化 4">
            <a:extLst>
              <a:ext uri="{FF2B5EF4-FFF2-40B4-BE49-F238E27FC236}">
                <a16:creationId xmlns:a16="http://schemas.microsoft.com/office/drawing/2014/main" id="{17E7BC2E-45CA-4ABE-ABA6-5D3AD13DDA88}"/>
              </a:ext>
            </a:extLst>
          </p:cNvPr>
          <p:cNvGrpSpPr/>
          <p:nvPr/>
        </p:nvGrpSpPr>
        <p:grpSpPr>
          <a:xfrm>
            <a:off x="1830423" y="2627965"/>
            <a:ext cx="3495079" cy="849140"/>
            <a:chOff x="2546832" y="2231325"/>
            <a:chExt cx="3495079" cy="849140"/>
          </a:xfrm>
        </p:grpSpPr>
        <p:grpSp>
          <p:nvGrpSpPr>
            <p:cNvPr id="6" name="グループ化 5">
              <a:extLst>
                <a:ext uri="{FF2B5EF4-FFF2-40B4-BE49-F238E27FC236}">
                  <a16:creationId xmlns:a16="http://schemas.microsoft.com/office/drawing/2014/main" id="{C6F1D135-AF26-4E7E-A448-1C246D2C0135}"/>
                </a:ext>
              </a:extLst>
            </p:cNvPr>
            <p:cNvGrpSpPr/>
            <p:nvPr/>
          </p:nvGrpSpPr>
          <p:grpSpPr>
            <a:xfrm>
              <a:off x="3127719" y="2231325"/>
              <a:ext cx="2914192" cy="849140"/>
              <a:chOff x="166659" y="1950464"/>
              <a:chExt cx="2914192" cy="849140"/>
            </a:xfrm>
          </p:grpSpPr>
          <p:sp>
            <p:nvSpPr>
              <p:cNvPr id="12" name="矢印: 五方向 11">
                <a:extLst>
                  <a:ext uri="{FF2B5EF4-FFF2-40B4-BE49-F238E27FC236}">
                    <a16:creationId xmlns:a16="http://schemas.microsoft.com/office/drawing/2014/main" id="{2E00EE92-17B2-41CC-8F15-BC053CA5CBEC}"/>
                  </a:ext>
                </a:extLst>
              </p:cNvPr>
              <p:cNvSpPr/>
              <p:nvPr/>
            </p:nvSpPr>
            <p:spPr>
              <a:xfrm>
                <a:off x="168224" y="1950464"/>
                <a:ext cx="2713795" cy="847814"/>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13" name="テキスト ボックス 12">
                <a:extLst>
                  <a:ext uri="{FF2B5EF4-FFF2-40B4-BE49-F238E27FC236}">
                    <a16:creationId xmlns:a16="http://schemas.microsoft.com/office/drawing/2014/main" id="{DC5DB120-B25F-4A58-8E68-3C5CF38342EE}"/>
                  </a:ext>
                </a:extLst>
              </p:cNvPr>
              <p:cNvSpPr txBox="1"/>
              <p:nvPr/>
            </p:nvSpPr>
            <p:spPr>
              <a:xfrm>
                <a:off x="166659" y="2522605"/>
                <a:ext cx="2914192"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grpSp>
          <p:nvGrpSpPr>
            <p:cNvPr id="7" name="グループ化 6">
              <a:extLst>
                <a:ext uri="{FF2B5EF4-FFF2-40B4-BE49-F238E27FC236}">
                  <a16:creationId xmlns:a16="http://schemas.microsoft.com/office/drawing/2014/main" id="{888E58AA-544E-40FE-91F4-682D8EB86F96}"/>
                </a:ext>
              </a:extLst>
            </p:cNvPr>
            <p:cNvGrpSpPr/>
            <p:nvPr/>
          </p:nvGrpSpPr>
          <p:grpSpPr>
            <a:xfrm>
              <a:off x="3450261" y="2317499"/>
              <a:ext cx="2076455" cy="484033"/>
              <a:chOff x="6595770" y="1162574"/>
              <a:chExt cx="2076455" cy="484033"/>
            </a:xfrm>
          </p:grpSpPr>
          <p:sp>
            <p:nvSpPr>
              <p:cNvPr id="9" name="フローチャート: 端子 8">
                <a:extLst>
                  <a:ext uri="{FF2B5EF4-FFF2-40B4-BE49-F238E27FC236}">
                    <a16:creationId xmlns:a16="http://schemas.microsoft.com/office/drawing/2014/main" id="{72F27DC8-3417-4F73-B15B-F633F03A3027}"/>
                  </a:ext>
                </a:extLst>
              </p:cNvPr>
              <p:cNvSpPr/>
              <p:nvPr/>
            </p:nvSpPr>
            <p:spPr>
              <a:xfrm>
                <a:off x="6595770" y="1162574"/>
                <a:ext cx="969007" cy="484033"/>
              </a:xfrm>
              <a:prstGeom prst="flowChartTermina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TeCel7A</a:t>
                </a:r>
                <a:endParaRPr kumimoji="1" lang="ja-JP" altLang="en-US" sz="1600" dirty="0">
                  <a:solidFill>
                    <a:schemeClr val="bg1"/>
                  </a:solidFill>
                </a:endParaRPr>
              </a:p>
            </p:txBody>
          </p:sp>
          <p:sp>
            <p:nvSpPr>
              <p:cNvPr id="10" name="正方形/長方形 9">
                <a:extLst>
                  <a:ext uri="{FF2B5EF4-FFF2-40B4-BE49-F238E27FC236}">
                    <a16:creationId xmlns:a16="http://schemas.microsoft.com/office/drawing/2014/main" id="{30A4022C-7153-4D36-BB7B-A73924983E3D}"/>
                  </a:ext>
                </a:extLst>
              </p:cNvPr>
              <p:cNvSpPr/>
              <p:nvPr/>
            </p:nvSpPr>
            <p:spPr>
              <a:xfrm>
                <a:off x="7712282" y="1404591"/>
                <a:ext cx="959943" cy="242016"/>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TrCBM1</a:t>
                </a:r>
                <a:endParaRPr kumimoji="1" lang="ja-JP" altLang="en-US" sz="1600" dirty="0">
                  <a:solidFill>
                    <a:schemeClr val="bg1"/>
                  </a:solidFill>
                </a:endParaRPr>
              </a:p>
            </p:txBody>
          </p:sp>
          <p:cxnSp>
            <p:nvCxnSpPr>
              <p:cNvPr id="11" name="直線コネクタ 10">
                <a:extLst>
                  <a:ext uri="{FF2B5EF4-FFF2-40B4-BE49-F238E27FC236}">
                    <a16:creationId xmlns:a16="http://schemas.microsoft.com/office/drawing/2014/main" id="{81A31C8C-4088-46B6-93D2-4075ABAAE497}"/>
                  </a:ext>
                </a:extLst>
              </p:cNvPr>
              <p:cNvCxnSpPr>
                <a:cxnSpLocks/>
                <a:endCxn id="10" idx="1"/>
              </p:cNvCxnSpPr>
              <p:nvPr/>
            </p:nvCxnSpPr>
            <p:spPr>
              <a:xfrm>
                <a:off x="7564777" y="1404591"/>
                <a:ext cx="147505" cy="121008"/>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テキスト ボックス 7">
              <a:extLst>
                <a:ext uri="{FF2B5EF4-FFF2-40B4-BE49-F238E27FC236}">
                  <a16:creationId xmlns:a16="http://schemas.microsoft.com/office/drawing/2014/main" id="{E3DC29AC-DD61-4EE5-BBDB-2B4729A45281}"/>
                </a:ext>
              </a:extLst>
            </p:cNvPr>
            <p:cNvSpPr txBox="1"/>
            <p:nvPr/>
          </p:nvSpPr>
          <p:spPr>
            <a:xfrm>
              <a:off x="2546832" y="2342297"/>
              <a:ext cx="646331" cy="646331"/>
            </a:xfrm>
            <a:prstGeom prst="rect">
              <a:avLst/>
            </a:prstGeom>
            <a:noFill/>
          </p:spPr>
          <p:txBody>
            <a:bodyPr wrap="none" rtlCol="0">
              <a:spAutoFit/>
            </a:bodyPr>
            <a:lstStyle/>
            <a:p>
              <a:pPr algn="ctr"/>
              <a:r>
                <a:rPr kumimoji="1" lang="ja-JP" altLang="en-US" dirty="0"/>
                <a:t>対象</a:t>
              </a:r>
              <a:endParaRPr kumimoji="1" lang="en-US" altLang="ja-JP" dirty="0"/>
            </a:p>
            <a:p>
              <a:pPr algn="ctr"/>
              <a:r>
                <a:rPr kumimoji="1" lang="ja-JP" altLang="en-US" dirty="0"/>
                <a:t>②</a:t>
              </a:r>
            </a:p>
          </p:txBody>
        </p:sp>
      </p:grpSp>
      <p:sp>
        <p:nvSpPr>
          <p:cNvPr id="22" name="テキスト ボックス 21">
            <a:extLst>
              <a:ext uri="{FF2B5EF4-FFF2-40B4-BE49-F238E27FC236}">
                <a16:creationId xmlns:a16="http://schemas.microsoft.com/office/drawing/2014/main" id="{424BAA35-A1E6-4785-A484-FDDBF9CA42CC}"/>
              </a:ext>
            </a:extLst>
          </p:cNvPr>
          <p:cNvSpPr txBox="1"/>
          <p:nvPr/>
        </p:nvSpPr>
        <p:spPr>
          <a:xfrm>
            <a:off x="5341771" y="2753998"/>
            <a:ext cx="2404674" cy="646331"/>
          </a:xfrm>
          <a:prstGeom prst="rect">
            <a:avLst/>
          </a:prstGeom>
          <a:noFill/>
        </p:spPr>
        <p:txBody>
          <a:bodyPr wrap="square" rtlCol="0">
            <a:spAutoFit/>
          </a:bodyPr>
          <a:lstStyle/>
          <a:p>
            <a:r>
              <a:rPr kumimoji="1" lang="ja-JP" altLang="en-US" dirty="0"/>
              <a:t>発現量が多く、</a:t>
            </a:r>
            <a:endParaRPr kumimoji="1" lang="en-US" altLang="ja-JP" dirty="0"/>
          </a:p>
          <a:p>
            <a:r>
              <a:rPr kumimoji="1" lang="ja-JP" altLang="en-US" dirty="0"/>
              <a:t>活性を確認できた。</a:t>
            </a:r>
          </a:p>
        </p:txBody>
      </p:sp>
      <p:sp>
        <p:nvSpPr>
          <p:cNvPr id="38" name="テキスト ボックス 37">
            <a:extLst>
              <a:ext uri="{FF2B5EF4-FFF2-40B4-BE49-F238E27FC236}">
                <a16:creationId xmlns:a16="http://schemas.microsoft.com/office/drawing/2014/main" id="{BCB21354-4E31-4077-9705-D5BD3886D22E}"/>
              </a:ext>
            </a:extLst>
          </p:cNvPr>
          <p:cNvSpPr txBox="1"/>
          <p:nvPr/>
        </p:nvSpPr>
        <p:spPr>
          <a:xfrm>
            <a:off x="5367216" y="3822405"/>
            <a:ext cx="2399431" cy="923330"/>
          </a:xfrm>
          <a:prstGeom prst="rect">
            <a:avLst/>
          </a:prstGeom>
          <a:noFill/>
        </p:spPr>
        <p:txBody>
          <a:bodyPr wrap="square">
            <a:spAutoFit/>
          </a:bodyPr>
          <a:lstStyle/>
          <a:p>
            <a:pPr algn="l"/>
            <a:r>
              <a:rPr kumimoji="1" lang="ja-JP" altLang="en-US" sz="1800" dirty="0"/>
              <a:t>発現量が少なく、</a:t>
            </a:r>
            <a:endParaRPr kumimoji="1" lang="en-US" altLang="ja-JP" sz="1800" dirty="0"/>
          </a:p>
          <a:p>
            <a:pPr algn="l"/>
            <a:r>
              <a:rPr kumimoji="1" lang="ja-JP" altLang="en-US" sz="1800" dirty="0"/>
              <a:t>一部基質で活性の有無の判断に至らず。</a:t>
            </a:r>
            <a:endParaRPr kumimoji="1" lang="en-US" altLang="ja-JP" sz="1800" dirty="0"/>
          </a:p>
        </p:txBody>
      </p:sp>
      <p:sp>
        <p:nvSpPr>
          <p:cNvPr id="43" name="テキスト ボックス 42">
            <a:extLst>
              <a:ext uri="{FF2B5EF4-FFF2-40B4-BE49-F238E27FC236}">
                <a16:creationId xmlns:a16="http://schemas.microsoft.com/office/drawing/2014/main" id="{AB43662A-A7D1-4C3B-8E6D-88E7D800CDA1}"/>
              </a:ext>
            </a:extLst>
          </p:cNvPr>
          <p:cNvSpPr txBox="1"/>
          <p:nvPr/>
        </p:nvSpPr>
        <p:spPr>
          <a:xfrm>
            <a:off x="5367217" y="4989799"/>
            <a:ext cx="2379228" cy="923330"/>
          </a:xfrm>
          <a:prstGeom prst="rect">
            <a:avLst/>
          </a:prstGeom>
          <a:noFill/>
        </p:spPr>
        <p:txBody>
          <a:bodyPr wrap="square">
            <a:spAutoFit/>
          </a:bodyPr>
          <a:lstStyle/>
          <a:p>
            <a:pPr algn="l"/>
            <a:r>
              <a:rPr kumimoji="1" lang="ja-JP" altLang="en-US" sz="1800" dirty="0"/>
              <a:t>発現が難しいと思われたため、実施せず。</a:t>
            </a:r>
            <a:endParaRPr kumimoji="1" lang="en-US" altLang="ja-JP" sz="1800" dirty="0"/>
          </a:p>
          <a:p>
            <a:pPr algn="l"/>
            <a:r>
              <a:rPr kumimoji="1" lang="ja-JP" altLang="en-US" sz="1800" dirty="0"/>
              <a:t>（代わりに②を実施）</a:t>
            </a:r>
            <a:endParaRPr kumimoji="1" lang="en-US" altLang="ja-JP" sz="1800" dirty="0"/>
          </a:p>
        </p:txBody>
      </p:sp>
      <p:sp>
        <p:nvSpPr>
          <p:cNvPr id="44" name="テキスト ボックス 43">
            <a:extLst>
              <a:ext uri="{FF2B5EF4-FFF2-40B4-BE49-F238E27FC236}">
                <a16:creationId xmlns:a16="http://schemas.microsoft.com/office/drawing/2014/main" id="{139B246D-3B5D-40A3-8998-5FE0961B5C6E}"/>
              </a:ext>
            </a:extLst>
          </p:cNvPr>
          <p:cNvSpPr txBox="1"/>
          <p:nvPr/>
        </p:nvSpPr>
        <p:spPr>
          <a:xfrm>
            <a:off x="7768590" y="2630887"/>
            <a:ext cx="2681052" cy="89255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設計</a:t>
            </a:r>
            <a:r>
              <a:rPr kumimoji="1" lang="en-US" altLang="ja-JP" sz="1800" dirty="0"/>
              <a:t>CBD</a:t>
            </a:r>
            <a:r>
              <a:rPr kumimoji="1" lang="ja-JP" altLang="en-US" sz="1800" dirty="0"/>
              <a:t>を含む酵素の</a:t>
            </a:r>
            <a:endParaRPr kumimoji="1" lang="en-US" altLang="ja-JP" sz="18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合成・評価</a:t>
            </a:r>
            <a:endParaRPr kumimoji="1" lang="en-US" altLang="ja-JP" sz="18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酵素の活性評価（吸光度）</a:t>
            </a:r>
            <a:endParaRPr kumimoji="1" lang="en-US" altLang="ja-JP" sz="1600" dirty="0"/>
          </a:p>
        </p:txBody>
      </p:sp>
      <p:sp>
        <p:nvSpPr>
          <p:cNvPr id="45" name="テキスト ボックス 44">
            <a:extLst>
              <a:ext uri="{FF2B5EF4-FFF2-40B4-BE49-F238E27FC236}">
                <a16:creationId xmlns:a16="http://schemas.microsoft.com/office/drawing/2014/main" id="{EE78122B-C4CA-4CDB-958C-563A8CE3BB65}"/>
              </a:ext>
            </a:extLst>
          </p:cNvPr>
          <p:cNvSpPr txBox="1"/>
          <p:nvPr/>
        </p:nvSpPr>
        <p:spPr>
          <a:xfrm>
            <a:off x="7827704" y="3837794"/>
            <a:ext cx="2681053" cy="892552"/>
          </a:xfrm>
          <a:prstGeom prst="rect">
            <a:avLst/>
          </a:prstGeom>
          <a:noFill/>
        </p:spPr>
        <p:txBody>
          <a:bodyPr wrap="square">
            <a:spAutoFit/>
          </a:bodyPr>
          <a:lstStyle/>
          <a:p>
            <a:pPr algn="l"/>
            <a:r>
              <a:rPr kumimoji="1" lang="ja-JP" altLang="en-US" dirty="0"/>
              <a:t>ファーメンターで合成、</a:t>
            </a:r>
            <a:endParaRPr kumimoji="1" lang="en-US" altLang="ja-JP" dirty="0"/>
          </a:p>
          <a:p>
            <a:pPr algn="l"/>
            <a:r>
              <a:rPr kumimoji="1" lang="ja-JP" altLang="en-US" dirty="0"/>
              <a:t>活性を再度確認</a:t>
            </a:r>
            <a:endParaRPr kumimoji="1" lang="en-US" altLang="ja-JP" dirty="0"/>
          </a:p>
          <a:p>
            <a:r>
              <a:rPr kumimoji="1" lang="ja-JP" altLang="en-US" sz="1600" dirty="0"/>
              <a:t>酵素の活性確認（</a:t>
            </a:r>
            <a:r>
              <a:rPr kumimoji="1" lang="en-US" altLang="ja-JP" sz="1600" dirty="0"/>
              <a:t>HPLC</a:t>
            </a:r>
            <a:r>
              <a:rPr kumimoji="1" lang="ja-JP" altLang="en-US" sz="1600" dirty="0"/>
              <a:t>）</a:t>
            </a:r>
            <a:endParaRPr kumimoji="1" lang="en-US" altLang="ja-JP" sz="1600" dirty="0"/>
          </a:p>
        </p:txBody>
      </p:sp>
      <p:sp>
        <p:nvSpPr>
          <p:cNvPr id="46" name="テキスト ボックス 45">
            <a:extLst>
              <a:ext uri="{FF2B5EF4-FFF2-40B4-BE49-F238E27FC236}">
                <a16:creationId xmlns:a16="http://schemas.microsoft.com/office/drawing/2014/main" id="{C961E223-389D-4799-A51E-A6861198F163}"/>
              </a:ext>
            </a:extLst>
          </p:cNvPr>
          <p:cNvSpPr txBox="1"/>
          <p:nvPr/>
        </p:nvSpPr>
        <p:spPr>
          <a:xfrm>
            <a:off x="7810912" y="5125063"/>
            <a:ext cx="2626735" cy="61555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発現・活性を確認</a:t>
            </a:r>
            <a:endParaRPr kumimoji="1" lang="en-US" altLang="ja-JP" sz="1800" dirty="0"/>
          </a:p>
          <a:p>
            <a:pPr defTabSz="914400">
              <a:defRPr/>
            </a:pPr>
            <a:r>
              <a:rPr kumimoji="1" lang="ja-JP" altLang="en-US" sz="1600" dirty="0"/>
              <a:t>酵素の活性確認（</a:t>
            </a:r>
            <a:r>
              <a:rPr kumimoji="1" lang="en-US" altLang="ja-JP" sz="1600" dirty="0"/>
              <a:t>HPLC</a:t>
            </a:r>
            <a:r>
              <a:rPr kumimoji="1" lang="ja-JP" altLang="en-US" sz="1600" dirty="0"/>
              <a:t>）</a:t>
            </a:r>
            <a:endParaRPr kumimoji="1" lang="en-US" altLang="ja-JP" sz="1600" dirty="0"/>
          </a:p>
        </p:txBody>
      </p:sp>
      <p:sp>
        <p:nvSpPr>
          <p:cNvPr id="47" name="テキスト ボックス 46">
            <a:extLst>
              <a:ext uri="{FF2B5EF4-FFF2-40B4-BE49-F238E27FC236}">
                <a16:creationId xmlns:a16="http://schemas.microsoft.com/office/drawing/2014/main" id="{04C11E46-ED09-405D-81F6-CDAEB77FB010}"/>
              </a:ext>
            </a:extLst>
          </p:cNvPr>
          <p:cNvSpPr txBox="1"/>
          <p:nvPr/>
        </p:nvSpPr>
        <p:spPr>
          <a:xfrm>
            <a:off x="1461155" y="1039113"/>
            <a:ext cx="10730846" cy="830997"/>
          </a:xfrm>
          <a:prstGeom prst="rect">
            <a:avLst/>
          </a:prstGeom>
          <a:noFill/>
        </p:spPr>
        <p:txBody>
          <a:bodyPr wrap="square" rtlCol="0">
            <a:spAutoFit/>
          </a:bodyPr>
          <a:lstStyle/>
          <a:p>
            <a:r>
              <a:rPr kumimoji="1" lang="ja-JP" altLang="en-US" sz="2400" b="1" dirty="0">
                <a:solidFill>
                  <a:schemeClr val="accent1"/>
                </a:solidFill>
              </a:rPr>
              <a:t>今月の進捗</a:t>
            </a:r>
            <a:r>
              <a:rPr kumimoji="1" lang="en-US" altLang="ja-JP" sz="2400" b="1" dirty="0">
                <a:solidFill>
                  <a:schemeClr val="accent1"/>
                </a:solidFill>
              </a:rPr>
              <a:t>	</a:t>
            </a:r>
            <a:r>
              <a:rPr kumimoji="1" lang="ja-JP" altLang="en-US" sz="2400" b="1" dirty="0">
                <a:solidFill>
                  <a:schemeClr val="accent1"/>
                </a:solidFill>
              </a:rPr>
              <a:t>・ すべての実験が完了した。</a:t>
            </a:r>
            <a:endParaRPr kumimoji="1" lang="en-US" altLang="ja-JP" sz="2400" b="1" dirty="0">
              <a:solidFill>
                <a:schemeClr val="accent1"/>
              </a:solidFill>
            </a:endParaRPr>
          </a:p>
          <a:p>
            <a:r>
              <a:rPr kumimoji="1" lang="en-US" altLang="ja-JP" sz="2400" b="1" dirty="0">
                <a:solidFill>
                  <a:schemeClr val="accent1"/>
                </a:solidFill>
              </a:rPr>
              <a:t>				</a:t>
            </a:r>
            <a:r>
              <a:rPr kumimoji="1" lang="ja-JP" altLang="en-US" sz="2400" b="1" dirty="0">
                <a:solidFill>
                  <a:schemeClr val="accent1"/>
                </a:solidFill>
              </a:rPr>
              <a:t>・ 結合能に関わるデータと有用性に関わるデータを比較した。</a:t>
            </a:r>
          </a:p>
        </p:txBody>
      </p:sp>
      <p:sp>
        <p:nvSpPr>
          <p:cNvPr id="4" name="テキスト ボックス 3">
            <a:extLst>
              <a:ext uri="{FF2B5EF4-FFF2-40B4-BE49-F238E27FC236}">
                <a16:creationId xmlns:a16="http://schemas.microsoft.com/office/drawing/2014/main" id="{106EF420-F71C-57BD-93ED-E739C27F6AEF}"/>
              </a:ext>
            </a:extLst>
          </p:cNvPr>
          <p:cNvSpPr txBox="1"/>
          <p:nvPr/>
        </p:nvSpPr>
        <p:spPr>
          <a:xfrm>
            <a:off x="9190682" y="783047"/>
            <a:ext cx="2893741" cy="307777"/>
          </a:xfrm>
          <a:prstGeom prst="rect">
            <a:avLst/>
          </a:prstGeom>
          <a:noFill/>
          <a:ln w="9525">
            <a:noFill/>
          </a:ln>
        </p:spPr>
        <p:txBody>
          <a:bodyPr wrap="none" rtlCol="0">
            <a:spAutoFit/>
          </a:bodyPr>
          <a:lstStyle/>
          <a:p>
            <a:pPr algn="r"/>
            <a:r>
              <a:rPr kumimoji="1" lang="en-US" altLang="ja-JP" sz="1400" dirty="0"/>
              <a:t>※</a:t>
            </a:r>
            <a:r>
              <a:rPr kumimoji="1" lang="ja-JP" altLang="en-US" sz="1400" dirty="0"/>
              <a:t>東京大学 </a:t>
            </a:r>
            <a:r>
              <a:rPr lang="ja-JP" altLang="en-US" sz="1400" dirty="0"/>
              <a:t>森林化学研究室</a:t>
            </a:r>
            <a:r>
              <a:rPr kumimoji="1" lang="ja-JP" altLang="en-US" sz="1400" dirty="0"/>
              <a:t>で実施</a:t>
            </a:r>
          </a:p>
        </p:txBody>
      </p:sp>
    </p:spTree>
    <p:extLst>
      <p:ext uri="{BB962C8B-B14F-4D97-AF65-F5344CB8AC3E}">
        <p14:creationId xmlns:p14="http://schemas.microsoft.com/office/powerpoint/2010/main" val="5373375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正方形/長方形 27">
            <a:extLst>
              <a:ext uri="{FF2B5EF4-FFF2-40B4-BE49-F238E27FC236}">
                <a16:creationId xmlns:a16="http://schemas.microsoft.com/office/drawing/2014/main" id="{29AA39BC-0E0D-4AB3-B1AE-2A0D82AC8F45}"/>
              </a:ext>
            </a:extLst>
          </p:cNvPr>
          <p:cNvSpPr/>
          <p:nvPr/>
        </p:nvSpPr>
        <p:spPr>
          <a:xfrm>
            <a:off x="108059" y="1907033"/>
            <a:ext cx="11720534" cy="1516355"/>
          </a:xfrm>
          <a:prstGeom prst="rect">
            <a:avLst/>
          </a:prstGeom>
          <a:solidFill>
            <a:schemeClr val="bg1"/>
          </a:solidFill>
          <a:ln w="3175">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4" name="正方形/長方形 3">
            <a:extLst>
              <a:ext uri="{FF2B5EF4-FFF2-40B4-BE49-F238E27FC236}">
                <a16:creationId xmlns:a16="http://schemas.microsoft.com/office/drawing/2014/main" id="{E20D1D11-7374-4A2E-B422-A7E10FDDE543}"/>
              </a:ext>
            </a:extLst>
          </p:cNvPr>
          <p:cNvSpPr/>
          <p:nvPr/>
        </p:nvSpPr>
        <p:spPr>
          <a:xfrm>
            <a:off x="0" y="867531"/>
            <a:ext cx="12192000" cy="5865547"/>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3" name="正方形/長方形 62">
            <a:extLst>
              <a:ext uri="{FF2B5EF4-FFF2-40B4-BE49-F238E27FC236}">
                <a16:creationId xmlns:a16="http://schemas.microsoft.com/office/drawing/2014/main" id="{9D5B149B-84BD-4FC4-A8CF-81AD55206B94}"/>
              </a:ext>
            </a:extLst>
          </p:cNvPr>
          <p:cNvSpPr/>
          <p:nvPr/>
        </p:nvSpPr>
        <p:spPr>
          <a:xfrm>
            <a:off x="108951" y="3415723"/>
            <a:ext cx="11720534" cy="1516355"/>
          </a:xfrm>
          <a:prstGeom prst="rect">
            <a:avLst/>
          </a:prstGeom>
          <a:solidFill>
            <a:schemeClr val="bg1"/>
          </a:solidFill>
          <a:ln w="3175">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78" name="正方形/長方形 77">
            <a:extLst>
              <a:ext uri="{FF2B5EF4-FFF2-40B4-BE49-F238E27FC236}">
                <a16:creationId xmlns:a16="http://schemas.microsoft.com/office/drawing/2014/main" id="{6479C333-3F3B-4950-BDD9-269572E10F24}"/>
              </a:ext>
            </a:extLst>
          </p:cNvPr>
          <p:cNvSpPr/>
          <p:nvPr/>
        </p:nvSpPr>
        <p:spPr>
          <a:xfrm>
            <a:off x="108951" y="4931041"/>
            <a:ext cx="11720534" cy="1516355"/>
          </a:xfrm>
          <a:prstGeom prst="rect">
            <a:avLst/>
          </a:prstGeom>
          <a:solidFill>
            <a:schemeClr val="bg1"/>
          </a:solidFill>
          <a:ln w="3175">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 name="タイトル 1">
            <a:extLst>
              <a:ext uri="{FF2B5EF4-FFF2-40B4-BE49-F238E27FC236}">
                <a16:creationId xmlns:a16="http://schemas.microsoft.com/office/drawing/2014/main" id="{B6F25EEE-CA12-436B-BC4F-2B6055AF4C48}"/>
              </a:ext>
            </a:extLst>
          </p:cNvPr>
          <p:cNvSpPr>
            <a:spLocks noGrp="1"/>
          </p:cNvSpPr>
          <p:nvPr>
            <p:ph type="title"/>
          </p:nvPr>
        </p:nvSpPr>
        <p:spPr/>
        <p:txBody>
          <a:bodyPr>
            <a:normAutofit fontScale="90000"/>
          </a:bodyPr>
          <a:lstStyle/>
          <a:p>
            <a:r>
              <a:rPr kumimoji="1" lang="en-US" altLang="ja-JP" sz="1800" dirty="0"/>
              <a:t>Wet</a:t>
            </a:r>
            <a:r>
              <a:rPr kumimoji="1" lang="ja-JP" altLang="en-US" sz="1800" dirty="0"/>
              <a:t>実験：セルロース分解酵素</a:t>
            </a:r>
            <a:r>
              <a:rPr lang="ja-JP" altLang="en-US" sz="1800" dirty="0"/>
              <a:t>の合成・評価実験</a:t>
            </a:r>
            <a:br>
              <a:rPr kumimoji="1" lang="en-US" altLang="ja-JP" sz="1800" dirty="0"/>
            </a:br>
            <a:r>
              <a:rPr lang="ja-JP" altLang="en-US" sz="2700" dirty="0"/>
              <a:t>実験</a:t>
            </a:r>
            <a:r>
              <a:rPr kumimoji="1" lang="ja-JP" altLang="en-US" sz="2700" dirty="0"/>
              <a:t>計画・進捗</a:t>
            </a:r>
          </a:p>
        </p:txBody>
      </p:sp>
      <p:sp>
        <p:nvSpPr>
          <p:cNvPr id="52" name="正方形/長方形 51">
            <a:extLst>
              <a:ext uri="{FF2B5EF4-FFF2-40B4-BE49-F238E27FC236}">
                <a16:creationId xmlns:a16="http://schemas.microsoft.com/office/drawing/2014/main" id="{EAA3D936-1780-46BE-9411-3643CE84D5CC}"/>
              </a:ext>
            </a:extLst>
          </p:cNvPr>
          <p:cNvSpPr/>
          <p:nvPr/>
        </p:nvSpPr>
        <p:spPr>
          <a:xfrm>
            <a:off x="10859998" y="1760057"/>
            <a:ext cx="1222238" cy="4676203"/>
          </a:xfrm>
          <a:prstGeom prst="rect">
            <a:avLst/>
          </a:prstGeom>
          <a:pattFill prst="pct5">
            <a:fgClr>
              <a:schemeClr val="accent1"/>
            </a:fgClr>
            <a:bgClr>
              <a:schemeClr val="bg1"/>
            </a:bgClr>
          </a:patt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46" name="グループ化 45">
            <a:extLst>
              <a:ext uri="{FF2B5EF4-FFF2-40B4-BE49-F238E27FC236}">
                <a16:creationId xmlns:a16="http://schemas.microsoft.com/office/drawing/2014/main" id="{A4A2E8A4-3A63-4338-86C5-9922C422F830}"/>
              </a:ext>
            </a:extLst>
          </p:cNvPr>
          <p:cNvGrpSpPr/>
          <p:nvPr/>
        </p:nvGrpSpPr>
        <p:grpSpPr>
          <a:xfrm>
            <a:off x="149130" y="3473412"/>
            <a:ext cx="3087809" cy="1268355"/>
            <a:chOff x="6502950" y="1810784"/>
            <a:chExt cx="3087809" cy="1268355"/>
          </a:xfrm>
        </p:grpSpPr>
        <p:sp>
          <p:nvSpPr>
            <p:cNvPr id="48" name="矢印: 五方向 47">
              <a:extLst>
                <a:ext uri="{FF2B5EF4-FFF2-40B4-BE49-F238E27FC236}">
                  <a16:creationId xmlns:a16="http://schemas.microsoft.com/office/drawing/2014/main" id="{8E881C8C-DFD5-470A-AA97-6FD91C6530E4}"/>
                </a:ext>
              </a:extLst>
            </p:cNvPr>
            <p:cNvSpPr/>
            <p:nvPr/>
          </p:nvSpPr>
          <p:spPr>
            <a:xfrm>
              <a:off x="6678132" y="2230527"/>
              <a:ext cx="2713795" cy="848612"/>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55" name="テキスト ボックス 54">
              <a:extLst>
                <a:ext uri="{FF2B5EF4-FFF2-40B4-BE49-F238E27FC236}">
                  <a16:creationId xmlns:a16="http://schemas.microsoft.com/office/drawing/2014/main" id="{08F15E04-1620-442C-A0EA-018C15DC76DA}"/>
                </a:ext>
              </a:extLst>
            </p:cNvPr>
            <p:cNvSpPr txBox="1"/>
            <p:nvPr/>
          </p:nvSpPr>
          <p:spPr>
            <a:xfrm>
              <a:off x="6676566" y="2802140"/>
              <a:ext cx="2914193"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nvGrpSpPr>
            <p:cNvPr id="56" name="グループ化 55">
              <a:extLst>
                <a:ext uri="{FF2B5EF4-FFF2-40B4-BE49-F238E27FC236}">
                  <a16:creationId xmlns:a16="http://schemas.microsoft.com/office/drawing/2014/main" id="{FBC89717-FD25-4A35-9C19-52E745584170}"/>
                </a:ext>
              </a:extLst>
            </p:cNvPr>
            <p:cNvGrpSpPr/>
            <p:nvPr/>
          </p:nvGrpSpPr>
          <p:grpSpPr>
            <a:xfrm>
              <a:off x="6987607" y="2316702"/>
              <a:ext cx="2107835" cy="484033"/>
              <a:chOff x="6564390" y="1162574"/>
              <a:chExt cx="2107835" cy="484033"/>
            </a:xfrm>
          </p:grpSpPr>
          <p:sp>
            <p:nvSpPr>
              <p:cNvPr id="67" name="フローチャート: 端子 66">
                <a:extLst>
                  <a:ext uri="{FF2B5EF4-FFF2-40B4-BE49-F238E27FC236}">
                    <a16:creationId xmlns:a16="http://schemas.microsoft.com/office/drawing/2014/main" id="{69167BEE-C8D4-4E78-B197-66CE7D1FCA12}"/>
                  </a:ext>
                </a:extLst>
              </p:cNvPr>
              <p:cNvSpPr/>
              <p:nvPr/>
            </p:nvSpPr>
            <p:spPr>
              <a:xfrm>
                <a:off x="6564390" y="1162574"/>
                <a:ext cx="1000387" cy="484033"/>
              </a:xfrm>
              <a:prstGeom prst="flowChartTerminator">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PcCel7D</a:t>
                </a:r>
                <a:endParaRPr kumimoji="1" lang="ja-JP" altLang="en-US" sz="1600" dirty="0">
                  <a:solidFill>
                    <a:schemeClr val="bg1"/>
                  </a:solidFill>
                </a:endParaRPr>
              </a:p>
            </p:txBody>
          </p:sp>
          <p:sp>
            <p:nvSpPr>
              <p:cNvPr id="68" name="正方形/長方形 67">
                <a:extLst>
                  <a:ext uri="{FF2B5EF4-FFF2-40B4-BE49-F238E27FC236}">
                    <a16:creationId xmlns:a16="http://schemas.microsoft.com/office/drawing/2014/main" id="{E6378DC2-D2B3-46FA-A509-F5E1178E81F9}"/>
                  </a:ext>
                </a:extLst>
              </p:cNvPr>
              <p:cNvSpPr/>
              <p:nvPr/>
            </p:nvSpPr>
            <p:spPr>
              <a:xfrm>
                <a:off x="7712282" y="1405669"/>
                <a:ext cx="959943" cy="240938"/>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a:solidFill>
                      <a:schemeClr val="bg1"/>
                    </a:solidFill>
                  </a:rPr>
                  <a:t>PcCel7D</a:t>
                </a:r>
                <a:endParaRPr kumimoji="1" lang="ja-JP" altLang="en-US" sz="1600" dirty="0">
                  <a:solidFill>
                    <a:schemeClr val="bg1"/>
                  </a:solidFill>
                </a:endParaRPr>
              </a:p>
            </p:txBody>
          </p:sp>
          <p:cxnSp>
            <p:nvCxnSpPr>
              <p:cNvPr id="69" name="直線コネクタ 68">
                <a:extLst>
                  <a:ext uri="{FF2B5EF4-FFF2-40B4-BE49-F238E27FC236}">
                    <a16:creationId xmlns:a16="http://schemas.microsoft.com/office/drawing/2014/main" id="{3748B1C6-24D5-4FED-A582-45C92B0D25FF}"/>
                  </a:ext>
                </a:extLst>
              </p:cNvPr>
              <p:cNvCxnSpPr>
                <a:cxnSpLocks/>
                <a:endCxn id="68" idx="1"/>
              </p:cNvCxnSpPr>
              <p:nvPr/>
            </p:nvCxnSpPr>
            <p:spPr>
              <a:xfrm>
                <a:off x="7564777" y="1404591"/>
                <a:ext cx="147505" cy="121547"/>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61" name="テキスト ボックス 60">
              <a:extLst>
                <a:ext uri="{FF2B5EF4-FFF2-40B4-BE49-F238E27FC236}">
                  <a16:creationId xmlns:a16="http://schemas.microsoft.com/office/drawing/2014/main" id="{8BEDBE93-5032-4D54-8A1A-B6C425C09D08}"/>
                </a:ext>
              </a:extLst>
            </p:cNvPr>
            <p:cNvSpPr txBox="1"/>
            <p:nvPr/>
          </p:nvSpPr>
          <p:spPr>
            <a:xfrm>
              <a:off x="6502950" y="1810784"/>
              <a:ext cx="1877437" cy="369332"/>
            </a:xfrm>
            <a:prstGeom prst="rect">
              <a:avLst/>
            </a:prstGeom>
            <a:noFill/>
          </p:spPr>
          <p:txBody>
            <a:bodyPr wrap="none" rtlCol="0">
              <a:spAutoFit/>
            </a:bodyPr>
            <a:lstStyle/>
            <a:p>
              <a:pPr algn="ctr"/>
              <a:r>
                <a:rPr kumimoji="1" lang="ja-JP" altLang="en-US" dirty="0"/>
                <a:t>対象③ </a:t>
              </a:r>
              <a:r>
                <a:rPr kumimoji="1" lang="en-US" altLang="ja-JP" b="1" dirty="0">
                  <a:solidFill>
                    <a:schemeClr val="accent1"/>
                  </a:solidFill>
                </a:rPr>
                <a:t>PcCel7D</a:t>
              </a:r>
              <a:endParaRPr kumimoji="1" lang="ja-JP" altLang="en-US" b="1" dirty="0">
                <a:solidFill>
                  <a:schemeClr val="accent1"/>
                </a:solidFill>
              </a:endParaRPr>
            </a:p>
          </p:txBody>
        </p:sp>
      </p:grpSp>
      <p:grpSp>
        <p:nvGrpSpPr>
          <p:cNvPr id="70" name="グループ化 69">
            <a:extLst>
              <a:ext uri="{FF2B5EF4-FFF2-40B4-BE49-F238E27FC236}">
                <a16:creationId xmlns:a16="http://schemas.microsoft.com/office/drawing/2014/main" id="{E28CEBAC-7038-4B12-9428-B4D219FB7254}"/>
              </a:ext>
            </a:extLst>
          </p:cNvPr>
          <p:cNvGrpSpPr/>
          <p:nvPr/>
        </p:nvGrpSpPr>
        <p:grpSpPr>
          <a:xfrm>
            <a:off x="181875" y="5027756"/>
            <a:ext cx="3069149" cy="1235648"/>
            <a:chOff x="6521610" y="1843491"/>
            <a:chExt cx="3069149" cy="1235648"/>
          </a:xfrm>
        </p:grpSpPr>
        <p:sp>
          <p:nvSpPr>
            <p:cNvPr id="71" name="矢印: 五方向 70">
              <a:extLst>
                <a:ext uri="{FF2B5EF4-FFF2-40B4-BE49-F238E27FC236}">
                  <a16:creationId xmlns:a16="http://schemas.microsoft.com/office/drawing/2014/main" id="{6F462CC6-26BA-470E-91C7-5CF531CEC38D}"/>
                </a:ext>
              </a:extLst>
            </p:cNvPr>
            <p:cNvSpPr/>
            <p:nvPr/>
          </p:nvSpPr>
          <p:spPr>
            <a:xfrm>
              <a:off x="6678132" y="2230527"/>
              <a:ext cx="2713795" cy="848612"/>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72" name="テキスト ボックス 71">
              <a:extLst>
                <a:ext uri="{FF2B5EF4-FFF2-40B4-BE49-F238E27FC236}">
                  <a16:creationId xmlns:a16="http://schemas.microsoft.com/office/drawing/2014/main" id="{65A687E0-4F0F-486C-8BA5-48AD7278BBFD}"/>
                </a:ext>
              </a:extLst>
            </p:cNvPr>
            <p:cNvSpPr txBox="1"/>
            <p:nvPr/>
          </p:nvSpPr>
          <p:spPr>
            <a:xfrm>
              <a:off x="6676566" y="2802140"/>
              <a:ext cx="2914193"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nvGrpSpPr>
            <p:cNvPr id="73" name="グループ化 72">
              <a:extLst>
                <a:ext uri="{FF2B5EF4-FFF2-40B4-BE49-F238E27FC236}">
                  <a16:creationId xmlns:a16="http://schemas.microsoft.com/office/drawing/2014/main" id="{FD240056-8389-45F6-9391-240E4543CDE5}"/>
                </a:ext>
              </a:extLst>
            </p:cNvPr>
            <p:cNvGrpSpPr/>
            <p:nvPr/>
          </p:nvGrpSpPr>
          <p:grpSpPr>
            <a:xfrm>
              <a:off x="6987607" y="2316702"/>
              <a:ext cx="2107835" cy="484033"/>
              <a:chOff x="6564390" y="1162574"/>
              <a:chExt cx="2107835" cy="484033"/>
            </a:xfrm>
          </p:grpSpPr>
          <p:sp>
            <p:nvSpPr>
              <p:cNvPr id="75" name="フローチャート: 端子 74">
                <a:extLst>
                  <a:ext uri="{FF2B5EF4-FFF2-40B4-BE49-F238E27FC236}">
                    <a16:creationId xmlns:a16="http://schemas.microsoft.com/office/drawing/2014/main" id="{385569E1-4CB0-4AE1-907B-9D69FB6AB9E7}"/>
                  </a:ext>
                </a:extLst>
              </p:cNvPr>
              <p:cNvSpPr/>
              <p:nvPr/>
            </p:nvSpPr>
            <p:spPr>
              <a:xfrm>
                <a:off x="6564390" y="1162574"/>
                <a:ext cx="1000387" cy="484033"/>
              </a:xfrm>
              <a:prstGeom prst="flowChartTerminator">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TrCel7A</a:t>
                </a:r>
                <a:endParaRPr kumimoji="1" lang="ja-JP" altLang="en-US" sz="1600" dirty="0">
                  <a:solidFill>
                    <a:schemeClr val="bg1"/>
                  </a:solidFill>
                </a:endParaRPr>
              </a:p>
            </p:txBody>
          </p:sp>
          <p:sp>
            <p:nvSpPr>
              <p:cNvPr id="76" name="正方形/長方形 75">
                <a:extLst>
                  <a:ext uri="{FF2B5EF4-FFF2-40B4-BE49-F238E27FC236}">
                    <a16:creationId xmlns:a16="http://schemas.microsoft.com/office/drawing/2014/main" id="{62A81C29-7A0F-40E5-8A7C-552F3B90C694}"/>
                  </a:ext>
                </a:extLst>
              </p:cNvPr>
              <p:cNvSpPr/>
              <p:nvPr/>
            </p:nvSpPr>
            <p:spPr>
              <a:xfrm>
                <a:off x="7712282" y="1405669"/>
                <a:ext cx="959943" cy="240938"/>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TrCBM1</a:t>
                </a:r>
                <a:endParaRPr kumimoji="1" lang="ja-JP" altLang="en-US" sz="1600" dirty="0">
                  <a:solidFill>
                    <a:schemeClr val="bg1"/>
                  </a:solidFill>
                </a:endParaRPr>
              </a:p>
            </p:txBody>
          </p:sp>
          <p:cxnSp>
            <p:nvCxnSpPr>
              <p:cNvPr id="77" name="直線コネクタ 76">
                <a:extLst>
                  <a:ext uri="{FF2B5EF4-FFF2-40B4-BE49-F238E27FC236}">
                    <a16:creationId xmlns:a16="http://schemas.microsoft.com/office/drawing/2014/main" id="{B54F0448-C91C-414D-90B4-0C1AB76F8FA9}"/>
                  </a:ext>
                </a:extLst>
              </p:cNvPr>
              <p:cNvCxnSpPr>
                <a:cxnSpLocks/>
                <a:endCxn id="76" idx="1"/>
              </p:cNvCxnSpPr>
              <p:nvPr/>
            </p:nvCxnSpPr>
            <p:spPr>
              <a:xfrm>
                <a:off x="7564777" y="1404591"/>
                <a:ext cx="147505" cy="121547"/>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4" name="テキスト ボックス 73">
              <a:extLst>
                <a:ext uri="{FF2B5EF4-FFF2-40B4-BE49-F238E27FC236}">
                  <a16:creationId xmlns:a16="http://schemas.microsoft.com/office/drawing/2014/main" id="{BEA29D45-2682-41AB-9C8B-F42C79B3EB4F}"/>
                </a:ext>
              </a:extLst>
            </p:cNvPr>
            <p:cNvSpPr txBox="1"/>
            <p:nvPr/>
          </p:nvSpPr>
          <p:spPr>
            <a:xfrm>
              <a:off x="6521610" y="1843491"/>
              <a:ext cx="1813382" cy="369332"/>
            </a:xfrm>
            <a:prstGeom prst="rect">
              <a:avLst/>
            </a:prstGeom>
            <a:noFill/>
          </p:spPr>
          <p:txBody>
            <a:bodyPr wrap="none" rtlCol="0">
              <a:spAutoFit/>
            </a:bodyPr>
            <a:lstStyle/>
            <a:p>
              <a:pPr algn="ctr"/>
              <a:r>
                <a:rPr kumimoji="1" lang="ja-JP" altLang="en-US" dirty="0"/>
                <a:t>対象④ </a:t>
              </a:r>
              <a:r>
                <a:rPr kumimoji="1" lang="en-US" altLang="ja-JP" b="1" dirty="0">
                  <a:solidFill>
                    <a:srgbClr val="00CCFF"/>
                  </a:solidFill>
                </a:rPr>
                <a:t>TrCel7A</a:t>
              </a:r>
              <a:endParaRPr kumimoji="1" lang="ja-JP" altLang="en-US" b="1" dirty="0">
                <a:solidFill>
                  <a:srgbClr val="00CCFF"/>
                </a:solidFill>
              </a:endParaRPr>
            </a:p>
          </p:txBody>
        </p:sp>
      </p:grpSp>
      <p:grpSp>
        <p:nvGrpSpPr>
          <p:cNvPr id="80" name="グループ化 79">
            <a:extLst>
              <a:ext uri="{FF2B5EF4-FFF2-40B4-BE49-F238E27FC236}">
                <a16:creationId xmlns:a16="http://schemas.microsoft.com/office/drawing/2014/main" id="{EF3F8E5D-4422-47AA-A37C-08899918F47F}"/>
              </a:ext>
            </a:extLst>
          </p:cNvPr>
          <p:cNvGrpSpPr/>
          <p:nvPr/>
        </p:nvGrpSpPr>
        <p:grpSpPr>
          <a:xfrm>
            <a:off x="118917" y="2003625"/>
            <a:ext cx="3109462" cy="1233702"/>
            <a:chOff x="2932449" y="1846763"/>
            <a:chExt cx="3109462" cy="1233702"/>
          </a:xfrm>
        </p:grpSpPr>
        <p:grpSp>
          <p:nvGrpSpPr>
            <p:cNvPr id="81" name="グループ化 80">
              <a:extLst>
                <a:ext uri="{FF2B5EF4-FFF2-40B4-BE49-F238E27FC236}">
                  <a16:creationId xmlns:a16="http://schemas.microsoft.com/office/drawing/2014/main" id="{5306ECC7-8AE9-4FE7-9B45-69C347117579}"/>
                </a:ext>
              </a:extLst>
            </p:cNvPr>
            <p:cNvGrpSpPr/>
            <p:nvPr/>
          </p:nvGrpSpPr>
          <p:grpSpPr>
            <a:xfrm>
              <a:off x="3127719" y="2231325"/>
              <a:ext cx="2914192" cy="849140"/>
              <a:chOff x="166659" y="1950464"/>
              <a:chExt cx="2914192" cy="849140"/>
            </a:xfrm>
          </p:grpSpPr>
          <p:sp>
            <p:nvSpPr>
              <p:cNvPr id="87" name="矢印: 五方向 86">
                <a:extLst>
                  <a:ext uri="{FF2B5EF4-FFF2-40B4-BE49-F238E27FC236}">
                    <a16:creationId xmlns:a16="http://schemas.microsoft.com/office/drawing/2014/main" id="{8328E26F-6875-4954-8832-E4E1C18D6895}"/>
                  </a:ext>
                </a:extLst>
              </p:cNvPr>
              <p:cNvSpPr/>
              <p:nvPr/>
            </p:nvSpPr>
            <p:spPr>
              <a:xfrm>
                <a:off x="168224" y="1950464"/>
                <a:ext cx="2713795" cy="847814"/>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88" name="テキスト ボックス 87">
                <a:extLst>
                  <a:ext uri="{FF2B5EF4-FFF2-40B4-BE49-F238E27FC236}">
                    <a16:creationId xmlns:a16="http://schemas.microsoft.com/office/drawing/2014/main" id="{D62BD958-ADA2-4C8B-BD49-C35E03FBC923}"/>
                  </a:ext>
                </a:extLst>
              </p:cNvPr>
              <p:cNvSpPr txBox="1"/>
              <p:nvPr/>
            </p:nvSpPr>
            <p:spPr>
              <a:xfrm>
                <a:off x="166659" y="2522605"/>
                <a:ext cx="2914192"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grpSp>
          <p:nvGrpSpPr>
            <p:cNvPr id="82" name="グループ化 81">
              <a:extLst>
                <a:ext uri="{FF2B5EF4-FFF2-40B4-BE49-F238E27FC236}">
                  <a16:creationId xmlns:a16="http://schemas.microsoft.com/office/drawing/2014/main" id="{B3A112C5-4409-43BC-933E-82F4CF02504F}"/>
                </a:ext>
              </a:extLst>
            </p:cNvPr>
            <p:cNvGrpSpPr/>
            <p:nvPr/>
          </p:nvGrpSpPr>
          <p:grpSpPr>
            <a:xfrm>
              <a:off x="3450261" y="2317499"/>
              <a:ext cx="2076455" cy="484033"/>
              <a:chOff x="6595770" y="1162574"/>
              <a:chExt cx="2076455" cy="484033"/>
            </a:xfrm>
          </p:grpSpPr>
          <p:sp>
            <p:nvSpPr>
              <p:cNvPr id="84" name="フローチャート: 端子 83">
                <a:extLst>
                  <a:ext uri="{FF2B5EF4-FFF2-40B4-BE49-F238E27FC236}">
                    <a16:creationId xmlns:a16="http://schemas.microsoft.com/office/drawing/2014/main" id="{258D8971-EE16-4E72-8B11-21DD9940BAA9}"/>
                  </a:ext>
                </a:extLst>
              </p:cNvPr>
              <p:cNvSpPr/>
              <p:nvPr/>
            </p:nvSpPr>
            <p:spPr>
              <a:xfrm>
                <a:off x="6595770" y="1162574"/>
                <a:ext cx="969007" cy="484033"/>
              </a:xfrm>
              <a:prstGeom prst="flowChartTermina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TeCel7A</a:t>
                </a:r>
                <a:endParaRPr kumimoji="1" lang="ja-JP" altLang="en-US" sz="1600" dirty="0">
                  <a:solidFill>
                    <a:schemeClr val="bg1"/>
                  </a:solidFill>
                </a:endParaRPr>
              </a:p>
            </p:txBody>
          </p:sp>
          <p:sp>
            <p:nvSpPr>
              <p:cNvPr id="85" name="正方形/長方形 84">
                <a:extLst>
                  <a:ext uri="{FF2B5EF4-FFF2-40B4-BE49-F238E27FC236}">
                    <a16:creationId xmlns:a16="http://schemas.microsoft.com/office/drawing/2014/main" id="{722484C5-4C23-4700-A22B-C69CB186D9D0}"/>
                  </a:ext>
                </a:extLst>
              </p:cNvPr>
              <p:cNvSpPr/>
              <p:nvPr/>
            </p:nvSpPr>
            <p:spPr>
              <a:xfrm>
                <a:off x="7712282" y="1404591"/>
                <a:ext cx="959943" cy="242016"/>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TrCBM1</a:t>
                </a:r>
                <a:endParaRPr kumimoji="1" lang="ja-JP" altLang="en-US" sz="1600" dirty="0">
                  <a:solidFill>
                    <a:schemeClr val="bg1"/>
                  </a:solidFill>
                </a:endParaRPr>
              </a:p>
            </p:txBody>
          </p:sp>
          <p:cxnSp>
            <p:nvCxnSpPr>
              <p:cNvPr id="86" name="直線コネクタ 85">
                <a:extLst>
                  <a:ext uri="{FF2B5EF4-FFF2-40B4-BE49-F238E27FC236}">
                    <a16:creationId xmlns:a16="http://schemas.microsoft.com/office/drawing/2014/main" id="{F3656F87-D5B4-4AFF-ADD7-B571DCD0A440}"/>
                  </a:ext>
                </a:extLst>
              </p:cNvPr>
              <p:cNvCxnSpPr>
                <a:cxnSpLocks/>
                <a:endCxn id="85" idx="1"/>
              </p:cNvCxnSpPr>
              <p:nvPr/>
            </p:nvCxnSpPr>
            <p:spPr>
              <a:xfrm>
                <a:off x="7564777" y="1404591"/>
                <a:ext cx="147505" cy="121008"/>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3" name="テキスト ボックス 82">
              <a:extLst>
                <a:ext uri="{FF2B5EF4-FFF2-40B4-BE49-F238E27FC236}">
                  <a16:creationId xmlns:a16="http://schemas.microsoft.com/office/drawing/2014/main" id="{97F14406-0F84-464F-885B-B23D4F6E208B}"/>
                </a:ext>
              </a:extLst>
            </p:cNvPr>
            <p:cNvSpPr txBox="1"/>
            <p:nvPr/>
          </p:nvSpPr>
          <p:spPr>
            <a:xfrm>
              <a:off x="2932449" y="1846763"/>
              <a:ext cx="2886303" cy="369332"/>
            </a:xfrm>
            <a:prstGeom prst="rect">
              <a:avLst/>
            </a:prstGeom>
            <a:noFill/>
          </p:spPr>
          <p:txBody>
            <a:bodyPr wrap="none" rtlCol="0">
              <a:spAutoFit/>
            </a:bodyPr>
            <a:lstStyle/>
            <a:p>
              <a:pPr algn="ctr"/>
              <a:r>
                <a:rPr kumimoji="1" lang="ja-JP" altLang="en-US" dirty="0"/>
                <a:t>対象②　</a:t>
              </a:r>
              <a:r>
                <a:rPr kumimoji="1" lang="en-US" altLang="ja-JP" b="1" dirty="0">
                  <a:solidFill>
                    <a:srgbClr val="FF0000"/>
                  </a:solidFill>
                </a:rPr>
                <a:t>TeCel7A</a:t>
              </a:r>
              <a:r>
                <a:rPr kumimoji="1" lang="en-US" altLang="ja-JP" b="1" dirty="0">
                  <a:solidFill>
                    <a:schemeClr val="bg2"/>
                  </a:solidFill>
                </a:rPr>
                <a:t>-</a:t>
              </a:r>
              <a:r>
                <a:rPr kumimoji="1" lang="en-US" altLang="ja-JP" b="1" dirty="0">
                  <a:solidFill>
                    <a:srgbClr val="00CCFF"/>
                  </a:solidFill>
                </a:rPr>
                <a:t>TrCBM1</a:t>
              </a:r>
              <a:endParaRPr kumimoji="1" lang="ja-JP" altLang="en-US" b="1" dirty="0">
                <a:solidFill>
                  <a:srgbClr val="00CCFF"/>
                </a:solidFill>
              </a:endParaRPr>
            </a:p>
          </p:txBody>
        </p:sp>
      </p:grpSp>
      <p:sp>
        <p:nvSpPr>
          <p:cNvPr id="100" name="正方形/長方形 99">
            <a:extLst>
              <a:ext uri="{FF2B5EF4-FFF2-40B4-BE49-F238E27FC236}">
                <a16:creationId xmlns:a16="http://schemas.microsoft.com/office/drawing/2014/main" id="{C5116FA7-51FB-4E1E-BE78-422293DACB2E}"/>
              </a:ext>
            </a:extLst>
          </p:cNvPr>
          <p:cNvSpPr/>
          <p:nvPr/>
        </p:nvSpPr>
        <p:spPr>
          <a:xfrm>
            <a:off x="105935" y="1558668"/>
            <a:ext cx="3095727" cy="348370"/>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使用するセルロース分解酵素</a:t>
            </a:r>
          </a:p>
        </p:txBody>
      </p:sp>
      <p:sp>
        <p:nvSpPr>
          <p:cNvPr id="6" name="矢印: 右 5">
            <a:extLst>
              <a:ext uri="{FF2B5EF4-FFF2-40B4-BE49-F238E27FC236}">
                <a16:creationId xmlns:a16="http://schemas.microsoft.com/office/drawing/2014/main" id="{F67B5126-02CC-45A8-A7C6-D9BBA3148420}"/>
              </a:ext>
            </a:extLst>
          </p:cNvPr>
          <p:cNvSpPr/>
          <p:nvPr/>
        </p:nvSpPr>
        <p:spPr>
          <a:xfrm>
            <a:off x="3442246" y="1467984"/>
            <a:ext cx="8639990" cy="567868"/>
          </a:xfrm>
          <a:prstGeom prst="rightArrow">
            <a:avLst>
              <a:gd name="adj1" fmla="val 50000"/>
              <a:gd name="adj2" fmla="val 45721"/>
            </a:avLst>
          </a:prstGeom>
          <a:solidFill>
            <a:schemeClr val="bg2">
              <a:lumMod val="75000"/>
            </a:schemeClr>
          </a:solidFill>
          <a:ln>
            <a:solidFill>
              <a:srgbClr val="6C7A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2" name="テキスト ボックス 11">
            <a:extLst>
              <a:ext uri="{FF2B5EF4-FFF2-40B4-BE49-F238E27FC236}">
                <a16:creationId xmlns:a16="http://schemas.microsoft.com/office/drawing/2014/main" id="{D4FA70DE-7EED-42B1-AAD5-1DE689E30CC3}"/>
              </a:ext>
            </a:extLst>
          </p:cNvPr>
          <p:cNvSpPr txBox="1"/>
          <p:nvPr/>
        </p:nvSpPr>
        <p:spPr>
          <a:xfrm>
            <a:off x="3417121" y="1569561"/>
            <a:ext cx="543739" cy="369332"/>
          </a:xfrm>
          <a:prstGeom prst="rect">
            <a:avLst/>
          </a:prstGeom>
          <a:noFill/>
        </p:spPr>
        <p:txBody>
          <a:bodyPr wrap="none" rtlCol="0">
            <a:spAutoFit/>
          </a:bodyPr>
          <a:lstStyle/>
          <a:p>
            <a:pPr algn="ctr"/>
            <a:r>
              <a:rPr kumimoji="1" lang="en-US" altLang="ja-JP" b="1" dirty="0">
                <a:solidFill>
                  <a:schemeClr val="bg1"/>
                </a:solidFill>
              </a:rPr>
              <a:t>9</a:t>
            </a:r>
            <a:r>
              <a:rPr kumimoji="1" lang="ja-JP" altLang="en-US" b="1" dirty="0">
                <a:solidFill>
                  <a:schemeClr val="bg1"/>
                </a:solidFill>
              </a:rPr>
              <a:t>月</a:t>
            </a:r>
          </a:p>
        </p:txBody>
      </p:sp>
      <p:sp>
        <p:nvSpPr>
          <p:cNvPr id="13" name="テキスト ボックス 12">
            <a:extLst>
              <a:ext uri="{FF2B5EF4-FFF2-40B4-BE49-F238E27FC236}">
                <a16:creationId xmlns:a16="http://schemas.microsoft.com/office/drawing/2014/main" id="{E543D7B4-8899-4B66-BE9B-9EFDD9578F7A}"/>
              </a:ext>
            </a:extLst>
          </p:cNvPr>
          <p:cNvSpPr txBox="1"/>
          <p:nvPr/>
        </p:nvSpPr>
        <p:spPr>
          <a:xfrm>
            <a:off x="4699207" y="1575391"/>
            <a:ext cx="671979" cy="369332"/>
          </a:xfrm>
          <a:prstGeom prst="rect">
            <a:avLst/>
          </a:prstGeom>
          <a:noFill/>
        </p:spPr>
        <p:txBody>
          <a:bodyPr wrap="none" rtlCol="0">
            <a:spAutoFit/>
          </a:bodyPr>
          <a:lstStyle/>
          <a:p>
            <a:pPr algn="ctr"/>
            <a:r>
              <a:rPr kumimoji="1" lang="en-US" altLang="ja-JP" b="1" dirty="0">
                <a:solidFill>
                  <a:schemeClr val="bg1"/>
                </a:solidFill>
              </a:rPr>
              <a:t>10</a:t>
            </a:r>
            <a:r>
              <a:rPr kumimoji="1" lang="ja-JP" altLang="en-US" b="1" dirty="0">
                <a:solidFill>
                  <a:schemeClr val="bg1"/>
                </a:solidFill>
              </a:rPr>
              <a:t>月</a:t>
            </a:r>
          </a:p>
        </p:txBody>
      </p:sp>
      <p:sp>
        <p:nvSpPr>
          <p:cNvPr id="14" name="テキスト ボックス 13">
            <a:extLst>
              <a:ext uri="{FF2B5EF4-FFF2-40B4-BE49-F238E27FC236}">
                <a16:creationId xmlns:a16="http://schemas.microsoft.com/office/drawing/2014/main" id="{5A0C96C3-700A-4418-A33B-04593C1E8F72}"/>
              </a:ext>
            </a:extLst>
          </p:cNvPr>
          <p:cNvSpPr txBox="1"/>
          <p:nvPr/>
        </p:nvSpPr>
        <p:spPr>
          <a:xfrm>
            <a:off x="6201042" y="1569712"/>
            <a:ext cx="659219" cy="369332"/>
          </a:xfrm>
          <a:prstGeom prst="rect">
            <a:avLst/>
          </a:prstGeom>
          <a:noFill/>
        </p:spPr>
        <p:txBody>
          <a:bodyPr wrap="none" rtlCol="0">
            <a:spAutoFit/>
          </a:bodyPr>
          <a:lstStyle/>
          <a:p>
            <a:pPr algn="ctr"/>
            <a:r>
              <a:rPr kumimoji="1" lang="en-US" altLang="ja-JP" b="1" dirty="0">
                <a:solidFill>
                  <a:schemeClr val="bg1"/>
                </a:solidFill>
              </a:rPr>
              <a:t>11</a:t>
            </a:r>
            <a:r>
              <a:rPr kumimoji="1" lang="ja-JP" altLang="en-US" b="1" dirty="0">
                <a:solidFill>
                  <a:schemeClr val="bg1"/>
                </a:solidFill>
              </a:rPr>
              <a:t>月</a:t>
            </a:r>
          </a:p>
        </p:txBody>
      </p:sp>
      <p:sp>
        <p:nvSpPr>
          <p:cNvPr id="15" name="テキスト ボックス 14">
            <a:extLst>
              <a:ext uri="{FF2B5EF4-FFF2-40B4-BE49-F238E27FC236}">
                <a16:creationId xmlns:a16="http://schemas.microsoft.com/office/drawing/2014/main" id="{90536E35-BC2F-4867-BFCC-B85FB2BDEF41}"/>
              </a:ext>
            </a:extLst>
          </p:cNvPr>
          <p:cNvSpPr txBox="1"/>
          <p:nvPr/>
        </p:nvSpPr>
        <p:spPr>
          <a:xfrm>
            <a:off x="7706543" y="1576167"/>
            <a:ext cx="671979" cy="369332"/>
          </a:xfrm>
          <a:prstGeom prst="rect">
            <a:avLst/>
          </a:prstGeom>
          <a:noFill/>
        </p:spPr>
        <p:txBody>
          <a:bodyPr wrap="none" rtlCol="0">
            <a:spAutoFit/>
          </a:bodyPr>
          <a:lstStyle/>
          <a:p>
            <a:pPr algn="ctr"/>
            <a:r>
              <a:rPr kumimoji="1" lang="en-US" altLang="ja-JP" b="1" dirty="0">
                <a:solidFill>
                  <a:schemeClr val="bg1"/>
                </a:solidFill>
              </a:rPr>
              <a:t>12</a:t>
            </a:r>
            <a:r>
              <a:rPr kumimoji="1" lang="ja-JP" altLang="en-US" b="1" dirty="0">
                <a:solidFill>
                  <a:schemeClr val="bg1"/>
                </a:solidFill>
              </a:rPr>
              <a:t>月</a:t>
            </a:r>
          </a:p>
        </p:txBody>
      </p:sp>
      <p:sp>
        <p:nvSpPr>
          <p:cNvPr id="57" name="テキスト ボックス 56">
            <a:extLst>
              <a:ext uri="{FF2B5EF4-FFF2-40B4-BE49-F238E27FC236}">
                <a16:creationId xmlns:a16="http://schemas.microsoft.com/office/drawing/2014/main" id="{9CF50A9C-51E4-4B8F-876F-FBB8D4BFE45D}"/>
              </a:ext>
            </a:extLst>
          </p:cNvPr>
          <p:cNvSpPr txBox="1"/>
          <p:nvPr/>
        </p:nvSpPr>
        <p:spPr>
          <a:xfrm>
            <a:off x="9283688" y="1576167"/>
            <a:ext cx="543739" cy="369332"/>
          </a:xfrm>
          <a:prstGeom prst="rect">
            <a:avLst/>
          </a:prstGeom>
          <a:noFill/>
        </p:spPr>
        <p:txBody>
          <a:bodyPr wrap="none" rtlCol="0">
            <a:spAutoFit/>
          </a:bodyPr>
          <a:lstStyle/>
          <a:p>
            <a:pPr algn="ctr"/>
            <a:r>
              <a:rPr kumimoji="1" lang="en-US" altLang="ja-JP" b="1" dirty="0">
                <a:solidFill>
                  <a:schemeClr val="bg1"/>
                </a:solidFill>
              </a:rPr>
              <a:t>1</a:t>
            </a:r>
            <a:r>
              <a:rPr kumimoji="1" lang="ja-JP" altLang="en-US" b="1" dirty="0">
                <a:solidFill>
                  <a:schemeClr val="bg1"/>
                </a:solidFill>
              </a:rPr>
              <a:t>月</a:t>
            </a:r>
          </a:p>
        </p:txBody>
      </p:sp>
      <p:sp>
        <p:nvSpPr>
          <p:cNvPr id="58" name="テキスト ボックス 57">
            <a:extLst>
              <a:ext uri="{FF2B5EF4-FFF2-40B4-BE49-F238E27FC236}">
                <a16:creationId xmlns:a16="http://schemas.microsoft.com/office/drawing/2014/main" id="{A3B4A11B-AF1A-40DD-B839-7E815FC0D48E}"/>
              </a:ext>
            </a:extLst>
          </p:cNvPr>
          <p:cNvSpPr txBox="1"/>
          <p:nvPr/>
        </p:nvSpPr>
        <p:spPr>
          <a:xfrm>
            <a:off x="10860636" y="1562051"/>
            <a:ext cx="1023036" cy="369332"/>
          </a:xfrm>
          <a:prstGeom prst="rect">
            <a:avLst/>
          </a:prstGeom>
          <a:noFill/>
        </p:spPr>
        <p:txBody>
          <a:bodyPr wrap="none" rtlCol="0">
            <a:spAutoFit/>
          </a:bodyPr>
          <a:lstStyle/>
          <a:p>
            <a:pPr algn="ctr"/>
            <a:r>
              <a:rPr kumimoji="1" lang="en-US" altLang="ja-JP" b="1" dirty="0">
                <a:solidFill>
                  <a:schemeClr val="bg1"/>
                </a:solidFill>
              </a:rPr>
              <a:t>2</a:t>
            </a:r>
            <a:r>
              <a:rPr kumimoji="1" lang="ja-JP" altLang="en-US" b="1" dirty="0">
                <a:solidFill>
                  <a:schemeClr val="bg1"/>
                </a:solidFill>
              </a:rPr>
              <a:t>月・</a:t>
            </a:r>
            <a:r>
              <a:rPr kumimoji="1" lang="en-US" altLang="ja-JP" b="1" dirty="0">
                <a:solidFill>
                  <a:schemeClr val="bg1"/>
                </a:solidFill>
              </a:rPr>
              <a:t>3</a:t>
            </a:r>
            <a:r>
              <a:rPr kumimoji="1" lang="ja-JP" altLang="en-US" b="1" dirty="0">
                <a:solidFill>
                  <a:schemeClr val="bg1"/>
                </a:solidFill>
              </a:rPr>
              <a:t>月</a:t>
            </a:r>
          </a:p>
        </p:txBody>
      </p:sp>
      <p:sp>
        <p:nvSpPr>
          <p:cNvPr id="9" name="テキスト ボックス 8">
            <a:extLst>
              <a:ext uri="{FF2B5EF4-FFF2-40B4-BE49-F238E27FC236}">
                <a16:creationId xmlns:a16="http://schemas.microsoft.com/office/drawing/2014/main" id="{8E4B7355-34D2-4379-94EE-E9E2CD208BBD}"/>
              </a:ext>
            </a:extLst>
          </p:cNvPr>
          <p:cNvSpPr txBox="1"/>
          <p:nvPr/>
        </p:nvSpPr>
        <p:spPr>
          <a:xfrm>
            <a:off x="4731258" y="1256151"/>
            <a:ext cx="1107996" cy="369332"/>
          </a:xfrm>
          <a:prstGeom prst="rect">
            <a:avLst/>
          </a:prstGeom>
          <a:noFill/>
        </p:spPr>
        <p:txBody>
          <a:bodyPr wrap="none" rtlCol="0">
            <a:spAutoFit/>
          </a:bodyPr>
          <a:lstStyle/>
          <a:p>
            <a:r>
              <a:rPr kumimoji="1" lang="en-US" altLang="ja-JP" b="1" dirty="0">
                <a:solidFill>
                  <a:schemeClr val="bg2">
                    <a:lumMod val="75000"/>
                  </a:schemeClr>
                </a:solidFill>
              </a:rPr>
              <a:t>FY22 3Q</a:t>
            </a:r>
          </a:p>
        </p:txBody>
      </p:sp>
      <p:sp>
        <p:nvSpPr>
          <p:cNvPr id="59" name="テキスト ボックス 58">
            <a:extLst>
              <a:ext uri="{FF2B5EF4-FFF2-40B4-BE49-F238E27FC236}">
                <a16:creationId xmlns:a16="http://schemas.microsoft.com/office/drawing/2014/main" id="{D5DA2E08-49B7-4FA8-AC7B-4ED299828C46}"/>
              </a:ext>
            </a:extLst>
          </p:cNvPr>
          <p:cNvSpPr txBox="1"/>
          <p:nvPr/>
        </p:nvSpPr>
        <p:spPr>
          <a:xfrm>
            <a:off x="9209370" y="1260792"/>
            <a:ext cx="1415326" cy="369332"/>
          </a:xfrm>
          <a:prstGeom prst="rect">
            <a:avLst/>
          </a:prstGeom>
          <a:noFill/>
        </p:spPr>
        <p:txBody>
          <a:bodyPr wrap="square" rtlCol="0">
            <a:spAutoFit/>
          </a:bodyPr>
          <a:lstStyle/>
          <a:p>
            <a:r>
              <a:rPr kumimoji="1" lang="en-US" altLang="ja-JP" b="1" dirty="0">
                <a:solidFill>
                  <a:schemeClr val="bg2">
                    <a:lumMod val="75000"/>
                  </a:schemeClr>
                </a:solidFill>
              </a:rPr>
              <a:t>FY22 4Q</a:t>
            </a:r>
          </a:p>
        </p:txBody>
      </p:sp>
      <p:cxnSp>
        <p:nvCxnSpPr>
          <p:cNvPr id="7" name="直線コネクタ 6">
            <a:extLst>
              <a:ext uri="{FF2B5EF4-FFF2-40B4-BE49-F238E27FC236}">
                <a16:creationId xmlns:a16="http://schemas.microsoft.com/office/drawing/2014/main" id="{4F5A923E-38B7-40D5-A0B6-FABBF274D846}"/>
              </a:ext>
            </a:extLst>
          </p:cNvPr>
          <p:cNvCxnSpPr>
            <a:cxnSpLocks/>
          </p:cNvCxnSpPr>
          <p:nvPr/>
        </p:nvCxnSpPr>
        <p:spPr>
          <a:xfrm>
            <a:off x="4845062" y="1895115"/>
            <a:ext cx="0" cy="4565827"/>
          </a:xfrm>
          <a:prstGeom prst="line">
            <a:avLst/>
          </a:prstGeom>
          <a:ln>
            <a:solidFill>
              <a:schemeClr val="bg2">
                <a:lumMod val="40000"/>
                <a:lumOff val="6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直線コネクタ 97">
            <a:extLst>
              <a:ext uri="{FF2B5EF4-FFF2-40B4-BE49-F238E27FC236}">
                <a16:creationId xmlns:a16="http://schemas.microsoft.com/office/drawing/2014/main" id="{E9E430E1-BEAA-4F32-B7E0-47B8F1D5A355}"/>
              </a:ext>
            </a:extLst>
          </p:cNvPr>
          <p:cNvCxnSpPr>
            <a:cxnSpLocks/>
          </p:cNvCxnSpPr>
          <p:nvPr/>
        </p:nvCxnSpPr>
        <p:spPr>
          <a:xfrm>
            <a:off x="3435473" y="1907033"/>
            <a:ext cx="0" cy="4565827"/>
          </a:xfrm>
          <a:prstGeom prst="line">
            <a:avLst/>
          </a:prstGeom>
          <a:ln>
            <a:solidFill>
              <a:schemeClr val="bg2">
                <a:lumMod val="40000"/>
                <a:lumOff val="6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9" name="直線コネクタ 98">
            <a:extLst>
              <a:ext uri="{FF2B5EF4-FFF2-40B4-BE49-F238E27FC236}">
                <a16:creationId xmlns:a16="http://schemas.microsoft.com/office/drawing/2014/main" id="{6C166F89-084F-427B-977F-4E7B718AAA01}"/>
              </a:ext>
            </a:extLst>
          </p:cNvPr>
          <p:cNvCxnSpPr>
            <a:cxnSpLocks/>
          </p:cNvCxnSpPr>
          <p:nvPr/>
        </p:nvCxnSpPr>
        <p:spPr>
          <a:xfrm>
            <a:off x="6305971" y="1894325"/>
            <a:ext cx="0" cy="4565827"/>
          </a:xfrm>
          <a:prstGeom prst="line">
            <a:avLst/>
          </a:prstGeom>
          <a:ln>
            <a:solidFill>
              <a:schemeClr val="bg2">
                <a:lumMod val="40000"/>
                <a:lumOff val="6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直線コネクタ 100">
            <a:extLst>
              <a:ext uri="{FF2B5EF4-FFF2-40B4-BE49-F238E27FC236}">
                <a16:creationId xmlns:a16="http://schemas.microsoft.com/office/drawing/2014/main" id="{E44F8697-D086-43FD-AAD8-AD99850234BE}"/>
              </a:ext>
            </a:extLst>
          </p:cNvPr>
          <p:cNvCxnSpPr>
            <a:cxnSpLocks/>
          </p:cNvCxnSpPr>
          <p:nvPr/>
        </p:nvCxnSpPr>
        <p:spPr>
          <a:xfrm>
            <a:off x="7789971" y="1893486"/>
            <a:ext cx="0" cy="4565827"/>
          </a:xfrm>
          <a:prstGeom prst="line">
            <a:avLst/>
          </a:prstGeom>
          <a:ln>
            <a:solidFill>
              <a:schemeClr val="bg2">
                <a:lumMod val="40000"/>
                <a:lumOff val="6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 name="直線コネクタ 102">
            <a:extLst>
              <a:ext uri="{FF2B5EF4-FFF2-40B4-BE49-F238E27FC236}">
                <a16:creationId xmlns:a16="http://schemas.microsoft.com/office/drawing/2014/main" id="{9EC7ACFD-CC68-4382-AA26-E9BD80C82632}"/>
              </a:ext>
            </a:extLst>
          </p:cNvPr>
          <p:cNvCxnSpPr>
            <a:cxnSpLocks/>
          </p:cNvCxnSpPr>
          <p:nvPr/>
        </p:nvCxnSpPr>
        <p:spPr>
          <a:xfrm>
            <a:off x="9353930" y="1894272"/>
            <a:ext cx="0" cy="4565827"/>
          </a:xfrm>
          <a:prstGeom prst="line">
            <a:avLst/>
          </a:prstGeom>
          <a:ln>
            <a:solidFill>
              <a:schemeClr val="bg2">
                <a:lumMod val="40000"/>
                <a:lumOff val="6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50EFD1EE-BA9D-4976-83DB-3E187292414C}"/>
              </a:ext>
            </a:extLst>
          </p:cNvPr>
          <p:cNvSpPr txBox="1"/>
          <p:nvPr/>
        </p:nvSpPr>
        <p:spPr>
          <a:xfrm>
            <a:off x="3344747" y="5022819"/>
            <a:ext cx="2635707" cy="369332"/>
          </a:xfrm>
          <a:prstGeom prst="rect">
            <a:avLst/>
          </a:prstGeom>
          <a:solidFill>
            <a:schemeClr val="bg1"/>
          </a:solid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1" lang="ja-JP" altLang="en-US" sz="1800" b="1" dirty="0"/>
              <a:t>発現・活性の確認</a:t>
            </a:r>
            <a:endParaRPr kumimoji="1" lang="en-US" altLang="ja-JP" sz="1800" b="1" dirty="0"/>
          </a:p>
        </p:txBody>
      </p:sp>
      <p:sp>
        <p:nvSpPr>
          <p:cNvPr id="90" name="矢印: 五方向 89">
            <a:extLst>
              <a:ext uri="{FF2B5EF4-FFF2-40B4-BE49-F238E27FC236}">
                <a16:creationId xmlns:a16="http://schemas.microsoft.com/office/drawing/2014/main" id="{80ADE09E-AF53-4BC2-823B-02C7A5379BBD}"/>
              </a:ext>
            </a:extLst>
          </p:cNvPr>
          <p:cNvSpPr/>
          <p:nvPr/>
        </p:nvSpPr>
        <p:spPr>
          <a:xfrm>
            <a:off x="3445052" y="5511159"/>
            <a:ext cx="1376668" cy="729383"/>
          </a:xfrm>
          <a:prstGeom prst="homePlate">
            <a:avLst>
              <a:gd name="adj" fmla="val 21836"/>
            </a:avLst>
          </a:prstGeom>
          <a:solidFill>
            <a:schemeClr val="accent2">
              <a:lumMod val="20000"/>
              <a:lumOff val="80000"/>
            </a:schemeClr>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79" name="テキスト ボックス 78">
            <a:extLst>
              <a:ext uri="{FF2B5EF4-FFF2-40B4-BE49-F238E27FC236}">
                <a16:creationId xmlns:a16="http://schemas.microsoft.com/office/drawing/2014/main" id="{135430C2-7AB7-464C-9502-70C831B04AEE}"/>
              </a:ext>
            </a:extLst>
          </p:cNvPr>
          <p:cNvSpPr txBox="1"/>
          <p:nvPr/>
        </p:nvSpPr>
        <p:spPr>
          <a:xfrm>
            <a:off x="4410082" y="5394827"/>
            <a:ext cx="415498" cy="369332"/>
          </a:xfrm>
          <a:prstGeom prst="rect">
            <a:avLst/>
          </a:prstGeom>
          <a:noFill/>
          <a:ln w="9525">
            <a:noFill/>
          </a:ln>
        </p:spPr>
        <p:txBody>
          <a:bodyPr wrap="none" rtlCol="0">
            <a:spAutoFit/>
          </a:bodyPr>
          <a:lstStyle/>
          <a:p>
            <a:r>
              <a:rPr kumimoji="1" lang="ja-JP" altLang="en-US" b="1" dirty="0">
                <a:solidFill>
                  <a:srgbClr val="FF0000"/>
                </a:solidFill>
              </a:rPr>
              <a:t>済</a:t>
            </a:r>
          </a:p>
        </p:txBody>
      </p:sp>
      <p:sp>
        <p:nvSpPr>
          <p:cNvPr id="116" name="矢印: 五方向 115">
            <a:extLst>
              <a:ext uri="{FF2B5EF4-FFF2-40B4-BE49-F238E27FC236}">
                <a16:creationId xmlns:a16="http://schemas.microsoft.com/office/drawing/2014/main" id="{0301AD22-A1B0-464E-A24E-9F10B9A2906A}"/>
              </a:ext>
            </a:extLst>
          </p:cNvPr>
          <p:cNvSpPr/>
          <p:nvPr/>
        </p:nvSpPr>
        <p:spPr>
          <a:xfrm>
            <a:off x="8392468" y="5498368"/>
            <a:ext cx="1496165" cy="738034"/>
          </a:xfrm>
          <a:prstGeom prst="homePlate">
            <a:avLst>
              <a:gd name="adj" fmla="val 21836"/>
            </a:avLst>
          </a:prstGeom>
          <a:solidFill>
            <a:schemeClr val="accent2"/>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18" name="テキスト ボックス 117">
            <a:extLst>
              <a:ext uri="{FF2B5EF4-FFF2-40B4-BE49-F238E27FC236}">
                <a16:creationId xmlns:a16="http://schemas.microsoft.com/office/drawing/2014/main" id="{BDE1CEC2-C0C9-44BD-964D-0A1F35DBDC4E}"/>
              </a:ext>
            </a:extLst>
          </p:cNvPr>
          <p:cNvSpPr txBox="1"/>
          <p:nvPr/>
        </p:nvSpPr>
        <p:spPr>
          <a:xfrm>
            <a:off x="8331047" y="5620742"/>
            <a:ext cx="1579278" cy="523220"/>
          </a:xfrm>
          <a:prstGeom prst="rect">
            <a:avLst/>
          </a:prstGeom>
          <a:noFill/>
        </p:spPr>
        <p:txBody>
          <a:bodyPr wrap="none" rtlCol="0">
            <a:spAutoFit/>
          </a:bodyPr>
          <a:lstStyle/>
          <a:p>
            <a:r>
              <a:rPr kumimoji="1" lang="en-US" altLang="ja-JP" sz="1400" b="1" dirty="0">
                <a:solidFill>
                  <a:schemeClr val="accent1"/>
                </a:solidFill>
              </a:rPr>
              <a:t>4. </a:t>
            </a:r>
            <a:r>
              <a:rPr kumimoji="1" lang="ja-JP" altLang="en-US" sz="1400" dirty="0"/>
              <a:t>酵素を回収</a:t>
            </a:r>
            <a:endParaRPr kumimoji="1" lang="en-US" altLang="ja-JP" sz="1400" dirty="0"/>
          </a:p>
          <a:p>
            <a:r>
              <a:rPr kumimoji="1" lang="en-US" altLang="ja-JP" sz="1400" b="1" dirty="0">
                <a:solidFill>
                  <a:schemeClr val="accent1"/>
                </a:solidFill>
              </a:rPr>
              <a:t>5.</a:t>
            </a:r>
            <a:r>
              <a:rPr kumimoji="1" lang="ja-JP" altLang="en-US" sz="1400" b="1" dirty="0">
                <a:solidFill>
                  <a:schemeClr val="accent1"/>
                </a:solidFill>
              </a:rPr>
              <a:t> </a:t>
            </a:r>
            <a:r>
              <a:rPr kumimoji="1" lang="ja-JP" altLang="en-US" sz="1400" dirty="0"/>
              <a:t>発現、活性確認</a:t>
            </a:r>
            <a:endParaRPr kumimoji="1" lang="en-US" altLang="ja-JP" sz="1400" dirty="0"/>
          </a:p>
        </p:txBody>
      </p:sp>
      <p:sp>
        <p:nvSpPr>
          <p:cNvPr id="119" name="テキスト ボックス 118">
            <a:extLst>
              <a:ext uri="{FF2B5EF4-FFF2-40B4-BE49-F238E27FC236}">
                <a16:creationId xmlns:a16="http://schemas.microsoft.com/office/drawing/2014/main" id="{172B7F07-2C58-4B7E-A142-4EDA7DE99892}"/>
              </a:ext>
            </a:extLst>
          </p:cNvPr>
          <p:cNvSpPr txBox="1"/>
          <p:nvPr/>
        </p:nvSpPr>
        <p:spPr>
          <a:xfrm>
            <a:off x="3461858" y="5744518"/>
            <a:ext cx="1281120" cy="307777"/>
          </a:xfrm>
          <a:prstGeom prst="rect">
            <a:avLst/>
          </a:prstGeom>
          <a:noFill/>
        </p:spPr>
        <p:txBody>
          <a:bodyPr wrap="none" rtlCol="0">
            <a:spAutoFit/>
          </a:bodyPr>
          <a:lstStyle/>
          <a:p>
            <a:r>
              <a:rPr kumimoji="1" lang="en-US" altLang="ja-JP" sz="1400" b="1" dirty="0">
                <a:solidFill>
                  <a:schemeClr val="accent1"/>
                </a:solidFill>
              </a:rPr>
              <a:t>1. </a:t>
            </a:r>
            <a:r>
              <a:rPr kumimoji="1" lang="ja-JP" altLang="en-US" sz="1400" dirty="0"/>
              <a:t>遺伝子合成</a:t>
            </a:r>
            <a:endParaRPr kumimoji="1" lang="en-US" altLang="ja-JP" sz="1400" dirty="0"/>
          </a:p>
        </p:txBody>
      </p:sp>
      <p:sp>
        <p:nvSpPr>
          <p:cNvPr id="122" name="矢印: 五方向 121">
            <a:extLst>
              <a:ext uri="{FF2B5EF4-FFF2-40B4-BE49-F238E27FC236}">
                <a16:creationId xmlns:a16="http://schemas.microsoft.com/office/drawing/2014/main" id="{E187DE98-0E0E-4484-8ECC-DBC6CEC9CCCE}"/>
              </a:ext>
            </a:extLst>
          </p:cNvPr>
          <p:cNvSpPr/>
          <p:nvPr/>
        </p:nvSpPr>
        <p:spPr>
          <a:xfrm>
            <a:off x="6841456" y="5502508"/>
            <a:ext cx="1544819" cy="738034"/>
          </a:xfrm>
          <a:prstGeom prst="homePlate">
            <a:avLst>
              <a:gd name="adj" fmla="val 21836"/>
            </a:avLst>
          </a:prstGeom>
          <a:solidFill>
            <a:srgbClr val="FFF6CC"/>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23" name="テキスト ボックス 122">
            <a:extLst>
              <a:ext uri="{FF2B5EF4-FFF2-40B4-BE49-F238E27FC236}">
                <a16:creationId xmlns:a16="http://schemas.microsoft.com/office/drawing/2014/main" id="{082AB2EE-3E20-4EE0-8786-4F1C17C438EC}"/>
              </a:ext>
            </a:extLst>
          </p:cNvPr>
          <p:cNvSpPr txBox="1"/>
          <p:nvPr/>
        </p:nvSpPr>
        <p:spPr>
          <a:xfrm>
            <a:off x="6785471" y="5637387"/>
            <a:ext cx="2054887" cy="523220"/>
          </a:xfrm>
          <a:prstGeom prst="rect">
            <a:avLst/>
          </a:prstGeom>
          <a:noFill/>
        </p:spPr>
        <p:txBody>
          <a:bodyPr wrap="square" rtlCol="0">
            <a:spAutoFit/>
          </a:bodyPr>
          <a:lstStyle/>
          <a:p>
            <a:r>
              <a:rPr kumimoji="1" lang="en-US" altLang="ja-JP" sz="1400" b="1" dirty="0">
                <a:solidFill>
                  <a:schemeClr val="accent1"/>
                </a:solidFill>
              </a:rPr>
              <a:t>2. </a:t>
            </a:r>
            <a:r>
              <a:rPr kumimoji="1" lang="ja-JP" altLang="en-US" sz="1400" dirty="0"/>
              <a:t>酵母へ形質転換</a:t>
            </a:r>
            <a:endParaRPr kumimoji="1" lang="en-US" altLang="ja-JP" sz="1400" dirty="0"/>
          </a:p>
          <a:p>
            <a:r>
              <a:rPr kumimoji="1" lang="en-US" altLang="ja-JP" sz="1400" b="1" dirty="0">
                <a:solidFill>
                  <a:schemeClr val="accent1"/>
                </a:solidFill>
              </a:rPr>
              <a:t>3. </a:t>
            </a:r>
            <a:r>
              <a:rPr kumimoji="1" lang="ja-JP" altLang="en-US" sz="1400" dirty="0"/>
              <a:t>培養、発現誘導</a:t>
            </a:r>
          </a:p>
        </p:txBody>
      </p:sp>
      <p:sp>
        <p:nvSpPr>
          <p:cNvPr id="92" name="テキスト ボックス 91">
            <a:extLst>
              <a:ext uri="{FF2B5EF4-FFF2-40B4-BE49-F238E27FC236}">
                <a16:creationId xmlns:a16="http://schemas.microsoft.com/office/drawing/2014/main" id="{0E65E9FF-B4E7-4BFA-961C-6BCC847016A3}"/>
              </a:ext>
            </a:extLst>
          </p:cNvPr>
          <p:cNvSpPr txBox="1"/>
          <p:nvPr/>
        </p:nvSpPr>
        <p:spPr>
          <a:xfrm>
            <a:off x="7999146" y="5360270"/>
            <a:ext cx="415498" cy="369332"/>
          </a:xfrm>
          <a:prstGeom prst="rect">
            <a:avLst/>
          </a:prstGeom>
          <a:noFill/>
          <a:ln w="9525">
            <a:noFill/>
          </a:ln>
        </p:spPr>
        <p:txBody>
          <a:bodyPr wrap="none" rtlCol="0">
            <a:spAutoFit/>
          </a:bodyPr>
          <a:lstStyle/>
          <a:p>
            <a:r>
              <a:rPr kumimoji="1" lang="ja-JP" altLang="en-US" b="1" dirty="0">
                <a:solidFill>
                  <a:srgbClr val="FF0000"/>
                </a:solidFill>
              </a:rPr>
              <a:t>済</a:t>
            </a:r>
          </a:p>
        </p:txBody>
      </p:sp>
      <p:sp>
        <p:nvSpPr>
          <p:cNvPr id="94" name="テキスト ボックス 93">
            <a:extLst>
              <a:ext uri="{FF2B5EF4-FFF2-40B4-BE49-F238E27FC236}">
                <a16:creationId xmlns:a16="http://schemas.microsoft.com/office/drawing/2014/main" id="{61F63646-E24F-4A99-84E6-46EE9A45045E}"/>
              </a:ext>
            </a:extLst>
          </p:cNvPr>
          <p:cNvSpPr txBox="1"/>
          <p:nvPr/>
        </p:nvSpPr>
        <p:spPr>
          <a:xfrm>
            <a:off x="9565632" y="5339182"/>
            <a:ext cx="415498" cy="369332"/>
          </a:xfrm>
          <a:prstGeom prst="rect">
            <a:avLst/>
          </a:prstGeom>
          <a:noFill/>
          <a:ln w="9525">
            <a:noFill/>
          </a:ln>
        </p:spPr>
        <p:txBody>
          <a:bodyPr wrap="none" rtlCol="0">
            <a:spAutoFit/>
          </a:bodyPr>
          <a:lstStyle/>
          <a:p>
            <a:r>
              <a:rPr kumimoji="1" lang="ja-JP" altLang="en-US" b="1" dirty="0">
                <a:solidFill>
                  <a:srgbClr val="FF0000"/>
                </a:solidFill>
              </a:rPr>
              <a:t>済</a:t>
            </a:r>
          </a:p>
        </p:txBody>
      </p:sp>
      <p:sp>
        <p:nvSpPr>
          <p:cNvPr id="65" name="テキスト ボックス 64">
            <a:extLst>
              <a:ext uri="{FF2B5EF4-FFF2-40B4-BE49-F238E27FC236}">
                <a16:creationId xmlns:a16="http://schemas.microsoft.com/office/drawing/2014/main" id="{99F09D17-88A3-45F5-95A6-730BC17202F7}"/>
              </a:ext>
            </a:extLst>
          </p:cNvPr>
          <p:cNvSpPr txBox="1"/>
          <p:nvPr/>
        </p:nvSpPr>
        <p:spPr>
          <a:xfrm>
            <a:off x="3344747" y="3512195"/>
            <a:ext cx="4801029" cy="369332"/>
          </a:xfrm>
          <a:prstGeom prst="rect">
            <a:avLst/>
          </a:prstGeom>
          <a:solidFill>
            <a:schemeClr val="bg1"/>
          </a:solidFill>
        </p:spPr>
        <p:txBody>
          <a:bodyPr wrap="square">
            <a:spAutoFit/>
          </a:bodyPr>
          <a:lstStyle/>
          <a:p>
            <a:pPr marL="285750" indent="-285750" algn="l">
              <a:buFont typeface="Wingdings" panose="05000000000000000000" pitchFamily="2" charset="2"/>
              <a:buChar char="n"/>
            </a:pPr>
            <a:r>
              <a:rPr kumimoji="1" lang="ja-JP" altLang="en-US" sz="1800" b="1" dirty="0"/>
              <a:t>ファーメンターで合成、活性を再度確認</a:t>
            </a:r>
            <a:endParaRPr kumimoji="1" lang="en-US" altLang="ja-JP" sz="1800" b="1" dirty="0"/>
          </a:p>
        </p:txBody>
      </p:sp>
      <p:sp>
        <p:nvSpPr>
          <p:cNvPr id="64" name="テキスト ボックス 63">
            <a:extLst>
              <a:ext uri="{FF2B5EF4-FFF2-40B4-BE49-F238E27FC236}">
                <a16:creationId xmlns:a16="http://schemas.microsoft.com/office/drawing/2014/main" id="{C79C4F94-4BCF-401A-AFFB-AAC0A007A670}"/>
              </a:ext>
            </a:extLst>
          </p:cNvPr>
          <p:cNvSpPr txBox="1"/>
          <p:nvPr/>
        </p:nvSpPr>
        <p:spPr>
          <a:xfrm>
            <a:off x="3344747" y="2013747"/>
            <a:ext cx="4439712" cy="369332"/>
          </a:xfrm>
          <a:prstGeom prst="rect">
            <a:avLst/>
          </a:prstGeom>
          <a:solidFill>
            <a:schemeClr val="bg1"/>
          </a:solid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1" lang="ja-JP" altLang="en-US" sz="1800" b="1" dirty="0"/>
              <a:t>設計</a:t>
            </a:r>
            <a:r>
              <a:rPr kumimoji="1" lang="en-US" altLang="ja-JP" sz="1800" b="1" dirty="0"/>
              <a:t>CBD</a:t>
            </a:r>
            <a:r>
              <a:rPr kumimoji="1" lang="ja-JP" altLang="en-US" sz="1800" b="1" dirty="0"/>
              <a:t>を含む酵素を合成・評価</a:t>
            </a:r>
            <a:endParaRPr kumimoji="1" lang="en-US" altLang="ja-JP" sz="1800" b="1" dirty="0"/>
          </a:p>
        </p:txBody>
      </p:sp>
      <p:sp>
        <p:nvSpPr>
          <p:cNvPr id="45" name="矢印: 五方向 44">
            <a:extLst>
              <a:ext uri="{FF2B5EF4-FFF2-40B4-BE49-F238E27FC236}">
                <a16:creationId xmlns:a16="http://schemas.microsoft.com/office/drawing/2014/main" id="{0EE6998E-6B87-4C69-88EB-1CBB3383CAD4}"/>
              </a:ext>
            </a:extLst>
          </p:cNvPr>
          <p:cNvSpPr/>
          <p:nvPr/>
        </p:nvSpPr>
        <p:spPr>
          <a:xfrm>
            <a:off x="3442246" y="2460276"/>
            <a:ext cx="1387527" cy="738035"/>
          </a:xfrm>
          <a:prstGeom prst="homePlate">
            <a:avLst>
              <a:gd name="adj" fmla="val 21836"/>
            </a:avLst>
          </a:prstGeom>
          <a:solidFill>
            <a:schemeClr val="accent2">
              <a:lumMod val="20000"/>
              <a:lumOff val="80000"/>
            </a:schemeClr>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91" name="矢印: 五方向 90">
            <a:extLst>
              <a:ext uri="{FF2B5EF4-FFF2-40B4-BE49-F238E27FC236}">
                <a16:creationId xmlns:a16="http://schemas.microsoft.com/office/drawing/2014/main" id="{D8D8B72C-5C64-424A-954D-718CDB6BB0D1}"/>
              </a:ext>
            </a:extLst>
          </p:cNvPr>
          <p:cNvSpPr/>
          <p:nvPr/>
        </p:nvSpPr>
        <p:spPr>
          <a:xfrm>
            <a:off x="4846805" y="2460277"/>
            <a:ext cx="1994651" cy="738034"/>
          </a:xfrm>
          <a:prstGeom prst="homePlate">
            <a:avLst>
              <a:gd name="adj" fmla="val 21836"/>
            </a:avLst>
          </a:prstGeom>
          <a:solidFill>
            <a:schemeClr val="accent2">
              <a:lumMod val="20000"/>
              <a:lumOff val="80000"/>
            </a:schemeClr>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F0000"/>
              </a:solidFill>
            </a:endParaRPr>
          </a:p>
        </p:txBody>
      </p:sp>
      <p:sp>
        <p:nvSpPr>
          <p:cNvPr id="93" name="矢印: 五方向 92">
            <a:extLst>
              <a:ext uri="{FF2B5EF4-FFF2-40B4-BE49-F238E27FC236}">
                <a16:creationId xmlns:a16="http://schemas.microsoft.com/office/drawing/2014/main" id="{28B3E983-2667-4F34-B635-EE27B1B95A5C}"/>
              </a:ext>
            </a:extLst>
          </p:cNvPr>
          <p:cNvSpPr/>
          <p:nvPr/>
        </p:nvSpPr>
        <p:spPr>
          <a:xfrm>
            <a:off x="8387111" y="2469061"/>
            <a:ext cx="1531090" cy="738034"/>
          </a:xfrm>
          <a:prstGeom prst="homePlate">
            <a:avLst>
              <a:gd name="adj" fmla="val 21836"/>
            </a:avLst>
          </a:prstGeom>
          <a:solidFill>
            <a:schemeClr val="accent2"/>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 name="テキスト ボックス 2">
            <a:extLst>
              <a:ext uri="{FF2B5EF4-FFF2-40B4-BE49-F238E27FC236}">
                <a16:creationId xmlns:a16="http://schemas.microsoft.com/office/drawing/2014/main" id="{2B362B71-1E4F-4FA7-92B1-AAEF81817515}"/>
              </a:ext>
            </a:extLst>
          </p:cNvPr>
          <p:cNvSpPr txBox="1"/>
          <p:nvPr/>
        </p:nvSpPr>
        <p:spPr>
          <a:xfrm>
            <a:off x="4457117" y="2306778"/>
            <a:ext cx="415498" cy="369332"/>
          </a:xfrm>
          <a:prstGeom prst="rect">
            <a:avLst/>
          </a:prstGeom>
          <a:noFill/>
          <a:ln w="9525">
            <a:noFill/>
          </a:ln>
        </p:spPr>
        <p:txBody>
          <a:bodyPr wrap="none" rtlCol="0">
            <a:spAutoFit/>
          </a:bodyPr>
          <a:lstStyle/>
          <a:p>
            <a:r>
              <a:rPr kumimoji="1" lang="ja-JP" altLang="en-US" b="1" dirty="0">
                <a:solidFill>
                  <a:srgbClr val="FF0000"/>
                </a:solidFill>
              </a:rPr>
              <a:t>済</a:t>
            </a:r>
          </a:p>
        </p:txBody>
      </p:sp>
      <p:sp>
        <p:nvSpPr>
          <p:cNvPr id="8" name="テキスト ボックス 7">
            <a:extLst>
              <a:ext uri="{FF2B5EF4-FFF2-40B4-BE49-F238E27FC236}">
                <a16:creationId xmlns:a16="http://schemas.microsoft.com/office/drawing/2014/main" id="{515FB352-F6FD-4CB0-95B6-822DFC5C670E}"/>
              </a:ext>
            </a:extLst>
          </p:cNvPr>
          <p:cNvSpPr txBox="1"/>
          <p:nvPr/>
        </p:nvSpPr>
        <p:spPr>
          <a:xfrm>
            <a:off x="3385158" y="2588475"/>
            <a:ext cx="1558440" cy="523220"/>
          </a:xfrm>
          <a:prstGeom prst="rect">
            <a:avLst/>
          </a:prstGeom>
          <a:noFill/>
        </p:spPr>
        <p:txBody>
          <a:bodyPr wrap="none" rtlCol="0">
            <a:spAutoFit/>
          </a:bodyPr>
          <a:lstStyle/>
          <a:p>
            <a:r>
              <a:rPr kumimoji="1" lang="en-US" altLang="ja-JP" sz="1400" b="1" dirty="0">
                <a:solidFill>
                  <a:schemeClr val="accent1"/>
                </a:solidFill>
              </a:rPr>
              <a:t>1-1. </a:t>
            </a:r>
            <a:r>
              <a:rPr kumimoji="1" lang="ja-JP" altLang="en-US" sz="1400" dirty="0"/>
              <a:t>遺伝子合成、</a:t>
            </a:r>
            <a:endParaRPr kumimoji="1" lang="en-US" altLang="ja-JP" sz="1400" dirty="0"/>
          </a:p>
          <a:p>
            <a:r>
              <a:rPr kumimoji="1" lang="ja-JP" altLang="en-US" sz="1400" dirty="0"/>
              <a:t>    プライマー設計</a:t>
            </a:r>
          </a:p>
        </p:txBody>
      </p:sp>
      <p:sp>
        <p:nvSpPr>
          <p:cNvPr id="102" name="テキスト ボックス 101">
            <a:extLst>
              <a:ext uri="{FF2B5EF4-FFF2-40B4-BE49-F238E27FC236}">
                <a16:creationId xmlns:a16="http://schemas.microsoft.com/office/drawing/2014/main" id="{C10BF21F-4068-4E2C-80B2-7E858B24B1FB}"/>
              </a:ext>
            </a:extLst>
          </p:cNvPr>
          <p:cNvSpPr txBox="1"/>
          <p:nvPr/>
        </p:nvSpPr>
        <p:spPr>
          <a:xfrm>
            <a:off x="4874003" y="2678079"/>
            <a:ext cx="1939954" cy="307777"/>
          </a:xfrm>
          <a:prstGeom prst="rect">
            <a:avLst/>
          </a:prstGeom>
          <a:noFill/>
        </p:spPr>
        <p:txBody>
          <a:bodyPr wrap="none" rtlCol="0">
            <a:spAutoFit/>
          </a:bodyPr>
          <a:lstStyle/>
          <a:p>
            <a:pPr algn="ctr"/>
            <a:r>
              <a:rPr kumimoji="1" lang="en-US" altLang="ja-JP" sz="1400" b="1" dirty="0">
                <a:solidFill>
                  <a:schemeClr val="accent1"/>
                </a:solidFill>
              </a:rPr>
              <a:t>1-2. </a:t>
            </a:r>
            <a:r>
              <a:rPr kumimoji="1" lang="ja-JP" altLang="en-US" sz="1400" dirty="0"/>
              <a:t>設計</a:t>
            </a:r>
            <a:r>
              <a:rPr kumimoji="1" lang="en-US" altLang="ja-JP" sz="1400" dirty="0"/>
              <a:t>CBD</a:t>
            </a:r>
            <a:r>
              <a:rPr kumimoji="1" lang="ja-JP" altLang="en-US" sz="1400" dirty="0"/>
              <a:t>入れ替え</a:t>
            </a:r>
          </a:p>
        </p:txBody>
      </p:sp>
      <p:sp>
        <p:nvSpPr>
          <p:cNvPr id="105" name="テキスト ボックス 104">
            <a:extLst>
              <a:ext uri="{FF2B5EF4-FFF2-40B4-BE49-F238E27FC236}">
                <a16:creationId xmlns:a16="http://schemas.microsoft.com/office/drawing/2014/main" id="{02AE8787-B8EE-4ED0-B6BB-2762A7168AE3}"/>
              </a:ext>
            </a:extLst>
          </p:cNvPr>
          <p:cNvSpPr txBox="1"/>
          <p:nvPr/>
        </p:nvSpPr>
        <p:spPr>
          <a:xfrm>
            <a:off x="8325690" y="2591435"/>
            <a:ext cx="1579278" cy="523220"/>
          </a:xfrm>
          <a:prstGeom prst="rect">
            <a:avLst/>
          </a:prstGeom>
          <a:noFill/>
        </p:spPr>
        <p:txBody>
          <a:bodyPr wrap="none" rtlCol="0">
            <a:spAutoFit/>
          </a:bodyPr>
          <a:lstStyle/>
          <a:p>
            <a:r>
              <a:rPr kumimoji="1" lang="en-US" altLang="ja-JP" sz="1400" b="1" dirty="0">
                <a:solidFill>
                  <a:schemeClr val="accent1"/>
                </a:solidFill>
              </a:rPr>
              <a:t>4. </a:t>
            </a:r>
            <a:r>
              <a:rPr kumimoji="1" lang="ja-JP" altLang="en-US" sz="1400" dirty="0"/>
              <a:t>酵素を回収</a:t>
            </a:r>
            <a:endParaRPr kumimoji="1" lang="en-US" altLang="ja-JP" sz="1400" dirty="0"/>
          </a:p>
          <a:p>
            <a:r>
              <a:rPr kumimoji="1" lang="en-US" altLang="ja-JP" sz="1400" b="1" dirty="0">
                <a:solidFill>
                  <a:schemeClr val="accent1"/>
                </a:solidFill>
              </a:rPr>
              <a:t>5.</a:t>
            </a:r>
            <a:r>
              <a:rPr kumimoji="1" lang="ja-JP" altLang="en-US" sz="1400" b="1" dirty="0">
                <a:solidFill>
                  <a:schemeClr val="accent1"/>
                </a:solidFill>
              </a:rPr>
              <a:t> </a:t>
            </a:r>
            <a:r>
              <a:rPr kumimoji="1" lang="ja-JP" altLang="en-US" sz="1400" dirty="0"/>
              <a:t>発現、活性確認</a:t>
            </a:r>
            <a:endParaRPr kumimoji="1" lang="en-US" altLang="ja-JP" sz="1400" dirty="0"/>
          </a:p>
        </p:txBody>
      </p:sp>
      <p:sp>
        <p:nvSpPr>
          <p:cNvPr id="120" name="矢印: 五方向 119">
            <a:extLst>
              <a:ext uri="{FF2B5EF4-FFF2-40B4-BE49-F238E27FC236}">
                <a16:creationId xmlns:a16="http://schemas.microsoft.com/office/drawing/2014/main" id="{18BB5730-5E64-4F26-B8D9-49AA168CC8C2}"/>
              </a:ext>
            </a:extLst>
          </p:cNvPr>
          <p:cNvSpPr/>
          <p:nvPr/>
        </p:nvSpPr>
        <p:spPr>
          <a:xfrm>
            <a:off x="6842348" y="2465360"/>
            <a:ext cx="1544819" cy="738034"/>
          </a:xfrm>
          <a:prstGeom prst="homePlate">
            <a:avLst>
              <a:gd name="adj" fmla="val 21836"/>
            </a:avLst>
          </a:prstGeom>
          <a:solidFill>
            <a:srgbClr val="FFF6CC"/>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04" name="テキスト ボックス 103">
            <a:extLst>
              <a:ext uri="{FF2B5EF4-FFF2-40B4-BE49-F238E27FC236}">
                <a16:creationId xmlns:a16="http://schemas.microsoft.com/office/drawing/2014/main" id="{D78CB30D-7580-426D-90E5-5E6556F779B2}"/>
              </a:ext>
            </a:extLst>
          </p:cNvPr>
          <p:cNvSpPr txBox="1"/>
          <p:nvPr/>
        </p:nvSpPr>
        <p:spPr>
          <a:xfrm>
            <a:off x="6786363" y="2600239"/>
            <a:ext cx="2054887" cy="523220"/>
          </a:xfrm>
          <a:prstGeom prst="rect">
            <a:avLst/>
          </a:prstGeom>
          <a:noFill/>
        </p:spPr>
        <p:txBody>
          <a:bodyPr wrap="square" rtlCol="0">
            <a:spAutoFit/>
          </a:bodyPr>
          <a:lstStyle/>
          <a:p>
            <a:r>
              <a:rPr kumimoji="1" lang="en-US" altLang="ja-JP" sz="1400" b="1" dirty="0">
                <a:solidFill>
                  <a:schemeClr val="accent1"/>
                </a:solidFill>
              </a:rPr>
              <a:t>2. </a:t>
            </a:r>
            <a:r>
              <a:rPr kumimoji="1" lang="ja-JP" altLang="en-US" sz="1400" dirty="0"/>
              <a:t>酵母へ形質転換</a:t>
            </a:r>
            <a:endParaRPr kumimoji="1" lang="en-US" altLang="ja-JP" sz="1400" dirty="0"/>
          </a:p>
          <a:p>
            <a:r>
              <a:rPr kumimoji="1" lang="en-US" altLang="ja-JP" sz="1400" b="1" dirty="0">
                <a:solidFill>
                  <a:schemeClr val="accent1"/>
                </a:solidFill>
              </a:rPr>
              <a:t>3. </a:t>
            </a:r>
            <a:r>
              <a:rPr kumimoji="1" lang="ja-JP" altLang="en-US" sz="1400" dirty="0"/>
              <a:t>培養、発現誘導</a:t>
            </a:r>
          </a:p>
        </p:txBody>
      </p:sp>
      <p:sp>
        <p:nvSpPr>
          <p:cNvPr id="89" name="テキスト ボックス 88">
            <a:extLst>
              <a:ext uri="{FF2B5EF4-FFF2-40B4-BE49-F238E27FC236}">
                <a16:creationId xmlns:a16="http://schemas.microsoft.com/office/drawing/2014/main" id="{BE12544E-CCE4-453A-9217-3E28D3C7090F}"/>
              </a:ext>
            </a:extLst>
          </p:cNvPr>
          <p:cNvSpPr txBox="1"/>
          <p:nvPr/>
        </p:nvSpPr>
        <p:spPr>
          <a:xfrm>
            <a:off x="9603230" y="2326891"/>
            <a:ext cx="415498" cy="369332"/>
          </a:xfrm>
          <a:prstGeom prst="rect">
            <a:avLst/>
          </a:prstGeom>
          <a:noFill/>
          <a:ln w="9525">
            <a:noFill/>
          </a:ln>
        </p:spPr>
        <p:txBody>
          <a:bodyPr wrap="none" rtlCol="0">
            <a:spAutoFit/>
          </a:bodyPr>
          <a:lstStyle/>
          <a:p>
            <a:r>
              <a:rPr kumimoji="1" lang="ja-JP" altLang="en-US" b="1" dirty="0">
                <a:solidFill>
                  <a:srgbClr val="FF0000"/>
                </a:solidFill>
              </a:rPr>
              <a:t>済</a:t>
            </a:r>
          </a:p>
        </p:txBody>
      </p:sp>
      <p:sp>
        <p:nvSpPr>
          <p:cNvPr id="96" name="テキスト ボックス 95">
            <a:extLst>
              <a:ext uri="{FF2B5EF4-FFF2-40B4-BE49-F238E27FC236}">
                <a16:creationId xmlns:a16="http://schemas.microsoft.com/office/drawing/2014/main" id="{13523AB4-5F6B-468F-AE4E-0671C7C30A6B}"/>
              </a:ext>
            </a:extLst>
          </p:cNvPr>
          <p:cNvSpPr txBox="1"/>
          <p:nvPr/>
        </p:nvSpPr>
        <p:spPr>
          <a:xfrm>
            <a:off x="6493097" y="2288905"/>
            <a:ext cx="415498" cy="369332"/>
          </a:xfrm>
          <a:prstGeom prst="rect">
            <a:avLst/>
          </a:prstGeom>
          <a:noFill/>
          <a:ln w="9525">
            <a:noFill/>
          </a:ln>
        </p:spPr>
        <p:txBody>
          <a:bodyPr wrap="none" rtlCol="0">
            <a:spAutoFit/>
          </a:bodyPr>
          <a:lstStyle/>
          <a:p>
            <a:r>
              <a:rPr kumimoji="1" lang="ja-JP" altLang="en-US" b="1" dirty="0">
                <a:solidFill>
                  <a:srgbClr val="FF0000"/>
                </a:solidFill>
              </a:rPr>
              <a:t>済</a:t>
            </a:r>
          </a:p>
        </p:txBody>
      </p:sp>
      <p:sp>
        <p:nvSpPr>
          <p:cNvPr id="97" name="テキスト ボックス 96">
            <a:extLst>
              <a:ext uri="{FF2B5EF4-FFF2-40B4-BE49-F238E27FC236}">
                <a16:creationId xmlns:a16="http://schemas.microsoft.com/office/drawing/2014/main" id="{BBEE6768-A649-4472-88AD-7C55E444FE4C}"/>
              </a:ext>
            </a:extLst>
          </p:cNvPr>
          <p:cNvSpPr txBox="1"/>
          <p:nvPr/>
        </p:nvSpPr>
        <p:spPr>
          <a:xfrm>
            <a:off x="8037860" y="2296003"/>
            <a:ext cx="415498" cy="369332"/>
          </a:xfrm>
          <a:prstGeom prst="rect">
            <a:avLst/>
          </a:prstGeom>
          <a:noFill/>
          <a:ln w="9525">
            <a:noFill/>
          </a:ln>
        </p:spPr>
        <p:txBody>
          <a:bodyPr wrap="none" rtlCol="0">
            <a:spAutoFit/>
          </a:bodyPr>
          <a:lstStyle/>
          <a:p>
            <a:r>
              <a:rPr kumimoji="1" lang="ja-JP" altLang="en-US" b="1" dirty="0">
                <a:solidFill>
                  <a:srgbClr val="FF0000"/>
                </a:solidFill>
              </a:rPr>
              <a:t>済</a:t>
            </a:r>
          </a:p>
        </p:txBody>
      </p:sp>
      <p:sp>
        <p:nvSpPr>
          <p:cNvPr id="16" name="正方形/長方形 15">
            <a:extLst>
              <a:ext uri="{FF2B5EF4-FFF2-40B4-BE49-F238E27FC236}">
                <a16:creationId xmlns:a16="http://schemas.microsoft.com/office/drawing/2014/main" id="{63F96705-1070-4F7B-96D1-A770D81762FC}"/>
              </a:ext>
            </a:extLst>
          </p:cNvPr>
          <p:cNvSpPr/>
          <p:nvPr/>
        </p:nvSpPr>
        <p:spPr>
          <a:xfrm>
            <a:off x="10923786" y="845446"/>
            <a:ext cx="176339" cy="2610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テキスト ボックス 16">
            <a:extLst>
              <a:ext uri="{FF2B5EF4-FFF2-40B4-BE49-F238E27FC236}">
                <a16:creationId xmlns:a16="http://schemas.microsoft.com/office/drawing/2014/main" id="{AFE99AB8-9539-4391-9689-CB880E368423}"/>
              </a:ext>
            </a:extLst>
          </p:cNvPr>
          <p:cNvSpPr txBox="1"/>
          <p:nvPr/>
        </p:nvSpPr>
        <p:spPr>
          <a:xfrm>
            <a:off x="11033551" y="830315"/>
            <a:ext cx="1048685" cy="307777"/>
          </a:xfrm>
          <a:prstGeom prst="rect">
            <a:avLst/>
          </a:prstGeom>
          <a:noFill/>
        </p:spPr>
        <p:txBody>
          <a:bodyPr wrap="none" rtlCol="0">
            <a:spAutoFit/>
          </a:bodyPr>
          <a:lstStyle/>
          <a:p>
            <a:r>
              <a:rPr kumimoji="1" lang="ja-JP" altLang="en-US" sz="1400" dirty="0"/>
              <a:t>今月の進捗</a:t>
            </a:r>
          </a:p>
        </p:txBody>
      </p:sp>
      <p:cxnSp>
        <p:nvCxnSpPr>
          <p:cNvPr id="107" name="直線コネクタ 106">
            <a:extLst>
              <a:ext uri="{FF2B5EF4-FFF2-40B4-BE49-F238E27FC236}">
                <a16:creationId xmlns:a16="http://schemas.microsoft.com/office/drawing/2014/main" id="{08961226-4D56-4C87-BC2E-AECF3ED3EDDF}"/>
              </a:ext>
            </a:extLst>
          </p:cNvPr>
          <p:cNvCxnSpPr>
            <a:cxnSpLocks/>
          </p:cNvCxnSpPr>
          <p:nvPr/>
        </p:nvCxnSpPr>
        <p:spPr>
          <a:xfrm>
            <a:off x="11813969" y="1893486"/>
            <a:ext cx="0" cy="4540363"/>
          </a:xfrm>
          <a:prstGeom prst="line">
            <a:avLst/>
          </a:prstGeom>
          <a:ln>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2" name="矢印: 五方向 111">
            <a:extLst>
              <a:ext uri="{FF2B5EF4-FFF2-40B4-BE49-F238E27FC236}">
                <a16:creationId xmlns:a16="http://schemas.microsoft.com/office/drawing/2014/main" id="{51ED011F-B524-4D9F-86CA-FE19DD660E9C}"/>
              </a:ext>
            </a:extLst>
          </p:cNvPr>
          <p:cNvSpPr/>
          <p:nvPr/>
        </p:nvSpPr>
        <p:spPr>
          <a:xfrm>
            <a:off x="10026214" y="3952477"/>
            <a:ext cx="1382109" cy="738034"/>
          </a:xfrm>
          <a:prstGeom prst="homePlate">
            <a:avLst>
              <a:gd name="adj" fmla="val 21836"/>
            </a:avLst>
          </a:prstGeom>
          <a:solidFill>
            <a:schemeClr val="accent2"/>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14" name="テキスト ボックス 113">
            <a:extLst>
              <a:ext uri="{FF2B5EF4-FFF2-40B4-BE49-F238E27FC236}">
                <a16:creationId xmlns:a16="http://schemas.microsoft.com/office/drawing/2014/main" id="{D77EEDCD-4EBF-49A6-81B5-82DD1BEC0B76}"/>
              </a:ext>
            </a:extLst>
          </p:cNvPr>
          <p:cNvSpPr txBox="1"/>
          <p:nvPr/>
        </p:nvSpPr>
        <p:spPr>
          <a:xfrm>
            <a:off x="9993164" y="3998307"/>
            <a:ext cx="1382110" cy="646331"/>
          </a:xfrm>
          <a:prstGeom prst="rect">
            <a:avLst/>
          </a:prstGeom>
          <a:noFill/>
        </p:spPr>
        <p:txBody>
          <a:bodyPr wrap="none" rtlCol="0">
            <a:spAutoFit/>
          </a:bodyPr>
          <a:lstStyle/>
          <a:p>
            <a:r>
              <a:rPr kumimoji="1" lang="en-US" altLang="ja-JP" sz="1200" b="1" dirty="0">
                <a:solidFill>
                  <a:schemeClr val="accent1"/>
                </a:solidFill>
              </a:rPr>
              <a:t>3. </a:t>
            </a:r>
            <a:r>
              <a:rPr kumimoji="1" lang="ja-JP" altLang="en-US" sz="1200" dirty="0"/>
              <a:t>培養、発現誘導</a:t>
            </a:r>
          </a:p>
          <a:p>
            <a:r>
              <a:rPr kumimoji="1" lang="en-US" altLang="ja-JP" sz="1200" b="1" dirty="0">
                <a:solidFill>
                  <a:schemeClr val="accent1"/>
                </a:solidFill>
              </a:rPr>
              <a:t>4. </a:t>
            </a:r>
            <a:r>
              <a:rPr kumimoji="1" lang="ja-JP" altLang="en-US" sz="1200" dirty="0"/>
              <a:t>酵素を回収</a:t>
            </a:r>
            <a:endParaRPr kumimoji="1" lang="en-US" altLang="ja-JP" sz="1200" dirty="0"/>
          </a:p>
          <a:p>
            <a:r>
              <a:rPr kumimoji="1" lang="en-US" altLang="ja-JP" sz="1200" b="1" dirty="0">
                <a:solidFill>
                  <a:schemeClr val="accent1"/>
                </a:solidFill>
              </a:rPr>
              <a:t>5.</a:t>
            </a:r>
            <a:r>
              <a:rPr kumimoji="1" lang="ja-JP" altLang="en-US" sz="1200" b="1" dirty="0">
                <a:solidFill>
                  <a:schemeClr val="accent1"/>
                </a:solidFill>
              </a:rPr>
              <a:t> </a:t>
            </a:r>
            <a:r>
              <a:rPr kumimoji="1" lang="ja-JP" altLang="en-US" sz="1200" dirty="0"/>
              <a:t>発現、活性確認</a:t>
            </a:r>
            <a:endParaRPr kumimoji="1" lang="en-US" altLang="ja-JP" sz="1200" dirty="0"/>
          </a:p>
        </p:txBody>
      </p:sp>
      <p:sp>
        <p:nvSpPr>
          <p:cNvPr id="106" name="テキスト ボックス 105">
            <a:extLst>
              <a:ext uri="{FF2B5EF4-FFF2-40B4-BE49-F238E27FC236}">
                <a16:creationId xmlns:a16="http://schemas.microsoft.com/office/drawing/2014/main" id="{B750371A-A7CB-4A89-B7B1-80DD4A7E85E3}"/>
              </a:ext>
            </a:extLst>
          </p:cNvPr>
          <p:cNvSpPr txBox="1"/>
          <p:nvPr/>
        </p:nvSpPr>
        <p:spPr>
          <a:xfrm>
            <a:off x="11085479" y="3742347"/>
            <a:ext cx="415498" cy="369332"/>
          </a:xfrm>
          <a:prstGeom prst="rect">
            <a:avLst/>
          </a:prstGeom>
          <a:noFill/>
          <a:ln w="9525">
            <a:noFill/>
          </a:ln>
        </p:spPr>
        <p:txBody>
          <a:bodyPr wrap="none" rtlCol="0">
            <a:spAutoFit/>
          </a:bodyPr>
          <a:lstStyle/>
          <a:p>
            <a:r>
              <a:rPr kumimoji="1" lang="ja-JP" altLang="en-US" b="1" dirty="0">
                <a:solidFill>
                  <a:srgbClr val="FF0000"/>
                </a:solidFill>
              </a:rPr>
              <a:t>済</a:t>
            </a:r>
          </a:p>
        </p:txBody>
      </p:sp>
      <p:sp>
        <p:nvSpPr>
          <p:cNvPr id="51" name="テキスト ボックス 50">
            <a:extLst>
              <a:ext uri="{FF2B5EF4-FFF2-40B4-BE49-F238E27FC236}">
                <a16:creationId xmlns:a16="http://schemas.microsoft.com/office/drawing/2014/main" id="{6B9E96E6-F22C-4F52-B340-FFA2CAE1789C}"/>
              </a:ext>
            </a:extLst>
          </p:cNvPr>
          <p:cNvSpPr txBox="1"/>
          <p:nvPr/>
        </p:nvSpPr>
        <p:spPr>
          <a:xfrm>
            <a:off x="11279170" y="2192173"/>
            <a:ext cx="371061" cy="1477328"/>
          </a:xfrm>
          <a:prstGeom prst="rect">
            <a:avLst/>
          </a:prstGeom>
          <a:solidFill>
            <a:schemeClr val="bg1"/>
          </a:solidFill>
        </p:spPr>
        <p:txBody>
          <a:bodyPr wrap="square" rtlCol="0">
            <a:spAutoFit/>
          </a:bodyPr>
          <a:lstStyle/>
          <a:p>
            <a:pPr algn="ctr"/>
            <a:r>
              <a:rPr kumimoji="1" lang="ja-JP" altLang="en-US" dirty="0"/>
              <a:t>報告書作成</a:t>
            </a:r>
          </a:p>
        </p:txBody>
      </p:sp>
    </p:spTree>
    <p:extLst>
      <p:ext uri="{BB962C8B-B14F-4D97-AF65-F5344CB8AC3E}">
        <p14:creationId xmlns:p14="http://schemas.microsoft.com/office/powerpoint/2010/main" val="32611387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02" name="グループ化 201">
            <a:extLst>
              <a:ext uri="{FF2B5EF4-FFF2-40B4-BE49-F238E27FC236}">
                <a16:creationId xmlns:a16="http://schemas.microsoft.com/office/drawing/2014/main" id="{434F64C5-0BDC-4A08-9955-8AA377C84BA6}"/>
              </a:ext>
            </a:extLst>
          </p:cNvPr>
          <p:cNvGrpSpPr/>
          <p:nvPr/>
        </p:nvGrpSpPr>
        <p:grpSpPr>
          <a:xfrm>
            <a:off x="7646379" y="4412377"/>
            <a:ext cx="3276448" cy="1053152"/>
            <a:chOff x="8261325" y="3893332"/>
            <a:chExt cx="3276448" cy="1053152"/>
          </a:xfrm>
          <a:solidFill>
            <a:schemeClr val="accent2"/>
          </a:solidFill>
        </p:grpSpPr>
        <p:sp>
          <p:nvSpPr>
            <p:cNvPr id="182" name="フローチャート: 他ページ結合子 181">
              <a:extLst>
                <a:ext uri="{FF2B5EF4-FFF2-40B4-BE49-F238E27FC236}">
                  <a16:creationId xmlns:a16="http://schemas.microsoft.com/office/drawing/2014/main" id="{9BF4B3BA-ABCD-49BA-89FE-881E9FE134BA}"/>
                </a:ext>
              </a:extLst>
            </p:cNvPr>
            <p:cNvSpPr/>
            <p:nvPr/>
          </p:nvSpPr>
          <p:spPr>
            <a:xfrm rot="16200000">
              <a:off x="10063467" y="3472177"/>
              <a:ext cx="1053152" cy="1895461"/>
            </a:xfrm>
            <a:prstGeom prst="flowChartOffpageConnector">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92" name="正方形/長方形 191">
              <a:extLst>
                <a:ext uri="{FF2B5EF4-FFF2-40B4-BE49-F238E27FC236}">
                  <a16:creationId xmlns:a16="http://schemas.microsoft.com/office/drawing/2014/main" id="{A05F68CF-BE3C-4C2E-B38D-45EFEE1B8698}"/>
                </a:ext>
              </a:extLst>
            </p:cNvPr>
            <p:cNvSpPr/>
            <p:nvPr/>
          </p:nvSpPr>
          <p:spPr>
            <a:xfrm>
              <a:off x="8261325" y="3893332"/>
              <a:ext cx="2869009" cy="105315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3" name="テキスト ボックス 182">
              <a:extLst>
                <a:ext uri="{FF2B5EF4-FFF2-40B4-BE49-F238E27FC236}">
                  <a16:creationId xmlns:a16="http://schemas.microsoft.com/office/drawing/2014/main" id="{E046D28C-7F94-4B19-97F6-415F3FFEDD9A}"/>
                </a:ext>
              </a:extLst>
            </p:cNvPr>
            <p:cNvSpPr txBox="1"/>
            <p:nvPr/>
          </p:nvSpPr>
          <p:spPr>
            <a:xfrm>
              <a:off x="8877025" y="4518567"/>
              <a:ext cx="2236511" cy="338554"/>
            </a:xfrm>
            <a:prstGeom prst="rect">
              <a:avLst/>
            </a:prstGeom>
            <a:grpFill/>
          </p:spPr>
          <p:txBody>
            <a:bodyPr wrap="none" rtlCol="0">
              <a:spAutoFit/>
            </a:bodyPr>
            <a:lstStyle/>
            <a:p>
              <a:pPr algn="ctr"/>
              <a:r>
                <a:rPr kumimoji="1" lang="ja-JP" altLang="en-US" sz="1600" dirty="0"/>
                <a:t>活性確認</a:t>
              </a:r>
              <a:r>
                <a:rPr kumimoji="1" lang="en-US" altLang="ja-JP" sz="1600" dirty="0"/>
                <a:t>…</a:t>
              </a:r>
              <a:r>
                <a:rPr kumimoji="1" lang="ja-JP" altLang="en-US" sz="1600" dirty="0"/>
                <a:t>粗酵素反応</a:t>
              </a:r>
              <a:endParaRPr kumimoji="1" lang="en-US" altLang="ja-JP" sz="1600" dirty="0"/>
            </a:p>
          </p:txBody>
        </p:sp>
        <p:sp>
          <p:nvSpPr>
            <p:cNvPr id="191" name="テキスト ボックス 190">
              <a:extLst>
                <a:ext uri="{FF2B5EF4-FFF2-40B4-BE49-F238E27FC236}">
                  <a16:creationId xmlns:a16="http://schemas.microsoft.com/office/drawing/2014/main" id="{6406A25D-B8D8-403A-BAAE-06E52448794E}"/>
                </a:ext>
              </a:extLst>
            </p:cNvPr>
            <p:cNvSpPr txBox="1"/>
            <p:nvPr/>
          </p:nvSpPr>
          <p:spPr>
            <a:xfrm>
              <a:off x="8877025" y="4005003"/>
              <a:ext cx="2253309" cy="338554"/>
            </a:xfrm>
            <a:prstGeom prst="rect">
              <a:avLst/>
            </a:prstGeom>
            <a:grpFill/>
          </p:spPr>
          <p:txBody>
            <a:bodyPr wrap="none" rtlCol="0">
              <a:spAutoFit/>
            </a:bodyPr>
            <a:lstStyle/>
            <a:p>
              <a:pPr algn="ctr"/>
              <a:r>
                <a:rPr kumimoji="1" lang="ja-JP" altLang="en-US" sz="1600" dirty="0"/>
                <a:t>発現確認</a:t>
              </a:r>
              <a:r>
                <a:rPr kumimoji="1" lang="en-US" altLang="ja-JP" sz="1600" dirty="0"/>
                <a:t>…SDS-PAGE</a:t>
              </a:r>
            </a:p>
          </p:txBody>
        </p:sp>
        <p:cxnSp>
          <p:nvCxnSpPr>
            <p:cNvPr id="194" name="直線コネクタ 193">
              <a:extLst>
                <a:ext uri="{FF2B5EF4-FFF2-40B4-BE49-F238E27FC236}">
                  <a16:creationId xmlns:a16="http://schemas.microsoft.com/office/drawing/2014/main" id="{D010B4D6-CDF0-431E-8FD2-78AB64571601}"/>
                </a:ext>
              </a:extLst>
            </p:cNvPr>
            <p:cNvCxnSpPr>
              <a:cxnSpLocks/>
            </p:cNvCxnSpPr>
            <p:nvPr/>
          </p:nvCxnSpPr>
          <p:spPr>
            <a:xfrm>
              <a:off x="11130334" y="3899534"/>
              <a:ext cx="0" cy="1046950"/>
            </a:xfrm>
            <a:prstGeom prst="line">
              <a:avLst/>
            </a:prstGeom>
            <a:grpFill/>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1" name="直線コネクタ 200">
              <a:extLst>
                <a:ext uri="{FF2B5EF4-FFF2-40B4-BE49-F238E27FC236}">
                  <a16:creationId xmlns:a16="http://schemas.microsoft.com/office/drawing/2014/main" id="{AD5064FE-8E8F-4D12-89F0-E140082ADC5F}"/>
                </a:ext>
              </a:extLst>
            </p:cNvPr>
            <p:cNvCxnSpPr/>
            <p:nvPr/>
          </p:nvCxnSpPr>
          <p:spPr>
            <a:xfrm flipH="1">
              <a:off x="10940415" y="4946484"/>
              <a:ext cx="217170" cy="0"/>
            </a:xfrm>
            <a:prstGeom prst="line">
              <a:avLst/>
            </a:prstGeom>
            <a:grpFill/>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69" name="グループ化 168">
            <a:extLst>
              <a:ext uri="{FF2B5EF4-FFF2-40B4-BE49-F238E27FC236}">
                <a16:creationId xmlns:a16="http://schemas.microsoft.com/office/drawing/2014/main" id="{0C0C2845-84FA-4ED9-AA28-2BA00BFEC8C6}"/>
              </a:ext>
            </a:extLst>
          </p:cNvPr>
          <p:cNvGrpSpPr/>
          <p:nvPr/>
        </p:nvGrpSpPr>
        <p:grpSpPr>
          <a:xfrm>
            <a:off x="6331439" y="4412377"/>
            <a:ext cx="2136166" cy="1053151"/>
            <a:chOff x="2252875" y="3814653"/>
            <a:chExt cx="2136166" cy="1053151"/>
          </a:xfrm>
        </p:grpSpPr>
        <p:sp>
          <p:nvSpPr>
            <p:cNvPr id="170" name="フローチャート: 他ページ結合子 169">
              <a:extLst>
                <a:ext uri="{FF2B5EF4-FFF2-40B4-BE49-F238E27FC236}">
                  <a16:creationId xmlns:a16="http://schemas.microsoft.com/office/drawing/2014/main" id="{919CD6F8-773A-4DA4-B31A-2FA44442830A}"/>
                </a:ext>
              </a:extLst>
            </p:cNvPr>
            <p:cNvSpPr/>
            <p:nvPr/>
          </p:nvSpPr>
          <p:spPr>
            <a:xfrm rot="16200000">
              <a:off x="2794382" y="3273146"/>
              <a:ext cx="1053151" cy="2136166"/>
            </a:xfrm>
            <a:prstGeom prst="flowChartOffpageConnector">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71" name="テキスト ボックス 170">
              <a:extLst>
                <a:ext uri="{FF2B5EF4-FFF2-40B4-BE49-F238E27FC236}">
                  <a16:creationId xmlns:a16="http://schemas.microsoft.com/office/drawing/2014/main" id="{7F10F456-9FA6-4DEE-A1A1-7A2B3851A468}"/>
                </a:ext>
              </a:extLst>
            </p:cNvPr>
            <p:cNvSpPr txBox="1"/>
            <p:nvPr/>
          </p:nvSpPr>
          <p:spPr>
            <a:xfrm>
              <a:off x="2319526" y="4120665"/>
              <a:ext cx="2016899" cy="523220"/>
            </a:xfrm>
            <a:prstGeom prst="rect">
              <a:avLst/>
            </a:prstGeom>
            <a:noFill/>
          </p:spPr>
          <p:txBody>
            <a:bodyPr wrap="none" rtlCol="0">
              <a:spAutoFit/>
            </a:bodyPr>
            <a:lstStyle/>
            <a:p>
              <a:pPr algn="ctr"/>
              <a:r>
                <a:rPr kumimoji="1" lang="ja-JP" altLang="en-US" sz="1600" u="sng" dirty="0"/>
                <a:t>培地上清</a:t>
              </a:r>
              <a:r>
                <a:rPr kumimoji="1" lang="ja-JP" altLang="en-US" sz="1600" dirty="0"/>
                <a:t>回収</a:t>
              </a:r>
              <a:endParaRPr kumimoji="1" lang="en-US" altLang="ja-JP" sz="1600" dirty="0"/>
            </a:p>
            <a:p>
              <a:pPr algn="ctr"/>
              <a:r>
                <a:rPr kumimoji="1" lang="ja-JP" altLang="en-US" sz="1200" dirty="0"/>
                <a:t>　＝セルロース分解酵素含む</a:t>
              </a:r>
              <a:endParaRPr kumimoji="1" lang="en-US" altLang="ja-JP" sz="1200" dirty="0"/>
            </a:p>
          </p:txBody>
        </p:sp>
      </p:grpSp>
      <p:grpSp>
        <p:nvGrpSpPr>
          <p:cNvPr id="166" name="グループ化 165">
            <a:extLst>
              <a:ext uri="{FF2B5EF4-FFF2-40B4-BE49-F238E27FC236}">
                <a16:creationId xmlns:a16="http://schemas.microsoft.com/office/drawing/2014/main" id="{4CD941E8-12B7-4681-9F31-3623108FD39C}"/>
              </a:ext>
            </a:extLst>
          </p:cNvPr>
          <p:cNvGrpSpPr/>
          <p:nvPr/>
        </p:nvGrpSpPr>
        <p:grpSpPr>
          <a:xfrm>
            <a:off x="4815396" y="4415163"/>
            <a:ext cx="1895461" cy="1053151"/>
            <a:chOff x="2252875" y="3814654"/>
            <a:chExt cx="1895461" cy="1053151"/>
          </a:xfrm>
          <a:solidFill>
            <a:schemeClr val="accent2">
              <a:lumMod val="20000"/>
              <a:lumOff val="80000"/>
            </a:schemeClr>
          </a:solidFill>
        </p:grpSpPr>
        <p:sp>
          <p:nvSpPr>
            <p:cNvPr id="167" name="フローチャート: 他ページ結合子 166">
              <a:extLst>
                <a:ext uri="{FF2B5EF4-FFF2-40B4-BE49-F238E27FC236}">
                  <a16:creationId xmlns:a16="http://schemas.microsoft.com/office/drawing/2014/main" id="{2D48B3B5-55FC-4911-8B5B-51A4E41E456F}"/>
                </a:ext>
              </a:extLst>
            </p:cNvPr>
            <p:cNvSpPr/>
            <p:nvPr/>
          </p:nvSpPr>
          <p:spPr>
            <a:xfrm rot="16200000">
              <a:off x="2674030" y="3393499"/>
              <a:ext cx="1053151" cy="1895461"/>
            </a:xfrm>
            <a:prstGeom prst="flowChartOffpageConnector">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68" name="テキスト ボックス 167">
              <a:extLst>
                <a:ext uri="{FF2B5EF4-FFF2-40B4-BE49-F238E27FC236}">
                  <a16:creationId xmlns:a16="http://schemas.microsoft.com/office/drawing/2014/main" id="{B06A7F4E-9D99-4BE1-8081-FDE8D0189387}"/>
                </a:ext>
              </a:extLst>
            </p:cNvPr>
            <p:cNvSpPr txBox="1"/>
            <p:nvPr/>
          </p:nvSpPr>
          <p:spPr>
            <a:xfrm>
              <a:off x="2774215" y="4056325"/>
              <a:ext cx="1005403" cy="584775"/>
            </a:xfrm>
            <a:prstGeom prst="rect">
              <a:avLst/>
            </a:prstGeom>
            <a:grpFill/>
          </p:spPr>
          <p:txBody>
            <a:bodyPr wrap="none" rtlCol="0">
              <a:spAutoFit/>
            </a:bodyPr>
            <a:lstStyle/>
            <a:p>
              <a:pPr algn="ctr"/>
              <a:r>
                <a:rPr kumimoji="1" lang="ja-JP" altLang="en-US" sz="1600" dirty="0"/>
                <a:t>酵母培養</a:t>
              </a:r>
              <a:endParaRPr kumimoji="1" lang="en-US" altLang="ja-JP" sz="1600" dirty="0"/>
            </a:p>
            <a:p>
              <a:pPr algn="ctr"/>
              <a:r>
                <a:rPr kumimoji="1" lang="ja-JP" altLang="en-US" sz="1600" dirty="0"/>
                <a:t>発現誘導</a:t>
              </a:r>
              <a:endParaRPr kumimoji="1" lang="en-US" altLang="ja-JP" sz="1600" dirty="0"/>
            </a:p>
          </p:txBody>
        </p:sp>
      </p:grpSp>
      <p:grpSp>
        <p:nvGrpSpPr>
          <p:cNvPr id="163" name="グループ化 162">
            <a:extLst>
              <a:ext uri="{FF2B5EF4-FFF2-40B4-BE49-F238E27FC236}">
                <a16:creationId xmlns:a16="http://schemas.microsoft.com/office/drawing/2014/main" id="{2659DF91-8FAC-43CB-B427-A9B9AB566E8B}"/>
              </a:ext>
            </a:extLst>
          </p:cNvPr>
          <p:cNvGrpSpPr/>
          <p:nvPr/>
        </p:nvGrpSpPr>
        <p:grpSpPr>
          <a:xfrm>
            <a:off x="3280955" y="4412378"/>
            <a:ext cx="1895461" cy="1053151"/>
            <a:chOff x="2252875" y="3814654"/>
            <a:chExt cx="1895461" cy="1053151"/>
          </a:xfrm>
          <a:solidFill>
            <a:schemeClr val="accent2"/>
          </a:solidFill>
        </p:grpSpPr>
        <p:sp>
          <p:nvSpPr>
            <p:cNvPr id="164" name="フローチャート: 他ページ結合子 163">
              <a:extLst>
                <a:ext uri="{FF2B5EF4-FFF2-40B4-BE49-F238E27FC236}">
                  <a16:creationId xmlns:a16="http://schemas.microsoft.com/office/drawing/2014/main" id="{6E91E436-359A-4EA2-AE9F-5456C187210F}"/>
                </a:ext>
              </a:extLst>
            </p:cNvPr>
            <p:cNvSpPr/>
            <p:nvPr/>
          </p:nvSpPr>
          <p:spPr>
            <a:xfrm rot="16200000">
              <a:off x="2674030" y="3393499"/>
              <a:ext cx="1053151" cy="1895461"/>
            </a:xfrm>
            <a:prstGeom prst="flowChartOffpageConnector">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65" name="テキスト ボックス 164">
              <a:extLst>
                <a:ext uri="{FF2B5EF4-FFF2-40B4-BE49-F238E27FC236}">
                  <a16:creationId xmlns:a16="http://schemas.microsoft.com/office/drawing/2014/main" id="{87FAAB11-ED15-4093-82B6-35FEB3BB8FA1}"/>
                </a:ext>
              </a:extLst>
            </p:cNvPr>
            <p:cNvSpPr txBox="1"/>
            <p:nvPr/>
          </p:nvSpPr>
          <p:spPr>
            <a:xfrm>
              <a:off x="2773217" y="4059310"/>
              <a:ext cx="1005403" cy="584775"/>
            </a:xfrm>
            <a:prstGeom prst="rect">
              <a:avLst/>
            </a:prstGeom>
            <a:solidFill>
              <a:schemeClr val="accent2">
                <a:lumMod val="20000"/>
                <a:lumOff val="80000"/>
              </a:schemeClr>
            </a:solidFill>
          </p:spPr>
          <p:txBody>
            <a:bodyPr wrap="none" rtlCol="0">
              <a:spAutoFit/>
            </a:bodyPr>
            <a:lstStyle/>
            <a:p>
              <a:pPr algn="ctr"/>
              <a:r>
                <a:rPr kumimoji="1" lang="ja-JP" altLang="en-US" sz="1600" dirty="0"/>
                <a:t>酵母</a:t>
              </a:r>
              <a:r>
                <a:rPr kumimoji="1" lang="ja-JP" altLang="en-US" sz="1200" dirty="0"/>
                <a:t>＊</a:t>
              </a:r>
              <a:r>
                <a:rPr kumimoji="1" lang="ja-JP" altLang="en-US" sz="1600" dirty="0"/>
                <a:t>へ</a:t>
              </a:r>
              <a:endParaRPr kumimoji="1" lang="en-US" altLang="ja-JP" sz="1600" dirty="0"/>
            </a:p>
            <a:p>
              <a:pPr algn="ctr"/>
              <a:r>
                <a:rPr kumimoji="1" lang="ja-JP" altLang="en-US" sz="1600" dirty="0"/>
                <a:t>形質転換</a:t>
              </a:r>
            </a:p>
          </p:txBody>
        </p:sp>
      </p:grpSp>
      <p:sp>
        <p:nvSpPr>
          <p:cNvPr id="2" name="タイトル 1">
            <a:extLst>
              <a:ext uri="{FF2B5EF4-FFF2-40B4-BE49-F238E27FC236}">
                <a16:creationId xmlns:a16="http://schemas.microsoft.com/office/drawing/2014/main" id="{CC0CD494-FDC6-4980-B180-283D54F0139C}"/>
              </a:ext>
            </a:extLst>
          </p:cNvPr>
          <p:cNvSpPr>
            <a:spLocks noGrp="1"/>
          </p:cNvSpPr>
          <p:nvPr>
            <p:ph type="title"/>
          </p:nvPr>
        </p:nvSpPr>
        <p:spPr/>
        <p:txBody>
          <a:bodyPr>
            <a:normAutofit fontScale="90000"/>
          </a:bodyPr>
          <a:lstStyle/>
          <a:p>
            <a:r>
              <a:rPr kumimoji="1" lang="en-US" altLang="ja-JP" sz="1800" dirty="0"/>
              <a:t>Wet</a:t>
            </a:r>
            <a:r>
              <a:rPr kumimoji="1" lang="ja-JP" altLang="en-US" sz="1800" dirty="0"/>
              <a:t>実験：セルロース分解酵素</a:t>
            </a:r>
            <a:r>
              <a:rPr lang="ja-JP" altLang="en-US" sz="1800" dirty="0"/>
              <a:t>の合成・評価実験</a:t>
            </a:r>
            <a:br>
              <a:rPr kumimoji="1" lang="en-US" altLang="ja-JP" dirty="0"/>
            </a:br>
            <a:r>
              <a:rPr kumimoji="1" lang="ja-JP" altLang="en-US" dirty="0"/>
              <a:t>対象④</a:t>
            </a:r>
            <a:r>
              <a:rPr kumimoji="1" lang="en-US" altLang="ja-JP" dirty="0"/>
              <a:t>TrCel7A</a:t>
            </a:r>
            <a:r>
              <a:rPr kumimoji="1" lang="ja-JP" altLang="en-US" dirty="0"/>
              <a:t>　発現・活性の確認</a:t>
            </a:r>
          </a:p>
        </p:txBody>
      </p:sp>
      <p:sp>
        <p:nvSpPr>
          <p:cNvPr id="3" name="スライド番号プレースホルダー 2">
            <a:extLst>
              <a:ext uri="{FF2B5EF4-FFF2-40B4-BE49-F238E27FC236}">
                <a16:creationId xmlns:a16="http://schemas.microsoft.com/office/drawing/2014/main" id="{B74CFA7B-5D32-4244-B613-2FE4CCB6EA9C}"/>
              </a:ext>
            </a:extLst>
          </p:cNvPr>
          <p:cNvSpPr>
            <a:spLocks noGrp="1"/>
          </p:cNvSpPr>
          <p:nvPr>
            <p:ph type="sldNum" sz="quarter" idx="10"/>
          </p:nvPr>
        </p:nvSpPr>
        <p:spPr/>
        <p:txBody>
          <a:bodyPr/>
          <a:lstStyle/>
          <a:p>
            <a:fld id="{584EAAFE-CFE5-40AD-8E95-5BFF290DC5CF}" type="slidenum">
              <a:rPr kumimoji="1" lang="ja-JP" altLang="en-US" smtClean="0"/>
              <a:pPr/>
              <a:t>29</a:t>
            </a:fld>
            <a:endParaRPr kumimoji="1" lang="ja-JP" altLang="en-US"/>
          </a:p>
        </p:txBody>
      </p:sp>
      <p:grpSp>
        <p:nvGrpSpPr>
          <p:cNvPr id="206" name="グループ化 205">
            <a:extLst>
              <a:ext uri="{FF2B5EF4-FFF2-40B4-BE49-F238E27FC236}">
                <a16:creationId xmlns:a16="http://schemas.microsoft.com/office/drawing/2014/main" id="{2B93D1E8-17D9-4EFC-A2D4-C28637CD44D4}"/>
              </a:ext>
            </a:extLst>
          </p:cNvPr>
          <p:cNvGrpSpPr/>
          <p:nvPr/>
        </p:nvGrpSpPr>
        <p:grpSpPr>
          <a:xfrm>
            <a:off x="1966310" y="2054396"/>
            <a:ext cx="2914192" cy="849140"/>
            <a:chOff x="3127719" y="2231325"/>
            <a:chExt cx="2914192" cy="849140"/>
          </a:xfrm>
        </p:grpSpPr>
        <p:grpSp>
          <p:nvGrpSpPr>
            <p:cNvPr id="138" name="グループ化 137">
              <a:extLst>
                <a:ext uri="{FF2B5EF4-FFF2-40B4-BE49-F238E27FC236}">
                  <a16:creationId xmlns:a16="http://schemas.microsoft.com/office/drawing/2014/main" id="{1F13C15B-C29C-4348-97F8-BFE0546260C4}"/>
                </a:ext>
              </a:extLst>
            </p:cNvPr>
            <p:cNvGrpSpPr/>
            <p:nvPr/>
          </p:nvGrpSpPr>
          <p:grpSpPr>
            <a:xfrm>
              <a:off x="3127719" y="2231325"/>
              <a:ext cx="2914192" cy="849140"/>
              <a:chOff x="166659" y="1950464"/>
              <a:chExt cx="2914192" cy="849140"/>
            </a:xfrm>
          </p:grpSpPr>
          <p:sp>
            <p:nvSpPr>
              <p:cNvPr id="143" name="矢印: 五方向 142">
                <a:extLst>
                  <a:ext uri="{FF2B5EF4-FFF2-40B4-BE49-F238E27FC236}">
                    <a16:creationId xmlns:a16="http://schemas.microsoft.com/office/drawing/2014/main" id="{842E0D61-60EA-4B00-8422-88872866CE57}"/>
                  </a:ext>
                </a:extLst>
              </p:cNvPr>
              <p:cNvSpPr/>
              <p:nvPr/>
            </p:nvSpPr>
            <p:spPr>
              <a:xfrm>
                <a:off x="168224" y="1950464"/>
                <a:ext cx="2713795" cy="847814"/>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144" name="テキスト ボックス 143">
                <a:extLst>
                  <a:ext uri="{FF2B5EF4-FFF2-40B4-BE49-F238E27FC236}">
                    <a16:creationId xmlns:a16="http://schemas.microsoft.com/office/drawing/2014/main" id="{CF9784AA-E316-4C85-91BB-20904E27DEBD}"/>
                  </a:ext>
                </a:extLst>
              </p:cNvPr>
              <p:cNvSpPr txBox="1"/>
              <p:nvPr/>
            </p:nvSpPr>
            <p:spPr>
              <a:xfrm>
                <a:off x="166659" y="2522605"/>
                <a:ext cx="2914192"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grpSp>
          <p:nvGrpSpPr>
            <p:cNvPr id="139" name="グループ化 138">
              <a:extLst>
                <a:ext uri="{FF2B5EF4-FFF2-40B4-BE49-F238E27FC236}">
                  <a16:creationId xmlns:a16="http://schemas.microsoft.com/office/drawing/2014/main" id="{178359B0-4EA1-4792-9827-F661CA004DE4}"/>
                </a:ext>
              </a:extLst>
            </p:cNvPr>
            <p:cNvGrpSpPr/>
            <p:nvPr/>
          </p:nvGrpSpPr>
          <p:grpSpPr>
            <a:xfrm>
              <a:off x="3450261" y="2317499"/>
              <a:ext cx="2076455" cy="484033"/>
              <a:chOff x="6595770" y="1162574"/>
              <a:chExt cx="2076455" cy="484033"/>
            </a:xfrm>
          </p:grpSpPr>
          <p:sp>
            <p:nvSpPr>
              <p:cNvPr id="140" name="フローチャート: 端子 139">
                <a:extLst>
                  <a:ext uri="{FF2B5EF4-FFF2-40B4-BE49-F238E27FC236}">
                    <a16:creationId xmlns:a16="http://schemas.microsoft.com/office/drawing/2014/main" id="{EAE0E12A-4FFF-4342-98C9-358EAA722C26}"/>
                  </a:ext>
                </a:extLst>
              </p:cNvPr>
              <p:cNvSpPr/>
              <p:nvPr/>
            </p:nvSpPr>
            <p:spPr>
              <a:xfrm>
                <a:off x="6595770" y="1162574"/>
                <a:ext cx="969007" cy="484033"/>
              </a:xfrm>
              <a:prstGeom prst="flowChartTerminator">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TrCel7A</a:t>
                </a:r>
                <a:endParaRPr kumimoji="1" lang="ja-JP" altLang="en-US" sz="1600" dirty="0">
                  <a:solidFill>
                    <a:schemeClr val="bg1"/>
                  </a:solidFill>
                </a:endParaRPr>
              </a:p>
            </p:txBody>
          </p:sp>
          <p:sp>
            <p:nvSpPr>
              <p:cNvPr id="141" name="正方形/長方形 140">
                <a:extLst>
                  <a:ext uri="{FF2B5EF4-FFF2-40B4-BE49-F238E27FC236}">
                    <a16:creationId xmlns:a16="http://schemas.microsoft.com/office/drawing/2014/main" id="{A551BBE3-C07A-4787-9E97-A23501E7FB2E}"/>
                  </a:ext>
                </a:extLst>
              </p:cNvPr>
              <p:cNvSpPr/>
              <p:nvPr/>
            </p:nvSpPr>
            <p:spPr>
              <a:xfrm>
                <a:off x="7712282" y="1404591"/>
                <a:ext cx="959943" cy="242016"/>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TrCBM1</a:t>
                </a:r>
                <a:endParaRPr kumimoji="1" lang="ja-JP" altLang="en-US" sz="1600" dirty="0">
                  <a:solidFill>
                    <a:schemeClr val="bg1"/>
                  </a:solidFill>
                </a:endParaRPr>
              </a:p>
            </p:txBody>
          </p:sp>
          <p:cxnSp>
            <p:nvCxnSpPr>
              <p:cNvPr id="142" name="直線コネクタ 141">
                <a:extLst>
                  <a:ext uri="{FF2B5EF4-FFF2-40B4-BE49-F238E27FC236}">
                    <a16:creationId xmlns:a16="http://schemas.microsoft.com/office/drawing/2014/main" id="{F80B7CAB-6CA0-4E33-805C-512F39A48EDC}"/>
                  </a:ext>
                </a:extLst>
              </p:cNvPr>
              <p:cNvCxnSpPr>
                <a:cxnSpLocks/>
                <a:endCxn id="141" idx="1"/>
              </p:cNvCxnSpPr>
              <p:nvPr/>
            </p:nvCxnSpPr>
            <p:spPr>
              <a:xfrm>
                <a:off x="7564777" y="1404591"/>
                <a:ext cx="147505" cy="121008"/>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162" name="グループ化 161">
            <a:extLst>
              <a:ext uri="{FF2B5EF4-FFF2-40B4-BE49-F238E27FC236}">
                <a16:creationId xmlns:a16="http://schemas.microsoft.com/office/drawing/2014/main" id="{BC3A1CB0-AAC7-4B03-ABD9-7E885A854CDF}"/>
              </a:ext>
            </a:extLst>
          </p:cNvPr>
          <p:cNvGrpSpPr/>
          <p:nvPr/>
        </p:nvGrpSpPr>
        <p:grpSpPr>
          <a:xfrm>
            <a:off x="1772381" y="4415163"/>
            <a:ext cx="1895461" cy="1053151"/>
            <a:chOff x="2252875" y="3814654"/>
            <a:chExt cx="1895461" cy="1053151"/>
          </a:xfrm>
          <a:solidFill>
            <a:srgbClr val="FFF6CC"/>
          </a:solidFill>
        </p:grpSpPr>
        <p:sp>
          <p:nvSpPr>
            <p:cNvPr id="158" name="フローチャート: 他ページ結合子 157">
              <a:extLst>
                <a:ext uri="{FF2B5EF4-FFF2-40B4-BE49-F238E27FC236}">
                  <a16:creationId xmlns:a16="http://schemas.microsoft.com/office/drawing/2014/main" id="{77A386BD-86FF-4EC0-901A-0BF243D8136B}"/>
                </a:ext>
              </a:extLst>
            </p:cNvPr>
            <p:cNvSpPr/>
            <p:nvPr/>
          </p:nvSpPr>
          <p:spPr>
            <a:xfrm rot="16200000">
              <a:off x="2674030" y="3393499"/>
              <a:ext cx="1053151" cy="1895461"/>
            </a:xfrm>
            <a:prstGeom prst="flowChartOffpageConnector">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61" name="テキスト ボックス 160">
              <a:extLst>
                <a:ext uri="{FF2B5EF4-FFF2-40B4-BE49-F238E27FC236}">
                  <a16:creationId xmlns:a16="http://schemas.microsoft.com/office/drawing/2014/main" id="{EF2169DB-6884-4911-95BB-7ACACD1149CF}"/>
                </a:ext>
              </a:extLst>
            </p:cNvPr>
            <p:cNvSpPr txBox="1"/>
            <p:nvPr/>
          </p:nvSpPr>
          <p:spPr>
            <a:xfrm>
              <a:off x="2478473" y="4171952"/>
              <a:ext cx="1210588" cy="338554"/>
            </a:xfrm>
            <a:prstGeom prst="rect">
              <a:avLst/>
            </a:prstGeom>
            <a:grpFill/>
          </p:spPr>
          <p:txBody>
            <a:bodyPr wrap="none" rtlCol="0">
              <a:spAutoFit/>
            </a:bodyPr>
            <a:lstStyle/>
            <a:p>
              <a:pPr algn="ctr"/>
              <a:r>
                <a:rPr kumimoji="1" lang="ja-JP" altLang="en-US" sz="1600" dirty="0"/>
                <a:t>遺伝子合成</a:t>
              </a:r>
            </a:p>
          </p:txBody>
        </p:sp>
      </p:grpSp>
      <p:cxnSp>
        <p:nvCxnSpPr>
          <p:cNvPr id="204" name="直線コネクタ 203">
            <a:extLst>
              <a:ext uri="{FF2B5EF4-FFF2-40B4-BE49-F238E27FC236}">
                <a16:creationId xmlns:a16="http://schemas.microsoft.com/office/drawing/2014/main" id="{37592209-1CC0-4E80-8D10-BA83272CFDD0}"/>
              </a:ext>
            </a:extLst>
          </p:cNvPr>
          <p:cNvCxnSpPr>
            <a:cxnSpLocks/>
            <a:stCxn id="170" idx="2"/>
            <a:endCxn id="182" idx="2"/>
          </p:cNvCxnSpPr>
          <p:nvPr/>
        </p:nvCxnSpPr>
        <p:spPr>
          <a:xfrm>
            <a:off x="8467605" y="4938953"/>
            <a:ext cx="2455223"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8" name="テキスト ボックス 207">
            <a:extLst>
              <a:ext uri="{FF2B5EF4-FFF2-40B4-BE49-F238E27FC236}">
                <a16:creationId xmlns:a16="http://schemas.microsoft.com/office/drawing/2014/main" id="{213F0927-01BF-4712-B870-07EE1F867E44}"/>
              </a:ext>
            </a:extLst>
          </p:cNvPr>
          <p:cNvSpPr txBox="1"/>
          <p:nvPr/>
        </p:nvSpPr>
        <p:spPr>
          <a:xfrm>
            <a:off x="1676779" y="4026638"/>
            <a:ext cx="385042" cy="523220"/>
          </a:xfrm>
          <a:prstGeom prst="rect">
            <a:avLst/>
          </a:prstGeom>
          <a:noFill/>
        </p:spPr>
        <p:txBody>
          <a:bodyPr wrap="none" rtlCol="0">
            <a:spAutoFit/>
          </a:bodyPr>
          <a:lstStyle/>
          <a:p>
            <a:r>
              <a:rPr kumimoji="1" lang="en-US" altLang="ja-JP" sz="2800" b="1" dirty="0">
                <a:solidFill>
                  <a:schemeClr val="accent1"/>
                </a:solidFill>
              </a:rPr>
              <a:t>1</a:t>
            </a:r>
            <a:endParaRPr kumimoji="1" lang="ja-JP" altLang="en-US" sz="2800" b="1" dirty="0">
              <a:solidFill>
                <a:schemeClr val="accent1"/>
              </a:solidFill>
            </a:endParaRPr>
          </a:p>
        </p:txBody>
      </p:sp>
      <p:sp>
        <p:nvSpPr>
          <p:cNvPr id="209" name="テキスト ボックス 208">
            <a:extLst>
              <a:ext uri="{FF2B5EF4-FFF2-40B4-BE49-F238E27FC236}">
                <a16:creationId xmlns:a16="http://schemas.microsoft.com/office/drawing/2014/main" id="{0A8191AB-8375-4DD5-AE2C-C1BEF0F78CF4}"/>
              </a:ext>
            </a:extLst>
          </p:cNvPr>
          <p:cNvSpPr txBox="1"/>
          <p:nvPr/>
        </p:nvSpPr>
        <p:spPr>
          <a:xfrm>
            <a:off x="3332757" y="4026638"/>
            <a:ext cx="385042" cy="523220"/>
          </a:xfrm>
          <a:prstGeom prst="rect">
            <a:avLst/>
          </a:prstGeom>
          <a:noFill/>
        </p:spPr>
        <p:txBody>
          <a:bodyPr wrap="none" rtlCol="0">
            <a:spAutoFit/>
          </a:bodyPr>
          <a:lstStyle/>
          <a:p>
            <a:r>
              <a:rPr kumimoji="1" lang="en-US" altLang="ja-JP" sz="2800" b="1" dirty="0">
                <a:solidFill>
                  <a:schemeClr val="accent1"/>
                </a:solidFill>
              </a:rPr>
              <a:t>2</a:t>
            </a:r>
            <a:endParaRPr kumimoji="1" lang="ja-JP" altLang="en-US" sz="2800" b="1" dirty="0">
              <a:solidFill>
                <a:schemeClr val="accent1"/>
              </a:solidFill>
            </a:endParaRPr>
          </a:p>
        </p:txBody>
      </p:sp>
      <p:sp>
        <p:nvSpPr>
          <p:cNvPr id="210" name="テキスト ボックス 209">
            <a:extLst>
              <a:ext uri="{FF2B5EF4-FFF2-40B4-BE49-F238E27FC236}">
                <a16:creationId xmlns:a16="http://schemas.microsoft.com/office/drawing/2014/main" id="{7C233981-50C9-478B-89C4-3C90FA0F75F0}"/>
              </a:ext>
            </a:extLst>
          </p:cNvPr>
          <p:cNvSpPr txBox="1"/>
          <p:nvPr/>
        </p:nvSpPr>
        <p:spPr>
          <a:xfrm>
            <a:off x="4831434" y="4026638"/>
            <a:ext cx="385042" cy="523220"/>
          </a:xfrm>
          <a:prstGeom prst="rect">
            <a:avLst/>
          </a:prstGeom>
          <a:noFill/>
        </p:spPr>
        <p:txBody>
          <a:bodyPr wrap="none" rtlCol="0">
            <a:spAutoFit/>
          </a:bodyPr>
          <a:lstStyle/>
          <a:p>
            <a:r>
              <a:rPr kumimoji="1" lang="en-US" altLang="ja-JP" sz="2800" b="1" dirty="0">
                <a:solidFill>
                  <a:schemeClr val="accent1"/>
                </a:solidFill>
              </a:rPr>
              <a:t>3</a:t>
            </a:r>
            <a:endParaRPr kumimoji="1" lang="ja-JP" altLang="en-US" sz="2800" b="1" dirty="0">
              <a:solidFill>
                <a:schemeClr val="accent1"/>
              </a:solidFill>
            </a:endParaRPr>
          </a:p>
        </p:txBody>
      </p:sp>
      <p:sp>
        <p:nvSpPr>
          <p:cNvPr id="211" name="テキスト ボックス 210">
            <a:extLst>
              <a:ext uri="{FF2B5EF4-FFF2-40B4-BE49-F238E27FC236}">
                <a16:creationId xmlns:a16="http://schemas.microsoft.com/office/drawing/2014/main" id="{AB58463D-DFB6-4911-9B6B-821D9D2A4C19}"/>
              </a:ext>
            </a:extLst>
          </p:cNvPr>
          <p:cNvSpPr txBox="1"/>
          <p:nvPr/>
        </p:nvSpPr>
        <p:spPr>
          <a:xfrm>
            <a:off x="6331611" y="4026638"/>
            <a:ext cx="385042" cy="523220"/>
          </a:xfrm>
          <a:prstGeom prst="rect">
            <a:avLst/>
          </a:prstGeom>
          <a:noFill/>
        </p:spPr>
        <p:txBody>
          <a:bodyPr wrap="none" rtlCol="0">
            <a:spAutoFit/>
          </a:bodyPr>
          <a:lstStyle/>
          <a:p>
            <a:r>
              <a:rPr kumimoji="1" lang="en-US" altLang="ja-JP" sz="2800" b="1" dirty="0">
                <a:solidFill>
                  <a:schemeClr val="accent1"/>
                </a:solidFill>
              </a:rPr>
              <a:t>4</a:t>
            </a:r>
            <a:endParaRPr kumimoji="1" lang="ja-JP" altLang="en-US" sz="2800" b="1" dirty="0">
              <a:solidFill>
                <a:schemeClr val="accent1"/>
              </a:solidFill>
            </a:endParaRPr>
          </a:p>
        </p:txBody>
      </p:sp>
      <p:sp>
        <p:nvSpPr>
          <p:cNvPr id="212" name="テキスト ボックス 211">
            <a:extLst>
              <a:ext uri="{FF2B5EF4-FFF2-40B4-BE49-F238E27FC236}">
                <a16:creationId xmlns:a16="http://schemas.microsoft.com/office/drawing/2014/main" id="{E5CF0818-DE5F-4B8A-B1A6-F3A43BE49860}"/>
              </a:ext>
            </a:extLst>
          </p:cNvPr>
          <p:cNvSpPr txBox="1"/>
          <p:nvPr/>
        </p:nvSpPr>
        <p:spPr>
          <a:xfrm>
            <a:off x="8021893" y="4026638"/>
            <a:ext cx="385042" cy="523220"/>
          </a:xfrm>
          <a:prstGeom prst="rect">
            <a:avLst/>
          </a:prstGeom>
          <a:noFill/>
        </p:spPr>
        <p:txBody>
          <a:bodyPr wrap="none" rtlCol="0">
            <a:spAutoFit/>
          </a:bodyPr>
          <a:lstStyle/>
          <a:p>
            <a:r>
              <a:rPr kumimoji="1" lang="en-US" altLang="ja-JP" sz="2800" b="1" dirty="0">
                <a:solidFill>
                  <a:schemeClr val="accent1"/>
                </a:solidFill>
              </a:rPr>
              <a:t>5</a:t>
            </a:r>
            <a:endParaRPr kumimoji="1" lang="ja-JP" altLang="en-US" sz="2800" b="1" dirty="0">
              <a:solidFill>
                <a:schemeClr val="accent1"/>
              </a:solidFill>
            </a:endParaRPr>
          </a:p>
        </p:txBody>
      </p:sp>
      <p:sp>
        <p:nvSpPr>
          <p:cNvPr id="57" name="テキスト ボックス 56">
            <a:extLst>
              <a:ext uri="{FF2B5EF4-FFF2-40B4-BE49-F238E27FC236}">
                <a16:creationId xmlns:a16="http://schemas.microsoft.com/office/drawing/2014/main" id="{79BCFF39-3517-4299-9784-4023EE8C0877}"/>
              </a:ext>
            </a:extLst>
          </p:cNvPr>
          <p:cNvSpPr txBox="1"/>
          <p:nvPr/>
        </p:nvSpPr>
        <p:spPr>
          <a:xfrm>
            <a:off x="528422" y="1578956"/>
            <a:ext cx="2191690" cy="369332"/>
          </a:xfrm>
          <a:prstGeom prst="rect">
            <a:avLst/>
          </a:prstGeom>
          <a:noFill/>
        </p:spPr>
        <p:txBody>
          <a:bodyPr wrap="none" rtlCol="0">
            <a:spAutoFit/>
          </a:bodyPr>
          <a:lstStyle/>
          <a:p>
            <a:pPr marL="285750" indent="-285750">
              <a:buFont typeface="Wingdings" panose="05000000000000000000" pitchFamily="2" charset="2"/>
              <a:buChar char="n"/>
            </a:pPr>
            <a:r>
              <a:rPr kumimoji="1" lang="ja-JP" altLang="en-US" b="1" dirty="0">
                <a:solidFill>
                  <a:schemeClr val="accent1"/>
                </a:solidFill>
              </a:rPr>
              <a:t>対象④　</a:t>
            </a:r>
            <a:r>
              <a:rPr kumimoji="1" lang="en-US" altLang="ja-JP" dirty="0"/>
              <a:t>TrCel7A</a:t>
            </a:r>
            <a:endParaRPr kumimoji="1" lang="ja-JP" altLang="en-US" dirty="0"/>
          </a:p>
        </p:txBody>
      </p:sp>
      <p:sp>
        <p:nvSpPr>
          <p:cNvPr id="58" name="テキスト ボックス 57">
            <a:extLst>
              <a:ext uri="{FF2B5EF4-FFF2-40B4-BE49-F238E27FC236}">
                <a16:creationId xmlns:a16="http://schemas.microsoft.com/office/drawing/2014/main" id="{3F88D4D2-F793-4260-8BA4-382CBE3BB8CC}"/>
              </a:ext>
            </a:extLst>
          </p:cNvPr>
          <p:cNvSpPr txBox="1"/>
          <p:nvPr/>
        </p:nvSpPr>
        <p:spPr>
          <a:xfrm>
            <a:off x="517055" y="3601325"/>
            <a:ext cx="1571264" cy="369332"/>
          </a:xfrm>
          <a:prstGeom prst="rect">
            <a:avLst/>
          </a:prstGeom>
          <a:noFill/>
        </p:spPr>
        <p:txBody>
          <a:bodyPr wrap="none" rtlCol="0">
            <a:spAutoFit/>
          </a:bodyPr>
          <a:lstStyle/>
          <a:p>
            <a:pPr marL="285750" indent="-285750">
              <a:buFont typeface="Wingdings" panose="05000000000000000000" pitchFamily="2" charset="2"/>
              <a:buChar char="n"/>
            </a:pPr>
            <a:r>
              <a:rPr kumimoji="1" lang="ja-JP" altLang="en-US" b="1" dirty="0">
                <a:solidFill>
                  <a:schemeClr val="accent1"/>
                </a:solidFill>
              </a:rPr>
              <a:t>実験の流れ</a:t>
            </a:r>
          </a:p>
        </p:txBody>
      </p:sp>
      <p:grpSp>
        <p:nvGrpSpPr>
          <p:cNvPr id="60" name="グループ化 59">
            <a:extLst>
              <a:ext uri="{FF2B5EF4-FFF2-40B4-BE49-F238E27FC236}">
                <a16:creationId xmlns:a16="http://schemas.microsoft.com/office/drawing/2014/main" id="{22D0B593-71C6-4687-98E7-7455E8CA46A1}"/>
              </a:ext>
            </a:extLst>
          </p:cNvPr>
          <p:cNvGrpSpPr/>
          <p:nvPr/>
        </p:nvGrpSpPr>
        <p:grpSpPr>
          <a:xfrm>
            <a:off x="7573204" y="1274879"/>
            <a:ext cx="4999426" cy="949123"/>
            <a:chOff x="1241417" y="699860"/>
            <a:chExt cx="4999426" cy="949123"/>
          </a:xfrm>
        </p:grpSpPr>
        <p:grpSp>
          <p:nvGrpSpPr>
            <p:cNvPr id="61" name="グループ化 60">
              <a:extLst>
                <a:ext uri="{FF2B5EF4-FFF2-40B4-BE49-F238E27FC236}">
                  <a16:creationId xmlns:a16="http://schemas.microsoft.com/office/drawing/2014/main" id="{ABEC7B20-9187-49C6-9122-65875333396C}"/>
                </a:ext>
              </a:extLst>
            </p:cNvPr>
            <p:cNvGrpSpPr/>
            <p:nvPr/>
          </p:nvGrpSpPr>
          <p:grpSpPr>
            <a:xfrm>
              <a:off x="1241417" y="785187"/>
              <a:ext cx="4234575" cy="846457"/>
              <a:chOff x="9413082" y="1604254"/>
              <a:chExt cx="4234575" cy="846457"/>
            </a:xfrm>
          </p:grpSpPr>
          <p:grpSp>
            <p:nvGrpSpPr>
              <p:cNvPr id="64" name="グループ化 63">
                <a:extLst>
                  <a:ext uri="{FF2B5EF4-FFF2-40B4-BE49-F238E27FC236}">
                    <a16:creationId xmlns:a16="http://schemas.microsoft.com/office/drawing/2014/main" id="{9F781F58-A144-4DBF-A315-B9F64E9E3DDE}"/>
                  </a:ext>
                </a:extLst>
              </p:cNvPr>
              <p:cNvGrpSpPr/>
              <p:nvPr/>
            </p:nvGrpSpPr>
            <p:grpSpPr>
              <a:xfrm>
                <a:off x="9472864" y="1678258"/>
                <a:ext cx="2170081" cy="430516"/>
                <a:chOff x="6799366" y="1248537"/>
                <a:chExt cx="1960180" cy="340384"/>
              </a:xfrm>
            </p:grpSpPr>
            <p:sp>
              <p:nvSpPr>
                <p:cNvPr id="70" name="フローチャート: 端子 69">
                  <a:extLst>
                    <a:ext uri="{FF2B5EF4-FFF2-40B4-BE49-F238E27FC236}">
                      <a16:creationId xmlns:a16="http://schemas.microsoft.com/office/drawing/2014/main" id="{2EC45C43-E286-4D8B-BE74-FD2A878AE32B}"/>
                    </a:ext>
                  </a:extLst>
                </p:cNvPr>
                <p:cNvSpPr/>
                <p:nvPr/>
              </p:nvSpPr>
              <p:spPr>
                <a:xfrm>
                  <a:off x="6799366" y="1248537"/>
                  <a:ext cx="872676" cy="340384"/>
                </a:xfrm>
                <a:prstGeom prst="flowChartTermina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bg1"/>
                      </a:solidFill>
                    </a:rPr>
                    <a:t>CD</a:t>
                  </a:r>
                  <a:r>
                    <a:rPr kumimoji="1" lang="en-US" altLang="ja-JP" sz="900">
                      <a:solidFill>
                        <a:schemeClr val="bg1"/>
                      </a:solidFill>
                    </a:rPr>
                    <a:t> (</a:t>
                  </a:r>
                  <a:r>
                    <a:rPr kumimoji="1" lang="ja-JP" altLang="en-US" sz="900">
                      <a:solidFill>
                        <a:schemeClr val="bg1"/>
                      </a:solidFill>
                    </a:rPr>
                    <a:t>触媒ドメイン</a:t>
                  </a:r>
                  <a:r>
                    <a:rPr kumimoji="1" lang="en-US" altLang="ja-JP" sz="900">
                      <a:solidFill>
                        <a:schemeClr val="bg1"/>
                      </a:solidFill>
                    </a:rPr>
                    <a:t>)</a:t>
                  </a:r>
                  <a:endParaRPr kumimoji="1" lang="ja-JP" altLang="en-US" sz="1400" dirty="0">
                    <a:solidFill>
                      <a:schemeClr val="bg1"/>
                    </a:solidFill>
                  </a:endParaRPr>
                </a:p>
              </p:txBody>
            </p:sp>
            <p:sp>
              <p:nvSpPr>
                <p:cNvPr id="71" name="正方形/長方形 70">
                  <a:extLst>
                    <a:ext uri="{FF2B5EF4-FFF2-40B4-BE49-F238E27FC236}">
                      <a16:creationId xmlns:a16="http://schemas.microsoft.com/office/drawing/2014/main" id="{B19A0E14-410F-45CC-AEC1-C81300154A4A}"/>
                    </a:ext>
                  </a:extLst>
                </p:cNvPr>
                <p:cNvSpPr/>
                <p:nvPr/>
              </p:nvSpPr>
              <p:spPr>
                <a:xfrm>
                  <a:off x="7799603" y="1406627"/>
                  <a:ext cx="959943" cy="18229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bg1"/>
                      </a:solidFill>
                    </a:rPr>
                    <a:t>CBD</a:t>
                  </a:r>
                  <a:r>
                    <a:rPr kumimoji="1" lang="en-US" altLang="ja-JP" sz="900">
                      <a:solidFill>
                        <a:schemeClr val="bg1"/>
                      </a:solidFill>
                    </a:rPr>
                    <a:t> (</a:t>
                  </a:r>
                  <a:r>
                    <a:rPr kumimoji="1" lang="ja-JP" altLang="en-US" sz="900">
                      <a:solidFill>
                        <a:schemeClr val="bg1"/>
                      </a:solidFill>
                    </a:rPr>
                    <a:t>結合ドメイン</a:t>
                  </a:r>
                  <a:r>
                    <a:rPr kumimoji="1" lang="en-US" altLang="ja-JP" sz="900">
                      <a:solidFill>
                        <a:schemeClr val="bg1"/>
                      </a:solidFill>
                    </a:rPr>
                    <a:t>)</a:t>
                  </a:r>
                  <a:endParaRPr kumimoji="1" lang="ja-JP" altLang="en-US" sz="1200" dirty="0">
                    <a:solidFill>
                      <a:schemeClr val="bg1"/>
                    </a:solidFill>
                  </a:endParaRPr>
                </a:p>
              </p:txBody>
            </p:sp>
            <p:cxnSp>
              <p:nvCxnSpPr>
                <p:cNvPr id="72" name="直線コネクタ 71">
                  <a:extLst>
                    <a:ext uri="{FF2B5EF4-FFF2-40B4-BE49-F238E27FC236}">
                      <a16:creationId xmlns:a16="http://schemas.microsoft.com/office/drawing/2014/main" id="{C6A17B4B-FC66-4994-8094-B2971F196193}"/>
                    </a:ext>
                  </a:extLst>
                </p:cNvPr>
                <p:cNvCxnSpPr>
                  <a:cxnSpLocks/>
                  <a:stCxn id="70" idx="3"/>
                  <a:endCxn id="71" idx="1"/>
                </p:cNvCxnSpPr>
                <p:nvPr/>
              </p:nvCxnSpPr>
              <p:spPr>
                <a:xfrm>
                  <a:off x="7672047" y="1418729"/>
                  <a:ext cx="127555" cy="79044"/>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68" name="テキスト ボックス 67">
                <a:extLst>
                  <a:ext uri="{FF2B5EF4-FFF2-40B4-BE49-F238E27FC236}">
                    <a16:creationId xmlns:a16="http://schemas.microsoft.com/office/drawing/2014/main" id="{FC07C270-5FDF-4689-B387-8495B9A7BE36}"/>
                  </a:ext>
                </a:extLst>
              </p:cNvPr>
              <p:cNvSpPr txBox="1"/>
              <p:nvPr/>
            </p:nvSpPr>
            <p:spPr>
              <a:xfrm>
                <a:off x="9733627" y="2126534"/>
                <a:ext cx="1630575" cy="276999"/>
              </a:xfrm>
              <a:prstGeom prst="rect">
                <a:avLst/>
              </a:prstGeom>
              <a:noFill/>
            </p:spPr>
            <p:txBody>
              <a:bodyPr wrap="none" rtlCol="0">
                <a:spAutoFit/>
              </a:bodyPr>
              <a:lstStyle/>
              <a:p>
                <a:r>
                  <a:rPr kumimoji="1" lang="en-US" altLang="ja-JP" sz="1200" dirty="0"/>
                  <a:t>@</a:t>
                </a:r>
                <a:r>
                  <a:rPr kumimoji="1" lang="ja-JP" altLang="en-US" sz="1200" dirty="0"/>
                  <a:t>発現に使用する宿主</a:t>
                </a:r>
              </a:p>
            </p:txBody>
          </p:sp>
          <p:sp>
            <p:nvSpPr>
              <p:cNvPr id="69" name="正方形/長方形 68">
                <a:extLst>
                  <a:ext uri="{FF2B5EF4-FFF2-40B4-BE49-F238E27FC236}">
                    <a16:creationId xmlns:a16="http://schemas.microsoft.com/office/drawing/2014/main" id="{E12D21CC-9480-4784-8070-0A2EC76C066C}"/>
                  </a:ext>
                </a:extLst>
              </p:cNvPr>
              <p:cNvSpPr/>
              <p:nvPr/>
            </p:nvSpPr>
            <p:spPr>
              <a:xfrm>
                <a:off x="9413082" y="1604254"/>
                <a:ext cx="4234575" cy="846457"/>
              </a:xfrm>
              <a:prstGeom prst="rect">
                <a:avLst/>
              </a:prstGeom>
              <a:noFill/>
              <a:ln>
                <a:solidFill>
                  <a:srgbClr val="C0C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62" name="正方形/長方形 61">
              <a:extLst>
                <a:ext uri="{FF2B5EF4-FFF2-40B4-BE49-F238E27FC236}">
                  <a16:creationId xmlns:a16="http://schemas.microsoft.com/office/drawing/2014/main" id="{886D15E4-5397-45AD-99DA-DA51BA73E80A}"/>
                </a:ext>
              </a:extLst>
            </p:cNvPr>
            <p:cNvSpPr/>
            <p:nvPr/>
          </p:nvSpPr>
          <p:spPr>
            <a:xfrm>
              <a:off x="3526992" y="699860"/>
              <a:ext cx="2713851" cy="949123"/>
            </a:xfrm>
            <a:prstGeom prst="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a:ea typeface="Meiryo UI"/>
                  <a:cs typeface="Times New Roman" panose="02020603050405020304" pitchFamily="18" charset="0"/>
                </a:rPr>
                <a:t>頭</a:t>
              </a:r>
              <a:r>
                <a:rPr kumimoji="1" lang="en-US" altLang="ja-JP" sz="1100" b="0" i="0" u="none" strike="noStrike" kern="1200" cap="none" spc="0" normalizeH="0" baseline="0" noProof="0" dirty="0">
                  <a:ln>
                    <a:noFill/>
                  </a:ln>
                  <a:solidFill>
                    <a:prstClr val="black"/>
                  </a:solidFill>
                  <a:effectLst/>
                  <a:uLnTx/>
                  <a:uFillTx/>
                  <a:latin typeface="Meiryo UI"/>
                  <a:ea typeface="Meiryo UI"/>
                  <a:cs typeface="Times New Roman" panose="02020603050405020304" pitchFamily="18" charset="0"/>
                </a:rPr>
                <a:t>2</a:t>
              </a:r>
              <a:r>
                <a:rPr kumimoji="1" lang="ja-JP" altLang="en-US" sz="1100" b="0" i="0" u="none" strike="noStrike" kern="1200" cap="none" spc="0" normalizeH="0" baseline="0" noProof="0" dirty="0">
                  <a:ln>
                    <a:noFill/>
                  </a:ln>
                  <a:solidFill>
                    <a:prstClr val="black"/>
                  </a:solidFill>
                  <a:effectLst/>
                  <a:uLnTx/>
                  <a:uFillTx/>
                  <a:latin typeface="Meiryo UI"/>
                  <a:ea typeface="Meiryo UI"/>
                  <a:cs typeface="Times New Roman" panose="02020603050405020304" pitchFamily="18" charset="0"/>
                </a:rPr>
                <a:t>文字は微生物名の略称</a:t>
              </a:r>
              <a:endParaRPr kumimoji="1" lang="en-US" altLang="ja-JP" sz="1100" b="0" i="0" u="none" strike="noStrike" kern="1200" cap="none" spc="0" normalizeH="0" baseline="0" noProof="0" dirty="0">
                <a:ln>
                  <a:noFill/>
                </a:ln>
                <a:solidFill>
                  <a:prstClr val="black"/>
                </a:solidFill>
                <a:effectLst/>
                <a:uLnTx/>
                <a:uFillTx/>
                <a:latin typeface="Meiryo UI"/>
                <a:ea typeface="Meiryo UI"/>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dirty="0">
                  <a:ln>
                    <a:noFill/>
                  </a:ln>
                  <a:solidFill>
                    <a:srgbClr val="00CCFF"/>
                  </a:solidFill>
                  <a:effectLst/>
                  <a:uLnTx/>
                  <a:uFillTx/>
                  <a:latin typeface="Meiryo UI"/>
                  <a:ea typeface="Meiryo UI"/>
                  <a:cs typeface="+mn-cs"/>
                </a:rPr>
                <a:t>Tr</a:t>
              </a:r>
              <a:r>
                <a:rPr kumimoji="1" lang="ja-JP" altLang="en-US" sz="1100" b="1" i="0" u="none" strike="noStrike" kern="1200" cap="none" spc="0" normalizeH="0" baseline="0" noProof="0" dirty="0">
                  <a:ln>
                    <a:noFill/>
                  </a:ln>
                  <a:solidFill>
                    <a:srgbClr val="00CCFF"/>
                  </a:solidFill>
                  <a:effectLst/>
                  <a:uLnTx/>
                  <a:uFillTx/>
                  <a:latin typeface="Meiryo UI"/>
                  <a:ea typeface="Meiryo UI"/>
                  <a:cs typeface="+mn-cs"/>
                </a:rPr>
                <a:t>：</a:t>
              </a:r>
              <a:r>
                <a:rPr kumimoji="1" lang="en-US" altLang="ja-JP" sz="1100" b="1" i="1" u="none" strike="noStrike" kern="1200" cap="none" spc="0" normalizeH="0" baseline="0" noProof="0" dirty="0">
                  <a:ln>
                    <a:noFill/>
                  </a:ln>
                  <a:solidFill>
                    <a:srgbClr val="00CCFF"/>
                  </a:solidFill>
                  <a:effectLst/>
                  <a:uLnTx/>
                  <a:uFillTx/>
                  <a:latin typeface="Meiryo UI"/>
                  <a:ea typeface="Meiryo UI"/>
                  <a:cs typeface="+mn-cs"/>
                </a:rPr>
                <a:t>Trichoderma </a:t>
              </a:r>
              <a:r>
                <a:rPr kumimoji="1" lang="en-US" altLang="ja-JP" sz="1100" b="1" i="1" u="none" strike="noStrike" kern="1200" cap="none" spc="0" normalizeH="0" baseline="0" noProof="0" dirty="0" err="1">
                  <a:ln>
                    <a:noFill/>
                  </a:ln>
                  <a:solidFill>
                    <a:srgbClr val="00CCFF"/>
                  </a:solidFill>
                  <a:effectLst/>
                  <a:uLnTx/>
                  <a:uFillTx/>
                  <a:latin typeface="Meiryo UI"/>
                  <a:ea typeface="Meiryo UI"/>
                  <a:cs typeface="+mn-cs"/>
                </a:rPr>
                <a:t>reesei</a:t>
              </a:r>
              <a:endParaRPr kumimoji="1" lang="en-US" altLang="ja-JP" sz="1100" b="1" i="1" u="none" strike="noStrike" kern="1200" cap="none" spc="0" normalizeH="0" baseline="0" noProof="0" dirty="0">
                <a:ln>
                  <a:noFill/>
                </a:ln>
                <a:solidFill>
                  <a:srgbClr val="00CCFF"/>
                </a:solidFill>
                <a:effectLst/>
                <a:uLnTx/>
                <a:uFillTx/>
                <a:latin typeface="Meiryo UI"/>
                <a:ea typeface="Meiryo UI"/>
                <a:cs typeface="+mn-cs"/>
              </a:endParaRPr>
            </a:p>
          </p:txBody>
        </p:sp>
      </p:grpSp>
      <p:sp>
        <p:nvSpPr>
          <p:cNvPr id="65" name="テキスト ボックス 64">
            <a:extLst>
              <a:ext uri="{FF2B5EF4-FFF2-40B4-BE49-F238E27FC236}">
                <a16:creationId xmlns:a16="http://schemas.microsoft.com/office/drawing/2014/main" id="{49F507E4-695D-40FD-9558-E441E4F640A6}"/>
              </a:ext>
            </a:extLst>
          </p:cNvPr>
          <p:cNvSpPr txBox="1"/>
          <p:nvPr/>
        </p:nvSpPr>
        <p:spPr>
          <a:xfrm>
            <a:off x="7513712" y="2318709"/>
            <a:ext cx="4799943" cy="523220"/>
          </a:xfrm>
          <a:prstGeom prst="rect">
            <a:avLst/>
          </a:prstGeom>
          <a:noFill/>
        </p:spPr>
        <p:txBody>
          <a:bodyPr wrap="square" rtlCol="0">
            <a:spAutoFit/>
          </a:bodyPr>
          <a:lstStyle/>
          <a:p>
            <a:r>
              <a:rPr kumimoji="1" lang="ja-JP" altLang="en-US" sz="1400" dirty="0"/>
              <a:t>＊酵母</a:t>
            </a:r>
            <a:r>
              <a:rPr kumimoji="1" lang="ja-JP" altLang="en-US" sz="1400" i="1" dirty="0"/>
              <a:t>：</a:t>
            </a:r>
            <a:r>
              <a:rPr kumimoji="1" lang="en-US" altLang="ja-JP" sz="1400" i="1" dirty="0">
                <a:latin typeface="+mn-ea"/>
              </a:rPr>
              <a:t>Pichia</a:t>
            </a:r>
            <a:r>
              <a:rPr kumimoji="1" lang="ja-JP" altLang="en-US" sz="1400" i="1" dirty="0">
                <a:latin typeface="+mn-ea"/>
              </a:rPr>
              <a:t> </a:t>
            </a:r>
            <a:r>
              <a:rPr kumimoji="1" lang="en-US" altLang="ja-JP" sz="1400" i="1" dirty="0">
                <a:latin typeface="+mn-ea"/>
              </a:rPr>
              <a:t>pastoris</a:t>
            </a:r>
            <a:r>
              <a:rPr kumimoji="1" lang="ja-JP" altLang="en-US" sz="1400" i="1" dirty="0">
                <a:latin typeface="+mn-ea"/>
              </a:rPr>
              <a:t> </a:t>
            </a:r>
            <a:r>
              <a:rPr kumimoji="1" lang="en-US" altLang="ja-JP" sz="1400" dirty="0">
                <a:latin typeface="+mn-ea"/>
              </a:rPr>
              <a:t>KM71H</a:t>
            </a:r>
            <a:r>
              <a:rPr kumimoji="1" lang="ja-JP" altLang="en-US" sz="1400" dirty="0"/>
              <a:t>（メタノール資化酵母）</a:t>
            </a:r>
            <a:endParaRPr kumimoji="1" lang="en-US" altLang="ja-JP" sz="1400" dirty="0"/>
          </a:p>
          <a:p>
            <a:r>
              <a:rPr kumimoji="1" lang="ja-JP" altLang="en-US" sz="1400" dirty="0"/>
              <a:t>　 発現ベクター：</a:t>
            </a:r>
            <a:r>
              <a:rPr kumimoji="1" lang="en-US" altLang="ja-JP" sz="1400" dirty="0" err="1"/>
              <a:t>pPICZ</a:t>
            </a:r>
            <a:r>
              <a:rPr kumimoji="1" lang="en-US" altLang="ja-JP" sz="1400" dirty="0"/>
              <a:t>α</a:t>
            </a:r>
            <a:endParaRPr kumimoji="1" lang="ja-JP" altLang="en-US" sz="1400" dirty="0"/>
          </a:p>
        </p:txBody>
      </p:sp>
      <p:sp>
        <p:nvSpPr>
          <p:cNvPr id="74" name="テキスト ボックス 73">
            <a:extLst>
              <a:ext uri="{FF2B5EF4-FFF2-40B4-BE49-F238E27FC236}">
                <a16:creationId xmlns:a16="http://schemas.microsoft.com/office/drawing/2014/main" id="{81D86CF6-0F9F-4307-8F21-91F68714E425}"/>
              </a:ext>
            </a:extLst>
          </p:cNvPr>
          <p:cNvSpPr txBox="1"/>
          <p:nvPr/>
        </p:nvSpPr>
        <p:spPr>
          <a:xfrm>
            <a:off x="517055" y="3086467"/>
            <a:ext cx="7390165" cy="369332"/>
          </a:xfrm>
          <a:prstGeom prst="rect">
            <a:avLst/>
          </a:prstGeom>
          <a:noFill/>
        </p:spPr>
        <p:txBody>
          <a:bodyPr wrap="none" rtlCol="0">
            <a:spAutoFit/>
          </a:bodyPr>
          <a:lstStyle/>
          <a:p>
            <a:pPr marL="285750" indent="-285750">
              <a:buFont typeface="Wingdings" panose="05000000000000000000" pitchFamily="2" charset="2"/>
              <a:buChar char="n"/>
            </a:pPr>
            <a:r>
              <a:rPr kumimoji="1" lang="ja-JP" altLang="en-US" b="1" dirty="0">
                <a:solidFill>
                  <a:schemeClr val="accent1"/>
                </a:solidFill>
              </a:rPr>
              <a:t>内容　</a:t>
            </a:r>
            <a:r>
              <a:rPr kumimoji="1" lang="ja-JP" altLang="en-US" dirty="0"/>
              <a:t>酵母（</a:t>
            </a:r>
            <a:r>
              <a:rPr kumimoji="1" lang="en-US" altLang="ja-JP" i="1" dirty="0"/>
              <a:t>Pichia pastoris</a:t>
            </a:r>
            <a:r>
              <a:rPr kumimoji="1" lang="ja-JP" altLang="en-US" i="1" dirty="0"/>
              <a:t> </a:t>
            </a:r>
            <a:r>
              <a:rPr kumimoji="1" lang="en-US" altLang="ja-JP" dirty="0"/>
              <a:t>KM71H</a:t>
            </a:r>
            <a:r>
              <a:rPr kumimoji="1" lang="ja-JP" altLang="en-US" dirty="0"/>
              <a:t>）で合成し、活性を測定する。 </a:t>
            </a:r>
            <a:r>
              <a:rPr kumimoji="1" lang="ja-JP" altLang="en-US" b="1" dirty="0">
                <a:solidFill>
                  <a:schemeClr val="accent1"/>
                </a:solidFill>
              </a:rPr>
              <a:t>　</a:t>
            </a:r>
          </a:p>
        </p:txBody>
      </p:sp>
      <p:sp>
        <p:nvSpPr>
          <p:cNvPr id="75" name="テキスト ボックス 74">
            <a:extLst>
              <a:ext uri="{FF2B5EF4-FFF2-40B4-BE49-F238E27FC236}">
                <a16:creationId xmlns:a16="http://schemas.microsoft.com/office/drawing/2014/main" id="{95A70E0E-73D1-4FC8-9781-2965A71C0372}"/>
              </a:ext>
            </a:extLst>
          </p:cNvPr>
          <p:cNvSpPr txBox="1"/>
          <p:nvPr/>
        </p:nvSpPr>
        <p:spPr>
          <a:xfrm>
            <a:off x="517055" y="1092785"/>
            <a:ext cx="6103854" cy="369332"/>
          </a:xfrm>
          <a:prstGeom prst="rect">
            <a:avLst/>
          </a:prstGeom>
          <a:noFill/>
        </p:spPr>
        <p:txBody>
          <a:bodyPr wrap="square">
            <a:spAutoFit/>
          </a:bodyPr>
          <a:lstStyle/>
          <a:p>
            <a:pPr marL="285750" indent="-285750">
              <a:buFont typeface="Wingdings" panose="05000000000000000000" pitchFamily="2" charset="2"/>
              <a:buChar char="n"/>
            </a:pPr>
            <a:r>
              <a:rPr kumimoji="1" lang="ja-JP" altLang="en-US" b="1" dirty="0">
                <a:solidFill>
                  <a:schemeClr val="accent1"/>
                </a:solidFill>
              </a:rPr>
              <a:t>目的　</a:t>
            </a:r>
            <a:r>
              <a:rPr kumimoji="1" lang="en-US" altLang="ja-JP" dirty="0"/>
              <a:t>TrCel7A</a:t>
            </a:r>
            <a:r>
              <a:rPr kumimoji="1" lang="ja-JP" altLang="en-US" dirty="0"/>
              <a:t>の発現・活性確認</a:t>
            </a:r>
            <a:endParaRPr kumimoji="1" lang="en-US" altLang="ja-JP" dirty="0"/>
          </a:p>
        </p:txBody>
      </p:sp>
      <p:sp>
        <p:nvSpPr>
          <p:cNvPr id="79" name="テキスト ボックス 78">
            <a:extLst>
              <a:ext uri="{FF2B5EF4-FFF2-40B4-BE49-F238E27FC236}">
                <a16:creationId xmlns:a16="http://schemas.microsoft.com/office/drawing/2014/main" id="{276DFAF4-04AD-453E-AA7C-41875550B5B7}"/>
              </a:ext>
            </a:extLst>
          </p:cNvPr>
          <p:cNvSpPr txBox="1"/>
          <p:nvPr/>
        </p:nvSpPr>
        <p:spPr>
          <a:xfrm>
            <a:off x="7513712" y="1025213"/>
            <a:ext cx="543739" cy="307777"/>
          </a:xfrm>
          <a:prstGeom prst="rect">
            <a:avLst/>
          </a:prstGeom>
          <a:noFill/>
        </p:spPr>
        <p:txBody>
          <a:bodyPr wrap="none" rtlCol="0">
            <a:spAutoFit/>
          </a:bodyPr>
          <a:lstStyle/>
          <a:p>
            <a:r>
              <a:rPr kumimoji="1" lang="ja-JP" altLang="en-US" sz="1400" dirty="0"/>
              <a:t>凡例</a:t>
            </a:r>
          </a:p>
        </p:txBody>
      </p:sp>
      <p:sp>
        <p:nvSpPr>
          <p:cNvPr id="4" name="テキスト ボックス 3">
            <a:extLst>
              <a:ext uri="{FF2B5EF4-FFF2-40B4-BE49-F238E27FC236}">
                <a16:creationId xmlns:a16="http://schemas.microsoft.com/office/drawing/2014/main" id="{0E6E0FAB-1127-4479-A2C9-F52A6FCDCE9D}"/>
              </a:ext>
            </a:extLst>
          </p:cNvPr>
          <p:cNvSpPr txBox="1"/>
          <p:nvPr/>
        </p:nvSpPr>
        <p:spPr>
          <a:xfrm>
            <a:off x="7399521" y="5497794"/>
            <a:ext cx="3920565" cy="646331"/>
          </a:xfrm>
          <a:prstGeom prst="rect">
            <a:avLst/>
          </a:prstGeom>
          <a:noFill/>
        </p:spPr>
        <p:txBody>
          <a:bodyPr wrap="square" rtlCol="0">
            <a:spAutoFit/>
          </a:bodyPr>
          <a:lstStyle/>
          <a:p>
            <a:pPr algn="r"/>
            <a:r>
              <a:rPr kumimoji="1" lang="ja-JP" altLang="en-US" b="1" dirty="0">
                <a:solidFill>
                  <a:srgbClr val="FF0000"/>
                </a:solidFill>
              </a:rPr>
              <a:t>先月：酵素反応液を</a:t>
            </a:r>
            <a:r>
              <a:rPr kumimoji="1" lang="en-US" altLang="ja-JP" b="1" dirty="0">
                <a:solidFill>
                  <a:srgbClr val="FF0000"/>
                </a:solidFill>
              </a:rPr>
              <a:t>HPLC</a:t>
            </a:r>
            <a:r>
              <a:rPr kumimoji="1" lang="ja-JP" altLang="en-US" b="1" dirty="0">
                <a:solidFill>
                  <a:srgbClr val="FF0000"/>
                </a:solidFill>
              </a:rPr>
              <a:t>で分析中</a:t>
            </a:r>
            <a:endParaRPr kumimoji="1" lang="en-US" altLang="ja-JP" b="1" dirty="0">
              <a:solidFill>
                <a:srgbClr val="FF0000"/>
              </a:solidFill>
            </a:endParaRPr>
          </a:p>
          <a:p>
            <a:pPr algn="r"/>
            <a:r>
              <a:rPr kumimoji="1" lang="ja-JP" altLang="en-US" b="1" dirty="0">
                <a:solidFill>
                  <a:srgbClr val="FF0000"/>
                </a:solidFill>
              </a:rPr>
              <a:t>➡完了</a:t>
            </a:r>
            <a:endParaRPr kumimoji="1" lang="en-US" altLang="ja-JP" b="1" dirty="0">
              <a:solidFill>
                <a:srgbClr val="FF0000"/>
              </a:solidFill>
            </a:endParaRPr>
          </a:p>
        </p:txBody>
      </p:sp>
    </p:spTree>
    <p:extLst>
      <p:ext uri="{BB962C8B-B14F-4D97-AF65-F5344CB8AC3E}">
        <p14:creationId xmlns:p14="http://schemas.microsoft.com/office/powerpoint/2010/main" val="4292467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949A1B-4EC9-46F0-B82B-FA915887559B}"/>
              </a:ext>
            </a:extLst>
          </p:cNvPr>
          <p:cNvSpPr>
            <a:spLocks noGrp="1"/>
          </p:cNvSpPr>
          <p:nvPr>
            <p:ph type="title"/>
          </p:nvPr>
        </p:nvSpPr>
        <p:spPr>
          <a:ln>
            <a:noFill/>
          </a:ln>
        </p:spPr>
        <p:txBody>
          <a:bodyPr/>
          <a:lstStyle/>
          <a:p>
            <a:r>
              <a:rPr lang="en-US" altLang="ja-JP" dirty="0"/>
              <a:t>2023</a:t>
            </a:r>
            <a:r>
              <a:rPr lang="ja-JP" altLang="en-US" dirty="0"/>
              <a:t>年</a:t>
            </a:r>
            <a:r>
              <a:rPr lang="en-US" altLang="ja-JP" dirty="0"/>
              <a:t>3</a:t>
            </a:r>
            <a:r>
              <a:rPr lang="ja-JP" altLang="en-US" dirty="0"/>
              <a:t>月次</a:t>
            </a:r>
            <a:r>
              <a:rPr lang="zh-TW" altLang="en-US" dirty="0"/>
              <a:t>報告</a:t>
            </a:r>
            <a:r>
              <a:rPr lang="ja-JP" altLang="en-US" dirty="0"/>
              <a:t>＜人工酵素設計</a:t>
            </a:r>
            <a:r>
              <a:rPr lang="zh-TW" altLang="en-US" dirty="0"/>
              <a:t>＞</a:t>
            </a:r>
            <a:endParaRPr kumimoji="1" lang="ja-JP" altLang="en-US" dirty="0"/>
          </a:p>
        </p:txBody>
      </p:sp>
      <p:sp>
        <p:nvSpPr>
          <p:cNvPr id="3" name="スライド番号プレースホルダー 2">
            <a:extLst>
              <a:ext uri="{FF2B5EF4-FFF2-40B4-BE49-F238E27FC236}">
                <a16:creationId xmlns:a16="http://schemas.microsoft.com/office/drawing/2014/main" id="{6CC9BA05-DA39-46A1-81DB-8FBC19AD1FBE}"/>
              </a:ext>
            </a:extLst>
          </p:cNvPr>
          <p:cNvSpPr>
            <a:spLocks noGrp="1"/>
          </p:cNvSpPr>
          <p:nvPr>
            <p:ph type="sldNum" sz="quarter" idx="10"/>
          </p:nvPr>
        </p:nvSpPr>
        <p:spPr/>
        <p:txBody>
          <a:bodyPr/>
          <a:lstStyle/>
          <a:p>
            <a:fld id="{336047B0-28A3-4E6B-B788-3893CBF6298A}" type="slidenum">
              <a:rPr lang="ja-JP" altLang="en-US" smtClean="0"/>
              <a:pPr/>
              <a:t>3</a:t>
            </a:fld>
            <a:endParaRPr lang="ja-JP" altLang="en-US"/>
          </a:p>
        </p:txBody>
      </p:sp>
      <p:graphicFrame>
        <p:nvGraphicFramePr>
          <p:cNvPr id="15" name="表 5">
            <a:extLst>
              <a:ext uri="{FF2B5EF4-FFF2-40B4-BE49-F238E27FC236}">
                <a16:creationId xmlns:a16="http://schemas.microsoft.com/office/drawing/2014/main" id="{2BFA6FB4-E607-47A4-9BE5-89D5719034D1}"/>
              </a:ext>
            </a:extLst>
          </p:cNvPr>
          <p:cNvGraphicFramePr>
            <a:graphicFrameLocks noGrp="1"/>
          </p:cNvGraphicFramePr>
          <p:nvPr>
            <p:extLst>
              <p:ext uri="{D42A27DB-BD31-4B8C-83A1-F6EECF244321}">
                <p14:modId xmlns:p14="http://schemas.microsoft.com/office/powerpoint/2010/main" val="1762797920"/>
              </p:ext>
            </p:extLst>
          </p:nvPr>
        </p:nvGraphicFramePr>
        <p:xfrm>
          <a:off x="334330" y="2522270"/>
          <a:ext cx="11582850" cy="3301004"/>
        </p:xfrm>
        <a:graphic>
          <a:graphicData uri="http://schemas.openxmlformats.org/drawingml/2006/table">
            <a:tbl>
              <a:tblPr firstRow="1" bandRow="1">
                <a:tableStyleId>{5C22544A-7EE6-4342-B048-85BDC9FD1C3A}</a:tableStyleId>
              </a:tblPr>
              <a:tblGrid>
                <a:gridCol w="3233623">
                  <a:extLst>
                    <a:ext uri="{9D8B030D-6E8A-4147-A177-3AD203B41FA5}">
                      <a16:colId xmlns:a16="http://schemas.microsoft.com/office/drawing/2014/main" val="3132965093"/>
                    </a:ext>
                  </a:extLst>
                </a:gridCol>
                <a:gridCol w="1386463">
                  <a:extLst>
                    <a:ext uri="{9D8B030D-6E8A-4147-A177-3AD203B41FA5}">
                      <a16:colId xmlns:a16="http://schemas.microsoft.com/office/drawing/2014/main" val="3355639984"/>
                    </a:ext>
                  </a:extLst>
                </a:gridCol>
                <a:gridCol w="2260933">
                  <a:extLst>
                    <a:ext uri="{9D8B030D-6E8A-4147-A177-3AD203B41FA5}">
                      <a16:colId xmlns:a16="http://schemas.microsoft.com/office/drawing/2014/main" val="1683457742"/>
                    </a:ext>
                  </a:extLst>
                </a:gridCol>
                <a:gridCol w="2102400">
                  <a:extLst>
                    <a:ext uri="{9D8B030D-6E8A-4147-A177-3AD203B41FA5}">
                      <a16:colId xmlns:a16="http://schemas.microsoft.com/office/drawing/2014/main" val="3542154825"/>
                    </a:ext>
                  </a:extLst>
                </a:gridCol>
                <a:gridCol w="2599431">
                  <a:extLst>
                    <a:ext uri="{9D8B030D-6E8A-4147-A177-3AD203B41FA5}">
                      <a16:colId xmlns:a16="http://schemas.microsoft.com/office/drawing/2014/main" val="2564520005"/>
                    </a:ext>
                  </a:extLst>
                </a:gridCol>
              </a:tblGrid>
              <a:tr h="239268">
                <a:tc>
                  <a:txBody>
                    <a:bodyPr/>
                    <a:lstStyle/>
                    <a:p>
                      <a:pPr algn="ctr"/>
                      <a:r>
                        <a:rPr kumimoji="1" lang="ja-JP" altLang="en-US" dirty="0"/>
                        <a:t>マイルストン</a:t>
                      </a:r>
                    </a:p>
                  </a:txBody>
                  <a:tcPr/>
                </a:tc>
                <a:tc>
                  <a:txBody>
                    <a:bodyPr/>
                    <a:lstStyle/>
                    <a:p>
                      <a:r>
                        <a:rPr kumimoji="1" lang="ja-JP" altLang="en-US" dirty="0"/>
                        <a:t>進捗率</a:t>
                      </a:r>
                    </a:p>
                  </a:txBody>
                  <a:tcPr/>
                </a:tc>
                <a:tc>
                  <a:txBody>
                    <a:bodyPr/>
                    <a:lstStyle/>
                    <a:p>
                      <a:r>
                        <a:rPr kumimoji="1" lang="ja-JP" altLang="en-US" dirty="0"/>
                        <a:t>今月の進捗</a:t>
                      </a:r>
                    </a:p>
                  </a:txBody>
                  <a:tcPr/>
                </a:tc>
                <a:tc>
                  <a:txBody>
                    <a:bodyPr/>
                    <a:lstStyle/>
                    <a:p>
                      <a:r>
                        <a:rPr kumimoji="1" lang="ja-JP" altLang="en-US" dirty="0"/>
                        <a:t>課題</a:t>
                      </a:r>
                    </a:p>
                  </a:txBody>
                  <a:tcPr/>
                </a:tc>
                <a:tc>
                  <a:txBody>
                    <a:bodyPr/>
                    <a:lstStyle/>
                    <a:p>
                      <a:r>
                        <a:rPr kumimoji="1" lang="ja-JP" altLang="en-US" dirty="0"/>
                        <a:t>来期の予定</a:t>
                      </a:r>
                    </a:p>
                  </a:txBody>
                  <a:tcPr/>
                </a:tc>
                <a:extLst>
                  <a:ext uri="{0D108BD9-81ED-4DB2-BD59-A6C34878D82A}">
                    <a16:rowId xmlns:a16="http://schemas.microsoft.com/office/drawing/2014/main" val="1715714061"/>
                  </a:ext>
                </a:extLst>
              </a:tr>
              <a:tr h="3482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a:solidFill>
                            <a:schemeClr val="tx1"/>
                          </a:solidFill>
                          <a:latin typeface="+mn-ea"/>
                        </a:rPr>
                        <a:t>Phase2</a:t>
                      </a:r>
                      <a:r>
                        <a:rPr lang="ja-JP" altLang="en-US" sz="1200" dirty="0">
                          <a:solidFill>
                            <a:schemeClr val="tx1"/>
                          </a:solidFill>
                          <a:latin typeface="+mn-ea"/>
                        </a:rPr>
                        <a:t>残件の完了（</a:t>
                      </a:r>
                      <a:r>
                        <a:rPr lang="en-US" altLang="ja-JP" sz="1200" dirty="0">
                          <a:solidFill>
                            <a:schemeClr val="tx1"/>
                          </a:solidFill>
                          <a:latin typeface="+mn-ea"/>
                        </a:rPr>
                        <a:t>Wet</a:t>
                      </a:r>
                      <a:r>
                        <a:rPr lang="ja-JP" altLang="en-US" sz="1200" dirty="0">
                          <a:solidFill>
                            <a:schemeClr val="tx1"/>
                          </a:solidFill>
                          <a:latin typeface="+mn-ea"/>
                        </a:rPr>
                        <a:t>評価）</a:t>
                      </a:r>
                      <a:endParaRPr lang="en-GB" altLang="ja-JP" sz="1200" dirty="0">
                        <a:solidFill>
                          <a:schemeClr val="tx1"/>
                        </a:solidFill>
                        <a:latin typeface="+mn-ea"/>
                      </a:endParaRPr>
                    </a:p>
                  </a:txBody>
                  <a:tcPr/>
                </a:tc>
                <a:tc>
                  <a:txBody>
                    <a:bodyPr/>
                    <a:lstStyle/>
                    <a:p>
                      <a:r>
                        <a:rPr kumimoji="1" lang="en-US" altLang="ja-JP" sz="1600" b="1" dirty="0">
                          <a:solidFill>
                            <a:schemeClr val="tx1"/>
                          </a:solidFill>
                        </a:rPr>
                        <a:t>100%</a:t>
                      </a:r>
                    </a:p>
                  </a:txBody>
                  <a:tcPr/>
                </a:tc>
                <a:tc>
                  <a:txBody>
                    <a:bodyPr/>
                    <a:lstStyle/>
                    <a:p>
                      <a:r>
                        <a:rPr kumimoji="1" lang="ja-JP" altLang="en-US" sz="1200" dirty="0">
                          <a:solidFill>
                            <a:schemeClr val="tx1"/>
                          </a:solidFill>
                        </a:rPr>
                        <a:t>なし</a:t>
                      </a:r>
                      <a:endParaRPr kumimoji="1" lang="en-US" altLang="ja-JP" sz="1200" dirty="0">
                        <a:solidFill>
                          <a:schemeClr val="tx1"/>
                        </a:solidFill>
                      </a:endParaRPr>
                    </a:p>
                  </a:txBody>
                  <a:tcPr/>
                </a:tc>
                <a:tc>
                  <a:txBody>
                    <a:bodyPr/>
                    <a:lstStyle/>
                    <a:p>
                      <a:r>
                        <a:rPr kumimoji="1" lang="ja-JP" altLang="en-US" sz="1200" dirty="0"/>
                        <a:t>なし</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dk1"/>
                          </a:solidFill>
                          <a:effectLst/>
                          <a:latin typeface="+mn-lt"/>
                          <a:ea typeface="+mn-ea"/>
                          <a:cs typeface="+mn-cs"/>
                        </a:rPr>
                        <a:t>なし</a:t>
                      </a:r>
                      <a:endParaRPr kumimoji="1" lang="en-US" altLang="ja-JP" sz="1200" kern="1200" dirty="0">
                        <a:solidFill>
                          <a:schemeClr val="dk1"/>
                        </a:solidFill>
                        <a:effectLst/>
                        <a:latin typeface="+mn-lt"/>
                        <a:ea typeface="+mn-ea"/>
                        <a:cs typeface="+mn-cs"/>
                      </a:endParaRPr>
                    </a:p>
                  </a:txBody>
                  <a:tcPr/>
                </a:tc>
                <a:extLst>
                  <a:ext uri="{0D108BD9-81ED-4DB2-BD59-A6C34878D82A}">
                    <a16:rowId xmlns:a16="http://schemas.microsoft.com/office/drawing/2014/main" val="2518797161"/>
                  </a:ext>
                </a:extLst>
              </a:tr>
              <a:tr h="2922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a:solidFill>
                            <a:schemeClr val="tx1"/>
                          </a:solidFill>
                          <a:latin typeface="+mn-ea"/>
                        </a:rPr>
                        <a:t>LR2</a:t>
                      </a:r>
                      <a:r>
                        <a:rPr lang="ja-JP" altLang="en-US" sz="1200" dirty="0">
                          <a:solidFill>
                            <a:schemeClr val="tx1"/>
                          </a:solidFill>
                          <a:latin typeface="+mn-ea"/>
                        </a:rPr>
                        <a:t>審査開催・準備</a:t>
                      </a:r>
                      <a:endParaRPr lang="en-US" altLang="ja-JP" sz="1200" dirty="0">
                        <a:solidFill>
                          <a:schemeClr val="tx1"/>
                        </a:solidFill>
                        <a:latin typeface="+mn-ea"/>
                      </a:endParaRPr>
                    </a:p>
                  </a:txBody>
                  <a:tcPr/>
                </a:tc>
                <a:tc>
                  <a:txBody>
                    <a:bodyPr/>
                    <a:lstStyle/>
                    <a:p>
                      <a:r>
                        <a:rPr kumimoji="1" lang="en-US" altLang="ja-JP" sz="1600" b="1" dirty="0">
                          <a:solidFill>
                            <a:schemeClr val="tx1"/>
                          </a:solidFill>
                        </a:rPr>
                        <a:t>100%</a:t>
                      </a:r>
                    </a:p>
                  </a:txBody>
                  <a:tcPr/>
                </a:tc>
                <a:tc>
                  <a:txBody>
                    <a:bodyPr/>
                    <a:lstStyle/>
                    <a:p>
                      <a:r>
                        <a:rPr kumimoji="1" lang="ja-JP" altLang="en-US" sz="1200" dirty="0">
                          <a:solidFill>
                            <a:schemeClr val="tx1"/>
                          </a:solidFill>
                        </a:rPr>
                        <a:t>なし</a:t>
                      </a:r>
                      <a:endParaRPr kumimoji="1" lang="en-US" altLang="ja-JP" sz="1200" dirty="0">
                        <a:solidFill>
                          <a:schemeClr val="tx1"/>
                        </a:solidFill>
                      </a:endParaRPr>
                    </a:p>
                  </a:txBody>
                  <a:tcPr/>
                </a:tc>
                <a:tc>
                  <a:txBody>
                    <a:bodyPr/>
                    <a:lstStyle/>
                    <a:p>
                      <a:r>
                        <a:rPr kumimoji="1" lang="ja-JP" altLang="en-US" sz="1200" dirty="0"/>
                        <a:t>なし</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dk1"/>
                          </a:solidFill>
                          <a:effectLst/>
                          <a:latin typeface="+mn-lt"/>
                          <a:ea typeface="+mn-ea"/>
                          <a:cs typeface="+mn-cs"/>
                        </a:rPr>
                        <a:t>なし</a:t>
                      </a:r>
                      <a:endParaRPr kumimoji="1" lang="en-US" altLang="ja-JP" sz="1200" kern="1200" dirty="0">
                        <a:solidFill>
                          <a:schemeClr val="dk1"/>
                        </a:solidFill>
                        <a:effectLst/>
                        <a:latin typeface="+mn-lt"/>
                        <a:ea typeface="+mn-ea"/>
                        <a:cs typeface="+mn-cs"/>
                      </a:endParaRPr>
                    </a:p>
                  </a:txBody>
                  <a:tcPr/>
                </a:tc>
                <a:extLst>
                  <a:ext uri="{0D108BD9-81ED-4DB2-BD59-A6C34878D82A}">
                    <a16:rowId xmlns:a16="http://schemas.microsoft.com/office/drawing/2014/main" val="2922232791"/>
                  </a:ext>
                </a:extLst>
              </a:tr>
              <a:tr h="4229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tx1"/>
                          </a:solidFill>
                          <a:latin typeface="+mn-ea"/>
                        </a:rPr>
                        <a:t>研究開発報告書作成・文書登録</a:t>
                      </a:r>
                      <a:endParaRPr lang="en-US" altLang="ja-JP" sz="1200" dirty="0">
                        <a:solidFill>
                          <a:schemeClr val="tx1"/>
                        </a:solidFill>
                        <a:latin typeface="+mn-ea"/>
                      </a:endParaRPr>
                    </a:p>
                  </a:txBody>
                  <a:tcPr/>
                </a:tc>
                <a:tc>
                  <a:txBody>
                    <a:bodyPr/>
                    <a:lstStyle/>
                    <a:p>
                      <a:r>
                        <a:rPr kumimoji="1" lang="en-US" altLang="ja-JP" sz="1600" b="1" dirty="0">
                          <a:solidFill>
                            <a:schemeClr val="tx1"/>
                          </a:solidFill>
                        </a:rPr>
                        <a:t>100%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なし</a:t>
                      </a:r>
                      <a:endParaRPr kumimoji="1" lang="en-US" altLang="ja-JP" sz="1200" dirty="0">
                        <a:solidFill>
                          <a:schemeClr val="tx1"/>
                        </a:solidFill>
                      </a:endParaRPr>
                    </a:p>
                  </a:txBody>
                  <a:tcPr/>
                </a:tc>
                <a:tc>
                  <a:txBody>
                    <a:bodyPr/>
                    <a:lstStyle/>
                    <a:p>
                      <a:r>
                        <a:rPr kumimoji="1" lang="ja-JP" altLang="en-US" sz="1200" dirty="0"/>
                        <a:t>なし</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なし</a:t>
                      </a:r>
                    </a:p>
                  </a:txBody>
                  <a:tcPr/>
                </a:tc>
                <a:extLst>
                  <a:ext uri="{0D108BD9-81ED-4DB2-BD59-A6C34878D82A}">
                    <a16:rowId xmlns:a16="http://schemas.microsoft.com/office/drawing/2014/main" val="2167423098"/>
                  </a:ext>
                </a:extLst>
              </a:tr>
              <a:tr h="4259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tx1"/>
                          </a:solidFill>
                          <a:latin typeface="+mn-ea"/>
                        </a:rPr>
                        <a:t>東京大学共同研究契約（</a:t>
                      </a:r>
                      <a:r>
                        <a:rPr lang="en-US" altLang="ja-JP" sz="1200" dirty="0">
                          <a:solidFill>
                            <a:schemeClr val="tx1"/>
                          </a:solidFill>
                          <a:latin typeface="+mn-ea"/>
                        </a:rPr>
                        <a:t>- 2023/3/E</a:t>
                      </a:r>
                      <a:r>
                        <a:rPr lang="ja-JP" altLang="en-US" sz="1200" dirty="0">
                          <a:solidFill>
                            <a:schemeClr val="tx1"/>
                          </a:solidFill>
                          <a:latin typeface="+mn-ea"/>
                        </a:rPr>
                        <a:t>）</a:t>
                      </a:r>
                      <a:endParaRPr lang="en-US" altLang="ja-JP" sz="1200" dirty="0">
                        <a:solidFill>
                          <a:schemeClr val="tx1"/>
                        </a:solidFill>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a:solidFill>
                            <a:schemeClr val="tx1"/>
                          </a:solidFill>
                          <a:latin typeface="+mn-ea"/>
                        </a:rPr>
                        <a:t>FY20-22</a:t>
                      </a:r>
                      <a:r>
                        <a:rPr lang="ja-JP" altLang="en-US" sz="1200" dirty="0">
                          <a:solidFill>
                            <a:schemeClr val="tx1"/>
                          </a:solidFill>
                          <a:latin typeface="+mn-ea"/>
                        </a:rPr>
                        <a:t>活動報告書作成・レビュー</a:t>
                      </a:r>
                      <a:endParaRPr lang="en-US" altLang="ja-JP" sz="1200" dirty="0">
                        <a:solidFill>
                          <a:schemeClr val="tx1"/>
                        </a:solidFill>
                        <a:latin typeface="+mn-ea"/>
                      </a:endParaRPr>
                    </a:p>
                  </a:txBody>
                  <a:tcPr/>
                </a:tc>
                <a:tc>
                  <a:txBody>
                    <a:bodyPr/>
                    <a:lstStyle/>
                    <a:p>
                      <a:r>
                        <a:rPr kumimoji="1" lang="en-US" altLang="ja-JP" sz="1600" b="1" dirty="0">
                          <a:solidFill>
                            <a:schemeClr val="tx1"/>
                          </a:solidFill>
                        </a:rPr>
                        <a:t>95%</a:t>
                      </a:r>
                    </a:p>
                  </a:txBody>
                  <a:tcPr/>
                </a:tc>
                <a:tc>
                  <a:txBody>
                    <a:bodyPr/>
                    <a:lstStyle/>
                    <a:p>
                      <a:r>
                        <a:rPr kumimoji="1" lang="ja-JP" altLang="en-US" sz="1200" dirty="0">
                          <a:solidFill>
                            <a:schemeClr val="tx1"/>
                          </a:solidFill>
                        </a:rPr>
                        <a:t>なし</a:t>
                      </a:r>
                      <a:endParaRPr kumimoji="1" lang="en-US" altLang="ja-JP" sz="1200" dirty="0">
                        <a:solidFill>
                          <a:schemeClr val="tx1"/>
                        </a:solidFill>
                      </a:endParaRPr>
                    </a:p>
                  </a:txBody>
                  <a:tcPr/>
                </a:tc>
                <a:tc>
                  <a:txBody>
                    <a:bodyPr/>
                    <a:lstStyle/>
                    <a:p>
                      <a:r>
                        <a:rPr kumimoji="1" lang="ja-JP" altLang="en-US" sz="1200" kern="1200" dirty="0">
                          <a:solidFill>
                            <a:schemeClr val="dk1"/>
                          </a:solidFill>
                          <a:effectLst/>
                          <a:latin typeface="+mn-lt"/>
                          <a:ea typeface="+mn-ea"/>
                          <a:cs typeface="+mn-cs"/>
                        </a:rPr>
                        <a:t>共同研究成果報告書に追記・提出予定</a:t>
                      </a:r>
                      <a:endParaRPr kumimoji="1" lang="ja-JP"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dk1"/>
                          </a:solidFill>
                          <a:effectLst/>
                          <a:latin typeface="+mn-lt"/>
                          <a:ea typeface="+mn-ea"/>
                          <a:cs typeface="+mn-cs"/>
                        </a:rPr>
                        <a:t>なし</a:t>
                      </a:r>
                      <a:endParaRPr kumimoji="1" lang="en-US" altLang="ja-JP" sz="1200" kern="1200" dirty="0">
                        <a:solidFill>
                          <a:schemeClr val="dk1"/>
                        </a:solidFill>
                        <a:effectLst/>
                        <a:latin typeface="+mn-lt"/>
                        <a:ea typeface="+mn-ea"/>
                        <a:cs typeface="+mn-cs"/>
                      </a:endParaRPr>
                    </a:p>
                  </a:txBody>
                  <a:tcPr/>
                </a:tc>
                <a:extLst>
                  <a:ext uri="{0D108BD9-81ED-4DB2-BD59-A6C34878D82A}">
                    <a16:rowId xmlns:a16="http://schemas.microsoft.com/office/drawing/2014/main" val="4265703668"/>
                  </a:ext>
                </a:extLst>
              </a:tr>
              <a:tr h="4428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tx1"/>
                          </a:solidFill>
                          <a:latin typeface="+mn-ea"/>
                        </a:rPr>
                        <a:t>次期テーマに向けた調査活動</a:t>
                      </a:r>
                      <a:endParaRPr lang="en-US" altLang="ja-JP" sz="1200" dirty="0">
                        <a:solidFill>
                          <a:schemeClr val="tx1"/>
                        </a:solidFill>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tx1"/>
                          </a:solidFill>
                          <a:latin typeface="+mn-ea"/>
                        </a:rPr>
                        <a:t>セルロース分解酵素の合成・評価</a:t>
                      </a:r>
                      <a:endParaRPr lang="en-GB" altLang="ja-JP" sz="1200" dirty="0">
                        <a:solidFill>
                          <a:schemeClr val="tx1"/>
                        </a:solidFill>
                        <a:latin typeface="+mn-ea"/>
                      </a:endParaRPr>
                    </a:p>
                  </a:txBody>
                  <a:tcPr/>
                </a:tc>
                <a:tc>
                  <a:txBody>
                    <a:bodyPr/>
                    <a:lstStyle/>
                    <a:p>
                      <a:r>
                        <a:rPr kumimoji="1" lang="en-US" altLang="ja-JP" sz="1600" b="1" dirty="0">
                          <a:solidFill>
                            <a:schemeClr val="tx1"/>
                          </a:solidFill>
                        </a:rPr>
                        <a:t>100%</a:t>
                      </a:r>
                      <a:endParaRPr kumimoji="1" lang="ja-JP" altLang="en-US" sz="1600" b="1" dirty="0">
                        <a:solidFill>
                          <a:schemeClr val="tx1"/>
                        </a:solidFill>
                      </a:endParaRPr>
                    </a:p>
                  </a:txBody>
                  <a:tcPr/>
                </a:tc>
                <a:tc>
                  <a:txBody>
                    <a:bodyPr/>
                    <a:lstStyle/>
                    <a:p>
                      <a:r>
                        <a:rPr kumimoji="1" lang="ja-JP" altLang="en-US" sz="1200" b="0" i="0" u="none" strike="noStrike" kern="1200" cap="none" spc="0" normalizeH="0" baseline="0" noProof="0" dirty="0">
                          <a:ln>
                            <a:noFill/>
                          </a:ln>
                          <a:solidFill>
                            <a:prstClr val="black"/>
                          </a:solidFill>
                          <a:effectLst/>
                          <a:uLnTx/>
                          <a:uFillTx/>
                          <a:latin typeface="+mn-lt"/>
                          <a:ea typeface="+mn-ea"/>
                          <a:cs typeface="+mn-cs"/>
                        </a:rPr>
                        <a:t>全ての対象で合成・活性評価を完了した。</a:t>
                      </a:r>
                      <a:endParaRPr kumimoji="1" lang="en-US" altLang="ja-JP" sz="12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r>
                        <a:rPr kumimoji="1" lang="ja-JP" altLang="en-US" sz="1200" dirty="0"/>
                        <a:t>なし</a:t>
                      </a:r>
                      <a:endParaRPr kumimoji="1" lang="en-US" altLang="ja-JP"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dk1"/>
                          </a:solidFill>
                          <a:effectLst/>
                          <a:latin typeface="+mn-lt"/>
                          <a:ea typeface="+mn-ea"/>
                          <a:cs typeface="+mn-cs"/>
                        </a:rPr>
                        <a:t>なし</a:t>
                      </a:r>
                    </a:p>
                  </a:txBody>
                  <a:tcPr/>
                </a:tc>
                <a:extLst>
                  <a:ext uri="{0D108BD9-81ED-4DB2-BD59-A6C34878D82A}">
                    <a16:rowId xmlns:a16="http://schemas.microsoft.com/office/drawing/2014/main" val="4294496935"/>
                  </a:ext>
                </a:extLst>
              </a:tr>
              <a:tr h="4139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strike="sngStrike" dirty="0">
                          <a:solidFill>
                            <a:schemeClr val="tx1"/>
                          </a:solidFill>
                          <a:latin typeface="+mn-ea"/>
                        </a:rPr>
                        <a:t>次期テーマに向けた調査活動</a:t>
                      </a:r>
                      <a:endParaRPr lang="en-US" altLang="ja-JP" sz="1200" strike="sngStrike" dirty="0">
                        <a:solidFill>
                          <a:schemeClr val="tx1"/>
                        </a:solidFill>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strike="sngStrike" dirty="0">
                          <a:solidFill>
                            <a:schemeClr val="tx1"/>
                          </a:solidFill>
                          <a:latin typeface="+mn-ea"/>
                        </a:rPr>
                        <a:t>機能性タンパク質設計技術調査</a:t>
                      </a:r>
                      <a:endParaRPr lang="en-GB" altLang="ja-JP" sz="1200" strike="sngStrike" dirty="0">
                        <a:solidFill>
                          <a:schemeClr val="tx1"/>
                        </a:solidFill>
                        <a:latin typeface="+mn-ea"/>
                      </a:endParaRPr>
                    </a:p>
                  </a:txBody>
                  <a:tcPr/>
                </a:tc>
                <a:tc>
                  <a:txBody>
                    <a:bodyPr/>
                    <a:lstStyle/>
                    <a:p>
                      <a:r>
                        <a:rPr kumimoji="1" lang="en-US" altLang="ja-JP" sz="1600" b="1" strike="sngStrike" dirty="0">
                          <a:solidFill>
                            <a:schemeClr val="tx1"/>
                          </a:solidFill>
                        </a:rPr>
                        <a:t>10%</a:t>
                      </a:r>
                      <a:endParaRPr kumimoji="1" lang="ja-JP" altLang="en-US" sz="1600" b="1" strike="sngStrike" dirty="0">
                        <a:solidFill>
                          <a:schemeClr val="tx1"/>
                        </a:solidFill>
                      </a:endParaRPr>
                    </a:p>
                  </a:txBody>
                  <a:tcPr/>
                </a:tc>
                <a:tc>
                  <a:txBody>
                    <a:bodyPr/>
                    <a:lstStyle/>
                    <a:p>
                      <a:r>
                        <a:rPr kumimoji="1" lang="ja-JP" altLang="en-US" sz="1200" strike="sngStrike" dirty="0">
                          <a:solidFill>
                            <a:schemeClr val="tx1"/>
                          </a:solidFill>
                        </a:rPr>
                        <a:t>調査計画修正に伴い、今期計画から削除した（</a:t>
                      </a:r>
                      <a:r>
                        <a:rPr kumimoji="1" lang="en-US" altLang="ja-JP" sz="1200" strike="sngStrike" dirty="0">
                          <a:solidFill>
                            <a:schemeClr val="tx1"/>
                          </a:solidFill>
                        </a:rPr>
                        <a:t>12/15</a:t>
                      </a:r>
                      <a:r>
                        <a:rPr kumimoji="1" lang="ja-JP" altLang="en-US" sz="1200" strike="sngStrike" dirty="0">
                          <a:solidFill>
                            <a:schemeClr val="tx1"/>
                          </a:solidFill>
                        </a:rPr>
                        <a:t>）</a:t>
                      </a:r>
                    </a:p>
                  </a:txBody>
                  <a:tcPr/>
                </a:tc>
                <a:tc>
                  <a:txBody>
                    <a:bodyPr/>
                    <a:lstStyle/>
                    <a:p>
                      <a:r>
                        <a:rPr kumimoji="1" lang="ja-JP" altLang="en-US" sz="1200" strike="sngStrike" dirty="0"/>
                        <a:t>なし</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strike="sngStrike" kern="1200" dirty="0">
                          <a:solidFill>
                            <a:schemeClr val="dk1"/>
                          </a:solidFill>
                          <a:effectLst/>
                          <a:latin typeface="+mn-lt"/>
                          <a:ea typeface="+mn-ea"/>
                          <a:cs typeface="+mn-cs"/>
                        </a:rPr>
                        <a:t>なし</a:t>
                      </a:r>
                      <a:endParaRPr kumimoji="1" lang="ja-JP" altLang="ja-JP" sz="1200" strike="sngStrike" kern="1200" dirty="0">
                        <a:solidFill>
                          <a:schemeClr val="dk1"/>
                        </a:solidFill>
                        <a:effectLst/>
                        <a:latin typeface="+mn-lt"/>
                        <a:ea typeface="+mn-ea"/>
                        <a:cs typeface="+mn-cs"/>
                      </a:endParaRPr>
                    </a:p>
                  </a:txBody>
                  <a:tcPr/>
                </a:tc>
                <a:extLst>
                  <a:ext uri="{0D108BD9-81ED-4DB2-BD59-A6C34878D82A}">
                    <a16:rowId xmlns:a16="http://schemas.microsoft.com/office/drawing/2014/main" val="718279547"/>
                  </a:ext>
                </a:extLst>
              </a:tr>
              <a:tr h="4139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tx1"/>
                          </a:solidFill>
                          <a:latin typeface="+mn-ea"/>
                        </a:rPr>
                        <a:t>次期テーマ向けた調査活動</a:t>
                      </a:r>
                      <a:endParaRPr lang="en-US" altLang="ja-JP" sz="1200" dirty="0">
                        <a:solidFill>
                          <a:schemeClr val="tx1"/>
                        </a:solidFill>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tx1"/>
                          </a:solidFill>
                          <a:latin typeface="+mn-ea"/>
                        </a:rPr>
                        <a:t>アプリケーション・周辺技術調査</a:t>
                      </a:r>
                      <a:endParaRPr lang="en-GB" altLang="ja-JP" sz="1200" dirty="0">
                        <a:solidFill>
                          <a:schemeClr val="tx1"/>
                        </a:solidFill>
                        <a:latin typeface="+mn-ea"/>
                      </a:endParaRPr>
                    </a:p>
                  </a:txBody>
                  <a:tcPr/>
                </a:tc>
                <a:tc>
                  <a:txBody>
                    <a:bodyPr/>
                    <a:lstStyle/>
                    <a:p>
                      <a:r>
                        <a:rPr kumimoji="1" lang="en-US" altLang="ja-JP" sz="1600" b="1" dirty="0">
                          <a:solidFill>
                            <a:srgbClr val="FF0000"/>
                          </a:solidFill>
                        </a:rPr>
                        <a:t>50%</a:t>
                      </a:r>
                      <a:endParaRPr kumimoji="1" lang="ja-JP" altLang="en-US" sz="1600" b="1" dirty="0">
                        <a:solidFill>
                          <a:srgbClr val="FF0000"/>
                        </a:solidFill>
                      </a:endParaRPr>
                    </a:p>
                  </a:txBody>
                  <a:tcPr/>
                </a:tc>
                <a:tc>
                  <a:txBody>
                    <a:bodyPr/>
                    <a:lstStyle/>
                    <a:p>
                      <a:r>
                        <a:rPr kumimoji="1" lang="ja-JP" altLang="en-US" sz="1200" dirty="0">
                          <a:solidFill>
                            <a:schemeClr val="tx1"/>
                          </a:solidFill>
                        </a:rPr>
                        <a:t>なし</a:t>
                      </a:r>
                    </a:p>
                  </a:txBody>
                  <a:tcPr/>
                </a:tc>
                <a:tc>
                  <a:txBody>
                    <a:bodyPr/>
                    <a:lstStyle/>
                    <a:p>
                      <a:r>
                        <a:rPr kumimoji="1" lang="ja-JP" altLang="en-US" sz="1200" dirty="0"/>
                        <a:t>バイオマス分解を軸にした、業界・技術・市場調査</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dk1"/>
                          </a:solidFill>
                          <a:effectLst/>
                          <a:latin typeface="+mn-lt"/>
                          <a:ea typeface="+mn-ea"/>
                          <a:cs typeface="+mn-cs"/>
                        </a:rPr>
                        <a:t>他テーマ優先のため、</a:t>
                      </a:r>
                      <a:r>
                        <a:rPr kumimoji="1" lang="en-US" altLang="ja-JP" sz="1200" kern="1200" dirty="0">
                          <a:solidFill>
                            <a:schemeClr val="dk1"/>
                          </a:solidFill>
                          <a:effectLst/>
                          <a:latin typeface="+mn-lt"/>
                          <a:ea typeface="+mn-ea"/>
                          <a:cs typeface="+mn-cs"/>
                        </a:rPr>
                        <a:t>4</a:t>
                      </a:r>
                      <a:r>
                        <a:rPr kumimoji="1" lang="ja-JP" altLang="en-US" sz="1200" kern="1200" dirty="0">
                          <a:solidFill>
                            <a:schemeClr val="dk1"/>
                          </a:solidFill>
                          <a:effectLst/>
                          <a:latin typeface="+mn-lt"/>
                          <a:ea typeface="+mn-ea"/>
                          <a:cs typeface="+mn-cs"/>
                        </a:rPr>
                        <a:t>月の予定なし</a:t>
                      </a:r>
                      <a:endParaRPr kumimoji="1" lang="en-US" altLang="ja-JP" sz="1200" kern="1200" dirty="0">
                        <a:solidFill>
                          <a:schemeClr val="dk1"/>
                        </a:solidFill>
                        <a:effectLst/>
                        <a:latin typeface="+mn-lt"/>
                        <a:ea typeface="+mn-ea"/>
                        <a:cs typeface="+mn-cs"/>
                      </a:endParaRPr>
                    </a:p>
                  </a:txBody>
                  <a:tcPr/>
                </a:tc>
                <a:extLst>
                  <a:ext uri="{0D108BD9-81ED-4DB2-BD59-A6C34878D82A}">
                    <a16:rowId xmlns:a16="http://schemas.microsoft.com/office/drawing/2014/main" val="1978811703"/>
                  </a:ext>
                </a:extLst>
              </a:tr>
            </a:tbl>
          </a:graphicData>
        </a:graphic>
      </p:graphicFrame>
      <p:sp>
        <p:nvSpPr>
          <p:cNvPr id="23" name="四角形: 角を丸くする 22">
            <a:extLst>
              <a:ext uri="{FF2B5EF4-FFF2-40B4-BE49-F238E27FC236}">
                <a16:creationId xmlns:a16="http://schemas.microsoft.com/office/drawing/2014/main" id="{C2F42008-E841-45EC-AF6D-DC78854EEF7B}"/>
              </a:ext>
            </a:extLst>
          </p:cNvPr>
          <p:cNvSpPr/>
          <p:nvPr/>
        </p:nvSpPr>
        <p:spPr>
          <a:xfrm>
            <a:off x="747006" y="1349409"/>
            <a:ext cx="1955782" cy="287177"/>
          </a:xfrm>
          <a:prstGeom prst="roundRect">
            <a:avLst>
              <a:gd name="adj" fmla="val 9970"/>
            </a:avLst>
          </a:prstGeom>
          <a:ln>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lang="ja-JP" altLang="en-US" sz="1400" dirty="0">
                <a:solidFill>
                  <a:schemeClr val="tx1"/>
                </a:solidFill>
                <a:latin typeface="+mn-ea"/>
              </a:rPr>
              <a:t>１</a:t>
            </a:r>
            <a:r>
              <a:rPr lang="en-US" altLang="ja-JP" sz="1400" dirty="0">
                <a:solidFill>
                  <a:schemeClr val="tx1"/>
                </a:solidFill>
                <a:latin typeface="+mn-ea"/>
              </a:rPr>
              <a:t>Q</a:t>
            </a:r>
            <a:endParaRPr kumimoji="1" lang="ja-JP" altLang="en-US" sz="1400" dirty="0">
              <a:solidFill>
                <a:schemeClr val="tx1"/>
              </a:solidFill>
              <a:latin typeface="+mn-ea"/>
            </a:endParaRPr>
          </a:p>
        </p:txBody>
      </p:sp>
      <p:sp>
        <p:nvSpPr>
          <p:cNvPr id="24" name="四角形: 角を丸くする 23">
            <a:extLst>
              <a:ext uri="{FF2B5EF4-FFF2-40B4-BE49-F238E27FC236}">
                <a16:creationId xmlns:a16="http://schemas.microsoft.com/office/drawing/2014/main" id="{6C696969-4DC2-4D00-9E1F-0D2BAFE624C2}"/>
              </a:ext>
            </a:extLst>
          </p:cNvPr>
          <p:cNvSpPr/>
          <p:nvPr/>
        </p:nvSpPr>
        <p:spPr>
          <a:xfrm>
            <a:off x="3651101" y="1344942"/>
            <a:ext cx="1955782" cy="287177"/>
          </a:xfrm>
          <a:prstGeom prst="roundRect">
            <a:avLst>
              <a:gd name="adj" fmla="val 7458"/>
            </a:avLst>
          </a:prstGeom>
          <a:ln>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kumimoji="1" lang="en-US" altLang="ja-JP" sz="1400" dirty="0">
                <a:solidFill>
                  <a:schemeClr val="tx1"/>
                </a:solidFill>
                <a:latin typeface="+mn-ea"/>
              </a:rPr>
              <a:t>2Q</a:t>
            </a:r>
            <a:endParaRPr kumimoji="1" lang="ja-JP" altLang="en-US" sz="1400" dirty="0">
              <a:solidFill>
                <a:schemeClr val="tx1"/>
              </a:solidFill>
              <a:latin typeface="+mn-ea"/>
            </a:endParaRPr>
          </a:p>
        </p:txBody>
      </p:sp>
      <p:sp>
        <p:nvSpPr>
          <p:cNvPr id="25" name="四角形: 角を丸くする 24">
            <a:extLst>
              <a:ext uri="{FF2B5EF4-FFF2-40B4-BE49-F238E27FC236}">
                <a16:creationId xmlns:a16="http://schemas.microsoft.com/office/drawing/2014/main" id="{45818BB3-884E-49BE-9E54-8214C8514D6A}"/>
              </a:ext>
            </a:extLst>
          </p:cNvPr>
          <p:cNvSpPr/>
          <p:nvPr/>
        </p:nvSpPr>
        <p:spPr>
          <a:xfrm>
            <a:off x="6585119" y="1344942"/>
            <a:ext cx="1955782" cy="287177"/>
          </a:xfrm>
          <a:prstGeom prst="roundRect">
            <a:avLst>
              <a:gd name="adj" fmla="val 6621"/>
            </a:avLst>
          </a:prstGeom>
          <a:ln>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kumimoji="1" lang="en-US" altLang="ja-JP" sz="1400" dirty="0">
                <a:solidFill>
                  <a:schemeClr val="tx1"/>
                </a:solidFill>
                <a:latin typeface="+mn-ea"/>
              </a:rPr>
              <a:t>3Q</a:t>
            </a:r>
          </a:p>
        </p:txBody>
      </p:sp>
      <p:sp>
        <p:nvSpPr>
          <p:cNvPr id="26" name="四角形: 角を丸くする 25">
            <a:extLst>
              <a:ext uri="{FF2B5EF4-FFF2-40B4-BE49-F238E27FC236}">
                <a16:creationId xmlns:a16="http://schemas.microsoft.com/office/drawing/2014/main" id="{FDCDF4E2-FF6D-4634-9291-E6AA41AE9F4A}"/>
              </a:ext>
            </a:extLst>
          </p:cNvPr>
          <p:cNvSpPr/>
          <p:nvPr/>
        </p:nvSpPr>
        <p:spPr>
          <a:xfrm>
            <a:off x="9495418" y="1355340"/>
            <a:ext cx="1955782" cy="287177"/>
          </a:xfrm>
          <a:prstGeom prst="roundRect">
            <a:avLst>
              <a:gd name="adj" fmla="val 4946"/>
            </a:avLst>
          </a:prstGeom>
          <a:ln>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lang="en-US" altLang="ja-JP" sz="1400" dirty="0">
                <a:solidFill>
                  <a:schemeClr val="tx1"/>
                </a:solidFill>
                <a:latin typeface="+mn-ea"/>
              </a:rPr>
              <a:t>4Q</a:t>
            </a:r>
            <a:endParaRPr kumimoji="1" lang="en-US" altLang="ja-JP" sz="1400" dirty="0">
              <a:solidFill>
                <a:schemeClr val="tx1"/>
              </a:solidFill>
              <a:latin typeface="+mn-ea"/>
            </a:endParaRPr>
          </a:p>
        </p:txBody>
      </p:sp>
      <p:sp>
        <p:nvSpPr>
          <p:cNvPr id="34" name="四角形: 角を丸くする 33">
            <a:extLst>
              <a:ext uri="{FF2B5EF4-FFF2-40B4-BE49-F238E27FC236}">
                <a16:creationId xmlns:a16="http://schemas.microsoft.com/office/drawing/2014/main" id="{77C6E15D-5AF8-4B58-9040-E0889CFDEE19}"/>
              </a:ext>
            </a:extLst>
          </p:cNvPr>
          <p:cNvSpPr/>
          <p:nvPr/>
        </p:nvSpPr>
        <p:spPr>
          <a:xfrm>
            <a:off x="334329" y="1638757"/>
            <a:ext cx="2781137" cy="806732"/>
          </a:xfrm>
          <a:prstGeom prst="roundRect">
            <a:avLst>
              <a:gd name="adj" fmla="val 9970"/>
            </a:avLst>
          </a:prstGeom>
          <a:solidFill>
            <a:schemeClr val="bg1">
              <a:lumMod val="85000"/>
            </a:schemeClr>
          </a:solidFill>
          <a:ln>
            <a:solidFill>
              <a:schemeClr val="tx1"/>
            </a:solidFill>
          </a:ln>
        </p:spPr>
        <p:style>
          <a:lnRef idx="2">
            <a:schemeClr val="accent3"/>
          </a:lnRef>
          <a:fillRef idx="1">
            <a:schemeClr val="lt1"/>
          </a:fillRef>
          <a:effectRef idx="0">
            <a:schemeClr val="accent3"/>
          </a:effectRef>
          <a:fontRef idx="minor">
            <a:schemeClr val="dk1"/>
          </a:fontRef>
        </p:style>
        <p:txBody>
          <a:bodyPr lIns="36000" tIns="0" rIns="0" bIns="0" rtlCol="0" anchor="ctr"/>
          <a:lstStyle/>
          <a:p>
            <a:r>
              <a:rPr lang="ja-JP" altLang="en-US" sz="1200" dirty="0">
                <a:solidFill>
                  <a:schemeClr val="tx1"/>
                </a:solidFill>
                <a:latin typeface="+mn-ea"/>
              </a:rPr>
              <a:t>・</a:t>
            </a:r>
            <a:r>
              <a:rPr lang="en-US" altLang="ja-JP" sz="1200" dirty="0">
                <a:solidFill>
                  <a:schemeClr val="tx1"/>
                </a:solidFill>
                <a:latin typeface="+mn-ea"/>
              </a:rPr>
              <a:t>Phase2</a:t>
            </a:r>
            <a:r>
              <a:rPr lang="ja-JP" altLang="en-US" sz="1200" dirty="0">
                <a:solidFill>
                  <a:schemeClr val="tx1"/>
                </a:solidFill>
                <a:latin typeface="+mn-ea"/>
              </a:rPr>
              <a:t>残件　完了</a:t>
            </a:r>
            <a:endParaRPr lang="en-US" altLang="ja-JP" sz="1200" dirty="0">
              <a:solidFill>
                <a:schemeClr val="tx1"/>
              </a:solidFill>
              <a:latin typeface="+mn-ea"/>
            </a:endParaRPr>
          </a:p>
          <a:p>
            <a:r>
              <a:rPr lang="ja-JP" altLang="en-US" sz="1200" dirty="0">
                <a:solidFill>
                  <a:schemeClr val="tx1"/>
                </a:solidFill>
                <a:latin typeface="+mn-ea"/>
              </a:rPr>
              <a:t>・ドキュメント作成　完了</a:t>
            </a:r>
            <a:endParaRPr lang="en-US" altLang="ja-JP" sz="1200" dirty="0">
              <a:solidFill>
                <a:schemeClr val="tx1"/>
              </a:solidFill>
              <a:latin typeface="+mn-ea"/>
            </a:endParaRPr>
          </a:p>
          <a:p>
            <a:r>
              <a:rPr lang="ja-JP" altLang="en-US" sz="1200" dirty="0">
                <a:solidFill>
                  <a:schemeClr val="tx1"/>
                </a:solidFill>
                <a:latin typeface="+mn-ea"/>
              </a:rPr>
              <a:t>・次期テーマに向けた調査活動実施</a:t>
            </a:r>
          </a:p>
        </p:txBody>
      </p:sp>
      <p:sp>
        <p:nvSpPr>
          <p:cNvPr id="35" name="四角形: 角を丸くする 34">
            <a:extLst>
              <a:ext uri="{FF2B5EF4-FFF2-40B4-BE49-F238E27FC236}">
                <a16:creationId xmlns:a16="http://schemas.microsoft.com/office/drawing/2014/main" id="{D1A9255F-2813-4A15-8FEB-56CD73EB0885}"/>
              </a:ext>
            </a:extLst>
          </p:cNvPr>
          <p:cNvSpPr/>
          <p:nvPr/>
        </p:nvSpPr>
        <p:spPr>
          <a:xfrm>
            <a:off x="3250466" y="1638757"/>
            <a:ext cx="2781137" cy="806732"/>
          </a:xfrm>
          <a:prstGeom prst="roundRect">
            <a:avLst>
              <a:gd name="adj" fmla="val 7458"/>
            </a:avLst>
          </a:prstGeom>
          <a:solidFill>
            <a:schemeClr val="bg1">
              <a:lumMod val="85000"/>
            </a:schemeClr>
          </a:solidFill>
          <a:ln>
            <a:solidFill>
              <a:schemeClr val="tx1"/>
            </a:solidFill>
          </a:ln>
        </p:spPr>
        <p:style>
          <a:lnRef idx="2">
            <a:schemeClr val="accent3"/>
          </a:lnRef>
          <a:fillRef idx="1">
            <a:schemeClr val="lt1"/>
          </a:fillRef>
          <a:effectRef idx="0">
            <a:schemeClr val="accent3"/>
          </a:effectRef>
          <a:fontRef idx="minor">
            <a:schemeClr val="dk1"/>
          </a:fontRef>
        </p:style>
        <p:txBody>
          <a:bodyPr lIns="36000" tIns="0" rIns="0" bIns="0" rtlCol="0" anchor="ctr"/>
          <a:lstStyle/>
          <a:p>
            <a:r>
              <a:rPr lang="ja-JP" altLang="en-US" sz="1200" dirty="0">
                <a:solidFill>
                  <a:schemeClr val="tx1"/>
                </a:solidFill>
                <a:latin typeface="+mn-ea"/>
              </a:rPr>
              <a:t>・</a:t>
            </a:r>
            <a:r>
              <a:rPr lang="en-US" altLang="ja-JP" sz="1200" dirty="0">
                <a:solidFill>
                  <a:schemeClr val="tx1"/>
                </a:solidFill>
                <a:latin typeface="+mn-ea"/>
              </a:rPr>
              <a:t>LR2</a:t>
            </a:r>
            <a:r>
              <a:rPr lang="ja-JP" altLang="en-US" sz="1200" dirty="0">
                <a:solidFill>
                  <a:schemeClr val="tx1"/>
                </a:solidFill>
                <a:latin typeface="+mn-ea"/>
              </a:rPr>
              <a:t>開催（テーマの中止）</a:t>
            </a:r>
            <a:endParaRPr lang="en-US" altLang="ja-JP" sz="1200" dirty="0">
              <a:solidFill>
                <a:schemeClr val="tx1"/>
              </a:solidFill>
              <a:latin typeface="+mn-ea"/>
            </a:endParaRPr>
          </a:p>
          <a:p>
            <a:r>
              <a:rPr lang="ja-JP" altLang="en-US" sz="1200" dirty="0">
                <a:solidFill>
                  <a:schemeClr val="tx1"/>
                </a:solidFill>
                <a:latin typeface="+mn-ea"/>
              </a:rPr>
              <a:t>・次期テーマに向けた調査活動実施</a:t>
            </a:r>
          </a:p>
        </p:txBody>
      </p:sp>
      <p:sp>
        <p:nvSpPr>
          <p:cNvPr id="36" name="四角形: 角を丸くする 35">
            <a:extLst>
              <a:ext uri="{FF2B5EF4-FFF2-40B4-BE49-F238E27FC236}">
                <a16:creationId xmlns:a16="http://schemas.microsoft.com/office/drawing/2014/main" id="{75352B7F-64E6-4E36-B917-CE6799A1901B}"/>
              </a:ext>
            </a:extLst>
          </p:cNvPr>
          <p:cNvSpPr/>
          <p:nvPr/>
        </p:nvSpPr>
        <p:spPr>
          <a:xfrm>
            <a:off x="6166603" y="1638756"/>
            <a:ext cx="2781137" cy="806732"/>
          </a:xfrm>
          <a:prstGeom prst="roundRect">
            <a:avLst>
              <a:gd name="adj" fmla="val 6621"/>
            </a:avLst>
          </a:prstGeom>
          <a:solidFill>
            <a:schemeClr val="bg1">
              <a:lumMod val="85000"/>
            </a:schemeClr>
          </a:solidFill>
          <a:ln>
            <a:solidFill>
              <a:schemeClr val="tx1"/>
            </a:solidFill>
          </a:ln>
        </p:spPr>
        <p:style>
          <a:lnRef idx="2">
            <a:schemeClr val="accent3"/>
          </a:lnRef>
          <a:fillRef idx="1">
            <a:schemeClr val="lt1"/>
          </a:fillRef>
          <a:effectRef idx="0">
            <a:schemeClr val="accent3"/>
          </a:effectRef>
          <a:fontRef idx="minor">
            <a:schemeClr val="dk1"/>
          </a:fontRef>
        </p:style>
        <p:txBody>
          <a:bodyPr lIns="36000" tIns="0" rIns="0" bIns="0" rtlCol="0" anchor="ctr"/>
          <a:lstStyle/>
          <a:p>
            <a:r>
              <a:rPr lang="ja-JP" altLang="en-US" sz="1200" dirty="0">
                <a:solidFill>
                  <a:schemeClr val="tx1"/>
                </a:solidFill>
                <a:latin typeface="+mn-ea"/>
              </a:rPr>
              <a:t>次期テーマに向けた調査活動実施</a:t>
            </a:r>
            <a:endParaRPr lang="en-US" altLang="ja-JP" sz="1200" dirty="0">
              <a:solidFill>
                <a:schemeClr val="tx1"/>
              </a:solidFill>
              <a:latin typeface="+mn-ea"/>
            </a:endParaRPr>
          </a:p>
        </p:txBody>
      </p:sp>
      <p:sp>
        <p:nvSpPr>
          <p:cNvPr id="37" name="四角形: 角を丸くする 36">
            <a:extLst>
              <a:ext uri="{FF2B5EF4-FFF2-40B4-BE49-F238E27FC236}">
                <a16:creationId xmlns:a16="http://schemas.microsoft.com/office/drawing/2014/main" id="{2C50AF44-5B5F-4DB6-88BE-4BB214360E2E}"/>
              </a:ext>
            </a:extLst>
          </p:cNvPr>
          <p:cNvSpPr/>
          <p:nvPr/>
        </p:nvSpPr>
        <p:spPr>
          <a:xfrm>
            <a:off x="9082740" y="1638756"/>
            <a:ext cx="2781137" cy="806732"/>
          </a:xfrm>
          <a:prstGeom prst="roundRect">
            <a:avLst>
              <a:gd name="adj" fmla="val 4946"/>
            </a:avLst>
          </a:prstGeom>
          <a:solidFill>
            <a:schemeClr val="bg1">
              <a:lumMod val="85000"/>
            </a:schemeClr>
          </a:solidFill>
          <a:ln>
            <a:solidFill>
              <a:schemeClr val="tx1"/>
            </a:solidFill>
          </a:ln>
        </p:spPr>
        <p:style>
          <a:lnRef idx="2">
            <a:schemeClr val="accent3"/>
          </a:lnRef>
          <a:fillRef idx="1">
            <a:schemeClr val="lt1"/>
          </a:fillRef>
          <a:effectRef idx="0">
            <a:schemeClr val="accent3"/>
          </a:effectRef>
          <a:fontRef idx="minor">
            <a:schemeClr val="dk1"/>
          </a:fontRef>
        </p:style>
        <p:txBody>
          <a:bodyPr lIns="36000" tIns="0" rIns="0" bIns="0" rtlCol="0" anchor="ctr"/>
          <a:lstStyle/>
          <a:p>
            <a:r>
              <a:rPr lang="ja-JP" altLang="en-US" sz="1200" dirty="0">
                <a:solidFill>
                  <a:schemeClr val="tx1"/>
                </a:solidFill>
                <a:latin typeface="+mn-ea"/>
              </a:rPr>
              <a:t>次期テーマに向けた調査活動実施</a:t>
            </a:r>
            <a:endParaRPr lang="en-GB" altLang="ja-JP" sz="1200" dirty="0">
              <a:solidFill>
                <a:schemeClr val="tx1"/>
              </a:solidFill>
              <a:latin typeface="+mn-ea"/>
            </a:endParaRPr>
          </a:p>
        </p:txBody>
      </p:sp>
      <p:sp>
        <p:nvSpPr>
          <p:cNvPr id="38" name="テキスト ボックス 37">
            <a:extLst>
              <a:ext uri="{FF2B5EF4-FFF2-40B4-BE49-F238E27FC236}">
                <a16:creationId xmlns:a16="http://schemas.microsoft.com/office/drawing/2014/main" id="{6CD434B1-80CF-4127-B6E3-ACF91AFEB9DE}"/>
              </a:ext>
            </a:extLst>
          </p:cNvPr>
          <p:cNvSpPr txBox="1"/>
          <p:nvPr/>
        </p:nvSpPr>
        <p:spPr>
          <a:xfrm>
            <a:off x="517055" y="812911"/>
            <a:ext cx="11263815" cy="584775"/>
          </a:xfrm>
          <a:prstGeom prst="rect">
            <a:avLst/>
          </a:prstGeom>
          <a:noFill/>
        </p:spPr>
        <p:txBody>
          <a:bodyPr wrap="square" rtlCol="0">
            <a:spAutoFit/>
          </a:bodyPr>
          <a:lstStyle/>
          <a:p>
            <a:r>
              <a:rPr lang="en-US" altLang="ja-JP" b="1" dirty="0">
                <a:latin typeface="+mn-ea"/>
              </a:rPr>
              <a:t>【</a:t>
            </a:r>
            <a:r>
              <a:rPr kumimoji="1" lang="en-US" altLang="ja-JP" b="1" dirty="0">
                <a:latin typeface="+mn-ea"/>
              </a:rPr>
              <a:t>FY22</a:t>
            </a:r>
            <a:r>
              <a:rPr kumimoji="1" lang="ja-JP" altLang="en-US" b="1" dirty="0">
                <a:latin typeface="+mn-ea"/>
              </a:rPr>
              <a:t>目標</a:t>
            </a:r>
            <a:r>
              <a:rPr kumimoji="1" lang="en-US" altLang="ja-JP" b="1" dirty="0">
                <a:latin typeface="+mn-ea"/>
              </a:rPr>
              <a:t>】</a:t>
            </a:r>
          </a:p>
          <a:p>
            <a:r>
              <a:rPr kumimoji="1" lang="en-US" altLang="ja-JP" sz="1400" u="sng" dirty="0">
                <a:latin typeface="+mn-ea"/>
              </a:rPr>
              <a:t>LR2</a:t>
            </a:r>
            <a:r>
              <a:rPr kumimoji="1" lang="ja-JP" altLang="en-US" sz="1400" u="sng" dirty="0">
                <a:latin typeface="+mn-ea"/>
              </a:rPr>
              <a:t>実施、次期テーマの起動</a:t>
            </a:r>
            <a:endParaRPr kumimoji="1" lang="en-US" altLang="ja-JP" u="sng" dirty="0">
              <a:latin typeface="+mn-ea"/>
            </a:endParaRPr>
          </a:p>
        </p:txBody>
      </p:sp>
      <p:sp>
        <p:nvSpPr>
          <p:cNvPr id="39" name="正方形/長方形 38">
            <a:extLst>
              <a:ext uri="{FF2B5EF4-FFF2-40B4-BE49-F238E27FC236}">
                <a16:creationId xmlns:a16="http://schemas.microsoft.com/office/drawing/2014/main" id="{BF8E0B7F-F5B1-418C-9DAC-020FD915CD7F}"/>
              </a:ext>
            </a:extLst>
          </p:cNvPr>
          <p:cNvSpPr/>
          <p:nvPr/>
        </p:nvSpPr>
        <p:spPr>
          <a:xfrm>
            <a:off x="8015717" y="822530"/>
            <a:ext cx="4077507" cy="307777"/>
          </a:xfrm>
          <a:prstGeom prst="rect">
            <a:avLst/>
          </a:prstGeom>
        </p:spPr>
        <p:txBody>
          <a:bodyPr wrap="square">
            <a:spAutoFit/>
          </a:bodyPr>
          <a:lstStyle/>
          <a:p>
            <a:r>
              <a:rPr lang="ja-JP" altLang="en-US" sz="1400" b="1" dirty="0"/>
              <a:t>黒字</a:t>
            </a:r>
            <a:r>
              <a:rPr lang="ja-JP" altLang="en-US" sz="1400" dirty="0"/>
              <a:t>：予定通り　</a:t>
            </a:r>
            <a:r>
              <a:rPr lang="ja-JP" altLang="en-US" sz="1400" b="1" dirty="0">
                <a:solidFill>
                  <a:srgbClr val="FF0000"/>
                </a:solidFill>
              </a:rPr>
              <a:t>赤字</a:t>
            </a:r>
            <a:r>
              <a:rPr lang="ja-JP" altLang="en-US" sz="1400" dirty="0">
                <a:solidFill>
                  <a:srgbClr val="FF0000"/>
                </a:solidFill>
              </a:rPr>
              <a:t>：遅れあり　</a:t>
            </a:r>
            <a:r>
              <a:rPr lang="ja-JP" altLang="en-US" sz="1400" b="1" dirty="0">
                <a:solidFill>
                  <a:srgbClr val="0000FF"/>
                </a:solidFill>
              </a:rPr>
              <a:t>青字</a:t>
            </a:r>
            <a:r>
              <a:rPr lang="ja-JP" altLang="en-US" sz="1400" dirty="0">
                <a:solidFill>
                  <a:srgbClr val="0000FF"/>
                </a:solidFill>
              </a:rPr>
              <a:t>：前倒し　</a:t>
            </a:r>
          </a:p>
        </p:txBody>
      </p:sp>
      <p:sp>
        <p:nvSpPr>
          <p:cNvPr id="4" name="楕円 3">
            <a:extLst>
              <a:ext uri="{FF2B5EF4-FFF2-40B4-BE49-F238E27FC236}">
                <a16:creationId xmlns:a16="http://schemas.microsoft.com/office/drawing/2014/main" id="{FFB2DFEE-2A50-49C6-BF12-227313650257}"/>
              </a:ext>
            </a:extLst>
          </p:cNvPr>
          <p:cNvSpPr>
            <a:spLocks noChangeAspect="1"/>
          </p:cNvSpPr>
          <p:nvPr/>
        </p:nvSpPr>
        <p:spPr>
          <a:xfrm>
            <a:off x="2642966" y="1697657"/>
            <a:ext cx="360000" cy="360000"/>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C00000"/>
                </a:solidFill>
              </a:rPr>
              <a:t>済</a:t>
            </a:r>
          </a:p>
        </p:txBody>
      </p:sp>
      <p:sp>
        <p:nvSpPr>
          <p:cNvPr id="16" name="楕円 15">
            <a:extLst>
              <a:ext uri="{FF2B5EF4-FFF2-40B4-BE49-F238E27FC236}">
                <a16:creationId xmlns:a16="http://schemas.microsoft.com/office/drawing/2014/main" id="{0EB4DFFA-169B-4BBE-94C0-315D2A067316}"/>
              </a:ext>
            </a:extLst>
          </p:cNvPr>
          <p:cNvSpPr>
            <a:spLocks noChangeAspect="1"/>
          </p:cNvSpPr>
          <p:nvPr/>
        </p:nvSpPr>
        <p:spPr>
          <a:xfrm>
            <a:off x="5567825" y="1697657"/>
            <a:ext cx="360000" cy="360000"/>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C00000"/>
                </a:solidFill>
              </a:rPr>
              <a:t>済</a:t>
            </a:r>
          </a:p>
        </p:txBody>
      </p:sp>
      <p:sp>
        <p:nvSpPr>
          <p:cNvPr id="17" name="楕円 16">
            <a:extLst>
              <a:ext uri="{FF2B5EF4-FFF2-40B4-BE49-F238E27FC236}">
                <a16:creationId xmlns:a16="http://schemas.microsoft.com/office/drawing/2014/main" id="{5E7ED576-DB88-4519-B42C-FF90A8E47689}"/>
              </a:ext>
            </a:extLst>
          </p:cNvPr>
          <p:cNvSpPr>
            <a:spLocks noChangeAspect="1"/>
          </p:cNvSpPr>
          <p:nvPr/>
        </p:nvSpPr>
        <p:spPr>
          <a:xfrm>
            <a:off x="4600242" y="2909673"/>
            <a:ext cx="282608" cy="282608"/>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rgbClr val="C00000"/>
                </a:solidFill>
              </a:rPr>
              <a:t>済</a:t>
            </a:r>
            <a:endParaRPr kumimoji="1" lang="ja-JP" altLang="en-US" sz="1600" b="1" dirty="0">
              <a:solidFill>
                <a:srgbClr val="C00000"/>
              </a:solidFill>
            </a:endParaRPr>
          </a:p>
        </p:txBody>
      </p:sp>
      <p:sp>
        <p:nvSpPr>
          <p:cNvPr id="21" name="楕円 20">
            <a:extLst>
              <a:ext uri="{FF2B5EF4-FFF2-40B4-BE49-F238E27FC236}">
                <a16:creationId xmlns:a16="http://schemas.microsoft.com/office/drawing/2014/main" id="{EE844C28-097E-4AA3-9877-01509657D8B8}"/>
              </a:ext>
            </a:extLst>
          </p:cNvPr>
          <p:cNvSpPr>
            <a:spLocks noChangeAspect="1"/>
          </p:cNvSpPr>
          <p:nvPr/>
        </p:nvSpPr>
        <p:spPr>
          <a:xfrm>
            <a:off x="4600242" y="3259298"/>
            <a:ext cx="282608" cy="282608"/>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solidFill>
                  <a:srgbClr val="C00000"/>
                </a:solidFill>
              </a:rPr>
              <a:t>済</a:t>
            </a:r>
          </a:p>
        </p:txBody>
      </p:sp>
      <p:sp>
        <p:nvSpPr>
          <p:cNvPr id="19" name="楕円 18">
            <a:extLst>
              <a:ext uri="{FF2B5EF4-FFF2-40B4-BE49-F238E27FC236}">
                <a16:creationId xmlns:a16="http://schemas.microsoft.com/office/drawing/2014/main" id="{8D8572A9-DE04-4017-A15F-E3D95E94D932}"/>
              </a:ext>
            </a:extLst>
          </p:cNvPr>
          <p:cNvSpPr>
            <a:spLocks noChangeAspect="1"/>
          </p:cNvSpPr>
          <p:nvPr/>
        </p:nvSpPr>
        <p:spPr>
          <a:xfrm>
            <a:off x="4600242" y="3579865"/>
            <a:ext cx="282608" cy="282608"/>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solidFill>
                  <a:srgbClr val="C00000"/>
                </a:solidFill>
              </a:rPr>
              <a:t>済</a:t>
            </a:r>
          </a:p>
        </p:txBody>
      </p:sp>
      <p:sp>
        <p:nvSpPr>
          <p:cNvPr id="20" name="楕円 19">
            <a:extLst>
              <a:ext uri="{FF2B5EF4-FFF2-40B4-BE49-F238E27FC236}">
                <a16:creationId xmlns:a16="http://schemas.microsoft.com/office/drawing/2014/main" id="{3A919117-80A1-468E-966D-A6A3EE8F5686}"/>
              </a:ext>
            </a:extLst>
          </p:cNvPr>
          <p:cNvSpPr>
            <a:spLocks noChangeAspect="1"/>
          </p:cNvSpPr>
          <p:nvPr/>
        </p:nvSpPr>
        <p:spPr>
          <a:xfrm>
            <a:off x="8488939" y="1697657"/>
            <a:ext cx="360000" cy="360000"/>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C00000"/>
                </a:solidFill>
              </a:rPr>
              <a:t>済</a:t>
            </a:r>
          </a:p>
        </p:txBody>
      </p:sp>
      <p:sp>
        <p:nvSpPr>
          <p:cNvPr id="22" name="楕円 21">
            <a:extLst>
              <a:ext uri="{FF2B5EF4-FFF2-40B4-BE49-F238E27FC236}">
                <a16:creationId xmlns:a16="http://schemas.microsoft.com/office/drawing/2014/main" id="{4691189C-A676-4B28-ACDB-CE65A5FC5CF3}"/>
              </a:ext>
            </a:extLst>
          </p:cNvPr>
          <p:cNvSpPr>
            <a:spLocks noChangeAspect="1"/>
          </p:cNvSpPr>
          <p:nvPr/>
        </p:nvSpPr>
        <p:spPr>
          <a:xfrm>
            <a:off x="11428823" y="1697657"/>
            <a:ext cx="360000" cy="360000"/>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C00000"/>
                </a:solidFill>
              </a:rPr>
              <a:t>済</a:t>
            </a:r>
          </a:p>
        </p:txBody>
      </p:sp>
      <p:sp>
        <p:nvSpPr>
          <p:cNvPr id="27" name="楕円 26">
            <a:extLst>
              <a:ext uri="{FF2B5EF4-FFF2-40B4-BE49-F238E27FC236}">
                <a16:creationId xmlns:a16="http://schemas.microsoft.com/office/drawing/2014/main" id="{B3B14F04-A39A-4A06-9F17-02A07765A1AC}"/>
              </a:ext>
            </a:extLst>
          </p:cNvPr>
          <p:cNvSpPr>
            <a:spLocks noChangeAspect="1"/>
          </p:cNvSpPr>
          <p:nvPr/>
        </p:nvSpPr>
        <p:spPr>
          <a:xfrm>
            <a:off x="4602170" y="4484619"/>
            <a:ext cx="282608" cy="282608"/>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solidFill>
                  <a:srgbClr val="C00000"/>
                </a:solidFill>
              </a:rPr>
              <a:t>済</a:t>
            </a:r>
          </a:p>
        </p:txBody>
      </p:sp>
    </p:spTree>
    <p:extLst>
      <p:ext uri="{BB962C8B-B14F-4D97-AF65-F5344CB8AC3E}">
        <p14:creationId xmlns:p14="http://schemas.microsoft.com/office/powerpoint/2010/main" val="16715434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0CD494-FDC6-4980-B180-283D54F0139C}"/>
              </a:ext>
            </a:extLst>
          </p:cNvPr>
          <p:cNvSpPr>
            <a:spLocks noGrp="1"/>
          </p:cNvSpPr>
          <p:nvPr>
            <p:ph type="title"/>
          </p:nvPr>
        </p:nvSpPr>
        <p:spPr/>
        <p:txBody>
          <a:bodyPr>
            <a:normAutofit fontScale="90000"/>
          </a:bodyPr>
          <a:lstStyle/>
          <a:p>
            <a:r>
              <a:rPr kumimoji="1" lang="en-US" altLang="ja-JP" sz="1800" dirty="0"/>
              <a:t>Wet</a:t>
            </a:r>
            <a:r>
              <a:rPr kumimoji="1" lang="ja-JP" altLang="en-US" sz="1800" dirty="0"/>
              <a:t>実験：セルロース分解酵素</a:t>
            </a:r>
            <a:r>
              <a:rPr lang="ja-JP" altLang="en-US" sz="1800" dirty="0"/>
              <a:t>の合成・評価実験</a:t>
            </a:r>
            <a:br>
              <a:rPr kumimoji="1" lang="en-US" altLang="ja-JP" dirty="0"/>
            </a:br>
            <a:r>
              <a:rPr kumimoji="1" lang="ja-JP" altLang="en-US" dirty="0"/>
              <a:t>対象④</a:t>
            </a:r>
            <a:r>
              <a:rPr lang="en-US" altLang="ja-JP" dirty="0"/>
              <a:t>T</a:t>
            </a:r>
            <a:r>
              <a:rPr kumimoji="1" lang="en-US" altLang="ja-JP" dirty="0"/>
              <a:t>rCel7A</a:t>
            </a:r>
            <a:r>
              <a:rPr kumimoji="1" lang="ja-JP" altLang="en-US" dirty="0"/>
              <a:t>　</a:t>
            </a:r>
            <a:r>
              <a:rPr kumimoji="1" lang="en-US" altLang="ja-JP" dirty="0"/>
              <a:t>HPLC</a:t>
            </a:r>
            <a:r>
              <a:rPr kumimoji="1" lang="ja-JP" altLang="en-US" dirty="0"/>
              <a:t>結果</a:t>
            </a:r>
            <a:r>
              <a:rPr lang="ja-JP" altLang="en-US" dirty="0"/>
              <a:t>（基質：非晶性セルロース）</a:t>
            </a:r>
            <a:endParaRPr kumimoji="1" lang="ja-JP" altLang="en-US" dirty="0"/>
          </a:p>
        </p:txBody>
      </p:sp>
      <p:sp>
        <p:nvSpPr>
          <p:cNvPr id="3" name="スライド番号プレースホルダー 2">
            <a:extLst>
              <a:ext uri="{FF2B5EF4-FFF2-40B4-BE49-F238E27FC236}">
                <a16:creationId xmlns:a16="http://schemas.microsoft.com/office/drawing/2014/main" id="{B74CFA7B-5D32-4244-B613-2FE4CCB6EA9C}"/>
              </a:ext>
            </a:extLst>
          </p:cNvPr>
          <p:cNvSpPr>
            <a:spLocks noGrp="1"/>
          </p:cNvSpPr>
          <p:nvPr>
            <p:ph type="sldNum" sz="quarter" idx="10"/>
          </p:nvPr>
        </p:nvSpPr>
        <p:spPr/>
        <p:txBody>
          <a:bodyPr/>
          <a:lstStyle/>
          <a:p>
            <a:fld id="{584EAAFE-CFE5-40AD-8E95-5BFF290DC5CF}" type="slidenum">
              <a:rPr kumimoji="1" lang="ja-JP" altLang="en-US" smtClean="0"/>
              <a:pPr/>
              <a:t>30</a:t>
            </a:fld>
            <a:endParaRPr kumimoji="1" lang="ja-JP" altLang="en-US"/>
          </a:p>
        </p:txBody>
      </p:sp>
      <p:sp>
        <p:nvSpPr>
          <p:cNvPr id="70" name="テキスト ボックス 69">
            <a:extLst>
              <a:ext uri="{FF2B5EF4-FFF2-40B4-BE49-F238E27FC236}">
                <a16:creationId xmlns:a16="http://schemas.microsoft.com/office/drawing/2014/main" id="{3D9DF647-81BB-4D3F-8C82-035000453A1D}"/>
              </a:ext>
            </a:extLst>
          </p:cNvPr>
          <p:cNvSpPr txBox="1"/>
          <p:nvPr/>
        </p:nvSpPr>
        <p:spPr>
          <a:xfrm>
            <a:off x="0" y="742127"/>
            <a:ext cx="12192000" cy="707886"/>
          </a:xfrm>
          <a:prstGeom prst="rect">
            <a:avLst/>
          </a:prstGeom>
          <a:noFill/>
        </p:spPr>
        <p:txBody>
          <a:bodyPr wrap="square" rtlCol="0">
            <a:spAutoFit/>
          </a:bodyPr>
          <a:lstStyle/>
          <a:p>
            <a:pPr algn="ctr"/>
            <a:r>
              <a:rPr kumimoji="1" lang="ja-JP" altLang="en-US" sz="2000" b="1" dirty="0">
                <a:solidFill>
                  <a:schemeClr val="accent1"/>
                </a:solidFill>
              </a:rPr>
              <a:t>目的生成物（</a:t>
            </a:r>
            <a:r>
              <a:rPr kumimoji="1" lang="en-US" altLang="ja-JP" sz="2000" b="1" dirty="0">
                <a:solidFill>
                  <a:schemeClr val="accent1"/>
                </a:solidFill>
              </a:rPr>
              <a:t>2</a:t>
            </a:r>
            <a:r>
              <a:rPr kumimoji="1" lang="ja-JP" altLang="en-US" sz="2000" b="1" dirty="0">
                <a:solidFill>
                  <a:schemeClr val="accent1"/>
                </a:solidFill>
              </a:rPr>
              <a:t>糖：セロビオース）を確認➡酵母による</a:t>
            </a:r>
            <a:r>
              <a:rPr kumimoji="1" lang="en-US" altLang="ja-JP" sz="2000" b="1" dirty="0">
                <a:solidFill>
                  <a:schemeClr val="accent1"/>
                </a:solidFill>
              </a:rPr>
              <a:t>PcCel7D</a:t>
            </a:r>
            <a:r>
              <a:rPr kumimoji="1" lang="ja-JP" altLang="en-US" sz="2000" b="1" dirty="0">
                <a:solidFill>
                  <a:schemeClr val="accent1"/>
                </a:solidFill>
              </a:rPr>
              <a:t>の合成が可能であると判断</a:t>
            </a:r>
            <a:endParaRPr kumimoji="1" lang="en-US" altLang="ja-JP" sz="2000" b="1" dirty="0">
              <a:solidFill>
                <a:schemeClr val="accent1"/>
              </a:solidFill>
            </a:endParaRPr>
          </a:p>
          <a:p>
            <a:pPr algn="ctr"/>
            <a:r>
              <a:rPr kumimoji="1" lang="en-US" altLang="ja-JP" sz="2000" b="1" dirty="0">
                <a:solidFill>
                  <a:schemeClr val="accent1"/>
                </a:solidFill>
              </a:rPr>
              <a:t>										</a:t>
            </a:r>
            <a:r>
              <a:rPr kumimoji="1" lang="ja-JP" altLang="en-US" sz="2000" b="1" dirty="0">
                <a:solidFill>
                  <a:schemeClr val="accent1"/>
                </a:solidFill>
              </a:rPr>
              <a:t>今年度予定していた東京大学での実験は完了</a:t>
            </a:r>
            <a:endParaRPr lang="ja-JP" altLang="en-US" sz="2000" dirty="0">
              <a:solidFill>
                <a:schemeClr val="accent1"/>
              </a:solidFill>
            </a:endParaRPr>
          </a:p>
        </p:txBody>
      </p:sp>
      <p:sp>
        <p:nvSpPr>
          <p:cNvPr id="46" name="テキスト ボックス 45">
            <a:extLst>
              <a:ext uri="{FF2B5EF4-FFF2-40B4-BE49-F238E27FC236}">
                <a16:creationId xmlns:a16="http://schemas.microsoft.com/office/drawing/2014/main" id="{45034737-DE8C-4530-A43C-6338EC4634BC}"/>
              </a:ext>
            </a:extLst>
          </p:cNvPr>
          <p:cNvSpPr txBox="1"/>
          <p:nvPr/>
        </p:nvSpPr>
        <p:spPr>
          <a:xfrm>
            <a:off x="1714813" y="1487150"/>
            <a:ext cx="2545120" cy="307777"/>
          </a:xfrm>
          <a:prstGeom prst="rect">
            <a:avLst/>
          </a:prstGeom>
          <a:noFill/>
        </p:spPr>
        <p:txBody>
          <a:bodyPr wrap="none" rtlCol="0">
            <a:spAutoFit/>
          </a:bodyPr>
          <a:lstStyle/>
          <a:p>
            <a:r>
              <a:rPr kumimoji="1" lang="ja-JP" altLang="en-US" sz="1400" b="1" dirty="0"/>
              <a:t>酵素：</a:t>
            </a:r>
            <a:r>
              <a:rPr kumimoji="1" lang="en-US" altLang="ja-JP" sz="1400" b="1" dirty="0"/>
              <a:t>TrCel7A</a:t>
            </a:r>
            <a:r>
              <a:rPr kumimoji="1" lang="ja-JP" altLang="en-US" sz="1400" b="1" dirty="0">
                <a:solidFill>
                  <a:srgbClr val="FF0000"/>
                </a:solidFill>
              </a:rPr>
              <a:t>　</a:t>
            </a:r>
            <a:r>
              <a:rPr kumimoji="1" lang="ja-JP" altLang="en-US" sz="1400" b="1" dirty="0"/>
              <a:t>基質：</a:t>
            </a:r>
            <a:r>
              <a:rPr kumimoji="1" lang="en-US" altLang="ja-JP" sz="1400" b="1" dirty="0"/>
              <a:t>PASC</a:t>
            </a:r>
            <a:endParaRPr kumimoji="1" lang="ja-JP" altLang="en-US" sz="1400" b="1" dirty="0"/>
          </a:p>
        </p:txBody>
      </p:sp>
      <p:graphicFrame>
        <p:nvGraphicFramePr>
          <p:cNvPr id="47" name="グラフ 46">
            <a:extLst>
              <a:ext uri="{FF2B5EF4-FFF2-40B4-BE49-F238E27FC236}">
                <a16:creationId xmlns:a16="http://schemas.microsoft.com/office/drawing/2014/main" id="{C1DA64BE-F658-42F9-BD07-6B89676358A7}"/>
              </a:ext>
            </a:extLst>
          </p:cNvPr>
          <p:cNvGraphicFramePr>
            <a:graphicFrameLocks/>
          </p:cNvGraphicFramePr>
          <p:nvPr/>
        </p:nvGraphicFramePr>
        <p:xfrm>
          <a:off x="2179906" y="1729692"/>
          <a:ext cx="4572000" cy="1367569"/>
        </p:xfrm>
        <a:graphic>
          <a:graphicData uri="http://schemas.openxmlformats.org/drawingml/2006/chart">
            <c:chart xmlns:c="http://schemas.openxmlformats.org/drawingml/2006/chart" xmlns:r="http://schemas.openxmlformats.org/officeDocument/2006/relationships" r:id="rId3"/>
          </a:graphicData>
        </a:graphic>
      </p:graphicFrame>
      <p:sp>
        <p:nvSpPr>
          <p:cNvPr id="55" name="テキスト ボックス 54">
            <a:extLst>
              <a:ext uri="{FF2B5EF4-FFF2-40B4-BE49-F238E27FC236}">
                <a16:creationId xmlns:a16="http://schemas.microsoft.com/office/drawing/2014/main" id="{6214B6A2-066A-4BDD-97E6-389C52E9B987}"/>
              </a:ext>
            </a:extLst>
          </p:cNvPr>
          <p:cNvSpPr txBox="1"/>
          <p:nvPr/>
        </p:nvSpPr>
        <p:spPr>
          <a:xfrm>
            <a:off x="3895962" y="1885776"/>
            <a:ext cx="503664" cy="338554"/>
          </a:xfrm>
          <a:prstGeom prst="rect">
            <a:avLst/>
          </a:prstGeom>
          <a:noFill/>
        </p:spPr>
        <p:txBody>
          <a:bodyPr wrap="none" rtlCol="0">
            <a:spAutoFit/>
          </a:bodyPr>
          <a:lstStyle/>
          <a:p>
            <a:r>
              <a:rPr kumimoji="1" lang="en-US" altLang="ja-JP" sz="1600" b="1" dirty="0">
                <a:solidFill>
                  <a:srgbClr val="FF0000"/>
                </a:solidFill>
              </a:rPr>
              <a:t>2</a:t>
            </a:r>
            <a:r>
              <a:rPr kumimoji="1" lang="ja-JP" altLang="en-US" sz="1600" b="1" dirty="0">
                <a:solidFill>
                  <a:srgbClr val="FF0000"/>
                </a:solidFill>
              </a:rPr>
              <a:t>糖</a:t>
            </a:r>
          </a:p>
        </p:txBody>
      </p:sp>
      <p:sp>
        <p:nvSpPr>
          <p:cNvPr id="56" name="テキスト ボックス 55">
            <a:extLst>
              <a:ext uri="{FF2B5EF4-FFF2-40B4-BE49-F238E27FC236}">
                <a16:creationId xmlns:a16="http://schemas.microsoft.com/office/drawing/2014/main" id="{5971D88D-805A-43C6-9D4B-C90B622B7225}"/>
              </a:ext>
            </a:extLst>
          </p:cNvPr>
          <p:cNvSpPr txBox="1"/>
          <p:nvPr/>
        </p:nvSpPr>
        <p:spPr>
          <a:xfrm>
            <a:off x="1714813" y="4565195"/>
            <a:ext cx="3036409" cy="307777"/>
          </a:xfrm>
          <a:prstGeom prst="rect">
            <a:avLst/>
          </a:prstGeom>
          <a:noFill/>
        </p:spPr>
        <p:txBody>
          <a:bodyPr wrap="none" rtlCol="0">
            <a:spAutoFit/>
          </a:bodyPr>
          <a:lstStyle/>
          <a:p>
            <a:r>
              <a:rPr kumimoji="1" lang="ja-JP" altLang="en-US" sz="1400" b="1" dirty="0"/>
              <a:t>標品</a:t>
            </a:r>
            <a:r>
              <a:rPr kumimoji="1" lang="ja-JP" altLang="en-US" sz="1200" dirty="0"/>
              <a:t>（</a:t>
            </a:r>
            <a:r>
              <a:rPr kumimoji="1" lang="en-US" altLang="ja-JP" sz="1200" dirty="0"/>
              <a:t>1</a:t>
            </a:r>
            <a:r>
              <a:rPr kumimoji="1" lang="ja-JP" altLang="en-US" sz="1200" dirty="0"/>
              <a:t>糖～</a:t>
            </a:r>
            <a:r>
              <a:rPr kumimoji="1" lang="en-US" altLang="ja-JP" sz="1200" dirty="0"/>
              <a:t>6</a:t>
            </a:r>
            <a:r>
              <a:rPr kumimoji="1" lang="ja-JP" altLang="en-US" sz="1200" dirty="0"/>
              <a:t>糖を各終濃度</a:t>
            </a:r>
            <a:r>
              <a:rPr kumimoji="1" lang="en-US" altLang="ja-JP" sz="1200" dirty="0"/>
              <a:t>100</a:t>
            </a:r>
            <a:r>
              <a:rPr kumimoji="1" lang="ja-JP" altLang="en-US" sz="1200" dirty="0"/>
              <a:t> </a:t>
            </a:r>
            <a:r>
              <a:rPr kumimoji="1" lang="en-US" altLang="ja-JP" sz="1200" dirty="0"/>
              <a:t>µM</a:t>
            </a:r>
            <a:r>
              <a:rPr kumimoji="1" lang="ja-JP" altLang="en-US" sz="1200" dirty="0"/>
              <a:t>混合）</a:t>
            </a:r>
            <a:endParaRPr kumimoji="1" lang="en-US" altLang="ja-JP" sz="1200" b="1" dirty="0"/>
          </a:p>
        </p:txBody>
      </p:sp>
      <p:sp>
        <p:nvSpPr>
          <p:cNvPr id="57" name="テキスト ボックス 56">
            <a:extLst>
              <a:ext uri="{FF2B5EF4-FFF2-40B4-BE49-F238E27FC236}">
                <a16:creationId xmlns:a16="http://schemas.microsoft.com/office/drawing/2014/main" id="{84E207AE-5B8A-459E-A6C6-265959D6F924}"/>
              </a:ext>
            </a:extLst>
          </p:cNvPr>
          <p:cNvSpPr txBox="1"/>
          <p:nvPr/>
        </p:nvSpPr>
        <p:spPr>
          <a:xfrm>
            <a:off x="1714813" y="3001055"/>
            <a:ext cx="2237857" cy="307777"/>
          </a:xfrm>
          <a:prstGeom prst="rect">
            <a:avLst/>
          </a:prstGeom>
          <a:noFill/>
        </p:spPr>
        <p:txBody>
          <a:bodyPr wrap="none" rtlCol="0">
            <a:spAutoFit/>
          </a:bodyPr>
          <a:lstStyle/>
          <a:p>
            <a:r>
              <a:rPr kumimoji="1" lang="ja-JP" altLang="en-US" sz="1400" b="1" dirty="0"/>
              <a:t>酵素：</a:t>
            </a:r>
            <a:r>
              <a:rPr kumimoji="1" lang="en-US" altLang="ja-JP" sz="1400" b="1" dirty="0"/>
              <a:t>TrCel7A</a:t>
            </a:r>
            <a:r>
              <a:rPr kumimoji="1" lang="ja-JP" altLang="en-US" sz="1400" b="1" dirty="0"/>
              <a:t>　基質：水</a:t>
            </a:r>
          </a:p>
        </p:txBody>
      </p:sp>
      <p:graphicFrame>
        <p:nvGraphicFramePr>
          <p:cNvPr id="58" name="グラフ 57">
            <a:extLst>
              <a:ext uri="{FF2B5EF4-FFF2-40B4-BE49-F238E27FC236}">
                <a16:creationId xmlns:a16="http://schemas.microsoft.com/office/drawing/2014/main" id="{5C2B1888-6C99-4DDF-8266-39AECAA4C13B}"/>
              </a:ext>
            </a:extLst>
          </p:cNvPr>
          <p:cNvGraphicFramePr>
            <a:graphicFrameLocks/>
          </p:cNvGraphicFramePr>
          <p:nvPr/>
        </p:nvGraphicFramePr>
        <p:xfrm>
          <a:off x="2179906" y="3231479"/>
          <a:ext cx="4572000" cy="136756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9" name="グラフ 58">
            <a:extLst>
              <a:ext uri="{FF2B5EF4-FFF2-40B4-BE49-F238E27FC236}">
                <a16:creationId xmlns:a16="http://schemas.microsoft.com/office/drawing/2014/main" id="{63DE6ED2-3D8F-49F1-89E4-D6C08EAA643B}"/>
              </a:ext>
            </a:extLst>
          </p:cNvPr>
          <p:cNvGraphicFramePr>
            <a:graphicFrameLocks/>
          </p:cNvGraphicFramePr>
          <p:nvPr/>
        </p:nvGraphicFramePr>
        <p:xfrm>
          <a:off x="2189635" y="4851260"/>
          <a:ext cx="4572000" cy="1367568"/>
        </p:xfrm>
        <a:graphic>
          <a:graphicData uri="http://schemas.openxmlformats.org/drawingml/2006/chart">
            <c:chart xmlns:c="http://schemas.openxmlformats.org/drawingml/2006/chart" xmlns:r="http://schemas.openxmlformats.org/officeDocument/2006/relationships" r:id="rId5"/>
          </a:graphicData>
        </a:graphic>
      </p:graphicFrame>
      <p:cxnSp>
        <p:nvCxnSpPr>
          <p:cNvPr id="15" name="直線コネクタ 14">
            <a:extLst>
              <a:ext uri="{FF2B5EF4-FFF2-40B4-BE49-F238E27FC236}">
                <a16:creationId xmlns:a16="http://schemas.microsoft.com/office/drawing/2014/main" id="{5B50DABA-0771-4E24-B867-E031C00AC07D}"/>
              </a:ext>
            </a:extLst>
          </p:cNvPr>
          <p:cNvCxnSpPr>
            <a:cxnSpLocks/>
          </p:cNvCxnSpPr>
          <p:nvPr/>
        </p:nvCxnSpPr>
        <p:spPr>
          <a:xfrm flipH="1" flipV="1">
            <a:off x="4147794" y="2320898"/>
            <a:ext cx="9426" cy="3089349"/>
          </a:xfrm>
          <a:prstGeom prst="line">
            <a:avLst/>
          </a:prstGeom>
          <a:ln>
            <a:solidFill>
              <a:srgbClr val="FF0000"/>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5" name="テキスト ボックス 64">
            <a:extLst>
              <a:ext uri="{FF2B5EF4-FFF2-40B4-BE49-F238E27FC236}">
                <a16:creationId xmlns:a16="http://schemas.microsoft.com/office/drawing/2014/main" id="{E018E0DB-3F53-40E5-8696-602B27779723}"/>
              </a:ext>
            </a:extLst>
          </p:cNvPr>
          <p:cNvSpPr txBox="1"/>
          <p:nvPr/>
        </p:nvSpPr>
        <p:spPr>
          <a:xfrm>
            <a:off x="7516040" y="1737680"/>
            <a:ext cx="2312954" cy="1277273"/>
          </a:xfrm>
          <a:prstGeom prst="rect">
            <a:avLst/>
          </a:prstGeom>
          <a:solidFill>
            <a:schemeClr val="bg1"/>
          </a:solidFill>
          <a:ln>
            <a:noFill/>
          </a:ln>
        </p:spPr>
        <p:txBody>
          <a:bodyPr wrap="square" rtlCol="0">
            <a:spAutoFit/>
          </a:bodyPr>
          <a:lstStyle/>
          <a:p>
            <a:r>
              <a:rPr kumimoji="1" lang="ja-JP" altLang="en-US" sz="1400" dirty="0"/>
              <a:t>縦軸：</a:t>
            </a:r>
            <a:r>
              <a:rPr kumimoji="1" lang="en-US" altLang="ja-JP" sz="1400" dirty="0"/>
              <a:t>intensity[µV]</a:t>
            </a:r>
          </a:p>
          <a:p>
            <a:r>
              <a:rPr kumimoji="1" lang="ja-JP" altLang="en-US" sz="1400" dirty="0"/>
              <a:t>横軸：</a:t>
            </a:r>
            <a:r>
              <a:rPr kumimoji="1" lang="en-US" altLang="ja-JP" sz="1400" dirty="0"/>
              <a:t>time [min]</a:t>
            </a:r>
          </a:p>
          <a:p>
            <a:endParaRPr kumimoji="1" lang="en-US" altLang="ja-JP" sz="1400" b="1" dirty="0"/>
          </a:p>
          <a:p>
            <a:r>
              <a:rPr kumimoji="1" lang="ja-JP" altLang="en-US" sz="1400" dirty="0"/>
              <a:t>カラム：</a:t>
            </a:r>
            <a:r>
              <a:rPr kumimoji="1" lang="en-US" altLang="ja-JP" sz="1400" dirty="0"/>
              <a:t>KS801→SP0810</a:t>
            </a:r>
            <a:endParaRPr kumimoji="1" lang="en-US" altLang="ja-JP" sz="1400" b="1" dirty="0"/>
          </a:p>
          <a:p>
            <a:endParaRPr kumimoji="1" lang="en-US" altLang="ja-JP" sz="700" dirty="0"/>
          </a:p>
          <a:p>
            <a:r>
              <a:rPr kumimoji="1" lang="en-US" altLang="ja-JP" sz="1400" dirty="0"/>
              <a:t>2</a:t>
            </a:r>
            <a:r>
              <a:rPr kumimoji="1" lang="ja-JP" altLang="en-US" sz="1400" dirty="0"/>
              <a:t>糖：</a:t>
            </a:r>
            <a:r>
              <a:rPr kumimoji="1" lang="en-US" altLang="ja-JP" sz="1400" dirty="0"/>
              <a:t>D-(+)-Cellobiose</a:t>
            </a:r>
          </a:p>
        </p:txBody>
      </p:sp>
      <p:sp>
        <p:nvSpPr>
          <p:cNvPr id="66" name="テキスト ボックス 65">
            <a:extLst>
              <a:ext uri="{FF2B5EF4-FFF2-40B4-BE49-F238E27FC236}">
                <a16:creationId xmlns:a16="http://schemas.microsoft.com/office/drawing/2014/main" id="{A71E637C-D451-4DD8-8A8F-B3698413A502}"/>
              </a:ext>
            </a:extLst>
          </p:cNvPr>
          <p:cNvSpPr txBox="1"/>
          <p:nvPr/>
        </p:nvSpPr>
        <p:spPr>
          <a:xfrm>
            <a:off x="7516040" y="3231479"/>
            <a:ext cx="2312954" cy="1600438"/>
          </a:xfrm>
          <a:prstGeom prst="rect">
            <a:avLst/>
          </a:prstGeom>
          <a:solidFill>
            <a:schemeClr val="bg1"/>
          </a:solidFill>
          <a:ln>
            <a:noFill/>
          </a:ln>
        </p:spPr>
        <p:txBody>
          <a:bodyPr wrap="square" rtlCol="0">
            <a:spAutoFit/>
          </a:bodyPr>
          <a:lstStyle/>
          <a:p>
            <a:r>
              <a:rPr kumimoji="1" lang="ja-JP" altLang="en-US" sz="1400" b="1" dirty="0"/>
              <a:t>酵素反応条件</a:t>
            </a:r>
            <a:endParaRPr kumimoji="1" lang="en-US" altLang="ja-JP" sz="1400" b="1" dirty="0"/>
          </a:p>
          <a:p>
            <a:r>
              <a:rPr kumimoji="1" lang="ja-JP" altLang="en-US" sz="1400" dirty="0"/>
              <a:t>　粗酵素液　 　　　 </a:t>
            </a:r>
            <a:r>
              <a:rPr kumimoji="1" lang="en-US" altLang="ja-JP" sz="1400" dirty="0"/>
              <a:t>350</a:t>
            </a:r>
          </a:p>
          <a:p>
            <a:r>
              <a:rPr kumimoji="1" lang="ja-JP" altLang="en-US" sz="1400" dirty="0"/>
              <a:t>　バッファー　</a:t>
            </a:r>
            <a:r>
              <a:rPr kumimoji="1" lang="en-US" altLang="ja-JP" sz="1400" dirty="0"/>
              <a:t>	</a:t>
            </a:r>
            <a:r>
              <a:rPr kumimoji="1" lang="ja-JP" altLang="en-US" sz="1400" dirty="0"/>
              <a:t>　　 </a:t>
            </a:r>
            <a:r>
              <a:rPr kumimoji="1" lang="en-US" altLang="ja-JP" sz="1400" dirty="0"/>
              <a:t>50</a:t>
            </a:r>
          </a:p>
          <a:p>
            <a:r>
              <a:rPr kumimoji="1" lang="ja-JP" altLang="en-US" sz="1400" dirty="0"/>
              <a:t>　基質</a:t>
            </a:r>
            <a:r>
              <a:rPr kumimoji="1" lang="en-US" altLang="ja-JP" sz="1400" dirty="0"/>
              <a:t>	</a:t>
            </a:r>
            <a:r>
              <a:rPr kumimoji="1" lang="ja-JP" altLang="en-US" sz="1400" dirty="0"/>
              <a:t>　　   　　</a:t>
            </a:r>
            <a:r>
              <a:rPr kumimoji="1" lang="en-US" altLang="ja-JP" sz="1400" dirty="0"/>
              <a:t>500</a:t>
            </a:r>
          </a:p>
          <a:p>
            <a:r>
              <a:rPr kumimoji="1" lang="ja-JP" altLang="en-US" sz="1400" dirty="0"/>
              <a:t>　</a:t>
            </a:r>
            <a:r>
              <a:rPr kumimoji="1" lang="en-US" altLang="ja-JP" sz="1400" u="sng" dirty="0"/>
              <a:t>water	            100</a:t>
            </a:r>
          </a:p>
          <a:p>
            <a:r>
              <a:rPr kumimoji="1" lang="ja-JP" altLang="en-US" sz="1400" dirty="0"/>
              <a:t>　</a:t>
            </a:r>
            <a:r>
              <a:rPr kumimoji="1" lang="en-US" altLang="ja-JP" sz="1400" dirty="0"/>
              <a:t>Total	           1000 µL</a:t>
            </a:r>
          </a:p>
          <a:p>
            <a:r>
              <a:rPr kumimoji="1" lang="en-US" altLang="ja-JP" sz="1400" dirty="0"/>
              <a:t> </a:t>
            </a:r>
            <a:r>
              <a:rPr kumimoji="1" lang="ja-JP" altLang="en-US" sz="1400" dirty="0"/>
              <a:t>→</a:t>
            </a:r>
            <a:r>
              <a:rPr kumimoji="1" lang="en-US" altLang="ja-JP" sz="1400" dirty="0"/>
              <a:t>30</a:t>
            </a:r>
            <a:r>
              <a:rPr kumimoji="1" lang="ja-JP" altLang="en-US" sz="1400" dirty="0"/>
              <a:t>℃、</a:t>
            </a:r>
            <a:r>
              <a:rPr kumimoji="1" lang="en-US" altLang="ja-JP" sz="1400" dirty="0"/>
              <a:t>7</a:t>
            </a:r>
            <a:r>
              <a:rPr kumimoji="1" lang="ja-JP" altLang="en-US" sz="1400" dirty="0"/>
              <a:t>日間反応</a:t>
            </a:r>
            <a:endParaRPr kumimoji="1" lang="en-US" altLang="ja-JP" sz="1400" dirty="0"/>
          </a:p>
        </p:txBody>
      </p:sp>
    </p:spTree>
    <p:extLst>
      <p:ext uri="{BB962C8B-B14F-4D97-AF65-F5344CB8AC3E}">
        <p14:creationId xmlns:p14="http://schemas.microsoft.com/office/powerpoint/2010/main" val="4318927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EC1A7771-6783-4175-B110-2A8B8B18725F}"/>
              </a:ext>
            </a:extLst>
          </p:cNvPr>
          <p:cNvSpPr txBox="1"/>
          <p:nvPr/>
        </p:nvSpPr>
        <p:spPr>
          <a:xfrm>
            <a:off x="0" y="6153422"/>
            <a:ext cx="12192000" cy="646331"/>
          </a:xfrm>
          <a:prstGeom prst="rect">
            <a:avLst/>
          </a:prstGeom>
          <a:solidFill>
            <a:schemeClr val="bg1"/>
          </a:solidFill>
        </p:spPr>
        <p:txBody>
          <a:bodyPr wrap="square">
            <a:spAutoFit/>
          </a:bodyPr>
          <a:lstStyle/>
          <a:p>
            <a:pPr algn="ctr"/>
            <a:r>
              <a:rPr kumimoji="1" lang="ja-JP" altLang="en-US" b="1" dirty="0">
                <a:solidFill>
                  <a:schemeClr val="accent1"/>
                </a:solidFill>
              </a:rPr>
              <a:t>➡</a:t>
            </a:r>
            <a:r>
              <a:rPr kumimoji="1" lang="en-US" altLang="ja-JP" b="1" dirty="0">
                <a:solidFill>
                  <a:schemeClr val="accent1"/>
                </a:solidFill>
              </a:rPr>
              <a:t>PcCel7D</a:t>
            </a:r>
            <a:r>
              <a:rPr kumimoji="1" lang="ja-JP" altLang="en-US" b="1" dirty="0">
                <a:solidFill>
                  <a:schemeClr val="accent1"/>
                </a:solidFill>
              </a:rPr>
              <a:t>、</a:t>
            </a:r>
            <a:r>
              <a:rPr kumimoji="1" lang="en-US" altLang="ja-JP" b="1" dirty="0">
                <a:solidFill>
                  <a:schemeClr val="accent1"/>
                </a:solidFill>
              </a:rPr>
              <a:t>TrCel7A</a:t>
            </a:r>
            <a:r>
              <a:rPr kumimoji="1" lang="ja-JP" altLang="en-US" b="1" dirty="0">
                <a:solidFill>
                  <a:schemeClr val="accent1"/>
                </a:solidFill>
              </a:rPr>
              <a:t>ともに非晶性セルロースに対する酵素活性は確認したため、</a:t>
            </a:r>
            <a:endParaRPr kumimoji="1" lang="en-US" altLang="ja-JP" b="1" dirty="0">
              <a:solidFill>
                <a:schemeClr val="accent1"/>
              </a:solidFill>
            </a:endParaRPr>
          </a:p>
          <a:p>
            <a:pPr algn="ctr"/>
            <a:r>
              <a:rPr kumimoji="1" lang="ja-JP" altLang="en-US" b="1" dirty="0">
                <a:solidFill>
                  <a:schemeClr val="accent1"/>
                </a:solidFill>
              </a:rPr>
              <a:t>　　結晶性セルロースに対する酵素活性を確認するための追加実験は行わなかった。</a:t>
            </a:r>
          </a:p>
        </p:txBody>
      </p:sp>
      <p:sp>
        <p:nvSpPr>
          <p:cNvPr id="2" name="タイトル 1">
            <a:extLst>
              <a:ext uri="{FF2B5EF4-FFF2-40B4-BE49-F238E27FC236}">
                <a16:creationId xmlns:a16="http://schemas.microsoft.com/office/drawing/2014/main" id="{E8160A6B-8AA0-7A9A-3EC5-E52FD0DCA71B}"/>
              </a:ext>
            </a:extLst>
          </p:cNvPr>
          <p:cNvSpPr>
            <a:spLocks noGrp="1"/>
          </p:cNvSpPr>
          <p:nvPr>
            <p:ph type="title"/>
          </p:nvPr>
        </p:nvSpPr>
        <p:spPr/>
        <p:txBody>
          <a:bodyPr>
            <a:normAutofit fontScale="90000"/>
          </a:bodyPr>
          <a:lstStyle/>
          <a:p>
            <a:r>
              <a:rPr kumimoji="1" lang="en-US" altLang="ja-JP" sz="1800" dirty="0"/>
              <a:t>Wet</a:t>
            </a:r>
            <a:r>
              <a:rPr kumimoji="1" lang="ja-JP" altLang="en-US" sz="1800" dirty="0"/>
              <a:t>実験：セルロース分解酵素</a:t>
            </a:r>
            <a:r>
              <a:rPr lang="ja-JP" altLang="en-US" sz="1800" dirty="0"/>
              <a:t>の合成・評価実験</a:t>
            </a:r>
            <a:br>
              <a:rPr kumimoji="1" lang="en-US" altLang="ja-JP" dirty="0"/>
            </a:br>
            <a:r>
              <a:rPr kumimoji="1" lang="ja-JP" altLang="en-US" dirty="0"/>
              <a:t>対象③</a:t>
            </a:r>
            <a:r>
              <a:rPr kumimoji="1" lang="en-US" altLang="ja-JP" dirty="0"/>
              <a:t>PcCel7D, </a:t>
            </a:r>
            <a:r>
              <a:rPr kumimoji="1" lang="ja-JP" altLang="en-US" dirty="0"/>
              <a:t>対象④</a:t>
            </a:r>
            <a:r>
              <a:rPr lang="en-US" altLang="ja-JP" dirty="0"/>
              <a:t>T</a:t>
            </a:r>
            <a:r>
              <a:rPr kumimoji="1" lang="en-US" altLang="ja-JP" dirty="0"/>
              <a:t>rCel7A</a:t>
            </a:r>
            <a:r>
              <a:rPr kumimoji="1" lang="ja-JP" altLang="en-US" dirty="0"/>
              <a:t>　</a:t>
            </a:r>
            <a:r>
              <a:rPr kumimoji="1" lang="en-US" altLang="ja-JP" dirty="0"/>
              <a:t>HPLC</a:t>
            </a:r>
            <a:r>
              <a:rPr kumimoji="1" lang="ja-JP" altLang="en-US" dirty="0"/>
              <a:t>結果</a:t>
            </a:r>
            <a:r>
              <a:rPr lang="ja-JP" altLang="en-US" dirty="0"/>
              <a:t>（基質：結晶性セルロース）</a:t>
            </a:r>
            <a:endParaRPr kumimoji="1" lang="ja-JP" altLang="en-US" dirty="0"/>
          </a:p>
        </p:txBody>
      </p:sp>
      <p:sp>
        <p:nvSpPr>
          <p:cNvPr id="3" name="スライド番号プレースホルダー 2">
            <a:extLst>
              <a:ext uri="{FF2B5EF4-FFF2-40B4-BE49-F238E27FC236}">
                <a16:creationId xmlns:a16="http://schemas.microsoft.com/office/drawing/2014/main" id="{E8753C04-CA61-A954-D880-A84D9564B07E}"/>
              </a:ext>
            </a:extLst>
          </p:cNvPr>
          <p:cNvSpPr>
            <a:spLocks noGrp="1"/>
          </p:cNvSpPr>
          <p:nvPr>
            <p:ph type="sldNum" sz="quarter" idx="10"/>
          </p:nvPr>
        </p:nvSpPr>
        <p:spPr/>
        <p:txBody>
          <a:bodyPr/>
          <a:lstStyle/>
          <a:p>
            <a:fld id="{584EAAFE-CFE5-40AD-8E95-5BFF290DC5CF}" type="slidenum">
              <a:rPr kumimoji="1" lang="ja-JP" altLang="en-US" smtClean="0"/>
              <a:pPr/>
              <a:t>31</a:t>
            </a:fld>
            <a:endParaRPr kumimoji="1" lang="ja-JP" altLang="en-US"/>
          </a:p>
        </p:txBody>
      </p:sp>
      <p:sp>
        <p:nvSpPr>
          <p:cNvPr id="5" name="テキスト ボックス 4">
            <a:extLst>
              <a:ext uri="{FF2B5EF4-FFF2-40B4-BE49-F238E27FC236}">
                <a16:creationId xmlns:a16="http://schemas.microsoft.com/office/drawing/2014/main" id="{EFB446FF-DF7D-9A57-D723-6378EFFDB011}"/>
              </a:ext>
            </a:extLst>
          </p:cNvPr>
          <p:cNvSpPr txBox="1"/>
          <p:nvPr/>
        </p:nvSpPr>
        <p:spPr>
          <a:xfrm>
            <a:off x="0" y="736422"/>
            <a:ext cx="12191999" cy="923330"/>
          </a:xfrm>
          <a:prstGeom prst="rect">
            <a:avLst/>
          </a:prstGeom>
          <a:noFill/>
        </p:spPr>
        <p:txBody>
          <a:bodyPr wrap="square" rtlCol="0">
            <a:spAutoFit/>
          </a:bodyPr>
          <a:lstStyle/>
          <a:p>
            <a:pPr algn="ctr"/>
            <a:r>
              <a:rPr kumimoji="1" lang="en-US" altLang="ja-JP" b="1" dirty="0">
                <a:solidFill>
                  <a:schemeClr val="accent1"/>
                </a:solidFill>
              </a:rPr>
              <a:t>PcCel7D</a:t>
            </a:r>
            <a:r>
              <a:rPr kumimoji="1" lang="ja-JP" altLang="en-US" b="1" dirty="0">
                <a:solidFill>
                  <a:schemeClr val="accent1"/>
                </a:solidFill>
              </a:rPr>
              <a:t>・</a:t>
            </a:r>
            <a:r>
              <a:rPr kumimoji="1" lang="en-US" altLang="ja-JP" b="1" dirty="0">
                <a:solidFill>
                  <a:schemeClr val="accent1"/>
                </a:solidFill>
              </a:rPr>
              <a:t>TrCel7A</a:t>
            </a:r>
            <a:r>
              <a:rPr kumimoji="1" lang="ja-JP" altLang="en-US" b="1" dirty="0">
                <a:solidFill>
                  <a:schemeClr val="accent1"/>
                </a:solidFill>
              </a:rPr>
              <a:t>ともに、基質が結晶セルロースの酵素反応液では、目的生成物確認できなかった。　</a:t>
            </a:r>
            <a:endParaRPr kumimoji="1" lang="en-US" altLang="ja-JP" b="1" dirty="0">
              <a:solidFill>
                <a:schemeClr val="accent1"/>
              </a:solidFill>
            </a:endParaRPr>
          </a:p>
          <a:p>
            <a:r>
              <a:rPr kumimoji="1" lang="en-US" altLang="ja-JP" dirty="0">
                <a:solidFill>
                  <a:schemeClr val="accent1"/>
                </a:solidFill>
              </a:rPr>
              <a:t>				</a:t>
            </a:r>
            <a:r>
              <a:rPr kumimoji="1" lang="ja-JP" altLang="en-US" sz="1600" dirty="0">
                <a:solidFill>
                  <a:schemeClr val="accent1"/>
                </a:solidFill>
              </a:rPr>
              <a:t>要因１：結晶性セルロースは、非晶性セルロースと比較して反応性が基質である。</a:t>
            </a:r>
            <a:endParaRPr kumimoji="1" lang="en-US" altLang="ja-JP" sz="1600" dirty="0">
              <a:solidFill>
                <a:schemeClr val="accent1"/>
              </a:solidFill>
            </a:endParaRPr>
          </a:p>
          <a:p>
            <a:r>
              <a:rPr kumimoji="1" lang="en-US" altLang="ja-JP" sz="1600" dirty="0">
                <a:solidFill>
                  <a:schemeClr val="accent1"/>
                </a:solidFill>
              </a:rPr>
              <a:t>				</a:t>
            </a:r>
            <a:r>
              <a:rPr kumimoji="1" lang="ja-JP" altLang="en-US" sz="1600" dirty="0">
                <a:solidFill>
                  <a:schemeClr val="accent1"/>
                </a:solidFill>
              </a:rPr>
              <a:t>要因２：酵素量が少ない（発現が悪い対象の粗酵素液で酵素反応しているため）。</a:t>
            </a:r>
            <a:endParaRPr kumimoji="1" lang="en-US" altLang="ja-JP" sz="1600" dirty="0">
              <a:solidFill>
                <a:schemeClr val="accent1"/>
              </a:solidFill>
            </a:endParaRPr>
          </a:p>
        </p:txBody>
      </p:sp>
      <p:grpSp>
        <p:nvGrpSpPr>
          <p:cNvPr id="31" name="グループ化 30">
            <a:extLst>
              <a:ext uri="{FF2B5EF4-FFF2-40B4-BE49-F238E27FC236}">
                <a16:creationId xmlns:a16="http://schemas.microsoft.com/office/drawing/2014/main" id="{F0DAEA36-E20B-4689-91E0-0C900F9ED5C0}"/>
              </a:ext>
            </a:extLst>
          </p:cNvPr>
          <p:cNvGrpSpPr/>
          <p:nvPr/>
        </p:nvGrpSpPr>
        <p:grpSpPr>
          <a:xfrm>
            <a:off x="1904631" y="1790117"/>
            <a:ext cx="2485913" cy="338554"/>
            <a:chOff x="1390363" y="1796864"/>
            <a:chExt cx="2485913" cy="338554"/>
          </a:xfrm>
        </p:grpSpPr>
        <p:sp>
          <p:nvSpPr>
            <p:cNvPr id="27" name="テキスト ボックス 26">
              <a:extLst>
                <a:ext uri="{FF2B5EF4-FFF2-40B4-BE49-F238E27FC236}">
                  <a16:creationId xmlns:a16="http://schemas.microsoft.com/office/drawing/2014/main" id="{4AF24977-02F7-4BDA-A77B-D221594168C3}"/>
                </a:ext>
              </a:extLst>
            </p:cNvPr>
            <p:cNvSpPr txBox="1"/>
            <p:nvPr/>
          </p:nvSpPr>
          <p:spPr>
            <a:xfrm>
              <a:off x="1390363" y="1796864"/>
              <a:ext cx="990977" cy="338554"/>
            </a:xfrm>
            <a:prstGeom prst="rect">
              <a:avLst/>
            </a:prstGeom>
            <a:solidFill>
              <a:schemeClr val="accent1"/>
            </a:solidFill>
          </p:spPr>
          <p:txBody>
            <a:bodyPr wrap="none" rtlCol="0">
              <a:spAutoFit/>
            </a:bodyPr>
            <a:lstStyle/>
            <a:p>
              <a:r>
                <a:rPr kumimoji="1" lang="en-US" altLang="ja-JP" sz="1600" dirty="0">
                  <a:solidFill>
                    <a:schemeClr val="bg1"/>
                  </a:solidFill>
                </a:rPr>
                <a:t>PcCel7D</a:t>
              </a:r>
              <a:endParaRPr kumimoji="1" lang="ja-JP" altLang="en-US" sz="1600" dirty="0">
                <a:solidFill>
                  <a:schemeClr val="bg1"/>
                </a:solidFill>
              </a:endParaRPr>
            </a:p>
          </p:txBody>
        </p:sp>
        <p:sp>
          <p:nvSpPr>
            <p:cNvPr id="28" name="テキスト ボックス 27">
              <a:extLst>
                <a:ext uri="{FF2B5EF4-FFF2-40B4-BE49-F238E27FC236}">
                  <a16:creationId xmlns:a16="http://schemas.microsoft.com/office/drawing/2014/main" id="{345B2BB8-4B69-4E55-A328-7C058008A112}"/>
                </a:ext>
              </a:extLst>
            </p:cNvPr>
            <p:cNvSpPr txBox="1"/>
            <p:nvPr/>
          </p:nvSpPr>
          <p:spPr>
            <a:xfrm>
              <a:off x="2296998" y="1807684"/>
              <a:ext cx="1579278" cy="307777"/>
            </a:xfrm>
            <a:prstGeom prst="rect">
              <a:avLst/>
            </a:prstGeom>
            <a:noFill/>
          </p:spPr>
          <p:txBody>
            <a:bodyPr wrap="none" rtlCol="0">
              <a:spAutoFit/>
            </a:bodyPr>
            <a:lstStyle/>
            <a:p>
              <a:r>
                <a:rPr kumimoji="1" lang="ja-JP" altLang="en-US" sz="1400" dirty="0"/>
                <a:t>（カラム：</a:t>
              </a:r>
              <a:r>
                <a:rPr kumimoji="1" lang="en-US" altLang="ja-JP" sz="1400" dirty="0"/>
                <a:t>VG50</a:t>
              </a:r>
              <a:r>
                <a:rPr kumimoji="1" lang="ja-JP" altLang="en-US" sz="1400" dirty="0"/>
                <a:t>）</a:t>
              </a:r>
            </a:p>
          </p:txBody>
        </p:sp>
      </p:grpSp>
      <p:grpSp>
        <p:nvGrpSpPr>
          <p:cNvPr id="30" name="グループ化 29">
            <a:extLst>
              <a:ext uri="{FF2B5EF4-FFF2-40B4-BE49-F238E27FC236}">
                <a16:creationId xmlns:a16="http://schemas.microsoft.com/office/drawing/2014/main" id="{122F59CA-C914-4A06-8281-DA0E050B6856}"/>
              </a:ext>
            </a:extLst>
          </p:cNvPr>
          <p:cNvGrpSpPr/>
          <p:nvPr/>
        </p:nvGrpSpPr>
        <p:grpSpPr>
          <a:xfrm>
            <a:off x="6333510" y="1790117"/>
            <a:ext cx="3603015" cy="338554"/>
            <a:chOff x="6095999" y="1789328"/>
            <a:chExt cx="3603015" cy="338554"/>
          </a:xfrm>
        </p:grpSpPr>
        <p:sp>
          <p:nvSpPr>
            <p:cNvPr id="26" name="テキスト ボックス 25">
              <a:extLst>
                <a:ext uri="{FF2B5EF4-FFF2-40B4-BE49-F238E27FC236}">
                  <a16:creationId xmlns:a16="http://schemas.microsoft.com/office/drawing/2014/main" id="{5710E993-0426-4942-AA78-187FE3549080}"/>
                </a:ext>
              </a:extLst>
            </p:cNvPr>
            <p:cNvSpPr txBox="1"/>
            <p:nvPr/>
          </p:nvSpPr>
          <p:spPr>
            <a:xfrm>
              <a:off x="6095999" y="1789328"/>
              <a:ext cx="927242" cy="338554"/>
            </a:xfrm>
            <a:prstGeom prst="rect">
              <a:avLst/>
            </a:prstGeom>
            <a:solidFill>
              <a:schemeClr val="accent1"/>
            </a:solidFill>
          </p:spPr>
          <p:txBody>
            <a:bodyPr wrap="none" rtlCol="0">
              <a:spAutoFit/>
            </a:bodyPr>
            <a:lstStyle/>
            <a:p>
              <a:r>
                <a:rPr kumimoji="1" lang="en-US" altLang="ja-JP" sz="1600" dirty="0">
                  <a:solidFill>
                    <a:schemeClr val="bg1"/>
                  </a:solidFill>
                </a:rPr>
                <a:t>TrCel7A</a:t>
              </a:r>
              <a:endParaRPr kumimoji="1" lang="ja-JP" altLang="en-US" sz="1600" dirty="0">
                <a:solidFill>
                  <a:schemeClr val="bg1"/>
                </a:solidFill>
              </a:endParaRPr>
            </a:p>
          </p:txBody>
        </p:sp>
        <p:sp>
          <p:nvSpPr>
            <p:cNvPr id="29" name="テキスト ボックス 28">
              <a:extLst>
                <a:ext uri="{FF2B5EF4-FFF2-40B4-BE49-F238E27FC236}">
                  <a16:creationId xmlns:a16="http://schemas.microsoft.com/office/drawing/2014/main" id="{2CFEF84A-F21C-41C1-BAEF-70194DACBF97}"/>
                </a:ext>
              </a:extLst>
            </p:cNvPr>
            <p:cNvSpPr txBox="1"/>
            <p:nvPr/>
          </p:nvSpPr>
          <p:spPr>
            <a:xfrm>
              <a:off x="6938322" y="1799480"/>
              <a:ext cx="2760692" cy="307777"/>
            </a:xfrm>
            <a:prstGeom prst="rect">
              <a:avLst/>
            </a:prstGeom>
            <a:noFill/>
          </p:spPr>
          <p:txBody>
            <a:bodyPr wrap="none" rtlCol="0">
              <a:spAutoFit/>
            </a:bodyPr>
            <a:lstStyle/>
            <a:p>
              <a:r>
                <a:rPr kumimoji="1" lang="ja-JP" altLang="en-US" sz="1400" dirty="0"/>
                <a:t>（カラム：</a:t>
              </a:r>
              <a:r>
                <a:rPr kumimoji="1" lang="en-US" altLang="ja-JP" sz="1400" dirty="0"/>
                <a:t>S801</a:t>
              </a:r>
              <a:r>
                <a:rPr kumimoji="1" lang="ja-JP" altLang="en-US" sz="1400" dirty="0"/>
                <a:t>・</a:t>
              </a:r>
              <a:r>
                <a:rPr kumimoji="1" lang="en-US" altLang="ja-JP" sz="1400" dirty="0"/>
                <a:t>SP0810</a:t>
              </a:r>
              <a:r>
                <a:rPr kumimoji="1" lang="ja-JP" altLang="en-US" sz="1400" dirty="0"/>
                <a:t>を連結）</a:t>
              </a:r>
            </a:p>
          </p:txBody>
        </p:sp>
      </p:grpSp>
      <p:pic>
        <p:nvPicPr>
          <p:cNvPr id="66" name="図 65">
            <a:extLst>
              <a:ext uri="{FF2B5EF4-FFF2-40B4-BE49-F238E27FC236}">
                <a16:creationId xmlns:a16="http://schemas.microsoft.com/office/drawing/2014/main" id="{2EAA47CD-3F30-44A1-BE31-D8ACA1542DB0}"/>
              </a:ext>
            </a:extLst>
          </p:cNvPr>
          <p:cNvPicPr>
            <a:picLocks noChangeAspect="1"/>
          </p:cNvPicPr>
          <p:nvPr/>
        </p:nvPicPr>
        <p:blipFill>
          <a:blip r:embed="rId3"/>
          <a:stretch>
            <a:fillRect/>
          </a:stretch>
        </p:blipFill>
        <p:spPr>
          <a:xfrm>
            <a:off x="2321245" y="2262119"/>
            <a:ext cx="3421377" cy="3688925"/>
          </a:xfrm>
          <a:prstGeom prst="rect">
            <a:avLst/>
          </a:prstGeom>
        </p:spPr>
      </p:pic>
      <p:sp>
        <p:nvSpPr>
          <p:cNvPr id="4" name="四角形: 角を丸くする 3">
            <a:extLst>
              <a:ext uri="{FF2B5EF4-FFF2-40B4-BE49-F238E27FC236}">
                <a16:creationId xmlns:a16="http://schemas.microsoft.com/office/drawing/2014/main" id="{C64FD6D0-E085-40EA-A7C4-4229E998C7ED}"/>
              </a:ext>
            </a:extLst>
          </p:cNvPr>
          <p:cNvSpPr/>
          <p:nvPr/>
        </p:nvSpPr>
        <p:spPr>
          <a:xfrm>
            <a:off x="2309567" y="3252246"/>
            <a:ext cx="3535052" cy="923330"/>
          </a:xfrm>
          <a:prstGeom prst="roundRect">
            <a:avLst>
              <a:gd name="adj" fmla="val 9520"/>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3" name="四角形: 角を丸くする 52">
            <a:extLst>
              <a:ext uri="{FF2B5EF4-FFF2-40B4-BE49-F238E27FC236}">
                <a16:creationId xmlns:a16="http://schemas.microsoft.com/office/drawing/2014/main" id="{F3A0644C-0AF8-4279-9829-49A14FD056E9}"/>
              </a:ext>
            </a:extLst>
          </p:cNvPr>
          <p:cNvSpPr/>
          <p:nvPr/>
        </p:nvSpPr>
        <p:spPr>
          <a:xfrm>
            <a:off x="6713456" y="3063710"/>
            <a:ext cx="3223069" cy="1015938"/>
          </a:xfrm>
          <a:prstGeom prst="roundRect">
            <a:avLst>
              <a:gd name="adj" fmla="val 9520"/>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9" name="図 8">
            <a:extLst>
              <a:ext uri="{FF2B5EF4-FFF2-40B4-BE49-F238E27FC236}">
                <a16:creationId xmlns:a16="http://schemas.microsoft.com/office/drawing/2014/main" id="{9A1E45B8-2D5A-44DE-97A9-B62BCA02DE80}"/>
              </a:ext>
            </a:extLst>
          </p:cNvPr>
          <p:cNvPicPr>
            <a:picLocks noChangeAspect="1"/>
          </p:cNvPicPr>
          <p:nvPr/>
        </p:nvPicPr>
        <p:blipFill>
          <a:blip r:embed="rId4"/>
          <a:stretch>
            <a:fillRect/>
          </a:stretch>
        </p:blipFill>
        <p:spPr>
          <a:xfrm>
            <a:off x="6824780" y="2128671"/>
            <a:ext cx="3000420" cy="3902860"/>
          </a:xfrm>
          <a:prstGeom prst="rect">
            <a:avLst/>
          </a:prstGeom>
        </p:spPr>
      </p:pic>
      <p:sp>
        <p:nvSpPr>
          <p:cNvPr id="56" name="テキスト ボックス 55">
            <a:extLst>
              <a:ext uri="{FF2B5EF4-FFF2-40B4-BE49-F238E27FC236}">
                <a16:creationId xmlns:a16="http://schemas.microsoft.com/office/drawing/2014/main" id="{4C4F7C3B-8F33-443A-A86B-BD570365EBAE}"/>
              </a:ext>
            </a:extLst>
          </p:cNvPr>
          <p:cNvSpPr txBox="1"/>
          <p:nvPr/>
        </p:nvSpPr>
        <p:spPr>
          <a:xfrm>
            <a:off x="10164467" y="1781643"/>
            <a:ext cx="1752713" cy="577081"/>
          </a:xfrm>
          <a:prstGeom prst="rect">
            <a:avLst/>
          </a:prstGeom>
          <a:noFill/>
          <a:ln>
            <a:solidFill>
              <a:schemeClr val="bg2"/>
            </a:solidFill>
          </a:ln>
        </p:spPr>
        <p:txBody>
          <a:bodyPr wrap="square">
            <a:spAutoFit/>
          </a:bodyPr>
          <a:lstStyle/>
          <a:p>
            <a:r>
              <a:rPr kumimoji="1" lang="ja-JP" altLang="en-US" sz="1050" dirty="0"/>
              <a:t>縦軸：</a:t>
            </a:r>
            <a:r>
              <a:rPr kumimoji="1" lang="en-US" altLang="ja-JP" sz="1050" dirty="0"/>
              <a:t>intensity[µV]</a:t>
            </a:r>
          </a:p>
          <a:p>
            <a:r>
              <a:rPr kumimoji="1" lang="ja-JP" altLang="en-US" sz="1050" dirty="0"/>
              <a:t>横軸：</a:t>
            </a:r>
            <a:r>
              <a:rPr kumimoji="1" lang="en-US" altLang="ja-JP" sz="1050" dirty="0"/>
              <a:t>time [min]</a:t>
            </a:r>
          </a:p>
          <a:p>
            <a:r>
              <a:rPr kumimoji="1" lang="ja-JP" altLang="en-US" sz="1050" dirty="0"/>
              <a:t>実験条件等はノートに記載</a:t>
            </a:r>
            <a:endParaRPr kumimoji="1" lang="en-US" altLang="ja-JP" sz="1050" dirty="0"/>
          </a:p>
        </p:txBody>
      </p:sp>
    </p:spTree>
    <p:extLst>
      <p:ext uri="{BB962C8B-B14F-4D97-AF65-F5344CB8AC3E}">
        <p14:creationId xmlns:p14="http://schemas.microsoft.com/office/powerpoint/2010/main" val="27060512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F63144-E94B-4200-A4EF-18E1AC644EEB}"/>
              </a:ext>
            </a:extLst>
          </p:cNvPr>
          <p:cNvSpPr>
            <a:spLocks noGrp="1"/>
          </p:cNvSpPr>
          <p:nvPr>
            <p:ph type="title"/>
          </p:nvPr>
        </p:nvSpPr>
        <p:spPr/>
        <p:txBody>
          <a:bodyPr>
            <a:noAutofit/>
          </a:bodyPr>
          <a:lstStyle/>
          <a:p>
            <a:r>
              <a:rPr lang="ja-JP" altLang="en-US" sz="2400" dirty="0"/>
              <a:t>東京大学で実施した実験について</a:t>
            </a:r>
            <a:br>
              <a:rPr lang="en-US" altLang="ja-JP" sz="2400" dirty="0"/>
            </a:br>
            <a:r>
              <a:rPr lang="en-US" altLang="ja-JP" sz="2400" dirty="0"/>
              <a:t>2022</a:t>
            </a:r>
            <a:r>
              <a:rPr lang="ja-JP" altLang="en-US" sz="2400" dirty="0"/>
              <a:t>年</a:t>
            </a:r>
            <a:r>
              <a:rPr lang="en-US" altLang="ja-JP" sz="2400" dirty="0"/>
              <a:t>7~8</a:t>
            </a:r>
            <a:r>
              <a:rPr lang="ja-JP" altLang="en-US" sz="2400" dirty="0"/>
              <a:t>月実施結果と下半期実施内容</a:t>
            </a:r>
            <a:endParaRPr kumimoji="1" lang="ja-JP" altLang="en-US" sz="2400" dirty="0"/>
          </a:p>
        </p:txBody>
      </p:sp>
      <p:sp>
        <p:nvSpPr>
          <p:cNvPr id="3" name="スライド番号プレースホルダー 2">
            <a:extLst>
              <a:ext uri="{FF2B5EF4-FFF2-40B4-BE49-F238E27FC236}">
                <a16:creationId xmlns:a16="http://schemas.microsoft.com/office/drawing/2014/main" id="{04E22221-B967-4F32-ADD9-663998EA47F5}"/>
              </a:ext>
            </a:extLst>
          </p:cNvPr>
          <p:cNvSpPr>
            <a:spLocks noGrp="1"/>
          </p:cNvSpPr>
          <p:nvPr>
            <p:ph type="sldNum" sz="quarter" idx="10"/>
          </p:nvPr>
        </p:nvSpPr>
        <p:spPr/>
        <p:txBody>
          <a:bodyPr/>
          <a:lstStyle/>
          <a:p>
            <a:fld id="{584EAAFE-CFE5-40AD-8E95-5BFF290DC5CF}" type="slidenum">
              <a:rPr kumimoji="1" lang="ja-JP" altLang="en-US" smtClean="0"/>
              <a:pPr/>
              <a:t>32</a:t>
            </a:fld>
            <a:endParaRPr kumimoji="1" lang="ja-JP" altLang="en-US"/>
          </a:p>
        </p:txBody>
      </p:sp>
      <p:graphicFrame>
        <p:nvGraphicFramePr>
          <p:cNvPr id="4" name="表 41">
            <a:extLst>
              <a:ext uri="{FF2B5EF4-FFF2-40B4-BE49-F238E27FC236}">
                <a16:creationId xmlns:a16="http://schemas.microsoft.com/office/drawing/2014/main" id="{EA953077-4262-4413-8754-7E24F81D4BCE}"/>
              </a:ext>
            </a:extLst>
          </p:cNvPr>
          <p:cNvGraphicFramePr>
            <a:graphicFrameLocks noGrp="1"/>
          </p:cNvGraphicFramePr>
          <p:nvPr/>
        </p:nvGraphicFramePr>
        <p:xfrm>
          <a:off x="1812465" y="1990026"/>
          <a:ext cx="8567069" cy="3949580"/>
        </p:xfrm>
        <a:graphic>
          <a:graphicData uri="http://schemas.openxmlformats.org/drawingml/2006/table">
            <a:tbl>
              <a:tblPr firstRow="1" bandRow="1">
                <a:tableStyleId>{5C22544A-7EE6-4342-B048-85BDC9FD1C3A}</a:tableStyleId>
              </a:tblPr>
              <a:tblGrid>
                <a:gridCol w="3343997">
                  <a:extLst>
                    <a:ext uri="{9D8B030D-6E8A-4147-A177-3AD203B41FA5}">
                      <a16:colId xmlns:a16="http://schemas.microsoft.com/office/drawing/2014/main" val="469456076"/>
                    </a:ext>
                  </a:extLst>
                </a:gridCol>
                <a:gridCol w="2639505">
                  <a:extLst>
                    <a:ext uri="{9D8B030D-6E8A-4147-A177-3AD203B41FA5}">
                      <a16:colId xmlns:a16="http://schemas.microsoft.com/office/drawing/2014/main" val="1605558366"/>
                    </a:ext>
                  </a:extLst>
                </a:gridCol>
                <a:gridCol w="2583567">
                  <a:extLst>
                    <a:ext uri="{9D8B030D-6E8A-4147-A177-3AD203B41FA5}">
                      <a16:colId xmlns:a16="http://schemas.microsoft.com/office/drawing/2014/main" val="1862957131"/>
                    </a:ext>
                  </a:extLst>
                </a:gridCol>
              </a:tblGrid>
              <a:tr h="612107">
                <a:tc>
                  <a:txBody>
                    <a:bodyPr/>
                    <a:lstStyle/>
                    <a:p>
                      <a:pPr algn="ctr"/>
                      <a:r>
                        <a:rPr kumimoji="1" lang="ja-JP" altLang="en-US" dirty="0"/>
                        <a:t>使用するセルロース分解酵素</a:t>
                      </a:r>
                    </a:p>
                  </a:txBody>
                  <a:tcPr>
                    <a:solidFill>
                      <a:schemeClr val="bg2">
                        <a:lumMod val="75000"/>
                      </a:schemeClr>
                    </a:solidFill>
                  </a:tcPr>
                </a:tc>
                <a:tc>
                  <a:txBody>
                    <a:bodyPr/>
                    <a:lstStyle/>
                    <a:p>
                      <a:pPr algn="ctr"/>
                      <a:r>
                        <a:rPr kumimoji="1" lang="en-US" altLang="ja-JP" dirty="0"/>
                        <a:t>2022</a:t>
                      </a:r>
                      <a:r>
                        <a:rPr kumimoji="1" lang="ja-JP" altLang="en-US" dirty="0"/>
                        <a:t>年</a:t>
                      </a:r>
                      <a:r>
                        <a:rPr kumimoji="1" lang="en-US" altLang="ja-JP" dirty="0"/>
                        <a:t>9</a:t>
                      </a:r>
                      <a:r>
                        <a:rPr kumimoji="1" lang="ja-JP" altLang="en-US" dirty="0"/>
                        <a:t>月</a:t>
                      </a:r>
                      <a:r>
                        <a:rPr kumimoji="1" lang="en-US" altLang="ja-JP" dirty="0"/>
                        <a:t>~2023</a:t>
                      </a:r>
                      <a:r>
                        <a:rPr kumimoji="1" lang="ja-JP" altLang="en-US" dirty="0"/>
                        <a:t>年</a:t>
                      </a:r>
                      <a:r>
                        <a:rPr kumimoji="1" lang="en-US" altLang="ja-JP" dirty="0"/>
                        <a:t>3</a:t>
                      </a:r>
                      <a:r>
                        <a:rPr kumimoji="1" lang="ja-JP" altLang="en-US" dirty="0"/>
                        <a:t>月</a:t>
                      </a:r>
                    </a:p>
                    <a:p>
                      <a:pPr algn="ctr"/>
                      <a:r>
                        <a:rPr kumimoji="1" lang="ja-JP" altLang="en-US" dirty="0"/>
                        <a:t>実施内容</a:t>
                      </a:r>
                    </a:p>
                  </a:txBody>
                  <a:tcPr>
                    <a:solidFill>
                      <a:schemeClr val="bg2">
                        <a:lumMod val="75000"/>
                      </a:schemeClr>
                    </a:solidFill>
                  </a:tcPr>
                </a:tc>
                <a:tc>
                  <a:txBody>
                    <a:bodyPr/>
                    <a:lstStyle/>
                    <a:p>
                      <a:pPr algn="ctr"/>
                      <a:r>
                        <a:rPr kumimoji="1" lang="en-US" altLang="ja-JP" dirty="0"/>
                        <a:t>2022</a:t>
                      </a:r>
                      <a:r>
                        <a:rPr kumimoji="1" lang="ja-JP" altLang="en-US" dirty="0"/>
                        <a:t>年</a:t>
                      </a:r>
                      <a:r>
                        <a:rPr kumimoji="1" lang="en-US" altLang="ja-JP" dirty="0"/>
                        <a:t>9</a:t>
                      </a:r>
                      <a:r>
                        <a:rPr kumimoji="1" lang="ja-JP" altLang="en-US" dirty="0"/>
                        <a:t>月</a:t>
                      </a:r>
                      <a:r>
                        <a:rPr kumimoji="1" lang="en-US" altLang="ja-JP" dirty="0"/>
                        <a:t>~2023</a:t>
                      </a:r>
                      <a:r>
                        <a:rPr kumimoji="1" lang="ja-JP" altLang="en-US" dirty="0"/>
                        <a:t>年</a:t>
                      </a:r>
                      <a:r>
                        <a:rPr kumimoji="1" lang="en-US" altLang="ja-JP" dirty="0"/>
                        <a:t>3</a:t>
                      </a:r>
                      <a:r>
                        <a:rPr kumimoji="1" lang="ja-JP" altLang="en-US" dirty="0"/>
                        <a:t>月</a:t>
                      </a:r>
                    </a:p>
                    <a:p>
                      <a:pPr algn="ctr"/>
                      <a:r>
                        <a:rPr kumimoji="1" lang="ja-JP" altLang="en-US" dirty="0"/>
                        <a:t>実施結果</a:t>
                      </a:r>
                    </a:p>
                  </a:txBody>
                  <a:tcPr>
                    <a:solidFill>
                      <a:schemeClr val="bg2">
                        <a:lumMod val="75000"/>
                      </a:schemeClr>
                    </a:solidFill>
                  </a:tcPr>
                </a:tc>
                <a:extLst>
                  <a:ext uri="{0D108BD9-81ED-4DB2-BD59-A6C34878D82A}">
                    <a16:rowId xmlns:a16="http://schemas.microsoft.com/office/drawing/2014/main" val="2071979488"/>
                  </a:ext>
                </a:extLst>
              </a:tr>
              <a:tr h="1118669">
                <a:tc>
                  <a:txBody>
                    <a:bodyPr/>
                    <a:lstStyle/>
                    <a:p>
                      <a:endParaRPr kumimoji="1" lang="ja-JP" altLang="en-US" sz="1800" dirty="0"/>
                    </a:p>
                  </a:txBody>
                  <a:tcPr>
                    <a:solidFill>
                      <a:schemeClr val="bg1">
                        <a:lumMod val="95000"/>
                      </a:schemeClr>
                    </a:solidFill>
                  </a:tcPr>
                </a:tc>
                <a:tc>
                  <a:txBody>
                    <a:bodyPr/>
                    <a:lstStyle/>
                    <a:p>
                      <a:pPr algn="l"/>
                      <a:endParaRPr kumimoji="1" lang="en-US" altLang="ja-JP" sz="1800" dirty="0"/>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1" dirty="0"/>
                    </a:p>
                  </a:txBody>
                  <a:tcPr>
                    <a:solidFill>
                      <a:schemeClr val="bg1">
                        <a:lumMod val="95000"/>
                      </a:schemeClr>
                    </a:solidFill>
                  </a:tcPr>
                </a:tc>
                <a:extLst>
                  <a:ext uri="{0D108BD9-81ED-4DB2-BD59-A6C34878D82A}">
                    <a16:rowId xmlns:a16="http://schemas.microsoft.com/office/drawing/2014/main" val="2584686726"/>
                  </a:ext>
                </a:extLst>
              </a:tr>
              <a:tr h="1099810">
                <a:tc>
                  <a:txBody>
                    <a:bodyPr/>
                    <a:lstStyle/>
                    <a:p>
                      <a:endParaRPr kumimoji="1" lang="ja-JP" altLang="en-US" sz="1800" dirty="0"/>
                    </a:p>
                  </a:txBody>
                  <a:tcPr>
                    <a:solidFill>
                      <a:schemeClr val="bg1">
                        <a:lumMod val="95000"/>
                      </a:schemeClr>
                    </a:solidFill>
                  </a:tcPr>
                </a:tc>
                <a:tc>
                  <a:txBody>
                    <a:bodyPr/>
                    <a:lstStyle/>
                    <a:p>
                      <a:pPr algn="l"/>
                      <a:endParaRPr kumimoji="1" lang="en-US" altLang="ja-JP" sz="1800" dirty="0"/>
                    </a:p>
                  </a:txBody>
                  <a:tcPr>
                    <a:solidFill>
                      <a:schemeClr val="bg1">
                        <a:lumMod val="95000"/>
                      </a:schemeClr>
                    </a:solidFill>
                  </a:tcPr>
                </a:tc>
                <a:tc>
                  <a:txBody>
                    <a:bodyPr/>
                    <a:lstStyle/>
                    <a:p>
                      <a:pPr algn="l"/>
                      <a:endParaRPr kumimoji="1" lang="en-US" altLang="ja-JP" sz="1800" b="1" dirty="0"/>
                    </a:p>
                  </a:txBody>
                  <a:tcPr>
                    <a:solidFill>
                      <a:schemeClr val="bg1">
                        <a:lumMod val="95000"/>
                      </a:schemeClr>
                    </a:solidFill>
                  </a:tcPr>
                </a:tc>
                <a:extLst>
                  <a:ext uri="{0D108BD9-81ED-4DB2-BD59-A6C34878D82A}">
                    <a16:rowId xmlns:a16="http://schemas.microsoft.com/office/drawing/2014/main" val="3409105564"/>
                  </a:ext>
                </a:extLst>
              </a:tr>
              <a:tr h="1091021">
                <a:tc>
                  <a:txBody>
                    <a:bodyPr/>
                    <a:lstStyle/>
                    <a:p>
                      <a:endParaRPr kumimoji="1" lang="ja-JP" altLang="en-US" sz="1800" dirty="0"/>
                    </a:p>
                  </a:txBody>
                  <a:tcPr>
                    <a:solidFill>
                      <a:schemeClr val="bg1">
                        <a:lumMod val="95000"/>
                      </a:schemeClr>
                    </a:solidFill>
                  </a:tcPr>
                </a:tc>
                <a:tc>
                  <a:txBody>
                    <a:bodyPr/>
                    <a:lstStyle/>
                    <a:p>
                      <a:pPr algn="l"/>
                      <a:endParaRPr kumimoji="1" lang="en-US" altLang="ja-JP" sz="1800" dirty="0"/>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1" dirty="0"/>
                    </a:p>
                  </a:txBody>
                  <a:tcPr>
                    <a:solidFill>
                      <a:schemeClr val="bg1">
                        <a:lumMod val="95000"/>
                      </a:schemeClr>
                    </a:solidFill>
                  </a:tcPr>
                </a:tc>
                <a:extLst>
                  <a:ext uri="{0D108BD9-81ED-4DB2-BD59-A6C34878D82A}">
                    <a16:rowId xmlns:a16="http://schemas.microsoft.com/office/drawing/2014/main" val="2604314066"/>
                  </a:ext>
                </a:extLst>
              </a:tr>
            </a:tbl>
          </a:graphicData>
        </a:graphic>
      </p:graphicFrame>
      <p:grpSp>
        <p:nvGrpSpPr>
          <p:cNvPr id="5" name="グループ化 4">
            <a:extLst>
              <a:ext uri="{FF2B5EF4-FFF2-40B4-BE49-F238E27FC236}">
                <a16:creationId xmlns:a16="http://schemas.microsoft.com/office/drawing/2014/main" id="{F988B156-176C-41E2-9E81-7A256A39BD89}"/>
              </a:ext>
            </a:extLst>
          </p:cNvPr>
          <p:cNvGrpSpPr/>
          <p:nvPr/>
        </p:nvGrpSpPr>
        <p:grpSpPr>
          <a:xfrm>
            <a:off x="1762773" y="3841405"/>
            <a:ext cx="3505275" cy="848612"/>
            <a:chOff x="6085484" y="2230527"/>
            <a:chExt cx="3505275" cy="848612"/>
          </a:xfrm>
        </p:grpSpPr>
        <p:sp>
          <p:nvSpPr>
            <p:cNvPr id="6" name="矢印: 五方向 5">
              <a:extLst>
                <a:ext uri="{FF2B5EF4-FFF2-40B4-BE49-F238E27FC236}">
                  <a16:creationId xmlns:a16="http://schemas.microsoft.com/office/drawing/2014/main" id="{6CDCE05E-EABA-4B2E-9496-BFC9EF94A858}"/>
                </a:ext>
              </a:extLst>
            </p:cNvPr>
            <p:cNvSpPr/>
            <p:nvPr/>
          </p:nvSpPr>
          <p:spPr>
            <a:xfrm>
              <a:off x="6678132" y="2230527"/>
              <a:ext cx="2713795" cy="848612"/>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7" name="テキスト ボックス 6">
              <a:extLst>
                <a:ext uri="{FF2B5EF4-FFF2-40B4-BE49-F238E27FC236}">
                  <a16:creationId xmlns:a16="http://schemas.microsoft.com/office/drawing/2014/main" id="{6BB8FCD0-925B-46A5-B7A4-4BAC51339F59}"/>
                </a:ext>
              </a:extLst>
            </p:cNvPr>
            <p:cNvSpPr txBox="1"/>
            <p:nvPr/>
          </p:nvSpPr>
          <p:spPr>
            <a:xfrm>
              <a:off x="6676566" y="2802140"/>
              <a:ext cx="2914193"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nvGrpSpPr>
            <p:cNvPr id="8" name="グループ化 7">
              <a:extLst>
                <a:ext uri="{FF2B5EF4-FFF2-40B4-BE49-F238E27FC236}">
                  <a16:creationId xmlns:a16="http://schemas.microsoft.com/office/drawing/2014/main" id="{E25636D8-0ADA-46F3-84EF-8410D56AB411}"/>
                </a:ext>
              </a:extLst>
            </p:cNvPr>
            <p:cNvGrpSpPr/>
            <p:nvPr/>
          </p:nvGrpSpPr>
          <p:grpSpPr>
            <a:xfrm>
              <a:off x="6987607" y="2316702"/>
              <a:ext cx="2107835" cy="484033"/>
              <a:chOff x="6564390" y="1162574"/>
              <a:chExt cx="2107835" cy="484033"/>
            </a:xfrm>
          </p:grpSpPr>
          <p:sp>
            <p:nvSpPr>
              <p:cNvPr id="10" name="フローチャート: 端子 9">
                <a:extLst>
                  <a:ext uri="{FF2B5EF4-FFF2-40B4-BE49-F238E27FC236}">
                    <a16:creationId xmlns:a16="http://schemas.microsoft.com/office/drawing/2014/main" id="{E31E868E-F90C-4B66-AD66-D1D2C3733236}"/>
                  </a:ext>
                </a:extLst>
              </p:cNvPr>
              <p:cNvSpPr/>
              <p:nvPr/>
            </p:nvSpPr>
            <p:spPr>
              <a:xfrm>
                <a:off x="6564390" y="1162574"/>
                <a:ext cx="1000387" cy="484033"/>
              </a:xfrm>
              <a:prstGeom prst="flowChartTerminator">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PcCel7D</a:t>
                </a:r>
                <a:endParaRPr kumimoji="1" lang="ja-JP" altLang="en-US" sz="1600" dirty="0">
                  <a:solidFill>
                    <a:schemeClr val="bg1"/>
                  </a:solidFill>
                </a:endParaRPr>
              </a:p>
            </p:txBody>
          </p:sp>
          <p:sp>
            <p:nvSpPr>
              <p:cNvPr id="11" name="正方形/長方形 10">
                <a:extLst>
                  <a:ext uri="{FF2B5EF4-FFF2-40B4-BE49-F238E27FC236}">
                    <a16:creationId xmlns:a16="http://schemas.microsoft.com/office/drawing/2014/main" id="{62C586DC-B54D-44E0-A86E-BF3F470A571E}"/>
                  </a:ext>
                </a:extLst>
              </p:cNvPr>
              <p:cNvSpPr/>
              <p:nvPr/>
            </p:nvSpPr>
            <p:spPr>
              <a:xfrm>
                <a:off x="7712282" y="1405669"/>
                <a:ext cx="959943" cy="240938"/>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a:solidFill>
                      <a:schemeClr val="bg1"/>
                    </a:solidFill>
                  </a:rPr>
                  <a:t>PcCel7D</a:t>
                </a:r>
                <a:endParaRPr kumimoji="1" lang="ja-JP" altLang="en-US" sz="1600" dirty="0">
                  <a:solidFill>
                    <a:schemeClr val="bg1"/>
                  </a:solidFill>
                </a:endParaRPr>
              </a:p>
            </p:txBody>
          </p:sp>
          <p:cxnSp>
            <p:nvCxnSpPr>
              <p:cNvPr id="12" name="直線コネクタ 11">
                <a:extLst>
                  <a:ext uri="{FF2B5EF4-FFF2-40B4-BE49-F238E27FC236}">
                    <a16:creationId xmlns:a16="http://schemas.microsoft.com/office/drawing/2014/main" id="{2A1A4A42-356E-4723-BDD0-25381C58782F}"/>
                  </a:ext>
                </a:extLst>
              </p:cNvPr>
              <p:cNvCxnSpPr>
                <a:cxnSpLocks/>
                <a:endCxn id="11" idx="1"/>
              </p:cNvCxnSpPr>
              <p:nvPr/>
            </p:nvCxnSpPr>
            <p:spPr>
              <a:xfrm>
                <a:off x="7564777" y="1404591"/>
                <a:ext cx="147505" cy="121547"/>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 name="テキスト ボックス 8">
              <a:extLst>
                <a:ext uri="{FF2B5EF4-FFF2-40B4-BE49-F238E27FC236}">
                  <a16:creationId xmlns:a16="http://schemas.microsoft.com/office/drawing/2014/main" id="{A5F5C288-8517-48F8-A898-1AE7560D4D84}"/>
                </a:ext>
              </a:extLst>
            </p:cNvPr>
            <p:cNvSpPr txBox="1"/>
            <p:nvPr/>
          </p:nvSpPr>
          <p:spPr>
            <a:xfrm>
              <a:off x="6085484" y="2371355"/>
              <a:ext cx="646331" cy="646331"/>
            </a:xfrm>
            <a:prstGeom prst="rect">
              <a:avLst/>
            </a:prstGeom>
            <a:noFill/>
          </p:spPr>
          <p:txBody>
            <a:bodyPr wrap="none" rtlCol="0">
              <a:spAutoFit/>
            </a:bodyPr>
            <a:lstStyle/>
            <a:p>
              <a:pPr algn="ctr"/>
              <a:r>
                <a:rPr kumimoji="1" lang="ja-JP" altLang="en-US" dirty="0"/>
                <a:t>対象</a:t>
              </a:r>
              <a:endParaRPr kumimoji="1" lang="en-US" altLang="ja-JP" dirty="0"/>
            </a:p>
            <a:p>
              <a:pPr algn="ctr"/>
              <a:r>
                <a:rPr kumimoji="1" lang="ja-JP" altLang="en-US" dirty="0"/>
                <a:t>③</a:t>
              </a:r>
            </a:p>
          </p:txBody>
        </p:sp>
      </p:grpSp>
      <p:grpSp>
        <p:nvGrpSpPr>
          <p:cNvPr id="13" name="グループ化 12">
            <a:extLst>
              <a:ext uri="{FF2B5EF4-FFF2-40B4-BE49-F238E27FC236}">
                <a16:creationId xmlns:a16="http://schemas.microsoft.com/office/drawing/2014/main" id="{2B4028DB-5775-45E7-AE8E-DB0D222BDCA0}"/>
              </a:ext>
            </a:extLst>
          </p:cNvPr>
          <p:cNvGrpSpPr/>
          <p:nvPr/>
        </p:nvGrpSpPr>
        <p:grpSpPr>
          <a:xfrm>
            <a:off x="1755858" y="4937150"/>
            <a:ext cx="3503137" cy="848612"/>
            <a:chOff x="6087622" y="2230527"/>
            <a:chExt cx="3503137" cy="848612"/>
          </a:xfrm>
        </p:grpSpPr>
        <p:sp>
          <p:nvSpPr>
            <p:cNvPr id="14" name="矢印: 五方向 13">
              <a:extLst>
                <a:ext uri="{FF2B5EF4-FFF2-40B4-BE49-F238E27FC236}">
                  <a16:creationId xmlns:a16="http://schemas.microsoft.com/office/drawing/2014/main" id="{8635A584-13DB-434F-9497-9CF0776A427E}"/>
                </a:ext>
              </a:extLst>
            </p:cNvPr>
            <p:cNvSpPr/>
            <p:nvPr/>
          </p:nvSpPr>
          <p:spPr>
            <a:xfrm>
              <a:off x="6678132" y="2230527"/>
              <a:ext cx="2713795" cy="848612"/>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15" name="テキスト ボックス 14">
              <a:extLst>
                <a:ext uri="{FF2B5EF4-FFF2-40B4-BE49-F238E27FC236}">
                  <a16:creationId xmlns:a16="http://schemas.microsoft.com/office/drawing/2014/main" id="{93DCB1D2-03EF-4BC0-8188-B4F0C1D884AA}"/>
                </a:ext>
              </a:extLst>
            </p:cNvPr>
            <p:cNvSpPr txBox="1"/>
            <p:nvPr/>
          </p:nvSpPr>
          <p:spPr>
            <a:xfrm>
              <a:off x="6676566" y="2802140"/>
              <a:ext cx="2914193"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nvGrpSpPr>
            <p:cNvPr id="16" name="グループ化 15">
              <a:extLst>
                <a:ext uri="{FF2B5EF4-FFF2-40B4-BE49-F238E27FC236}">
                  <a16:creationId xmlns:a16="http://schemas.microsoft.com/office/drawing/2014/main" id="{882430DC-9C1A-4BF3-B446-90E08BBAA2C0}"/>
                </a:ext>
              </a:extLst>
            </p:cNvPr>
            <p:cNvGrpSpPr/>
            <p:nvPr/>
          </p:nvGrpSpPr>
          <p:grpSpPr>
            <a:xfrm>
              <a:off x="6987607" y="2316702"/>
              <a:ext cx="2107835" cy="484033"/>
              <a:chOff x="6564390" y="1162574"/>
              <a:chExt cx="2107835" cy="484033"/>
            </a:xfrm>
          </p:grpSpPr>
          <p:sp>
            <p:nvSpPr>
              <p:cNvPr id="18" name="フローチャート: 端子 17">
                <a:extLst>
                  <a:ext uri="{FF2B5EF4-FFF2-40B4-BE49-F238E27FC236}">
                    <a16:creationId xmlns:a16="http://schemas.microsoft.com/office/drawing/2014/main" id="{FFC4556E-83EF-487B-A9EB-6A43D3FB6043}"/>
                  </a:ext>
                </a:extLst>
              </p:cNvPr>
              <p:cNvSpPr/>
              <p:nvPr/>
            </p:nvSpPr>
            <p:spPr>
              <a:xfrm>
                <a:off x="6564390" y="1162574"/>
                <a:ext cx="1000387" cy="484033"/>
              </a:xfrm>
              <a:prstGeom prst="flowChartTerminator">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TrCel7A</a:t>
                </a:r>
                <a:endParaRPr kumimoji="1" lang="ja-JP" altLang="en-US" sz="1600" dirty="0">
                  <a:solidFill>
                    <a:schemeClr val="bg1"/>
                  </a:solidFill>
                </a:endParaRPr>
              </a:p>
            </p:txBody>
          </p:sp>
          <p:sp>
            <p:nvSpPr>
              <p:cNvPr id="19" name="正方形/長方形 18">
                <a:extLst>
                  <a:ext uri="{FF2B5EF4-FFF2-40B4-BE49-F238E27FC236}">
                    <a16:creationId xmlns:a16="http://schemas.microsoft.com/office/drawing/2014/main" id="{21E0A47F-83E7-46B4-9DCB-513674256D41}"/>
                  </a:ext>
                </a:extLst>
              </p:cNvPr>
              <p:cNvSpPr/>
              <p:nvPr/>
            </p:nvSpPr>
            <p:spPr>
              <a:xfrm>
                <a:off x="7712282" y="1405669"/>
                <a:ext cx="959943" cy="240938"/>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TrCBM1</a:t>
                </a:r>
                <a:endParaRPr kumimoji="1" lang="ja-JP" altLang="en-US" sz="1600" dirty="0">
                  <a:solidFill>
                    <a:schemeClr val="bg1"/>
                  </a:solidFill>
                </a:endParaRPr>
              </a:p>
            </p:txBody>
          </p:sp>
          <p:cxnSp>
            <p:nvCxnSpPr>
              <p:cNvPr id="20" name="直線コネクタ 19">
                <a:extLst>
                  <a:ext uri="{FF2B5EF4-FFF2-40B4-BE49-F238E27FC236}">
                    <a16:creationId xmlns:a16="http://schemas.microsoft.com/office/drawing/2014/main" id="{7B96CC4F-4E9A-444A-A216-76CE45CA3D47}"/>
                  </a:ext>
                </a:extLst>
              </p:cNvPr>
              <p:cNvCxnSpPr>
                <a:cxnSpLocks/>
                <a:endCxn id="19" idx="1"/>
              </p:cNvCxnSpPr>
              <p:nvPr/>
            </p:nvCxnSpPr>
            <p:spPr>
              <a:xfrm>
                <a:off x="7564777" y="1404591"/>
                <a:ext cx="147505" cy="121547"/>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7" name="テキスト ボックス 16">
              <a:extLst>
                <a:ext uri="{FF2B5EF4-FFF2-40B4-BE49-F238E27FC236}">
                  <a16:creationId xmlns:a16="http://schemas.microsoft.com/office/drawing/2014/main" id="{62C8C1D9-5DC1-44E0-949D-12E513305FAA}"/>
                </a:ext>
              </a:extLst>
            </p:cNvPr>
            <p:cNvSpPr txBox="1"/>
            <p:nvPr/>
          </p:nvSpPr>
          <p:spPr>
            <a:xfrm>
              <a:off x="6087622" y="2369754"/>
              <a:ext cx="646331" cy="646331"/>
            </a:xfrm>
            <a:prstGeom prst="rect">
              <a:avLst/>
            </a:prstGeom>
            <a:noFill/>
          </p:spPr>
          <p:txBody>
            <a:bodyPr wrap="none" rtlCol="0">
              <a:spAutoFit/>
            </a:bodyPr>
            <a:lstStyle/>
            <a:p>
              <a:pPr algn="ctr"/>
              <a:r>
                <a:rPr kumimoji="1" lang="ja-JP" altLang="en-US" dirty="0"/>
                <a:t>対象</a:t>
              </a:r>
              <a:endParaRPr kumimoji="1" lang="en-US" altLang="ja-JP" dirty="0"/>
            </a:p>
            <a:p>
              <a:pPr algn="ctr"/>
              <a:r>
                <a:rPr kumimoji="1" lang="ja-JP" altLang="en-US" dirty="0"/>
                <a:t>④</a:t>
              </a:r>
            </a:p>
          </p:txBody>
        </p:sp>
      </p:grpSp>
      <p:grpSp>
        <p:nvGrpSpPr>
          <p:cNvPr id="21" name="グループ化 20">
            <a:extLst>
              <a:ext uri="{FF2B5EF4-FFF2-40B4-BE49-F238E27FC236}">
                <a16:creationId xmlns:a16="http://schemas.microsoft.com/office/drawing/2014/main" id="{885DA5DD-D631-48CD-9204-FFBCCD92CFF1}"/>
              </a:ext>
            </a:extLst>
          </p:cNvPr>
          <p:cNvGrpSpPr/>
          <p:nvPr/>
        </p:nvGrpSpPr>
        <p:grpSpPr>
          <a:xfrm>
            <a:off x="1762774" y="2747716"/>
            <a:ext cx="3510831" cy="849140"/>
            <a:chOff x="2531080" y="2231325"/>
            <a:chExt cx="3510831" cy="849140"/>
          </a:xfrm>
        </p:grpSpPr>
        <p:grpSp>
          <p:nvGrpSpPr>
            <p:cNvPr id="22" name="グループ化 21">
              <a:extLst>
                <a:ext uri="{FF2B5EF4-FFF2-40B4-BE49-F238E27FC236}">
                  <a16:creationId xmlns:a16="http://schemas.microsoft.com/office/drawing/2014/main" id="{4E331205-2FB6-4F2F-9480-6E462EF706A2}"/>
                </a:ext>
              </a:extLst>
            </p:cNvPr>
            <p:cNvGrpSpPr/>
            <p:nvPr/>
          </p:nvGrpSpPr>
          <p:grpSpPr>
            <a:xfrm>
              <a:off x="3127719" y="2231325"/>
              <a:ext cx="2914192" cy="849140"/>
              <a:chOff x="166659" y="1950464"/>
              <a:chExt cx="2914192" cy="849140"/>
            </a:xfrm>
          </p:grpSpPr>
          <p:sp>
            <p:nvSpPr>
              <p:cNvPr id="28" name="矢印: 五方向 27">
                <a:extLst>
                  <a:ext uri="{FF2B5EF4-FFF2-40B4-BE49-F238E27FC236}">
                    <a16:creationId xmlns:a16="http://schemas.microsoft.com/office/drawing/2014/main" id="{D31E434E-2939-4A8E-8DF4-E2C7E14BA3E7}"/>
                  </a:ext>
                </a:extLst>
              </p:cNvPr>
              <p:cNvSpPr/>
              <p:nvPr/>
            </p:nvSpPr>
            <p:spPr>
              <a:xfrm>
                <a:off x="168224" y="1950464"/>
                <a:ext cx="2713795" cy="847814"/>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29" name="テキスト ボックス 28">
                <a:extLst>
                  <a:ext uri="{FF2B5EF4-FFF2-40B4-BE49-F238E27FC236}">
                    <a16:creationId xmlns:a16="http://schemas.microsoft.com/office/drawing/2014/main" id="{EFD7FA45-0B3B-4CC0-9B0A-55541E62650E}"/>
                  </a:ext>
                </a:extLst>
              </p:cNvPr>
              <p:cNvSpPr txBox="1"/>
              <p:nvPr/>
            </p:nvSpPr>
            <p:spPr>
              <a:xfrm>
                <a:off x="166659" y="2522605"/>
                <a:ext cx="2914192"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grpSp>
          <p:nvGrpSpPr>
            <p:cNvPr id="23" name="グループ化 22">
              <a:extLst>
                <a:ext uri="{FF2B5EF4-FFF2-40B4-BE49-F238E27FC236}">
                  <a16:creationId xmlns:a16="http://schemas.microsoft.com/office/drawing/2014/main" id="{68246C0F-31FA-40AF-AEAE-35CCDA282484}"/>
                </a:ext>
              </a:extLst>
            </p:cNvPr>
            <p:cNvGrpSpPr/>
            <p:nvPr/>
          </p:nvGrpSpPr>
          <p:grpSpPr>
            <a:xfrm>
              <a:off x="3450261" y="2317499"/>
              <a:ext cx="2076455" cy="484033"/>
              <a:chOff x="6595770" y="1162574"/>
              <a:chExt cx="2076455" cy="484033"/>
            </a:xfrm>
          </p:grpSpPr>
          <p:sp>
            <p:nvSpPr>
              <p:cNvPr id="25" name="フローチャート: 端子 24">
                <a:extLst>
                  <a:ext uri="{FF2B5EF4-FFF2-40B4-BE49-F238E27FC236}">
                    <a16:creationId xmlns:a16="http://schemas.microsoft.com/office/drawing/2014/main" id="{7C7F6870-5BDA-4B4F-B473-80B5762BC030}"/>
                  </a:ext>
                </a:extLst>
              </p:cNvPr>
              <p:cNvSpPr/>
              <p:nvPr/>
            </p:nvSpPr>
            <p:spPr>
              <a:xfrm>
                <a:off x="6595770" y="1162574"/>
                <a:ext cx="969007" cy="484033"/>
              </a:xfrm>
              <a:prstGeom prst="flowChartTermina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TeCel7A</a:t>
                </a:r>
                <a:endParaRPr kumimoji="1" lang="ja-JP" altLang="en-US" sz="1600" dirty="0">
                  <a:solidFill>
                    <a:schemeClr val="bg1"/>
                  </a:solidFill>
                </a:endParaRPr>
              </a:p>
            </p:txBody>
          </p:sp>
          <p:sp>
            <p:nvSpPr>
              <p:cNvPr id="26" name="正方形/長方形 25">
                <a:extLst>
                  <a:ext uri="{FF2B5EF4-FFF2-40B4-BE49-F238E27FC236}">
                    <a16:creationId xmlns:a16="http://schemas.microsoft.com/office/drawing/2014/main" id="{B704859C-5742-4391-8BBE-4463D9AA6C73}"/>
                  </a:ext>
                </a:extLst>
              </p:cNvPr>
              <p:cNvSpPr/>
              <p:nvPr/>
            </p:nvSpPr>
            <p:spPr>
              <a:xfrm>
                <a:off x="7712282" y="1404591"/>
                <a:ext cx="959943" cy="242016"/>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TrCBM1</a:t>
                </a:r>
                <a:endParaRPr kumimoji="1" lang="ja-JP" altLang="en-US" sz="1600" dirty="0">
                  <a:solidFill>
                    <a:schemeClr val="bg1"/>
                  </a:solidFill>
                </a:endParaRPr>
              </a:p>
            </p:txBody>
          </p:sp>
          <p:cxnSp>
            <p:nvCxnSpPr>
              <p:cNvPr id="27" name="直線コネクタ 26">
                <a:extLst>
                  <a:ext uri="{FF2B5EF4-FFF2-40B4-BE49-F238E27FC236}">
                    <a16:creationId xmlns:a16="http://schemas.microsoft.com/office/drawing/2014/main" id="{8E6669B7-0283-40E2-B9D1-D48220691ECA}"/>
                  </a:ext>
                </a:extLst>
              </p:cNvPr>
              <p:cNvCxnSpPr>
                <a:cxnSpLocks/>
                <a:endCxn id="26" idx="1"/>
              </p:cNvCxnSpPr>
              <p:nvPr/>
            </p:nvCxnSpPr>
            <p:spPr>
              <a:xfrm>
                <a:off x="7564777" y="1404591"/>
                <a:ext cx="147505" cy="121008"/>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4" name="テキスト ボックス 23">
              <a:extLst>
                <a:ext uri="{FF2B5EF4-FFF2-40B4-BE49-F238E27FC236}">
                  <a16:creationId xmlns:a16="http://schemas.microsoft.com/office/drawing/2014/main" id="{DAAAE206-FC59-4601-B2B9-26BBAD45F8CB}"/>
                </a:ext>
              </a:extLst>
            </p:cNvPr>
            <p:cNvSpPr txBox="1"/>
            <p:nvPr/>
          </p:nvSpPr>
          <p:spPr>
            <a:xfrm>
              <a:off x="2531080" y="2346988"/>
              <a:ext cx="646331" cy="646331"/>
            </a:xfrm>
            <a:prstGeom prst="rect">
              <a:avLst/>
            </a:prstGeom>
            <a:noFill/>
          </p:spPr>
          <p:txBody>
            <a:bodyPr wrap="none" rtlCol="0">
              <a:spAutoFit/>
            </a:bodyPr>
            <a:lstStyle/>
            <a:p>
              <a:pPr algn="ctr"/>
              <a:r>
                <a:rPr kumimoji="1" lang="ja-JP" altLang="en-US" dirty="0"/>
                <a:t>対象</a:t>
              </a:r>
              <a:endParaRPr kumimoji="1" lang="en-US" altLang="ja-JP" dirty="0"/>
            </a:p>
            <a:p>
              <a:pPr algn="ctr"/>
              <a:r>
                <a:rPr kumimoji="1" lang="ja-JP" altLang="en-US" dirty="0"/>
                <a:t>②</a:t>
              </a:r>
            </a:p>
          </p:txBody>
        </p:sp>
      </p:grpSp>
      <p:sp>
        <p:nvSpPr>
          <p:cNvPr id="33" name="テキスト ボックス 32">
            <a:extLst>
              <a:ext uri="{FF2B5EF4-FFF2-40B4-BE49-F238E27FC236}">
                <a16:creationId xmlns:a16="http://schemas.microsoft.com/office/drawing/2014/main" id="{43189462-C66F-4714-A2A4-D518649F1519}"/>
              </a:ext>
            </a:extLst>
          </p:cNvPr>
          <p:cNvSpPr txBox="1"/>
          <p:nvPr/>
        </p:nvSpPr>
        <p:spPr>
          <a:xfrm>
            <a:off x="5166820" y="2863378"/>
            <a:ext cx="2540280"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設計</a:t>
            </a:r>
            <a:r>
              <a:rPr kumimoji="1" lang="en-US" altLang="ja-JP" sz="1800" dirty="0"/>
              <a:t>CBD</a:t>
            </a:r>
            <a:r>
              <a:rPr kumimoji="1" lang="ja-JP" altLang="en-US" sz="1800" dirty="0"/>
              <a:t>を含む酵素を合成・評価</a:t>
            </a:r>
            <a:endParaRPr kumimoji="1" lang="en-US" altLang="ja-JP" sz="1800" dirty="0"/>
          </a:p>
        </p:txBody>
      </p:sp>
      <p:sp>
        <p:nvSpPr>
          <p:cNvPr id="34" name="テキスト ボックス 33">
            <a:extLst>
              <a:ext uri="{FF2B5EF4-FFF2-40B4-BE49-F238E27FC236}">
                <a16:creationId xmlns:a16="http://schemas.microsoft.com/office/drawing/2014/main" id="{D1FECDE6-FB6D-4678-84F9-5CF0C6CFD6E9}"/>
              </a:ext>
            </a:extLst>
          </p:cNvPr>
          <p:cNvSpPr txBox="1"/>
          <p:nvPr/>
        </p:nvSpPr>
        <p:spPr>
          <a:xfrm>
            <a:off x="5270010" y="3991095"/>
            <a:ext cx="2379228" cy="646331"/>
          </a:xfrm>
          <a:prstGeom prst="rect">
            <a:avLst/>
          </a:prstGeom>
          <a:noFill/>
        </p:spPr>
        <p:txBody>
          <a:bodyPr wrap="square">
            <a:spAutoFit/>
          </a:bodyPr>
          <a:lstStyle/>
          <a:p>
            <a:pPr algn="ctr"/>
            <a:r>
              <a:rPr kumimoji="1" lang="ja-JP" altLang="en-US" sz="1800" dirty="0"/>
              <a:t>ファーメンターで合成、</a:t>
            </a:r>
            <a:endParaRPr kumimoji="1" lang="en-US" altLang="ja-JP" sz="1800" dirty="0"/>
          </a:p>
          <a:p>
            <a:pPr algn="ctr"/>
            <a:r>
              <a:rPr kumimoji="1" lang="ja-JP" altLang="en-US" sz="1800" dirty="0"/>
              <a:t>活性を再度確認</a:t>
            </a:r>
            <a:endParaRPr kumimoji="1" lang="en-US" altLang="ja-JP" sz="1800" dirty="0"/>
          </a:p>
        </p:txBody>
      </p:sp>
      <p:sp>
        <p:nvSpPr>
          <p:cNvPr id="35" name="テキスト ボックス 34">
            <a:extLst>
              <a:ext uri="{FF2B5EF4-FFF2-40B4-BE49-F238E27FC236}">
                <a16:creationId xmlns:a16="http://schemas.microsoft.com/office/drawing/2014/main" id="{7FEC13B3-58F1-4047-BF0B-20A328B8460F}"/>
              </a:ext>
            </a:extLst>
          </p:cNvPr>
          <p:cNvSpPr txBox="1"/>
          <p:nvPr/>
        </p:nvSpPr>
        <p:spPr>
          <a:xfrm>
            <a:off x="5568046" y="5214876"/>
            <a:ext cx="2379228"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発現・活性を確認</a:t>
            </a:r>
            <a:endParaRPr kumimoji="1" lang="en-US" altLang="ja-JP" sz="1800" dirty="0"/>
          </a:p>
        </p:txBody>
      </p:sp>
      <p:sp>
        <p:nvSpPr>
          <p:cNvPr id="36" name="テキスト ボックス 35">
            <a:extLst>
              <a:ext uri="{FF2B5EF4-FFF2-40B4-BE49-F238E27FC236}">
                <a16:creationId xmlns:a16="http://schemas.microsoft.com/office/drawing/2014/main" id="{5E464325-C3BC-4B70-8845-9A9AE8F84996}"/>
              </a:ext>
            </a:extLst>
          </p:cNvPr>
          <p:cNvSpPr txBox="1"/>
          <p:nvPr/>
        </p:nvSpPr>
        <p:spPr>
          <a:xfrm>
            <a:off x="1024775" y="777446"/>
            <a:ext cx="10824369" cy="1015663"/>
          </a:xfrm>
          <a:prstGeom prst="rect">
            <a:avLst/>
          </a:prstGeom>
          <a:noFill/>
        </p:spPr>
        <p:txBody>
          <a:bodyPr wrap="square" rtlCol="0">
            <a:spAutoFit/>
          </a:bodyPr>
          <a:lstStyle/>
          <a:p>
            <a:r>
              <a:rPr kumimoji="1" lang="en-US" altLang="ja-JP" sz="2400" b="1" dirty="0">
                <a:solidFill>
                  <a:schemeClr val="accent1"/>
                </a:solidFill>
              </a:rPr>
              <a:t>3</a:t>
            </a:r>
            <a:r>
              <a:rPr kumimoji="1" lang="ja-JP" altLang="en-US" sz="2400" b="1" dirty="0">
                <a:solidFill>
                  <a:schemeClr val="accent1"/>
                </a:solidFill>
              </a:rPr>
              <a:t>つの実験を実施</a:t>
            </a:r>
            <a:r>
              <a:rPr lang="ja-JP" altLang="en-US" sz="2400" b="1" dirty="0">
                <a:solidFill>
                  <a:schemeClr val="accent1"/>
                </a:solidFill>
              </a:rPr>
              <a:t>➡</a:t>
            </a:r>
            <a:r>
              <a:rPr kumimoji="1" lang="ja-JP" altLang="en-US" sz="2400" b="1" dirty="0">
                <a:solidFill>
                  <a:schemeClr val="accent1"/>
                </a:solidFill>
              </a:rPr>
              <a:t>セルロース分解酵素の「設計・実験・評価」の実施は可能</a:t>
            </a:r>
            <a:endParaRPr kumimoji="1" lang="en-US" altLang="ja-JP" sz="2400" b="1" dirty="0">
              <a:solidFill>
                <a:schemeClr val="accent1"/>
              </a:solidFill>
            </a:endParaRPr>
          </a:p>
          <a:p>
            <a:pPr marL="285750" indent="-285750">
              <a:buFont typeface="Wingdings" panose="05000000000000000000" pitchFamily="2" charset="2"/>
              <a:buChar char="n"/>
            </a:pPr>
            <a:r>
              <a:rPr kumimoji="1" lang="ja-JP" altLang="en-US" b="1" dirty="0">
                <a:solidFill>
                  <a:schemeClr val="accent1"/>
                </a:solidFill>
              </a:rPr>
              <a:t>目的　</a:t>
            </a:r>
            <a:r>
              <a:rPr kumimoji="1" lang="ja-JP" altLang="en-US" dirty="0"/>
              <a:t>バイオリファイナリ向けのセルロース分解酵素の「設計・実験・評価」の実施可能性の確認</a:t>
            </a:r>
            <a:endParaRPr kumimoji="1" lang="en-US" altLang="ja-JP" dirty="0"/>
          </a:p>
          <a:p>
            <a:pPr marL="285750" indent="-285750">
              <a:buFont typeface="Wingdings" panose="05000000000000000000" pitchFamily="2" charset="2"/>
              <a:buChar char="n"/>
            </a:pPr>
            <a:r>
              <a:rPr kumimoji="1" lang="ja-JP" altLang="en-US" b="1" dirty="0">
                <a:solidFill>
                  <a:schemeClr val="accent1"/>
                </a:solidFill>
              </a:rPr>
              <a:t>目標　</a:t>
            </a:r>
            <a:r>
              <a:rPr kumimoji="1" lang="ja-JP" altLang="en-US" dirty="0"/>
              <a:t>セルロース分解酵素の</a:t>
            </a:r>
            <a:r>
              <a:rPr kumimoji="1" lang="en-US" altLang="ja-JP" dirty="0"/>
              <a:t>Wet</a:t>
            </a:r>
            <a:r>
              <a:rPr kumimoji="1" lang="ja-JP" altLang="en-US" dirty="0"/>
              <a:t>評価のプロトコルを理解し、「設計・実験・評価」の流れを確立する。</a:t>
            </a:r>
            <a:endParaRPr kumimoji="1" lang="en-US" altLang="ja-JP" dirty="0"/>
          </a:p>
        </p:txBody>
      </p:sp>
      <p:sp>
        <p:nvSpPr>
          <p:cNvPr id="41" name="テキスト ボックス 40">
            <a:extLst>
              <a:ext uri="{FF2B5EF4-FFF2-40B4-BE49-F238E27FC236}">
                <a16:creationId xmlns:a16="http://schemas.microsoft.com/office/drawing/2014/main" id="{8E726A97-FF0E-4A5D-97AA-AE84E8FD492F}"/>
              </a:ext>
            </a:extLst>
          </p:cNvPr>
          <p:cNvSpPr txBox="1"/>
          <p:nvPr/>
        </p:nvSpPr>
        <p:spPr>
          <a:xfrm>
            <a:off x="7794539" y="2886220"/>
            <a:ext cx="2404674" cy="646331"/>
          </a:xfrm>
          <a:prstGeom prst="rect">
            <a:avLst/>
          </a:prstGeom>
          <a:noFill/>
        </p:spPr>
        <p:txBody>
          <a:bodyPr wrap="square" rtlCol="0">
            <a:spAutoFit/>
          </a:bodyPr>
          <a:lstStyle/>
          <a:p>
            <a:r>
              <a:rPr kumimoji="1" lang="ja-JP" altLang="en-US" dirty="0">
                <a:solidFill>
                  <a:srgbClr val="FF0000"/>
                </a:solidFill>
              </a:rPr>
              <a:t>多数の変異体による</a:t>
            </a:r>
            <a:endParaRPr kumimoji="1" lang="en-US" altLang="ja-JP" dirty="0">
              <a:solidFill>
                <a:srgbClr val="FF0000"/>
              </a:solidFill>
            </a:endParaRPr>
          </a:p>
          <a:p>
            <a:r>
              <a:rPr kumimoji="1" lang="ja-JP" altLang="en-US" dirty="0">
                <a:solidFill>
                  <a:srgbClr val="FF0000"/>
                </a:solidFill>
              </a:rPr>
              <a:t>合成・評価を確認できた。</a:t>
            </a:r>
          </a:p>
        </p:txBody>
      </p:sp>
      <p:sp>
        <p:nvSpPr>
          <p:cNvPr id="42" name="テキスト ボックス 41">
            <a:extLst>
              <a:ext uri="{FF2B5EF4-FFF2-40B4-BE49-F238E27FC236}">
                <a16:creationId xmlns:a16="http://schemas.microsoft.com/office/drawing/2014/main" id="{33A5EAC6-BB77-4BA6-B16C-C15E87C22AEC}"/>
              </a:ext>
            </a:extLst>
          </p:cNvPr>
          <p:cNvSpPr txBox="1"/>
          <p:nvPr/>
        </p:nvSpPr>
        <p:spPr>
          <a:xfrm>
            <a:off x="7800592" y="3956655"/>
            <a:ext cx="2760759" cy="646331"/>
          </a:xfrm>
          <a:prstGeom prst="rect">
            <a:avLst/>
          </a:prstGeom>
          <a:noFill/>
        </p:spPr>
        <p:txBody>
          <a:bodyPr wrap="square">
            <a:spAutoFit/>
          </a:bodyPr>
          <a:lstStyle/>
          <a:p>
            <a:pPr algn="l"/>
            <a:r>
              <a:rPr kumimoji="1" lang="ja-JP" altLang="en-US" sz="1800" dirty="0">
                <a:solidFill>
                  <a:srgbClr val="FF0000"/>
                </a:solidFill>
              </a:rPr>
              <a:t>発現・活性は確認できたが、</a:t>
            </a:r>
            <a:endParaRPr kumimoji="1" lang="en-US" altLang="ja-JP" sz="1800" dirty="0">
              <a:solidFill>
                <a:srgbClr val="FF0000"/>
              </a:solidFill>
            </a:endParaRPr>
          </a:p>
          <a:p>
            <a:pPr algn="l"/>
            <a:r>
              <a:rPr kumimoji="1" lang="ja-JP" altLang="en-US" dirty="0">
                <a:solidFill>
                  <a:srgbClr val="FF0000"/>
                </a:solidFill>
              </a:rPr>
              <a:t>利用には改善必要</a:t>
            </a:r>
            <a:endParaRPr kumimoji="1" lang="en-US" altLang="ja-JP" sz="1800" dirty="0">
              <a:solidFill>
                <a:srgbClr val="FF0000"/>
              </a:solidFill>
            </a:endParaRPr>
          </a:p>
        </p:txBody>
      </p:sp>
      <p:sp>
        <p:nvSpPr>
          <p:cNvPr id="43" name="テキスト ボックス 42">
            <a:extLst>
              <a:ext uri="{FF2B5EF4-FFF2-40B4-BE49-F238E27FC236}">
                <a16:creationId xmlns:a16="http://schemas.microsoft.com/office/drawing/2014/main" id="{732E37BB-D2FD-444C-9539-2D18B1107435}"/>
              </a:ext>
            </a:extLst>
          </p:cNvPr>
          <p:cNvSpPr txBox="1"/>
          <p:nvPr/>
        </p:nvSpPr>
        <p:spPr>
          <a:xfrm>
            <a:off x="7800592" y="5106610"/>
            <a:ext cx="2760759" cy="646331"/>
          </a:xfrm>
          <a:prstGeom prst="rect">
            <a:avLst/>
          </a:prstGeom>
          <a:noFill/>
        </p:spPr>
        <p:txBody>
          <a:bodyPr wrap="square">
            <a:spAutoFit/>
          </a:bodyPr>
          <a:lstStyle/>
          <a:p>
            <a:pPr algn="l"/>
            <a:r>
              <a:rPr kumimoji="1" lang="ja-JP" altLang="en-US" sz="1800" dirty="0">
                <a:solidFill>
                  <a:srgbClr val="FF0000"/>
                </a:solidFill>
              </a:rPr>
              <a:t>発現・活性は確認できたが、</a:t>
            </a:r>
            <a:endParaRPr kumimoji="1" lang="en-US" altLang="ja-JP" sz="1800" dirty="0">
              <a:solidFill>
                <a:srgbClr val="FF0000"/>
              </a:solidFill>
            </a:endParaRPr>
          </a:p>
          <a:p>
            <a:pPr algn="l"/>
            <a:r>
              <a:rPr kumimoji="1" lang="ja-JP" altLang="en-US" dirty="0">
                <a:solidFill>
                  <a:srgbClr val="FF0000"/>
                </a:solidFill>
              </a:rPr>
              <a:t>利用には改善必要</a:t>
            </a:r>
            <a:endParaRPr kumimoji="1" lang="en-US" altLang="ja-JP" sz="1800" dirty="0">
              <a:solidFill>
                <a:srgbClr val="FF0000"/>
              </a:solidFill>
            </a:endParaRPr>
          </a:p>
        </p:txBody>
      </p:sp>
    </p:spTree>
    <p:extLst>
      <p:ext uri="{BB962C8B-B14F-4D97-AF65-F5344CB8AC3E}">
        <p14:creationId xmlns:p14="http://schemas.microsoft.com/office/powerpoint/2010/main" val="1007654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89D17E-9A42-45E9-810F-C322F51ADBAA}"/>
              </a:ext>
            </a:extLst>
          </p:cNvPr>
          <p:cNvSpPr>
            <a:spLocks noGrp="1"/>
          </p:cNvSpPr>
          <p:nvPr>
            <p:ph type="title"/>
          </p:nvPr>
        </p:nvSpPr>
        <p:spPr/>
        <p:txBody>
          <a:bodyPr>
            <a:normAutofit fontScale="90000"/>
          </a:bodyPr>
          <a:lstStyle/>
          <a:p>
            <a:r>
              <a:rPr kumimoji="1" lang="en-US" altLang="ja-JP" sz="1800" dirty="0"/>
              <a:t>Wet</a:t>
            </a:r>
            <a:r>
              <a:rPr kumimoji="1" lang="ja-JP" altLang="en-US" sz="1800" dirty="0"/>
              <a:t>実験</a:t>
            </a:r>
            <a:br>
              <a:rPr kumimoji="1" lang="en-US" altLang="ja-JP" sz="2800" dirty="0"/>
            </a:br>
            <a:r>
              <a:rPr kumimoji="1" lang="ja-JP" altLang="en-US" sz="2700" dirty="0"/>
              <a:t>実験値・計算値間の関係</a:t>
            </a:r>
            <a:endParaRPr kumimoji="1" lang="ja-JP" altLang="en-US" dirty="0"/>
          </a:p>
        </p:txBody>
      </p:sp>
      <p:sp>
        <p:nvSpPr>
          <p:cNvPr id="3" name="スライド番号プレースホルダー 2">
            <a:extLst>
              <a:ext uri="{FF2B5EF4-FFF2-40B4-BE49-F238E27FC236}">
                <a16:creationId xmlns:a16="http://schemas.microsoft.com/office/drawing/2014/main" id="{D790C763-E9CE-44E0-A405-32DE624F40F1}"/>
              </a:ext>
            </a:extLst>
          </p:cNvPr>
          <p:cNvSpPr>
            <a:spLocks noGrp="1"/>
          </p:cNvSpPr>
          <p:nvPr>
            <p:ph type="sldNum" sz="quarter" idx="10"/>
          </p:nvPr>
        </p:nvSpPr>
        <p:spPr/>
        <p:txBody>
          <a:bodyPr/>
          <a:lstStyle/>
          <a:p>
            <a:fld id="{584EAAFE-CFE5-40AD-8E95-5BFF290DC5CF}" type="slidenum">
              <a:rPr kumimoji="1" lang="ja-JP" altLang="en-US" smtClean="0"/>
              <a:pPr/>
              <a:t>33</a:t>
            </a:fld>
            <a:endParaRPr kumimoji="1" lang="ja-JP" altLang="en-US"/>
          </a:p>
        </p:txBody>
      </p:sp>
      <p:graphicFrame>
        <p:nvGraphicFramePr>
          <p:cNvPr id="21" name="表 24">
            <a:extLst>
              <a:ext uri="{FF2B5EF4-FFF2-40B4-BE49-F238E27FC236}">
                <a16:creationId xmlns:a16="http://schemas.microsoft.com/office/drawing/2014/main" id="{5D44270B-9A96-4372-8FAF-19D0180A3DC6}"/>
              </a:ext>
            </a:extLst>
          </p:cNvPr>
          <p:cNvGraphicFramePr>
            <a:graphicFrameLocks noGrp="1"/>
          </p:cNvGraphicFramePr>
          <p:nvPr/>
        </p:nvGraphicFramePr>
        <p:xfrm>
          <a:off x="876693" y="2107796"/>
          <a:ext cx="10429836" cy="3963065"/>
        </p:xfrm>
        <a:graphic>
          <a:graphicData uri="http://schemas.openxmlformats.org/drawingml/2006/table">
            <a:tbl>
              <a:tblPr firstRow="1" bandRow="1">
                <a:tableStyleId>{5C22544A-7EE6-4342-B048-85BDC9FD1C3A}</a:tableStyleId>
              </a:tblPr>
              <a:tblGrid>
                <a:gridCol w="1225484">
                  <a:extLst>
                    <a:ext uri="{9D8B030D-6E8A-4147-A177-3AD203B41FA5}">
                      <a16:colId xmlns:a16="http://schemas.microsoft.com/office/drawing/2014/main" val="2570741219"/>
                    </a:ext>
                  </a:extLst>
                </a:gridCol>
                <a:gridCol w="4609708">
                  <a:extLst>
                    <a:ext uri="{9D8B030D-6E8A-4147-A177-3AD203B41FA5}">
                      <a16:colId xmlns:a16="http://schemas.microsoft.com/office/drawing/2014/main" val="1307251249"/>
                    </a:ext>
                  </a:extLst>
                </a:gridCol>
                <a:gridCol w="4594644">
                  <a:extLst>
                    <a:ext uri="{9D8B030D-6E8A-4147-A177-3AD203B41FA5}">
                      <a16:colId xmlns:a16="http://schemas.microsoft.com/office/drawing/2014/main" val="2690809048"/>
                    </a:ext>
                  </a:extLst>
                </a:gridCol>
              </a:tblGrid>
              <a:tr h="408575">
                <a:tc>
                  <a:txBody>
                    <a:bodyPr/>
                    <a:lstStyle/>
                    <a:p>
                      <a:endParaRPr kumimoji="1" lang="ja-JP" altLang="en-US" dirty="0"/>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9525" cap="flat" cmpd="sng" algn="ctr">
                      <a:solidFill>
                        <a:schemeClr val="bg1"/>
                      </a:solidFill>
                      <a:prstDash val="solid"/>
                      <a:round/>
                      <a:headEnd type="none" w="med" len="med"/>
                      <a:tailEnd type="none" w="med" len="med"/>
                    </a:lnTlToBr>
                    <a:solidFill>
                      <a:schemeClr val="bg2">
                        <a:lumMod val="40000"/>
                        <a:lumOff val="60000"/>
                      </a:schemeClr>
                    </a:solidFill>
                  </a:tcPr>
                </a:tc>
                <a:tc>
                  <a:txBody>
                    <a:bodyPr/>
                    <a:lstStyle/>
                    <a:p>
                      <a:pPr algn="ctr"/>
                      <a:r>
                        <a:rPr kumimoji="1" lang="ja-JP" altLang="en-US" b="0" dirty="0">
                          <a:solidFill>
                            <a:schemeClr val="tx1"/>
                          </a:solidFill>
                        </a:rPr>
                        <a:t>計算値</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2">
                        <a:lumMod val="40000"/>
                        <a:lumOff val="60000"/>
                      </a:schemeClr>
                    </a:solidFill>
                  </a:tcPr>
                </a:tc>
                <a:tc>
                  <a:txBody>
                    <a:bodyPr/>
                    <a:lstStyle/>
                    <a:p>
                      <a:pPr algn="ctr"/>
                      <a:r>
                        <a:rPr kumimoji="1" lang="ja-JP" altLang="en-US" b="0" dirty="0">
                          <a:solidFill>
                            <a:schemeClr val="tx1"/>
                          </a:solidFill>
                        </a:rPr>
                        <a:t>実験値</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2">
                        <a:lumMod val="40000"/>
                        <a:lumOff val="60000"/>
                      </a:schemeClr>
                    </a:solidFill>
                  </a:tcPr>
                </a:tc>
                <a:extLst>
                  <a:ext uri="{0D108BD9-81ED-4DB2-BD59-A6C34878D82A}">
                    <a16:rowId xmlns:a16="http://schemas.microsoft.com/office/drawing/2014/main" val="3625946036"/>
                  </a:ext>
                </a:extLst>
              </a:tr>
              <a:tr h="1777245">
                <a:tc>
                  <a:txBody>
                    <a:bodyPr/>
                    <a:lstStyle/>
                    <a:p>
                      <a:r>
                        <a:rPr kumimoji="1" lang="ja-JP" altLang="en-US" b="0" dirty="0">
                          <a:solidFill>
                            <a:schemeClr val="tx1"/>
                          </a:solidFill>
                        </a:rPr>
                        <a:t>結合能</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2">
                        <a:lumMod val="40000"/>
                        <a:lumOff val="60000"/>
                      </a:schemeClr>
                    </a:solidFill>
                  </a:tcPr>
                </a:tc>
                <a:tc>
                  <a:txBody>
                    <a:bodyPr/>
                    <a:lstStyle/>
                    <a:p>
                      <a:endParaRPr kumimoji="1" lang="ja-JP" altLang="en-US" dirty="0"/>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2">
                        <a:lumMod val="20000"/>
                        <a:lumOff val="80000"/>
                      </a:schemeClr>
                    </a:solidFill>
                  </a:tcPr>
                </a:tc>
                <a:tc>
                  <a:txBody>
                    <a:bodyPr/>
                    <a:lstStyle/>
                    <a:p>
                      <a:endParaRPr kumimoji="1" lang="ja-JP" altLang="en-US" dirty="0"/>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44256171"/>
                  </a:ext>
                </a:extLst>
              </a:tr>
              <a:tr h="1777245">
                <a:tc>
                  <a:txBody>
                    <a:bodyPr/>
                    <a:lstStyle/>
                    <a:p>
                      <a:r>
                        <a:rPr kumimoji="1" lang="ja-JP" altLang="en-US" b="0" dirty="0">
                          <a:solidFill>
                            <a:schemeClr val="tx1"/>
                          </a:solidFill>
                        </a:rPr>
                        <a:t>活性能</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2">
                        <a:lumMod val="40000"/>
                        <a:lumOff val="60000"/>
                      </a:schemeClr>
                    </a:solidFill>
                  </a:tcPr>
                </a:tc>
                <a:tc>
                  <a:txBody>
                    <a:bodyPr/>
                    <a:lstStyle/>
                    <a:p>
                      <a:endParaRPr kumimoji="1" lang="en-US" altLang="ja-JP" dirty="0"/>
                    </a:p>
                    <a:p>
                      <a:endParaRPr kumimoji="1" lang="en-US" altLang="ja-JP" dirty="0"/>
                    </a:p>
                    <a:p>
                      <a:pPr algn="ctr"/>
                      <a:r>
                        <a:rPr kumimoji="1" lang="ja-JP" altLang="en-US" dirty="0">
                          <a:solidFill>
                            <a:schemeClr val="bg2"/>
                          </a:solidFill>
                        </a:rPr>
                        <a:t>該当データなし</a:t>
                      </a:r>
                      <a:endParaRPr kumimoji="1" lang="en-US" altLang="ja-JP" dirty="0">
                        <a:solidFill>
                          <a:schemeClr val="bg2"/>
                        </a:solidFill>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2">
                        <a:lumMod val="20000"/>
                        <a:lumOff val="80000"/>
                      </a:schemeClr>
                    </a:solidFill>
                  </a:tcPr>
                </a:tc>
                <a:tc>
                  <a:txBody>
                    <a:bodyPr/>
                    <a:lstStyle/>
                    <a:p>
                      <a:endParaRPr kumimoji="1" lang="ja-JP" altLang="en-US" dirty="0"/>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499114293"/>
                  </a:ext>
                </a:extLst>
              </a:tr>
            </a:tbl>
          </a:graphicData>
        </a:graphic>
      </p:graphicFrame>
      <p:sp>
        <p:nvSpPr>
          <p:cNvPr id="24" name="フローチャート: 代替処理 23">
            <a:extLst>
              <a:ext uri="{FF2B5EF4-FFF2-40B4-BE49-F238E27FC236}">
                <a16:creationId xmlns:a16="http://schemas.microsoft.com/office/drawing/2014/main" id="{8D435945-60A4-4127-9027-C3D865B44237}"/>
              </a:ext>
            </a:extLst>
          </p:cNvPr>
          <p:cNvSpPr/>
          <p:nvPr/>
        </p:nvSpPr>
        <p:spPr>
          <a:xfrm>
            <a:off x="3157518" y="2980216"/>
            <a:ext cx="2380583" cy="897568"/>
          </a:xfrm>
          <a:prstGeom prst="flowChartAlternateProces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計算値・結合能</a:t>
            </a:r>
            <a:endParaRPr kumimoji="1" lang="en-US" altLang="ja-JP" dirty="0">
              <a:solidFill>
                <a:schemeClr val="bg1"/>
              </a:solidFill>
            </a:endParaRPr>
          </a:p>
          <a:p>
            <a:pPr algn="ctr"/>
            <a:r>
              <a:rPr kumimoji="1" lang="ja-JP" altLang="en-US" sz="2400" dirty="0">
                <a:solidFill>
                  <a:schemeClr val="bg1"/>
                </a:solidFill>
              </a:rPr>
              <a:t>結合エネルギー</a:t>
            </a:r>
          </a:p>
        </p:txBody>
      </p:sp>
      <p:sp>
        <p:nvSpPr>
          <p:cNvPr id="25" name="フローチャート: 代替処理 24">
            <a:extLst>
              <a:ext uri="{FF2B5EF4-FFF2-40B4-BE49-F238E27FC236}">
                <a16:creationId xmlns:a16="http://schemas.microsoft.com/office/drawing/2014/main" id="{00D579B4-B0EB-4BDA-BA9B-4B32B54BAFBB}"/>
              </a:ext>
            </a:extLst>
          </p:cNvPr>
          <p:cNvSpPr/>
          <p:nvPr/>
        </p:nvSpPr>
        <p:spPr>
          <a:xfrm>
            <a:off x="7902166" y="2981232"/>
            <a:ext cx="2380583" cy="897568"/>
          </a:xfrm>
          <a:prstGeom prst="flowChartAlternateProces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実験値・結合能</a:t>
            </a:r>
            <a:endParaRPr kumimoji="1" lang="en-US" altLang="ja-JP" dirty="0">
              <a:solidFill>
                <a:schemeClr val="bg1"/>
              </a:solidFill>
            </a:endParaRPr>
          </a:p>
          <a:p>
            <a:pPr algn="ctr"/>
            <a:r>
              <a:rPr kumimoji="1" lang="ja-JP" altLang="en-US" sz="2400" dirty="0">
                <a:solidFill>
                  <a:schemeClr val="bg1"/>
                </a:solidFill>
              </a:rPr>
              <a:t>結合率</a:t>
            </a:r>
          </a:p>
        </p:txBody>
      </p:sp>
      <p:sp>
        <p:nvSpPr>
          <p:cNvPr id="26" name="フローチャート: 代替処理 25">
            <a:extLst>
              <a:ext uri="{FF2B5EF4-FFF2-40B4-BE49-F238E27FC236}">
                <a16:creationId xmlns:a16="http://schemas.microsoft.com/office/drawing/2014/main" id="{1BB5C04C-3818-407F-ABC5-3FE0D1FD34A0}"/>
              </a:ext>
            </a:extLst>
          </p:cNvPr>
          <p:cNvSpPr/>
          <p:nvPr/>
        </p:nvSpPr>
        <p:spPr>
          <a:xfrm>
            <a:off x="7941299" y="4799832"/>
            <a:ext cx="2380583" cy="897568"/>
          </a:xfrm>
          <a:prstGeom prst="flowChartAlternateProces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実験値・結合能</a:t>
            </a:r>
            <a:endParaRPr kumimoji="1" lang="en-US" altLang="ja-JP" dirty="0">
              <a:solidFill>
                <a:schemeClr val="bg1"/>
              </a:solidFill>
            </a:endParaRPr>
          </a:p>
          <a:p>
            <a:pPr algn="ctr"/>
            <a:r>
              <a:rPr kumimoji="1" lang="ja-JP" altLang="en-US" sz="2400" dirty="0">
                <a:solidFill>
                  <a:schemeClr val="bg1"/>
                </a:solidFill>
              </a:rPr>
              <a:t>活性能</a:t>
            </a:r>
          </a:p>
        </p:txBody>
      </p:sp>
      <p:cxnSp>
        <p:nvCxnSpPr>
          <p:cNvPr id="27" name="直線矢印コネクタ 26">
            <a:extLst>
              <a:ext uri="{FF2B5EF4-FFF2-40B4-BE49-F238E27FC236}">
                <a16:creationId xmlns:a16="http://schemas.microsoft.com/office/drawing/2014/main" id="{6100C0D5-A846-4F2E-B79E-1B48880589BA}"/>
              </a:ext>
            </a:extLst>
          </p:cNvPr>
          <p:cNvCxnSpPr>
            <a:cxnSpLocks/>
          </p:cNvCxnSpPr>
          <p:nvPr/>
        </p:nvCxnSpPr>
        <p:spPr>
          <a:xfrm>
            <a:off x="5666510" y="3455864"/>
            <a:ext cx="2133697" cy="0"/>
          </a:xfrm>
          <a:prstGeom prst="straightConnector1">
            <a:avLst/>
          </a:prstGeom>
          <a:ln w="76200">
            <a:solidFill>
              <a:schemeClr val="bg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F086BAFE-EBE7-48A4-878D-4A4A41E961B7}"/>
              </a:ext>
            </a:extLst>
          </p:cNvPr>
          <p:cNvCxnSpPr>
            <a:cxnSpLocks/>
          </p:cNvCxnSpPr>
          <p:nvPr/>
        </p:nvCxnSpPr>
        <p:spPr>
          <a:xfrm>
            <a:off x="9083223" y="3964784"/>
            <a:ext cx="0" cy="750067"/>
          </a:xfrm>
          <a:prstGeom prst="straightConnector1">
            <a:avLst/>
          </a:prstGeom>
          <a:ln w="76200">
            <a:solidFill>
              <a:schemeClr val="bg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690DCB19-418C-4DF4-A04E-C29A1B67A9DA}"/>
              </a:ext>
            </a:extLst>
          </p:cNvPr>
          <p:cNvCxnSpPr>
            <a:cxnSpLocks/>
          </p:cNvCxnSpPr>
          <p:nvPr/>
        </p:nvCxnSpPr>
        <p:spPr>
          <a:xfrm>
            <a:off x="5652478" y="3559368"/>
            <a:ext cx="2198137" cy="1766776"/>
          </a:xfrm>
          <a:prstGeom prst="straightConnector1">
            <a:avLst/>
          </a:prstGeom>
          <a:ln w="76200">
            <a:solidFill>
              <a:schemeClr val="bg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969A7312-2C9C-4EF9-9FCF-596AB9CB188E}"/>
              </a:ext>
            </a:extLst>
          </p:cNvPr>
          <p:cNvSpPr txBox="1"/>
          <p:nvPr/>
        </p:nvSpPr>
        <p:spPr>
          <a:xfrm>
            <a:off x="374581" y="844790"/>
            <a:ext cx="11633200" cy="1107996"/>
          </a:xfrm>
          <a:prstGeom prst="rect">
            <a:avLst/>
          </a:prstGeom>
          <a:noFill/>
        </p:spPr>
        <p:txBody>
          <a:bodyPr wrap="square" rtlCol="0">
            <a:spAutoFit/>
          </a:bodyPr>
          <a:lstStyle/>
          <a:p>
            <a:r>
              <a:rPr kumimoji="1" lang="ja-JP" altLang="en-US" sz="2200" b="1" dirty="0">
                <a:solidFill>
                  <a:schemeClr val="accent1"/>
                </a:solidFill>
              </a:rPr>
              <a:t>目的：「結合能の評価を軸にした</a:t>
            </a:r>
            <a:r>
              <a:rPr kumimoji="1" lang="en-US" altLang="ja-JP" sz="2200" b="1" dirty="0">
                <a:solidFill>
                  <a:schemeClr val="accent1"/>
                </a:solidFill>
              </a:rPr>
              <a:t>CBD</a:t>
            </a:r>
            <a:r>
              <a:rPr kumimoji="1" lang="ja-JP" altLang="en-US" sz="2200" b="1" dirty="0">
                <a:solidFill>
                  <a:schemeClr val="accent1"/>
                </a:solidFill>
              </a:rPr>
              <a:t>の設計は、有用なセルラーゼの候補生成に有効である」</a:t>
            </a:r>
            <a:endParaRPr kumimoji="1" lang="en-US" altLang="ja-JP" sz="2200" b="1" dirty="0">
              <a:solidFill>
                <a:schemeClr val="accent1"/>
              </a:solidFill>
            </a:endParaRPr>
          </a:p>
          <a:p>
            <a:r>
              <a:rPr kumimoji="1" lang="en-US" altLang="ja-JP" sz="2200" b="1" dirty="0">
                <a:solidFill>
                  <a:schemeClr val="accent1"/>
                </a:solidFill>
              </a:rPr>
              <a:t>		</a:t>
            </a:r>
            <a:r>
              <a:rPr kumimoji="1" lang="ja-JP" altLang="en-US" sz="2200" b="1" dirty="0">
                <a:solidFill>
                  <a:schemeClr val="accent1"/>
                </a:solidFill>
              </a:rPr>
              <a:t>という仮説を検証するため。</a:t>
            </a:r>
            <a:endParaRPr kumimoji="1" lang="en-US" altLang="ja-JP" sz="2200" b="1" dirty="0">
              <a:solidFill>
                <a:schemeClr val="accent1"/>
              </a:solidFill>
            </a:endParaRPr>
          </a:p>
          <a:p>
            <a:r>
              <a:rPr kumimoji="1" lang="ja-JP" altLang="en-US" sz="2200" b="1" dirty="0">
                <a:solidFill>
                  <a:schemeClr val="accent1"/>
                </a:solidFill>
              </a:rPr>
              <a:t>➡結合能に関わるデータ（結合率・結合エネルギー）と有用性に関わるデータ（酵素活性）を比較</a:t>
            </a:r>
          </a:p>
        </p:txBody>
      </p:sp>
      <p:sp>
        <p:nvSpPr>
          <p:cNvPr id="15" name="テキスト ボックス 14">
            <a:extLst>
              <a:ext uri="{FF2B5EF4-FFF2-40B4-BE49-F238E27FC236}">
                <a16:creationId xmlns:a16="http://schemas.microsoft.com/office/drawing/2014/main" id="{32A31179-D088-4342-9ECB-BBBA3CB2BEFB}"/>
              </a:ext>
            </a:extLst>
          </p:cNvPr>
          <p:cNvSpPr txBox="1"/>
          <p:nvPr/>
        </p:nvSpPr>
        <p:spPr>
          <a:xfrm>
            <a:off x="9191286" y="4168329"/>
            <a:ext cx="774571" cy="369332"/>
          </a:xfrm>
          <a:prstGeom prst="rect">
            <a:avLst/>
          </a:prstGeom>
          <a:noFill/>
        </p:spPr>
        <p:txBody>
          <a:bodyPr wrap="none" rtlCol="0">
            <a:spAutoFit/>
          </a:bodyPr>
          <a:lstStyle/>
          <a:p>
            <a:r>
              <a:rPr kumimoji="1" lang="ja-JP" altLang="en-US" dirty="0"/>
              <a:t>比較</a:t>
            </a:r>
            <a:r>
              <a:rPr kumimoji="1" lang="en-US" altLang="ja-JP" dirty="0"/>
              <a:t>2</a:t>
            </a:r>
            <a:endParaRPr kumimoji="1" lang="ja-JP" altLang="en-US" dirty="0"/>
          </a:p>
        </p:txBody>
      </p:sp>
      <p:sp>
        <p:nvSpPr>
          <p:cNvPr id="34" name="テキスト ボックス 33">
            <a:extLst>
              <a:ext uri="{FF2B5EF4-FFF2-40B4-BE49-F238E27FC236}">
                <a16:creationId xmlns:a16="http://schemas.microsoft.com/office/drawing/2014/main" id="{27750094-7424-4FE4-B6CE-54F6660DAE98}"/>
              </a:ext>
            </a:extLst>
          </p:cNvPr>
          <p:cNvSpPr txBox="1"/>
          <p:nvPr/>
        </p:nvSpPr>
        <p:spPr>
          <a:xfrm>
            <a:off x="6332848" y="3009027"/>
            <a:ext cx="774571" cy="369332"/>
          </a:xfrm>
          <a:prstGeom prst="rect">
            <a:avLst/>
          </a:prstGeom>
          <a:noFill/>
        </p:spPr>
        <p:txBody>
          <a:bodyPr wrap="none" rtlCol="0">
            <a:spAutoFit/>
          </a:bodyPr>
          <a:lstStyle/>
          <a:p>
            <a:r>
              <a:rPr kumimoji="1" lang="ja-JP" altLang="en-US" dirty="0"/>
              <a:t>比較</a:t>
            </a:r>
            <a:r>
              <a:rPr kumimoji="1" lang="en-US" altLang="ja-JP" dirty="0"/>
              <a:t>1</a:t>
            </a:r>
            <a:endParaRPr kumimoji="1" lang="ja-JP" altLang="en-US" dirty="0"/>
          </a:p>
        </p:txBody>
      </p:sp>
      <p:sp>
        <p:nvSpPr>
          <p:cNvPr id="14" name="テキスト ボックス 13">
            <a:extLst>
              <a:ext uri="{FF2B5EF4-FFF2-40B4-BE49-F238E27FC236}">
                <a16:creationId xmlns:a16="http://schemas.microsoft.com/office/drawing/2014/main" id="{43A3500B-D6CD-47F8-8465-F66B66234D11}"/>
              </a:ext>
            </a:extLst>
          </p:cNvPr>
          <p:cNvSpPr txBox="1"/>
          <p:nvPr/>
        </p:nvSpPr>
        <p:spPr>
          <a:xfrm>
            <a:off x="6021300" y="4530185"/>
            <a:ext cx="774571" cy="369332"/>
          </a:xfrm>
          <a:prstGeom prst="rect">
            <a:avLst/>
          </a:prstGeom>
          <a:noFill/>
        </p:spPr>
        <p:txBody>
          <a:bodyPr wrap="none" rtlCol="0">
            <a:spAutoFit/>
          </a:bodyPr>
          <a:lstStyle/>
          <a:p>
            <a:r>
              <a:rPr kumimoji="1" lang="ja-JP" altLang="en-US" dirty="0"/>
              <a:t>比較</a:t>
            </a:r>
            <a:r>
              <a:rPr kumimoji="1" lang="en-US" altLang="ja-JP" dirty="0"/>
              <a:t>3</a:t>
            </a:r>
            <a:endParaRPr kumimoji="1" lang="ja-JP" altLang="en-US" dirty="0"/>
          </a:p>
        </p:txBody>
      </p:sp>
    </p:spTree>
    <p:extLst>
      <p:ext uri="{BB962C8B-B14F-4D97-AF65-F5344CB8AC3E}">
        <p14:creationId xmlns:p14="http://schemas.microsoft.com/office/powerpoint/2010/main" val="37171546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A9E78E-F582-43BF-B1A0-8D528C40FB54}"/>
              </a:ext>
            </a:extLst>
          </p:cNvPr>
          <p:cNvSpPr>
            <a:spLocks noGrp="1"/>
          </p:cNvSpPr>
          <p:nvPr>
            <p:ph type="title"/>
          </p:nvPr>
        </p:nvSpPr>
        <p:spPr/>
        <p:txBody>
          <a:bodyPr>
            <a:normAutofit fontScale="90000"/>
          </a:bodyPr>
          <a:lstStyle/>
          <a:p>
            <a:r>
              <a:rPr kumimoji="1" lang="en-US" altLang="ja-JP" sz="1800" dirty="0"/>
              <a:t>Wet</a:t>
            </a:r>
            <a:r>
              <a:rPr kumimoji="1" lang="ja-JP" altLang="en-US" sz="1800" dirty="0"/>
              <a:t>実験：実験値・計算値間の関係</a:t>
            </a:r>
            <a:br>
              <a:rPr kumimoji="1" lang="en-US" altLang="ja-JP" dirty="0"/>
            </a:br>
            <a:r>
              <a:rPr kumimoji="1" lang="ja-JP" altLang="en-US" sz="2700" dirty="0"/>
              <a:t>比較１　酵素活性</a:t>
            </a:r>
            <a:r>
              <a:rPr kumimoji="1" lang="en-US" altLang="ja-JP" sz="2700" dirty="0"/>
              <a:t>vs</a:t>
            </a:r>
            <a:r>
              <a:rPr kumimoji="1" lang="ja-JP" altLang="en-US" sz="2700" dirty="0"/>
              <a:t>結合率</a:t>
            </a:r>
            <a:endParaRPr kumimoji="1" lang="ja-JP" altLang="en-US" dirty="0"/>
          </a:p>
        </p:txBody>
      </p:sp>
      <p:sp>
        <p:nvSpPr>
          <p:cNvPr id="3" name="スライド番号プレースホルダー 2">
            <a:extLst>
              <a:ext uri="{FF2B5EF4-FFF2-40B4-BE49-F238E27FC236}">
                <a16:creationId xmlns:a16="http://schemas.microsoft.com/office/drawing/2014/main" id="{0CA1C23B-4D8F-4DD6-8236-BA27D517337F}"/>
              </a:ext>
            </a:extLst>
          </p:cNvPr>
          <p:cNvSpPr>
            <a:spLocks noGrp="1"/>
          </p:cNvSpPr>
          <p:nvPr>
            <p:ph type="sldNum" sz="quarter" idx="10"/>
          </p:nvPr>
        </p:nvSpPr>
        <p:spPr/>
        <p:txBody>
          <a:bodyPr/>
          <a:lstStyle/>
          <a:p>
            <a:fld id="{584EAAFE-CFE5-40AD-8E95-5BFF290DC5CF}" type="slidenum">
              <a:rPr kumimoji="1" lang="ja-JP" altLang="en-US" smtClean="0"/>
              <a:pPr/>
              <a:t>34</a:t>
            </a:fld>
            <a:endParaRPr kumimoji="1" lang="ja-JP" altLang="en-US"/>
          </a:p>
        </p:txBody>
      </p:sp>
      <p:graphicFrame>
        <p:nvGraphicFramePr>
          <p:cNvPr id="5" name="グラフ 4">
            <a:extLst>
              <a:ext uri="{FF2B5EF4-FFF2-40B4-BE49-F238E27FC236}">
                <a16:creationId xmlns:a16="http://schemas.microsoft.com/office/drawing/2014/main" id="{2ADD2017-241D-42BF-A42D-1C8501CBCEA1}"/>
              </a:ext>
            </a:extLst>
          </p:cNvPr>
          <p:cNvGraphicFramePr>
            <a:graphicFrameLocks/>
          </p:cNvGraphicFramePr>
          <p:nvPr/>
        </p:nvGraphicFramePr>
        <p:xfrm>
          <a:off x="1109348" y="1830959"/>
          <a:ext cx="4320000" cy="4320000"/>
        </p:xfrm>
        <a:graphic>
          <a:graphicData uri="http://schemas.openxmlformats.org/drawingml/2006/chart">
            <c:chart xmlns:c="http://schemas.openxmlformats.org/drawingml/2006/chart" xmlns:r="http://schemas.openxmlformats.org/officeDocument/2006/relationships" r:id="rId2"/>
          </a:graphicData>
        </a:graphic>
      </p:graphicFrame>
      <p:sp>
        <p:nvSpPr>
          <p:cNvPr id="15" name="テキスト ボックス 14">
            <a:extLst>
              <a:ext uri="{FF2B5EF4-FFF2-40B4-BE49-F238E27FC236}">
                <a16:creationId xmlns:a16="http://schemas.microsoft.com/office/drawing/2014/main" id="{39722919-85AA-471C-8B28-8B44F1B91E3D}"/>
              </a:ext>
            </a:extLst>
          </p:cNvPr>
          <p:cNvSpPr txBox="1"/>
          <p:nvPr/>
        </p:nvSpPr>
        <p:spPr>
          <a:xfrm>
            <a:off x="721360" y="874467"/>
            <a:ext cx="646331" cy="369332"/>
          </a:xfrm>
          <a:prstGeom prst="rect">
            <a:avLst/>
          </a:prstGeom>
          <a:solidFill>
            <a:schemeClr val="accent1"/>
          </a:solidFill>
        </p:spPr>
        <p:txBody>
          <a:bodyPr wrap="none" rtlCol="0">
            <a:spAutoFit/>
          </a:bodyPr>
          <a:lstStyle/>
          <a:p>
            <a:r>
              <a:rPr kumimoji="1" lang="ja-JP" altLang="en-US" dirty="0">
                <a:solidFill>
                  <a:schemeClr val="bg1"/>
                </a:solidFill>
              </a:rPr>
              <a:t>結果</a:t>
            </a:r>
          </a:p>
        </p:txBody>
      </p:sp>
      <p:sp>
        <p:nvSpPr>
          <p:cNvPr id="17" name="テキスト ボックス 16">
            <a:extLst>
              <a:ext uri="{FF2B5EF4-FFF2-40B4-BE49-F238E27FC236}">
                <a16:creationId xmlns:a16="http://schemas.microsoft.com/office/drawing/2014/main" id="{0562C26C-D411-4990-BC2C-CF1090748753}"/>
              </a:ext>
            </a:extLst>
          </p:cNvPr>
          <p:cNvSpPr txBox="1"/>
          <p:nvPr/>
        </p:nvSpPr>
        <p:spPr>
          <a:xfrm rot="16200000">
            <a:off x="-601838" y="3607063"/>
            <a:ext cx="3267930" cy="307777"/>
          </a:xfrm>
          <a:prstGeom prst="rect">
            <a:avLst/>
          </a:prstGeom>
          <a:noFill/>
        </p:spPr>
        <p:txBody>
          <a:bodyPr wrap="square">
            <a:spAutoFit/>
          </a:bodyPr>
          <a:lstStyle/>
          <a:p>
            <a:pPr algn="ctr"/>
            <a:r>
              <a:rPr kumimoji="1" lang="ja-JP" altLang="en-US" sz="1400" dirty="0"/>
              <a:t>酵素活性（</a:t>
            </a:r>
            <a:r>
              <a:rPr kumimoji="1" lang="ja-JP" altLang="en-US" sz="1400" b="1" dirty="0">
                <a:solidFill>
                  <a:schemeClr val="accent4">
                    <a:lumMod val="60000"/>
                    <a:lumOff val="40000"/>
                  </a:schemeClr>
                </a:solidFill>
              </a:rPr>
              <a:t>結晶性セルロース</a:t>
            </a:r>
            <a:r>
              <a:rPr kumimoji="1" lang="ja-JP" altLang="en-US" sz="1400" dirty="0"/>
              <a:t>）</a:t>
            </a:r>
            <a:endParaRPr kumimoji="1" lang="en-US" altLang="ja-JP" sz="1400" dirty="0"/>
          </a:p>
        </p:txBody>
      </p:sp>
      <p:sp>
        <p:nvSpPr>
          <p:cNvPr id="20" name="フリーフォーム: 図形 19">
            <a:extLst>
              <a:ext uri="{FF2B5EF4-FFF2-40B4-BE49-F238E27FC236}">
                <a16:creationId xmlns:a16="http://schemas.microsoft.com/office/drawing/2014/main" id="{2A31C797-CCBD-4C41-951D-0C1E0A6ACDB4}"/>
              </a:ext>
            </a:extLst>
          </p:cNvPr>
          <p:cNvSpPr/>
          <p:nvPr/>
        </p:nvSpPr>
        <p:spPr>
          <a:xfrm>
            <a:off x="7183817" y="2500314"/>
            <a:ext cx="1785878" cy="960338"/>
          </a:xfrm>
          <a:custGeom>
            <a:avLst/>
            <a:gdLst>
              <a:gd name="connsiteX0" fmla="*/ 0 w 597877"/>
              <a:gd name="connsiteY0" fmla="*/ 439701 h 439701"/>
              <a:gd name="connsiteX1" fmla="*/ 316523 w 597877"/>
              <a:gd name="connsiteY1" fmla="*/ 360570 h 439701"/>
              <a:gd name="connsiteX2" fmla="*/ 465992 w 597877"/>
              <a:gd name="connsiteY2" fmla="*/ 86 h 439701"/>
              <a:gd name="connsiteX3" fmla="*/ 597877 w 597877"/>
              <a:gd name="connsiteY3" fmla="*/ 395739 h 439701"/>
            </a:gdLst>
            <a:ahLst/>
            <a:cxnLst>
              <a:cxn ang="0">
                <a:pos x="connsiteX0" y="connsiteY0"/>
              </a:cxn>
              <a:cxn ang="0">
                <a:pos x="connsiteX1" y="connsiteY1"/>
              </a:cxn>
              <a:cxn ang="0">
                <a:pos x="connsiteX2" y="connsiteY2"/>
              </a:cxn>
              <a:cxn ang="0">
                <a:pos x="connsiteX3" y="connsiteY3"/>
              </a:cxn>
            </a:cxnLst>
            <a:rect l="l" t="t" r="r" b="b"/>
            <a:pathLst>
              <a:path w="597877" h="439701">
                <a:moveTo>
                  <a:pt x="0" y="439701"/>
                </a:moveTo>
                <a:cubicBezTo>
                  <a:pt x="119429" y="436770"/>
                  <a:pt x="238858" y="433839"/>
                  <a:pt x="316523" y="360570"/>
                </a:cubicBezTo>
                <a:cubicBezTo>
                  <a:pt x="394188" y="287301"/>
                  <a:pt x="419100" y="-5775"/>
                  <a:pt x="465992" y="86"/>
                </a:cubicBezTo>
                <a:cubicBezTo>
                  <a:pt x="512884" y="5947"/>
                  <a:pt x="536331" y="381085"/>
                  <a:pt x="597877" y="395739"/>
                </a:cubicBezTo>
              </a:path>
            </a:pathLst>
          </a:custGeom>
          <a:noFill/>
          <a:ln>
            <a:solidFill>
              <a:schemeClr val="bg2">
                <a:lumMod val="50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A73957C4-83EC-4DFB-8F7D-7A87DA342544}"/>
              </a:ext>
            </a:extLst>
          </p:cNvPr>
          <p:cNvCxnSpPr>
            <a:cxnSpLocks/>
          </p:cNvCxnSpPr>
          <p:nvPr/>
        </p:nvCxnSpPr>
        <p:spPr>
          <a:xfrm flipV="1">
            <a:off x="7081062" y="3579300"/>
            <a:ext cx="2107612" cy="23756"/>
          </a:xfrm>
          <a:prstGeom prst="straightConnector1">
            <a:avLst/>
          </a:prstGeom>
          <a:ln>
            <a:solidFill>
              <a:schemeClr val="bg2">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490100EE-E100-46A4-9457-64658143C768}"/>
              </a:ext>
            </a:extLst>
          </p:cNvPr>
          <p:cNvCxnSpPr>
            <a:cxnSpLocks/>
          </p:cNvCxnSpPr>
          <p:nvPr/>
        </p:nvCxnSpPr>
        <p:spPr>
          <a:xfrm flipV="1">
            <a:off x="7132439" y="1878712"/>
            <a:ext cx="0" cy="1764710"/>
          </a:xfrm>
          <a:prstGeom prst="straightConnector1">
            <a:avLst/>
          </a:prstGeom>
          <a:ln>
            <a:solidFill>
              <a:schemeClr val="bg2">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3" name="正方形/長方形 22">
            <a:extLst>
              <a:ext uri="{FF2B5EF4-FFF2-40B4-BE49-F238E27FC236}">
                <a16:creationId xmlns:a16="http://schemas.microsoft.com/office/drawing/2014/main" id="{9A2FCD02-723C-4CBB-9284-56E3E236F23A}"/>
              </a:ext>
            </a:extLst>
          </p:cNvPr>
          <p:cNvSpPr/>
          <p:nvPr/>
        </p:nvSpPr>
        <p:spPr>
          <a:xfrm>
            <a:off x="6650074" y="988785"/>
            <a:ext cx="4820566" cy="3024752"/>
          </a:xfrm>
          <a:prstGeom prst="rect">
            <a:avLst/>
          </a:prstGeom>
          <a:noFill/>
          <a:ln>
            <a:solidFill>
              <a:schemeClr val="bg2">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テキスト ボックス 23">
            <a:extLst>
              <a:ext uri="{FF2B5EF4-FFF2-40B4-BE49-F238E27FC236}">
                <a16:creationId xmlns:a16="http://schemas.microsoft.com/office/drawing/2014/main" id="{59FBA4D5-44C5-4F3C-8C65-2B3FCB238266}"/>
              </a:ext>
            </a:extLst>
          </p:cNvPr>
          <p:cNvSpPr txBox="1"/>
          <p:nvPr/>
        </p:nvSpPr>
        <p:spPr>
          <a:xfrm>
            <a:off x="8098403" y="3673587"/>
            <a:ext cx="2228427" cy="276999"/>
          </a:xfrm>
          <a:prstGeom prst="rect">
            <a:avLst/>
          </a:prstGeom>
          <a:noFill/>
        </p:spPr>
        <p:txBody>
          <a:bodyPr wrap="square" rtlCol="0">
            <a:spAutoFit/>
          </a:bodyPr>
          <a:lstStyle/>
          <a:p>
            <a:r>
              <a:rPr kumimoji="1" lang="ja-JP" altLang="en-US" sz="1200" dirty="0"/>
              <a:t>結合率（結晶性セルロース）</a:t>
            </a:r>
          </a:p>
        </p:txBody>
      </p:sp>
      <p:sp>
        <p:nvSpPr>
          <p:cNvPr id="25" name="テキスト ボックス 24">
            <a:extLst>
              <a:ext uri="{FF2B5EF4-FFF2-40B4-BE49-F238E27FC236}">
                <a16:creationId xmlns:a16="http://schemas.microsoft.com/office/drawing/2014/main" id="{6130913E-BF09-4CBF-B281-7B9A097CF48A}"/>
              </a:ext>
            </a:extLst>
          </p:cNvPr>
          <p:cNvSpPr txBox="1"/>
          <p:nvPr/>
        </p:nvSpPr>
        <p:spPr>
          <a:xfrm>
            <a:off x="6800547" y="1074045"/>
            <a:ext cx="1816523" cy="369332"/>
          </a:xfrm>
          <a:prstGeom prst="rect">
            <a:avLst/>
          </a:prstGeom>
          <a:solidFill>
            <a:schemeClr val="bg2"/>
          </a:solidFill>
        </p:spPr>
        <p:txBody>
          <a:bodyPr wrap="none" rtlCol="0">
            <a:spAutoFit/>
          </a:bodyPr>
          <a:lstStyle/>
          <a:p>
            <a:r>
              <a:rPr kumimoji="1" lang="ja-JP" altLang="en-US" dirty="0">
                <a:solidFill>
                  <a:schemeClr val="bg1"/>
                </a:solidFill>
              </a:rPr>
              <a:t>予想（イメージ）</a:t>
            </a:r>
          </a:p>
        </p:txBody>
      </p:sp>
      <p:sp>
        <p:nvSpPr>
          <p:cNvPr id="26" name="テキスト ボックス 25">
            <a:extLst>
              <a:ext uri="{FF2B5EF4-FFF2-40B4-BE49-F238E27FC236}">
                <a16:creationId xmlns:a16="http://schemas.microsoft.com/office/drawing/2014/main" id="{FDDAF292-660C-42DF-B6BC-65AFFD87FFD6}"/>
              </a:ext>
            </a:extLst>
          </p:cNvPr>
          <p:cNvSpPr txBox="1"/>
          <p:nvPr/>
        </p:nvSpPr>
        <p:spPr>
          <a:xfrm>
            <a:off x="6812129" y="1553960"/>
            <a:ext cx="2825857" cy="276999"/>
          </a:xfrm>
          <a:prstGeom prst="rect">
            <a:avLst/>
          </a:prstGeom>
          <a:noFill/>
        </p:spPr>
        <p:txBody>
          <a:bodyPr wrap="square" rtlCol="0">
            <a:spAutoFit/>
          </a:bodyPr>
          <a:lstStyle/>
          <a:p>
            <a:r>
              <a:rPr kumimoji="1" lang="ja-JP" altLang="en-US" sz="1200" dirty="0"/>
              <a:t>酵素活性（基質：結晶性セルロース）</a:t>
            </a:r>
          </a:p>
        </p:txBody>
      </p:sp>
      <p:sp>
        <p:nvSpPr>
          <p:cNvPr id="6" name="テキスト ボックス 5">
            <a:extLst>
              <a:ext uri="{FF2B5EF4-FFF2-40B4-BE49-F238E27FC236}">
                <a16:creationId xmlns:a16="http://schemas.microsoft.com/office/drawing/2014/main" id="{03D86A96-D5A2-4EC8-A2CF-065CA1726D0D}"/>
              </a:ext>
            </a:extLst>
          </p:cNvPr>
          <p:cNvSpPr txBox="1"/>
          <p:nvPr/>
        </p:nvSpPr>
        <p:spPr>
          <a:xfrm>
            <a:off x="7788853" y="1929692"/>
            <a:ext cx="1595309" cy="461665"/>
          </a:xfrm>
          <a:prstGeom prst="rect">
            <a:avLst/>
          </a:prstGeom>
          <a:noFill/>
        </p:spPr>
        <p:txBody>
          <a:bodyPr wrap="none" rtlCol="0">
            <a:spAutoFit/>
          </a:bodyPr>
          <a:lstStyle/>
          <a:p>
            <a:r>
              <a:rPr kumimoji="1" lang="ja-JP" altLang="en-US" sz="1200" b="1" dirty="0">
                <a:solidFill>
                  <a:schemeClr val="bg2">
                    <a:lumMod val="75000"/>
                  </a:schemeClr>
                </a:solidFill>
              </a:rPr>
              <a:t>結合率が高くなると</a:t>
            </a:r>
            <a:endParaRPr kumimoji="1" lang="en-US" altLang="ja-JP" sz="1200" b="1" dirty="0">
              <a:solidFill>
                <a:schemeClr val="bg2">
                  <a:lumMod val="75000"/>
                </a:schemeClr>
              </a:solidFill>
            </a:endParaRPr>
          </a:p>
          <a:p>
            <a:r>
              <a:rPr kumimoji="1" lang="ja-JP" altLang="en-US" sz="1200" b="1" dirty="0">
                <a:solidFill>
                  <a:schemeClr val="bg2">
                    <a:lumMod val="75000"/>
                  </a:schemeClr>
                </a:solidFill>
              </a:rPr>
              <a:t>酵素活性も向上する。</a:t>
            </a:r>
          </a:p>
        </p:txBody>
      </p:sp>
      <p:sp>
        <p:nvSpPr>
          <p:cNvPr id="19" name="テキスト ボックス 18">
            <a:extLst>
              <a:ext uri="{FF2B5EF4-FFF2-40B4-BE49-F238E27FC236}">
                <a16:creationId xmlns:a16="http://schemas.microsoft.com/office/drawing/2014/main" id="{6EEE3BAC-55EF-44E3-948D-544713CDC933}"/>
              </a:ext>
            </a:extLst>
          </p:cNvPr>
          <p:cNvSpPr txBox="1"/>
          <p:nvPr/>
        </p:nvSpPr>
        <p:spPr>
          <a:xfrm>
            <a:off x="8803494" y="2374157"/>
            <a:ext cx="1901483" cy="461665"/>
          </a:xfrm>
          <a:prstGeom prst="rect">
            <a:avLst/>
          </a:prstGeom>
          <a:noFill/>
        </p:spPr>
        <p:txBody>
          <a:bodyPr wrap="none" rtlCol="0">
            <a:spAutoFit/>
          </a:bodyPr>
          <a:lstStyle/>
          <a:p>
            <a:r>
              <a:rPr kumimoji="1" lang="ja-JP" altLang="en-US" sz="1200" b="1" dirty="0">
                <a:solidFill>
                  <a:schemeClr val="bg2">
                    <a:lumMod val="75000"/>
                  </a:schemeClr>
                </a:solidFill>
              </a:rPr>
              <a:t>結合率が一定以上になると</a:t>
            </a:r>
            <a:endParaRPr kumimoji="1" lang="en-US" altLang="ja-JP" sz="1200" b="1" dirty="0">
              <a:solidFill>
                <a:schemeClr val="bg2">
                  <a:lumMod val="75000"/>
                </a:schemeClr>
              </a:solidFill>
            </a:endParaRPr>
          </a:p>
          <a:p>
            <a:r>
              <a:rPr kumimoji="1" lang="ja-JP" altLang="en-US" sz="1200" b="1" dirty="0">
                <a:solidFill>
                  <a:schemeClr val="bg2">
                    <a:lumMod val="75000"/>
                  </a:schemeClr>
                </a:solidFill>
              </a:rPr>
              <a:t>酵素活性は減少する。</a:t>
            </a:r>
          </a:p>
        </p:txBody>
      </p:sp>
      <p:sp>
        <p:nvSpPr>
          <p:cNvPr id="18" name="テキスト ボックス 17">
            <a:extLst>
              <a:ext uri="{FF2B5EF4-FFF2-40B4-BE49-F238E27FC236}">
                <a16:creationId xmlns:a16="http://schemas.microsoft.com/office/drawing/2014/main" id="{AA1E1AEA-C517-4757-BA10-08DB5F339D68}"/>
              </a:ext>
            </a:extLst>
          </p:cNvPr>
          <p:cNvSpPr txBox="1"/>
          <p:nvPr/>
        </p:nvSpPr>
        <p:spPr>
          <a:xfrm>
            <a:off x="6935677" y="4271561"/>
            <a:ext cx="4820567" cy="1692771"/>
          </a:xfrm>
          <a:prstGeom prst="rect">
            <a:avLst/>
          </a:prstGeom>
          <a:noFill/>
        </p:spPr>
        <p:txBody>
          <a:bodyPr wrap="square" rtlCol="0">
            <a:spAutoFit/>
          </a:bodyPr>
          <a:lstStyle/>
          <a:p>
            <a:r>
              <a:rPr kumimoji="1" lang="ja-JP" altLang="en-US" b="1" dirty="0">
                <a:solidFill>
                  <a:schemeClr val="accent1"/>
                </a:solidFill>
              </a:rPr>
              <a:t>・ヒット率：酵素活性が高い酵素の割合</a:t>
            </a:r>
            <a:endParaRPr kumimoji="1" lang="en-US" altLang="ja-JP" b="1" dirty="0">
              <a:solidFill>
                <a:schemeClr val="accent1"/>
              </a:solidFill>
            </a:endParaRPr>
          </a:p>
          <a:p>
            <a:r>
              <a:rPr kumimoji="1" lang="en-US" altLang="ja-JP" b="1" dirty="0">
                <a:solidFill>
                  <a:schemeClr val="accent1"/>
                </a:solidFill>
              </a:rPr>
              <a:t>	</a:t>
            </a:r>
            <a:r>
              <a:rPr kumimoji="1" lang="ja-JP" altLang="en-US" b="1" dirty="0">
                <a:solidFill>
                  <a:schemeClr val="accent1"/>
                </a:solidFill>
              </a:rPr>
              <a:t>　</a:t>
            </a:r>
            <a:r>
              <a:rPr kumimoji="1" lang="en-US" altLang="ja-JP" sz="2800" b="1" dirty="0">
                <a:solidFill>
                  <a:schemeClr val="accent1"/>
                </a:solidFill>
              </a:rPr>
              <a:t>40%	</a:t>
            </a:r>
            <a:r>
              <a:rPr kumimoji="1" lang="ja-JP" altLang="en-US" sz="2800" b="1" dirty="0">
                <a:solidFill>
                  <a:schemeClr val="accent1"/>
                </a:solidFill>
              </a:rPr>
              <a:t>　　　　</a:t>
            </a:r>
            <a:r>
              <a:rPr kumimoji="1" lang="en-US" altLang="ja-JP" sz="2800" b="1" dirty="0">
                <a:solidFill>
                  <a:schemeClr val="accent1"/>
                </a:solidFill>
              </a:rPr>
              <a:t>	58%</a:t>
            </a:r>
            <a:r>
              <a:rPr kumimoji="1" lang="en-US" altLang="ja-JP" sz="1600" b="1" dirty="0">
                <a:solidFill>
                  <a:schemeClr val="accent1"/>
                </a:solidFill>
              </a:rPr>
              <a:t>					</a:t>
            </a:r>
            <a:r>
              <a:rPr kumimoji="1" lang="ja-JP" altLang="en-US" sz="1600" b="1" dirty="0">
                <a:solidFill>
                  <a:schemeClr val="accent1"/>
                </a:solidFill>
              </a:rPr>
              <a:t>酵素活性 ≧ </a:t>
            </a:r>
            <a:r>
              <a:rPr kumimoji="1" lang="en-US" altLang="ja-JP" sz="1600" b="1" dirty="0">
                <a:solidFill>
                  <a:schemeClr val="accent1"/>
                </a:solidFill>
              </a:rPr>
              <a:t>4	 	</a:t>
            </a:r>
            <a:r>
              <a:rPr kumimoji="1" lang="ja-JP" altLang="en-US" sz="1600" b="1" dirty="0">
                <a:solidFill>
                  <a:schemeClr val="accent1"/>
                </a:solidFill>
              </a:rPr>
              <a:t>　酵素活性 ≧ </a:t>
            </a:r>
            <a:r>
              <a:rPr kumimoji="1" lang="en-US" altLang="ja-JP" sz="1600" b="1" dirty="0">
                <a:solidFill>
                  <a:schemeClr val="accent1"/>
                </a:solidFill>
              </a:rPr>
              <a:t>4 </a:t>
            </a:r>
          </a:p>
          <a:p>
            <a:r>
              <a:rPr kumimoji="1" lang="en-US" altLang="ja-JP" sz="1600" b="1" dirty="0">
                <a:solidFill>
                  <a:schemeClr val="accent1"/>
                </a:solidFill>
              </a:rPr>
              <a:t>					</a:t>
            </a:r>
            <a:r>
              <a:rPr kumimoji="1" lang="ja-JP" altLang="en-US" sz="1600" b="1" dirty="0">
                <a:solidFill>
                  <a:schemeClr val="accent1"/>
                </a:solidFill>
              </a:rPr>
              <a:t>　</a:t>
            </a:r>
            <a:r>
              <a:rPr kumimoji="1" lang="en-US" altLang="ja-JP" sz="1600" b="1" dirty="0">
                <a:solidFill>
                  <a:schemeClr val="accent1"/>
                </a:solidFill>
              </a:rPr>
              <a:t>	   </a:t>
            </a:r>
            <a:r>
              <a:rPr kumimoji="1" lang="ja-JP" altLang="en-US" sz="1600" b="1" dirty="0">
                <a:solidFill>
                  <a:schemeClr val="accent1"/>
                </a:solidFill>
              </a:rPr>
              <a:t>結合率</a:t>
            </a:r>
            <a:r>
              <a:rPr kumimoji="1" lang="en-US" altLang="ja-JP" sz="1600" b="1" dirty="0">
                <a:solidFill>
                  <a:schemeClr val="accent1"/>
                </a:solidFill>
              </a:rPr>
              <a:t> </a:t>
            </a:r>
            <a:r>
              <a:rPr kumimoji="1" lang="ja-JP" altLang="en-US" sz="1600" b="1" dirty="0">
                <a:solidFill>
                  <a:schemeClr val="accent1"/>
                </a:solidFill>
              </a:rPr>
              <a:t>≧ </a:t>
            </a:r>
            <a:r>
              <a:rPr kumimoji="1" lang="en-US" altLang="ja-JP" sz="1600" b="1" dirty="0">
                <a:solidFill>
                  <a:schemeClr val="accent1"/>
                </a:solidFill>
              </a:rPr>
              <a:t>5</a:t>
            </a:r>
          </a:p>
          <a:p>
            <a:endParaRPr kumimoji="1" lang="en-US" altLang="ja-JP" sz="800" b="1" dirty="0">
              <a:solidFill>
                <a:schemeClr val="accent1"/>
              </a:solidFill>
            </a:endParaRPr>
          </a:p>
          <a:p>
            <a:r>
              <a:rPr kumimoji="1" lang="ja-JP" altLang="en-US" b="1" dirty="0">
                <a:solidFill>
                  <a:schemeClr val="accent1"/>
                </a:solidFill>
              </a:rPr>
              <a:t>➡結合率によるスクリーニングでヒット率は向上</a:t>
            </a:r>
            <a:endParaRPr kumimoji="1" lang="en-US" altLang="ja-JP" b="1" dirty="0">
              <a:solidFill>
                <a:schemeClr val="accent1"/>
              </a:solidFill>
            </a:endParaRPr>
          </a:p>
        </p:txBody>
      </p:sp>
      <p:cxnSp>
        <p:nvCxnSpPr>
          <p:cNvPr id="28" name="直線矢印コネクタ 27">
            <a:extLst>
              <a:ext uri="{FF2B5EF4-FFF2-40B4-BE49-F238E27FC236}">
                <a16:creationId xmlns:a16="http://schemas.microsoft.com/office/drawing/2014/main" id="{2E752DCF-D35D-4FFF-AE1B-6F1039296894}"/>
              </a:ext>
            </a:extLst>
          </p:cNvPr>
          <p:cNvCxnSpPr>
            <a:cxnSpLocks/>
          </p:cNvCxnSpPr>
          <p:nvPr/>
        </p:nvCxnSpPr>
        <p:spPr>
          <a:xfrm>
            <a:off x="8532354" y="4810494"/>
            <a:ext cx="1049315"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6575A875-C412-4665-91AE-F08EC930D685}"/>
              </a:ext>
            </a:extLst>
          </p:cNvPr>
          <p:cNvSpPr txBox="1"/>
          <p:nvPr/>
        </p:nvSpPr>
        <p:spPr>
          <a:xfrm>
            <a:off x="4042598" y="828300"/>
            <a:ext cx="1822935" cy="830997"/>
          </a:xfrm>
          <a:prstGeom prst="rect">
            <a:avLst/>
          </a:prstGeom>
          <a:noFill/>
        </p:spPr>
        <p:txBody>
          <a:bodyPr wrap="none" rtlCol="0">
            <a:spAutoFit/>
          </a:bodyPr>
          <a:lstStyle/>
          <a:p>
            <a:r>
              <a:rPr kumimoji="1" lang="ja-JP" altLang="en-US" sz="1200" dirty="0"/>
              <a:t>色分け：簡易評価結果</a:t>
            </a:r>
            <a:endParaRPr kumimoji="1" lang="en-US" altLang="ja-JP" sz="1200" dirty="0"/>
          </a:p>
          <a:p>
            <a:r>
              <a:rPr kumimoji="1" lang="ja-JP" altLang="en-US" sz="1200" dirty="0">
                <a:solidFill>
                  <a:schemeClr val="accent3"/>
                </a:solidFill>
              </a:rPr>
              <a:t>●</a:t>
            </a:r>
            <a:r>
              <a:rPr kumimoji="1" lang="en-US" altLang="ja-JP" sz="1200" dirty="0">
                <a:solidFill>
                  <a:schemeClr val="accent3"/>
                </a:solidFill>
              </a:rPr>
              <a:t>WT</a:t>
            </a:r>
            <a:r>
              <a:rPr kumimoji="1" lang="ja-JP" altLang="en-US" sz="1200" dirty="0">
                <a:solidFill>
                  <a:schemeClr val="accent3"/>
                </a:solidFill>
              </a:rPr>
              <a:t>と同等の結合能</a:t>
            </a:r>
            <a:endParaRPr kumimoji="1" lang="en-US" altLang="ja-JP" sz="1200" dirty="0">
              <a:solidFill>
                <a:schemeClr val="accent3"/>
              </a:solidFill>
            </a:endParaRPr>
          </a:p>
          <a:p>
            <a:r>
              <a:rPr kumimoji="1" lang="ja-JP" altLang="en-US" sz="1200" dirty="0">
                <a:solidFill>
                  <a:schemeClr val="accent2"/>
                </a:solidFill>
              </a:rPr>
              <a:t>●中間</a:t>
            </a:r>
            <a:endParaRPr kumimoji="1" lang="en-US" altLang="ja-JP" sz="1200" dirty="0">
              <a:solidFill>
                <a:schemeClr val="accent2"/>
              </a:solidFill>
            </a:endParaRPr>
          </a:p>
          <a:p>
            <a:r>
              <a:rPr kumimoji="1" lang="ja-JP" altLang="en-US" sz="1200" dirty="0">
                <a:solidFill>
                  <a:srgbClr val="FF0000"/>
                </a:solidFill>
              </a:rPr>
              <a:t>●</a:t>
            </a:r>
            <a:r>
              <a:rPr kumimoji="1" lang="en-US" altLang="ja-JP" sz="1200" dirty="0">
                <a:solidFill>
                  <a:srgbClr val="FF0000"/>
                </a:solidFill>
              </a:rPr>
              <a:t>Control</a:t>
            </a:r>
            <a:r>
              <a:rPr kumimoji="1" lang="ja-JP" altLang="en-US" sz="1200" dirty="0">
                <a:solidFill>
                  <a:srgbClr val="FF0000"/>
                </a:solidFill>
              </a:rPr>
              <a:t>と同等の結合能</a:t>
            </a:r>
          </a:p>
        </p:txBody>
      </p:sp>
      <p:sp>
        <p:nvSpPr>
          <p:cNvPr id="30" name="テキスト ボックス 29">
            <a:extLst>
              <a:ext uri="{FF2B5EF4-FFF2-40B4-BE49-F238E27FC236}">
                <a16:creationId xmlns:a16="http://schemas.microsoft.com/office/drawing/2014/main" id="{AF843EDE-8F18-4D7D-B02D-14CC95CC3B13}"/>
              </a:ext>
            </a:extLst>
          </p:cNvPr>
          <p:cNvSpPr txBox="1"/>
          <p:nvPr/>
        </p:nvSpPr>
        <p:spPr>
          <a:xfrm>
            <a:off x="1518164" y="828300"/>
            <a:ext cx="2472728" cy="461665"/>
          </a:xfrm>
          <a:prstGeom prst="rect">
            <a:avLst/>
          </a:prstGeom>
          <a:noFill/>
        </p:spPr>
        <p:txBody>
          <a:bodyPr wrap="none" rtlCol="0">
            <a:spAutoFit/>
          </a:bodyPr>
          <a:lstStyle/>
          <a:p>
            <a:r>
              <a:rPr kumimoji="1" lang="en-US" altLang="ja-JP" sz="1200" dirty="0"/>
              <a:t>TeCel7A-TrCBM1</a:t>
            </a:r>
            <a:r>
              <a:rPr kumimoji="1" lang="ja-JP" altLang="en-US" sz="1200" dirty="0"/>
              <a:t>：野生型</a:t>
            </a:r>
            <a:endParaRPr kumimoji="1" lang="en-US" altLang="ja-JP" sz="1200" dirty="0"/>
          </a:p>
          <a:p>
            <a:r>
              <a:rPr kumimoji="1" lang="ja-JP" altLang="en-US" sz="1200" dirty="0"/>
              <a:t>数字：変異体、</a:t>
            </a:r>
            <a:r>
              <a:rPr kumimoji="1" lang="en-US" altLang="ja-JP" sz="1200" dirty="0"/>
              <a:t>TeCel7A-</a:t>
            </a:r>
            <a:r>
              <a:rPr kumimoji="1" lang="ja-JP" altLang="en-US" sz="1200" dirty="0"/>
              <a:t>設計</a:t>
            </a:r>
            <a:r>
              <a:rPr kumimoji="1" lang="en-US" altLang="ja-JP" sz="1200" dirty="0"/>
              <a:t>CBD</a:t>
            </a:r>
            <a:endParaRPr kumimoji="1" lang="ja-JP" altLang="en-US" sz="1200" dirty="0"/>
          </a:p>
        </p:txBody>
      </p:sp>
      <p:sp>
        <p:nvSpPr>
          <p:cNvPr id="31" name="吹き出し: 角を丸めた四角形 30">
            <a:extLst>
              <a:ext uri="{FF2B5EF4-FFF2-40B4-BE49-F238E27FC236}">
                <a16:creationId xmlns:a16="http://schemas.microsoft.com/office/drawing/2014/main" id="{44FF26A1-BF88-419D-A825-9E0751BD29AC}"/>
              </a:ext>
            </a:extLst>
          </p:cNvPr>
          <p:cNvSpPr/>
          <p:nvPr/>
        </p:nvSpPr>
        <p:spPr>
          <a:xfrm>
            <a:off x="9863270" y="2879331"/>
            <a:ext cx="2029087" cy="801912"/>
          </a:xfrm>
          <a:prstGeom prst="wedgeRoundRectCallout">
            <a:avLst>
              <a:gd name="adj1" fmla="val -44320"/>
              <a:gd name="adj2" fmla="val 69379"/>
              <a:gd name="adj3" fmla="val 16667"/>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2" name="テキスト ボックス 31">
            <a:extLst>
              <a:ext uri="{FF2B5EF4-FFF2-40B4-BE49-F238E27FC236}">
                <a16:creationId xmlns:a16="http://schemas.microsoft.com/office/drawing/2014/main" id="{896286A7-2C10-40F7-A9D4-532C448E47FA}"/>
              </a:ext>
            </a:extLst>
          </p:cNvPr>
          <p:cNvSpPr txBox="1"/>
          <p:nvPr/>
        </p:nvSpPr>
        <p:spPr>
          <a:xfrm>
            <a:off x="9863270" y="2954012"/>
            <a:ext cx="2107612" cy="646331"/>
          </a:xfrm>
          <a:prstGeom prst="rect">
            <a:avLst/>
          </a:prstGeom>
          <a:noFill/>
        </p:spPr>
        <p:txBody>
          <a:bodyPr wrap="square" rtlCol="0">
            <a:spAutoFit/>
          </a:bodyPr>
          <a:lstStyle/>
          <a:p>
            <a:r>
              <a:rPr kumimoji="1" lang="ja-JP" altLang="en-US" sz="1200" dirty="0"/>
              <a:t>結合率</a:t>
            </a:r>
            <a:endParaRPr kumimoji="1" lang="en-US" altLang="ja-JP" sz="1200" dirty="0"/>
          </a:p>
          <a:p>
            <a:r>
              <a:rPr kumimoji="1" lang="ja-JP" altLang="en-US" sz="1200" dirty="0"/>
              <a:t>：結晶性セルロースへ結合した</a:t>
            </a:r>
            <a:endParaRPr kumimoji="1" lang="en-US" altLang="ja-JP" sz="1200" dirty="0"/>
          </a:p>
          <a:p>
            <a:r>
              <a:rPr kumimoji="1" lang="ja-JP" altLang="en-US" sz="1200" dirty="0"/>
              <a:t>　 タンパク質の割合を示す。</a:t>
            </a:r>
            <a:endParaRPr kumimoji="1" lang="en-US" altLang="ja-JP" sz="1200" dirty="0"/>
          </a:p>
        </p:txBody>
      </p:sp>
    </p:spTree>
    <p:extLst>
      <p:ext uri="{BB962C8B-B14F-4D97-AF65-F5344CB8AC3E}">
        <p14:creationId xmlns:p14="http://schemas.microsoft.com/office/powerpoint/2010/main" val="38196207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B72DCE-F23B-4DBF-93A3-9BA103144460}"/>
              </a:ext>
            </a:extLst>
          </p:cNvPr>
          <p:cNvSpPr>
            <a:spLocks noGrp="1"/>
          </p:cNvSpPr>
          <p:nvPr>
            <p:ph type="title"/>
          </p:nvPr>
        </p:nvSpPr>
        <p:spPr/>
        <p:txBody>
          <a:bodyPr>
            <a:normAutofit fontScale="90000"/>
          </a:bodyPr>
          <a:lstStyle/>
          <a:p>
            <a:r>
              <a:rPr kumimoji="1" lang="en-US" altLang="ja-JP" sz="1800" dirty="0"/>
              <a:t>Wet</a:t>
            </a:r>
            <a:r>
              <a:rPr kumimoji="1" lang="ja-JP" altLang="en-US" sz="1800" dirty="0"/>
              <a:t>実験：実験値・計算値間の関係</a:t>
            </a:r>
            <a:br>
              <a:rPr kumimoji="1" lang="en-US" altLang="ja-JP" dirty="0"/>
            </a:br>
            <a:r>
              <a:rPr kumimoji="1" lang="ja-JP" altLang="en-US" sz="2700" dirty="0"/>
              <a:t>比較２</a:t>
            </a:r>
            <a:r>
              <a:rPr kumimoji="1" lang="en-US" altLang="ja-JP" sz="2700" dirty="0"/>
              <a:t> </a:t>
            </a:r>
            <a:r>
              <a:rPr kumimoji="1" lang="ja-JP" altLang="en-US" sz="2700" dirty="0"/>
              <a:t>結合率 </a:t>
            </a:r>
            <a:r>
              <a:rPr kumimoji="1" lang="en-US" altLang="ja-JP" sz="2700" dirty="0"/>
              <a:t>vs</a:t>
            </a:r>
            <a:r>
              <a:rPr lang="en-US" altLang="ja-JP" sz="2700" dirty="0"/>
              <a:t> </a:t>
            </a:r>
            <a:r>
              <a:rPr lang="ja-JP" altLang="en-US" sz="2700" dirty="0"/>
              <a:t>結合エネルギー（</a:t>
            </a:r>
            <a:r>
              <a:rPr lang="en-US" altLang="ja-JP" sz="2700" dirty="0"/>
              <a:t>delta affinity</a:t>
            </a:r>
            <a:r>
              <a:rPr lang="ja-JP" altLang="en-US" sz="2700" dirty="0"/>
              <a:t>）</a:t>
            </a:r>
            <a:endParaRPr kumimoji="1" lang="ja-JP" altLang="en-US" dirty="0"/>
          </a:p>
        </p:txBody>
      </p:sp>
      <p:sp>
        <p:nvSpPr>
          <p:cNvPr id="3" name="スライド番号プレースホルダー 2">
            <a:extLst>
              <a:ext uri="{FF2B5EF4-FFF2-40B4-BE49-F238E27FC236}">
                <a16:creationId xmlns:a16="http://schemas.microsoft.com/office/drawing/2014/main" id="{8B76D47B-6794-4248-80D0-38662CEA84DD}"/>
              </a:ext>
            </a:extLst>
          </p:cNvPr>
          <p:cNvSpPr>
            <a:spLocks noGrp="1"/>
          </p:cNvSpPr>
          <p:nvPr>
            <p:ph type="sldNum" sz="quarter" idx="10"/>
          </p:nvPr>
        </p:nvSpPr>
        <p:spPr/>
        <p:txBody>
          <a:bodyPr/>
          <a:lstStyle/>
          <a:p>
            <a:fld id="{584EAAFE-CFE5-40AD-8E95-5BFF290DC5CF}" type="slidenum">
              <a:rPr kumimoji="1" lang="ja-JP" altLang="en-US" smtClean="0"/>
              <a:pPr/>
              <a:t>35</a:t>
            </a:fld>
            <a:endParaRPr kumimoji="1" lang="ja-JP" altLang="en-US"/>
          </a:p>
        </p:txBody>
      </p:sp>
      <p:graphicFrame>
        <p:nvGraphicFramePr>
          <p:cNvPr id="8" name="グラフ 7">
            <a:extLst>
              <a:ext uri="{FF2B5EF4-FFF2-40B4-BE49-F238E27FC236}">
                <a16:creationId xmlns:a16="http://schemas.microsoft.com/office/drawing/2014/main" id="{6B2EFC21-A827-461C-A4B0-207B13119CE5}"/>
              </a:ext>
            </a:extLst>
          </p:cNvPr>
          <p:cNvGraphicFramePr>
            <a:graphicFrameLocks/>
          </p:cNvGraphicFramePr>
          <p:nvPr/>
        </p:nvGraphicFramePr>
        <p:xfrm>
          <a:off x="1066245" y="1812292"/>
          <a:ext cx="4320000" cy="4320000"/>
        </p:xfrm>
        <a:graphic>
          <a:graphicData uri="http://schemas.openxmlformats.org/drawingml/2006/chart">
            <c:chart xmlns:c="http://schemas.openxmlformats.org/drawingml/2006/chart" xmlns:r="http://schemas.openxmlformats.org/officeDocument/2006/relationships" r:id="rId3"/>
          </a:graphicData>
        </a:graphic>
      </p:graphicFrame>
      <p:cxnSp>
        <p:nvCxnSpPr>
          <p:cNvPr id="10" name="コネクタ: 曲線 9">
            <a:extLst>
              <a:ext uri="{FF2B5EF4-FFF2-40B4-BE49-F238E27FC236}">
                <a16:creationId xmlns:a16="http://schemas.microsoft.com/office/drawing/2014/main" id="{2FA93E70-D821-41EF-981F-7CE46DE095B5}"/>
              </a:ext>
            </a:extLst>
          </p:cNvPr>
          <p:cNvCxnSpPr>
            <a:cxnSpLocks/>
          </p:cNvCxnSpPr>
          <p:nvPr/>
        </p:nvCxnSpPr>
        <p:spPr>
          <a:xfrm rot="10800000">
            <a:off x="7846820" y="2531946"/>
            <a:ext cx="1846101" cy="823900"/>
          </a:xfrm>
          <a:prstGeom prst="curvedConnector3">
            <a:avLst>
              <a:gd name="adj1" fmla="val 50000"/>
            </a:avLst>
          </a:prstGeom>
          <a:ln>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43A89023-F84E-42FD-8AC4-BD2C70D90784}"/>
              </a:ext>
            </a:extLst>
          </p:cNvPr>
          <p:cNvSpPr txBox="1"/>
          <p:nvPr/>
        </p:nvSpPr>
        <p:spPr>
          <a:xfrm>
            <a:off x="721360" y="874467"/>
            <a:ext cx="646331" cy="369332"/>
          </a:xfrm>
          <a:prstGeom prst="rect">
            <a:avLst/>
          </a:prstGeom>
          <a:solidFill>
            <a:schemeClr val="accent1"/>
          </a:solidFill>
        </p:spPr>
        <p:txBody>
          <a:bodyPr wrap="none" rtlCol="0">
            <a:spAutoFit/>
          </a:bodyPr>
          <a:lstStyle/>
          <a:p>
            <a:r>
              <a:rPr kumimoji="1" lang="ja-JP" altLang="en-US" dirty="0">
                <a:solidFill>
                  <a:schemeClr val="bg1"/>
                </a:solidFill>
              </a:rPr>
              <a:t>結果</a:t>
            </a:r>
          </a:p>
        </p:txBody>
      </p:sp>
      <p:sp>
        <p:nvSpPr>
          <p:cNvPr id="17" name="テキスト ボックス 16">
            <a:extLst>
              <a:ext uri="{FF2B5EF4-FFF2-40B4-BE49-F238E27FC236}">
                <a16:creationId xmlns:a16="http://schemas.microsoft.com/office/drawing/2014/main" id="{F6030C80-57C9-464A-86B4-59F397943A9D}"/>
              </a:ext>
            </a:extLst>
          </p:cNvPr>
          <p:cNvSpPr txBox="1"/>
          <p:nvPr/>
        </p:nvSpPr>
        <p:spPr>
          <a:xfrm>
            <a:off x="6491703" y="4375363"/>
            <a:ext cx="5700297" cy="1692771"/>
          </a:xfrm>
          <a:prstGeom prst="rect">
            <a:avLst/>
          </a:prstGeom>
          <a:noFill/>
        </p:spPr>
        <p:txBody>
          <a:bodyPr wrap="square" rtlCol="0">
            <a:spAutoFit/>
          </a:bodyPr>
          <a:lstStyle/>
          <a:p>
            <a:r>
              <a:rPr kumimoji="1" lang="ja-JP" altLang="en-US" b="1" dirty="0">
                <a:solidFill>
                  <a:schemeClr val="accent1"/>
                </a:solidFill>
              </a:rPr>
              <a:t>・ヒット率：結合率が高い酵素の割合</a:t>
            </a:r>
            <a:endParaRPr kumimoji="1" lang="en-US" altLang="ja-JP" b="1" dirty="0">
              <a:solidFill>
                <a:schemeClr val="accent1"/>
              </a:solidFill>
            </a:endParaRPr>
          </a:p>
          <a:p>
            <a:r>
              <a:rPr kumimoji="1" lang="en-US" altLang="ja-JP" b="1" dirty="0">
                <a:solidFill>
                  <a:schemeClr val="accent1"/>
                </a:solidFill>
              </a:rPr>
              <a:t>	</a:t>
            </a:r>
            <a:r>
              <a:rPr kumimoji="1" lang="ja-JP" altLang="en-US" b="1" dirty="0">
                <a:solidFill>
                  <a:schemeClr val="accent1"/>
                </a:solidFill>
              </a:rPr>
              <a:t>　</a:t>
            </a:r>
            <a:r>
              <a:rPr kumimoji="1" lang="en-US" altLang="ja-JP" sz="2800" b="1" dirty="0">
                <a:solidFill>
                  <a:schemeClr val="accent1"/>
                </a:solidFill>
              </a:rPr>
              <a:t>48%	</a:t>
            </a:r>
            <a:r>
              <a:rPr kumimoji="1" lang="ja-JP" altLang="en-US" sz="2800" b="1" dirty="0">
                <a:solidFill>
                  <a:schemeClr val="accent1"/>
                </a:solidFill>
              </a:rPr>
              <a:t>　　　　</a:t>
            </a:r>
            <a:r>
              <a:rPr kumimoji="1" lang="en-US" altLang="ja-JP" sz="2800" b="1" dirty="0">
                <a:solidFill>
                  <a:schemeClr val="accent1"/>
                </a:solidFill>
              </a:rPr>
              <a:t>	53%</a:t>
            </a:r>
            <a:r>
              <a:rPr kumimoji="1" lang="en-US" altLang="ja-JP" sz="1600" b="1" dirty="0">
                <a:solidFill>
                  <a:schemeClr val="accent1"/>
                </a:solidFill>
              </a:rPr>
              <a:t>				</a:t>
            </a:r>
          </a:p>
          <a:p>
            <a:r>
              <a:rPr kumimoji="1" lang="en-US" altLang="ja-JP" sz="1600" b="1" dirty="0">
                <a:solidFill>
                  <a:schemeClr val="accent1"/>
                </a:solidFill>
              </a:rPr>
              <a:t>	</a:t>
            </a:r>
            <a:r>
              <a:rPr kumimoji="1" lang="ja-JP" altLang="en-US" sz="1600" b="1" dirty="0">
                <a:solidFill>
                  <a:schemeClr val="accent1"/>
                </a:solidFill>
              </a:rPr>
              <a:t>結合率 ≧ </a:t>
            </a:r>
            <a:r>
              <a:rPr kumimoji="1" lang="en-US" altLang="ja-JP" sz="1600" b="1" dirty="0">
                <a:solidFill>
                  <a:schemeClr val="accent1"/>
                </a:solidFill>
              </a:rPr>
              <a:t>5	 	</a:t>
            </a:r>
            <a:r>
              <a:rPr kumimoji="1" lang="ja-JP" altLang="en-US" sz="1600" b="1" dirty="0">
                <a:solidFill>
                  <a:schemeClr val="accent1"/>
                </a:solidFill>
              </a:rPr>
              <a:t>　結合率 ≧ </a:t>
            </a:r>
            <a:r>
              <a:rPr kumimoji="1" lang="en-US" altLang="ja-JP" sz="1600" b="1" dirty="0">
                <a:solidFill>
                  <a:schemeClr val="accent1"/>
                </a:solidFill>
              </a:rPr>
              <a:t>5 </a:t>
            </a:r>
          </a:p>
          <a:p>
            <a:r>
              <a:rPr kumimoji="1" lang="en-US" altLang="ja-JP" sz="1600" b="1" dirty="0">
                <a:solidFill>
                  <a:schemeClr val="accent1"/>
                </a:solidFill>
              </a:rPr>
              <a:t>					</a:t>
            </a:r>
            <a:r>
              <a:rPr kumimoji="1" lang="ja-JP" altLang="en-US" sz="1600" b="1" dirty="0">
                <a:solidFill>
                  <a:schemeClr val="accent1"/>
                </a:solidFill>
              </a:rPr>
              <a:t>　</a:t>
            </a:r>
            <a:r>
              <a:rPr kumimoji="1" lang="en-US" altLang="ja-JP" sz="1600" b="1" dirty="0">
                <a:solidFill>
                  <a:schemeClr val="accent1"/>
                </a:solidFill>
              </a:rPr>
              <a:t>delta affinity </a:t>
            </a:r>
            <a:r>
              <a:rPr kumimoji="1" lang="ja-JP" altLang="en-US" sz="1600" b="1" dirty="0">
                <a:solidFill>
                  <a:schemeClr val="accent1"/>
                </a:solidFill>
              </a:rPr>
              <a:t>≦ </a:t>
            </a:r>
            <a:r>
              <a:rPr kumimoji="1" lang="en-US" altLang="ja-JP" sz="1600" b="1" dirty="0">
                <a:solidFill>
                  <a:schemeClr val="accent1"/>
                </a:solidFill>
              </a:rPr>
              <a:t>1</a:t>
            </a:r>
          </a:p>
          <a:p>
            <a:endParaRPr kumimoji="1" lang="en-US" altLang="ja-JP" sz="800" b="1" dirty="0">
              <a:solidFill>
                <a:schemeClr val="accent1"/>
              </a:solidFill>
            </a:endParaRPr>
          </a:p>
          <a:p>
            <a:r>
              <a:rPr kumimoji="1" lang="ja-JP" altLang="en-US" b="1" dirty="0">
                <a:solidFill>
                  <a:schemeClr val="accent1"/>
                </a:solidFill>
              </a:rPr>
              <a:t>➡</a:t>
            </a:r>
            <a:r>
              <a:rPr kumimoji="1" lang="en-US" altLang="ja-JP" b="1" dirty="0">
                <a:solidFill>
                  <a:schemeClr val="accent1"/>
                </a:solidFill>
              </a:rPr>
              <a:t>delta affinity</a:t>
            </a:r>
            <a:r>
              <a:rPr kumimoji="1" lang="ja-JP" altLang="en-US" b="1" dirty="0">
                <a:solidFill>
                  <a:schemeClr val="accent1"/>
                </a:solidFill>
              </a:rPr>
              <a:t>によるスクリーニングでヒット率は向上</a:t>
            </a:r>
            <a:endParaRPr kumimoji="1" lang="en-US" altLang="ja-JP" b="1" dirty="0">
              <a:solidFill>
                <a:schemeClr val="accent1"/>
              </a:solidFill>
            </a:endParaRPr>
          </a:p>
        </p:txBody>
      </p:sp>
      <p:cxnSp>
        <p:nvCxnSpPr>
          <p:cNvPr id="20" name="直線矢印コネクタ 19">
            <a:extLst>
              <a:ext uri="{FF2B5EF4-FFF2-40B4-BE49-F238E27FC236}">
                <a16:creationId xmlns:a16="http://schemas.microsoft.com/office/drawing/2014/main" id="{73B22AA7-07D2-456E-B3F4-640167C5CD56}"/>
              </a:ext>
            </a:extLst>
          </p:cNvPr>
          <p:cNvCxnSpPr>
            <a:cxnSpLocks/>
          </p:cNvCxnSpPr>
          <p:nvPr/>
        </p:nvCxnSpPr>
        <p:spPr>
          <a:xfrm>
            <a:off x="8088225" y="4906256"/>
            <a:ext cx="1049315"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BA7D2AFB-9576-41BA-A01C-690EEA7B0640}"/>
              </a:ext>
            </a:extLst>
          </p:cNvPr>
          <p:cNvSpPr txBox="1"/>
          <p:nvPr/>
        </p:nvSpPr>
        <p:spPr>
          <a:xfrm>
            <a:off x="4042598" y="828300"/>
            <a:ext cx="1822935" cy="830997"/>
          </a:xfrm>
          <a:prstGeom prst="rect">
            <a:avLst/>
          </a:prstGeom>
          <a:noFill/>
        </p:spPr>
        <p:txBody>
          <a:bodyPr wrap="none" rtlCol="0">
            <a:spAutoFit/>
          </a:bodyPr>
          <a:lstStyle/>
          <a:p>
            <a:r>
              <a:rPr kumimoji="1" lang="ja-JP" altLang="en-US" sz="1200" dirty="0"/>
              <a:t>色分け：簡易評価結果</a:t>
            </a:r>
            <a:endParaRPr kumimoji="1" lang="en-US" altLang="ja-JP" sz="1200" dirty="0"/>
          </a:p>
          <a:p>
            <a:r>
              <a:rPr kumimoji="1" lang="ja-JP" altLang="en-US" sz="1200" dirty="0">
                <a:solidFill>
                  <a:schemeClr val="accent3"/>
                </a:solidFill>
              </a:rPr>
              <a:t>●</a:t>
            </a:r>
            <a:r>
              <a:rPr kumimoji="1" lang="en-US" altLang="ja-JP" sz="1200" dirty="0">
                <a:solidFill>
                  <a:schemeClr val="accent3"/>
                </a:solidFill>
              </a:rPr>
              <a:t>WT</a:t>
            </a:r>
            <a:r>
              <a:rPr kumimoji="1" lang="ja-JP" altLang="en-US" sz="1200" dirty="0">
                <a:solidFill>
                  <a:schemeClr val="accent3"/>
                </a:solidFill>
              </a:rPr>
              <a:t>と同等の結合能</a:t>
            </a:r>
            <a:endParaRPr kumimoji="1" lang="en-US" altLang="ja-JP" sz="1200" dirty="0">
              <a:solidFill>
                <a:schemeClr val="accent3"/>
              </a:solidFill>
            </a:endParaRPr>
          </a:p>
          <a:p>
            <a:r>
              <a:rPr kumimoji="1" lang="ja-JP" altLang="en-US" sz="1200" dirty="0">
                <a:solidFill>
                  <a:schemeClr val="accent2"/>
                </a:solidFill>
              </a:rPr>
              <a:t>●中間</a:t>
            </a:r>
            <a:endParaRPr kumimoji="1" lang="en-US" altLang="ja-JP" sz="1200" dirty="0">
              <a:solidFill>
                <a:schemeClr val="accent2"/>
              </a:solidFill>
            </a:endParaRPr>
          </a:p>
          <a:p>
            <a:r>
              <a:rPr kumimoji="1" lang="ja-JP" altLang="en-US" sz="1200" dirty="0">
                <a:solidFill>
                  <a:srgbClr val="FF0000"/>
                </a:solidFill>
              </a:rPr>
              <a:t>●</a:t>
            </a:r>
            <a:r>
              <a:rPr kumimoji="1" lang="en-US" altLang="ja-JP" sz="1200" dirty="0">
                <a:solidFill>
                  <a:srgbClr val="FF0000"/>
                </a:solidFill>
              </a:rPr>
              <a:t>Control</a:t>
            </a:r>
            <a:r>
              <a:rPr kumimoji="1" lang="ja-JP" altLang="en-US" sz="1200" dirty="0">
                <a:solidFill>
                  <a:srgbClr val="FF0000"/>
                </a:solidFill>
              </a:rPr>
              <a:t>と同等の結合能</a:t>
            </a:r>
          </a:p>
        </p:txBody>
      </p:sp>
      <p:sp>
        <p:nvSpPr>
          <p:cNvPr id="21" name="テキスト ボックス 20">
            <a:extLst>
              <a:ext uri="{FF2B5EF4-FFF2-40B4-BE49-F238E27FC236}">
                <a16:creationId xmlns:a16="http://schemas.microsoft.com/office/drawing/2014/main" id="{0B92C5B7-8A46-4834-8D21-84726643B634}"/>
              </a:ext>
            </a:extLst>
          </p:cNvPr>
          <p:cNvSpPr txBox="1"/>
          <p:nvPr/>
        </p:nvSpPr>
        <p:spPr>
          <a:xfrm>
            <a:off x="1518164" y="828300"/>
            <a:ext cx="2472728" cy="461665"/>
          </a:xfrm>
          <a:prstGeom prst="rect">
            <a:avLst/>
          </a:prstGeom>
          <a:noFill/>
        </p:spPr>
        <p:txBody>
          <a:bodyPr wrap="none" rtlCol="0">
            <a:spAutoFit/>
          </a:bodyPr>
          <a:lstStyle/>
          <a:p>
            <a:r>
              <a:rPr kumimoji="1" lang="en-US" altLang="ja-JP" sz="1200" dirty="0"/>
              <a:t>TeCel7A-TrCBM1</a:t>
            </a:r>
            <a:r>
              <a:rPr kumimoji="1" lang="ja-JP" altLang="en-US" sz="1200" dirty="0"/>
              <a:t>：野生型</a:t>
            </a:r>
            <a:endParaRPr kumimoji="1" lang="en-US" altLang="ja-JP" sz="1200" dirty="0"/>
          </a:p>
          <a:p>
            <a:r>
              <a:rPr kumimoji="1" lang="ja-JP" altLang="en-US" sz="1200" dirty="0"/>
              <a:t>数字：変異体、</a:t>
            </a:r>
            <a:r>
              <a:rPr kumimoji="1" lang="en-US" altLang="ja-JP" sz="1200" dirty="0"/>
              <a:t>TeCel7A-</a:t>
            </a:r>
            <a:r>
              <a:rPr kumimoji="1" lang="ja-JP" altLang="en-US" sz="1200" dirty="0"/>
              <a:t>設計</a:t>
            </a:r>
            <a:r>
              <a:rPr kumimoji="1" lang="en-US" altLang="ja-JP" sz="1200" dirty="0"/>
              <a:t>CBD</a:t>
            </a:r>
            <a:endParaRPr kumimoji="1" lang="ja-JP" altLang="en-US" sz="1200" dirty="0"/>
          </a:p>
        </p:txBody>
      </p:sp>
      <p:cxnSp>
        <p:nvCxnSpPr>
          <p:cNvPr id="23" name="直線矢印コネクタ 22">
            <a:extLst>
              <a:ext uri="{FF2B5EF4-FFF2-40B4-BE49-F238E27FC236}">
                <a16:creationId xmlns:a16="http://schemas.microsoft.com/office/drawing/2014/main" id="{94B2152C-2B0A-438C-A567-99DC1E609D47}"/>
              </a:ext>
            </a:extLst>
          </p:cNvPr>
          <p:cNvCxnSpPr>
            <a:cxnSpLocks/>
          </p:cNvCxnSpPr>
          <p:nvPr/>
        </p:nvCxnSpPr>
        <p:spPr>
          <a:xfrm flipV="1">
            <a:off x="7716065" y="3579300"/>
            <a:ext cx="2107612" cy="23756"/>
          </a:xfrm>
          <a:prstGeom prst="straightConnector1">
            <a:avLst/>
          </a:prstGeom>
          <a:ln>
            <a:solidFill>
              <a:schemeClr val="bg2">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A803A0E7-A6B8-45E5-B5CC-46D148FC1CAE}"/>
              </a:ext>
            </a:extLst>
          </p:cNvPr>
          <p:cNvCxnSpPr>
            <a:cxnSpLocks/>
          </p:cNvCxnSpPr>
          <p:nvPr/>
        </p:nvCxnSpPr>
        <p:spPr>
          <a:xfrm flipV="1">
            <a:off x="7767442" y="1878712"/>
            <a:ext cx="0" cy="1764710"/>
          </a:xfrm>
          <a:prstGeom prst="straightConnector1">
            <a:avLst/>
          </a:prstGeom>
          <a:ln>
            <a:solidFill>
              <a:schemeClr val="bg2">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F9FB8AF9-2604-46B2-861B-B929A0EBDA96}"/>
              </a:ext>
            </a:extLst>
          </p:cNvPr>
          <p:cNvSpPr/>
          <p:nvPr/>
        </p:nvSpPr>
        <p:spPr>
          <a:xfrm>
            <a:off x="6650074" y="988785"/>
            <a:ext cx="4820566" cy="3024752"/>
          </a:xfrm>
          <a:prstGeom prst="rect">
            <a:avLst/>
          </a:prstGeom>
          <a:noFill/>
          <a:ln>
            <a:solidFill>
              <a:schemeClr val="bg2">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2" name="テキスト ボックス 31">
            <a:extLst>
              <a:ext uri="{FF2B5EF4-FFF2-40B4-BE49-F238E27FC236}">
                <a16:creationId xmlns:a16="http://schemas.microsoft.com/office/drawing/2014/main" id="{2B47E006-D401-4BC7-91CB-0D16D8CD7B77}"/>
              </a:ext>
            </a:extLst>
          </p:cNvPr>
          <p:cNvSpPr txBox="1"/>
          <p:nvPr/>
        </p:nvSpPr>
        <p:spPr>
          <a:xfrm>
            <a:off x="8733406" y="3673587"/>
            <a:ext cx="2228427" cy="276999"/>
          </a:xfrm>
          <a:prstGeom prst="rect">
            <a:avLst/>
          </a:prstGeom>
          <a:noFill/>
        </p:spPr>
        <p:txBody>
          <a:bodyPr wrap="square" rtlCol="0">
            <a:spAutoFit/>
          </a:bodyPr>
          <a:lstStyle/>
          <a:p>
            <a:r>
              <a:rPr kumimoji="1" lang="ja-JP" altLang="en-US" sz="1200" dirty="0"/>
              <a:t>結合エネルギー（</a:t>
            </a:r>
            <a:r>
              <a:rPr kumimoji="1" lang="en-US" altLang="ja-JP" sz="1200" dirty="0"/>
              <a:t>delta affinity</a:t>
            </a:r>
            <a:r>
              <a:rPr kumimoji="1" lang="ja-JP" altLang="en-US" sz="1200" dirty="0"/>
              <a:t>）</a:t>
            </a:r>
          </a:p>
        </p:txBody>
      </p:sp>
      <p:sp>
        <p:nvSpPr>
          <p:cNvPr id="33" name="テキスト ボックス 32">
            <a:extLst>
              <a:ext uri="{FF2B5EF4-FFF2-40B4-BE49-F238E27FC236}">
                <a16:creationId xmlns:a16="http://schemas.microsoft.com/office/drawing/2014/main" id="{B7ED124C-0A5C-4D0B-9896-D52A3E82444F}"/>
              </a:ext>
            </a:extLst>
          </p:cNvPr>
          <p:cNvSpPr txBox="1"/>
          <p:nvPr/>
        </p:nvSpPr>
        <p:spPr>
          <a:xfrm>
            <a:off x="6800547" y="1074045"/>
            <a:ext cx="1816523" cy="369332"/>
          </a:xfrm>
          <a:prstGeom prst="rect">
            <a:avLst/>
          </a:prstGeom>
          <a:solidFill>
            <a:schemeClr val="bg2"/>
          </a:solidFill>
        </p:spPr>
        <p:txBody>
          <a:bodyPr wrap="none" rtlCol="0">
            <a:spAutoFit/>
          </a:bodyPr>
          <a:lstStyle/>
          <a:p>
            <a:r>
              <a:rPr kumimoji="1" lang="ja-JP" altLang="en-US" dirty="0">
                <a:solidFill>
                  <a:schemeClr val="bg1"/>
                </a:solidFill>
              </a:rPr>
              <a:t>予想（イメージ）</a:t>
            </a:r>
          </a:p>
        </p:txBody>
      </p:sp>
      <p:sp>
        <p:nvSpPr>
          <p:cNvPr id="34" name="テキスト ボックス 33">
            <a:extLst>
              <a:ext uri="{FF2B5EF4-FFF2-40B4-BE49-F238E27FC236}">
                <a16:creationId xmlns:a16="http://schemas.microsoft.com/office/drawing/2014/main" id="{B243F718-A168-47B9-9791-537C9E1D1736}"/>
              </a:ext>
            </a:extLst>
          </p:cNvPr>
          <p:cNvSpPr txBox="1"/>
          <p:nvPr/>
        </p:nvSpPr>
        <p:spPr>
          <a:xfrm>
            <a:off x="7049197" y="1553960"/>
            <a:ext cx="2825857" cy="276999"/>
          </a:xfrm>
          <a:prstGeom prst="rect">
            <a:avLst/>
          </a:prstGeom>
          <a:noFill/>
        </p:spPr>
        <p:txBody>
          <a:bodyPr wrap="square" rtlCol="0">
            <a:spAutoFit/>
          </a:bodyPr>
          <a:lstStyle/>
          <a:p>
            <a:r>
              <a:rPr kumimoji="1" lang="ja-JP" altLang="en-US" sz="1200" dirty="0"/>
              <a:t>結合率（結晶性セルロース）</a:t>
            </a:r>
            <a:endParaRPr kumimoji="1" lang="en-US" altLang="ja-JP" sz="1200" dirty="0"/>
          </a:p>
        </p:txBody>
      </p:sp>
      <p:sp>
        <p:nvSpPr>
          <p:cNvPr id="35" name="テキスト ボックス 34">
            <a:extLst>
              <a:ext uri="{FF2B5EF4-FFF2-40B4-BE49-F238E27FC236}">
                <a16:creationId xmlns:a16="http://schemas.microsoft.com/office/drawing/2014/main" id="{050E9328-9A85-4477-A49E-59A358338D1A}"/>
              </a:ext>
            </a:extLst>
          </p:cNvPr>
          <p:cNvSpPr txBox="1"/>
          <p:nvPr/>
        </p:nvSpPr>
        <p:spPr>
          <a:xfrm>
            <a:off x="8355554" y="2312958"/>
            <a:ext cx="1263487" cy="276999"/>
          </a:xfrm>
          <a:prstGeom prst="rect">
            <a:avLst/>
          </a:prstGeom>
          <a:noFill/>
        </p:spPr>
        <p:txBody>
          <a:bodyPr wrap="none" rtlCol="0">
            <a:spAutoFit/>
          </a:bodyPr>
          <a:lstStyle/>
          <a:p>
            <a:r>
              <a:rPr kumimoji="1" lang="ja-JP" altLang="en-US" sz="1200" b="1" dirty="0">
                <a:solidFill>
                  <a:schemeClr val="bg2">
                    <a:lumMod val="75000"/>
                  </a:schemeClr>
                </a:solidFill>
              </a:rPr>
              <a:t>シグモイド曲線？</a:t>
            </a:r>
          </a:p>
        </p:txBody>
      </p:sp>
      <p:sp>
        <p:nvSpPr>
          <p:cNvPr id="7" name="テキスト ボックス 6">
            <a:extLst>
              <a:ext uri="{FF2B5EF4-FFF2-40B4-BE49-F238E27FC236}">
                <a16:creationId xmlns:a16="http://schemas.microsoft.com/office/drawing/2014/main" id="{A90F82A5-9AF5-C003-71E6-CC10E6291C06}"/>
              </a:ext>
            </a:extLst>
          </p:cNvPr>
          <p:cNvSpPr txBox="1"/>
          <p:nvPr/>
        </p:nvSpPr>
        <p:spPr>
          <a:xfrm>
            <a:off x="1887143" y="5937602"/>
            <a:ext cx="3267930" cy="307777"/>
          </a:xfrm>
          <a:prstGeom prst="rect">
            <a:avLst/>
          </a:prstGeom>
          <a:noFill/>
        </p:spPr>
        <p:txBody>
          <a:bodyPr wrap="square">
            <a:spAutoFit/>
          </a:bodyPr>
          <a:lstStyle/>
          <a:p>
            <a:pPr algn="ctr"/>
            <a:r>
              <a:rPr kumimoji="1" lang="ja-JP" altLang="en-US" sz="1400" dirty="0"/>
              <a:t>結合エネルギー</a:t>
            </a:r>
            <a:endParaRPr kumimoji="1" lang="en-US" altLang="ja-JP" sz="1400" dirty="0"/>
          </a:p>
        </p:txBody>
      </p:sp>
      <p:sp>
        <p:nvSpPr>
          <p:cNvPr id="26" name="吹き出し: 角を丸めた四角形 25">
            <a:extLst>
              <a:ext uri="{FF2B5EF4-FFF2-40B4-BE49-F238E27FC236}">
                <a16:creationId xmlns:a16="http://schemas.microsoft.com/office/drawing/2014/main" id="{374832DF-8BE7-4AA8-85FD-66E519B7E9DA}"/>
              </a:ext>
            </a:extLst>
          </p:cNvPr>
          <p:cNvSpPr/>
          <p:nvPr/>
        </p:nvSpPr>
        <p:spPr>
          <a:xfrm>
            <a:off x="10426495" y="2547173"/>
            <a:ext cx="1678985" cy="953279"/>
          </a:xfrm>
          <a:prstGeom prst="wedgeRoundRectCallout">
            <a:avLst>
              <a:gd name="adj1" fmla="val -38851"/>
              <a:gd name="adj2" fmla="val 65075"/>
              <a:gd name="adj3" fmla="val 16667"/>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テキスト ボックス 26">
            <a:extLst>
              <a:ext uri="{FF2B5EF4-FFF2-40B4-BE49-F238E27FC236}">
                <a16:creationId xmlns:a16="http://schemas.microsoft.com/office/drawing/2014/main" id="{6EC93C1A-2349-4D93-A683-DAA25D2236C0}"/>
              </a:ext>
            </a:extLst>
          </p:cNvPr>
          <p:cNvSpPr txBox="1"/>
          <p:nvPr/>
        </p:nvSpPr>
        <p:spPr>
          <a:xfrm>
            <a:off x="10426495" y="2599143"/>
            <a:ext cx="1717065" cy="830997"/>
          </a:xfrm>
          <a:prstGeom prst="rect">
            <a:avLst/>
          </a:prstGeom>
          <a:noFill/>
        </p:spPr>
        <p:txBody>
          <a:bodyPr wrap="square" rtlCol="0">
            <a:spAutoFit/>
          </a:bodyPr>
          <a:lstStyle/>
          <a:p>
            <a:r>
              <a:rPr kumimoji="1" lang="en-US" altLang="ja-JP" sz="1200" dirty="0"/>
              <a:t>delta affinity</a:t>
            </a:r>
          </a:p>
          <a:p>
            <a:r>
              <a:rPr kumimoji="1" lang="ja-JP" altLang="en-US" sz="1200" dirty="0"/>
              <a:t>：</a:t>
            </a:r>
            <a:r>
              <a:rPr kumimoji="1" lang="en-US" altLang="ja-JP" sz="1200" dirty="0" err="1"/>
              <a:t>Autodock</a:t>
            </a:r>
            <a:r>
              <a:rPr kumimoji="1" lang="en-US" altLang="ja-JP" sz="1200" dirty="0"/>
              <a:t> vina</a:t>
            </a:r>
            <a:r>
              <a:rPr kumimoji="1" lang="ja-JP" altLang="en-US" sz="1200" dirty="0"/>
              <a:t>による</a:t>
            </a:r>
            <a:endParaRPr kumimoji="1" lang="en-US" altLang="ja-JP" sz="1200" dirty="0"/>
          </a:p>
          <a:p>
            <a:r>
              <a:rPr kumimoji="1" lang="ja-JP" altLang="en-US" sz="1200" dirty="0"/>
              <a:t>　 </a:t>
            </a:r>
            <a:r>
              <a:rPr kumimoji="1" lang="en-US" altLang="ja-JP" sz="1200" dirty="0"/>
              <a:t>WT</a:t>
            </a:r>
            <a:r>
              <a:rPr kumimoji="1" lang="ja-JP" altLang="en-US" sz="1200" dirty="0"/>
              <a:t>の基質親和性</a:t>
            </a:r>
            <a:endParaRPr kumimoji="1" lang="en-US" altLang="ja-JP" sz="1200" dirty="0"/>
          </a:p>
          <a:p>
            <a:r>
              <a:rPr kumimoji="1" lang="en-US" altLang="ja-JP" sz="1200" dirty="0"/>
              <a:t> </a:t>
            </a:r>
            <a:r>
              <a:rPr kumimoji="1" lang="ja-JP" altLang="en-US" sz="1200" dirty="0"/>
              <a:t>　との差を示す。</a:t>
            </a:r>
            <a:endParaRPr kumimoji="1" lang="en-US" altLang="ja-JP" sz="1200" dirty="0"/>
          </a:p>
        </p:txBody>
      </p:sp>
      <p:sp>
        <p:nvSpPr>
          <p:cNvPr id="28" name="吹き出し: 角を丸めた四角形 27">
            <a:extLst>
              <a:ext uri="{FF2B5EF4-FFF2-40B4-BE49-F238E27FC236}">
                <a16:creationId xmlns:a16="http://schemas.microsoft.com/office/drawing/2014/main" id="{E8C1F817-E975-4283-AC13-6DC52E338F97}"/>
              </a:ext>
            </a:extLst>
          </p:cNvPr>
          <p:cNvSpPr/>
          <p:nvPr/>
        </p:nvSpPr>
        <p:spPr>
          <a:xfrm>
            <a:off x="9246218" y="1149221"/>
            <a:ext cx="2029087" cy="801912"/>
          </a:xfrm>
          <a:prstGeom prst="wedgeRoundRectCallout">
            <a:avLst>
              <a:gd name="adj1" fmla="val -62262"/>
              <a:gd name="adj2" fmla="val 18700"/>
              <a:gd name="adj3" fmla="val 16667"/>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テキスト ボックス 5">
            <a:extLst>
              <a:ext uri="{FF2B5EF4-FFF2-40B4-BE49-F238E27FC236}">
                <a16:creationId xmlns:a16="http://schemas.microsoft.com/office/drawing/2014/main" id="{768EFFFF-2F79-27BF-5402-7C1C542231A0}"/>
              </a:ext>
            </a:extLst>
          </p:cNvPr>
          <p:cNvSpPr txBox="1"/>
          <p:nvPr/>
        </p:nvSpPr>
        <p:spPr>
          <a:xfrm>
            <a:off x="9246218" y="1223902"/>
            <a:ext cx="2107612" cy="646331"/>
          </a:xfrm>
          <a:prstGeom prst="rect">
            <a:avLst/>
          </a:prstGeom>
          <a:noFill/>
        </p:spPr>
        <p:txBody>
          <a:bodyPr wrap="square" rtlCol="0">
            <a:spAutoFit/>
          </a:bodyPr>
          <a:lstStyle/>
          <a:p>
            <a:r>
              <a:rPr kumimoji="1" lang="ja-JP" altLang="en-US" sz="1200" dirty="0"/>
              <a:t>結合率</a:t>
            </a:r>
            <a:endParaRPr kumimoji="1" lang="en-US" altLang="ja-JP" sz="1200" dirty="0"/>
          </a:p>
          <a:p>
            <a:r>
              <a:rPr kumimoji="1" lang="ja-JP" altLang="en-US" sz="1200" dirty="0"/>
              <a:t>：結晶性セルロースへ結合した</a:t>
            </a:r>
            <a:endParaRPr kumimoji="1" lang="en-US" altLang="ja-JP" sz="1200" dirty="0"/>
          </a:p>
          <a:p>
            <a:r>
              <a:rPr kumimoji="1" lang="ja-JP" altLang="en-US" sz="1200" dirty="0"/>
              <a:t>　 タンパク質の割合を示す。</a:t>
            </a:r>
            <a:endParaRPr kumimoji="1" lang="en-US" altLang="ja-JP" sz="1200" dirty="0"/>
          </a:p>
        </p:txBody>
      </p:sp>
    </p:spTree>
    <p:extLst>
      <p:ext uri="{BB962C8B-B14F-4D97-AF65-F5344CB8AC3E}">
        <p14:creationId xmlns:p14="http://schemas.microsoft.com/office/powerpoint/2010/main" val="28006809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260D3B-E2F6-4FC5-A74C-EC07CDB7EE96}"/>
              </a:ext>
            </a:extLst>
          </p:cNvPr>
          <p:cNvSpPr>
            <a:spLocks noGrp="1"/>
          </p:cNvSpPr>
          <p:nvPr>
            <p:ph type="title"/>
          </p:nvPr>
        </p:nvSpPr>
        <p:spPr/>
        <p:txBody>
          <a:bodyPr>
            <a:normAutofit fontScale="90000"/>
          </a:bodyPr>
          <a:lstStyle/>
          <a:p>
            <a:r>
              <a:rPr kumimoji="1" lang="en-US" altLang="ja-JP" sz="1800" dirty="0"/>
              <a:t>Wet</a:t>
            </a:r>
            <a:r>
              <a:rPr kumimoji="1" lang="ja-JP" altLang="en-US" sz="1800" dirty="0"/>
              <a:t>実験：実験値・計算値間の関係</a:t>
            </a:r>
            <a:br>
              <a:rPr kumimoji="1" lang="en-US" altLang="ja-JP" dirty="0"/>
            </a:br>
            <a:r>
              <a:rPr kumimoji="1" lang="ja-JP" altLang="en-US" sz="2700" dirty="0"/>
              <a:t>比較３　酵素活性 </a:t>
            </a:r>
            <a:r>
              <a:rPr kumimoji="1" lang="en-US" altLang="ja-JP" sz="2700" dirty="0"/>
              <a:t>vs </a:t>
            </a:r>
            <a:r>
              <a:rPr kumimoji="1" lang="ja-JP" altLang="en-US" sz="2700" dirty="0"/>
              <a:t>結合エネルギー（</a:t>
            </a:r>
            <a:r>
              <a:rPr kumimoji="1" lang="en-US" altLang="ja-JP" sz="2700" dirty="0"/>
              <a:t>delta affinity</a:t>
            </a:r>
            <a:r>
              <a:rPr kumimoji="1" lang="ja-JP" altLang="en-US" sz="2700"/>
              <a:t>）</a:t>
            </a:r>
            <a:endParaRPr kumimoji="1" lang="ja-JP" altLang="en-US" dirty="0"/>
          </a:p>
        </p:txBody>
      </p:sp>
      <p:sp>
        <p:nvSpPr>
          <p:cNvPr id="3" name="スライド番号プレースホルダー 2">
            <a:extLst>
              <a:ext uri="{FF2B5EF4-FFF2-40B4-BE49-F238E27FC236}">
                <a16:creationId xmlns:a16="http://schemas.microsoft.com/office/drawing/2014/main" id="{7E20349F-AA63-43C7-BB3C-35D42D59BC8E}"/>
              </a:ext>
            </a:extLst>
          </p:cNvPr>
          <p:cNvSpPr>
            <a:spLocks noGrp="1"/>
          </p:cNvSpPr>
          <p:nvPr>
            <p:ph type="sldNum" sz="quarter" idx="10"/>
          </p:nvPr>
        </p:nvSpPr>
        <p:spPr/>
        <p:txBody>
          <a:bodyPr/>
          <a:lstStyle/>
          <a:p>
            <a:fld id="{584EAAFE-CFE5-40AD-8E95-5BFF290DC5CF}" type="slidenum">
              <a:rPr kumimoji="1" lang="ja-JP" altLang="en-US" smtClean="0"/>
              <a:pPr/>
              <a:t>36</a:t>
            </a:fld>
            <a:endParaRPr kumimoji="1" lang="ja-JP" altLang="en-US"/>
          </a:p>
        </p:txBody>
      </p:sp>
      <p:graphicFrame>
        <p:nvGraphicFramePr>
          <p:cNvPr id="6" name="グラフ 5">
            <a:extLst>
              <a:ext uri="{FF2B5EF4-FFF2-40B4-BE49-F238E27FC236}">
                <a16:creationId xmlns:a16="http://schemas.microsoft.com/office/drawing/2014/main" id="{F7998520-7C6F-4D76-BF49-0F5DB96EC07E}"/>
              </a:ext>
            </a:extLst>
          </p:cNvPr>
          <p:cNvGraphicFramePr>
            <a:graphicFrameLocks/>
          </p:cNvGraphicFramePr>
          <p:nvPr/>
        </p:nvGraphicFramePr>
        <p:xfrm>
          <a:off x="1172713" y="1823240"/>
          <a:ext cx="4320000" cy="4320000"/>
        </p:xfrm>
        <a:graphic>
          <a:graphicData uri="http://schemas.openxmlformats.org/drawingml/2006/chart">
            <c:chart xmlns:c="http://schemas.openxmlformats.org/drawingml/2006/chart" xmlns:r="http://schemas.openxmlformats.org/officeDocument/2006/relationships" r:id="rId2"/>
          </a:graphicData>
        </a:graphic>
      </p:graphicFrame>
      <p:sp>
        <p:nvSpPr>
          <p:cNvPr id="15" name="テキスト ボックス 14">
            <a:extLst>
              <a:ext uri="{FF2B5EF4-FFF2-40B4-BE49-F238E27FC236}">
                <a16:creationId xmlns:a16="http://schemas.microsoft.com/office/drawing/2014/main" id="{2301626C-29CA-4CAA-8864-C7277A61F04E}"/>
              </a:ext>
            </a:extLst>
          </p:cNvPr>
          <p:cNvSpPr txBox="1"/>
          <p:nvPr/>
        </p:nvSpPr>
        <p:spPr>
          <a:xfrm>
            <a:off x="721360" y="874467"/>
            <a:ext cx="646331" cy="369332"/>
          </a:xfrm>
          <a:prstGeom prst="rect">
            <a:avLst/>
          </a:prstGeom>
          <a:solidFill>
            <a:schemeClr val="accent1"/>
          </a:solidFill>
        </p:spPr>
        <p:txBody>
          <a:bodyPr wrap="none" rtlCol="0">
            <a:spAutoFit/>
          </a:bodyPr>
          <a:lstStyle/>
          <a:p>
            <a:r>
              <a:rPr kumimoji="1" lang="ja-JP" altLang="en-US" dirty="0">
                <a:solidFill>
                  <a:schemeClr val="bg1"/>
                </a:solidFill>
              </a:rPr>
              <a:t>結果</a:t>
            </a:r>
          </a:p>
        </p:txBody>
      </p:sp>
      <p:sp>
        <p:nvSpPr>
          <p:cNvPr id="16" name="テキスト ボックス 15">
            <a:extLst>
              <a:ext uri="{FF2B5EF4-FFF2-40B4-BE49-F238E27FC236}">
                <a16:creationId xmlns:a16="http://schemas.microsoft.com/office/drawing/2014/main" id="{53101A69-10D6-4750-9DD0-5AC16666F69D}"/>
              </a:ext>
            </a:extLst>
          </p:cNvPr>
          <p:cNvSpPr txBox="1"/>
          <p:nvPr/>
        </p:nvSpPr>
        <p:spPr>
          <a:xfrm rot="16200000">
            <a:off x="-615141" y="3401919"/>
            <a:ext cx="3267930" cy="307777"/>
          </a:xfrm>
          <a:prstGeom prst="rect">
            <a:avLst/>
          </a:prstGeom>
          <a:noFill/>
        </p:spPr>
        <p:txBody>
          <a:bodyPr wrap="square">
            <a:spAutoFit/>
          </a:bodyPr>
          <a:lstStyle/>
          <a:p>
            <a:pPr algn="ctr"/>
            <a:r>
              <a:rPr kumimoji="1" lang="ja-JP" altLang="en-US" sz="1400" dirty="0"/>
              <a:t>酵素活性（</a:t>
            </a:r>
            <a:r>
              <a:rPr kumimoji="1" lang="ja-JP" altLang="en-US" sz="1400" b="1" dirty="0">
                <a:solidFill>
                  <a:schemeClr val="accent4">
                    <a:lumMod val="60000"/>
                    <a:lumOff val="40000"/>
                  </a:schemeClr>
                </a:solidFill>
              </a:rPr>
              <a:t>結晶性セルロース</a:t>
            </a:r>
            <a:r>
              <a:rPr kumimoji="1" lang="ja-JP" altLang="en-US" sz="1400" dirty="0"/>
              <a:t>）</a:t>
            </a:r>
            <a:endParaRPr kumimoji="1" lang="en-US" altLang="ja-JP" sz="1400" dirty="0"/>
          </a:p>
        </p:txBody>
      </p:sp>
      <p:sp>
        <p:nvSpPr>
          <p:cNvPr id="18" name="テキスト ボックス 17">
            <a:extLst>
              <a:ext uri="{FF2B5EF4-FFF2-40B4-BE49-F238E27FC236}">
                <a16:creationId xmlns:a16="http://schemas.microsoft.com/office/drawing/2014/main" id="{A3B56EF9-DAD4-4829-A9D2-B4A140F3A401}"/>
              </a:ext>
            </a:extLst>
          </p:cNvPr>
          <p:cNvSpPr txBox="1"/>
          <p:nvPr/>
        </p:nvSpPr>
        <p:spPr>
          <a:xfrm>
            <a:off x="8453661" y="2617336"/>
            <a:ext cx="2016899" cy="461665"/>
          </a:xfrm>
          <a:prstGeom prst="rect">
            <a:avLst/>
          </a:prstGeom>
          <a:noFill/>
        </p:spPr>
        <p:txBody>
          <a:bodyPr wrap="none" rtlCol="0">
            <a:spAutoFit/>
          </a:bodyPr>
          <a:lstStyle/>
          <a:p>
            <a:r>
              <a:rPr kumimoji="1" lang="ja-JP" altLang="en-US" sz="1200" b="1" dirty="0">
                <a:solidFill>
                  <a:schemeClr val="bg2">
                    <a:lumMod val="75000"/>
                  </a:schemeClr>
                </a:solidFill>
              </a:rPr>
              <a:t>結合エネルギーが小さくなると</a:t>
            </a:r>
            <a:endParaRPr kumimoji="1" lang="en-US" altLang="ja-JP" sz="1200" b="1" dirty="0">
              <a:solidFill>
                <a:schemeClr val="bg2">
                  <a:lumMod val="75000"/>
                </a:schemeClr>
              </a:solidFill>
            </a:endParaRPr>
          </a:p>
          <a:p>
            <a:r>
              <a:rPr kumimoji="1" lang="ja-JP" altLang="en-US" sz="1200" b="1" dirty="0">
                <a:solidFill>
                  <a:schemeClr val="bg2">
                    <a:lumMod val="75000"/>
                  </a:schemeClr>
                </a:solidFill>
              </a:rPr>
              <a:t>酵素活性が向上する。</a:t>
            </a:r>
          </a:p>
        </p:txBody>
      </p:sp>
      <p:sp>
        <p:nvSpPr>
          <p:cNvPr id="20" name="テキスト ボックス 19">
            <a:extLst>
              <a:ext uri="{FF2B5EF4-FFF2-40B4-BE49-F238E27FC236}">
                <a16:creationId xmlns:a16="http://schemas.microsoft.com/office/drawing/2014/main" id="{9325F4C2-D105-4A35-9014-43902CB8A2D1}"/>
              </a:ext>
            </a:extLst>
          </p:cNvPr>
          <p:cNvSpPr txBox="1"/>
          <p:nvPr/>
        </p:nvSpPr>
        <p:spPr>
          <a:xfrm>
            <a:off x="6233886" y="4310827"/>
            <a:ext cx="5872442" cy="1692771"/>
          </a:xfrm>
          <a:prstGeom prst="rect">
            <a:avLst/>
          </a:prstGeom>
          <a:noFill/>
        </p:spPr>
        <p:txBody>
          <a:bodyPr wrap="square" rtlCol="0">
            <a:spAutoFit/>
          </a:bodyPr>
          <a:lstStyle/>
          <a:p>
            <a:r>
              <a:rPr kumimoji="1" lang="ja-JP" altLang="en-US" b="1" dirty="0">
                <a:solidFill>
                  <a:schemeClr val="accent1"/>
                </a:solidFill>
              </a:rPr>
              <a:t>・ヒット率：酵素活性が高い酵素の割合</a:t>
            </a:r>
            <a:endParaRPr kumimoji="1" lang="en-US" altLang="ja-JP" b="1" dirty="0">
              <a:solidFill>
                <a:schemeClr val="accent1"/>
              </a:solidFill>
            </a:endParaRPr>
          </a:p>
          <a:p>
            <a:r>
              <a:rPr kumimoji="1" lang="en-US" altLang="ja-JP" b="1" dirty="0">
                <a:solidFill>
                  <a:schemeClr val="accent1"/>
                </a:solidFill>
              </a:rPr>
              <a:t>	</a:t>
            </a:r>
            <a:r>
              <a:rPr kumimoji="1" lang="ja-JP" altLang="en-US" b="1" dirty="0">
                <a:solidFill>
                  <a:schemeClr val="accent1"/>
                </a:solidFill>
              </a:rPr>
              <a:t>　</a:t>
            </a:r>
            <a:r>
              <a:rPr kumimoji="1" lang="en-US" altLang="ja-JP" sz="2800" b="1" dirty="0">
                <a:solidFill>
                  <a:schemeClr val="accent1"/>
                </a:solidFill>
              </a:rPr>
              <a:t>40%	</a:t>
            </a:r>
            <a:r>
              <a:rPr kumimoji="1" lang="ja-JP" altLang="en-US" sz="2800" b="1" dirty="0">
                <a:solidFill>
                  <a:schemeClr val="accent1"/>
                </a:solidFill>
              </a:rPr>
              <a:t>　　　　</a:t>
            </a:r>
            <a:r>
              <a:rPr kumimoji="1" lang="en-US" altLang="ja-JP" sz="2800" b="1" dirty="0">
                <a:solidFill>
                  <a:schemeClr val="accent1"/>
                </a:solidFill>
              </a:rPr>
              <a:t>	40%</a:t>
            </a:r>
            <a:r>
              <a:rPr kumimoji="1" lang="en-US" altLang="ja-JP" sz="1600" b="1" dirty="0">
                <a:solidFill>
                  <a:schemeClr val="accent1"/>
                </a:solidFill>
              </a:rPr>
              <a:t>					</a:t>
            </a:r>
            <a:r>
              <a:rPr kumimoji="1" lang="ja-JP" altLang="en-US" sz="1600" b="1" dirty="0">
                <a:solidFill>
                  <a:schemeClr val="accent1"/>
                </a:solidFill>
              </a:rPr>
              <a:t>酵素活性 ≧ </a:t>
            </a:r>
            <a:r>
              <a:rPr kumimoji="1" lang="en-US" altLang="ja-JP" sz="1600" b="1" dirty="0">
                <a:solidFill>
                  <a:schemeClr val="accent1"/>
                </a:solidFill>
              </a:rPr>
              <a:t>4	 	</a:t>
            </a:r>
            <a:r>
              <a:rPr kumimoji="1" lang="ja-JP" altLang="en-US" sz="1600" b="1" dirty="0">
                <a:solidFill>
                  <a:schemeClr val="accent1"/>
                </a:solidFill>
              </a:rPr>
              <a:t>　酵素活性 ≧ </a:t>
            </a:r>
            <a:r>
              <a:rPr kumimoji="1" lang="en-US" altLang="ja-JP" sz="1600" b="1" dirty="0">
                <a:solidFill>
                  <a:schemeClr val="accent1"/>
                </a:solidFill>
              </a:rPr>
              <a:t>4 </a:t>
            </a:r>
          </a:p>
          <a:p>
            <a:r>
              <a:rPr kumimoji="1" lang="en-US" altLang="ja-JP" sz="1600" b="1" dirty="0">
                <a:solidFill>
                  <a:schemeClr val="accent1"/>
                </a:solidFill>
              </a:rPr>
              <a:t>					</a:t>
            </a:r>
            <a:r>
              <a:rPr kumimoji="1" lang="ja-JP" altLang="en-US" sz="1600" b="1" dirty="0">
                <a:solidFill>
                  <a:schemeClr val="accent1"/>
                </a:solidFill>
              </a:rPr>
              <a:t>　結合エネルギー≦ </a:t>
            </a:r>
            <a:r>
              <a:rPr kumimoji="1" lang="en-US" altLang="ja-JP" sz="1600" b="1" dirty="0">
                <a:solidFill>
                  <a:schemeClr val="accent1"/>
                </a:solidFill>
              </a:rPr>
              <a:t>1</a:t>
            </a:r>
          </a:p>
          <a:p>
            <a:r>
              <a:rPr kumimoji="1" lang="en-US" altLang="ja-JP" sz="800" b="1" dirty="0">
                <a:solidFill>
                  <a:schemeClr val="accent1"/>
                </a:solidFill>
              </a:rPr>
              <a:t> </a:t>
            </a:r>
          </a:p>
          <a:p>
            <a:r>
              <a:rPr kumimoji="1" lang="ja-JP" altLang="en-US" sz="1800" b="1" dirty="0">
                <a:solidFill>
                  <a:schemeClr val="accent1"/>
                </a:solidFill>
              </a:rPr>
              <a:t>➡</a:t>
            </a:r>
            <a:r>
              <a:rPr kumimoji="1" lang="ja-JP" altLang="en-US" b="1" dirty="0">
                <a:solidFill>
                  <a:schemeClr val="accent1"/>
                </a:solidFill>
              </a:rPr>
              <a:t>結合エネルギー</a:t>
            </a:r>
            <a:r>
              <a:rPr kumimoji="1" lang="ja-JP" altLang="en-US" sz="1800" b="1" dirty="0">
                <a:solidFill>
                  <a:schemeClr val="accent1"/>
                </a:solidFill>
              </a:rPr>
              <a:t>による</a:t>
            </a:r>
            <a:r>
              <a:rPr kumimoji="1" lang="ja-JP" altLang="en-US" b="1" dirty="0">
                <a:solidFill>
                  <a:schemeClr val="accent1"/>
                </a:solidFill>
              </a:rPr>
              <a:t>スクリーニングでヒット率は変化なし</a:t>
            </a:r>
            <a:endParaRPr kumimoji="1" lang="en-US" altLang="ja-JP" sz="1800" b="1" dirty="0">
              <a:solidFill>
                <a:schemeClr val="accent1"/>
              </a:solidFill>
            </a:endParaRPr>
          </a:p>
        </p:txBody>
      </p:sp>
      <p:cxnSp>
        <p:nvCxnSpPr>
          <p:cNvPr id="5" name="直線矢印コネクタ 4">
            <a:extLst>
              <a:ext uri="{FF2B5EF4-FFF2-40B4-BE49-F238E27FC236}">
                <a16:creationId xmlns:a16="http://schemas.microsoft.com/office/drawing/2014/main" id="{064AC5D6-907E-4B66-AB74-CB2D04712E46}"/>
              </a:ext>
            </a:extLst>
          </p:cNvPr>
          <p:cNvCxnSpPr>
            <a:cxnSpLocks/>
          </p:cNvCxnSpPr>
          <p:nvPr/>
        </p:nvCxnSpPr>
        <p:spPr>
          <a:xfrm>
            <a:off x="7929004" y="4849760"/>
            <a:ext cx="1049315"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F8A6DD54-03E4-409F-A75F-2D82EC4815B8}"/>
              </a:ext>
            </a:extLst>
          </p:cNvPr>
          <p:cNvSpPr txBox="1"/>
          <p:nvPr/>
        </p:nvSpPr>
        <p:spPr>
          <a:xfrm>
            <a:off x="4042598" y="828300"/>
            <a:ext cx="1822935" cy="830997"/>
          </a:xfrm>
          <a:prstGeom prst="rect">
            <a:avLst/>
          </a:prstGeom>
          <a:noFill/>
        </p:spPr>
        <p:txBody>
          <a:bodyPr wrap="none" rtlCol="0">
            <a:spAutoFit/>
          </a:bodyPr>
          <a:lstStyle/>
          <a:p>
            <a:r>
              <a:rPr kumimoji="1" lang="ja-JP" altLang="en-US" sz="1200" dirty="0"/>
              <a:t>色分け：簡易評価結果</a:t>
            </a:r>
            <a:endParaRPr kumimoji="1" lang="en-US" altLang="ja-JP" sz="1200" dirty="0"/>
          </a:p>
          <a:p>
            <a:r>
              <a:rPr kumimoji="1" lang="ja-JP" altLang="en-US" sz="1200" dirty="0">
                <a:solidFill>
                  <a:schemeClr val="accent3"/>
                </a:solidFill>
              </a:rPr>
              <a:t>●</a:t>
            </a:r>
            <a:r>
              <a:rPr kumimoji="1" lang="en-US" altLang="ja-JP" sz="1200" dirty="0">
                <a:solidFill>
                  <a:schemeClr val="accent3"/>
                </a:solidFill>
              </a:rPr>
              <a:t>WT</a:t>
            </a:r>
            <a:r>
              <a:rPr kumimoji="1" lang="ja-JP" altLang="en-US" sz="1200" dirty="0">
                <a:solidFill>
                  <a:schemeClr val="accent3"/>
                </a:solidFill>
              </a:rPr>
              <a:t>と同等の結合能</a:t>
            </a:r>
            <a:endParaRPr kumimoji="1" lang="en-US" altLang="ja-JP" sz="1200" dirty="0">
              <a:solidFill>
                <a:schemeClr val="accent3"/>
              </a:solidFill>
            </a:endParaRPr>
          </a:p>
          <a:p>
            <a:r>
              <a:rPr kumimoji="1" lang="ja-JP" altLang="en-US" sz="1200" dirty="0">
                <a:solidFill>
                  <a:schemeClr val="accent2"/>
                </a:solidFill>
              </a:rPr>
              <a:t>●中間</a:t>
            </a:r>
            <a:endParaRPr kumimoji="1" lang="en-US" altLang="ja-JP" sz="1200" dirty="0">
              <a:solidFill>
                <a:schemeClr val="accent2"/>
              </a:solidFill>
            </a:endParaRPr>
          </a:p>
          <a:p>
            <a:r>
              <a:rPr kumimoji="1" lang="ja-JP" altLang="en-US" sz="1200" dirty="0">
                <a:solidFill>
                  <a:srgbClr val="FF0000"/>
                </a:solidFill>
              </a:rPr>
              <a:t>●</a:t>
            </a:r>
            <a:r>
              <a:rPr kumimoji="1" lang="en-US" altLang="ja-JP" sz="1200" dirty="0">
                <a:solidFill>
                  <a:srgbClr val="FF0000"/>
                </a:solidFill>
              </a:rPr>
              <a:t>Control</a:t>
            </a:r>
            <a:r>
              <a:rPr kumimoji="1" lang="ja-JP" altLang="en-US" sz="1200" dirty="0">
                <a:solidFill>
                  <a:srgbClr val="FF0000"/>
                </a:solidFill>
              </a:rPr>
              <a:t>と同等の結合能</a:t>
            </a:r>
          </a:p>
        </p:txBody>
      </p:sp>
      <p:sp>
        <p:nvSpPr>
          <p:cNvPr id="21" name="テキスト ボックス 20">
            <a:extLst>
              <a:ext uri="{FF2B5EF4-FFF2-40B4-BE49-F238E27FC236}">
                <a16:creationId xmlns:a16="http://schemas.microsoft.com/office/drawing/2014/main" id="{050D9D6D-4B1A-407E-B076-28077FC3482A}"/>
              </a:ext>
            </a:extLst>
          </p:cNvPr>
          <p:cNvSpPr txBox="1"/>
          <p:nvPr/>
        </p:nvSpPr>
        <p:spPr>
          <a:xfrm>
            <a:off x="1518164" y="828300"/>
            <a:ext cx="2472728" cy="461665"/>
          </a:xfrm>
          <a:prstGeom prst="rect">
            <a:avLst/>
          </a:prstGeom>
          <a:noFill/>
        </p:spPr>
        <p:txBody>
          <a:bodyPr wrap="none" rtlCol="0">
            <a:spAutoFit/>
          </a:bodyPr>
          <a:lstStyle/>
          <a:p>
            <a:r>
              <a:rPr kumimoji="1" lang="en-US" altLang="ja-JP" sz="1200" dirty="0"/>
              <a:t>TeCel7A-TrCBM1</a:t>
            </a:r>
            <a:r>
              <a:rPr kumimoji="1" lang="ja-JP" altLang="en-US" sz="1200" dirty="0"/>
              <a:t>：野生型</a:t>
            </a:r>
            <a:endParaRPr kumimoji="1" lang="en-US" altLang="ja-JP" sz="1200" dirty="0"/>
          </a:p>
          <a:p>
            <a:r>
              <a:rPr kumimoji="1" lang="ja-JP" altLang="en-US" sz="1200" dirty="0"/>
              <a:t>数字：変異体、</a:t>
            </a:r>
            <a:r>
              <a:rPr kumimoji="1" lang="en-US" altLang="ja-JP" sz="1200" dirty="0"/>
              <a:t>TeCel7A-</a:t>
            </a:r>
            <a:r>
              <a:rPr kumimoji="1" lang="ja-JP" altLang="en-US" sz="1200" dirty="0"/>
              <a:t>設計</a:t>
            </a:r>
            <a:r>
              <a:rPr kumimoji="1" lang="en-US" altLang="ja-JP" sz="1200" dirty="0"/>
              <a:t>CBD</a:t>
            </a:r>
            <a:endParaRPr kumimoji="1" lang="ja-JP" altLang="en-US" sz="1200" dirty="0"/>
          </a:p>
        </p:txBody>
      </p:sp>
      <p:sp>
        <p:nvSpPr>
          <p:cNvPr id="38" name="フリーフォーム: 図形 37">
            <a:extLst>
              <a:ext uri="{FF2B5EF4-FFF2-40B4-BE49-F238E27FC236}">
                <a16:creationId xmlns:a16="http://schemas.microsoft.com/office/drawing/2014/main" id="{206BF646-B719-4300-BB92-E4C8200EE927}"/>
              </a:ext>
            </a:extLst>
          </p:cNvPr>
          <p:cNvSpPr/>
          <p:nvPr/>
        </p:nvSpPr>
        <p:spPr>
          <a:xfrm flipH="1">
            <a:off x="7818820" y="2500314"/>
            <a:ext cx="1785878" cy="960338"/>
          </a:xfrm>
          <a:custGeom>
            <a:avLst/>
            <a:gdLst>
              <a:gd name="connsiteX0" fmla="*/ 0 w 597877"/>
              <a:gd name="connsiteY0" fmla="*/ 439701 h 439701"/>
              <a:gd name="connsiteX1" fmla="*/ 316523 w 597877"/>
              <a:gd name="connsiteY1" fmla="*/ 360570 h 439701"/>
              <a:gd name="connsiteX2" fmla="*/ 465992 w 597877"/>
              <a:gd name="connsiteY2" fmla="*/ 86 h 439701"/>
              <a:gd name="connsiteX3" fmla="*/ 597877 w 597877"/>
              <a:gd name="connsiteY3" fmla="*/ 395739 h 439701"/>
            </a:gdLst>
            <a:ahLst/>
            <a:cxnLst>
              <a:cxn ang="0">
                <a:pos x="connsiteX0" y="connsiteY0"/>
              </a:cxn>
              <a:cxn ang="0">
                <a:pos x="connsiteX1" y="connsiteY1"/>
              </a:cxn>
              <a:cxn ang="0">
                <a:pos x="connsiteX2" y="connsiteY2"/>
              </a:cxn>
              <a:cxn ang="0">
                <a:pos x="connsiteX3" y="connsiteY3"/>
              </a:cxn>
            </a:cxnLst>
            <a:rect l="l" t="t" r="r" b="b"/>
            <a:pathLst>
              <a:path w="597877" h="439701">
                <a:moveTo>
                  <a:pt x="0" y="439701"/>
                </a:moveTo>
                <a:cubicBezTo>
                  <a:pt x="119429" y="436770"/>
                  <a:pt x="238858" y="433839"/>
                  <a:pt x="316523" y="360570"/>
                </a:cubicBezTo>
                <a:cubicBezTo>
                  <a:pt x="394188" y="287301"/>
                  <a:pt x="419100" y="-5775"/>
                  <a:pt x="465992" y="86"/>
                </a:cubicBezTo>
                <a:cubicBezTo>
                  <a:pt x="512884" y="5947"/>
                  <a:pt x="536331" y="381085"/>
                  <a:pt x="597877" y="395739"/>
                </a:cubicBezTo>
              </a:path>
            </a:pathLst>
          </a:custGeom>
          <a:noFill/>
          <a:ln>
            <a:solidFill>
              <a:schemeClr val="bg2">
                <a:lumMod val="50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9" name="直線矢印コネクタ 38">
            <a:extLst>
              <a:ext uri="{FF2B5EF4-FFF2-40B4-BE49-F238E27FC236}">
                <a16:creationId xmlns:a16="http://schemas.microsoft.com/office/drawing/2014/main" id="{9A7FE300-2969-44BB-B495-39C10543BEAC}"/>
              </a:ext>
            </a:extLst>
          </p:cNvPr>
          <p:cNvCxnSpPr>
            <a:cxnSpLocks/>
          </p:cNvCxnSpPr>
          <p:nvPr/>
        </p:nvCxnSpPr>
        <p:spPr>
          <a:xfrm flipV="1">
            <a:off x="7716065" y="3579300"/>
            <a:ext cx="2107612" cy="23756"/>
          </a:xfrm>
          <a:prstGeom prst="straightConnector1">
            <a:avLst/>
          </a:prstGeom>
          <a:ln>
            <a:solidFill>
              <a:schemeClr val="bg2">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6FB25C5E-D40A-411B-9E91-5D17CCDAC08A}"/>
              </a:ext>
            </a:extLst>
          </p:cNvPr>
          <p:cNvCxnSpPr>
            <a:cxnSpLocks/>
          </p:cNvCxnSpPr>
          <p:nvPr/>
        </p:nvCxnSpPr>
        <p:spPr>
          <a:xfrm flipV="1">
            <a:off x="7767442" y="1878712"/>
            <a:ext cx="0" cy="1764710"/>
          </a:xfrm>
          <a:prstGeom prst="straightConnector1">
            <a:avLst/>
          </a:prstGeom>
          <a:ln>
            <a:solidFill>
              <a:schemeClr val="bg2">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1" name="正方形/長方形 40">
            <a:extLst>
              <a:ext uri="{FF2B5EF4-FFF2-40B4-BE49-F238E27FC236}">
                <a16:creationId xmlns:a16="http://schemas.microsoft.com/office/drawing/2014/main" id="{3CAB32EE-E0A5-446F-93C1-886F7DBAB9C6}"/>
              </a:ext>
            </a:extLst>
          </p:cNvPr>
          <p:cNvSpPr/>
          <p:nvPr/>
        </p:nvSpPr>
        <p:spPr>
          <a:xfrm>
            <a:off x="6650074" y="988785"/>
            <a:ext cx="4820566" cy="3024752"/>
          </a:xfrm>
          <a:prstGeom prst="rect">
            <a:avLst/>
          </a:prstGeom>
          <a:noFill/>
          <a:ln>
            <a:solidFill>
              <a:schemeClr val="bg2">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2" name="テキスト ボックス 41">
            <a:extLst>
              <a:ext uri="{FF2B5EF4-FFF2-40B4-BE49-F238E27FC236}">
                <a16:creationId xmlns:a16="http://schemas.microsoft.com/office/drawing/2014/main" id="{306231B3-08EF-4900-A8EF-1BEB9577B8D4}"/>
              </a:ext>
            </a:extLst>
          </p:cNvPr>
          <p:cNvSpPr txBox="1"/>
          <p:nvPr/>
        </p:nvSpPr>
        <p:spPr>
          <a:xfrm>
            <a:off x="8733406" y="3649097"/>
            <a:ext cx="2228427" cy="276999"/>
          </a:xfrm>
          <a:prstGeom prst="rect">
            <a:avLst/>
          </a:prstGeom>
          <a:noFill/>
        </p:spPr>
        <p:txBody>
          <a:bodyPr wrap="square" rtlCol="0">
            <a:spAutoFit/>
          </a:bodyPr>
          <a:lstStyle/>
          <a:p>
            <a:r>
              <a:rPr kumimoji="1" lang="ja-JP" altLang="en-US" sz="1200" dirty="0"/>
              <a:t>結合エネルギー（</a:t>
            </a:r>
            <a:r>
              <a:rPr kumimoji="1" lang="en-US" altLang="ja-JP" sz="1200" dirty="0"/>
              <a:t>delta</a:t>
            </a:r>
            <a:r>
              <a:rPr kumimoji="1" lang="ja-JP" altLang="en-US" sz="1200" dirty="0"/>
              <a:t> </a:t>
            </a:r>
            <a:r>
              <a:rPr kumimoji="1" lang="en-US" altLang="ja-JP" sz="1200" dirty="0"/>
              <a:t>affinity</a:t>
            </a:r>
            <a:r>
              <a:rPr kumimoji="1" lang="ja-JP" altLang="en-US" sz="1200" dirty="0"/>
              <a:t>）</a:t>
            </a:r>
          </a:p>
        </p:txBody>
      </p:sp>
      <p:sp>
        <p:nvSpPr>
          <p:cNvPr id="43" name="テキスト ボックス 42">
            <a:extLst>
              <a:ext uri="{FF2B5EF4-FFF2-40B4-BE49-F238E27FC236}">
                <a16:creationId xmlns:a16="http://schemas.microsoft.com/office/drawing/2014/main" id="{8B50096E-0F5C-4404-B49F-F58DE5A3E88D}"/>
              </a:ext>
            </a:extLst>
          </p:cNvPr>
          <p:cNvSpPr txBox="1"/>
          <p:nvPr/>
        </p:nvSpPr>
        <p:spPr>
          <a:xfrm>
            <a:off x="6800547" y="1074045"/>
            <a:ext cx="1816523" cy="369332"/>
          </a:xfrm>
          <a:prstGeom prst="rect">
            <a:avLst/>
          </a:prstGeom>
          <a:solidFill>
            <a:schemeClr val="bg2"/>
          </a:solidFill>
        </p:spPr>
        <p:txBody>
          <a:bodyPr wrap="none" rtlCol="0">
            <a:spAutoFit/>
          </a:bodyPr>
          <a:lstStyle/>
          <a:p>
            <a:r>
              <a:rPr kumimoji="1" lang="ja-JP" altLang="en-US" dirty="0">
                <a:solidFill>
                  <a:schemeClr val="bg1"/>
                </a:solidFill>
              </a:rPr>
              <a:t>予想（イメージ）</a:t>
            </a:r>
          </a:p>
        </p:txBody>
      </p:sp>
      <p:sp>
        <p:nvSpPr>
          <p:cNvPr id="44" name="テキスト ボックス 43">
            <a:extLst>
              <a:ext uri="{FF2B5EF4-FFF2-40B4-BE49-F238E27FC236}">
                <a16:creationId xmlns:a16="http://schemas.microsoft.com/office/drawing/2014/main" id="{F260237A-8490-4AFA-9DFC-A78C79242D89}"/>
              </a:ext>
            </a:extLst>
          </p:cNvPr>
          <p:cNvSpPr txBox="1"/>
          <p:nvPr/>
        </p:nvSpPr>
        <p:spPr>
          <a:xfrm>
            <a:off x="7049197" y="1553960"/>
            <a:ext cx="2825857" cy="276999"/>
          </a:xfrm>
          <a:prstGeom prst="rect">
            <a:avLst/>
          </a:prstGeom>
          <a:noFill/>
        </p:spPr>
        <p:txBody>
          <a:bodyPr wrap="square" rtlCol="0">
            <a:spAutoFit/>
          </a:bodyPr>
          <a:lstStyle/>
          <a:p>
            <a:r>
              <a:rPr kumimoji="1" lang="ja-JP" altLang="en-US" sz="1200" dirty="0"/>
              <a:t>酵素活性（基質：結晶性セルロース）</a:t>
            </a:r>
          </a:p>
        </p:txBody>
      </p:sp>
      <p:sp>
        <p:nvSpPr>
          <p:cNvPr id="22" name="テキスト ボックス 21">
            <a:extLst>
              <a:ext uri="{FF2B5EF4-FFF2-40B4-BE49-F238E27FC236}">
                <a16:creationId xmlns:a16="http://schemas.microsoft.com/office/drawing/2014/main" id="{DAA1D3A4-CD6A-4D05-8C3A-E9230105B323}"/>
              </a:ext>
            </a:extLst>
          </p:cNvPr>
          <p:cNvSpPr txBox="1"/>
          <p:nvPr/>
        </p:nvSpPr>
        <p:spPr>
          <a:xfrm>
            <a:off x="2001443" y="5875811"/>
            <a:ext cx="3267930" cy="307777"/>
          </a:xfrm>
          <a:prstGeom prst="rect">
            <a:avLst/>
          </a:prstGeom>
          <a:noFill/>
        </p:spPr>
        <p:txBody>
          <a:bodyPr wrap="square">
            <a:spAutoFit/>
          </a:bodyPr>
          <a:lstStyle/>
          <a:p>
            <a:pPr algn="ctr"/>
            <a:r>
              <a:rPr kumimoji="1" lang="ja-JP" altLang="en-US" sz="1400" dirty="0"/>
              <a:t>結合エネルギー</a:t>
            </a:r>
            <a:endParaRPr kumimoji="1" lang="en-US" altLang="ja-JP" sz="1400" dirty="0"/>
          </a:p>
        </p:txBody>
      </p:sp>
      <p:sp>
        <p:nvSpPr>
          <p:cNvPr id="7" name="吹き出し: 角を丸めた四角形 6">
            <a:extLst>
              <a:ext uri="{FF2B5EF4-FFF2-40B4-BE49-F238E27FC236}">
                <a16:creationId xmlns:a16="http://schemas.microsoft.com/office/drawing/2014/main" id="{C418BBB9-A6F0-4D7C-BF7C-55705BF98EDD}"/>
              </a:ext>
            </a:extLst>
          </p:cNvPr>
          <p:cNvSpPr/>
          <p:nvPr/>
        </p:nvSpPr>
        <p:spPr>
          <a:xfrm>
            <a:off x="10426495" y="2547173"/>
            <a:ext cx="1678985" cy="953279"/>
          </a:xfrm>
          <a:prstGeom prst="wedgeRoundRectCallout">
            <a:avLst>
              <a:gd name="adj1" fmla="val -38851"/>
              <a:gd name="adj2" fmla="val 65075"/>
              <a:gd name="adj3" fmla="val 16667"/>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テキスト ボックス 7">
            <a:extLst>
              <a:ext uri="{FF2B5EF4-FFF2-40B4-BE49-F238E27FC236}">
                <a16:creationId xmlns:a16="http://schemas.microsoft.com/office/drawing/2014/main" id="{BE84985B-78D2-ED13-4A80-D4EB48898DBD}"/>
              </a:ext>
            </a:extLst>
          </p:cNvPr>
          <p:cNvSpPr txBox="1"/>
          <p:nvPr/>
        </p:nvSpPr>
        <p:spPr>
          <a:xfrm>
            <a:off x="10426495" y="2599143"/>
            <a:ext cx="1717065" cy="830997"/>
          </a:xfrm>
          <a:prstGeom prst="rect">
            <a:avLst/>
          </a:prstGeom>
          <a:noFill/>
        </p:spPr>
        <p:txBody>
          <a:bodyPr wrap="square" rtlCol="0">
            <a:spAutoFit/>
          </a:bodyPr>
          <a:lstStyle/>
          <a:p>
            <a:r>
              <a:rPr kumimoji="1" lang="en-US" altLang="ja-JP" sz="1200" dirty="0"/>
              <a:t>delta affinity</a:t>
            </a:r>
          </a:p>
          <a:p>
            <a:r>
              <a:rPr kumimoji="1" lang="ja-JP" altLang="en-US" sz="1200" dirty="0"/>
              <a:t>：</a:t>
            </a:r>
            <a:r>
              <a:rPr kumimoji="1" lang="en-US" altLang="ja-JP" sz="1200" dirty="0" err="1"/>
              <a:t>Autodock</a:t>
            </a:r>
            <a:r>
              <a:rPr kumimoji="1" lang="en-US" altLang="ja-JP" sz="1200" dirty="0"/>
              <a:t> vina</a:t>
            </a:r>
            <a:r>
              <a:rPr kumimoji="1" lang="ja-JP" altLang="en-US" sz="1200" dirty="0"/>
              <a:t>による</a:t>
            </a:r>
            <a:endParaRPr kumimoji="1" lang="en-US" altLang="ja-JP" sz="1200" dirty="0"/>
          </a:p>
          <a:p>
            <a:r>
              <a:rPr kumimoji="1" lang="ja-JP" altLang="en-US" sz="1200" dirty="0"/>
              <a:t>　 </a:t>
            </a:r>
            <a:r>
              <a:rPr kumimoji="1" lang="en-US" altLang="ja-JP" sz="1200" dirty="0"/>
              <a:t>WT</a:t>
            </a:r>
            <a:r>
              <a:rPr kumimoji="1" lang="ja-JP" altLang="en-US" sz="1200" dirty="0"/>
              <a:t>の基質親和性</a:t>
            </a:r>
            <a:endParaRPr kumimoji="1" lang="en-US" altLang="ja-JP" sz="1200" dirty="0"/>
          </a:p>
          <a:p>
            <a:r>
              <a:rPr kumimoji="1" lang="en-US" altLang="ja-JP" sz="1200" dirty="0"/>
              <a:t> </a:t>
            </a:r>
            <a:r>
              <a:rPr kumimoji="1" lang="ja-JP" altLang="en-US" sz="1200" dirty="0"/>
              <a:t>　との差を示す。</a:t>
            </a:r>
            <a:endParaRPr kumimoji="1" lang="en-US" altLang="ja-JP" sz="1200" dirty="0"/>
          </a:p>
        </p:txBody>
      </p:sp>
    </p:spTree>
    <p:extLst>
      <p:ext uri="{BB962C8B-B14F-4D97-AF65-F5344CB8AC3E}">
        <p14:creationId xmlns:p14="http://schemas.microsoft.com/office/powerpoint/2010/main" val="16865626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89D17E-9A42-45E9-810F-C322F51ADBAA}"/>
              </a:ext>
            </a:extLst>
          </p:cNvPr>
          <p:cNvSpPr>
            <a:spLocks noGrp="1"/>
          </p:cNvSpPr>
          <p:nvPr>
            <p:ph type="title"/>
          </p:nvPr>
        </p:nvSpPr>
        <p:spPr/>
        <p:txBody>
          <a:bodyPr>
            <a:normAutofit fontScale="90000"/>
          </a:bodyPr>
          <a:lstStyle/>
          <a:p>
            <a:r>
              <a:rPr kumimoji="1" lang="en-US" altLang="ja-JP" sz="1800" dirty="0"/>
              <a:t>Wet</a:t>
            </a:r>
            <a:r>
              <a:rPr kumimoji="1" lang="ja-JP" altLang="en-US" sz="1800" dirty="0"/>
              <a:t>実験：実験値・計算値間の関係</a:t>
            </a:r>
            <a:br>
              <a:rPr kumimoji="1" lang="en-US" altLang="ja-JP" dirty="0"/>
            </a:br>
            <a:r>
              <a:rPr kumimoji="1" lang="ja-JP" altLang="en-US" dirty="0"/>
              <a:t>まとめ</a:t>
            </a:r>
          </a:p>
        </p:txBody>
      </p:sp>
      <p:sp>
        <p:nvSpPr>
          <p:cNvPr id="3" name="スライド番号プレースホルダー 2">
            <a:extLst>
              <a:ext uri="{FF2B5EF4-FFF2-40B4-BE49-F238E27FC236}">
                <a16:creationId xmlns:a16="http://schemas.microsoft.com/office/drawing/2014/main" id="{D790C763-E9CE-44E0-A405-32DE624F40F1}"/>
              </a:ext>
            </a:extLst>
          </p:cNvPr>
          <p:cNvSpPr>
            <a:spLocks noGrp="1"/>
          </p:cNvSpPr>
          <p:nvPr>
            <p:ph type="sldNum" sz="quarter" idx="10"/>
          </p:nvPr>
        </p:nvSpPr>
        <p:spPr/>
        <p:txBody>
          <a:bodyPr/>
          <a:lstStyle/>
          <a:p>
            <a:fld id="{584EAAFE-CFE5-40AD-8E95-5BFF290DC5CF}" type="slidenum">
              <a:rPr kumimoji="1" lang="ja-JP" altLang="en-US" smtClean="0"/>
              <a:pPr/>
              <a:t>37</a:t>
            </a:fld>
            <a:endParaRPr kumimoji="1" lang="ja-JP" altLang="en-US"/>
          </a:p>
        </p:txBody>
      </p:sp>
      <p:sp>
        <p:nvSpPr>
          <p:cNvPr id="4" name="テキスト ボックス 3">
            <a:extLst>
              <a:ext uri="{FF2B5EF4-FFF2-40B4-BE49-F238E27FC236}">
                <a16:creationId xmlns:a16="http://schemas.microsoft.com/office/drawing/2014/main" id="{771B70B6-9731-45B1-B4CE-B9EBDFDDB64E}"/>
              </a:ext>
            </a:extLst>
          </p:cNvPr>
          <p:cNvSpPr txBox="1"/>
          <p:nvPr/>
        </p:nvSpPr>
        <p:spPr>
          <a:xfrm>
            <a:off x="641160" y="844357"/>
            <a:ext cx="11276020" cy="1107996"/>
          </a:xfrm>
          <a:prstGeom prst="rect">
            <a:avLst/>
          </a:prstGeom>
          <a:noFill/>
        </p:spPr>
        <p:txBody>
          <a:bodyPr wrap="square" rtlCol="0">
            <a:spAutoFit/>
          </a:bodyPr>
          <a:lstStyle/>
          <a:p>
            <a:r>
              <a:rPr kumimoji="1" lang="ja-JP" altLang="en-US" sz="2200" b="1" dirty="0">
                <a:solidFill>
                  <a:schemeClr val="accent1"/>
                </a:solidFill>
              </a:rPr>
              <a:t>目的：「結合能の評価を軸にした</a:t>
            </a:r>
            <a:r>
              <a:rPr kumimoji="1" lang="en-US" altLang="ja-JP" sz="2200" b="1" dirty="0">
                <a:solidFill>
                  <a:schemeClr val="accent1"/>
                </a:solidFill>
              </a:rPr>
              <a:t>CBD</a:t>
            </a:r>
            <a:r>
              <a:rPr kumimoji="1" lang="ja-JP" altLang="en-US" sz="2200" b="1" dirty="0">
                <a:solidFill>
                  <a:schemeClr val="accent1"/>
                </a:solidFill>
              </a:rPr>
              <a:t>の設計は、有用なセルラーゼの候補生成に有効である」</a:t>
            </a:r>
            <a:endParaRPr kumimoji="1" lang="en-US" altLang="ja-JP" sz="2200" b="1" dirty="0">
              <a:solidFill>
                <a:schemeClr val="accent1"/>
              </a:solidFill>
            </a:endParaRPr>
          </a:p>
          <a:p>
            <a:r>
              <a:rPr kumimoji="1" lang="en-US" altLang="ja-JP" sz="2200" b="1" dirty="0">
                <a:solidFill>
                  <a:schemeClr val="accent1"/>
                </a:solidFill>
              </a:rPr>
              <a:t>		</a:t>
            </a:r>
            <a:r>
              <a:rPr kumimoji="1" lang="ja-JP" altLang="en-US" sz="2200" b="1" dirty="0">
                <a:solidFill>
                  <a:schemeClr val="accent1"/>
                </a:solidFill>
              </a:rPr>
              <a:t>という仮説を検証するため。</a:t>
            </a:r>
            <a:endParaRPr kumimoji="1" lang="en-US" altLang="ja-JP" sz="2200" b="1" dirty="0">
              <a:solidFill>
                <a:schemeClr val="accent1"/>
              </a:solidFill>
            </a:endParaRPr>
          </a:p>
          <a:p>
            <a:r>
              <a:rPr kumimoji="1" lang="ja-JP" altLang="en-US" sz="2200" b="1" dirty="0">
                <a:solidFill>
                  <a:schemeClr val="accent1"/>
                </a:solidFill>
              </a:rPr>
              <a:t>結果：結合能の評価によって、有用なセルラーゼをスクリーニングできる方向性が見えた。</a:t>
            </a:r>
          </a:p>
        </p:txBody>
      </p:sp>
      <p:graphicFrame>
        <p:nvGraphicFramePr>
          <p:cNvPr id="21" name="表 24">
            <a:extLst>
              <a:ext uri="{FF2B5EF4-FFF2-40B4-BE49-F238E27FC236}">
                <a16:creationId xmlns:a16="http://schemas.microsoft.com/office/drawing/2014/main" id="{5D44270B-9A96-4372-8FAF-19D0180A3DC6}"/>
              </a:ext>
            </a:extLst>
          </p:cNvPr>
          <p:cNvGraphicFramePr>
            <a:graphicFrameLocks noGrp="1"/>
          </p:cNvGraphicFramePr>
          <p:nvPr/>
        </p:nvGraphicFramePr>
        <p:xfrm>
          <a:off x="876693" y="2107796"/>
          <a:ext cx="10429836" cy="3963065"/>
        </p:xfrm>
        <a:graphic>
          <a:graphicData uri="http://schemas.openxmlformats.org/drawingml/2006/table">
            <a:tbl>
              <a:tblPr firstRow="1" bandRow="1">
                <a:tableStyleId>{5C22544A-7EE6-4342-B048-85BDC9FD1C3A}</a:tableStyleId>
              </a:tblPr>
              <a:tblGrid>
                <a:gridCol w="1225484">
                  <a:extLst>
                    <a:ext uri="{9D8B030D-6E8A-4147-A177-3AD203B41FA5}">
                      <a16:colId xmlns:a16="http://schemas.microsoft.com/office/drawing/2014/main" val="2570741219"/>
                    </a:ext>
                  </a:extLst>
                </a:gridCol>
                <a:gridCol w="4609708">
                  <a:extLst>
                    <a:ext uri="{9D8B030D-6E8A-4147-A177-3AD203B41FA5}">
                      <a16:colId xmlns:a16="http://schemas.microsoft.com/office/drawing/2014/main" val="1307251249"/>
                    </a:ext>
                  </a:extLst>
                </a:gridCol>
                <a:gridCol w="4594644">
                  <a:extLst>
                    <a:ext uri="{9D8B030D-6E8A-4147-A177-3AD203B41FA5}">
                      <a16:colId xmlns:a16="http://schemas.microsoft.com/office/drawing/2014/main" val="2690809048"/>
                    </a:ext>
                  </a:extLst>
                </a:gridCol>
              </a:tblGrid>
              <a:tr h="408575">
                <a:tc>
                  <a:txBody>
                    <a:bodyPr/>
                    <a:lstStyle/>
                    <a:p>
                      <a:endParaRPr kumimoji="1" lang="ja-JP" altLang="en-US" dirty="0"/>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9525" cap="flat" cmpd="sng" algn="ctr">
                      <a:solidFill>
                        <a:schemeClr val="bg1"/>
                      </a:solidFill>
                      <a:prstDash val="solid"/>
                      <a:round/>
                      <a:headEnd type="none" w="med" len="med"/>
                      <a:tailEnd type="none" w="med" len="med"/>
                    </a:lnTlToBr>
                    <a:solidFill>
                      <a:schemeClr val="bg2">
                        <a:lumMod val="40000"/>
                        <a:lumOff val="60000"/>
                      </a:schemeClr>
                    </a:solidFill>
                  </a:tcPr>
                </a:tc>
                <a:tc>
                  <a:txBody>
                    <a:bodyPr/>
                    <a:lstStyle/>
                    <a:p>
                      <a:pPr algn="ctr"/>
                      <a:r>
                        <a:rPr kumimoji="1" lang="ja-JP" altLang="en-US" b="0" dirty="0">
                          <a:solidFill>
                            <a:schemeClr val="tx1"/>
                          </a:solidFill>
                        </a:rPr>
                        <a:t>計算値</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2">
                        <a:lumMod val="40000"/>
                        <a:lumOff val="60000"/>
                      </a:schemeClr>
                    </a:solidFill>
                  </a:tcPr>
                </a:tc>
                <a:tc>
                  <a:txBody>
                    <a:bodyPr/>
                    <a:lstStyle/>
                    <a:p>
                      <a:pPr algn="ctr"/>
                      <a:r>
                        <a:rPr kumimoji="1" lang="ja-JP" altLang="en-US" b="0" dirty="0">
                          <a:solidFill>
                            <a:schemeClr val="tx1"/>
                          </a:solidFill>
                        </a:rPr>
                        <a:t>実験値</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2">
                        <a:lumMod val="40000"/>
                        <a:lumOff val="60000"/>
                      </a:schemeClr>
                    </a:solidFill>
                  </a:tcPr>
                </a:tc>
                <a:extLst>
                  <a:ext uri="{0D108BD9-81ED-4DB2-BD59-A6C34878D82A}">
                    <a16:rowId xmlns:a16="http://schemas.microsoft.com/office/drawing/2014/main" val="3625946036"/>
                  </a:ext>
                </a:extLst>
              </a:tr>
              <a:tr h="1777245">
                <a:tc>
                  <a:txBody>
                    <a:bodyPr/>
                    <a:lstStyle/>
                    <a:p>
                      <a:r>
                        <a:rPr kumimoji="1" lang="ja-JP" altLang="en-US" b="0" dirty="0">
                          <a:solidFill>
                            <a:schemeClr val="tx1"/>
                          </a:solidFill>
                        </a:rPr>
                        <a:t>結合能</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2">
                        <a:lumMod val="40000"/>
                        <a:lumOff val="60000"/>
                      </a:schemeClr>
                    </a:solidFill>
                  </a:tcPr>
                </a:tc>
                <a:tc>
                  <a:txBody>
                    <a:bodyPr/>
                    <a:lstStyle/>
                    <a:p>
                      <a:endParaRPr kumimoji="1" lang="ja-JP" altLang="en-US" dirty="0"/>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2">
                        <a:lumMod val="20000"/>
                        <a:lumOff val="80000"/>
                      </a:schemeClr>
                    </a:solidFill>
                  </a:tcPr>
                </a:tc>
                <a:tc>
                  <a:txBody>
                    <a:bodyPr/>
                    <a:lstStyle/>
                    <a:p>
                      <a:endParaRPr kumimoji="1" lang="ja-JP" altLang="en-US" dirty="0"/>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44256171"/>
                  </a:ext>
                </a:extLst>
              </a:tr>
              <a:tr h="1777245">
                <a:tc>
                  <a:txBody>
                    <a:bodyPr/>
                    <a:lstStyle/>
                    <a:p>
                      <a:r>
                        <a:rPr kumimoji="1" lang="ja-JP" altLang="en-US" b="0" dirty="0">
                          <a:solidFill>
                            <a:schemeClr val="tx1"/>
                          </a:solidFill>
                        </a:rPr>
                        <a:t>活性能</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2">
                        <a:lumMod val="40000"/>
                        <a:lumOff val="60000"/>
                      </a:schemeClr>
                    </a:solidFill>
                  </a:tcPr>
                </a:tc>
                <a:tc>
                  <a:txBody>
                    <a:bodyPr/>
                    <a:lstStyle/>
                    <a:p>
                      <a:endParaRPr kumimoji="1" lang="en-US" altLang="ja-JP" dirty="0"/>
                    </a:p>
                    <a:p>
                      <a:endParaRPr kumimoji="1" lang="en-US" altLang="ja-JP" dirty="0"/>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2">
                        <a:lumMod val="20000"/>
                        <a:lumOff val="80000"/>
                      </a:schemeClr>
                    </a:solidFill>
                  </a:tcPr>
                </a:tc>
                <a:tc>
                  <a:txBody>
                    <a:bodyPr/>
                    <a:lstStyle/>
                    <a:p>
                      <a:endParaRPr kumimoji="1" lang="ja-JP" altLang="en-US" dirty="0"/>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499114293"/>
                  </a:ext>
                </a:extLst>
              </a:tr>
            </a:tbl>
          </a:graphicData>
        </a:graphic>
      </p:graphicFrame>
      <p:sp>
        <p:nvSpPr>
          <p:cNvPr id="24" name="フローチャート: 代替処理 23">
            <a:extLst>
              <a:ext uri="{FF2B5EF4-FFF2-40B4-BE49-F238E27FC236}">
                <a16:creationId xmlns:a16="http://schemas.microsoft.com/office/drawing/2014/main" id="{8D435945-60A4-4127-9027-C3D865B44237}"/>
              </a:ext>
            </a:extLst>
          </p:cNvPr>
          <p:cNvSpPr/>
          <p:nvPr/>
        </p:nvSpPr>
        <p:spPr>
          <a:xfrm>
            <a:off x="3157518" y="2980216"/>
            <a:ext cx="2380583" cy="897568"/>
          </a:xfrm>
          <a:prstGeom prst="flowChartAlternateProces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計算値・結合能</a:t>
            </a:r>
            <a:endParaRPr kumimoji="1" lang="en-US" altLang="ja-JP" dirty="0">
              <a:solidFill>
                <a:schemeClr val="bg1"/>
              </a:solidFill>
            </a:endParaRPr>
          </a:p>
          <a:p>
            <a:pPr algn="ctr"/>
            <a:r>
              <a:rPr kumimoji="1" lang="ja-JP" altLang="en-US" sz="2400" dirty="0">
                <a:solidFill>
                  <a:schemeClr val="bg1"/>
                </a:solidFill>
              </a:rPr>
              <a:t>結合エネルギー</a:t>
            </a:r>
          </a:p>
        </p:txBody>
      </p:sp>
      <p:sp>
        <p:nvSpPr>
          <p:cNvPr id="25" name="フローチャート: 代替処理 24">
            <a:extLst>
              <a:ext uri="{FF2B5EF4-FFF2-40B4-BE49-F238E27FC236}">
                <a16:creationId xmlns:a16="http://schemas.microsoft.com/office/drawing/2014/main" id="{00D579B4-B0EB-4BDA-BA9B-4B32B54BAFBB}"/>
              </a:ext>
            </a:extLst>
          </p:cNvPr>
          <p:cNvSpPr/>
          <p:nvPr/>
        </p:nvSpPr>
        <p:spPr>
          <a:xfrm>
            <a:off x="7902166" y="2981232"/>
            <a:ext cx="2380583" cy="897568"/>
          </a:xfrm>
          <a:prstGeom prst="flowChartAlternateProces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実験値・結合能</a:t>
            </a:r>
            <a:endParaRPr kumimoji="1" lang="en-US" altLang="ja-JP" dirty="0">
              <a:solidFill>
                <a:schemeClr val="bg1"/>
              </a:solidFill>
            </a:endParaRPr>
          </a:p>
          <a:p>
            <a:pPr algn="ctr"/>
            <a:r>
              <a:rPr kumimoji="1" lang="ja-JP" altLang="en-US" sz="2400" dirty="0">
                <a:solidFill>
                  <a:schemeClr val="bg1"/>
                </a:solidFill>
              </a:rPr>
              <a:t>結合率</a:t>
            </a:r>
          </a:p>
        </p:txBody>
      </p:sp>
      <p:sp>
        <p:nvSpPr>
          <p:cNvPr id="26" name="フローチャート: 代替処理 25">
            <a:extLst>
              <a:ext uri="{FF2B5EF4-FFF2-40B4-BE49-F238E27FC236}">
                <a16:creationId xmlns:a16="http://schemas.microsoft.com/office/drawing/2014/main" id="{1BB5C04C-3818-407F-ABC5-3FE0D1FD34A0}"/>
              </a:ext>
            </a:extLst>
          </p:cNvPr>
          <p:cNvSpPr/>
          <p:nvPr/>
        </p:nvSpPr>
        <p:spPr>
          <a:xfrm>
            <a:off x="7941299" y="4799832"/>
            <a:ext cx="2380583" cy="897568"/>
          </a:xfrm>
          <a:prstGeom prst="flowChartAlternateProces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実験値・結合能</a:t>
            </a:r>
            <a:endParaRPr kumimoji="1" lang="en-US" altLang="ja-JP" dirty="0">
              <a:solidFill>
                <a:schemeClr val="bg1"/>
              </a:solidFill>
            </a:endParaRPr>
          </a:p>
          <a:p>
            <a:pPr algn="ctr"/>
            <a:r>
              <a:rPr kumimoji="1" lang="ja-JP" altLang="en-US" sz="2400" dirty="0">
                <a:solidFill>
                  <a:schemeClr val="bg1"/>
                </a:solidFill>
              </a:rPr>
              <a:t>活性能</a:t>
            </a:r>
          </a:p>
        </p:txBody>
      </p:sp>
      <p:cxnSp>
        <p:nvCxnSpPr>
          <p:cNvPr id="27" name="直線矢印コネクタ 26">
            <a:extLst>
              <a:ext uri="{FF2B5EF4-FFF2-40B4-BE49-F238E27FC236}">
                <a16:creationId xmlns:a16="http://schemas.microsoft.com/office/drawing/2014/main" id="{6100C0D5-A846-4F2E-B79E-1B48880589BA}"/>
              </a:ext>
            </a:extLst>
          </p:cNvPr>
          <p:cNvCxnSpPr>
            <a:cxnSpLocks/>
          </p:cNvCxnSpPr>
          <p:nvPr/>
        </p:nvCxnSpPr>
        <p:spPr>
          <a:xfrm>
            <a:off x="5666510" y="3455864"/>
            <a:ext cx="2133697" cy="0"/>
          </a:xfrm>
          <a:prstGeom prst="straightConnector1">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F086BAFE-EBE7-48A4-878D-4A4A41E961B7}"/>
              </a:ext>
            </a:extLst>
          </p:cNvPr>
          <p:cNvCxnSpPr>
            <a:cxnSpLocks/>
          </p:cNvCxnSpPr>
          <p:nvPr/>
        </p:nvCxnSpPr>
        <p:spPr>
          <a:xfrm>
            <a:off x="9083223" y="3964784"/>
            <a:ext cx="0" cy="750067"/>
          </a:xfrm>
          <a:prstGeom prst="straightConnector1">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690DCB19-418C-4DF4-A04E-C29A1B67A9DA}"/>
              </a:ext>
            </a:extLst>
          </p:cNvPr>
          <p:cNvCxnSpPr>
            <a:cxnSpLocks/>
          </p:cNvCxnSpPr>
          <p:nvPr/>
        </p:nvCxnSpPr>
        <p:spPr>
          <a:xfrm>
            <a:off x="5652478" y="3559368"/>
            <a:ext cx="2198137" cy="1766776"/>
          </a:xfrm>
          <a:prstGeom prst="straightConnector1">
            <a:avLst/>
          </a:prstGeom>
          <a:ln w="76200">
            <a:solidFill>
              <a:schemeClr val="bg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A39663A0-F46E-4DB8-A7BD-AA36A0860E4C}"/>
              </a:ext>
            </a:extLst>
          </p:cNvPr>
          <p:cNvSpPr txBox="1"/>
          <p:nvPr/>
        </p:nvSpPr>
        <p:spPr>
          <a:xfrm>
            <a:off x="2886004" y="4226443"/>
            <a:ext cx="4070648" cy="1661993"/>
          </a:xfrm>
          <a:prstGeom prst="rect">
            <a:avLst/>
          </a:prstGeom>
          <a:noFill/>
        </p:spPr>
        <p:txBody>
          <a:bodyPr wrap="square" rtlCol="0">
            <a:spAutoFit/>
          </a:bodyPr>
          <a:lstStyle/>
          <a:p>
            <a:r>
              <a:rPr kumimoji="1" lang="ja-JP" altLang="en-US" b="1" dirty="0">
                <a:solidFill>
                  <a:schemeClr val="tx1">
                    <a:lumMod val="50000"/>
                    <a:lumOff val="50000"/>
                  </a:schemeClr>
                </a:solidFill>
              </a:rPr>
              <a:t>比較</a:t>
            </a:r>
            <a:r>
              <a:rPr kumimoji="1" lang="en-US" altLang="ja-JP" b="1" dirty="0">
                <a:solidFill>
                  <a:schemeClr val="tx1">
                    <a:lumMod val="50000"/>
                    <a:lumOff val="50000"/>
                  </a:schemeClr>
                </a:solidFill>
              </a:rPr>
              <a:t>3</a:t>
            </a:r>
          </a:p>
          <a:p>
            <a:r>
              <a:rPr kumimoji="1" lang="en-US" altLang="ja-JP" b="1" dirty="0">
                <a:solidFill>
                  <a:schemeClr val="tx1">
                    <a:lumMod val="50000"/>
                    <a:lumOff val="50000"/>
                  </a:schemeClr>
                </a:solidFill>
              </a:rPr>
              <a:t> delta</a:t>
            </a:r>
            <a:r>
              <a:rPr kumimoji="1" lang="ja-JP" altLang="en-US" b="1" dirty="0">
                <a:solidFill>
                  <a:schemeClr val="tx1">
                    <a:lumMod val="50000"/>
                    <a:lumOff val="50000"/>
                  </a:schemeClr>
                </a:solidFill>
              </a:rPr>
              <a:t> </a:t>
            </a:r>
            <a:r>
              <a:rPr kumimoji="1" lang="en-US" altLang="ja-JP" b="1" dirty="0">
                <a:solidFill>
                  <a:schemeClr val="tx1">
                    <a:lumMod val="50000"/>
                    <a:lumOff val="50000"/>
                  </a:schemeClr>
                </a:solidFill>
              </a:rPr>
              <a:t>affinity</a:t>
            </a:r>
            <a:r>
              <a:rPr kumimoji="1" lang="ja-JP" altLang="en-US" b="1" dirty="0">
                <a:solidFill>
                  <a:schemeClr val="tx1">
                    <a:lumMod val="50000"/>
                    <a:lumOff val="50000"/>
                  </a:schemeClr>
                </a:solidFill>
              </a:rPr>
              <a:t>によるスクリーニングで</a:t>
            </a:r>
            <a:endParaRPr kumimoji="1" lang="en-US" altLang="ja-JP" b="1" dirty="0">
              <a:solidFill>
                <a:schemeClr val="tx1">
                  <a:lumMod val="50000"/>
                  <a:lumOff val="50000"/>
                </a:schemeClr>
              </a:solidFill>
            </a:endParaRPr>
          </a:p>
          <a:p>
            <a:r>
              <a:rPr kumimoji="1" lang="ja-JP" altLang="en-US" b="1" dirty="0">
                <a:solidFill>
                  <a:schemeClr val="tx1">
                    <a:lumMod val="50000"/>
                    <a:lumOff val="50000"/>
                  </a:schemeClr>
                </a:solidFill>
              </a:rPr>
              <a:t> ヒット率は変化なし</a:t>
            </a:r>
            <a:endParaRPr kumimoji="1" lang="ja-JP" altLang="en-US" dirty="0">
              <a:solidFill>
                <a:schemeClr val="tx1">
                  <a:lumMod val="50000"/>
                  <a:lumOff val="50000"/>
                </a:schemeClr>
              </a:solidFill>
            </a:endParaRPr>
          </a:p>
          <a:p>
            <a:r>
              <a:rPr kumimoji="1" lang="ja-JP" altLang="en-US" sz="1600" dirty="0">
                <a:solidFill>
                  <a:schemeClr val="tx1">
                    <a:lumMod val="50000"/>
                    <a:lumOff val="50000"/>
                  </a:schemeClr>
                </a:solidFill>
              </a:rPr>
              <a:t>　要因</a:t>
            </a:r>
            <a:r>
              <a:rPr kumimoji="1" lang="en-US" altLang="ja-JP" sz="1600" dirty="0">
                <a:solidFill>
                  <a:schemeClr val="tx1">
                    <a:lumMod val="50000"/>
                    <a:lumOff val="50000"/>
                  </a:schemeClr>
                </a:solidFill>
              </a:rPr>
              <a:t>1. </a:t>
            </a:r>
            <a:r>
              <a:rPr kumimoji="1" lang="ja-JP" altLang="en-US" sz="1600" dirty="0">
                <a:solidFill>
                  <a:schemeClr val="tx1">
                    <a:lumMod val="50000"/>
                    <a:lumOff val="50000"/>
                  </a:schemeClr>
                </a:solidFill>
              </a:rPr>
              <a:t>データの区分が異なる</a:t>
            </a:r>
            <a:endParaRPr kumimoji="1" lang="en-US" altLang="ja-JP" sz="1600" dirty="0">
              <a:solidFill>
                <a:schemeClr val="tx1">
                  <a:lumMod val="50000"/>
                  <a:lumOff val="50000"/>
                </a:schemeClr>
              </a:solidFill>
            </a:endParaRPr>
          </a:p>
          <a:p>
            <a:r>
              <a:rPr kumimoji="1" lang="en-US" altLang="ja-JP" sz="1600" dirty="0">
                <a:solidFill>
                  <a:schemeClr val="tx1">
                    <a:lumMod val="50000"/>
                    <a:lumOff val="50000"/>
                  </a:schemeClr>
                </a:solidFill>
              </a:rPr>
              <a:t>	</a:t>
            </a:r>
            <a:r>
              <a:rPr kumimoji="1" lang="ja-JP" altLang="en-US" sz="1600" dirty="0">
                <a:solidFill>
                  <a:schemeClr val="tx1">
                    <a:lumMod val="50000"/>
                    <a:lumOff val="50000"/>
                  </a:schemeClr>
                </a:solidFill>
              </a:rPr>
              <a:t>　（計算⇔実験、結合能⇔活性能）</a:t>
            </a:r>
            <a:endParaRPr kumimoji="1" lang="en-US" altLang="ja-JP" sz="1600" dirty="0">
              <a:solidFill>
                <a:schemeClr val="tx1">
                  <a:lumMod val="50000"/>
                  <a:lumOff val="50000"/>
                </a:schemeClr>
              </a:solidFill>
            </a:endParaRPr>
          </a:p>
          <a:p>
            <a:r>
              <a:rPr kumimoji="1" lang="ja-JP" altLang="en-US" sz="1600" dirty="0">
                <a:solidFill>
                  <a:schemeClr val="tx1">
                    <a:lumMod val="50000"/>
                    <a:lumOff val="50000"/>
                  </a:schemeClr>
                </a:solidFill>
              </a:rPr>
              <a:t>　要因</a:t>
            </a:r>
            <a:r>
              <a:rPr kumimoji="1" lang="en-US" altLang="ja-JP" sz="1600" dirty="0">
                <a:solidFill>
                  <a:schemeClr val="tx1">
                    <a:lumMod val="50000"/>
                    <a:lumOff val="50000"/>
                  </a:schemeClr>
                </a:solidFill>
              </a:rPr>
              <a:t>2. </a:t>
            </a:r>
            <a:r>
              <a:rPr kumimoji="1" lang="ja-JP" altLang="en-US" sz="1600" dirty="0">
                <a:solidFill>
                  <a:schemeClr val="tx1">
                    <a:lumMod val="50000"/>
                    <a:lumOff val="50000"/>
                  </a:schemeClr>
                </a:solidFill>
              </a:rPr>
              <a:t>各評価方法に改善の余地がある</a:t>
            </a:r>
            <a:endParaRPr kumimoji="1" lang="en-US" altLang="ja-JP" sz="1600" dirty="0">
              <a:solidFill>
                <a:schemeClr val="tx1">
                  <a:lumMod val="50000"/>
                  <a:lumOff val="50000"/>
                </a:schemeClr>
              </a:solidFill>
            </a:endParaRPr>
          </a:p>
        </p:txBody>
      </p:sp>
      <p:sp>
        <p:nvSpPr>
          <p:cNvPr id="31" name="テキスト ボックス 30">
            <a:extLst>
              <a:ext uri="{FF2B5EF4-FFF2-40B4-BE49-F238E27FC236}">
                <a16:creationId xmlns:a16="http://schemas.microsoft.com/office/drawing/2014/main" id="{F3F5FCA9-AA79-4E15-A200-8E972AA7EC79}"/>
              </a:ext>
            </a:extLst>
          </p:cNvPr>
          <p:cNvSpPr txBox="1"/>
          <p:nvPr/>
        </p:nvSpPr>
        <p:spPr>
          <a:xfrm>
            <a:off x="9221507" y="3834012"/>
            <a:ext cx="3085525" cy="923330"/>
          </a:xfrm>
          <a:prstGeom prst="rect">
            <a:avLst/>
          </a:prstGeom>
          <a:noFill/>
        </p:spPr>
        <p:txBody>
          <a:bodyPr wrap="square" rtlCol="0">
            <a:spAutoFit/>
          </a:bodyPr>
          <a:lstStyle/>
          <a:p>
            <a:r>
              <a:rPr kumimoji="1" lang="ja-JP" altLang="en-US" b="1" dirty="0">
                <a:solidFill>
                  <a:srgbClr val="FF0000"/>
                </a:solidFill>
              </a:rPr>
              <a:t>比較</a:t>
            </a:r>
            <a:r>
              <a:rPr kumimoji="1" lang="en-US" altLang="ja-JP" b="1" dirty="0">
                <a:solidFill>
                  <a:srgbClr val="FF0000"/>
                </a:solidFill>
              </a:rPr>
              <a:t>2</a:t>
            </a:r>
          </a:p>
          <a:p>
            <a:r>
              <a:rPr kumimoji="1" lang="ja-JP" altLang="en-US" b="1" dirty="0">
                <a:solidFill>
                  <a:srgbClr val="FF0000"/>
                </a:solidFill>
              </a:rPr>
              <a:t> 結合率によるスクリーニングで</a:t>
            </a:r>
            <a:endParaRPr kumimoji="1" lang="en-US" altLang="ja-JP" b="1" dirty="0">
              <a:solidFill>
                <a:srgbClr val="FF0000"/>
              </a:solidFill>
            </a:endParaRPr>
          </a:p>
          <a:p>
            <a:r>
              <a:rPr kumimoji="1" lang="ja-JP" altLang="en-US" b="1" dirty="0">
                <a:solidFill>
                  <a:srgbClr val="FF0000"/>
                </a:solidFill>
              </a:rPr>
              <a:t> ヒット率は向上</a:t>
            </a:r>
            <a:endParaRPr kumimoji="1" lang="ja-JP" altLang="en-US" dirty="0">
              <a:solidFill>
                <a:srgbClr val="FF0000"/>
              </a:solidFill>
            </a:endParaRPr>
          </a:p>
        </p:txBody>
      </p:sp>
      <p:sp>
        <p:nvSpPr>
          <p:cNvPr id="32" name="テキスト ボックス 31">
            <a:extLst>
              <a:ext uri="{FF2B5EF4-FFF2-40B4-BE49-F238E27FC236}">
                <a16:creationId xmlns:a16="http://schemas.microsoft.com/office/drawing/2014/main" id="{B50FECBE-10FD-4E57-9CB9-D837E452371D}"/>
              </a:ext>
            </a:extLst>
          </p:cNvPr>
          <p:cNvSpPr txBox="1"/>
          <p:nvPr/>
        </p:nvSpPr>
        <p:spPr>
          <a:xfrm>
            <a:off x="5602305" y="2153694"/>
            <a:ext cx="2262106" cy="1200329"/>
          </a:xfrm>
          <a:prstGeom prst="rect">
            <a:avLst/>
          </a:prstGeom>
          <a:noFill/>
        </p:spPr>
        <p:txBody>
          <a:bodyPr wrap="square" rtlCol="0">
            <a:spAutoFit/>
          </a:bodyPr>
          <a:lstStyle/>
          <a:p>
            <a:r>
              <a:rPr kumimoji="1" lang="ja-JP" altLang="en-US" b="1" dirty="0">
                <a:solidFill>
                  <a:srgbClr val="FF0000"/>
                </a:solidFill>
              </a:rPr>
              <a:t>比較</a:t>
            </a:r>
            <a:r>
              <a:rPr kumimoji="1" lang="en-US" altLang="ja-JP" b="1" dirty="0">
                <a:solidFill>
                  <a:srgbClr val="FF0000"/>
                </a:solidFill>
              </a:rPr>
              <a:t>1</a:t>
            </a:r>
          </a:p>
          <a:p>
            <a:pPr algn="ctr"/>
            <a:r>
              <a:rPr kumimoji="1" lang="en-US" altLang="ja-JP" b="1" dirty="0">
                <a:solidFill>
                  <a:srgbClr val="FF0000"/>
                </a:solidFill>
              </a:rPr>
              <a:t>delta affinity</a:t>
            </a:r>
            <a:r>
              <a:rPr kumimoji="1" lang="ja-JP" altLang="en-US" b="1" dirty="0">
                <a:solidFill>
                  <a:srgbClr val="FF0000"/>
                </a:solidFill>
              </a:rPr>
              <a:t>による</a:t>
            </a:r>
            <a:endParaRPr kumimoji="1" lang="en-US" altLang="ja-JP" b="1" dirty="0">
              <a:solidFill>
                <a:srgbClr val="FF0000"/>
              </a:solidFill>
            </a:endParaRPr>
          </a:p>
          <a:p>
            <a:pPr algn="ctr"/>
            <a:r>
              <a:rPr kumimoji="1" lang="ja-JP" altLang="en-US" b="1" dirty="0">
                <a:solidFill>
                  <a:srgbClr val="FF0000"/>
                </a:solidFill>
              </a:rPr>
              <a:t>スクリーニングで</a:t>
            </a:r>
            <a:endParaRPr kumimoji="1" lang="en-US" altLang="ja-JP" b="1" dirty="0">
              <a:solidFill>
                <a:srgbClr val="FF0000"/>
              </a:solidFill>
            </a:endParaRPr>
          </a:p>
          <a:p>
            <a:pPr algn="ctr"/>
            <a:r>
              <a:rPr kumimoji="1" lang="ja-JP" altLang="en-US" b="1" dirty="0">
                <a:solidFill>
                  <a:srgbClr val="FF0000"/>
                </a:solidFill>
              </a:rPr>
              <a:t>ヒット率は向上</a:t>
            </a:r>
            <a:endParaRPr kumimoji="1" lang="ja-JP" altLang="en-US" dirty="0">
              <a:solidFill>
                <a:srgbClr val="FF0000"/>
              </a:solidFill>
            </a:endParaRPr>
          </a:p>
        </p:txBody>
      </p:sp>
    </p:spTree>
    <p:extLst>
      <p:ext uri="{BB962C8B-B14F-4D97-AF65-F5344CB8AC3E}">
        <p14:creationId xmlns:p14="http://schemas.microsoft.com/office/powerpoint/2010/main" val="15958951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FB5878-612F-46DF-A93A-C28481F2067F}"/>
              </a:ext>
            </a:extLst>
          </p:cNvPr>
          <p:cNvSpPr>
            <a:spLocks noGrp="1"/>
          </p:cNvSpPr>
          <p:nvPr>
            <p:ph type="title"/>
          </p:nvPr>
        </p:nvSpPr>
        <p:spPr/>
        <p:txBody>
          <a:bodyPr>
            <a:normAutofit fontScale="90000"/>
          </a:bodyPr>
          <a:lstStyle/>
          <a:p>
            <a:r>
              <a:rPr kumimoji="1" lang="en-US" altLang="ja-JP" sz="1800" dirty="0"/>
              <a:t>Wet</a:t>
            </a:r>
            <a:r>
              <a:rPr kumimoji="1" lang="ja-JP" altLang="en-US" sz="1800" dirty="0"/>
              <a:t>実験</a:t>
            </a:r>
            <a:br>
              <a:rPr kumimoji="1" lang="en-US" altLang="ja-JP" sz="1800" dirty="0"/>
            </a:br>
            <a:r>
              <a:rPr lang="ja-JP" altLang="en-US" sz="2700" dirty="0"/>
              <a:t>まとめと次月の予定</a:t>
            </a:r>
            <a:endParaRPr kumimoji="1" lang="ja-JP" altLang="en-US" sz="2700" dirty="0"/>
          </a:p>
        </p:txBody>
      </p:sp>
      <p:sp>
        <p:nvSpPr>
          <p:cNvPr id="3" name="スライド番号プレースホルダー 2">
            <a:extLst>
              <a:ext uri="{FF2B5EF4-FFF2-40B4-BE49-F238E27FC236}">
                <a16:creationId xmlns:a16="http://schemas.microsoft.com/office/drawing/2014/main" id="{24DDE00C-3CEE-4610-AF79-A1A573FA3B3A}"/>
              </a:ext>
            </a:extLst>
          </p:cNvPr>
          <p:cNvSpPr>
            <a:spLocks noGrp="1"/>
          </p:cNvSpPr>
          <p:nvPr>
            <p:ph type="sldNum" sz="quarter" idx="10"/>
          </p:nvPr>
        </p:nvSpPr>
        <p:spPr/>
        <p:txBody>
          <a:bodyPr/>
          <a:lstStyle/>
          <a:p>
            <a:fld id="{584EAAFE-CFE5-40AD-8E95-5BFF290DC5CF}" type="slidenum">
              <a:rPr kumimoji="1" lang="ja-JP" altLang="en-US" smtClean="0"/>
              <a:pPr/>
              <a:t>38</a:t>
            </a:fld>
            <a:endParaRPr kumimoji="1" lang="ja-JP" altLang="en-US" dirty="0"/>
          </a:p>
        </p:txBody>
      </p:sp>
      <p:sp>
        <p:nvSpPr>
          <p:cNvPr id="4" name="テキスト プレースホルダー 3">
            <a:extLst>
              <a:ext uri="{FF2B5EF4-FFF2-40B4-BE49-F238E27FC236}">
                <a16:creationId xmlns:a16="http://schemas.microsoft.com/office/drawing/2014/main" id="{D1E5DC22-1C71-414B-BA48-D31396CB2803}"/>
              </a:ext>
            </a:extLst>
          </p:cNvPr>
          <p:cNvSpPr>
            <a:spLocks noGrp="1"/>
          </p:cNvSpPr>
          <p:nvPr>
            <p:ph type="body" sz="quarter" idx="11"/>
          </p:nvPr>
        </p:nvSpPr>
        <p:spPr>
          <a:xfrm>
            <a:off x="871384" y="966143"/>
            <a:ext cx="10449232" cy="4121641"/>
          </a:xfrm>
        </p:spPr>
        <p:txBody>
          <a:bodyPr/>
          <a:lstStyle/>
          <a:p>
            <a:r>
              <a:rPr kumimoji="1" lang="ja-JP" altLang="en-US" sz="2400" b="1" dirty="0"/>
              <a:t>まとめ</a:t>
            </a:r>
            <a:endParaRPr kumimoji="1" lang="en-US" altLang="ja-JP" sz="2400" b="1" dirty="0"/>
          </a:p>
          <a:p>
            <a:pPr marL="342900" indent="-342900">
              <a:buFont typeface="Wingdings" panose="05000000000000000000" pitchFamily="2" charset="2"/>
              <a:buChar char="n"/>
            </a:pPr>
            <a:r>
              <a:rPr lang="ja-JP" altLang="en-US" sz="2400" dirty="0"/>
              <a:t>今年度予定していた東京大学での実験が完了した。</a:t>
            </a:r>
            <a:endParaRPr lang="en-US" altLang="ja-JP" sz="2400" dirty="0"/>
          </a:p>
          <a:p>
            <a:pPr marL="342900" indent="-342900">
              <a:buFont typeface="Wingdings" panose="05000000000000000000" pitchFamily="2" charset="2"/>
              <a:buChar char="n"/>
            </a:pPr>
            <a:r>
              <a:rPr lang="ja-JP" altLang="en-US" sz="2400" dirty="0"/>
              <a:t>「結合能の評価を軸にした</a:t>
            </a:r>
            <a:r>
              <a:rPr lang="en-US" altLang="ja-JP" sz="2400" dirty="0"/>
              <a:t>CBD</a:t>
            </a:r>
            <a:r>
              <a:rPr lang="ja-JP" altLang="en-US" sz="2400" dirty="0"/>
              <a:t>の設計は、有用なセルラーゼの候補生成に有効である」という仮説を検証するため、結合能に関わるデータ（結合率・</a:t>
            </a:r>
            <a:r>
              <a:rPr lang="en-US" altLang="ja-JP" sz="2400" dirty="0"/>
              <a:t>delta affinity</a:t>
            </a:r>
            <a:r>
              <a:rPr lang="ja-JP" altLang="en-US" sz="2400" dirty="0"/>
              <a:t>）と有用性に関わるデータ（酵素活性）を比較した。結合能の評価によって、有用なセルラーゼをスクリーニングできる方向性が見えた。</a:t>
            </a:r>
          </a:p>
          <a:p>
            <a:pPr lvl="1"/>
            <a:endParaRPr lang="en-US" altLang="ja-JP" sz="2400" dirty="0"/>
          </a:p>
          <a:p>
            <a:r>
              <a:rPr lang="ja-JP" altLang="en-US" sz="2400" dirty="0"/>
              <a:t>次月の予定</a:t>
            </a:r>
            <a:endParaRPr lang="en-US" altLang="ja-JP" sz="2000" dirty="0"/>
          </a:p>
          <a:p>
            <a:pPr marL="342900" indent="-342900">
              <a:buFont typeface="Wingdings" panose="05000000000000000000" pitchFamily="2" charset="2"/>
              <a:buChar char="n"/>
            </a:pPr>
            <a:r>
              <a:rPr lang="ja-JP" altLang="en-US" sz="2400" dirty="0"/>
              <a:t>報告書作成（共同研究報告書は</a:t>
            </a:r>
            <a:r>
              <a:rPr lang="en-US" altLang="ja-JP" sz="2400" dirty="0"/>
              <a:t>3</a:t>
            </a:r>
            <a:r>
              <a:rPr lang="ja-JP" altLang="en-US" sz="2400" dirty="0"/>
              <a:t>月末、実験報告書は</a:t>
            </a:r>
            <a:r>
              <a:rPr lang="en-US" altLang="ja-JP" sz="2400" dirty="0"/>
              <a:t>4</a:t>
            </a:r>
            <a:r>
              <a:rPr lang="ja-JP" altLang="en-US" sz="2400" dirty="0"/>
              <a:t>月上旬に完成予定）</a:t>
            </a:r>
          </a:p>
          <a:p>
            <a:pPr marL="342900" indent="-342900">
              <a:buFont typeface="Wingdings" panose="05000000000000000000" pitchFamily="2" charset="2"/>
              <a:buChar char="n"/>
            </a:pPr>
            <a:endParaRPr lang="en-US" altLang="ja-JP" sz="2400" dirty="0"/>
          </a:p>
        </p:txBody>
      </p:sp>
    </p:spTree>
    <p:extLst>
      <p:ext uri="{BB962C8B-B14F-4D97-AF65-F5344CB8AC3E}">
        <p14:creationId xmlns:p14="http://schemas.microsoft.com/office/powerpoint/2010/main" val="2080419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1B467B-E8F5-46CD-9887-C3F72AAA3AFA}"/>
              </a:ext>
            </a:extLst>
          </p:cNvPr>
          <p:cNvSpPr>
            <a:spLocks noGrp="1"/>
          </p:cNvSpPr>
          <p:nvPr>
            <p:ph type="title"/>
          </p:nvPr>
        </p:nvSpPr>
        <p:spPr/>
        <p:txBody>
          <a:bodyPr/>
          <a:lstStyle/>
          <a:p>
            <a:r>
              <a:rPr lang="en-US" altLang="ja-JP" dirty="0"/>
              <a:t>FY22 4Q</a:t>
            </a:r>
            <a:r>
              <a:rPr lang="ja-JP" altLang="en-US" dirty="0"/>
              <a:t>業務計画</a:t>
            </a:r>
            <a:endParaRPr kumimoji="1" lang="ja-JP" altLang="en-US" dirty="0"/>
          </a:p>
        </p:txBody>
      </p:sp>
      <p:graphicFrame>
        <p:nvGraphicFramePr>
          <p:cNvPr id="79" name="表 78">
            <a:extLst>
              <a:ext uri="{FF2B5EF4-FFF2-40B4-BE49-F238E27FC236}">
                <a16:creationId xmlns:a16="http://schemas.microsoft.com/office/drawing/2014/main" id="{9B66C435-F186-4BA3-A6EC-62E7DF51EB52}"/>
              </a:ext>
            </a:extLst>
          </p:cNvPr>
          <p:cNvGraphicFramePr>
            <a:graphicFrameLocks noGrp="1"/>
          </p:cNvGraphicFramePr>
          <p:nvPr>
            <p:extLst>
              <p:ext uri="{D42A27DB-BD31-4B8C-83A1-F6EECF244321}">
                <p14:modId xmlns:p14="http://schemas.microsoft.com/office/powerpoint/2010/main" val="187823606"/>
              </p:ext>
            </p:extLst>
          </p:nvPr>
        </p:nvGraphicFramePr>
        <p:xfrm>
          <a:off x="184220" y="795390"/>
          <a:ext cx="11535730" cy="4041548"/>
        </p:xfrm>
        <a:graphic>
          <a:graphicData uri="http://schemas.openxmlformats.org/drawingml/2006/table">
            <a:tbl>
              <a:tblPr firstRow="1" bandRow="1">
                <a:tableStyleId>{5C22544A-7EE6-4342-B048-85BDC9FD1C3A}</a:tableStyleId>
              </a:tblPr>
              <a:tblGrid>
                <a:gridCol w="2463730">
                  <a:extLst>
                    <a:ext uri="{9D8B030D-6E8A-4147-A177-3AD203B41FA5}">
                      <a16:colId xmlns:a16="http://schemas.microsoft.com/office/drawing/2014/main" val="2002885420"/>
                    </a:ext>
                  </a:extLst>
                </a:gridCol>
                <a:gridCol w="756000">
                  <a:extLst>
                    <a:ext uri="{9D8B030D-6E8A-4147-A177-3AD203B41FA5}">
                      <a16:colId xmlns:a16="http://schemas.microsoft.com/office/drawing/2014/main" val="1606740087"/>
                    </a:ext>
                  </a:extLst>
                </a:gridCol>
                <a:gridCol w="756000">
                  <a:extLst>
                    <a:ext uri="{9D8B030D-6E8A-4147-A177-3AD203B41FA5}">
                      <a16:colId xmlns:a16="http://schemas.microsoft.com/office/drawing/2014/main" val="16484658"/>
                    </a:ext>
                  </a:extLst>
                </a:gridCol>
                <a:gridCol w="756000">
                  <a:extLst>
                    <a:ext uri="{9D8B030D-6E8A-4147-A177-3AD203B41FA5}">
                      <a16:colId xmlns:a16="http://schemas.microsoft.com/office/drawing/2014/main" val="646221046"/>
                    </a:ext>
                  </a:extLst>
                </a:gridCol>
                <a:gridCol w="756000">
                  <a:extLst>
                    <a:ext uri="{9D8B030D-6E8A-4147-A177-3AD203B41FA5}">
                      <a16:colId xmlns:a16="http://schemas.microsoft.com/office/drawing/2014/main" val="1419657036"/>
                    </a:ext>
                  </a:extLst>
                </a:gridCol>
                <a:gridCol w="756000">
                  <a:extLst>
                    <a:ext uri="{9D8B030D-6E8A-4147-A177-3AD203B41FA5}">
                      <a16:colId xmlns:a16="http://schemas.microsoft.com/office/drawing/2014/main" val="2055360398"/>
                    </a:ext>
                  </a:extLst>
                </a:gridCol>
                <a:gridCol w="756000">
                  <a:extLst>
                    <a:ext uri="{9D8B030D-6E8A-4147-A177-3AD203B41FA5}">
                      <a16:colId xmlns:a16="http://schemas.microsoft.com/office/drawing/2014/main" val="3877023983"/>
                    </a:ext>
                  </a:extLst>
                </a:gridCol>
                <a:gridCol w="756000">
                  <a:extLst>
                    <a:ext uri="{9D8B030D-6E8A-4147-A177-3AD203B41FA5}">
                      <a16:colId xmlns:a16="http://schemas.microsoft.com/office/drawing/2014/main" val="2006247985"/>
                    </a:ext>
                  </a:extLst>
                </a:gridCol>
                <a:gridCol w="756000">
                  <a:extLst>
                    <a:ext uri="{9D8B030D-6E8A-4147-A177-3AD203B41FA5}">
                      <a16:colId xmlns:a16="http://schemas.microsoft.com/office/drawing/2014/main" val="3467147575"/>
                    </a:ext>
                  </a:extLst>
                </a:gridCol>
                <a:gridCol w="756000">
                  <a:extLst>
                    <a:ext uri="{9D8B030D-6E8A-4147-A177-3AD203B41FA5}">
                      <a16:colId xmlns:a16="http://schemas.microsoft.com/office/drawing/2014/main" val="1778469355"/>
                    </a:ext>
                  </a:extLst>
                </a:gridCol>
                <a:gridCol w="756000">
                  <a:extLst>
                    <a:ext uri="{9D8B030D-6E8A-4147-A177-3AD203B41FA5}">
                      <a16:colId xmlns:a16="http://schemas.microsoft.com/office/drawing/2014/main" val="2135167648"/>
                    </a:ext>
                  </a:extLst>
                </a:gridCol>
                <a:gridCol w="756000">
                  <a:extLst>
                    <a:ext uri="{9D8B030D-6E8A-4147-A177-3AD203B41FA5}">
                      <a16:colId xmlns:a16="http://schemas.microsoft.com/office/drawing/2014/main" val="3113686247"/>
                    </a:ext>
                  </a:extLst>
                </a:gridCol>
                <a:gridCol w="756000">
                  <a:extLst>
                    <a:ext uri="{9D8B030D-6E8A-4147-A177-3AD203B41FA5}">
                      <a16:colId xmlns:a16="http://schemas.microsoft.com/office/drawing/2014/main" val="4211045012"/>
                    </a:ext>
                  </a:extLst>
                </a:gridCol>
              </a:tblGrid>
              <a:tr h="3893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1" dirty="0">
                          <a:solidFill>
                            <a:schemeClr val="bg1"/>
                          </a:solidFill>
                          <a:latin typeface="+mj-lt"/>
                        </a:rPr>
                        <a:t>項目</a:t>
                      </a:r>
                      <a:endParaRPr kumimoji="1" lang="en-US" altLang="ja-JP" sz="1600" b="1" dirty="0">
                        <a:solidFill>
                          <a:schemeClr val="bg1"/>
                        </a:solidFill>
                        <a:latin typeface="+mj-lt"/>
                      </a:endParaRPr>
                    </a:p>
                  </a:txBody>
                  <a:tcPr anchor="ctr">
                    <a:lnB w="12700" cap="flat" cmpd="sng" algn="ctr">
                      <a:solidFill>
                        <a:schemeClr val="tx1"/>
                      </a:solidFill>
                      <a:prstDash val="solid"/>
                      <a:round/>
                      <a:headEnd type="none" w="med" len="med"/>
                      <a:tailEnd type="none" w="med" len="med"/>
                    </a:lnB>
                    <a:solidFill>
                      <a:srgbClr val="00316C"/>
                    </a:solidFill>
                  </a:tcPr>
                </a:tc>
                <a:tc gridSpan="4">
                  <a:txBody>
                    <a:bodyPr/>
                    <a:lstStyle/>
                    <a:p>
                      <a:pPr algn="ctr"/>
                      <a:r>
                        <a:rPr kumimoji="1" lang="en-US" altLang="ja-JP" dirty="0">
                          <a:solidFill>
                            <a:schemeClr val="bg1"/>
                          </a:solidFill>
                          <a:latin typeface="+mj-lt"/>
                        </a:rPr>
                        <a:t>1</a:t>
                      </a:r>
                      <a:r>
                        <a:rPr kumimoji="1" lang="ja-JP" altLang="en-US" dirty="0">
                          <a:solidFill>
                            <a:schemeClr val="bg1"/>
                          </a:solidFill>
                          <a:latin typeface="+mj-lt"/>
                        </a:rPr>
                        <a:t>月</a:t>
                      </a:r>
                    </a:p>
                  </a:txBody>
                  <a:tcPr anchor="ctr">
                    <a:lnB w="12700" cap="flat" cmpd="sng" algn="ctr">
                      <a:solidFill>
                        <a:schemeClr val="tx1"/>
                      </a:solidFill>
                      <a:prstDash val="solid"/>
                      <a:round/>
                      <a:headEnd type="none" w="med" len="med"/>
                      <a:tailEnd type="none" w="med" len="med"/>
                    </a:lnB>
                    <a:solidFill>
                      <a:srgbClr val="00316C"/>
                    </a:solidFill>
                  </a:tcPr>
                </a:tc>
                <a:tc hMerge="1">
                  <a:txBody>
                    <a:bodyPr/>
                    <a:lstStyle/>
                    <a:p>
                      <a:endParaRPr kumimoji="1" lang="ja-JP" altLang="en-US"/>
                    </a:p>
                  </a:txBody>
                  <a:tcPr/>
                </a:tc>
                <a:tc hMerge="1">
                  <a:txBody>
                    <a:bodyPr/>
                    <a:lstStyle/>
                    <a:p>
                      <a:endParaRPr kumimoji="1" lang="ja-JP" altLang="en-US" dirty="0"/>
                    </a:p>
                  </a:txBody>
                  <a:tcPr anchor="ctr"/>
                </a:tc>
                <a:tc hMerge="1">
                  <a:txBody>
                    <a:bodyPr/>
                    <a:lstStyle/>
                    <a:p>
                      <a:endParaRPr kumimoji="1" lang="ja-JP" altLang="en-US"/>
                    </a:p>
                  </a:txBody>
                  <a:tcPr/>
                </a:tc>
                <a:tc gridSpan="4">
                  <a:txBody>
                    <a:bodyPr/>
                    <a:lstStyle/>
                    <a:p>
                      <a:pPr algn="ctr"/>
                      <a:r>
                        <a:rPr kumimoji="1" lang="en-US" altLang="ja-JP" dirty="0">
                          <a:solidFill>
                            <a:schemeClr val="bg1"/>
                          </a:solidFill>
                          <a:latin typeface="+mj-lt"/>
                        </a:rPr>
                        <a:t>2</a:t>
                      </a:r>
                      <a:r>
                        <a:rPr kumimoji="1" lang="ja-JP" altLang="en-US" dirty="0">
                          <a:solidFill>
                            <a:schemeClr val="bg1"/>
                          </a:solidFill>
                          <a:latin typeface="+mj-lt"/>
                        </a:rPr>
                        <a:t>月</a:t>
                      </a:r>
                    </a:p>
                  </a:txBody>
                  <a:tcPr anchor="ctr">
                    <a:lnB w="12700" cap="flat" cmpd="sng" algn="ctr">
                      <a:solidFill>
                        <a:schemeClr val="tx1"/>
                      </a:solidFill>
                      <a:prstDash val="solid"/>
                      <a:round/>
                      <a:headEnd type="none" w="med" len="med"/>
                      <a:tailEnd type="none" w="med" len="med"/>
                    </a:lnB>
                    <a:solidFill>
                      <a:srgbClr val="00316C"/>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4">
                  <a:txBody>
                    <a:bodyPr/>
                    <a:lstStyle/>
                    <a:p>
                      <a:pPr algn="ctr"/>
                      <a:r>
                        <a:rPr kumimoji="1" lang="en-US" altLang="ja-JP" dirty="0">
                          <a:solidFill>
                            <a:schemeClr val="bg1"/>
                          </a:solidFill>
                          <a:latin typeface="+mj-lt"/>
                        </a:rPr>
                        <a:t>3</a:t>
                      </a:r>
                      <a:r>
                        <a:rPr kumimoji="1" lang="ja-JP" altLang="en-US" dirty="0">
                          <a:solidFill>
                            <a:schemeClr val="bg1"/>
                          </a:solidFill>
                          <a:latin typeface="+mj-lt"/>
                        </a:rPr>
                        <a:t>月</a:t>
                      </a:r>
                    </a:p>
                  </a:txBody>
                  <a:tcPr anchor="ctr">
                    <a:lnB w="12700" cap="flat" cmpd="sng" algn="ctr">
                      <a:solidFill>
                        <a:schemeClr val="tx1"/>
                      </a:solidFill>
                      <a:prstDash val="solid"/>
                      <a:round/>
                      <a:headEnd type="none" w="med" len="med"/>
                      <a:tailEnd type="none" w="med" len="med"/>
                    </a:lnB>
                    <a:solidFill>
                      <a:srgbClr val="00316C"/>
                    </a:solidFill>
                  </a:tcPr>
                </a:tc>
                <a:tc hMerge="1">
                  <a:txBody>
                    <a:bodyPr/>
                    <a:lstStyle/>
                    <a:p>
                      <a:endParaRPr kumimoji="1" lang="ja-JP" altLang="en-US"/>
                    </a:p>
                  </a:txBody>
                  <a:tcPr/>
                </a:tc>
                <a:tc hMerge="1">
                  <a:txBody>
                    <a:bodyPr/>
                    <a:lstStyle/>
                    <a:p>
                      <a:pPr algn="ctr"/>
                      <a:endParaRPr kumimoji="1" lang="ja-JP" altLang="en-US" dirty="0"/>
                    </a:p>
                  </a:txBody>
                  <a:tcPr anchor="ctr"/>
                </a:tc>
                <a:tc hMerge="1">
                  <a:txBody>
                    <a:bodyPr/>
                    <a:lstStyle/>
                    <a:p>
                      <a:endParaRPr kumimoji="1" lang="ja-JP" altLang="en-US"/>
                    </a:p>
                  </a:txBody>
                  <a:tcPr/>
                </a:tc>
                <a:extLst>
                  <a:ext uri="{0D108BD9-81ED-4DB2-BD59-A6C34878D82A}">
                    <a16:rowId xmlns:a16="http://schemas.microsoft.com/office/drawing/2014/main" val="3383459573"/>
                  </a:ext>
                </a:extLst>
              </a:tr>
              <a:tr h="786681">
                <a:tc>
                  <a:txBody>
                    <a:bodyPr/>
                    <a:lstStyle/>
                    <a:p>
                      <a:pPr algn="ctr"/>
                      <a:r>
                        <a:rPr lang="ja-JP" altLang="en-US" sz="1200" b="1" dirty="0">
                          <a:solidFill>
                            <a:schemeClr val="tx1"/>
                          </a:solidFill>
                          <a:latin typeface="+mn-lt"/>
                        </a:rPr>
                        <a:t>マイルストン</a:t>
                      </a:r>
                      <a:endParaRPr lang="en-US" altLang="ja-JP" sz="1200" b="1"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96936432"/>
                  </a:ext>
                </a:extLst>
              </a:tr>
              <a:tr h="902360">
                <a:tc>
                  <a:txBody>
                    <a:bodyPr/>
                    <a:lstStyle/>
                    <a:p>
                      <a:pPr algn="ctr"/>
                      <a:r>
                        <a:rPr lang="ja-JP" altLang="en-US" sz="1200" b="1" dirty="0">
                          <a:solidFill>
                            <a:schemeClr val="tx1"/>
                          </a:solidFill>
                          <a:latin typeface="+mn-lt"/>
                        </a:rPr>
                        <a:t>テーマ・共同研究</a:t>
                      </a:r>
                      <a:endParaRPr lang="en-US" altLang="ja-JP" sz="1200" b="1"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5131377"/>
                  </a:ext>
                </a:extLst>
              </a:tr>
              <a:tr h="944282">
                <a:tc>
                  <a:txBody>
                    <a:bodyPr/>
                    <a:lstStyle/>
                    <a:p>
                      <a:pPr algn="ctr"/>
                      <a:r>
                        <a:rPr kumimoji="1" lang="ja-JP" altLang="en-US" sz="1200" b="1" dirty="0">
                          <a:solidFill>
                            <a:schemeClr val="tx1"/>
                          </a:solidFill>
                          <a:latin typeface="+mn-lt"/>
                        </a:rPr>
                        <a:t>次期テーマ向け調査</a:t>
                      </a:r>
                      <a:endParaRPr kumimoji="1" lang="en-US" altLang="ja-JP" sz="1200" b="1" dirty="0">
                        <a:solidFill>
                          <a:schemeClr val="tx1"/>
                        </a:solidFill>
                        <a:latin typeface="+mn-lt"/>
                      </a:endParaRPr>
                    </a:p>
                    <a:p>
                      <a:pPr algn="ctr"/>
                      <a:endParaRPr kumimoji="1" lang="en-US" altLang="ja-JP" sz="1200" b="1" dirty="0">
                        <a:solidFill>
                          <a:schemeClr val="tx1"/>
                        </a:solidFill>
                        <a:latin typeface="+mn-lt"/>
                      </a:endParaRPr>
                    </a:p>
                    <a:p>
                      <a:pPr algn="ctr"/>
                      <a:r>
                        <a:rPr kumimoji="1" lang="ja-JP" altLang="en-US" sz="1200" b="1" dirty="0">
                          <a:solidFill>
                            <a:schemeClr val="tx1"/>
                          </a:solidFill>
                          <a:latin typeface="+mn-lt"/>
                        </a:rPr>
                        <a:t>セルロース分解酵素の合成・評価</a:t>
                      </a:r>
                      <a:endParaRPr kumimoji="1" lang="en-US" altLang="ja-JP" sz="1200" b="1"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18780013"/>
                  </a:ext>
                </a:extLst>
              </a:tr>
              <a:tr h="10188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dirty="0">
                          <a:solidFill>
                            <a:schemeClr val="tx1"/>
                          </a:solidFill>
                          <a:latin typeface="+mn-lt"/>
                        </a:rPr>
                        <a:t>次期テーマ向け調査</a:t>
                      </a:r>
                      <a:endParaRPr kumimoji="1" lang="en-US" altLang="ja-JP" sz="1200" b="1" dirty="0">
                        <a:solidFill>
                          <a:schemeClr val="tx1"/>
                        </a:solidFill>
                        <a:latin typeface="+mn-lt"/>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200" b="1" dirty="0">
                        <a:solidFill>
                          <a:schemeClr val="tx1"/>
                        </a:solidFill>
                        <a:latin typeface="+mn-lt"/>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dirty="0">
                          <a:solidFill>
                            <a:schemeClr val="tx1"/>
                          </a:solidFill>
                          <a:latin typeface="+mn-lt"/>
                        </a:rPr>
                        <a:t>アプリケーション・周辺技術調査</a:t>
                      </a:r>
                      <a:endParaRPr kumimoji="1" lang="en-US" altLang="ja-JP" sz="1200" b="1"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43525652"/>
                  </a:ext>
                </a:extLst>
              </a:tr>
            </a:tbl>
          </a:graphicData>
        </a:graphic>
      </p:graphicFrame>
      <p:cxnSp>
        <p:nvCxnSpPr>
          <p:cNvPr id="80" name="直線矢印コネクタ 79">
            <a:extLst>
              <a:ext uri="{FF2B5EF4-FFF2-40B4-BE49-F238E27FC236}">
                <a16:creationId xmlns:a16="http://schemas.microsoft.com/office/drawing/2014/main" id="{0E2C41FB-C8F9-4BD1-8E91-2941B202FE89}"/>
              </a:ext>
            </a:extLst>
          </p:cNvPr>
          <p:cNvCxnSpPr>
            <a:cxnSpLocks/>
          </p:cNvCxnSpPr>
          <p:nvPr/>
        </p:nvCxnSpPr>
        <p:spPr>
          <a:xfrm flipV="1">
            <a:off x="2648671" y="3382929"/>
            <a:ext cx="5293336" cy="1692"/>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83" name="直線コネクタ 82">
            <a:extLst>
              <a:ext uri="{FF2B5EF4-FFF2-40B4-BE49-F238E27FC236}">
                <a16:creationId xmlns:a16="http://schemas.microsoft.com/office/drawing/2014/main" id="{16F051FD-165E-4C0A-B3FD-EB7C64F1EC20}"/>
              </a:ext>
            </a:extLst>
          </p:cNvPr>
          <p:cNvCxnSpPr>
            <a:cxnSpLocks/>
          </p:cNvCxnSpPr>
          <p:nvPr/>
        </p:nvCxnSpPr>
        <p:spPr>
          <a:xfrm>
            <a:off x="11053943" y="1160950"/>
            <a:ext cx="0" cy="3675988"/>
          </a:xfrm>
          <a:prstGeom prst="line">
            <a:avLst/>
          </a:prstGeom>
          <a:ln w="28575">
            <a:solidFill>
              <a:srgbClr val="C00000"/>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4" name="テキスト ボックス 83">
            <a:extLst>
              <a:ext uri="{FF2B5EF4-FFF2-40B4-BE49-F238E27FC236}">
                <a16:creationId xmlns:a16="http://schemas.microsoft.com/office/drawing/2014/main" id="{567F3DBF-1AF3-4453-85B4-86E5C1BF88D7}"/>
              </a:ext>
            </a:extLst>
          </p:cNvPr>
          <p:cNvSpPr txBox="1"/>
          <p:nvPr/>
        </p:nvSpPr>
        <p:spPr>
          <a:xfrm>
            <a:off x="11330622" y="1445197"/>
            <a:ext cx="396262" cy="261610"/>
          </a:xfrm>
          <a:prstGeom prst="rect">
            <a:avLst/>
          </a:prstGeom>
          <a:noFill/>
        </p:spPr>
        <p:txBody>
          <a:bodyPr wrap="none" rtlCol="0">
            <a:spAutoFit/>
          </a:bodyPr>
          <a:lstStyle/>
          <a:p>
            <a:r>
              <a:rPr kumimoji="1" lang="en-US" altLang="ja-JP" sz="1100" dirty="0"/>
              <a:t>3/E</a:t>
            </a:r>
          </a:p>
        </p:txBody>
      </p:sp>
      <p:sp>
        <p:nvSpPr>
          <p:cNvPr id="85" name="星: 5 pt 84">
            <a:extLst>
              <a:ext uri="{FF2B5EF4-FFF2-40B4-BE49-F238E27FC236}">
                <a16:creationId xmlns:a16="http://schemas.microsoft.com/office/drawing/2014/main" id="{8843599F-BF26-4A71-9D51-8AE7404DB5DB}"/>
              </a:ext>
            </a:extLst>
          </p:cNvPr>
          <p:cNvSpPr>
            <a:spLocks noChangeAspect="1"/>
          </p:cNvSpPr>
          <p:nvPr/>
        </p:nvSpPr>
        <p:spPr>
          <a:xfrm>
            <a:off x="11215324" y="1479771"/>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6" name="テキスト ボックス 85">
            <a:extLst>
              <a:ext uri="{FF2B5EF4-FFF2-40B4-BE49-F238E27FC236}">
                <a16:creationId xmlns:a16="http://schemas.microsoft.com/office/drawing/2014/main" id="{E125BC2A-BA59-41B3-9669-922971B272F2}"/>
              </a:ext>
            </a:extLst>
          </p:cNvPr>
          <p:cNvSpPr txBox="1"/>
          <p:nvPr/>
        </p:nvSpPr>
        <p:spPr>
          <a:xfrm>
            <a:off x="10461091" y="1196018"/>
            <a:ext cx="1755564" cy="276999"/>
          </a:xfrm>
          <a:prstGeom prst="rect">
            <a:avLst/>
          </a:prstGeom>
          <a:noFill/>
        </p:spPr>
        <p:txBody>
          <a:bodyPr wrap="square" rtlCol="0">
            <a:spAutoFit/>
          </a:bodyPr>
          <a:lstStyle/>
          <a:p>
            <a:pPr algn="ctr"/>
            <a:r>
              <a:rPr kumimoji="1" lang="ja-JP" altLang="en-US" sz="1200" b="1" dirty="0"/>
              <a:t>共同研究　活動レビュー</a:t>
            </a:r>
            <a:endParaRPr kumimoji="1" lang="en-US" altLang="ja-JP" sz="1200" b="1" dirty="0"/>
          </a:p>
        </p:txBody>
      </p:sp>
      <p:cxnSp>
        <p:nvCxnSpPr>
          <p:cNvPr id="87" name="直線矢印コネクタ 86">
            <a:extLst>
              <a:ext uri="{FF2B5EF4-FFF2-40B4-BE49-F238E27FC236}">
                <a16:creationId xmlns:a16="http://schemas.microsoft.com/office/drawing/2014/main" id="{4567861C-51BA-49FF-9B2B-EA09E3186D84}"/>
              </a:ext>
            </a:extLst>
          </p:cNvPr>
          <p:cNvCxnSpPr>
            <a:cxnSpLocks/>
          </p:cNvCxnSpPr>
          <p:nvPr/>
        </p:nvCxnSpPr>
        <p:spPr>
          <a:xfrm>
            <a:off x="9473645" y="3383775"/>
            <a:ext cx="1702344"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88" name="テキスト ボックス 87">
            <a:extLst>
              <a:ext uri="{FF2B5EF4-FFF2-40B4-BE49-F238E27FC236}">
                <a16:creationId xmlns:a16="http://schemas.microsoft.com/office/drawing/2014/main" id="{D7022663-C943-4DE5-BB1E-3D3BE7344DD6}"/>
              </a:ext>
            </a:extLst>
          </p:cNvPr>
          <p:cNvSpPr txBox="1"/>
          <p:nvPr/>
        </p:nvSpPr>
        <p:spPr>
          <a:xfrm>
            <a:off x="9306024" y="3026911"/>
            <a:ext cx="1829347" cy="261610"/>
          </a:xfrm>
          <a:prstGeom prst="rect">
            <a:avLst/>
          </a:prstGeom>
          <a:noFill/>
        </p:spPr>
        <p:txBody>
          <a:bodyPr wrap="none" rtlCol="0">
            <a:spAutoFit/>
          </a:bodyPr>
          <a:lstStyle/>
          <a:p>
            <a:r>
              <a:rPr kumimoji="1" lang="ja-JP" altLang="en-US" sz="1100" b="1" dirty="0"/>
              <a:t>共同研究成果報告書　作成</a:t>
            </a:r>
          </a:p>
        </p:txBody>
      </p:sp>
      <p:cxnSp>
        <p:nvCxnSpPr>
          <p:cNvPr id="89" name="直線矢印コネクタ 88">
            <a:extLst>
              <a:ext uri="{FF2B5EF4-FFF2-40B4-BE49-F238E27FC236}">
                <a16:creationId xmlns:a16="http://schemas.microsoft.com/office/drawing/2014/main" id="{4601E10B-5D63-4236-9099-263B3FFC4F1C}"/>
              </a:ext>
            </a:extLst>
          </p:cNvPr>
          <p:cNvCxnSpPr>
            <a:cxnSpLocks/>
          </p:cNvCxnSpPr>
          <p:nvPr/>
        </p:nvCxnSpPr>
        <p:spPr>
          <a:xfrm>
            <a:off x="2648671" y="4384028"/>
            <a:ext cx="1515825"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90" name="テキスト ボックス 89">
            <a:extLst>
              <a:ext uri="{FF2B5EF4-FFF2-40B4-BE49-F238E27FC236}">
                <a16:creationId xmlns:a16="http://schemas.microsoft.com/office/drawing/2014/main" id="{0DCAC69F-38BB-416C-A97A-397A181D8BA5}"/>
              </a:ext>
            </a:extLst>
          </p:cNvPr>
          <p:cNvSpPr txBox="1"/>
          <p:nvPr/>
        </p:nvSpPr>
        <p:spPr>
          <a:xfrm>
            <a:off x="10233418" y="1640125"/>
            <a:ext cx="418704" cy="261610"/>
          </a:xfrm>
          <a:prstGeom prst="rect">
            <a:avLst/>
          </a:prstGeom>
          <a:noFill/>
        </p:spPr>
        <p:txBody>
          <a:bodyPr wrap="none" rtlCol="0">
            <a:spAutoFit/>
          </a:bodyPr>
          <a:lstStyle/>
          <a:p>
            <a:r>
              <a:rPr kumimoji="1" lang="en-US" altLang="ja-JP" sz="1100" dirty="0"/>
              <a:t>3/M</a:t>
            </a:r>
          </a:p>
        </p:txBody>
      </p:sp>
      <p:sp>
        <p:nvSpPr>
          <p:cNvPr id="91" name="星: 5 pt 90">
            <a:extLst>
              <a:ext uri="{FF2B5EF4-FFF2-40B4-BE49-F238E27FC236}">
                <a16:creationId xmlns:a16="http://schemas.microsoft.com/office/drawing/2014/main" id="{8040937A-55EA-4CBF-8F70-717C160BD330}"/>
              </a:ext>
            </a:extLst>
          </p:cNvPr>
          <p:cNvSpPr>
            <a:spLocks noChangeAspect="1"/>
          </p:cNvSpPr>
          <p:nvPr/>
        </p:nvSpPr>
        <p:spPr>
          <a:xfrm>
            <a:off x="10118120" y="1674699"/>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2" name="テキスト ボックス 91">
            <a:extLst>
              <a:ext uri="{FF2B5EF4-FFF2-40B4-BE49-F238E27FC236}">
                <a16:creationId xmlns:a16="http://schemas.microsoft.com/office/drawing/2014/main" id="{C1E722B5-33AA-4C81-90B7-945C93B1DEAF}"/>
              </a:ext>
            </a:extLst>
          </p:cNvPr>
          <p:cNvSpPr txBox="1"/>
          <p:nvPr/>
        </p:nvSpPr>
        <p:spPr>
          <a:xfrm>
            <a:off x="9494113" y="1424616"/>
            <a:ext cx="1508034" cy="276999"/>
          </a:xfrm>
          <a:prstGeom prst="rect">
            <a:avLst/>
          </a:prstGeom>
          <a:noFill/>
        </p:spPr>
        <p:txBody>
          <a:bodyPr wrap="square" rtlCol="0">
            <a:spAutoFit/>
          </a:bodyPr>
          <a:lstStyle/>
          <a:p>
            <a:pPr algn="ctr"/>
            <a:r>
              <a:rPr kumimoji="1" lang="ja-JP" altLang="en-US" sz="1200" b="1" dirty="0"/>
              <a:t>調査活動　レビュー</a:t>
            </a:r>
          </a:p>
        </p:txBody>
      </p:sp>
      <p:sp>
        <p:nvSpPr>
          <p:cNvPr id="93" name="テキスト ボックス 92">
            <a:extLst>
              <a:ext uri="{FF2B5EF4-FFF2-40B4-BE49-F238E27FC236}">
                <a16:creationId xmlns:a16="http://schemas.microsoft.com/office/drawing/2014/main" id="{66031D33-3F65-4E39-A44A-6A64B03D95C7}"/>
              </a:ext>
            </a:extLst>
          </p:cNvPr>
          <p:cNvSpPr txBox="1"/>
          <p:nvPr/>
        </p:nvSpPr>
        <p:spPr>
          <a:xfrm>
            <a:off x="10283219" y="4034944"/>
            <a:ext cx="1843774" cy="261610"/>
          </a:xfrm>
          <a:prstGeom prst="rect">
            <a:avLst/>
          </a:prstGeom>
          <a:noFill/>
        </p:spPr>
        <p:txBody>
          <a:bodyPr wrap="none" rtlCol="0">
            <a:spAutoFit/>
          </a:bodyPr>
          <a:lstStyle/>
          <a:p>
            <a:r>
              <a:rPr kumimoji="1" lang="ja-JP" altLang="en-US" sz="1100" b="1" dirty="0"/>
              <a:t>調査活動　レビュー資料作成</a:t>
            </a:r>
          </a:p>
        </p:txBody>
      </p:sp>
      <p:sp>
        <p:nvSpPr>
          <p:cNvPr id="94" name="テキスト ボックス 93">
            <a:extLst>
              <a:ext uri="{FF2B5EF4-FFF2-40B4-BE49-F238E27FC236}">
                <a16:creationId xmlns:a16="http://schemas.microsoft.com/office/drawing/2014/main" id="{8DD3E02E-118F-4C21-B79E-474DAF89860C}"/>
              </a:ext>
            </a:extLst>
          </p:cNvPr>
          <p:cNvSpPr txBox="1"/>
          <p:nvPr/>
        </p:nvSpPr>
        <p:spPr>
          <a:xfrm>
            <a:off x="2861856" y="4029767"/>
            <a:ext cx="1092642" cy="271965"/>
          </a:xfrm>
          <a:prstGeom prst="rect">
            <a:avLst/>
          </a:prstGeom>
          <a:noFill/>
        </p:spPr>
        <p:txBody>
          <a:bodyPr wrap="square" rtlCol="0">
            <a:spAutoFit/>
          </a:bodyPr>
          <a:lstStyle/>
          <a:p>
            <a:r>
              <a:rPr kumimoji="1" lang="ja-JP" altLang="en-US" sz="1100" b="1" dirty="0"/>
              <a:t>文献リスト作成</a:t>
            </a:r>
          </a:p>
        </p:txBody>
      </p:sp>
      <p:cxnSp>
        <p:nvCxnSpPr>
          <p:cNvPr id="95" name="直線矢印コネクタ 94">
            <a:extLst>
              <a:ext uri="{FF2B5EF4-FFF2-40B4-BE49-F238E27FC236}">
                <a16:creationId xmlns:a16="http://schemas.microsoft.com/office/drawing/2014/main" id="{AA490322-303C-482F-8589-9E0CDE40D43F}"/>
              </a:ext>
            </a:extLst>
          </p:cNvPr>
          <p:cNvCxnSpPr>
            <a:cxnSpLocks/>
          </p:cNvCxnSpPr>
          <p:nvPr/>
        </p:nvCxnSpPr>
        <p:spPr>
          <a:xfrm flipV="1">
            <a:off x="8724106" y="2449091"/>
            <a:ext cx="2176163" cy="9281"/>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96" name="テキスト ボックス 95">
            <a:extLst>
              <a:ext uri="{FF2B5EF4-FFF2-40B4-BE49-F238E27FC236}">
                <a16:creationId xmlns:a16="http://schemas.microsoft.com/office/drawing/2014/main" id="{79761669-A623-4585-ABDE-50FE37594F4C}"/>
              </a:ext>
            </a:extLst>
          </p:cNvPr>
          <p:cNvSpPr txBox="1"/>
          <p:nvPr/>
        </p:nvSpPr>
        <p:spPr>
          <a:xfrm>
            <a:off x="3218870" y="3041356"/>
            <a:ext cx="3279937" cy="276999"/>
          </a:xfrm>
          <a:prstGeom prst="rect">
            <a:avLst/>
          </a:prstGeom>
          <a:noFill/>
        </p:spPr>
        <p:txBody>
          <a:bodyPr wrap="square" rtlCol="0">
            <a:spAutoFit/>
          </a:bodyPr>
          <a:lstStyle/>
          <a:p>
            <a:pPr algn="ctr"/>
            <a:r>
              <a:rPr kumimoji="1" lang="ja-JP" altLang="en-US" sz="1200" b="1" dirty="0"/>
              <a:t>セルロース分解酵素合成・評価（</a:t>
            </a:r>
            <a:r>
              <a:rPr kumimoji="1" lang="en-US" altLang="ja-JP" sz="1200" b="1" dirty="0"/>
              <a:t>3</a:t>
            </a:r>
            <a:r>
              <a:rPr kumimoji="1" lang="ja-JP" altLang="en-US" sz="1200" b="1" dirty="0"/>
              <a:t>つの実験）</a:t>
            </a:r>
          </a:p>
        </p:txBody>
      </p:sp>
      <p:cxnSp>
        <p:nvCxnSpPr>
          <p:cNvPr id="97" name="直線矢印コネクタ 96">
            <a:extLst>
              <a:ext uri="{FF2B5EF4-FFF2-40B4-BE49-F238E27FC236}">
                <a16:creationId xmlns:a16="http://schemas.microsoft.com/office/drawing/2014/main" id="{98197E76-EB55-408C-A5B6-5D7095C8FCEC}"/>
              </a:ext>
            </a:extLst>
          </p:cNvPr>
          <p:cNvCxnSpPr>
            <a:cxnSpLocks/>
          </p:cNvCxnSpPr>
          <p:nvPr/>
        </p:nvCxnSpPr>
        <p:spPr>
          <a:xfrm flipV="1">
            <a:off x="4164496" y="4379388"/>
            <a:ext cx="5215336" cy="9282"/>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98" name="テキスト ボックス 97">
            <a:extLst>
              <a:ext uri="{FF2B5EF4-FFF2-40B4-BE49-F238E27FC236}">
                <a16:creationId xmlns:a16="http://schemas.microsoft.com/office/drawing/2014/main" id="{11B478A7-85BC-44C2-9E6B-8C9D5E5A2F95}"/>
              </a:ext>
            </a:extLst>
          </p:cNvPr>
          <p:cNvSpPr txBox="1"/>
          <p:nvPr/>
        </p:nvSpPr>
        <p:spPr>
          <a:xfrm>
            <a:off x="6247810" y="4034944"/>
            <a:ext cx="1228385" cy="261610"/>
          </a:xfrm>
          <a:prstGeom prst="rect">
            <a:avLst/>
          </a:prstGeom>
          <a:noFill/>
        </p:spPr>
        <p:txBody>
          <a:bodyPr wrap="square" rtlCol="0">
            <a:spAutoFit/>
          </a:bodyPr>
          <a:lstStyle/>
          <a:p>
            <a:r>
              <a:rPr kumimoji="1" lang="ja-JP" altLang="en-US" sz="1100" b="1" dirty="0"/>
              <a:t>技術・課題まとめ</a:t>
            </a:r>
          </a:p>
        </p:txBody>
      </p:sp>
      <p:cxnSp>
        <p:nvCxnSpPr>
          <p:cNvPr id="105" name="直線矢印コネクタ 104">
            <a:extLst>
              <a:ext uri="{FF2B5EF4-FFF2-40B4-BE49-F238E27FC236}">
                <a16:creationId xmlns:a16="http://schemas.microsoft.com/office/drawing/2014/main" id="{888B0996-E425-445E-A50E-18983885DCA6}"/>
              </a:ext>
            </a:extLst>
          </p:cNvPr>
          <p:cNvCxnSpPr>
            <a:cxnSpLocks/>
          </p:cNvCxnSpPr>
          <p:nvPr/>
        </p:nvCxnSpPr>
        <p:spPr>
          <a:xfrm>
            <a:off x="7957962" y="3383775"/>
            <a:ext cx="1515825"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106" name="テキスト ボックス 105">
            <a:extLst>
              <a:ext uri="{FF2B5EF4-FFF2-40B4-BE49-F238E27FC236}">
                <a16:creationId xmlns:a16="http://schemas.microsoft.com/office/drawing/2014/main" id="{537B1156-1F17-443D-BAB6-242DFDE10648}"/>
              </a:ext>
            </a:extLst>
          </p:cNvPr>
          <p:cNvSpPr txBox="1"/>
          <p:nvPr/>
        </p:nvSpPr>
        <p:spPr>
          <a:xfrm>
            <a:off x="8105079" y="3026911"/>
            <a:ext cx="1228385" cy="261610"/>
          </a:xfrm>
          <a:prstGeom prst="rect">
            <a:avLst/>
          </a:prstGeom>
          <a:noFill/>
        </p:spPr>
        <p:txBody>
          <a:bodyPr wrap="square" rtlCol="0">
            <a:spAutoFit/>
          </a:bodyPr>
          <a:lstStyle/>
          <a:p>
            <a:pPr algn="ctr"/>
            <a:r>
              <a:rPr kumimoji="1" lang="ja-JP" altLang="en-US" sz="1100" b="1" dirty="0"/>
              <a:t>実験結果まとめ</a:t>
            </a:r>
          </a:p>
        </p:txBody>
      </p:sp>
      <p:sp>
        <p:nvSpPr>
          <p:cNvPr id="107" name="テキスト ボックス 106">
            <a:extLst>
              <a:ext uri="{FF2B5EF4-FFF2-40B4-BE49-F238E27FC236}">
                <a16:creationId xmlns:a16="http://schemas.microsoft.com/office/drawing/2014/main" id="{692CA3F8-1642-43C1-AB6A-6AD33E689743}"/>
              </a:ext>
            </a:extLst>
          </p:cNvPr>
          <p:cNvSpPr txBox="1"/>
          <p:nvPr/>
        </p:nvSpPr>
        <p:spPr>
          <a:xfrm>
            <a:off x="8870545" y="2067752"/>
            <a:ext cx="1843774" cy="261610"/>
          </a:xfrm>
          <a:prstGeom prst="rect">
            <a:avLst/>
          </a:prstGeom>
          <a:noFill/>
        </p:spPr>
        <p:txBody>
          <a:bodyPr wrap="none" rtlCol="0">
            <a:spAutoFit/>
          </a:bodyPr>
          <a:lstStyle/>
          <a:p>
            <a:r>
              <a:rPr kumimoji="1" lang="ja-JP" altLang="en-US" sz="1100" b="1" dirty="0"/>
              <a:t>共同研究レビュー資料　作成</a:t>
            </a:r>
          </a:p>
        </p:txBody>
      </p:sp>
      <p:cxnSp>
        <p:nvCxnSpPr>
          <p:cNvPr id="108" name="直線矢印コネクタ 107">
            <a:extLst>
              <a:ext uri="{FF2B5EF4-FFF2-40B4-BE49-F238E27FC236}">
                <a16:creationId xmlns:a16="http://schemas.microsoft.com/office/drawing/2014/main" id="{3C80417B-2AC9-476F-9E48-7AA5214EA8FE}"/>
              </a:ext>
            </a:extLst>
          </p:cNvPr>
          <p:cNvCxnSpPr>
            <a:cxnSpLocks/>
          </p:cNvCxnSpPr>
          <p:nvPr/>
        </p:nvCxnSpPr>
        <p:spPr>
          <a:xfrm flipV="1">
            <a:off x="10981854" y="4379388"/>
            <a:ext cx="785828"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109" name="テキスト ボックス 108">
            <a:extLst>
              <a:ext uri="{FF2B5EF4-FFF2-40B4-BE49-F238E27FC236}">
                <a16:creationId xmlns:a16="http://schemas.microsoft.com/office/drawing/2014/main" id="{C507AECF-74A2-4A2F-896B-934663AF94F8}"/>
              </a:ext>
            </a:extLst>
          </p:cNvPr>
          <p:cNvSpPr txBox="1"/>
          <p:nvPr/>
        </p:nvSpPr>
        <p:spPr>
          <a:xfrm>
            <a:off x="10544082" y="1729747"/>
            <a:ext cx="1755555" cy="461665"/>
          </a:xfrm>
          <a:prstGeom prst="rect">
            <a:avLst/>
          </a:prstGeom>
          <a:noFill/>
        </p:spPr>
        <p:txBody>
          <a:bodyPr wrap="square" rtlCol="0">
            <a:spAutoFit/>
          </a:bodyPr>
          <a:lstStyle/>
          <a:p>
            <a:pPr algn="ctr"/>
            <a:r>
              <a:rPr kumimoji="1" lang="ja-JP" altLang="en-US" sz="1200" dirty="0"/>
              <a:t>五十嵐先生・清水先生・砂川先生</a:t>
            </a:r>
          </a:p>
        </p:txBody>
      </p:sp>
    </p:spTree>
    <p:extLst>
      <p:ext uri="{BB962C8B-B14F-4D97-AF65-F5344CB8AC3E}">
        <p14:creationId xmlns:p14="http://schemas.microsoft.com/office/powerpoint/2010/main" val="3453741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1422C7-53D9-40DC-827A-6F0F394BFC61}"/>
              </a:ext>
            </a:extLst>
          </p:cNvPr>
          <p:cNvSpPr>
            <a:spLocks noGrp="1"/>
          </p:cNvSpPr>
          <p:nvPr>
            <p:ph type="title"/>
          </p:nvPr>
        </p:nvSpPr>
        <p:spPr/>
        <p:txBody>
          <a:bodyPr/>
          <a:lstStyle/>
          <a:p>
            <a:r>
              <a:rPr lang="en-US" altLang="ja-JP" dirty="0"/>
              <a:t>3</a:t>
            </a:r>
            <a:r>
              <a:rPr lang="ja-JP" altLang="en-US" dirty="0"/>
              <a:t>月度の活動概要（個別）</a:t>
            </a:r>
            <a:endParaRPr kumimoji="1" lang="ja-JP" altLang="en-US" dirty="0"/>
          </a:p>
        </p:txBody>
      </p:sp>
      <p:sp>
        <p:nvSpPr>
          <p:cNvPr id="3" name="スライド番号プレースホルダー 2">
            <a:extLst>
              <a:ext uri="{FF2B5EF4-FFF2-40B4-BE49-F238E27FC236}">
                <a16:creationId xmlns:a16="http://schemas.microsoft.com/office/drawing/2014/main" id="{49C42DE7-9132-4E33-ACD8-7D13F7411E9D}"/>
              </a:ext>
            </a:extLst>
          </p:cNvPr>
          <p:cNvSpPr>
            <a:spLocks noGrp="1"/>
          </p:cNvSpPr>
          <p:nvPr>
            <p:ph type="sldNum" sz="quarter" idx="10"/>
          </p:nvPr>
        </p:nvSpPr>
        <p:spPr/>
        <p:txBody>
          <a:bodyPr/>
          <a:lstStyle/>
          <a:p>
            <a:fld id="{584EAAFE-CFE5-40AD-8E95-5BFF290DC5CF}" type="slidenum">
              <a:rPr kumimoji="1" lang="ja-JP" altLang="en-US" smtClean="0"/>
              <a:pPr/>
              <a:t>5</a:t>
            </a:fld>
            <a:endParaRPr kumimoji="1" lang="ja-JP" altLang="en-US"/>
          </a:p>
        </p:txBody>
      </p:sp>
      <p:sp>
        <p:nvSpPr>
          <p:cNvPr id="4" name="テキスト プレースホルダー 3">
            <a:extLst>
              <a:ext uri="{FF2B5EF4-FFF2-40B4-BE49-F238E27FC236}">
                <a16:creationId xmlns:a16="http://schemas.microsoft.com/office/drawing/2014/main" id="{853C7A4D-3855-407C-A03B-1E2587D80AC4}"/>
              </a:ext>
            </a:extLst>
          </p:cNvPr>
          <p:cNvSpPr>
            <a:spLocks noGrp="1"/>
          </p:cNvSpPr>
          <p:nvPr>
            <p:ph type="body" sz="quarter" idx="11"/>
          </p:nvPr>
        </p:nvSpPr>
        <p:spPr/>
        <p:txBody>
          <a:bodyPr/>
          <a:lstStyle/>
          <a:p>
            <a:r>
              <a:rPr lang="ja-JP" altLang="en-US" dirty="0"/>
              <a:t>セルラーゼの合成・活性評価実験（東大）：原</a:t>
            </a:r>
            <a:endParaRPr lang="en-US" altLang="ja-JP" dirty="0"/>
          </a:p>
          <a:p>
            <a:pPr lvl="1"/>
            <a:r>
              <a:rPr lang="ja-JP" altLang="en-US" dirty="0"/>
              <a:t>全ての対象について、合成・活性評価実験を完了した。</a:t>
            </a:r>
            <a:endParaRPr lang="en-US" altLang="ja-JP" dirty="0"/>
          </a:p>
          <a:p>
            <a:pPr lvl="1"/>
            <a:r>
              <a:rPr lang="ja-JP" altLang="en-US" dirty="0"/>
              <a:t>下半期に実施した実験内容を、共同研究報告書に追記した。</a:t>
            </a:r>
            <a:endParaRPr lang="en-US" altLang="ja-JP" dirty="0"/>
          </a:p>
          <a:p>
            <a:endParaRPr kumimoji="1" lang="en-US" altLang="ja-JP" dirty="0"/>
          </a:p>
          <a:p>
            <a:r>
              <a:rPr kumimoji="1" lang="ja-JP" altLang="en-US" dirty="0"/>
              <a:t>東大</a:t>
            </a:r>
            <a:r>
              <a:rPr lang="ja-JP" altLang="en-US" dirty="0"/>
              <a:t> 共同研究レビュー：熊谷</a:t>
            </a:r>
            <a:endParaRPr lang="en-US" altLang="ja-JP" dirty="0"/>
          </a:p>
          <a:p>
            <a:pPr lvl="1"/>
            <a:r>
              <a:rPr lang="ja-JP" altLang="en-US" dirty="0"/>
              <a:t>ている。</a:t>
            </a:r>
            <a:endParaRPr lang="en-US" altLang="ja-JP" dirty="0"/>
          </a:p>
          <a:p>
            <a:endParaRPr lang="en-US" altLang="ja-JP" dirty="0"/>
          </a:p>
        </p:txBody>
      </p:sp>
      <p:sp>
        <p:nvSpPr>
          <p:cNvPr id="5" name="四角形: 角を丸くする 4">
            <a:extLst>
              <a:ext uri="{FF2B5EF4-FFF2-40B4-BE49-F238E27FC236}">
                <a16:creationId xmlns:a16="http://schemas.microsoft.com/office/drawing/2014/main" id="{4BDD6898-EE10-4E08-9136-23E2EEBD7173}"/>
              </a:ext>
            </a:extLst>
          </p:cNvPr>
          <p:cNvSpPr/>
          <p:nvPr/>
        </p:nvSpPr>
        <p:spPr>
          <a:xfrm>
            <a:off x="8321337" y="4958282"/>
            <a:ext cx="3537605" cy="837549"/>
          </a:xfrm>
          <a:prstGeom prst="roundRect">
            <a:avLst>
              <a:gd name="adj" fmla="val 9970"/>
            </a:avLst>
          </a:prstGeom>
          <a:solidFill>
            <a:schemeClr val="accent2">
              <a:lumMod val="20000"/>
              <a:lumOff val="80000"/>
            </a:schemeClr>
          </a:solidFill>
          <a:ln>
            <a:solidFill>
              <a:schemeClr val="tx1"/>
            </a:solidFill>
          </a:ln>
        </p:spPr>
        <p:style>
          <a:lnRef idx="2">
            <a:schemeClr val="accent3"/>
          </a:lnRef>
          <a:fillRef idx="1">
            <a:schemeClr val="lt1"/>
          </a:fillRef>
          <a:effectRef idx="0">
            <a:schemeClr val="accent3"/>
          </a:effectRef>
          <a:fontRef idx="minor">
            <a:schemeClr val="dk1"/>
          </a:fontRef>
        </p:style>
        <p:txBody>
          <a:bodyPr lIns="36000" tIns="0" rIns="0" bIns="0" rtlCol="0" anchor="ctr"/>
          <a:lstStyle/>
          <a:p>
            <a:r>
              <a:rPr lang="ja-JP" altLang="en-US" sz="1600" dirty="0">
                <a:solidFill>
                  <a:schemeClr val="tx1"/>
                </a:solidFill>
                <a:latin typeface="+mn-ea"/>
              </a:rPr>
              <a:t>伊崎：育児休暇</a:t>
            </a:r>
            <a:endParaRPr lang="en-US" altLang="ja-JP" sz="1600" dirty="0">
              <a:solidFill>
                <a:schemeClr val="tx1"/>
              </a:solidFill>
              <a:latin typeface="+mn-ea"/>
            </a:endParaRPr>
          </a:p>
          <a:p>
            <a:r>
              <a:rPr lang="ja-JP" altLang="en-US" sz="1600" dirty="0">
                <a:solidFill>
                  <a:schemeClr val="tx1"/>
                </a:solidFill>
                <a:latin typeface="+mn-ea"/>
              </a:rPr>
              <a:t>　　　</a:t>
            </a:r>
            <a:r>
              <a:rPr lang="en-US" altLang="ja-JP" sz="1600" dirty="0">
                <a:solidFill>
                  <a:schemeClr val="tx1"/>
                </a:solidFill>
                <a:latin typeface="+mn-ea"/>
              </a:rPr>
              <a:t>2022/12/19 – 2023/5/7</a:t>
            </a:r>
          </a:p>
          <a:p>
            <a:r>
              <a:rPr lang="ja-JP" altLang="en-US" sz="1600" dirty="0">
                <a:solidFill>
                  <a:schemeClr val="tx1"/>
                </a:solidFill>
                <a:latin typeface="+mn-ea"/>
              </a:rPr>
              <a:t>橋本：</a:t>
            </a:r>
            <a:r>
              <a:rPr lang="en-US" altLang="ja-JP" sz="1600" dirty="0">
                <a:solidFill>
                  <a:schemeClr val="tx1"/>
                </a:solidFill>
                <a:latin typeface="+mn-ea"/>
              </a:rPr>
              <a:t>QCI</a:t>
            </a:r>
            <a:r>
              <a:rPr lang="ja-JP" altLang="en-US" sz="1600" dirty="0">
                <a:solidFill>
                  <a:schemeClr val="tx1"/>
                </a:solidFill>
                <a:latin typeface="+mn-ea"/>
              </a:rPr>
              <a:t>に注力のため進捗無し</a:t>
            </a:r>
            <a:endParaRPr lang="en-US" altLang="ja-JP" sz="1600" dirty="0">
              <a:solidFill>
                <a:schemeClr val="tx1"/>
              </a:solidFill>
              <a:latin typeface="+mn-ea"/>
            </a:endParaRPr>
          </a:p>
        </p:txBody>
      </p:sp>
    </p:spTree>
    <p:extLst>
      <p:ext uri="{BB962C8B-B14F-4D97-AF65-F5344CB8AC3E}">
        <p14:creationId xmlns:p14="http://schemas.microsoft.com/office/powerpoint/2010/main" val="3587111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A32043F0-ADA7-4B4C-AF0F-95D5F75BFB6E}"/>
              </a:ext>
            </a:extLst>
          </p:cNvPr>
          <p:cNvSpPr>
            <a:spLocks noGrp="1"/>
          </p:cNvSpPr>
          <p:nvPr>
            <p:ph type="title"/>
          </p:nvPr>
        </p:nvSpPr>
        <p:spPr/>
        <p:txBody>
          <a:bodyPr>
            <a:normAutofit/>
          </a:bodyPr>
          <a:lstStyle/>
          <a:p>
            <a:r>
              <a:rPr lang="en-US" altLang="ja-JP" sz="2800" dirty="0"/>
              <a:t>Wet</a:t>
            </a:r>
            <a:r>
              <a:rPr lang="ja-JP" altLang="en-US" sz="2800" dirty="0"/>
              <a:t>実験</a:t>
            </a:r>
          </a:p>
        </p:txBody>
      </p:sp>
      <p:sp>
        <p:nvSpPr>
          <p:cNvPr id="3" name="スライド番号プレースホルダー 2">
            <a:extLst>
              <a:ext uri="{FF2B5EF4-FFF2-40B4-BE49-F238E27FC236}">
                <a16:creationId xmlns:a16="http://schemas.microsoft.com/office/drawing/2014/main" id="{200F7422-D8BD-4401-ACDB-CEF2836216E9}"/>
              </a:ext>
            </a:extLst>
          </p:cNvPr>
          <p:cNvSpPr>
            <a:spLocks noGrp="1"/>
          </p:cNvSpPr>
          <p:nvPr>
            <p:ph type="sldNum" sz="quarter" idx="12"/>
          </p:nvPr>
        </p:nvSpPr>
        <p:spPr/>
        <p:txBody>
          <a:bodyPr/>
          <a:lstStyle/>
          <a:p>
            <a:fld id="{584EAAFE-CFE5-40AD-8E95-5BFF290DC5CF}" type="slidenum">
              <a:rPr kumimoji="1" lang="ja-JP" altLang="en-US" smtClean="0"/>
              <a:pPr/>
              <a:t>6</a:t>
            </a:fld>
            <a:endParaRPr kumimoji="1" lang="ja-JP" altLang="en-US"/>
          </a:p>
        </p:txBody>
      </p:sp>
    </p:spTree>
    <p:extLst>
      <p:ext uri="{BB962C8B-B14F-4D97-AF65-F5344CB8AC3E}">
        <p14:creationId xmlns:p14="http://schemas.microsoft.com/office/powerpoint/2010/main" val="3670403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8FC507-3D5D-467B-AFC3-2377C61D02E0}"/>
              </a:ext>
            </a:extLst>
          </p:cNvPr>
          <p:cNvSpPr>
            <a:spLocks noGrp="1"/>
          </p:cNvSpPr>
          <p:nvPr>
            <p:ph type="title"/>
          </p:nvPr>
        </p:nvSpPr>
        <p:spPr/>
        <p:txBody>
          <a:bodyPr/>
          <a:lstStyle/>
          <a:p>
            <a:r>
              <a:rPr kumimoji="1" lang="en-US" altLang="ja-JP" dirty="0"/>
              <a:t>2</a:t>
            </a:r>
            <a:r>
              <a:rPr kumimoji="1" lang="ja-JP" altLang="en-US" dirty="0"/>
              <a:t>月度の活動概要（</a:t>
            </a:r>
            <a:r>
              <a:rPr kumimoji="1" lang="en-US" altLang="ja-JP" dirty="0"/>
              <a:t>Wet</a:t>
            </a:r>
            <a:r>
              <a:rPr kumimoji="1" lang="ja-JP" altLang="en-US" dirty="0"/>
              <a:t>実験；原</a:t>
            </a:r>
            <a:r>
              <a:rPr lang="ja-JP" altLang="en-US" sz="1600" dirty="0"/>
              <a:t>茉</a:t>
            </a:r>
            <a:r>
              <a:rPr kumimoji="1" lang="ja-JP" altLang="en-US" dirty="0"/>
              <a:t>）</a:t>
            </a:r>
          </a:p>
        </p:txBody>
      </p:sp>
      <p:sp>
        <p:nvSpPr>
          <p:cNvPr id="3" name="スライド番号プレースホルダー 2">
            <a:extLst>
              <a:ext uri="{FF2B5EF4-FFF2-40B4-BE49-F238E27FC236}">
                <a16:creationId xmlns:a16="http://schemas.microsoft.com/office/drawing/2014/main" id="{5ED3D7E8-6E4F-4B6E-B177-0E62C760FE7F}"/>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4" name="コンテンツ プレースホルダー 2">
            <a:extLst>
              <a:ext uri="{FF2B5EF4-FFF2-40B4-BE49-F238E27FC236}">
                <a16:creationId xmlns:a16="http://schemas.microsoft.com/office/drawing/2014/main" id="{72841BB7-2AAC-4204-A62D-DD32383062E3}"/>
              </a:ext>
            </a:extLst>
          </p:cNvPr>
          <p:cNvSpPr txBox="1">
            <a:spLocks/>
          </p:cNvSpPr>
          <p:nvPr/>
        </p:nvSpPr>
        <p:spPr>
          <a:xfrm>
            <a:off x="1425918" y="881734"/>
            <a:ext cx="9885549" cy="57057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1800" b="1" dirty="0"/>
              <a:t>FY22</a:t>
            </a:r>
            <a:r>
              <a:rPr lang="ja-JP" altLang="en-US" sz="1800" b="1" dirty="0"/>
              <a:t>目標</a:t>
            </a:r>
            <a:endParaRPr kumimoji="1" lang="en-US" altLang="ja-JP" sz="1400" dirty="0">
              <a:latin typeface="Arial"/>
              <a:ea typeface="Meiryo UI"/>
            </a:endParaRPr>
          </a:p>
          <a:p>
            <a:pPr marL="457200" lvl="1" indent="0" defTabSz="914400">
              <a:buNone/>
            </a:pPr>
            <a:r>
              <a:rPr kumimoji="1" lang="en-US" altLang="ja-JP" sz="1400" dirty="0">
                <a:latin typeface="Arial"/>
                <a:ea typeface="Meiryo UI"/>
              </a:rPr>
              <a:t>1. </a:t>
            </a:r>
            <a:r>
              <a:rPr kumimoji="1" lang="ja-JP" altLang="en-US" sz="1400" dirty="0">
                <a:latin typeface="Arial"/>
                <a:ea typeface="Meiryo UI"/>
              </a:rPr>
              <a:t>設計セルロース結合ドメイン（</a:t>
            </a:r>
            <a:r>
              <a:rPr kumimoji="1" lang="en-US" altLang="ja-JP" sz="1400" dirty="0">
                <a:latin typeface="Arial"/>
                <a:ea typeface="Meiryo UI"/>
              </a:rPr>
              <a:t>CBD</a:t>
            </a:r>
            <a:r>
              <a:rPr kumimoji="1" lang="ja-JP" altLang="en-US" sz="1400" dirty="0">
                <a:latin typeface="Arial"/>
                <a:ea typeface="Meiryo UI"/>
              </a:rPr>
              <a:t>）の合成・評価</a:t>
            </a:r>
            <a:endParaRPr kumimoji="1" lang="en-US" altLang="ja-JP" sz="1400" dirty="0">
              <a:latin typeface="Arial"/>
              <a:ea typeface="Meiryo UI"/>
            </a:endParaRPr>
          </a:p>
          <a:p>
            <a:pPr marL="457200" lvl="1" indent="0" defTabSz="914400">
              <a:buNone/>
            </a:pPr>
            <a:r>
              <a:rPr kumimoji="1" lang="en-US" altLang="ja-JP" sz="1400" dirty="0">
                <a:latin typeface="Arial"/>
                <a:ea typeface="Meiryo UI"/>
              </a:rPr>
              <a:t>2. </a:t>
            </a:r>
            <a:r>
              <a:rPr kumimoji="1" lang="ja-JP" altLang="en-US" sz="1400" dirty="0">
                <a:latin typeface="Arial"/>
                <a:ea typeface="Meiryo UI"/>
              </a:rPr>
              <a:t>セルロース分解酵素の合成・評価</a:t>
            </a:r>
            <a:endParaRPr lang="en-US" altLang="ja-JP" sz="1400" dirty="0"/>
          </a:p>
          <a:p>
            <a:r>
              <a:rPr lang="en-US" altLang="ja-JP" sz="2000" b="1" dirty="0"/>
              <a:t>4Q</a:t>
            </a:r>
            <a:r>
              <a:rPr lang="ja-JP" altLang="en-US" sz="2000" b="1" dirty="0"/>
              <a:t>の目標</a:t>
            </a:r>
            <a:endParaRPr lang="en-US" altLang="ja-JP" sz="2000" b="1" dirty="0"/>
          </a:p>
          <a:p>
            <a:pPr marL="457200" marR="0" lvl="1"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effectLst/>
                <a:uLnTx/>
                <a:uFillTx/>
                <a:latin typeface="Arial"/>
                <a:ea typeface="Meiryo UI"/>
                <a:cs typeface="+mn-cs"/>
              </a:rPr>
              <a:t>2-1. </a:t>
            </a:r>
            <a:r>
              <a:rPr lang="ja-JP" altLang="en-US" sz="1400" dirty="0">
                <a:latin typeface="Arial"/>
                <a:ea typeface="Meiryo UI"/>
              </a:rPr>
              <a:t>対象②</a:t>
            </a:r>
            <a:r>
              <a:rPr lang="en-US" altLang="ja-JP" sz="1400" dirty="0">
                <a:latin typeface="Arial"/>
                <a:ea typeface="Meiryo UI"/>
              </a:rPr>
              <a:t>TeCel7A-TrCBM1</a:t>
            </a:r>
            <a:r>
              <a:rPr lang="ja-JP" altLang="en-US" sz="1400" dirty="0">
                <a:latin typeface="Arial"/>
                <a:ea typeface="Meiryo UI"/>
              </a:rPr>
              <a:t>：</a:t>
            </a:r>
            <a:r>
              <a:rPr kumimoji="0" lang="ja-JP" altLang="en-US" sz="1400" b="0" i="0" u="none" strike="noStrike" kern="1200" cap="none" spc="0" normalizeH="0" baseline="0" noProof="0" dirty="0">
                <a:ln>
                  <a:noFill/>
                </a:ln>
                <a:effectLst/>
                <a:uLnTx/>
                <a:uFillTx/>
                <a:latin typeface="Arial"/>
                <a:ea typeface="Meiryo UI"/>
                <a:cs typeface="+mn-cs"/>
              </a:rPr>
              <a:t>設計</a:t>
            </a:r>
            <a:r>
              <a:rPr kumimoji="0" lang="en-US" altLang="ja-JP" sz="1400" b="0" i="0" u="none" strike="noStrike" kern="1200" cap="none" spc="0" normalizeH="0" baseline="0" noProof="0" dirty="0">
                <a:ln>
                  <a:noFill/>
                </a:ln>
                <a:effectLst/>
                <a:uLnTx/>
                <a:uFillTx/>
                <a:latin typeface="Arial"/>
                <a:ea typeface="Meiryo UI"/>
                <a:cs typeface="+mn-cs"/>
              </a:rPr>
              <a:t>CBD</a:t>
            </a:r>
            <a:r>
              <a:rPr kumimoji="0" lang="ja-JP" altLang="en-US" sz="1400" b="0" i="0" u="none" strike="noStrike" kern="1200" cap="none" spc="0" normalizeH="0" baseline="0" noProof="0" dirty="0">
                <a:ln>
                  <a:noFill/>
                </a:ln>
                <a:effectLst/>
                <a:uLnTx/>
                <a:uFillTx/>
                <a:latin typeface="Arial"/>
                <a:ea typeface="Meiryo UI"/>
                <a:cs typeface="+mn-cs"/>
              </a:rPr>
              <a:t>を含むセルロース分解酵素を評価</a:t>
            </a:r>
            <a:r>
              <a:rPr kumimoji="1" lang="en-US" altLang="ja-JP" sz="1400" b="0" i="0" u="none" strike="noStrike" kern="1200" cap="none" spc="0" normalizeH="0" baseline="0" noProof="0" dirty="0">
                <a:ln>
                  <a:noFill/>
                </a:ln>
                <a:effectLst/>
                <a:uLnTx/>
                <a:uFillTx/>
                <a:latin typeface="Arial"/>
                <a:ea typeface="Meiryo UI"/>
                <a:cs typeface="+mn-cs"/>
              </a:rPr>
              <a:t>【</a:t>
            </a:r>
            <a:r>
              <a:rPr kumimoji="1" lang="zh-TW" altLang="en-US" sz="1400" b="0" i="0" u="none" strike="noStrike" kern="1200" cap="none" spc="0" normalizeH="0" baseline="0" noProof="0" dirty="0">
                <a:ln>
                  <a:noFill/>
                </a:ln>
                <a:effectLst/>
                <a:uLnTx/>
                <a:uFillTx/>
                <a:latin typeface="Arial"/>
                <a:ea typeface="Meiryo UI"/>
                <a:cs typeface="+mn-cs"/>
              </a:rPr>
              <a:t>進捗： </a:t>
            </a:r>
            <a:r>
              <a:rPr kumimoji="1" lang="en-US" altLang="zh-TW" sz="1400" b="0" i="0" u="none" strike="noStrike" kern="1200" cap="none" spc="0" normalizeH="0" baseline="0" noProof="0" dirty="0">
                <a:ln>
                  <a:noFill/>
                </a:ln>
                <a:effectLst/>
                <a:uLnTx/>
                <a:uFillTx/>
                <a:latin typeface="Arial"/>
                <a:ea typeface="Meiryo UI"/>
                <a:cs typeface="+mn-cs"/>
              </a:rPr>
              <a:t>30%→80%</a:t>
            </a:r>
            <a:r>
              <a:rPr kumimoji="1" lang="zh-TW" altLang="en-US" sz="1400" b="0" i="0" u="none" strike="noStrike" kern="1200" cap="none" spc="0" normalizeH="0" baseline="0" noProof="0" dirty="0">
                <a:ln>
                  <a:noFill/>
                </a:ln>
                <a:effectLst/>
                <a:uLnTx/>
                <a:uFillTx/>
                <a:latin typeface="Arial"/>
                <a:ea typeface="Meiryo UI"/>
                <a:cs typeface="+mn-cs"/>
              </a:rPr>
              <a:t>（評価済）</a:t>
            </a:r>
            <a:r>
              <a:rPr kumimoji="1" lang="en-US" altLang="ja-JP" sz="1400" b="0" i="0" u="none" strike="noStrike" kern="1200" cap="none" spc="0" normalizeH="0" baseline="0" noProof="0" dirty="0">
                <a:ln>
                  <a:noFill/>
                </a:ln>
                <a:effectLst/>
                <a:uLnTx/>
                <a:uFillTx/>
                <a:latin typeface="Arial"/>
                <a:ea typeface="Meiryo UI"/>
                <a:cs typeface="+mn-cs"/>
              </a:rPr>
              <a:t>】</a:t>
            </a:r>
          </a:p>
          <a:p>
            <a:pPr marL="457200" lvl="1" indent="0" defTabSz="914400">
              <a:buNone/>
              <a:defRPr/>
            </a:pPr>
            <a:r>
              <a:rPr kumimoji="1" lang="en-US" altLang="ja-JP" sz="1400" b="0" i="0" u="none" strike="noStrike" kern="1200" cap="none" spc="0" normalizeH="0" baseline="0" noProof="0" dirty="0">
                <a:ln>
                  <a:noFill/>
                </a:ln>
                <a:effectLst/>
                <a:uLnTx/>
                <a:uFillTx/>
                <a:latin typeface="Arial"/>
                <a:ea typeface="Meiryo UI"/>
                <a:cs typeface="+mn-cs"/>
              </a:rPr>
              <a:t>2-2. </a:t>
            </a:r>
            <a:r>
              <a:rPr kumimoji="1" lang="ja-JP" altLang="en-US" sz="1400" b="0" i="0" u="none" strike="noStrike" kern="1200" cap="none" spc="0" normalizeH="0" baseline="0" noProof="0" dirty="0">
                <a:ln>
                  <a:noFill/>
                </a:ln>
                <a:effectLst/>
                <a:uLnTx/>
                <a:uFillTx/>
                <a:latin typeface="Arial"/>
                <a:ea typeface="Meiryo UI"/>
                <a:cs typeface="+mn-cs"/>
              </a:rPr>
              <a:t>対象③</a:t>
            </a:r>
            <a:r>
              <a:rPr kumimoji="1" lang="en-US" altLang="ja-JP" sz="1400" b="0" i="0" u="none" strike="noStrike" kern="1200" cap="none" spc="0" normalizeH="0" baseline="0" noProof="0" dirty="0">
                <a:ln>
                  <a:noFill/>
                </a:ln>
                <a:effectLst/>
                <a:uLnTx/>
                <a:uFillTx/>
                <a:latin typeface="Arial"/>
                <a:ea typeface="Meiryo UI"/>
                <a:cs typeface="+mn-cs"/>
              </a:rPr>
              <a:t>PcCel7D</a:t>
            </a:r>
            <a:r>
              <a:rPr kumimoji="1" lang="ja-JP" altLang="en-US" sz="1400" b="0" i="0" u="none" strike="noStrike" kern="1200" cap="none" spc="0" normalizeH="0" baseline="0" noProof="0" dirty="0">
                <a:ln>
                  <a:noFill/>
                </a:ln>
                <a:effectLst/>
                <a:uLnTx/>
                <a:uFillTx/>
                <a:latin typeface="Arial"/>
                <a:ea typeface="Meiryo UI"/>
                <a:cs typeface="+mn-cs"/>
              </a:rPr>
              <a:t>：ファーメンターで合成、活性を再度確認</a:t>
            </a:r>
            <a:r>
              <a:rPr kumimoji="1" lang="en-US" altLang="ja-JP" sz="1400" b="0" i="0" u="none" strike="noStrike" kern="1200" cap="none" spc="0" normalizeH="0" baseline="0" noProof="0" dirty="0">
                <a:ln>
                  <a:noFill/>
                </a:ln>
                <a:effectLst/>
                <a:uLnTx/>
                <a:uFillTx/>
                <a:latin typeface="Arial"/>
                <a:ea typeface="Meiryo UI"/>
                <a:cs typeface="+mn-cs"/>
              </a:rPr>
              <a:t>【</a:t>
            </a:r>
            <a:r>
              <a:rPr kumimoji="1" lang="ja-JP" altLang="en-US" sz="1400" b="0" i="0" u="none" strike="noStrike" kern="1200" cap="none" spc="0" normalizeH="0" baseline="0" noProof="0" dirty="0">
                <a:ln>
                  <a:noFill/>
                </a:ln>
                <a:effectLst/>
                <a:uLnTx/>
                <a:uFillTx/>
                <a:latin typeface="Arial"/>
                <a:ea typeface="Meiryo UI"/>
                <a:cs typeface="+mn-cs"/>
              </a:rPr>
              <a:t>進捗：</a:t>
            </a:r>
            <a:r>
              <a:rPr kumimoji="1" lang="en-US" altLang="zh-TW" sz="1400" dirty="0">
                <a:latin typeface="Arial"/>
                <a:ea typeface="Meiryo UI"/>
              </a:rPr>
              <a:t>25%→80 %</a:t>
            </a:r>
            <a:r>
              <a:rPr kumimoji="1" lang="zh-TW" altLang="en-US" sz="1400" dirty="0">
                <a:latin typeface="Arial"/>
                <a:ea typeface="Meiryo UI"/>
              </a:rPr>
              <a:t>（活性確認</a:t>
            </a:r>
            <a:r>
              <a:rPr kumimoji="1" lang="ja-JP" altLang="en-US" sz="1400" dirty="0">
                <a:latin typeface="Arial"/>
                <a:ea typeface="Meiryo UI"/>
              </a:rPr>
              <a:t>完了）</a:t>
            </a:r>
            <a:r>
              <a:rPr kumimoji="1" lang="en-US" altLang="ja-JP" sz="1400" b="0" i="0" u="none" strike="noStrike" kern="1200" cap="none" spc="0" normalizeH="0" baseline="0" noProof="0" dirty="0">
                <a:ln>
                  <a:noFill/>
                </a:ln>
                <a:effectLst/>
                <a:uLnTx/>
                <a:uFillTx/>
                <a:latin typeface="Arial"/>
                <a:ea typeface="Meiryo UI"/>
                <a:cs typeface="+mn-cs"/>
              </a:rPr>
              <a:t>】</a:t>
            </a:r>
          </a:p>
          <a:p>
            <a:pPr marL="457200" lvl="1" indent="0" defTabSz="914400">
              <a:buNone/>
              <a:defRPr/>
            </a:pPr>
            <a:r>
              <a:rPr kumimoji="1" lang="en-US" altLang="ja-JP" sz="1400" b="0" i="0" u="none" strike="noStrike" kern="1200" cap="none" spc="0" normalizeH="0" baseline="0" noProof="0" dirty="0">
                <a:ln>
                  <a:noFill/>
                </a:ln>
                <a:effectLst/>
                <a:uLnTx/>
                <a:uFillTx/>
                <a:latin typeface="Arial"/>
                <a:ea typeface="Meiryo UI"/>
                <a:cs typeface="+mn-cs"/>
              </a:rPr>
              <a:t>2-3. </a:t>
            </a:r>
            <a:r>
              <a:rPr lang="ja-JP" altLang="en-US" sz="1400" dirty="0">
                <a:latin typeface="Arial"/>
                <a:ea typeface="Meiryo UI"/>
              </a:rPr>
              <a:t>対象④</a:t>
            </a:r>
            <a:r>
              <a:rPr lang="en-US" altLang="ja-JP" sz="1400" dirty="0">
                <a:latin typeface="Arial"/>
                <a:ea typeface="Meiryo UI"/>
              </a:rPr>
              <a:t>TrCel7A</a:t>
            </a:r>
            <a:r>
              <a:rPr lang="ja-JP" altLang="en-US" sz="1400" dirty="0">
                <a:latin typeface="Arial"/>
                <a:ea typeface="Meiryo UI"/>
              </a:rPr>
              <a:t>：合成した酵素を</a:t>
            </a:r>
            <a:r>
              <a:rPr kumimoji="0" lang="ja-JP" altLang="en-US" sz="1400" b="0" i="0" u="none" strike="noStrike" kern="1200" cap="none" spc="0" normalizeH="0" baseline="0" noProof="0" dirty="0">
                <a:ln>
                  <a:noFill/>
                </a:ln>
                <a:effectLst/>
                <a:uLnTx/>
                <a:uFillTx/>
                <a:latin typeface="Arial"/>
                <a:ea typeface="Meiryo UI"/>
                <a:cs typeface="+mn-cs"/>
              </a:rPr>
              <a:t>評価</a:t>
            </a:r>
            <a:r>
              <a:rPr kumimoji="1" lang="en-US" altLang="ja-JP" sz="1400" b="0" i="0" u="none" strike="noStrike" kern="1200" cap="none" spc="0" normalizeH="0" baseline="0" noProof="0" dirty="0">
                <a:ln>
                  <a:noFill/>
                </a:ln>
                <a:effectLst/>
                <a:uLnTx/>
                <a:uFillTx/>
                <a:latin typeface="Arial"/>
                <a:ea typeface="Meiryo UI"/>
                <a:cs typeface="+mn-cs"/>
              </a:rPr>
              <a:t>【</a:t>
            </a:r>
            <a:r>
              <a:rPr kumimoji="1" lang="en-US" altLang="zh-TW" sz="1400" b="0" i="0" u="none" strike="noStrike" kern="1200" cap="none" spc="0" normalizeH="0" baseline="0" noProof="0" dirty="0">
                <a:ln>
                  <a:noFill/>
                </a:ln>
                <a:effectLst/>
                <a:uLnTx/>
                <a:uFillTx/>
                <a:latin typeface="Arial"/>
                <a:ea typeface="Meiryo UI"/>
                <a:cs typeface="+mn-cs"/>
              </a:rPr>
              <a:t>30%→60%</a:t>
            </a:r>
            <a:r>
              <a:rPr kumimoji="1" lang="zh-TW" altLang="en-US" sz="1400" b="0" i="0" u="none" strike="noStrike" kern="1200" cap="none" spc="0" normalizeH="0" baseline="0" noProof="0" dirty="0">
                <a:ln>
                  <a:noFill/>
                </a:ln>
                <a:effectLst/>
                <a:uLnTx/>
                <a:uFillTx/>
                <a:latin typeface="Arial"/>
                <a:ea typeface="Meiryo UI"/>
                <a:cs typeface="+mn-cs"/>
              </a:rPr>
              <a:t>（活性確認中）</a:t>
            </a:r>
            <a:r>
              <a:rPr kumimoji="1" lang="en-US" altLang="ja-JP" sz="1400" b="0" i="0" u="none" strike="noStrike" kern="1200" cap="none" spc="0" normalizeH="0" baseline="0" noProof="0" dirty="0">
                <a:ln>
                  <a:noFill/>
                </a:ln>
                <a:effectLst/>
                <a:uLnTx/>
                <a:uFillTx/>
                <a:latin typeface="Arial"/>
                <a:ea typeface="Meiryo UI"/>
                <a:cs typeface="+mn-cs"/>
              </a:rPr>
              <a:t>】</a:t>
            </a:r>
          </a:p>
          <a:p>
            <a:r>
              <a:rPr lang="ja-JP" altLang="en-US" sz="1800" b="1" dirty="0"/>
              <a:t>今月の目標</a:t>
            </a:r>
            <a:endParaRPr lang="en-US" altLang="ja-JP" sz="1400" dirty="0"/>
          </a:p>
          <a:p>
            <a:pPr marL="457200" lvl="1" indent="0">
              <a:buNone/>
              <a:defRPr/>
            </a:pPr>
            <a:r>
              <a:rPr kumimoji="0" lang="en-US" altLang="ja-JP" sz="1400" b="0" i="0" u="none" strike="noStrike" kern="1200" cap="none" spc="0" normalizeH="0" baseline="0" noProof="0" dirty="0">
                <a:ln>
                  <a:noFill/>
                </a:ln>
                <a:effectLst/>
                <a:uLnTx/>
                <a:uFillTx/>
                <a:latin typeface="Arial"/>
                <a:ea typeface="Meiryo UI"/>
                <a:cs typeface="+mn-cs"/>
              </a:rPr>
              <a:t>2-</a:t>
            </a:r>
            <a:r>
              <a:rPr lang="en-US" altLang="ja-JP" sz="1400" dirty="0">
                <a:latin typeface="Arial"/>
                <a:ea typeface="Meiryo UI"/>
              </a:rPr>
              <a:t>1. </a:t>
            </a:r>
            <a:r>
              <a:rPr lang="ja-JP" altLang="en-US" sz="1400" dirty="0">
                <a:latin typeface="Arial"/>
                <a:ea typeface="Meiryo UI"/>
              </a:rPr>
              <a:t>対象②：</a:t>
            </a:r>
            <a:r>
              <a:rPr kumimoji="0" lang="ja-JP" altLang="en-US" sz="1400" b="0" i="0" u="none" strike="noStrike" kern="1200" cap="none" spc="0" normalizeH="0" baseline="0" noProof="0" dirty="0">
                <a:ln>
                  <a:noFill/>
                </a:ln>
                <a:effectLst/>
                <a:uLnTx/>
                <a:uFillTx/>
                <a:latin typeface="Arial"/>
                <a:ea typeface="Meiryo UI"/>
                <a:cs typeface="+mn-cs"/>
              </a:rPr>
              <a:t>合成した</a:t>
            </a:r>
            <a:r>
              <a:rPr kumimoji="0" lang="ja-JP" altLang="en-US" sz="1400" dirty="0">
                <a:latin typeface="Arial"/>
                <a:ea typeface="Meiryo UI"/>
              </a:rPr>
              <a:t>タンパク質の活性を</a:t>
            </a:r>
            <a:r>
              <a:rPr kumimoji="0" lang="ja-JP" altLang="en-US" sz="1400" b="0" i="0" u="none" strike="noStrike" kern="1200" cap="none" spc="0" normalizeH="0" baseline="0" noProof="0" dirty="0">
                <a:ln>
                  <a:noFill/>
                </a:ln>
                <a:effectLst/>
                <a:uLnTx/>
                <a:uFillTx/>
                <a:latin typeface="Arial"/>
                <a:ea typeface="Meiryo UI"/>
                <a:cs typeface="+mn-cs"/>
              </a:rPr>
              <a:t>評価する </a:t>
            </a:r>
            <a:r>
              <a:rPr lang="en-US" altLang="ja-JP" sz="1400" dirty="0">
                <a:latin typeface="Arial"/>
                <a:ea typeface="Meiryo UI"/>
              </a:rPr>
              <a:t>【</a:t>
            </a:r>
            <a:r>
              <a:rPr lang="ja-JP" altLang="en-US" sz="1400" dirty="0">
                <a:latin typeface="Arial"/>
                <a:ea typeface="Meiryo UI"/>
              </a:rPr>
              <a:t>進捗：</a:t>
            </a:r>
            <a:r>
              <a:rPr lang="en-US" altLang="ja-JP" sz="1400" dirty="0">
                <a:latin typeface="Arial"/>
                <a:ea typeface="Meiryo UI"/>
              </a:rPr>
              <a:t>80%</a:t>
            </a:r>
            <a:r>
              <a:rPr kumimoji="1" lang="en-US" altLang="ja-JP" sz="1400" b="0" i="0" u="none" strike="noStrike" kern="1200" cap="none" spc="0" normalizeH="0" baseline="0" noProof="0" dirty="0">
                <a:ln>
                  <a:noFill/>
                </a:ln>
                <a:effectLst/>
                <a:uLnTx/>
                <a:uFillTx/>
                <a:latin typeface="Arial"/>
                <a:ea typeface="Meiryo UI"/>
                <a:cs typeface="+mn-cs"/>
              </a:rPr>
              <a:t>】</a:t>
            </a:r>
          </a:p>
          <a:p>
            <a:pPr marL="457200" marR="0" lvl="1" indent="0" algn="l" defTabSz="457200" rtl="0" eaLnBrk="1" fontAlgn="auto" latinLnBrk="0" hangingPunct="1">
              <a:lnSpc>
                <a:spcPct val="100000"/>
              </a:lnSpc>
              <a:spcBef>
                <a:spcPts val="0"/>
              </a:spcBef>
              <a:spcAft>
                <a:spcPts val="0"/>
              </a:spcAft>
              <a:buClrTx/>
              <a:buSzTx/>
              <a:buFontTx/>
              <a:buNone/>
              <a:tabLst/>
              <a:defRPr/>
            </a:pPr>
            <a:r>
              <a:rPr kumimoji="0" lang="en-US" altLang="ja-JP" sz="1400" b="0" i="0" u="none" strike="noStrike" kern="1200" cap="none" spc="0" normalizeH="0" baseline="0" noProof="0" dirty="0">
                <a:ln>
                  <a:noFill/>
                </a:ln>
                <a:effectLst/>
                <a:uLnTx/>
                <a:uFillTx/>
                <a:latin typeface="Arial"/>
                <a:ea typeface="Meiryo UI"/>
                <a:cs typeface="+mn-cs"/>
              </a:rPr>
              <a:t>2-2, 3. </a:t>
            </a:r>
            <a:r>
              <a:rPr kumimoji="0" lang="ja-JP" altLang="en-US" sz="1400" b="0" i="0" u="none" strike="noStrike" kern="1200" cap="none" spc="0" normalizeH="0" baseline="0" noProof="0" dirty="0">
                <a:ln>
                  <a:noFill/>
                </a:ln>
                <a:effectLst/>
                <a:uLnTx/>
                <a:uFillTx/>
                <a:latin typeface="Arial"/>
                <a:ea typeface="Meiryo UI"/>
                <a:cs typeface="+mn-cs"/>
              </a:rPr>
              <a:t>対象③④：合成したタンパク質の活性を確認する</a:t>
            </a:r>
            <a:r>
              <a:rPr lang="ja-JP" altLang="en-US" sz="1400" dirty="0">
                <a:latin typeface="Arial"/>
                <a:ea typeface="Meiryo UI"/>
              </a:rPr>
              <a:t> </a:t>
            </a:r>
            <a:r>
              <a:rPr kumimoji="0" lang="en-US" altLang="ja-JP" sz="1400" b="0" i="0" u="none" strike="noStrike" kern="1200" cap="none" spc="0" normalizeH="0" baseline="0" noProof="0" dirty="0">
                <a:ln>
                  <a:noFill/>
                </a:ln>
                <a:effectLst/>
                <a:uLnTx/>
                <a:uFillTx/>
                <a:latin typeface="Arial"/>
                <a:ea typeface="Meiryo UI"/>
                <a:cs typeface="+mn-cs"/>
              </a:rPr>
              <a:t>【</a:t>
            </a:r>
            <a:r>
              <a:rPr kumimoji="0" lang="ja-JP" altLang="en-US" sz="1400" b="0" i="0" u="none" strike="noStrike" kern="1200" cap="none" spc="0" normalizeH="0" baseline="0" noProof="0" dirty="0">
                <a:ln>
                  <a:noFill/>
                </a:ln>
                <a:effectLst/>
                <a:uLnTx/>
                <a:uFillTx/>
                <a:latin typeface="Arial"/>
                <a:ea typeface="Meiryo UI"/>
                <a:cs typeface="+mn-cs"/>
              </a:rPr>
              <a:t>進捗：</a:t>
            </a:r>
            <a:r>
              <a:rPr lang="en-US" altLang="ja-JP" sz="1400" dirty="0">
                <a:latin typeface="Arial"/>
                <a:ea typeface="Meiryo UI"/>
              </a:rPr>
              <a:t>50</a:t>
            </a:r>
            <a:r>
              <a:rPr kumimoji="0" lang="en-US" altLang="ja-JP" sz="1400" b="0" i="0" u="none" strike="noStrike" kern="1200" cap="none" spc="0" normalizeH="0" baseline="0" noProof="0" dirty="0">
                <a:ln>
                  <a:noFill/>
                </a:ln>
                <a:effectLst/>
                <a:uLnTx/>
                <a:uFillTx/>
                <a:latin typeface="Arial"/>
                <a:ea typeface="Meiryo UI"/>
                <a:cs typeface="+mn-cs"/>
              </a:rPr>
              <a:t>%】</a:t>
            </a:r>
          </a:p>
          <a:p>
            <a:r>
              <a:rPr lang="ja-JP" altLang="en-US" sz="1800" b="1" dirty="0"/>
              <a:t>今月の報告</a:t>
            </a:r>
            <a:endParaRPr lang="en-US" altLang="ja-JP" sz="1800" b="1" dirty="0"/>
          </a:p>
          <a:p>
            <a:pPr marL="742950" lvl="1" indent="-285750">
              <a:buFont typeface="Arial" panose="020B0604020202020204" pitchFamily="34" charset="0"/>
              <a:buChar char="•"/>
              <a:defRPr/>
            </a:pPr>
            <a:r>
              <a:rPr kumimoji="0" lang="ja-JP" altLang="en-US" sz="1400" dirty="0">
                <a:latin typeface="Arial"/>
                <a:ea typeface="Meiryo UI"/>
              </a:rPr>
              <a:t>東京大学で</a:t>
            </a:r>
            <a:r>
              <a:rPr kumimoji="0" lang="en-US" altLang="ja-JP" sz="1400" dirty="0">
                <a:latin typeface="Arial"/>
                <a:ea typeface="Meiryo UI"/>
              </a:rPr>
              <a:t>3</a:t>
            </a:r>
            <a:r>
              <a:rPr kumimoji="0" lang="ja-JP" altLang="en-US" sz="1400" dirty="0">
                <a:latin typeface="Arial"/>
                <a:ea typeface="Meiryo UI"/>
              </a:rPr>
              <a:t>つの実験を進めた。</a:t>
            </a:r>
            <a:endParaRPr kumimoji="0" lang="en-US" altLang="ja-JP" sz="1400" dirty="0">
              <a:latin typeface="Arial"/>
              <a:ea typeface="Meiryo UI"/>
            </a:endParaRPr>
          </a:p>
          <a:p>
            <a:pPr marL="1200150" lvl="2" indent="-285750">
              <a:buFont typeface="Arial" panose="020B0604020202020204" pitchFamily="34" charset="0"/>
              <a:buChar char="•"/>
              <a:defRPr/>
            </a:pPr>
            <a:r>
              <a:rPr lang="ja-JP" altLang="en-US" sz="1400" dirty="0">
                <a:latin typeface="Arial"/>
                <a:ea typeface="Meiryo UI"/>
              </a:rPr>
              <a:t>対象②：野生型</a:t>
            </a:r>
            <a:r>
              <a:rPr lang="en-US" altLang="ja-JP" sz="1400" dirty="0">
                <a:latin typeface="Arial"/>
                <a:ea typeface="Meiryo UI"/>
              </a:rPr>
              <a:t>TeCel7A-TrCBM1</a:t>
            </a:r>
            <a:r>
              <a:rPr lang="ja-JP" altLang="en-US" sz="1400" dirty="0">
                <a:latin typeface="Arial"/>
                <a:ea typeface="Meiryo UI"/>
              </a:rPr>
              <a:t>および変異体</a:t>
            </a:r>
            <a:r>
              <a:rPr lang="en-US" altLang="ja-JP" sz="1400" dirty="0">
                <a:latin typeface="Arial"/>
                <a:ea typeface="Meiryo UI"/>
              </a:rPr>
              <a:t>24</a:t>
            </a:r>
            <a:r>
              <a:rPr lang="ja-JP" altLang="en-US" sz="1400" dirty="0">
                <a:latin typeface="Arial"/>
                <a:ea typeface="Meiryo UI"/>
              </a:rPr>
              <a:t>種類を吸光度を用いた方法で評価した。評価結果より、特徴的な変異体が出てきた。結果の考察は、</a:t>
            </a:r>
            <a:r>
              <a:rPr lang="en-US" altLang="ja-JP" sz="1400" dirty="0">
                <a:latin typeface="Arial"/>
                <a:ea typeface="Meiryo UI"/>
              </a:rPr>
              <a:t>2/17</a:t>
            </a:r>
            <a:r>
              <a:rPr lang="ja-JP" altLang="en-US" sz="1400" dirty="0">
                <a:latin typeface="Arial"/>
                <a:ea typeface="Meiryo UI"/>
              </a:rPr>
              <a:t>東大との打ち合わせ以降に議論する。</a:t>
            </a:r>
          </a:p>
          <a:p>
            <a:pPr marL="1200150" lvl="2" indent="-285750">
              <a:buFont typeface="Arial" panose="020B0604020202020204" pitchFamily="34" charset="0"/>
              <a:buChar char="•"/>
              <a:defRPr/>
            </a:pPr>
            <a:r>
              <a:rPr lang="ja-JP" altLang="en-US" sz="1400" dirty="0">
                <a:latin typeface="Arial"/>
                <a:ea typeface="Meiryo UI"/>
              </a:rPr>
              <a:t>対象③：酵素反応で目的生成物を確認した。酵母による</a:t>
            </a:r>
            <a:r>
              <a:rPr lang="en-US" altLang="ja-JP" sz="1400" dirty="0">
                <a:latin typeface="Arial"/>
                <a:ea typeface="Meiryo UI"/>
              </a:rPr>
              <a:t>PcCel7D</a:t>
            </a:r>
            <a:r>
              <a:rPr lang="ja-JP" altLang="en-US" sz="1400" dirty="0">
                <a:latin typeface="Arial"/>
                <a:ea typeface="Meiryo UI"/>
              </a:rPr>
              <a:t>の合成は可能であると考えられる。</a:t>
            </a:r>
          </a:p>
          <a:p>
            <a:pPr marL="1200150" lvl="2" indent="-285750">
              <a:buFont typeface="Arial" panose="020B0604020202020204" pitchFamily="34" charset="0"/>
              <a:buChar char="•"/>
              <a:defRPr/>
            </a:pPr>
            <a:r>
              <a:rPr lang="ja-JP" altLang="en-US" sz="1400" dirty="0">
                <a:latin typeface="Arial"/>
                <a:ea typeface="Meiryo UI"/>
              </a:rPr>
              <a:t>対象④：合成したタンパク質の活性を</a:t>
            </a:r>
            <a:r>
              <a:rPr lang="en-US" altLang="ja-JP" sz="1400" dirty="0">
                <a:latin typeface="Arial"/>
                <a:ea typeface="Meiryo UI"/>
              </a:rPr>
              <a:t>HPLC</a:t>
            </a:r>
            <a:r>
              <a:rPr lang="ja-JP" altLang="en-US" sz="1400" dirty="0">
                <a:latin typeface="Arial"/>
                <a:ea typeface="Meiryo UI"/>
              </a:rPr>
              <a:t>で確認中。</a:t>
            </a:r>
          </a:p>
          <a:p>
            <a:r>
              <a:rPr lang="ja-JP" altLang="en-US" sz="1800" b="1" dirty="0"/>
              <a:t>次月の予定</a:t>
            </a:r>
            <a:endParaRPr lang="en-US" altLang="ja-JP" sz="1400" b="1" dirty="0"/>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400" b="0" i="0" u="none" strike="noStrike" kern="1200" cap="none" spc="0" normalizeH="0" baseline="0" noProof="0" dirty="0">
                <a:ln>
                  <a:noFill/>
                </a:ln>
                <a:effectLst/>
                <a:uLnTx/>
                <a:uFillTx/>
                <a:latin typeface="Arial"/>
                <a:ea typeface="Meiryo UI"/>
                <a:cs typeface="+mn-cs"/>
              </a:rPr>
              <a:t>東大で実施している実験完了、結果について議論</a:t>
            </a:r>
            <a:endParaRPr kumimoji="0" lang="en-US" altLang="ja-JP" sz="1400" b="0" i="0" u="none" strike="noStrike" kern="1200" cap="none" spc="0" normalizeH="0" baseline="0" noProof="0" dirty="0">
              <a:ln>
                <a:noFill/>
              </a:ln>
              <a:effectLst/>
              <a:uLnTx/>
              <a:uFillTx/>
              <a:latin typeface="Arial"/>
              <a:ea typeface="Meiryo UI"/>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400" b="0" i="0" u="none" strike="noStrike" kern="1200" cap="none" spc="0" normalizeH="0" baseline="0" noProof="0" dirty="0">
                <a:ln>
                  <a:noFill/>
                </a:ln>
                <a:effectLst/>
                <a:uLnTx/>
                <a:uFillTx/>
                <a:latin typeface="Arial"/>
                <a:ea typeface="Meiryo UI"/>
                <a:cs typeface="+mn-cs"/>
              </a:rPr>
              <a:t>報告書作成</a:t>
            </a:r>
          </a:p>
        </p:txBody>
      </p:sp>
      <p:sp>
        <p:nvSpPr>
          <p:cNvPr id="7" name="テキスト ボックス 6">
            <a:extLst>
              <a:ext uri="{FF2B5EF4-FFF2-40B4-BE49-F238E27FC236}">
                <a16:creationId xmlns:a16="http://schemas.microsoft.com/office/drawing/2014/main" id="{3F794199-4308-449B-8B9B-EA3A7A36F693}"/>
              </a:ext>
            </a:extLst>
          </p:cNvPr>
          <p:cNvSpPr txBox="1"/>
          <p:nvPr/>
        </p:nvSpPr>
        <p:spPr>
          <a:xfrm>
            <a:off x="9468067" y="825389"/>
            <a:ext cx="2597186" cy="830997"/>
          </a:xfrm>
          <a:prstGeom prst="rect">
            <a:avLst/>
          </a:prstGeom>
          <a:noFill/>
        </p:spPr>
        <p:txBody>
          <a:bodyPr wrap="none" rtlCol="0">
            <a:spAutoFit/>
          </a:bodyPr>
          <a:lstStyle/>
          <a:p>
            <a:r>
              <a:rPr kumimoji="1" lang="ja-JP" altLang="en-US" sz="1200" dirty="0"/>
              <a:t>微生物名</a:t>
            </a:r>
          </a:p>
          <a:p>
            <a:r>
              <a:rPr kumimoji="1" lang="en-US" altLang="ja-JP" sz="1200" dirty="0"/>
              <a:t>Pc</a:t>
            </a:r>
            <a:r>
              <a:rPr kumimoji="1" lang="ja-JP" altLang="en-US" sz="1200" dirty="0"/>
              <a:t>：</a:t>
            </a:r>
            <a:r>
              <a:rPr kumimoji="1" lang="en-US" altLang="ja-JP" sz="1200" i="1" dirty="0" err="1"/>
              <a:t>Phanerochaete</a:t>
            </a:r>
            <a:r>
              <a:rPr kumimoji="1" lang="en-US" altLang="ja-JP" sz="1200" i="1" dirty="0"/>
              <a:t> </a:t>
            </a:r>
            <a:r>
              <a:rPr kumimoji="1" lang="en-US" altLang="ja-JP" sz="1200" i="1" dirty="0" err="1"/>
              <a:t>chrysosporium</a:t>
            </a:r>
            <a:endParaRPr kumimoji="1" lang="en-US" altLang="ja-JP" sz="1200" i="1" dirty="0"/>
          </a:p>
          <a:p>
            <a:r>
              <a:rPr kumimoji="1" lang="en-US" altLang="ja-JP" sz="1200" dirty="0" err="1"/>
              <a:t>Te</a:t>
            </a:r>
            <a:r>
              <a:rPr kumimoji="1" lang="ja-JP" altLang="en-US" sz="1200" dirty="0"/>
              <a:t>：</a:t>
            </a:r>
            <a:r>
              <a:rPr kumimoji="1" lang="en-US" altLang="ja-JP" sz="1200" i="1" dirty="0" err="1"/>
              <a:t>Talaromyces</a:t>
            </a:r>
            <a:r>
              <a:rPr kumimoji="1" lang="en-US" altLang="ja-JP" sz="1200" i="1" dirty="0"/>
              <a:t> </a:t>
            </a:r>
            <a:r>
              <a:rPr kumimoji="1" lang="en-US" altLang="ja-JP" sz="1200" i="1" dirty="0" err="1"/>
              <a:t>emersonii</a:t>
            </a:r>
            <a:endParaRPr kumimoji="1" lang="en-US" altLang="ja-JP" sz="1200" i="1" dirty="0"/>
          </a:p>
          <a:p>
            <a:r>
              <a:rPr kumimoji="1" lang="en-US" altLang="ja-JP" sz="1200" dirty="0"/>
              <a:t>Tr</a:t>
            </a:r>
            <a:r>
              <a:rPr kumimoji="1" lang="ja-JP" altLang="en-US" sz="1200" dirty="0"/>
              <a:t>：</a:t>
            </a:r>
            <a:r>
              <a:rPr kumimoji="1" lang="en-US" altLang="ja-JP" sz="1200" i="1" dirty="0"/>
              <a:t>Trichoderma </a:t>
            </a:r>
            <a:r>
              <a:rPr kumimoji="1" lang="en-US" altLang="ja-JP" sz="1200" i="1" dirty="0" err="1"/>
              <a:t>reesei</a:t>
            </a:r>
            <a:endParaRPr kumimoji="1" lang="en-US" altLang="ja-JP" sz="1200" i="1" dirty="0"/>
          </a:p>
        </p:txBody>
      </p:sp>
    </p:spTree>
    <p:extLst>
      <p:ext uri="{BB962C8B-B14F-4D97-AF65-F5344CB8AC3E}">
        <p14:creationId xmlns:p14="http://schemas.microsoft.com/office/powerpoint/2010/main" val="3779458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770974D9-0004-4B6B-9185-22B072E7F17C}"/>
              </a:ext>
            </a:extLst>
          </p:cNvPr>
          <p:cNvSpPr/>
          <p:nvPr/>
        </p:nvSpPr>
        <p:spPr>
          <a:xfrm>
            <a:off x="119270" y="5950226"/>
            <a:ext cx="11888511" cy="8309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テキスト ボックス 5">
            <a:extLst>
              <a:ext uri="{FF2B5EF4-FFF2-40B4-BE49-F238E27FC236}">
                <a16:creationId xmlns:a16="http://schemas.microsoft.com/office/drawing/2014/main" id="{F1F080B9-7950-4183-991E-4DF03466F34C}"/>
              </a:ext>
            </a:extLst>
          </p:cNvPr>
          <p:cNvSpPr txBox="1"/>
          <p:nvPr/>
        </p:nvSpPr>
        <p:spPr>
          <a:xfrm>
            <a:off x="285632" y="741400"/>
            <a:ext cx="11633096" cy="6124754"/>
          </a:xfrm>
          <a:prstGeom prst="rect">
            <a:avLst/>
          </a:prstGeom>
          <a:noFill/>
        </p:spPr>
        <p:txBody>
          <a:bodyPr wrap="square" rtlCol="0">
            <a:spAutoFit/>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1" lang="en-US" altLang="ja-JP" sz="1400" b="0" i="0" u="none" strike="noStrike" kern="1200" cap="none" spc="0" normalizeH="0" baseline="0" noProof="0" dirty="0">
                <a:ln>
                  <a:noFill/>
                </a:ln>
                <a:effectLst/>
                <a:uLnTx/>
                <a:uFillTx/>
                <a:latin typeface="Arial"/>
                <a:ea typeface="Meiryo UI"/>
                <a:cs typeface="+mn-cs"/>
              </a:rPr>
              <a:t>FY22</a:t>
            </a:r>
            <a:r>
              <a:rPr kumimoji="1" lang="ja-JP" altLang="en-US" sz="1400" b="0" i="0" u="none" strike="noStrike" kern="1200" cap="none" spc="0" normalizeH="0" baseline="0" noProof="0" dirty="0">
                <a:ln>
                  <a:noFill/>
                </a:ln>
                <a:effectLst/>
                <a:uLnTx/>
                <a:uFillTx/>
                <a:latin typeface="Arial"/>
                <a:ea typeface="Meiryo UI"/>
                <a:cs typeface="+mn-cs"/>
              </a:rPr>
              <a:t>目標</a:t>
            </a:r>
            <a:endParaRPr kumimoji="1" lang="en-US" altLang="ja-JP" sz="1400" b="0" i="0" u="none" strike="noStrike" kern="1200" cap="none" spc="0" normalizeH="0" baseline="0" noProof="0" dirty="0">
              <a:ln>
                <a:noFill/>
              </a:ln>
              <a:effectLst/>
              <a:uLnTx/>
              <a:uFillTx/>
              <a:latin typeface="Arial"/>
              <a:ea typeface="Meiryo UI"/>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effectLst/>
                <a:uLnTx/>
                <a:uFillTx/>
                <a:latin typeface="Arial"/>
                <a:ea typeface="Meiryo UI"/>
                <a:cs typeface="+mn-cs"/>
              </a:rPr>
              <a:t>1. </a:t>
            </a:r>
            <a:r>
              <a:rPr kumimoji="1" lang="ja-JP" altLang="en-US" sz="1400" b="0" i="0" u="none" strike="noStrike" kern="1200" cap="none" spc="0" normalizeH="0" baseline="0" noProof="0" dirty="0">
                <a:ln>
                  <a:noFill/>
                </a:ln>
                <a:effectLst/>
                <a:uLnTx/>
                <a:uFillTx/>
                <a:latin typeface="Arial"/>
                <a:ea typeface="Meiryo UI"/>
                <a:cs typeface="+mn-cs"/>
              </a:rPr>
              <a:t>設計セルロース結合ドメイン（</a:t>
            </a:r>
            <a:r>
              <a:rPr kumimoji="1" lang="en-US" altLang="ja-JP" sz="1400" b="0" i="0" u="none" strike="noStrike" kern="1200" cap="none" spc="0" normalizeH="0" baseline="0" noProof="0" dirty="0">
                <a:ln>
                  <a:noFill/>
                </a:ln>
                <a:effectLst/>
                <a:uLnTx/>
                <a:uFillTx/>
                <a:latin typeface="Arial"/>
                <a:ea typeface="Meiryo UI"/>
                <a:cs typeface="+mn-cs"/>
              </a:rPr>
              <a:t>CBD</a:t>
            </a:r>
            <a:r>
              <a:rPr kumimoji="1" lang="ja-JP" altLang="en-US" sz="1400" b="0" i="0" u="none" strike="noStrike" kern="1200" cap="none" spc="0" normalizeH="0" baseline="0" noProof="0" dirty="0">
                <a:ln>
                  <a:noFill/>
                </a:ln>
                <a:effectLst/>
                <a:uLnTx/>
                <a:uFillTx/>
                <a:latin typeface="Arial"/>
                <a:ea typeface="Meiryo UI"/>
                <a:cs typeface="+mn-cs"/>
              </a:rPr>
              <a:t>）の合成・評価</a:t>
            </a:r>
            <a:endParaRPr kumimoji="1" lang="en-US" altLang="ja-JP" sz="1400" b="0" i="0" u="none" strike="noStrike" kern="1200" cap="none" spc="0" normalizeH="0" baseline="0" noProof="0" dirty="0">
              <a:ln>
                <a:noFill/>
              </a:ln>
              <a:effectLst/>
              <a:uLnTx/>
              <a:uFillTx/>
              <a:latin typeface="Arial"/>
              <a:ea typeface="Meiryo UI"/>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effectLst/>
                <a:uLnTx/>
                <a:uFillTx/>
                <a:latin typeface="Arial"/>
                <a:ea typeface="Meiryo UI"/>
                <a:cs typeface="+mn-cs"/>
              </a:rPr>
              <a:t>2. </a:t>
            </a:r>
            <a:r>
              <a:rPr kumimoji="1" lang="ja-JP" altLang="en-US" sz="1400" b="0" i="0" u="none" strike="noStrike" kern="1200" cap="none" spc="0" normalizeH="0" baseline="0" noProof="0" dirty="0">
                <a:ln>
                  <a:noFill/>
                </a:ln>
                <a:effectLst/>
                <a:uLnTx/>
                <a:uFillTx/>
                <a:latin typeface="Arial"/>
                <a:ea typeface="Meiryo UI"/>
                <a:cs typeface="+mn-cs"/>
              </a:rPr>
              <a:t>セルロース分解酵素の合成・評価</a:t>
            </a:r>
            <a:endParaRPr kumimoji="1" lang="en-US" altLang="ja-JP" sz="1400" b="0" i="0" u="none" strike="noStrike" kern="1200" cap="none" spc="0" normalizeH="0" baseline="0" noProof="0" dirty="0">
              <a:ln>
                <a:noFill/>
              </a:ln>
              <a:effectLst/>
              <a:uLnTx/>
              <a:uFillTx/>
              <a:latin typeface="Arial"/>
              <a:ea typeface="Meiryo UI"/>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1" lang="en-US" altLang="ja-JP" sz="1400" dirty="0">
                <a:latin typeface="Arial"/>
                <a:ea typeface="Meiryo UI"/>
              </a:rPr>
              <a:t>4</a:t>
            </a:r>
            <a:r>
              <a:rPr kumimoji="1" lang="en-US" altLang="ja-JP" sz="1400" b="0" i="0" u="none" strike="noStrike" kern="1200" cap="none" spc="0" normalizeH="0" baseline="0" noProof="0" dirty="0">
                <a:ln>
                  <a:noFill/>
                </a:ln>
                <a:effectLst/>
                <a:uLnTx/>
                <a:uFillTx/>
                <a:latin typeface="Arial"/>
                <a:ea typeface="Meiryo UI"/>
                <a:cs typeface="+mn-cs"/>
              </a:rPr>
              <a:t>Q</a:t>
            </a:r>
            <a:r>
              <a:rPr kumimoji="1" lang="ja-JP" altLang="en-US" sz="1400" b="0" i="0" u="none" strike="noStrike" kern="1200" cap="none" spc="0" normalizeH="0" baseline="0" noProof="0" dirty="0">
                <a:ln>
                  <a:noFill/>
                </a:ln>
                <a:effectLst/>
                <a:uLnTx/>
                <a:uFillTx/>
                <a:latin typeface="Arial"/>
                <a:ea typeface="Meiryo UI"/>
                <a:cs typeface="+mn-cs"/>
              </a:rPr>
              <a:t>目標</a:t>
            </a:r>
            <a:endParaRPr kumimoji="1" lang="en-US" altLang="ja-JP" sz="1400" b="0" i="0" u="none" strike="noStrike" kern="1200" cap="none" spc="0" normalizeH="0" baseline="0" noProof="0" dirty="0">
              <a:ln>
                <a:noFill/>
              </a:ln>
              <a:effectLst/>
              <a:uLnTx/>
              <a:uFillTx/>
              <a:latin typeface="Arial"/>
              <a:ea typeface="Meiryo UI"/>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effectLst/>
                <a:uLnTx/>
                <a:uFillTx/>
                <a:latin typeface="Arial"/>
                <a:ea typeface="Meiryo UI"/>
                <a:cs typeface="+mn-cs"/>
              </a:rPr>
              <a:t>2-1. </a:t>
            </a:r>
            <a:r>
              <a:rPr lang="ja-JP" altLang="en-US" sz="1400" dirty="0">
                <a:latin typeface="Arial"/>
                <a:ea typeface="Meiryo UI"/>
              </a:rPr>
              <a:t>対象②</a:t>
            </a:r>
            <a:r>
              <a:rPr lang="en-US" altLang="ja-JP" sz="1400" dirty="0">
                <a:latin typeface="Arial"/>
                <a:ea typeface="Meiryo UI"/>
              </a:rPr>
              <a:t>TeCel7A-TrCBM1</a:t>
            </a:r>
            <a:r>
              <a:rPr lang="ja-JP" altLang="en-US" sz="1400" dirty="0">
                <a:latin typeface="Arial"/>
                <a:ea typeface="Meiryo UI"/>
              </a:rPr>
              <a:t>：</a:t>
            </a:r>
            <a:r>
              <a:rPr kumimoji="0" lang="ja-JP" altLang="en-US" sz="1400" b="0" i="0" u="none" strike="noStrike" kern="1200" cap="none" spc="0" normalizeH="0" baseline="0" noProof="0" dirty="0">
                <a:ln>
                  <a:noFill/>
                </a:ln>
                <a:effectLst/>
                <a:uLnTx/>
                <a:uFillTx/>
                <a:latin typeface="Arial"/>
                <a:ea typeface="Meiryo UI"/>
                <a:cs typeface="+mn-cs"/>
              </a:rPr>
              <a:t>設計</a:t>
            </a:r>
            <a:r>
              <a:rPr kumimoji="0" lang="en-US" altLang="ja-JP" sz="1400" b="0" i="0" u="none" strike="noStrike" kern="1200" cap="none" spc="0" normalizeH="0" baseline="0" noProof="0" dirty="0">
                <a:ln>
                  <a:noFill/>
                </a:ln>
                <a:effectLst/>
                <a:uLnTx/>
                <a:uFillTx/>
                <a:latin typeface="Arial"/>
                <a:ea typeface="Meiryo UI"/>
                <a:cs typeface="+mn-cs"/>
              </a:rPr>
              <a:t>CBD</a:t>
            </a:r>
            <a:r>
              <a:rPr kumimoji="0" lang="ja-JP" altLang="en-US" sz="1400" b="0" i="0" u="none" strike="noStrike" kern="1200" cap="none" spc="0" normalizeH="0" baseline="0" noProof="0" dirty="0">
                <a:ln>
                  <a:noFill/>
                </a:ln>
                <a:effectLst/>
                <a:uLnTx/>
                <a:uFillTx/>
                <a:latin typeface="Arial"/>
                <a:ea typeface="Meiryo UI"/>
                <a:cs typeface="+mn-cs"/>
              </a:rPr>
              <a:t>を含むセルロース分解酵素を評価</a:t>
            </a:r>
            <a:r>
              <a:rPr kumimoji="1" lang="en-US" altLang="ja-JP" sz="1400" b="0" i="0" u="none" strike="noStrike" kern="1200" cap="none" spc="0" normalizeH="0" baseline="0" noProof="0" dirty="0">
                <a:ln>
                  <a:noFill/>
                </a:ln>
                <a:effectLst/>
                <a:uLnTx/>
                <a:uFillTx/>
                <a:latin typeface="Arial"/>
                <a:ea typeface="Meiryo UI"/>
                <a:cs typeface="+mn-cs"/>
              </a:rPr>
              <a:t>【</a:t>
            </a:r>
            <a:r>
              <a:rPr kumimoji="1" lang="zh-TW" altLang="en-US" sz="1400" b="0" i="0" u="none" strike="noStrike" kern="1200" cap="none" spc="0" normalizeH="0" baseline="0" noProof="0" dirty="0">
                <a:ln>
                  <a:noFill/>
                </a:ln>
                <a:effectLst/>
                <a:uLnTx/>
                <a:uFillTx/>
                <a:latin typeface="Arial"/>
                <a:ea typeface="Meiryo UI"/>
                <a:cs typeface="+mn-cs"/>
              </a:rPr>
              <a:t>進捗： </a:t>
            </a:r>
            <a:r>
              <a:rPr kumimoji="1" lang="en-US" altLang="zh-TW" sz="1400" b="0" i="0" u="none" strike="noStrike" kern="1200" cap="none" spc="0" normalizeH="0" baseline="0" noProof="0" dirty="0">
                <a:ln>
                  <a:noFill/>
                </a:ln>
                <a:effectLst/>
                <a:uLnTx/>
                <a:uFillTx/>
                <a:latin typeface="Arial"/>
                <a:ea typeface="Meiryo UI"/>
                <a:cs typeface="+mn-cs"/>
              </a:rPr>
              <a:t>30%→80%</a:t>
            </a:r>
            <a:r>
              <a:rPr kumimoji="1" lang="zh-TW" altLang="en-US" sz="1400" b="0" i="0" u="none" strike="noStrike" kern="1200" cap="none" spc="0" normalizeH="0" baseline="0" noProof="0" dirty="0">
                <a:ln>
                  <a:noFill/>
                </a:ln>
                <a:effectLst/>
                <a:uLnTx/>
                <a:uFillTx/>
                <a:latin typeface="Arial"/>
                <a:ea typeface="Meiryo UI"/>
                <a:cs typeface="+mn-cs"/>
              </a:rPr>
              <a:t>（評価済）</a:t>
            </a:r>
            <a:r>
              <a:rPr kumimoji="1" lang="en-US" altLang="ja-JP" sz="1400" b="0" i="0" u="none" strike="noStrike" kern="1200" cap="none" spc="0" normalizeH="0" baseline="0" noProof="0" dirty="0">
                <a:ln>
                  <a:noFill/>
                </a:ln>
                <a:effectLst/>
                <a:uLnTx/>
                <a:uFillTx/>
                <a:latin typeface="Arial"/>
                <a:ea typeface="Meiryo UI"/>
                <a:cs typeface="+mn-cs"/>
              </a:rPr>
              <a:t>】</a:t>
            </a:r>
          </a:p>
          <a:p>
            <a:pPr lvl="1" defTabSz="914400">
              <a:defRPr/>
            </a:pPr>
            <a:r>
              <a:rPr kumimoji="1" lang="en-US" altLang="ja-JP" sz="1400" b="0" i="0" u="none" strike="noStrike" kern="1200" cap="none" spc="0" normalizeH="0" baseline="0" noProof="0" dirty="0">
                <a:ln>
                  <a:noFill/>
                </a:ln>
                <a:effectLst/>
                <a:uLnTx/>
                <a:uFillTx/>
                <a:latin typeface="Arial"/>
                <a:ea typeface="Meiryo UI"/>
                <a:cs typeface="+mn-cs"/>
              </a:rPr>
              <a:t>2-2. </a:t>
            </a:r>
            <a:r>
              <a:rPr kumimoji="1" lang="ja-JP" altLang="en-US" sz="1400" b="0" i="0" u="none" strike="noStrike" kern="1200" cap="none" spc="0" normalizeH="0" baseline="0" noProof="0" dirty="0">
                <a:ln>
                  <a:noFill/>
                </a:ln>
                <a:effectLst/>
                <a:uLnTx/>
                <a:uFillTx/>
                <a:latin typeface="Arial"/>
                <a:ea typeface="Meiryo UI"/>
                <a:cs typeface="+mn-cs"/>
              </a:rPr>
              <a:t>対象③</a:t>
            </a:r>
            <a:r>
              <a:rPr kumimoji="1" lang="en-US" altLang="ja-JP" sz="1400" b="0" i="0" u="none" strike="noStrike" kern="1200" cap="none" spc="0" normalizeH="0" baseline="0" noProof="0" dirty="0">
                <a:ln>
                  <a:noFill/>
                </a:ln>
                <a:effectLst/>
                <a:uLnTx/>
                <a:uFillTx/>
                <a:latin typeface="Arial"/>
                <a:ea typeface="Meiryo UI"/>
                <a:cs typeface="+mn-cs"/>
              </a:rPr>
              <a:t>PcCel7D</a:t>
            </a:r>
            <a:r>
              <a:rPr kumimoji="1" lang="ja-JP" altLang="en-US" sz="1400" b="0" i="0" u="none" strike="noStrike" kern="1200" cap="none" spc="0" normalizeH="0" baseline="0" noProof="0" dirty="0">
                <a:ln>
                  <a:noFill/>
                </a:ln>
                <a:effectLst/>
                <a:uLnTx/>
                <a:uFillTx/>
                <a:latin typeface="Arial"/>
                <a:ea typeface="Meiryo UI"/>
                <a:cs typeface="+mn-cs"/>
              </a:rPr>
              <a:t>：ファーメンターで合成、活性を再度確認</a:t>
            </a:r>
            <a:r>
              <a:rPr kumimoji="1" lang="en-US" altLang="ja-JP" sz="1400" b="0" i="0" u="none" strike="noStrike" kern="1200" cap="none" spc="0" normalizeH="0" baseline="0" noProof="0" dirty="0">
                <a:ln>
                  <a:noFill/>
                </a:ln>
                <a:effectLst/>
                <a:uLnTx/>
                <a:uFillTx/>
                <a:latin typeface="Arial"/>
                <a:ea typeface="Meiryo UI"/>
                <a:cs typeface="+mn-cs"/>
              </a:rPr>
              <a:t>【</a:t>
            </a:r>
            <a:r>
              <a:rPr kumimoji="1" lang="ja-JP" altLang="en-US" sz="1400" b="0" i="0" u="none" strike="noStrike" kern="1200" cap="none" spc="0" normalizeH="0" baseline="0" noProof="0" dirty="0">
                <a:ln>
                  <a:noFill/>
                </a:ln>
                <a:effectLst/>
                <a:uLnTx/>
                <a:uFillTx/>
                <a:latin typeface="Arial"/>
                <a:ea typeface="Meiryo UI"/>
                <a:cs typeface="+mn-cs"/>
              </a:rPr>
              <a:t>進捗：</a:t>
            </a:r>
            <a:r>
              <a:rPr kumimoji="1" lang="en-US" altLang="zh-TW" sz="1400" dirty="0">
                <a:latin typeface="Arial"/>
                <a:ea typeface="Meiryo UI"/>
              </a:rPr>
              <a:t>25 %→80 %</a:t>
            </a:r>
            <a:r>
              <a:rPr kumimoji="1" lang="zh-TW" altLang="en-US" sz="1400" dirty="0">
                <a:latin typeface="Arial"/>
                <a:ea typeface="Meiryo UI"/>
              </a:rPr>
              <a:t>（活性確認</a:t>
            </a:r>
            <a:r>
              <a:rPr kumimoji="1" lang="ja-JP" altLang="en-US" sz="1400" dirty="0">
                <a:latin typeface="Arial"/>
                <a:ea typeface="Meiryo UI"/>
              </a:rPr>
              <a:t>完了）</a:t>
            </a:r>
            <a:r>
              <a:rPr kumimoji="1" lang="en-US" altLang="ja-JP" sz="1400" b="0" i="0" u="none" strike="noStrike" kern="1200" cap="none" spc="0" normalizeH="0" baseline="0" noProof="0" dirty="0">
                <a:ln>
                  <a:noFill/>
                </a:ln>
                <a:effectLst/>
                <a:uLnTx/>
                <a:uFillTx/>
                <a:latin typeface="Arial"/>
                <a:ea typeface="Meiryo UI"/>
                <a:cs typeface="+mn-cs"/>
              </a:rPr>
              <a:t>】</a:t>
            </a:r>
          </a:p>
          <a:p>
            <a:pPr lvl="1" defTabSz="914400">
              <a:defRPr/>
            </a:pPr>
            <a:r>
              <a:rPr kumimoji="1" lang="en-US" altLang="ja-JP" sz="1400" b="0" i="0" u="none" strike="noStrike" kern="1200" cap="none" spc="0" normalizeH="0" baseline="0" noProof="0" dirty="0">
                <a:ln>
                  <a:noFill/>
                </a:ln>
                <a:effectLst/>
                <a:uLnTx/>
                <a:uFillTx/>
                <a:latin typeface="Arial"/>
                <a:ea typeface="Meiryo UI"/>
                <a:cs typeface="+mn-cs"/>
              </a:rPr>
              <a:t>2-3. </a:t>
            </a:r>
            <a:r>
              <a:rPr lang="ja-JP" altLang="en-US" sz="1400" dirty="0">
                <a:latin typeface="Arial"/>
                <a:ea typeface="Meiryo UI"/>
              </a:rPr>
              <a:t>対象④</a:t>
            </a:r>
            <a:r>
              <a:rPr lang="en-US" altLang="ja-JP" sz="1400" dirty="0">
                <a:latin typeface="Arial"/>
                <a:ea typeface="Meiryo UI"/>
              </a:rPr>
              <a:t>TrCel7A</a:t>
            </a:r>
            <a:r>
              <a:rPr lang="ja-JP" altLang="en-US" sz="1400" dirty="0">
                <a:latin typeface="Arial"/>
                <a:ea typeface="Meiryo UI"/>
              </a:rPr>
              <a:t>：合成した酵素を</a:t>
            </a:r>
            <a:r>
              <a:rPr kumimoji="0" lang="ja-JP" altLang="en-US" sz="1400" b="0" i="0" u="none" strike="noStrike" kern="1200" cap="none" spc="0" normalizeH="0" baseline="0" noProof="0" dirty="0">
                <a:ln>
                  <a:noFill/>
                </a:ln>
                <a:effectLst/>
                <a:uLnTx/>
                <a:uFillTx/>
                <a:latin typeface="Arial"/>
                <a:ea typeface="Meiryo UI"/>
                <a:cs typeface="+mn-cs"/>
              </a:rPr>
              <a:t>評価</a:t>
            </a:r>
            <a:r>
              <a:rPr kumimoji="1" lang="en-US" altLang="ja-JP" sz="1400" b="0" i="0" u="none" strike="noStrike" kern="1200" cap="none" spc="0" normalizeH="0" baseline="0" noProof="0" dirty="0">
                <a:ln>
                  <a:noFill/>
                </a:ln>
                <a:effectLst/>
                <a:uLnTx/>
                <a:uFillTx/>
                <a:latin typeface="Arial"/>
                <a:ea typeface="Meiryo UI"/>
                <a:cs typeface="+mn-cs"/>
              </a:rPr>
              <a:t>【</a:t>
            </a:r>
            <a:r>
              <a:rPr kumimoji="1" lang="en-US" altLang="zh-TW" sz="1400" b="0" i="0" u="none" strike="noStrike" kern="1200" cap="none" spc="0" normalizeH="0" baseline="0" noProof="0" dirty="0">
                <a:ln>
                  <a:noFill/>
                </a:ln>
                <a:effectLst/>
                <a:uLnTx/>
                <a:uFillTx/>
                <a:latin typeface="Arial"/>
                <a:ea typeface="Meiryo UI"/>
                <a:cs typeface="+mn-cs"/>
              </a:rPr>
              <a:t>30 %→80%</a:t>
            </a:r>
            <a:r>
              <a:rPr kumimoji="1" lang="zh-TW" altLang="en-US" sz="1400" b="0" i="0" u="none" strike="noStrike" kern="1200" cap="none" spc="0" normalizeH="0" baseline="0" noProof="0" dirty="0">
                <a:ln>
                  <a:noFill/>
                </a:ln>
                <a:effectLst/>
                <a:uLnTx/>
                <a:uFillTx/>
                <a:latin typeface="Arial"/>
                <a:ea typeface="Meiryo UI"/>
                <a:cs typeface="+mn-cs"/>
              </a:rPr>
              <a:t>（活性確認中）</a:t>
            </a:r>
            <a:r>
              <a:rPr kumimoji="1" lang="en-US" altLang="ja-JP" sz="1400" b="0" i="0" u="none" strike="noStrike" kern="1200" cap="none" spc="0" normalizeH="0" baseline="0" noProof="0" dirty="0">
                <a:ln>
                  <a:noFill/>
                </a:ln>
                <a:effectLst/>
                <a:uLnTx/>
                <a:uFillTx/>
                <a:latin typeface="Arial"/>
                <a:ea typeface="Meiryo UI"/>
                <a:cs typeface="+mn-cs"/>
              </a:rPr>
              <a: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1" lang="ja-JP" altLang="en-US" sz="1400" b="0" i="0" u="none" strike="noStrike" kern="1200" cap="none" spc="0" normalizeH="0" baseline="0" noProof="0" dirty="0">
                <a:ln>
                  <a:noFill/>
                </a:ln>
                <a:effectLst/>
                <a:uLnTx/>
                <a:uFillTx/>
                <a:latin typeface="Arial"/>
                <a:ea typeface="Meiryo UI"/>
                <a:cs typeface="+mn-cs"/>
              </a:rPr>
              <a:t>今月の目標</a:t>
            </a:r>
            <a:endParaRPr kumimoji="1" lang="en-US" altLang="ja-JP" sz="1400" b="0" i="0" u="none" strike="noStrike" kern="1200" cap="none" spc="0" normalizeH="0" baseline="0" noProof="0" dirty="0">
              <a:ln>
                <a:noFill/>
              </a:ln>
              <a:effectLst/>
              <a:uLnTx/>
              <a:uFillTx/>
              <a:latin typeface="Arial"/>
              <a:ea typeface="Meiryo UI"/>
              <a:cs typeface="+mn-cs"/>
            </a:endParaRPr>
          </a:p>
          <a:p>
            <a:pPr lvl="1">
              <a:defRPr/>
            </a:pPr>
            <a:r>
              <a:rPr kumimoji="0" lang="en-US" altLang="ja-JP" sz="1400" b="0" i="0" u="none" strike="noStrike" kern="1200" cap="none" spc="0" normalizeH="0" baseline="0" noProof="0" dirty="0">
                <a:ln>
                  <a:noFill/>
                </a:ln>
                <a:effectLst/>
                <a:uLnTx/>
                <a:uFillTx/>
                <a:latin typeface="Arial"/>
                <a:ea typeface="Meiryo UI"/>
                <a:cs typeface="+mn-cs"/>
              </a:rPr>
              <a:t>2-</a:t>
            </a:r>
            <a:r>
              <a:rPr lang="en-US" altLang="ja-JP" sz="1400" dirty="0">
                <a:latin typeface="Arial"/>
                <a:ea typeface="Meiryo UI"/>
              </a:rPr>
              <a:t>1. </a:t>
            </a:r>
            <a:r>
              <a:rPr lang="ja-JP" altLang="en-US" sz="1400" dirty="0">
                <a:latin typeface="Arial"/>
                <a:ea typeface="Meiryo UI"/>
              </a:rPr>
              <a:t>対象②：</a:t>
            </a:r>
            <a:r>
              <a:rPr kumimoji="0" lang="ja-JP" altLang="en-US" sz="1400" b="0" i="0" u="none" strike="noStrike" kern="1200" cap="none" spc="0" normalizeH="0" baseline="0" noProof="0" dirty="0">
                <a:ln>
                  <a:noFill/>
                </a:ln>
                <a:effectLst/>
                <a:uLnTx/>
                <a:uFillTx/>
                <a:latin typeface="Arial"/>
                <a:ea typeface="Meiryo UI"/>
                <a:cs typeface="+mn-cs"/>
              </a:rPr>
              <a:t>合成した</a:t>
            </a:r>
            <a:r>
              <a:rPr kumimoji="0" lang="ja-JP" altLang="en-US" sz="1400" dirty="0">
                <a:latin typeface="Arial"/>
                <a:ea typeface="Meiryo UI"/>
              </a:rPr>
              <a:t>タンパク質の活性を</a:t>
            </a:r>
            <a:r>
              <a:rPr kumimoji="0" lang="ja-JP" altLang="en-US" sz="1400" b="0" i="0" u="none" strike="noStrike" kern="1200" cap="none" spc="0" normalizeH="0" baseline="0" noProof="0" dirty="0">
                <a:ln>
                  <a:noFill/>
                </a:ln>
                <a:effectLst/>
                <a:uLnTx/>
                <a:uFillTx/>
                <a:latin typeface="Arial"/>
                <a:ea typeface="Meiryo UI"/>
                <a:cs typeface="+mn-cs"/>
              </a:rPr>
              <a:t>評価する </a:t>
            </a:r>
            <a:r>
              <a:rPr lang="en-US" altLang="ja-JP" sz="1400" dirty="0">
                <a:latin typeface="Arial"/>
                <a:ea typeface="Meiryo UI"/>
              </a:rPr>
              <a:t>【</a:t>
            </a:r>
            <a:r>
              <a:rPr lang="ja-JP" altLang="en-US" sz="1400" dirty="0">
                <a:latin typeface="Arial"/>
                <a:ea typeface="Meiryo UI"/>
              </a:rPr>
              <a:t>進捗：</a:t>
            </a:r>
            <a:r>
              <a:rPr lang="en-US" altLang="ja-JP" sz="1400" dirty="0">
                <a:latin typeface="Arial"/>
                <a:ea typeface="Meiryo UI"/>
              </a:rPr>
              <a:t>80%</a:t>
            </a:r>
            <a:r>
              <a:rPr kumimoji="1" lang="en-US" altLang="ja-JP" sz="1400" b="0" i="0" u="none" strike="noStrike" kern="1200" cap="none" spc="0" normalizeH="0" baseline="0" noProof="0" dirty="0">
                <a:ln>
                  <a:noFill/>
                </a:ln>
                <a:effectLst/>
                <a:uLnTx/>
                <a:uFillTx/>
                <a:latin typeface="Arial"/>
                <a:ea typeface="Meiryo UI"/>
                <a:cs typeface="+mn-cs"/>
              </a:rPr>
              <a:t>】</a:t>
            </a:r>
          </a:p>
          <a:p>
            <a:pPr marL="457200" marR="0" lvl="1" indent="0" algn="l" defTabSz="457200" rtl="0" eaLnBrk="1" fontAlgn="auto" latinLnBrk="0" hangingPunct="1">
              <a:lnSpc>
                <a:spcPct val="100000"/>
              </a:lnSpc>
              <a:spcBef>
                <a:spcPts val="0"/>
              </a:spcBef>
              <a:spcAft>
                <a:spcPts val="0"/>
              </a:spcAft>
              <a:buClrTx/>
              <a:buSzTx/>
              <a:buFontTx/>
              <a:buNone/>
              <a:tabLst/>
              <a:defRPr/>
            </a:pPr>
            <a:r>
              <a:rPr kumimoji="0" lang="en-US" altLang="ja-JP" sz="1400" b="0" i="0" u="none" strike="noStrike" kern="1200" cap="none" spc="0" normalizeH="0" baseline="0" noProof="0" dirty="0">
                <a:ln>
                  <a:noFill/>
                </a:ln>
                <a:effectLst/>
                <a:uLnTx/>
                <a:uFillTx/>
                <a:latin typeface="Arial"/>
                <a:ea typeface="Meiryo UI"/>
                <a:cs typeface="+mn-cs"/>
              </a:rPr>
              <a:t>2-2, 3. </a:t>
            </a:r>
            <a:r>
              <a:rPr kumimoji="0" lang="ja-JP" altLang="en-US" sz="1400" b="0" i="0" u="none" strike="noStrike" kern="1200" cap="none" spc="0" normalizeH="0" baseline="0" noProof="0" dirty="0">
                <a:ln>
                  <a:noFill/>
                </a:ln>
                <a:effectLst/>
                <a:uLnTx/>
                <a:uFillTx/>
                <a:latin typeface="Arial"/>
                <a:ea typeface="Meiryo UI"/>
                <a:cs typeface="+mn-cs"/>
              </a:rPr>
              <a:t>対象③④：合成したタンパク質の活性を確認する</a:t>
            </a:r>
            <a:r>
              <a:rPr lang="ja-JP" altLang="en-US" sz="1400" dirty="0">
                <a:latin typeface="Arial"/>
                <a:ea typeface="Meiryo UI"/>
              </a:rPr>
              <a:t> </a:t>
            </a:r>
            <a:r>
              <a:rPr kumimoji="0" lang="en-US" altLang="ja-JP" sz="1400" b="0" i="0" u="none" strike="noStrike" kern="1200" cap="none" spc="0" normalizeH="0" baseline="0" noProof="0" dirty="0">
                <a:ln>
                  <a:noFill/>
                </a:ln>
                <a:effectLst/>
                <a:uLnTx/>
                <a:uFillTx/>
                <a:latin typeface="Arial"/>
                <a:ea typeface="Meiryo UI"/>
                <a:cs typeface="+mn-cs"/>
              </a:rPr>
              <a:t>【</a:t>
            </a:r>
            <a:r>
              <a:rPr kumimoji="0" lang="ja-JP" altLang="en-US" sz="1400" b="0" i="0" u="none" strike="noStrike" kern="1200" cap="none" spc="0" normalizeH="0" baseline="0" noProof="0" dirty="0">
                <a:ln>
                  <a:noFill/>
                </a:ln>
                <a:effectLst/>
                <a:uLnTx/>
                <a:uFillTx/>
                <a:latin typeface="Arial"/>
                <a:ea typeface="Meiryo UI"/>
                <a:cs typeface="+mn-cs"/>
              </a:rPr>
              <a:t>進捗：</a:t>
            </a:r>
            <a:r>
              <a:rPr lang="en-US" altLang="ja-JP" sz="1400" dirty="0">
                <a:latin typeface="Arial"/>
                <a:ea typeface="Meiryo UI"/>
              </a:rPr>
              <a:t>50</a:t>
            </a:r>
            <a:r>
              <a:rPr kumimoji="0" lang="en-US" altLang="ja-JP" sz="1400" b="0" i="0" u="none" strike="noStrike" kern="1200" cap="none" spc="0" normalizeH="0" baseline="0" noProof="0" dirty="0">
                <a:ln>
                  <a:noFill/>
                </a:ln>
                <a:effectLst/>
                <a:uLnTx/>
                <a:uFillTx/>
                <a:latin typeface="Arial"/>
                <a:ea typeface="Meiryo UI"/>
                <a:cs typeface="+mn-cs"/>
              </a:rPr>
              <a: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1" lang="ja-JP" altLang="en-US" sz="1400" b="0" i="0" u="none" strike="noStrike" kern="1200" cap="none" spc="0" normalizeH="0" baseline="0" noProof="0" dirty="0">
                <a:ln>
                  <a:noFill/>
                </a:ln>
                <a:effectLst/>
                <a:uLnTx/>
                <a:uFillTx/>
                <a:latin typeface="Arial"/>
                <a:ea typeface="Meiryo UI"/>
                <a:cs typeface="+mn-cs"/>
              </a:rPr>
              <a:t>サマリ</a:t>
            </a:r>
            <a:endParaRPr kumimoji="1" lang="en-US" altLang="ja-JP" sz="1400" b="0" i="0" u="none" strike="noStrike" kern="1200" cap="none" spc="0" normalizeH="0" baseline="0" noProof="0" dirty="0">
              <a:ln>
                <a:noFill/>
              </a:ln>
              <a:effectLst/>
              <a:uLnTx/>
              <a:uFillTx/>
              <a:latin typeface="Arial"/>
              <a:ea typeface="Meiryo UI"/>
              <a:cs typeface="+mn-cs"/>
            </a:endParaRPr>
          </a:p>
          <a:p>
            <a:pPr marL="742950" lvl="1" indent="-285750">
              <a:buFont typeface="Arial" panose="020B0604020202020204" pitchFamily="34" charset="0"/>
              <a:buChar char="•"/>
              <a:defRPr/>
            </a:pPr>
            <a:r>
              <a:rPr kumimoji="0" lang="ja-JP" altLang="en-US" sz="1400" dirty="0">
                <a:latin typeface="Arial"/>
                <a:ea typeface="Meiryo UI"/>
              </a:rPr>
              <a:t>東京大学で</a:t>
            </a:r>
            <a:r>
              <a:rPr kumimoji="0" lang="en-US" altLang="ja-JP" sz="1400" dirty="0">
                <a:latin typeface="Arial"/>
                <a:ea typeface="Meiryo UI"/>
              </a:rPr>
              <a:t>3</a:t>
            </a:r>
            <a:r>
              <a:rPr kumimoji="0" lang="ja-JP" altLang="en-US" sz="1400" dirty="0">
                <a:latin typeface="Arial"/>
                <a:ea typeface="Meiryo UI"/>
              </a:rPr>
              <a:t>つの実験を進めた。</a:t>
            </a:r>
            <a:endParaRPr kumimoji="0" lang="en-US" altLang="ja-JP" sz="1400" dirty="0">
              <a:latin typeface="Arial"/>
              <a:ea typeface="Meiryo UI"/>
            </a:endParaRPr>
          </a:p>
          <a:p>
            <a:pPr marL="1200150" lvl="2" indent="-285750">
              <a:buFont typeface="Arial" panose="020B0604020202020204" pitchFamily="34" charset="0"/>
              <a:buChar char="•"/>
              <a:defRPr/>
            </a:pPr>
            <a:r>
              <a:rPr lang="ja-JP" altLang="en-US" sz="1400" dirty="0">
                <a:latin typeface="Arial"/>
                <a:ea typeface="Meiryo UI"/>
              </a:rPr>
              <a:t>対象②：野生型</a:t>
            </a:r>
            <a:r>
              <a:rPr lang="en-US" altLang="ja-JP" sz="1400" dirty="0">
                <a:latin typeface="Arial"/>
                <a:ea typeface="Meiryo UI"/>
              </a:rPr>
              <a:t>TeCel7A-TrCBM1</a:t>
            </a:r>
            <a:r>
              <a:rPr lang="ja-JP" altLang="en-US" sz="1400" dirty="0">
                <a:latin typeface="Arial"/>
                <a:ea typeface="Meiryo UI"/>
              </a:rPr>
              <a:t>および変異体</a:t>
            </a:r>
            <a:r>
              <a:rPr lang="en-US" altLang="ja-JP" sz="1400" dirty="0">
                <a:latin typeface="Arial"/>
                <a:ea typeface="Meiryo UI"/>
              </a:rPr>
              <a:t>24</a:t>
            </a:r>
            <a:r>
              <a:rPr lang="ja-JP" altLang="en-US" sz="1400" dirty="0">
                <a:latin typeface="Arial"/>
                <a:ea typeface="Meiryo UI"/>
              </a:rPr>
              <a:t>種類を吸光度を用いた方法で評価した。評価結果より、特徴的な変異体が出てきた。結果の考察は、</a:t>
            </a:r>
            <a:r>
              <a:rPr lang="en-US" altLang="ja-JP" sz="1400" dirty="0">
                <a:latin typeface="Arial"/>
                <a:ea typeface="Meiryo UI"/>
              </a:rPr>
              <a:t>2/17</a:t>
            </a:r>
            <a:r>
              <a:rPr lang="ja-JP" altLang="en-US" sz="1400" dirty="0">
                <a:latin typeface="Arial"/>
                <a:ea typeface="Meiryo UI"/>
              </a:rPr>
              <a:t>東大との打ち合わせ以降に議論する。</a:t>
            </a:r>
          </a:p>
          <a:p>
            <a:pPr marL="1200150" lvl="2" indent="-285750">
              <a:buFont typeface="Arial" panose="020B0604020202020204" pitchFamily="34" charset="0"/>
              <a:buChar char="•"/>
              <a:defRPr/>
            </a:pPr>
            <a:r>
              <a:rPr lang="ja-JP" altLang="en-US" sz="1400" dirty="0">
                <a:latin typeface="Arial"/>
                <a:ea typeface="Meiryo UI"/>
              </a:rPr>
              <a:t>対象③：酵素反応で目的生成物を確認した。酵母による</a:t>
            </a:r>
            <a:r>
              <a:rPr lang="en-US" altLang="ja-JP" sz="1400" dirty="0">
                <a:latin typeface="Arial"/>
                <a:ea typeface="Meiryo UI"/>
              </a:rPr>
              <a:t>PcCel7D</a:t>
            </a:r>
            <a:r>
              <a:rPr lang="ja-JP" altLang="en-US" sz="1400" dirty="0">
                <a:latin typeface="Arial"/>
                <a:ea typeface="Meiryo UI"/>
              </a:rPr>
              <a:t>の合成は可能であると考えられる。</a:t>
            </a:r>
            <a:endParaRPr lang="en-US" altLang="ja-JP" sz="1400" dirty="0">
              <a:latin typeface="Arial"/>
              <a:ea typeface="Meiryo UI"/>
            </a:endParaRPr>
          </a:p>
          <a:p>
            <a:pPr marL="1200150" lvl="2" indent="-285750">
              <a:buFont typeface="Arial" panose="020B0604020202020204" pitchFamily="34" charset="0"/>
              <a:buChar char="•"/>
              <a:defRPr/>
            </a:pPr>
            <a:r>
              <a:rPr lang="ja-JP" altLang="en-US" sz="1400" dirty="0">
                <a:latin typeface="Arial"/>
                <a:ea typeface="Meiryo UI"/>
              </a:rPr>
              <a:t>対象④：合成したタンパク質の活性を</a:t>
            </a:r>
            <a:r>
              <a:rPr lang="en-US" altLang="ja-JP" sz="1400" dirty="0">
                <a:latin typeface="Arial"/>
                <a:ea typeface="Meiryo UI"/>
              </a:rPr>
              <a:t>HPLC</a:t>
            </a:r>
            <a:r>
              <a:rPr lang="ja-JP" altLang="en-US" sz="1400" dirty="0">
                <a:latin typeface="Arial"/>
                <a:ea typeface="Meiryo UI"/>
              </a:rPr>
              <a:t>で確認中。</a:t>
            </a:r>
            <a:endParaRPr kumimoji="0" lang="en-US" altLang="ja-JP" sz="1400" b="0" i="0" u="none" strike="noStrike" kern="1200" cap="none" spc="0" normalizeH="0" baseline="0" noProof="0" dirty="0">
              <a:ln>
                <a:noFill/>
              </a:ln>
              <a:effectLst/>
              <a:uLnTx/>
              <a:uFillTx/>
              <a:latin typeface="Arial"/>
              <a:ea typeface="Meiryo UI"/>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1" lang="ja-JP" altLang="en-US" sz="1400" b="0" i="0" u="none" strike="noStrike" kern="1200" cap="none" spc="0" normalizeH="0" baseline="0" noProof="0" dirty="0">
                <a:ln>
                  <a:noFill/>
                </a:ln>
                <a:effectLst/>
                <a:uLnTx/>
                <a:uFillTx/>
                <a:latin typeface="Arial"/>
                <a:ea typeface="Meiryo UI"/>
                <a:cs typeface="+mn-cs"/>
              </a:rPr>
              <a:t>詳細</a:t>
            </a:r>
            <a:endParaRPr kumimoji="1" lang="en-US" altLang="ja-JP" sz="1400" b="0" i="0" u="none" strike="noStrike" kern="1200" cap="none" spc="0" normalizeH="0" baseline="0" noProof="0" dirty="0">
              <a:ln>
                <a:noFill/>
              </a:ln>
              <a:effectLst/>
              <a:uLnTx/>
              <a:uFillTx/>
              <a:latin typeface="Arial"/>
              <a:ea typeface="Meiryo UI"/>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lang="ja-JP" altLang="en-US" sz="1400" dirty="0">
                <a:latin typeface="Arial"/>
                <a:ea typeface="Meiryo UI"/>
              </a:rPr>
              <a:t>　</a:t>
            </a:r>
            <a:r>
              <a:rPr kumimoji="0" lang="ja-JP" altLang="en-US" sz="1400" dirty="0">
                <a:latin typeface="Arial"/>
                <a:ea typeface="Meiryo UI"/>
              </a:rPr>
              <a:t>対象②</a:t>
            </a:r>
            <a:r>
              <a:rPr lang="ja-JP" altLang="en-US" sz="1400" dirty="0">
                <a:latin typeface="Arial"/>
                <a:ea typeface="Meiryo UI"/>
              </a:rPr>
              <a:t>：野生型</a:t>
            </a:r>
            <a:r>
              <a:rPr lang="en-US" altLang="ja-JP" sz="1400" dirty="0">
                <a:latin typeface="Arial"/>
                <a:ea typeface="Meiryo UI"/>
              </a:rPr>
              <a:t>TeCel7A-TrCBM1</a:t>
            </a:r>
            <a:r>
              <a:rPr lang="ja-JP" altLang="en-US" sz="1400" dirty="0">
                <a:latin typeface="Arial"/>
                <a:ea typeface="Meiryo UI"/>
              </a:rPr>
              <a:t>および変異体</a:t>
            </a:r>
            <a:r>
              <a:rPr lang="en-US" altLang="ja-JP" sz="1400" dirty="0">
                <a:latin typeface="Arial"/>
                <a:ea typeface="Meiryo UI"/>
              </a:rPr>
              <a:t>24</a:t>
            </a:r>
            <a:r>
              <a:rPr lang="ja-JP" altLang="en-US" sz="1400" dirty="0">
                <a:latin typeface="Arial"/>
                <a:ea typeface="Meiryo UI"/>
              </a:rPr>
              <a:t>種類を評価した。生成物をグルコースに分解し、吸光度をもとに算出したグルコース量で酵素の活性を評価した。評価結果より、特徴的な変異体が出てきた。結果の考察は</a:t>
            </a:r>
            <a:r>
              <a:rPr lang="en-US" altLang="ja-JP" sz="1400" dirty="0">
                <a:latin typeface="Arial"/>
                <a:ea typeface="Meiryo UI"/>
              </a:rPr>
              <a:t>2/17</a:t>
            </a:r>
            <a:r>
              <a:rPr lang="ja-JP" altLang="en-US" sz="1400" dirty="0">
                <a:latin typeface="Arial"/>
                <a:ea typeface="Meiryo UI"/>
              </a:rPr>
              <a:t>の砂川先生との打ち合わせ以降に議論する。</a:t>
            </a:r>
            <a:endParaRPr lang="en-US" altLang="ja-JP" sz="1400" dirty="0">
              <a:latin typeface="Arial"/>
              <a:ea typeface="Meiryo UI"/>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ja-JP" altLang="en-US" sz="1400" dirty="0">
                <a:latin typeface="Arial"/>
                <a:ea typeface="Meiryo UI"/>
              </a:rPr>
              <a:t>　対象</a:t>
            </a:r>
            <a:r>
              <a:rPr lang="ja-JP" altLang="en-US" sz="1400" dirty="0">
                <a:latin typeface="Arial"/>
                <a:ea typeface="Meiryo UI"/>
              </a:rPr>
              <a:t>③：</a:t>
            </a:r>
            <a:r>
              <a:rPr kumimoji="0" lang="en-US" altLang="ja-JP" sz="1400" dirty="0">
                <a:latin typeface="Arial"/>
                <a:ea typeface="Meiryo UI"/>
              </a:rPr>
              <a:t> </a:t>
            </a:r>
            <a:r>
              <a:rPr kumimoji="0" lang="ja-JP" altLang="en-US" sz="1400" dirty="0">
                <a:latin typeface="Arial"/>
                <a:ea typeface="Meiryo UI"/>
              </a:rPr>
              <a:t>先月ファーメンターで合成した</a:t>
            </a:r>
            <a:r>
              <a:rPr kumimoji="0" lang="en-US" altLang="ja-JP" sz="1400" dirty="0">
                <a:latin typeface="Arial"/>
                <a:ea typeface="Meiryo UI"/>
              </a:rPr>
              <a:t>PcCel7D</a:t>
            </a:r>
            <a:r>
              <a:rPr lang="ja-JP" altLang="en-US" sz="1400" dirty="0">
                <a:latin typeface="Arial"/>
                <a:ea typeface="Meiryo UI"/>
              </a:rPr>
              <a:t>の発現・活性確認をした。</a:t>
            </a:r>
            <a:r>
              <a:rPr lang="en-US" altLang="ja-JP" sz="1400" dirty="0">
                <a:latin typeface="Arial"/>
                <a:ea typeface="Meiryo UI"/>
              </a:rPr>
              <a:t>SDS-PAGE</a:t>
            </a:r>
            <a:r>
              <a:rPr lang="ja-JP" altLang="en-US" sz="1400" dirty="0">
                <a:latin typeface="Arial"/>
                <a:ea typeface="Meiryo UI"/>
              </a:rPr>
              <a:t>による発現タンパク質の分析では、目的サイズ付近にバンドを確認した。ただ、近い位置に目的以外のタンパク質（</a:t>
            </a:r>
            <a:r>
              <a:rPr lang="en-US" altLang="ja-JP" sz="1400" i="1" dirty="0">
                <a:latin typeface="Arial"/>
                <a:ea typeface="Meiryo UI"/>
              </a:rPr>
              <a:t>Pichia pastoris</a:t>
            </a:r>
            <a:r>
              <a:rPr lang="ja-JP" altLang="en-US" sz="1400" dirty="0">
                <a:latin typeface="Arial"/>
                <a:ea typeface="Meiryo UI"/>
              </a:rPr>
              <a:t>内在性タンパク質）のバンドも出るため、酵素反応の結果と合わせて発現の有無を判断した。酵素反応の</a:t>
            </a:r>
            <a:r>
              <a:rPr lang="en-US" altLang="ja-JP" sz="1400" dirty="0">
                <a:latin typeface="Arial"/>
                <a:ea typeface="Meiryo UI"/>
              </a:rPr>
              <a:t>HPLC</a:t>
            </a:r>
            <a:r>
              <a:rPr lang="ja-JP" altLang="en-US" sz="1400" dirty="0">
                <a:latin typeface="Arial"/>
                <a:ea typeface="Meiryo UI"/>
              </a:rPr>
              <a:t>分析の結果より、目的生成物（セロビオース、セロトリオース、セロテトラオース）を確認した。酵母による</a:t>
            </a:r>
            <a:r>
              <a:rPr lang="en-US" altLang="ja-JP" sz="1400" dirty="0">
                <a:latin typeface="Arial"/>
                <a:ea typeface="Meiryo UI"/>
              </a:rPr>
              <a:t>PcCel7D</a:t>
            </a:r>
            <a:r>
              <a:rPr lang="ja-JP" altLang="en-US" sz="1400" dirty="0">
                <a:latin typeface="Arial"/>
                <a:ea typeface="Meiryo UI"/>
              </a:rPr>
              <a:t>の合成が可能であると判断した。今まで困難と思われていた手法で合成可能であると考えられる。</a:t>
            </a:r>
            <a:endParaRPr lang="en-US" altLang="ja-JP" sz="1400" dirty="0">
              <a:latin typeface="Arial"/>
              <a:ea typeface="Meiryo UI"/>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ja-JP" altLang="en-US" sz="1400" dirty="0">
                <a:latin typeface="Arial"/>
                <a:ea typeface="Meiryo UI"/>
              </a:rPr>
              <a:t>　対象④：</a:t>
            </a:r>
            <a:r>
              <a:rPr lang="en-US" altLang="ja-JP" sz="1400" dirty="0">
                <a:latin typeface="Arial"/>
                <a:ea typeface="Meiryo UI"/>
              </a:rPr>
              <a:t>TrCel7A</a:t>
            </a:r>
            <a:r>
              <a:rPr lang="ja-JP" altLang="en-US" sz="1400" dirty="0">
                <a:latin typeface="Arial"/>
                <a:ea typeface="Meiryo UI"/>
              </a:rPr>
              <a:t>を用いた酵素反応液を</a:t>
            </a:r>
            <a:r>
              <a:rPr lang="en-US" altLang="ja-JP" sz="1400" dirty="0">
                <a:latin typeface="Arial"/>
                <a:ea typeface="Meiryo UI"/>
              </a:rPr>
              <a:t>HPLC</a:t>
            </a:r>
            <a:r>
              <a:rPr lang="ja-JP" altLang="en-US" sz="1400" dirty="0">
                <a:latin typeface="Arial"/>
                <a:ea typeface="Meiryo UI"/>
              </a:rPr>
              <a:t>で分析している。</a:t>
            </a:r>
            <a:r>
              <a:rPr lang="en-US" altLang="ja-JP" sz="1400" dirty="0">
                <a:latin typeface="Arial"/>
                <a:ea typeface="Meiryo UI"/>
              </a:rPr>
              <a:t>HPLC</a:t>
            </a:r>
            <a:r>
              <a:rPr lang="ja-JP" altLang="en-US" sz="1400" dirty="0">
                <a:latin typeface="Arial"/>
                <a:ea typeface="Meiryo UI"/>
              </a:rPr>
              <a:t>の結果をもとに発現や活性の有無を判断する。</a:t>
            </a:r>
            <a:endParaRPr kumimoji="0" lang="en-US" altLang="ja-JP" sz="1400" dirty="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1" lang="ja-JP" altLang="en-US" sz="1400" b="0" i="0" u="none" strike="noStrike" kern="1200" cap="none" spc="0" normalizeH="0" baseline="0" noProof="0" dirty="0">
                <a:ln>
                  <a:noFill/>
                </a:ln>
                <a:effectLst/>
                <a:uLnTx/>
                <a:uFillTx/>
                <a:latin typeface="Arial"/>
                <a:ea typeface="Meiryo UI"/>
                <a:cs typeface="+mn-cs"/>
              </a:rPr>
              <a:t>次月の予定</a:t>
            </a:r>
            <a:endParaRPr kumimoji="1" lang="en-US" altLang="ja-JP" sz="1400" b="0" i="0" u="none" strike="noStrike" kern="1200" cap="none" spc="0" normalizeH="0" baseline="0" noProof="0" dirty="0">
              <a:ln>
                <a:noFill/>
              </a:ln>
              <a:effectLst/>
              <a:uLnTx/>
              <a:uFillTx/>
              <a:latin typeface="Arial"/>
              <a:ea typeface="Meiryo UI"/>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400" b="0" i="0" u="none" strike="noStrike" kern="1200" cap="none" spc="0" normalizeH="0" baseline="0" noProof="0" dirty="0">
                <a:ln>
                  <a:noFill/>
                </a:ln>
                <a:effectLst/>
                <a:uLnTx/>
                <a:uFillTx/>
                <a:latin typeface="Arial"/>
                <a:ea typeface="Meiryo UI"/>
                <a:cs typeface="+mn-cs"/>
              </a:rPr>
              <a:t>東大で実施している実験完了、結果について議論</a:t>
            </a:r>
            <a:endParaRPr kumimoji="0" lang="en-US" altLang="ja-JP" sz="1400" b="0" i="0" u="none" strike="noStrike" kern="1200" cap="none" spc="0" normalizeH="0" baseline="0" noProof="0" dirty="0">
              <a:ln>
                <a:noFill/>
              </a:ln>
              <a:effectLst/>
              <a:uLnTx/>
              <a:uFillTx/>
              <a:latin typeface="Arial"/>
              <a:ea typeface="Meiryo UI"/>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400" b="0" i="0" u="none" strike="noStrike" kern="1200" cap="none" spc="0" normalizeH="0" baseline="0" noProof="0" dirty="0">
                <a:ln>
                  <a:noFill/>
                </a:ln>
                <a:effectLst/>
                <a:uLnTx/>
                <a:uFillTx/>
                <a:latin typeface="Arial"/>
                <a:ea typeface="Meiryo UI"/>
                <a:cs typeface="+mn-cs"/>
              </a:rPr>
              <a:t>報告書作成</a:t>
            </a:r>
          </a:p>
        </p:txBody>
      </p:sp>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p:txBody>
          <a:bodyPr>
            <a:normAutofit/>
          </a:bodyPr>
          <a:lstStyle/>
          <a:p>
            <a:r>
              <a:rPr lang="en-US" altLang="ja-JP" dirty="0"/>
              <a:t>2</a:t>
            </a:r>
            <a:r>
              <a:rPr kumimoji="1" lang="ja-JP" altLang="en-US" dirty="0"/>
              <a:t>月度の活動・詳細（</a:t>
            </a:r>
            <a:r>
              <a:rPr kumimoji="1" lang="en-US" altLang="ja-JP" dirty="0"/>
              <a:t>Wet</a:t>
            </a:r>
            <a:r>
              <a:rPr kumimoji="1" lang="ja-JP" altLang="en-US" dirty="0"/>
              <a:t>実験；原</a:t>
            </a:r>
            <a:r>
              <a:rPr kumimoji="1" lang="ja-JP" altLang="en-US" sz="2000" dirty="0"/>
              <a:t>茉</a:t>
            </a:r>
            <a:r>
              <a:rPr kumimoji="1" lang="ja-JP" altLang="en-US" dirty="0"/>
              <a:t>）</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84EAAFE-CFE5-40AD-8E95-5BFF290DC5CF}" type="slidenum">
              <a:rPr kumimoji="1" lang="ja-JP" altLang="en-US" sz="1100" b="1" i="0" u="none" strike="noStrike" kern="1200" cap="none" spc="0" normalizeH="0" baseline="0" noProof="0" smtClean="0">
                <a:ln>
                  <a:noFill/>
                </a:ln>
                <a:solidFill>
                  <a:prstClr val="black"/>
                </a:solidFill>
                <a:effectLst/>
                <a:uLnTx/>
                <a:uFillTx/>
                <a:latin typeface="Arial"/>
                <a:ea typeface="Meiryo UI"/>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1" lang="ja-JP" altLang="en-US" sz="1100" b="1" i="0" u="none" strike="noStrike" kern="1200" cap="none" spc="0" normalizeH="0" baseline="0" noProof="0">
              <a:ln>
                <a:noFill/>
              </a:ln>
              <a:solidFill>
                <a:prstClr val="black"/>
              </a:solidFill>
              <a:effectLst/>
              <a:uLnTx/>
              <a:uFillTx/>
              <a:latin typeface="Arial"/>
              <a:ea typeface="Meiryo UI"/>
              <a:cs typeface="+mn-cs"/>
            </a:endParaRPr>
          </a:p>
        </p:txBody>
      </p:sp>
      <p:sp>
        <p:nvSpPr>
          <p:cNvPr id="4" name="テキスト ボックス 3">
            <a:extLst>
              <a:ext uri="{FF2B5EF4-FFF2-40B4-BE49-F238E27FC236}">
                <a16:creationId xmlns:a16="http://schemas.microsoft.com/office/drawing/2014/main" id="{4240478C-46A2-413E-915F-FACC9A95419B}"/>
              </a:ext>
            </a:extLst>
          </p:cNvPr>
          <p:cNvSpPr txBox="1"/>
          <p:nvPr/>
        </p:nvSpPr>
        <p:spPr>
          <a:xfrm>
            <a:off x="10179968" y="230080"/>
            <a:ext cx="1737212" cy="307777"/>
          </a:xfrm>
          <a:prstGeom prst="rect">
            <a:avLst/>
          </a:prstGeom>
          <a:solidFill>
            <a:schemeClr val="bg1"/>
          </a:solidFill>
          <a:ln>
            <a:solidFill>
              <a:srgbClr val="FF0000"/>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srgbClr val="FF0000"/>
                </a:solidFill>
                <a:effectLst/>
                <a:uLnTx/>
                <a:uFillTx/>
                <a:latin typeface="Arial"/>
                <a:ea typeface="Meiryo UI"/>
                <a:cs typeface="+mn-cs"/>
              </a:rPr>
              <a:t>（ワード文書相当）</a:t>
            </a:r>
          </a:p>
        </p:txBody>
      </p:sp>
      <p:sp>
        <p:nvSpPr>
          <p:cNvPr id="7" name="テキスト ボックス 6">
            <a:extLst>
              <a:ext uri="{FF2B5EF4-FFF2-40B4-BE49-F238E27FC236}">
                <a16:creationId xmlns:a16="http://schemas.microsoft.com/office/drawing/2014/main" id="{355C6A76-EE9B-4C85-9AAB-3943130FAE6F}"/>
              </a:ext>
            </a:extLst>
          </p:cNvPr>
          <p:cNvSpPr txBox="1"/>
          <p:nvPr/>
        </p:nvSpPr>
        <p:spPr>
          <a:xfrm>
            <a:off x="9594814" y="748174"/>
            <a:ext cx="2597186" cy="830997"/>
          </a:xfrm>
          <a:prstGeom prst="rect">
            <a:avLst/>
          </a:prstGeom>
          <a:noFill/>
        </p:spPr>
        <p:txBody>
          <a:bodyPr wrap="none" rtlCol="0">
            <a:spAutoFit/>
          </a:bodyPr>
          <a:lstStyle/>
          <a:p>
            <a:r>
              <a:rPr kumimoji="1" lang="ja-JP" altLang="en-US" sz="1200" dirty="0"/>
              <a:t>微生物名</a:t>
            </a:r>
          </a:p>
          <a:p>
            <a:r>
              <a:rPr kumimoji="1" lang="en-US" altLang="ja-JP" sz="1200" dirty="0"/>
              <a:t>Pc</a:t>
            </a:r>
            <a:r>
              <a:rPr kumimoji="1" lang="ja-JP" altLang="en-US" sz="1200" dirty="0"/>
              <a:t>：</a:t>
            </a:r>
            <a:r>
              <a:rPr kumimoji="1" lang="en-US" altLang="ja-JP" sz="1200" i="1" dirty="0" err="1"/>
              <a:t>Phanerochaete</a:t>
            </a:r>
            <a:r>
              <a:rPr kumimoji="1" lang="en-US" altLang="ja-JP" sz="1200" i="1" dirty="0"/>
              <a:t> </a:t>
            </a:r>
            <a:r>
              <a:rPr kumimoji="1" lang="en-US" altLang="ja-JP" sz="1200" i="1" dirty="0" err="1"/>
              <a:t>chrysosporium</a:t>
            </a:r>
            <a:endParaRPr kumimoji="1" lang="en-US" altLang="ja-JP" sz="1200" i="1" dirty="0"/>
          </a:p>
          <a:p>
            <a:r>
              <a:rPr kumimoji="1" lang="en-US" altLang="ja-JP" sz="1200" dirty="0" err="1"/>
              <a:t>Te</a:t>
            </a:r>
            <a:r>
              <a:rPr kumimoji="1" lang="ja-JP" altLang="en-US" sz="1200" dirty="0"/>
              <a:t>：</a:t>
            </a:r>
            <a:r>
              <a:rPr kumimoji="1" lang="en-US" altLang="ja-JP" sz="1200" i="1" dirty="0" err="1"/>
              <a:t>Talaromyces</a:t>
            </a:r>
            <a:r>
              <a:rPr kumimoji="1" lang="en-US" altLang="ja-JP" sz="1200" i="1" dirty="0"/>
              <a:t> </a:t>
            </a:r>
            <a:r>
              <a:rPr kumimoji="1" lang="en-US" altLang="ja-JP" sz="1200" i="1" dirty="0" err="1"/>
              <a:t>emersonii</a:t>
            </a:r>
            <a:endParaRPr kumimoji="1" lang="en-US" altLang="ja-JP" sz="1200" i="1" dirty="0"/>
          </a:p>
          <a:p>
            <a:r>
              <a:rPr kumimoji="1" lang="en-US" altLang="ja-JP" sz="1200" dirty="0"/>
              <a:t>Tr</a:t>
            </a:r>
            <a:r>
              <a:rPr kumimoji="1" lang="ja-JP" altLang="en-US" sz="1200" dirty="0"/>
              <a:t>：</a:t>
            </a:r>
            <a:r>
              <a:rPr kumimoji="1" lang="en-US" altLang="ja-JP" sz="1200" i="1" dirty="0"/>
              <a:t>Trichoderma </a:t>
            </a:r>
            <a:r>
              <a:rPr kumimoji="1" lang="en-US" altLang="ja-JP" sz="1200" i="1" dirty="0" err="1"/>
              <a:t>reesei</a:t>
            </a:r>
            <a:endParaRPr kumimoji="1" lang="en-US" altLang="ja-JP" sz="1200" i="1" dirty="0"/>
          </a:p>
        </p:txBody>
      </p:sp>
    </p:spTree>
    <p:extLst>
      <p:ext uri="{BB962C8B-B14F-4D97-AF65-F5344CB8AC3E}">
        <p14:creationId xmlns:p14="http://schemas.microsoft.com/office/powerpoint/2010/main" val="3922951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DF42A97F-6536-4148-8121-B685D8B71351}"/>
              </a:ext>
            </a:extLst>
          </p:cNvPr>
          <p:cNvSpPr/>
          <p:nvPr/>
        </p:nvSpPr>
        <p:spPr>
          <a:xfrm>
            <a:off x="47413" y="846882"/>
            <a:ext cx="11960368" cy="58861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4" name="正方形/長方形 53">
            <a:extLst>
              <a:ext uri="{FF2B5EF4-FFF2-40B4-BE49-F238E27FC236}">
                <a16:creationId xmlns:a16="http://schemas.microsoft.com/office/drawing/2014/main" id="{799B7B85-9B1C-42AB-8540-D489DD2C76F5}"/>
              </a:ext>
            </a:extLst>
          </p:cNvPr>
          <p:cNvSpPr/>
          <p:nvPr/>
        </p:nvSpPr>
        <p:spPr>
          <a:xfrm>
            <a:off x="6081736" y="1173599"/>
            <a:ext cx="2845445" cy="5197151"/>
          </a:xfrm>
          <a:prstGeom prst="rect">
            <a:avLst/>
          </a:prstGeom>
          <a:solidFill>
            <a:schemeClr val="bg1"/>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55" name="正方形/長方形 54">
            <a:extLst>
              <a:ext uri="{FF2B5EF4-FFF2-40B4-BE49-F238E27FC236}">
                <a16:creationId xmlns:a16="http://schemas.microsoft.com/office/drawing/2014/main" id="{1144067C-42A9-42F4-AAA3-D4FAF16287AB}"/>
              </a:ext>
            </a:extLst>
          </p:cNvPr>
          <p:cNvSpPr/>
          <p:nvPr/>
        </p:nvSpPr>
        <p:spPr>
          <a:xfrm>
            <a:off x="8926892" y="1036327"/>
            <a:ext cx="2845445" cy="5334423"/>
          </a:xfrm>
          <a:prstGeom prst="rect">
            <a:avLst/>
          </a:prstGeom>
          <a:solidFill>
            <a:schemeClr val="bg1"/>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50" name="正方形/長方形 49">
            <a:extLst>
              <a:ext uri="{FF2B5EF4-FFF2-40B4-BE49-F238E27FC236}">
                <a16:creationId xmlns:a16="http://schemas.microsoft.com/office/drawing/2014/main" id="{ABB611CE-25A4-4BA7-BCDA-FA01C9217B8E}"/>
              </a:ext>
            </a:extLst>
          </p:cNvPr>
          <p:cNvSpPr/>
          <p:nvPr/>
        </p:nvSpPr>
        <p:spPr>
          <a:xfrm>
            <a:off x="3239128" y="1173599"/>
            <a:ext cx="2845445" cy="5197151"/>
          </a:xfrm>
          <a:prstGeom prst="rect">
            <a:avLst/>
          </a:prstGeom>
          <a:solidFill>
            <a:schemeClr val="bg1"/>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 name="タイトル 1">
            <a:extLst>
              <a:ext uri="{FF2B5EF4-FFF2-40B4-BE49-F238E27FC236}">
                <a16:creationId xmlns:a16="http://schemas.microsoft.com/office/drawing/2014/main" id="{B6F25EEE-CA12-436B-BC4F-2B6055AF4C48}"/>
              </a:ext>
            </a:extLst>
          </p:cNvPr>
          <p:cNvSpPr>
            <a:spLocks noGrp="1"/>
          </p:cNvSpPr>
          <p:nvPr>
            <p:ph type="title"/>
          </p:nvPr>
        </p:nvSpPr>
        <p:spPr>
          <a:xfrm>
            <a:off x="517055" y="124922"/>
            <a:ext cx="11400125" cy="518094"/>
          </a:xfrm>
        </p:spPr>
        <p:txBody>
          <a:bodyPr>
            <a:normAutofit fontScale="90000"/>
          </a:bodyPr>
          <a:lstStyle/>
          <a:p>
            <a:r>
              <a:rPr lang="en-US" altLang="ja-JP" sz="1800" dirty="0"/>
              <a:t>Wet</a:t>
            </a:r>
            <a:r>
              <a:rPr lang="ja-JP" altLang="en-US" sz="1800" dirty="0"/>
              <a:t>実験</a:t>
            </a:r>
            <a:br>
              <a:rPr kumimoji="1" lang="en-US" altLang="ja-JP" sz="3100" dirty="0"/>
            </a:br>
            <a:r>
              <a:rPr kumimoji="1" lang="en-US" altLang="ja-JP" dirty="0"/>
              <a:t>2022</a:t>
            </a:r>
            <a:r>
              <a:rPr kumimoji="1" lang="ja-JP" altLang="en-US" dirty="0"/>
              <a:t>年度　研究スケジュール</a:t>
            </a:r>
          </a:p>
        </p:txBody>
      </p:sp>
      <p:sp>
        <p:nvSpPr>
          <p:cNvPr id="16" name="正方形/長方形 15">
            <a:extLst>
              <a:ext uri="{FF2B5EF4-FFF2-40B4-BE49-F238E27FC236}">
                <a16:creationId xmlns:a16="http://schemas.microsoft.com/office/drawing/2014/main" id="{1FC49B25-416B-418A-B124-89D6E0897935}"/>
              </a:ext>
            </a:extLst>
          </p:cNvPr>
          <p:cNvSpPr/>
          <p:nvPr/>
        </p:nvSpPr>
        <p:spPr>
          <a:xfrm>
            <a:off x="465438" y="1174869"/>
            <a:ext cx="2845445" cy="5197151"/>
          </a:xfrm>
          <a:prstGeom prst="rect">
            <a:avLst/>
          </a:prstGeom>
          <a:solidFill>
            <a:schemeClr val="bg1"/>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矢印: 五方向 19">
            <a:extLst>
              <a:ext uri="{FF2B5EF4-FFF2-40B4-BE49-F238E27FC236}">
                <a16:creationId xmlns:a16="http://schemas.microsoft.com/office/drawing/2014/main" id="{81EBAAAC-116E-4CEB-BB9A-0F6B37AD954D}"/>
              </a:ext>
            </a:extLst>
          </p:cNvPr>
          <p:cNvSpPr/>
          <p:nvPr/>
        </p:nvSpPr>
        <p:spPr>
          <a:xfrm>
            <a:off x="464560" y="2188483"/>
            <a:ext cx="1491780" cy="648000"/>
          </a:xfrm>
          <a:prstGeom prst="homePlate">
            <a:avLst/>
          </a:prstGeom>
          <a:solidFill>
            <a:schemeClr val="accent2">
              <a:lumMod val="20000"/>
              <a:lumOff val="80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solidFill>
            </a:endParaRPr>
          </a:p>
        </p:txBody>
      </p:sp>
      <p:sp>
        <p:nvSpPr>
          <p:cNvPr id="22" name="矢印: 五方向 21">
            <a:extLst>
              <a:ext uri="{FF2B5EF4-FFF2-40B4-BE49-F238E27FC236}">
                <a16:creationId xmlns:a16="http://schemas.microsoft.com/office/drawing/2014/main" id="{0B535FC7-324A-4982-8363-76336F14D129}"/>
              </a:ext>
            </a:extLst>
          </p:cNvPr>
          <p:cNvSpPr/>
          <p:nvPr/>
        </p:nvSpPr>
        <p:spPr>
          <a:xfrm>
            <a:off x="1957202" y="2187126"/>
            <a:ext cx="1340708" cy="648000"/>
          </a:xfrm>
          <a:prstGeom prst="homePlate">
            <a:avLst/>
          </a:prstGeom>
          <a:solidFill>
            <a:schemeClr val="accent2">
              <a:lumMod val="20000"/>
              <a:lumOff val="80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solidFill>
            </a:endParaRPr>
          </a:p>
        </p:txBody>
      </p:sp>
      <p:sp>
        <p:nvSpPr>
          <p:cNvPr id="23" name="矢印: 五方向 22">
            <a:extLst>
              <a:ext uri="{FF2B5EF4-FFF2-40B4-BE49-F238E27FC236}">
                <a16:creationId xmlns:a16="http://schemas.microsoft.com/office/drawing/2014/main" id="{858DEA70-85D0-4AB2-8547-5E89122A890E}"/>
              </a:ext>
            </a:extLst>
          </p:cNvPr>
          <p:cNvSpPr/>
          <p:nvPr/>
        </p:nvSpPr>
        <p:spPr>
          <a:xfrm>
            <a:off x="1956341" y="3399440"/>
            <a:ext cx="4117968" cy="648000"/>
          </a:xfrm>
          <a:prstGeom prst="homePlate">
            <a:avLst/>
          </a:prstGeom>
          <a:solidFill>
            <a:srgbClr val="FFF6CC"/>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solidFill>
            </a:endParaRPr>
          </a:p>
        </p:txBody>
      </p:sp>
      <p:sp>
        <p:nvSpPr>
          <p:cNvPr id="28" name="テキスト ボックス 27">
            <a:extLst>
              <a:ext uri="{FF2B5EF4-FFF2-40B4-BE49-F238E27FC236}">
                <a16:creationId xmlns:a16="http://schemas.microsoft.com/office/drawing/2014/main" id="{85A2B0D7-3339-45A4-87F2-1980522B0918}"/>
              </a:ext>
            </a:extLst>
          </p:cNvPr>
          <p:cNvSpPr txBox="1"/>
          <p:nvPr/>
        </p:nvSpPr>
        <p:spPr>
          <a:xfrm>
            <a:off x="438221" y="1789118"/>
            <a:ext cx="3847528" cy="369332"/>
          </a:xfrm>
          <a:prstGeom prst="rect">
            <a:avLst/>
          </a:prstGeom>
          <a:noFill/>
        </p:spPr>
        <p:txBody>
          <a:bodyPr wrap="none" rtlCol="0">
            <a:spAutoFit/>
          </a:bodyPr>
          <a:lstStyle/>
          <a:p>
            <a:r>
              <a:rPr kumimoji="1" lang="en-US" altLang="ja-JP" b="1" dirty="0">
                <a:solidFill>
                  <a:schemeClr val="accent1"/>
                </a:solidFill>
              </a:rPr>
              <a:t>1-1.</a:t>
            </a:r>
            <a:r>
              <a:rPr kumimoji="1" lang="ja-JP" altLang="en-US" b="1" dirty="0">
                <a:solidFill>
                  <a:schemeClr val="accent1"/>
                </a:solidFill>
              </a:rPr>
              <a:t> テクノプロ委託試験の再現性確認</a:t>
            </a:r>
          </a:p>
        </p:txBody>
      </p:sp>
      <p:sp>
        <p:nvSpPr>
          <p:cNvPr id="29" name="テキスト ボックス 28">
            <a:extLst>
              <a:ext uri="{FF2B5EF4-FFF2-40B4-BE49-F238E27FC236}">
                <a16:creationId xmlns:a16="http://schemas.microsoft.com/office/drawing/2014/main" id="{D320E8D4-5254-4D69-B8C3-78945514AADD}"/>
              </a:ext>
            </a:extLst>
          </p:cNvPr>
          <p:cNvSpPr txBox="1"/>
          <p:nvPr/>
        </p:nvSpPr>
        <p:spPr>
          <a:xfrm>
            <a:off x="438221" y="3038383"/>
            <a:ext cx="4466287" cy="369332"/>
          </a:xfrm>
          <a:prstGeom prst="rect">
            <a:avLst/>
          </a:prstGeom>
          <a:noFill/>
        </p:spPr>
        <p:txBody>
          <a:bodyPr wrap="none" rtlCol="0">
            <a:spAutoFit/>
          </a:bodyPr>
          <a:lstStyle/>
          <a:p>
            <a:r>
              <a:rPr kumimoji="1" lang="en-US" altLang="ja-JP" b="1" dirty="0">
                <a:solidFill>
                  <a:schemeClr val="accent1"/>
                </a:solidFill>
              </a:rPr>
              <a:t>1-2. CBD</a:t>
            </a:r>
            <a:r>
              <a:rPr kumimoji="1" lang="ja-JP" altLang="en-US" b="1" dirty="0">
                <a:solidFill>
                  <a:schemeClr val="accent1"/>
                </a:solidFill>
              </a:rPr>
              <a:t>の評価：結合率による定量的評価</a:t>
            </a:r>
          </a:p>
        </p:txBody>
      </p:sp>
      <p:sp>
        <p:nvSpPr>
          <p:cNvPr id="35" name="テキスト ボックス 34">
            <a:extLst>
              <a:ext uri="{FF2B5EF4-FFF2-40B4-BE49-F238E27FC236}">
                <a16:creationId xmlns:a16="http://schemas.microsoft.com/office/drawing/2014/main" id="{48DB45F7-1054-4EAD-AAF2-AA6125C70147}"/>
              </a:ext>
            </a:extLst>
          </p:cNvPr>
          <p:cNvSpPr txBox="1"/>
          <p:nvPr/>
        </p:nvSpPr>
        <p:spPr>
          <a:xfrm>
            <a:off x="2272526" y="3545896"/>
            <a:ext cx="3368587" cy="369332"/>
          </a:xfrm>
          <a:prstGeom prst="rect">
            <a:avLst/>
          </a:prstGeom>
          <a:noFill/>
        </p:spPr>
        <p:txBody>
          <a:bodyPr wrap="square" rtlCol="0">
            <a:spAutoFit/>
          </a:bodyPr>
          <a:lstStyle/>
          <a:p>
            <a:r>
              <a:rPr kumimoji="1" lang="ja-JP" altLang="en-US" dirty="0">
                <a:solidFill>
                  <a:schemeClr val="accent1"/>
                </a:solidFill>
              </a:rPr>
              <a:t>未評価の設計</a:t>
            </a:r>
            <a:r>
              <a:rPr kumimoji="1" lang="en-US" altLang="ja-JP" dirty="0">
                <a:solidFill>
                  <a:schemeClr val="accent1"/>
                </a:solidFill>
              </a:rPr>
              <a:t>CBD</a:t>
            </a:r>
            <a:r>
              <a:rPr kumimoji="1" lang="ja-JP" altLang="en-US" dirty="0">
                <a:solidFill>
                  <a:schemeClr val="accent1"/>
                </a:solidFill>
              </a:rPr>
              <a:t>の合成・評価</a:t>
            </a:r>
          </a:p>
        </p:txBody>
      </p:sp>
      <p:sp>
        <p:nvSpPr>
          <p:cNvPr id="36" name="テキスト ボックス 35">
            <a:extLst>
              <a:ext uri="{FF2B5EF4-FFF2-40B4-BE49-F238E27FC236}">
                <a16:creationId xmlns:a16="http://schemas.microsoft.com/office/drawing/2014/main" id="{297F548E-DAA0-4BF3-9722-230BB3FD3D4C}"/>
              </a:ext>
            </a:extLst>
          </p:cNvPr>
          <p:cNvSpPr txBox="1"/>
          <p:nvPr/>
        </p:nvSpPr>
        <p:spPr>
          <a:xfrm>
            <a:off x="1979939" y="2188970"/>
            <a:ext cx="1133644" cy="646331"/>
          </a:xfrm>
          <a:prstGeom prst="rect">
            <a:avLst/>
          </a:prstGeom>
          <a:noFill/>
        </p:spPr>
        <p:txBody>
          <a:bodyPr wrap="none" rtlCol="0">
            <a:spAutoFit/>
          </a:bodyPr>
          <a:lstStyle/>
          <a:p>
            <a:pPr algn="ctr"/>
            <a:r>
              <a:rPr kumimoji="1" lang="ja-JP" altLang="en-US" dirty="0">
                <a:solidFill>
                  <a:schemeClr val="accent1"/>
                </a:solidFill>
              </a:rPr>
              <a:t>設計</a:t>
            </a:r>
            <a:r>
              <a:rPr kumimoji="1" lang="en-US" altLang="ja-JP" dirty="0">
                <a:solidFill>
                  <a:schemeClr val="accent1"/>
                </a:solidFill>
              </a:rPr>
              <a:t>CBD</a:t>
            </a:r>
          </a:p>
          <a:p>
            <a:pPr algn="ctr"/>
            <a:r>
              <a:rPr kumimoji="1" lang="ja-JP" altLang="en-US" dirty="0">
                <a:solidFill>
                  <a:schemeClr val="accent1"/>
                </a:solidFill>
              </a:rPr>
              <a:t>簡易評価</a:t>
            </a:r>
          </a:p>
        </p:txBody>
      </p:sp>
      <p:sp>
        <p:nvSpPr>
          <p:cNvPr id="37" name="テキスト ボックス 36">
            <a:extLst>
              <a:ext uri="{FF2B5EF4-FFF2-40B4-BE49-F238E27FC236}">
                <a16:creationId xmlns:a16="http://schemas.microsoft.com/office/drawing/2014/main" id="{21EC272E-13BC-499C-94D7-C3811DE2C09F}"/>
              </a:ext>
            </a:extLst>
          </p:cNvPr>
          <p:cNvSpPr txBox="1"/>
          <p:nvPr/>
        </p:nvSpPr>
        <p:spPr>
          <a:xfrm>
            <a:off x="299114" y="2221365"/>
            <a:ext cx="1620957" cy="584775"/>
          </a:xfrm>
          <a:prstGeom prst="rect">
            <a:avLst/>
          </a:prstGeom>
          <a:noFill/>
        </p:spPr>
        <p:txBody>
          <a:bodyPr wrap="none" rtlCol="0">
            <a:spAutoFit/>
          </a:bodyPr>
          <a:lstStyle/>
          <a:p>
            <a:pPr algn="ctr"/>
            <a:r>
              <a:rPr kumimoji="1" lang="en-US" altLang="ja-JP" dirty="0">
                <a:solidFill>
                  <a:schemeClr val="accent1"/>
                </a:solidFill>
              </a:rPr>
              <a:t>CBD</a:t>
            </a:r>
            <a:r>
              <a:rPr kumimoji="1" lang="ja-JP" altLang="en-US" dirty="0">
                <a:solidFill>
                  <a:schemeClr val="accent1"/>
                </a:solidFill>
              </a:rPr>
              <a:t>合成</a:t>
            </a:r>
            <a:endParaRPr kumimoji="1" lang="en-US" altLang="ja-JP" dirty="0">
              <a:solidFill>
                <a:schemeClr val="accent1"/>
              </a:solidFill>
            </a:endParaRPr>
          </a:p>
          <a:p>
            <a:pPr algn="ctr"/>
            <a:r>
              <a:rPr kumimoji="1" lang="ja-JP" altLang="en-US" sz="1400" dirty="0">
                <a:solidFill>
                  <a:schemeClr val="accent1"/>
                </a:solidFill>
              </a:rPr>
              <a:t>（無細胞合成系）</a:t>
            </a:r>
          </a:p>
        </p:txBody>
      </p:sp>
      <p:sp>
        <p:nvSpPr>
          <p:cNvPr id="38" name="テキスト ボックス 37">
            <a:extLst>
              <a:ext uri="{FF2B5EF4-FFF2-40B4-BE49-F238E27FC236}">
                <a16:creationId xmlns:a16="http://schemas.microsoft.com/office/drawing/2014/main" id="{56FEF86B-99AB-4438-A27E-9EE75D87A976}"/>
              </a:ext>
            </a:extLst>
          </p:cNvPr>
          <p:cNvSpPr txBox="1"/>
          <p:nvPr/>
        </p:nvSpPr>
        <p:spPr>
          <a:xfrm>
            <a:off x="446174" y="1393605"/>
            <a:ext cx="7080785" cy="461665"/>
          </a:xfrm>
          <a:prstGeom prst="rect">
            <a:avLst/>
          </a:prstGeom>
          <a:noFill/>
        </p:spPr>
        <p:txBody>
          <a:bodyPr wrap="none" rtlCol="0">
            <a:spAutoFit/>
          </a:bodyPr>
          <a:lstStyle/>
          <a:p>
            <a:r>
              <a:rPr kumimoji="1" lang="en-US" altLang="ja-JP" sz="2400" b="1" dirty="0">
                <a:solidFill>
                  <a:schemeClr val="accent1"/>
                </a:solidFill>
              </a:rPr>
              <a:t>1.</a:t>
            </a:r>
            <a:r>
              <a:rPr kumimoji="1" lang="ja-JP" altLang="en-US" sz="2400" b="1" dirty="0">
                <a:solidFill>
                  <a:schemeClr val="accent1"/>
                </a:solidFill>
              </a:rPr>
              <a:t>　設計セルロース結合ドメイン（</a:t>
            </a:r>
            <a:r>
              <a:rPr kumimoji="1" lang="en-US" altLang="ja-JP" sz="2400" b="1" dirty="0">
                <a:solidFill>
                  <a:schemeClr val="accent1"/>
                </a:solidFill>
              </a:rPr>
              <a:t>CBD</a:t>
            </a:r>
            <a:r>
              <a:rPr kumimoji="1" lang="ja-JP" altLang="en-US" sz="2400" b="1" dirty="0">
                <a:solidFill>
                  <a:schemeClr val="accent1"/>
                </a:solidFill>
              </a:rPr>
              <a:t>）の合成・評価</a:t>
            </a:r>
          </a:p>
        </p:txBody>
      </p:sp>
      <p:sp>
        <p:nvSpPr>
          <p:cNvPr id="39" name="テキスト ボックス 38">
            <a:extLst>
              <a:ext uri="{FF2B5EF4-FFF2-40B4-BE49-F238E27FC236}">
                <a16:creationId xmlns:a16="http://schemas.microsoft.com/office/drawing/2014/main" id="{8DE9A2AA-B91A-4778-8428-10F93BA64ACB}"/>
              </a:ext>
            </a:extLst>
          </p:cNvPr>
          <p:cNvSpPr txBox="1"/>
          <p:nvPr/>
        </p:nvSpPr>
        <p:spPr>
          <a:xfrm>
            <a:off x="467781" y="4771558"/>
            <a:ext cx="4828566" cy="461665"/>
          </a:xfrm>
          <a:prstGeom prst="rect">
            <a:avLst/>
          </a:prstGeom>
          <a:noFill/>
        </p:spPr>
        <p:txBody>
          <a:bodyPr wrap="none" rtlCol="0">
            <a:spAutoFit/>
          </a:bodyPr>
          <a:lstStyle/>
          <a:p>
            <a:r>
              <a:rPr kumimoji="1" lang="en-US" altLang="ja-JP" sz="2400" b="1" dirty="0">
                <a:solidFill>
                  <a:srgbClr val="002060"/>
                </a:solidFill>
              </a:rPr>
              <a:t>2.</a:t>
            </a:r>
            <a:r>
              <a:rPr kumimoji="1" lang="ja-JP" altLang="en-US" sz="2400" b="1" dirty="0">
                <a:solidFill>
                  <a:srgbClr val="002060"/>
                </a:solidFill>
              </a:rPr>
              <a:t>　セルロース分解酵素の合成・評価</a:t>
            </a:r>
          </a:p>
        </p:txBody>
      </p:sp>
      <p:sp>
        <p:nvSpPr>
          <p:cNvPr id="41" name="矢印: 五方向 40">
            <a:extLst>
              <a:ext uri="{FF2B5EF4-FFF2-40B4-BE49-F238E27FC236}">
                <a16:creationId xmlns:a16="http://schemas.microsoft.com/office/drawing/2014/main" id="{AFA515EE-3CA5-497F-A790-43A15901F963}"/>
              </a:ext>
            </a:extLst>
          </p:cNvPr>
          <p:cNvSpPr/>
          <p:nvPr/>
        </p:nvSpPr>
        <p:spPr>
          <a:xfrm>
            <a:off x="1956340" y="5249290"/>
            <a:ext cx="4122532" cy="648000"/>
          </a:xfrm>
          <a:prstGeom prst="homePlate">
            <a:avLst/>
          </a:prstGeom>
          <a:solidFill>
            <a:srgbClr val="FFF6CC"/>
          </a:solidFill>
          <a:ln w="31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2" name="テキスト ボックス 41">
            <a:extLst>
              <a:ext uri="{FF2B5EF4-FFF2-40B4-BE49-F238E27FC236}">
                <a16:creationId xmlns:a16="http://schemas.microsoft.com/office/drawing/2014/main" id="{263F4456-2B8F-477C-BE6A-4CCB0E9D9FEB}"/>
              </a:ext>
            </a:extLst>
          </p:cNvPr>
          <p:cNvSpPr txBox="1"/>
          <p:nvPr/>
        </p:nvSpPr>
        <p:spPr>
          <a:xfrm>
            <a:off x="2272526" y="5396088"/>
            <a:ext cx="3246402" cy="369332"/>
          </a:xfrm>
          <a:prstGeom prst="rect">
            <a:avLst/>
          </a:prstGeom>
          <a:noFill/>
        </p:spPr>
        <p:txBody>
          <a:bodyPr wrap="none" rtlCol="0">
            <a:spAutoFit/>
          </a:bodyPr>
          <a:lstStyle/>
          <a:p>
            <a:pPr algn="ctr"/>
            <a:r>
              <a:rPr kumimoji="1" lang="ja-JP" altLang="en-US" dirty="0">
                <a:solidFill>
                  <a:srgbClr val="002060"/>
                </a:solidFill>
              </a:rPr>
              <a:t>セルロース分解酵素の合成・評価</a:t>
            </a:r>
          </a:p>
        </p:txBody>
      </p:sp>
      <p:sp>
        <p:nvSpPr>
          <p:cNvPr id="45" name="テキスト ボックス 44">
            <a:extLst>
              <a:ext uri="{FF2B5EF4-FFF2-40B4-BE49-F238E27FC236}">
                <a16:creationId xmlns:a16="http://schemas.microsoft.com/office/drawing/2014/main" id="{6BD41CB0-D6AA-4A8D-B7A1-E3B606AB17C8}"/>
              </a:ext>
            </a:extLst>
          </p:cNvPr>
          <p:cNvSpPr txBox="1"/>
          <p:nvPr/>
        </p:nvSpPr>
        <p:spPr>
          <a:xfrm>
            <a:off x="3141798" y="4045647"/>
            <a:ext cx="1335622" cy="338554"/>
          </a:xfrm>
          <a:prstGeom prst="rect">
            <a:avLst/>
          </a:prstGeom>
          <a:noFill/>
        </p:spPr>
        <p:txBody>
          <a:bodyPr wrap="none" rtlCol="0">
            <a:spAutoFit/>
          </a:bodyPr>
          <a:lstStyle/>
          <a:p>
            <a:r>
              <a:rPr kumimoji="1" lang="en-US" altLang="ja-JP" sz="1600" dirty="0">
                <a:solidFill>
                  <a:schemeClr val="accent1"/>
                </a:solidFill>
              </a:rPr>
              <a:t>6</a:t>
            </a:r>
            <a:r>
              <a:rPr kumimoji="1" lang="ja-JP" altLang="en-US" sz="1600" dirty="0">
                <a:solidFill>
                  <a:schemeClr val="accent1"/>
                </a:solidFill>
              </a:rPr>
              <a:t>・</a:t>
            </a:r>
            <a:r>
              <a:rPr kumimoji="1" lang="en-US" altLang="ja-JP" sz="1600" dirty="0">
                <a:solidFill>
                  <a:schemeClr val="accent1"/>
                </a:solidFill>
              </a:rPr>
              <a:t>7</a:t>
            </a:r>
            <a:r>
              <a:rPr kumimoji="1" lang="ja-JP" altLang="en-US" sz="1600" dirty="0">
                <a:solidFill>
                  <a:schemeClr val="accent1"/>
                </a:solidFill>
              </a:rPr>
              <a:t>月度月報</a:t>
            </a:r>
            <a:endParaRPr kumimoji="1" lang="en-US" altLang="ja-JP" sz="1600" dirty="0">
              <a:solidFill>
                <a:schemeClr val="accent1"/>
              </a:solidFill>
            </a:endParaRPr>
          </a:p>
        </p:txBody>
      </p:sp>
      <p:sp>
        <p:nvSpPr>
          <p:cNvPr id="46" name="テキスト ボックス 45">
            <a:extLst>
              <a:ext uri="{FF2B5EF4-FFF2-40B4-BE49-F238E27FC236}">
                <a16:creationId xmlns:a16="http://schemas.microsoft.com/office/drawing/2014/main" id="{DB48EDE0-E2DA-449B-93C4-61F3AD67DAD5}"/>
              </a:ext>
            </a:extLst>
          </p:cNvPr>
          <p:cNvSpPr txBox="1"/>
          <p:nvPr/>
        </p:nvSpPr>
        <p:spPr>
          <a:xfrm>
            <a:off x="2043233" y="2798432"/>
            <a:ext cx="1119217" cy="338554"/>
          </a:xfrm>
          <a:prstGeom prst="rect">
            <a:avLst/>
          </a:prstGeom>
          <a:noFill/>
        </p:spPr>
        <p:txBody>
          <a:bodyPr wrap="none" rtlCol="0">
            <a:spAutoFit/>
          </a:bodyPr>
          <a:lstStyle/>
          <a:p>
            <a:r>
              <a:rPr kumimoji="1" lang="en-US" altLang="ja-JP" sz="1600" dirty="0">
                <a:solidFill>
                  <a:schemeClr val="accent1"/>
                </a:solidFill>
              </a:rPr>
              <a:t>4</a:t>
            </a:r>
            <a:r>
              <a:rPr kumimoji="1" lang="ja-JP" altLang="en-US" sz="1600" dirty="0">
                <a:solidFill>
                  <a:schemeClr val="accent1"/>
                </a:solidFill>
              </a:rPr>
              <a:t>月度月報</a:t>
            </a:r>
          </a:p>
        </p:txBody>
      </p:sp>
      <p:sp>
        <p:nvSpPr>
          <p:cNvPr id="6" name="矢印: 右 5">
            <a:extLst>
              <a:ext uri="{FF2B5EF4-FFF2-40B4-BE49-F238E27FC236}">
                <a16:creationId xmlns:a16="http://schemas.microsoft.com/office/drawing/2014/main" id="{F67B5126-02CC-45A8-A7C6-D9BBA3148420}"/>
              </a:ext>
            </a:extLst>
          </p:cNvPr>
          <p:cNvSpPr/>
          <p:nvPr/>
        </p:nvSpPr>
        <p:spPr>
          <a:xfrm>
            <a:off x="467766" y="773414"/>
            <a:ext cx="11304571" cy="516864"/>
          </a:xfrm>
          <a:prstGeom prst="rightArrow">
            <a:avLst>
              <a:gd name="adj1" fmla="val 50000"/>
              <a:gd name="adj2" fmla="val 66698"/>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2" name="テキスト ボックス 11">
            <a:extLst>
              <a:ext uri="{FF2B5EF4-FFF2-40B4-BE49-F238E27FC236}">
                <a16:creationId xmlns:a16="http://schemas.microsoft.com/office/drawing/2014/main" id="{D4FA70DE-7EED-42B1-AAD5-1DE689E30CC3}"/>
              </a:ext>
            </a:extLst>
          </p:cNvPr>
          <p:cNvSpPr txBox="1"/>
          <p:nvPr/>
        </p:nvSpPr>
        <p:spPr>
          <a:xfrm>
            <a:off x="1576445" y="846882"/>
            <a:ext cx="492443" cy="369332"/>
          </a:xfrm>
          <a:prstGeom prst="rect">
            <a:avLst/>
          </a:prstGeom>
          <a:noFill/>
        </p:spPr>
        <p:txBody>
          <a:bodyPr wrap="none" rtlCol="0">
            <a:spAutoFit/>
          </a:bodyPr>
          <a:lstStyle/>
          <a:p>
            <a:r>
              <a:rPr kumimoji="1" lang="en-US" altLang="ja-JP" b="1" dirty="0">
                <a:solidFill>
                  <a:schemeClr val="bg1"/>
                </a:solidFill>
              </a:rPr>
              <a:t>1Q</a:t>
            </a:r>
            <a:endParaRPr kumimoji="1" lang="ja-JP" altLang="en-US" b="1" dirty="0">
              <a:solidFill>
                <a:schemeClr val="bg1"/>
              </a:solidFill>
            </a:endParaRPr>
          </a:p>
        </p:txBody>
      </p:sp>
      <p:sp>
        <p:nvSpPr>
          <p:cNvPr id="13" name="テキスト ボックス 12">
            <a:extLst>
              <a:ext uri="{FF2B5EF4-FFF2-40B4-BE49-F238E27FC236}">
                <a16:creationId xmlns:a16="http://schemas.microsoft.com/office/drawing/2014/main" id="{E543D7B4-8899-4B66-BE9B-9EFDD9578F7A}"/>
              </a:ext>
            </a:extLst>
          </p:cNvPr>
          <p:cNvSpPr txBox="1"/>
          <p:nvPr/>
        </p:nvSpPr>
        <p:spPr>
          <a:xfrm>
            <a:off x="4415807" y="846882"/>
            <a:ext cx="492443" cy="369332"/>
          </a:xfrm>
          <a:prstGeom prst="rect">
            <a:avLst/>
          </a:prstGeom>
          <a:noFill/>
        </p:spPr>
        <p:txBody>
          <a:bodyPr wrap="none" rtlCol="0">
            <a:spAutoFit/>
          </a:bodyPr>
          <a:lstStyle/>
          <a:p>
            <a:r>
              <a:rPr kumimoji="1" lang="en-US" altLang="ja-JP" b="1" dirty="0">
                <a:solidFill>
                  <a:schemeClr val="bg1"/>
                </a:solidFill>
              </a:rPr>
              <a:t>2Q</a:t>
            </a:r>
            <a:endParaRPr kumimoji="1" lang="ja-JP" altLang="en-US" b="1" dirty="0">
              <a:solidFill>
                <a:schemeClr val="bg1"/>
              </a:solidFill>
            </a:endParaRPr>
          </a:p>
        </p:txBody>
      </p:sp>
      <p:sp>
        <p:nvSpPr>
          <p:cNvPr id="14" name="テキスト ボックス 13">
            <a:extLst>
              <a:ext uri="{FF2B5EF4-FFF2-40B4-BE49-F238E27FC236}">
                <a16:creationId xmlns:a16="http://schemas.microsoft.com/office/drawing/2014/main" id="{5A0C96C3-700A-4418-A33B-04593C1E8F72}"/>
              </a:ext>
            </a:extLst>
          </p:cNvPr>
          <p:cNvSpPr txBox="1"/>
          <p:nvPr/>
        </p:nvSpPr>
        <p:spPr>
          <a:xfrm>
            <a:off x="7231672" y="848581"/>
            <a:ext cx="492443" cy="369332"/>
          </a:xfrm>
          <a:prstGeom prst="rect">
            <a:avLst/>
          </a:prstGeom>
          <a:noFill/>
        </p:spPr>
        <p:txBody>
          <a:bodyPr wrap="none" rtlCol="0">
            <a:spAutoFit/>
          </a:bodyPr>
          <a:lstStyle/>
          <a:p>
            <a:r>
              <a:rPr kumimoji="1" lang="en-US" altLang="ja-JP" b="1" dirty="0">
                <a:solidFill>
                  <a:schemeClr val="bg1"/>
                </a:solidFill>
              </a:rPr>
              <a:t>3Q</a:t>
            </a:r>
            <a:endParaRPr kumimoji="1" lang="ja-JP" altLang="en-US" b="1" dirty="0">
              <a:solidFill>
                <a:schemeClr val="bg1"/>
              </a:solidFill>
            </a:endParaRPr>
          </a:p>
        </p:txBody>
      </p:sp>
      <p:sp>
        <p:nvSpPr>
          <p:cNvPr id="15" name="テキスト ボックス 14">
            <a:extLst>
              <a:ext uri="{FF2B5EF4-FFF2-40B4-BE49-F238E27FC236}">
                <a16:creationId xmlns:a16="http://schemas.microsoft.com/office/drawing/2014/main" id="{90536E35-BC2F-4867-BFCC-B85FB2BDEF41}"/>
              </a:ext>
            </a:extLst>
          </p:cNvPr>
          <p:cNvSpPr txBox="1"/>
          <p:nvPr/>
        </p:nvSpPr>
        <p:spPr>
          <a:xfrm>
            <a:off x="10005386" y="848581"/>
            <a:ext cx="492443" cy="369332"/>
          </a:xfrm>
          <a:prstGeom prst="rect">
            <a:avLst/>
          </a:prstGeom>
          <a:noFill/>
        </p:spPr>
        <p:txBody>
          <a:bodyPr wrap="none" rtlCol="0">
            <a:spAutoFit/>
          </a:bodyPr>
          <a:lstStyle/>
          <a:p>
            <a:r>
              <a:rPr kumimoji="1" lang="en-US" altLang="ja-JP" b="1" dirty="0">
                <a:solidFill>
                  <a:schemeClr val="bg1"/>
                </a:solidFill>
              </a:rPr>
              <a:t>4Q</a:t>
            </a:r>
            <a:endParaRPr kumimoji="1" lang="ja-JP" altLang="en-US" b="1" dirty="0">
              <a:solidFill>
                <a:schemeClr val="bg1"/>
              </a:solidFill>
            </a:endParaRPr>
          </a:p>
        </p:txBody>
      </p:sp>
      <p:sp>
        <p:nvSpPr>
          <p:cNvPr id="48" name="テキスト ボックス 47">
            <a:extLst>
              <a:ext uri="{FF2B5EF4-FFF2-40B4-BE49-F238E27FC236}">
                <a16:creationId xmlns:a16="http://schemas.microsoft.com/office/drawing/2014/main" id="{4CF407E5-7C8B-42A5-8F4C-1A15AD142F3A}"/>
              </a:ext>
            </a:extLst>
          </p:cNvPr>
          <p:cNvSpPr txBox="1"/>
          <p:nvPr/>
        </p:nvSpPr>
        <p:spPr>
          <a:xfrm>
            <a:off x="577465" y="2803262"/>
            <a:ext cx="1119217" cy="338554"/>
          </a:xfrm>
          <a:prstGeom prst="rect">
            <a:avLst/>
          </a:prstGeom>
          <a:noFill/>
        </p:spPr>
        <p:txBody>
          <a:bodyPr wrap="none" rtlCol="0">
            <a:spAutoFit/>
          </a:bodyPr>
          <a:lstStyle/>
          <a:p>
            <a:r>
              <a:rPr kumimoji="1" lang="en-US" altLang="ja-JP" sz="1600" dirty="0">
                <a:solidFill>
                  <a:schemeClr val="accent1"/>
                </a:solidFill>
              </a:rPr>
              <a:t>5</a:t>
            </a:r>
            <a:r>
              <a:rPr kumimoji="1" lang="ja-JP" altLang="en-US" sz="1600" dirty="0">
                <a:solidFill>
                  <a:schemeClr val="accent1"/>
                </a:solidFill>
              </a:rPr>
              <a:t>月度月報</a:t>
            </a:r>
          </a:p>
        </p:txBody>
      </p:sp>
      <p:sp>
        <p:nvSpPr>
          <p:cNvPr id="49" name="テキスト ボックス 48">
            <a:extLst>
              <a:ext uri="{FF2B5EF4-FFF2-40B4-BE49-F238E27FC236}">
                <a16:creationId xmlns:a16="http://schemas.microsoft.com/office/drawing/2014/main" id="{91AFFDA7-7E3D-4794-9B11-AA96FB6F5359}"/>
              </a:ext>
            </a:extLst>
          </p:cNvPr>
          <p:cNvSpPr txBox="1"/>
          <p:nvPr/>
        </p:nvSpPr>
        <p:spPr>
          <a:xfrm>
            <a:off x="3157038" y="5884821"/>
            <a:ext cx="1335622" cy="338554"/>
          </a:xfrm>
          <a:prstGeom prst="rect">
            <a:avLst/>
          </a:prstGeom>
          <a:noFill/>
        </p:spPr>
        <p:txBody>
          <a:bodyPr wrap="none" rtlCol="0">
            <a:spAutoFit/>
          </a:bodyPr>
          <a:lstStyle/>
          <a:p>
            <a:r>
              <a:rPr kumimoji="1" lang="en-US" altLang="ja-JP" sz="1600" dirty="0">
                <a:solidFill>
                  <a:schemeClr val="accent1"/>
                </a:solidFill>
              </a:rPr>
              <a:t>8</a:t>
            </a:r>
            <a:r>
              <a:rPr kumimoji="1" lang="ja-JP" altLang="en-US" sz="1600" dirty="0">
                <a:solidFill>
                  <a:schemeClr val="accent1"/>
                </a:solidFill>
              </a:rPr>
              <a:t>・</a:t>
            </a:r>
            <a:r>
              <a:rPr kumimoji="1" lang="en-US" altLang="ja-JP" sz="1600" dirty="0">
                <a:solidFill>
                  <a:schemeClr val="accent1"/>
                </a:solidFill>
              </a:rPr>
              <a:t>9</a:t>
            </a:r>
            <a:r>
              <a:rPr kumimoji="1" lang="ja-JP" altLang="en-US" sz="1600" dirty="0">
                <a:solidFill>
                  <a:schemeClr val="accent1"/>
                </a:solidFill>
              </a:rPr>
              <a:t>月度月報</a:t>
            </a:r>
            <a:endParaRPr kumimoji="1" lang="en-US" altLang="ja-JP" sz="1600" dirty="0">
              <a:solidFill>
                <a:schemeClr val="accent1"/>
              </a:solidFill>
            </a:endParaRPr>
          </a:p>
        </p:txBody>
      </p:sp>
      <p:sp>
        <p:nvSpPr>
          <p:cNvPr id="56" name="スライド番号プレースホルダー 2">
            <a:extLst>
              <a:ext uri="{FF2B5EF4-FFF2-40B4-BE49-F238E27FC236}">
                <a16:creationId xmlns:a16="http://schemas.microsoft.com/office/drawing/2014/main" id="{8A2040C7-5A12-4F11-84B3-DBBC3AAA008C}"/>
              </a:ext>
            </a:extLst>
          </p:cNvPr>
          <p:cNvSpPr>
            <a:spLocks noGrp="1"/>
          </p:cNvSpPr>
          <p:nvPr>
            <p:ph type="sldNum" sz="quarter" idx="10"/>
          </p:nvPr>
        </p:nvSpPr>
        <p:spPr>
          <a:xfrm>
            <a:off x="11608823" y="6356350"/>
            <a:ext cx="398958" cy="365125"/>
          </a:xfrm>
        </p:spPr>
        <p:txBody>
          <a:bodyPr/>
          <a:lstStyle/>
          <a:p>
            <a:fld id="{584EAAFE-CFE5-40AD-8E95-5BFF290DC5CF}" type="slidenum">
              <a:rPr kumimoji="1" lang="ja-JP" altLang="en-US" smtClean="0"/>
              <a:pPr/>
              <a:t>9</a:t>
            </a:fld>
            <a:endParaRPr kumimoji="1" lang="ja-JP" altLang="en-US"/>
          </a:p>
        </p:txBody>
      </p:sp>
      <p:sp>
        <p:nvSpPr>
          <p:cNvPr id="43" name="テキスト ボックス 42">
            <a:extLst>
              <a:ext uri="{FF2B5EF4-FFF2-40B4-BE49-F238E27FC236}">
                <a16:creationId xmlns:a16="http://schemas.microsoft.com/office/drawing/2014/main" id="{FCEB4CFE-5833-48EE-8DC0-F38F1AB7B342}"/>
              </a:ext>
            </a:extLst>
          </p:cNvPr>
          <p:cNvSpPr txBox="1"/>
          <p:nvPr/>
        </p:nvSpPr>
        <p:spPr>
          <a:xfrm>
            <a:off x="5722689" y="5211422"/>
            <a:ext cx="415498" cy="369332"/>
          </a:xfrm>
          <a:prstGeom prst="rect">
            <a:avLst/>
          </a:prstGeom>
          <a:noFill/>
        </p:spPr>
        <p:txBody>
          <a:bodyPr wrap="none" rtlCol="0">
            <a:spAutoFit/>
          </a:bodyPr>
          <a:lstStyle/>
          <a:p>
            <a:r>
              <a:rPr kumimoji="1" lang="ja-JP" altLang="en-US" b="1" dirty="0">
                <a:solidFill>
                  <a:srgbClr val="FF0000"/>
                </a:solidFill>
              </a:rPr>
              <a:t>済</a:t>
            </a:r>
          </a:p>
        </p:txBody>
      </p:sp>
      <p:sp>
        <p:nvSpPr>
          <p:cNvPr id="44" name="テキスト ボックス 43">
            <a:extLst>
              <a:ext uri="{FF2B5EF4-FFF2-40B4-BE49-F238E27FC236}">
                <a16:creationId xmlns:a16="http://schemas.microsoft.com/office/drawing/2014/main" id="{8162C7C4-C8D6-445C-AE14-B72010059AA8}"/>
              </a:ext>
            </a:extLst>
          </p:cNvPr>
          <p:cNvSpPr txBox="1"/>
          <p:nvPr/>
        </p:nvSpPr>
        <p:spPr>
          <a:xfrm>
            <a:off x="5722752" y="3359960"/>
            <a:ext cx="415498" cy="369332"/>
          </a:xfrm>
          <a:prstGeom prst="rect">
            <a:avLst/>
          </a:prstGeom>
          <a:noFill/>
        </p:spPr>
        <p:txBody>
          <a:bodyPr wrap="none" rtlCol="0">
            <a:spAutoFit/>
          </a:bodyPr>
          <a:lstStyle/>
          <a:p>
            <a:r>
              <a:rPr kumimoji="1" lang="ja-JP" altLang="en-US" b="1" dirty="0">
                <a:solidFill>
                  <a:srgbClr val="FF0000"/>
                </a:solidFill>
              </a:rPr>
              <a:t>済</a:t>
            </a:r>
          </a:p>
        </p:txBody>
      </p:sp>
      <p:sp>
        <p:nvSpPr>
          <p:cNvPr id="51" name="テキスト ボックス 50">
            <a:extLst>
              <a:ext uri="{FF2B5EF4-FFF2-40B4-BE49-F238E27FC236}">
                <a16:creationId xmlns:a16="http://schemas.microsoft.com/office/drawing/2014/main" id="{91B0AD75-80F5-4DBE-90B9-818C296E97FC}"/>
              </a:ext>
            </a:extLst>
          </p:cNvPr>
          <p:cNvSpPr txBox="1"/>
          <p:nvPr/>
        </p:nvSpPr>
        <p:spPr>
          <a:xfrm>
            <a:off x="2945185" y="2122395"/>
            <a:ext cx="415498" cy="369332"/>
          </a:xfrm>
          <a:prstGeom prst="rect">
            <a:avLst/>
          </a:prstGeom>
          <a:noFill/>
        </p:spPr>
        <p:txBody>
          <a:bodyPr wrap="none" rtlCol="0">
            <a:spAutoFit/>
          </a:bodyPr>
          <a:lstStyle/>
          <a:p>
            <a:r>
              <a:rPr kumimoji="1" lang="ja-JP" altLang="en-US" b="1" dirty="0">
                <a:solidFill>
                  <a:srgbClr val="FF0000"/>
                </a:solidFill>
              </a:rPr>
              <a:t>済</a:t>
            </a:r>
          </a:p>
        </p:txBody>
      </p:sp>
      <p:sp>
        <p:nvSpPr>
          <p:cNvPr id="52" name="テキスト ボックス 51">
            <a:extLst>
              <a:ext uri="{FF2B5EF4-FFF2-40B4-BE49-F238E27FC236}">
                <a16:creationId xmlns:a16="http://schemas.microsoft.com/office/drawing/2014/main" id="{EB1CC844-87B8-4333-B314-D95ED4B54CCB}"/>
              </a:ext>
            </a:extLst>
          </p:cNvPr>
          <p:cNvSpPr txBox="1"/>
          <p:nvPr/>
        </p:nvSpPr>
        <p:spPr>
          <a:xfrm>
            <a:off x="1552582" y="2122395"/>
            <a:ext cx="415498" cy="369332"/>
          </a:xfrm>
          <a:prstGeom prst="rect">
            <a:avLst/>
          </a:prstGeom>
          <a:noFill/>
        </p:spPr>
        <p:txBody>
          <a:bodyPr wrap="none" rtlCol="0">
            <a:spAutoFit/>
          </a:bodyPr>
          <a:lstStyle/>
          <a:p>
            <a:r>
              <a:rPr kumimoji="1" lang="ja-JP" altLang="en-US" b="1" dirty="0">
                <a:solidFill>
                  <a:srgbClr val="FF0000"/>
                </a:solidFill>
              </a:rPr>
              <a:t>済</a:t>
            </a:r>
          </a:p>
        </p:txBody>
      </p:sp>
      <p:cxnSp>
        <p:nvCxnSpPr>
          <p:cNvPr id="5" name="直線コネクタ 4">
            <a:extLst>
              <a:ext uri="{FF2B5EF4-FFF2-40B4-BE49-F238E27FC236}">
                <a16:creationId xmlns:a16="http://schemas.microsoft.com/office/drawing/2014/main" id="{7552DF88-EDF0-48C9-BD73-23D0DCD99F3E}"/>
              </a:ext>
            </a:extLst>
          </p:cNvPr>
          <p:cNvCxnSpPr/>
          <p:nvPr/>
        </p:nvCxnSpPr>
        <p:spPr>
          <a:xfrm>
            <a:off x="10817142" y="1173599"/>
            <a:ext cx="0" cy="5172418"/>
          </a:xfrm>
          <a:prstGeom prst="line">
            <a:avLst/>
          </a:prstGeom>
          <a:ln>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矢印: 五方向 25">
            <a:extLst>
              <a:ext uri="{FF2B5EF4-FFF2-40B4-BE49-F238E27FC236}">
                <a16:creationId xmlns:a16="http://schemas.microsoft.com/office/drawing/2014/main" id="{3CD179CF-2A06-41AB-8081-8E6451349C06}"/>
              </a:ext>
            </a:extLst>
          </p:cNvPr>
          <p:cNvSpPr/>
          <p:nvPr/>
        </p:nvSpPr>
        <p:spPr>
          <a:xfrm>
            <a:off x="6081735" y="5242234"/>
            <a:ext cx="5690601" cy="648000"/>
          </a:xfrm>
          <a:prstGeom prst="homePlate">
            <a:avLst/>
          </a:prstGeom>
          <a:solidFill>
            <a:schemeClr val="accent2"/>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2" name="テキスト ボックス 31">
            <a:extLst>
              <a:ext uri="{FF2B5EF4-FFF2-40B4-BE49-F238E27FC236}">
                <a16:creationId xmlns:a16="http://schemas.microsoft.com/office/drawing/2014/main" id="{FE04A6CB-0262-4F03-9C5A-D0AEA50ACD98}"/>
              </a:ext>
            </a:extLst>
          </p:cNvPr>
          <p:cNvSpPr txBox="1"/>
          <p:nvPr/>
        </p:nvSpPr>
        <p:spPr>
          <a:xfrm>
            <a:off x="7066590" y="5250959"/>
            <a:ext cx="3720890" cy="646331"/>
          </a:xfrm>
          <a:prstGeom prst="rect">
            <a:avLst/>
          </a:prstGeom>
          <a:noFill/>
        </p:spPr>
        <p:txBody>
          <a:bodyPr wrap="none" rtlCol="0">
            <a:spAutoFit/>
          </a:bodyPr>
          <a:lstStyle/>
          <a:p>
            <a:pPr algn="ctr"/>
            <a:r>
              <a:rPr kumimoji="1" lang="ja-JP" altLang="en-US" dirty="0">
                <a:solidFill>
                  <a:schemeClr val="accent1"/>
                </a:solidFill>
              </a:rPr>
              <a:t>セルロース分解酵素（設計</a:t>
            </a:r>
            <a:r>
              <a:rPr kumimoji="1" lang="en-US" altLang="ja-JP" dirty="0">
                <a:solidFill>
                  <a:schemeClr val="accent1"/>
                </a:solidFill>
              </a:rPr>
              <a:t>CBD</a:t>
            </a:r>
            <a:r>
              <a:rPr kumimoji="1" lang="ja-JP" altLang="en-US" dirty="0">
                <a:solidFill>
                  <a:schemeClr val="accent1"/>
                </a:solidFill>
              </a:rPr>
              <a:t>含）</a:t>
            </a:r>
            <a:endParaRPr kumimoji="1" lang="en-US" altLang="ja-JP" dirty="0">
              <a:solidFill>
                <a:schemeClr val="accent1"/>
              </a:solidFill>
            </a:endParaRPr>
          </a:p>
          <a:p>
            <a:pPr algn="ctr"/>
            <a:r>
              <a:rPr kumimoji="1" lang="ja-JP" altLang="en-US" dirty="0">
                <a:solidFill>
                  <a:schemeClr val="accent1"/>
                </a:solidFill>
              </a:rPr>
              <a:t>合成・評価</a:t>
            </a:r>
          </a:p>
        </p:txBody>
      </p:sp>
      <p:sp>
        <p:nvSpPr>
          <p:cNvPr id="8" name="二等辺三角形 7">
            <a:extLst>
              <a:ext uri="{FF2B5EF4-FFF2-40B4-BE49-F238E27FC236}">
                <a16:creationId xmlns:a16="http://schemas.microsoft.com/office/drawing/2014/main" id="{A0386968-5CDC-4AAF-BF0B-659D17AAF1C6}"/>
              </a:ext>
            </a:extLst>
          </p:cNvPr>
          <p:cNvSpPr/>
          <p:nvPr/>
        </p:nvSpPr>
        <p:spPr>
          <a:xfrm rot="13548490">
            <a:off x="9822516" y="4288902"/>
            <a:ext cx="256524" cy="863511"/>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0" name="吹き出し: 角を丸めた四角形 39">
            <a:extLst>
              <a:ext uri="{FF2B5EF4-FFF2-40B4-BE49-F238E27FC236}">
                <a16:creationId xmlns:a16="http://schemas.microsoft.com/office/drawing/2014/main" id="{3F5FC226-E627-4232-AC4D-B66BDD814F6D}"/>
              </a:ext>
            </a:extLst>
          </p:cNvPr>
          <p:cNvSpPr/>
          <p:nvPr/>
        </p:nvSpPr>
        <p:spPr>
          <a:xfrm>
            <a:off x="6612082" y="2821378"/>
            <a:ext cx="5212440" cy="1731622"/>
          </a:xfrm>
          <a:prstGeom prst="wedgeRoundRectCallout">
            <a:avLst>
              <a:gd name="adj1" fmla="val -49184"/>
              <a:gd name="adj2" fmla="val 26842"/>
              <a:gd name="adj3"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47" name="テキスト ボックス 46">
            <a:extLst>
              <a:ext uri="{FF2B5EF4-FFF2-40B4-BE49-F238E27FC236}">
                <a16:creationId xmlns:a16="http://schemas.microsoft.com/office/drawing/2014/main" id="{E75F7786-78ED-492E-9A5D-7B223C5522E9}"/>
              </a:ext>
            </a:extLst>
          </p:cNvPr>
          <p:cNvSpPr txBox="1"/>
          <p:nvPr/>
        </p:nvSpPr>
        <p:spPr>
          <a:xfrm>
            <a:off x="6923639" y="2945297"/>
            <a:ext cx="4845861" cy="1446550"/>
          </a:xfrm>
          <a:prstGeom prst="rect">
            <a:avLst/>
          </a:prstGeom>
          <a:noFill/>
        </p:spPr>
        <p:txBody>
          <a:bodyPr wrap="square" rtlCol="0">
            <a:spAutoFit/>
          </a:bodyPr>
          <a:lstStyle/>
          <a:p>
            <a:r>
              <a:rPr kumimoji="1" lang="en-US" altLang="ja-JP" sz="2000" b="1" dirty="0">
                <a:solidFill>
                  <a:schemeClr val="accent1"/>
                </a:solidFill>
              </a:rPr>
              <a:t>2</a:t>
            </a:r>
            <a:r>
              <a:rPr kumimoji="1" lang="ja-JP" altLang="en-US" sz="2000" b="1" dirty="0">
                <a:solidFill>
                  <a:schemeClr val="accent1"/>
                </a:solidFill>
              </a:rPr>
              <a:t>月度月報 報告内容</a:t>
            </a:r>
            <a:endParaRPr kumimoji="1" lang="en-US" altLang="ja-JP" sz="2000" b="1" dirty="0">
              <a:solidFill>
                <a:schemeClr val="accent1"/>
              </a:solidFill>
            </a:endParaRPr>
          </a:p>
          <a:p>
            <a:endParaRPr kumimoji="1" lang="en-US" altLang="ja-JP" sz="800" dirty="0">
              <a:solidFill>
                <a:schemeClr val="accent1"/>
              </a:solidFill>
            </a:endParaRPr>
          </a:p>
          <a:p>
            <a:pPr marL="342900" indent="-342900">
              <a:buFont typeface="Arial" panose="020B0604020202020204" pitchFamily="34" charset="0"/>
              <a:buChar char="•"/>
            </a:pPr>
            <a:r>
              <a:rPr kumimoji="1" lang="ja-JP" altLang="en-US" sz="2000" dirty="0">
                <a:solidFill>
                  <a:schemeClr val="accent1"/>
                </a:solidFill>
              </a:rPr>
              <a:t>東京大学で</a:t>
            </a:r>
            <a:r>
              <a:rPr kumimoji="1" lang="en-US" altLang="ja-JP" sz="2000" dirty="0">
                <a:solidFill>
                  <a:schemeClr val="accent1"/>
                </a:solidFill>
              </a:rPr>
              <a:t>3</a:t>
            </a:r>
            <a:r>
              <a:rPr kumimoji="1" lang="ja-JP" altLang="en-US" sz="2000" dirty="0">
                <a:solidFill>
                  <a:schemeClr val="accent1"/>
                </a:solidFill>
              </a:rPr>
              <a:t>つの実験を進めた。</a:t>
            </a:r>
            <a:endParaRPr kumimoji="1" lang="en-US" altLang="ja-JP" sz="2000" dirty="0">
              <a:solidFill>
                <a:schemeClr val="accent1"/>
              </a:solidFill>
            </a:endParaRPr>
          </a:p>
          <a:p>
            <a:r>
              <a:rPr kumimoji="1" lang="en-US" altLang="ja-JP" sz="2000" dirty="0">
                <a:solidFill>
                  <a:schemeClr val="accent1"/>
                </a:solidFill>
              </a:rPr>
              <a:t>	</a:t>
            </a:r>
            <a:r>
              <a:rPr kumimoji="1" lang="ja-JP" altLang="en-US" sz="2000" dirty="0">
                <a:solidFill>
                  <a:schemeClr val="accent1"/>
                </a:solidFill>
              </a:rPr>
              <a:t>対象②：酵素の活性評価（吸光度）</a:t>
            </a:r>
            <a:endParaRPr kumimoji="1" lang="en-US" altLang="ja-JP" sz="2000" dirty="0">
              <a:solidFill>
                <a:schemeClr val="accent1"/>
              </a:solidFill>
            </a:endParaRPr>
          </a:p>
          <a:p>
            <a:r>
              <a:rPr kumimoji="1" lang="en-US" altLang="ja-JP" sz="2000" dirty="0">
                <a:solidFill>
                  <a:schemeClr val="accent1"/>
                </a:solidFill>
              </a:rPr>
              <a:t>	</a:t>
            </a:r>
            <a:r>
              <a:rPr kumimoji="1" lang="ja-JP" altLang="en-US" sz="2000" dirty="0">
                <a:solidFill>
                  <a:schemeClr val="accent1"/>
                </a:solidFill>
              </a:rPr>
              <a:t>対象③④：酵素の活性確認（</a:t>
            </a:r>
            <a:r>
              <a:rPr kumimoji="1" lang="en-US" altLang="ja-JP" sz="2000" dirty="0">
                <a:solidFill>
                  <a:schemeClr val="accent1"/>
                </a:solidFill>
              </a:rPr>
              <a:t>HPLC</a:t>
            </a:r>
            <a:r>
              <a:rPr kumimoji="1" lang="ja-JP" altLang="en-US" sz="2000" dirty="0">
                <a:solidFill>
                  <a:schemeClr val="accent1"/>
                </a:solidFill>
              </a:rPr>
              <a:t>）</a:t>
            </a:r>
          </a:p>
        </p:txBody>
      </p:sp>
      <p:sp>
        <p:nvSpPr>
          <p:cNvPr id="53" name="テキスト ボックス 52">
            <a:extLst>
              <a:ext uri="{FF2B5EF4-FFF2-40B4-BE49-F238E27FC236}">
                <a16:creationId xmlns:a16="http://schemas.microsoft.com/office/drawing/2014/main" id="{454E9E22-5F94-4F8B-A7D2-F97541D7BF2A}"/>
              </a:ext>
            </a:extLst>
          </p:cNvPr>
          <p:cNvSpPr txBox="1"/>
          <p:nvPr/>
        </p:nvSpPr>
        <p:spPr>
          <a:xfrm>
            <a:off x="10947359" y="5209844"/>
            <a:ext cx="877163" cy="369332"/>
          </a:xfrm>
          <a:prstGeom prst="rect">
            <a:avLst/>
          </a:prstGeom>
          <a:noFill/>
        </p:spPr>
        <p:txBody>
          <a:bodyPr wrap="none" rtlCol="0">
            <a:spAutoFit/>
          </a:bodyPr>
          <a:lstStyle/>
          <a:p>
            <a:r>
              <a:rPr kumimoji="1" lang="ja-JP" altLang="en-US" b="1" dirty="0">
                <a:solidFill>
                  <a:srgbClr val="FF0000"/>
                </a:solidFill>
              </a:rPr>
              <a:t>実施中</a:t>
            </a:r>
          </a:p>
        </p:txBody>
      </p:sp>
    </p:spTree>
    <p:extLst>
      <p:ext uri="{BB962C8B-B14F-4D97-AF65-F5344CB8AC3E}">
        <p14:creationId xmlns:p14="http://schemas.microsoft.com/office/powerpoint/2010/main" val="2338594728"/>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Yokogawa_Standard_PPTtemplate_2021N</Template>
  <TotalTime>2040</TotalTime>
  <Words>7936</Words>
  <Application>Microsoft Office PowerPoint</Application>
  <PresentationFormat>ワイド画面</PresentationFormat>
  <Paragraphs>1189</Paragraphs>
  <Slides>38</Slides>
  <Notes>25</Notes>
  <HiddenSlides>6</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38</vt:i4>
      </vt:variant>
    </vt:vector>
  </HeadingPairs>
  <TitlesOfParts>
    <vt:vector size="44" baseType="lpstr">
      <vt:lpstr>Meiryo UI</vt:lpstr>
      <vt:lpstr>游ゴシック</vt:lpstr>
      <vt:lpstr>Arial</vt:lpstr>
      <vt:lpstr>Calibri</vt:lpstr>
      <vt:lpstr>Wingdings</vt:lpstr>
      <vt:lpstr>Yokogawa_Template_Standard</vt:lpstr>
      <vt:lpstr>2023年3月度 月末報告</vt:lpstr>
      <vt:lpstr>3月度の活動概要</vt:lpstr>
      <vt:lpstr>2023年3月次報告＜人工酵素設計＞</vt:lpstr>
      <vt:lpstr>FY22 4Q業務計画</vt:lpstr>
      <vt:lpstr>3月度の活動概要（個別）</vt:lpstr>
      <vt:lpstr>Wet実験</vt:lpstr>
      <vt:lpstr>2月度の活動概要（Wet実験；原茉）</vt:lpstr>
      <vt:lpstr>2月度の活動・詳細（Wet実験；原茉）</vt:lpstr>
      <vt:lpstr>Wet実験 2022年度　研究スケジュール</vt:lpstr>
      <vt:lpstr>Wet実験：セルロース分解酵素の合成・評価実験 実験概要</vt:lpstr>
      <vt:lpstr>Wet実験：セルロース分解酵素の合成・評価実験 実験計画・進捗</vt:lpstr>
      <vt:lpstr>Wet実験：セルロース分解酵素の合成・評価実験 実験内容</vt:lpstr>
      <vt:lpstr>Wet実験：セルロース分解酵素の合成・評価実験 実験結果：対象②TeCel7A-TrCBM1 / 設計CBD　吸光度</vt:lpstr>
      <vt:lpstr>Wet実験：セルロース分解酵素の合成・評価実験 実験結果：対象③PcCel7D　SDS-PAGE</vt:lpstr>
      <vt:lpstr>Wet実験：セルロース分解酵素の合成・評価実験 実験結果：対象③PcCel7D　HPLC（基質：非晶性セルロース）</vt:lpstr>
      <vt:lpstr>Wet実験：セルロース分解酵素の合成・評価実験 実験結果：変異体活性能の評価イメージ</vt:lpstr>
      <vt:lpstr>Wet実験：セルロース分解酵素の合成・評価実験 まとめと次月の予定</vt:lpstr>
      <vt:lpstr>PowerPoint プレゼンテーション</vt:lpstr>
      <vt:lpstr>PowerPoint プレゼンテーション</vt:lpstr>
      <vt:lpstr>補足：調査活動 バイオマス分解におけるセルラーゼ製剤の位置づけ</vt:lpstr>
      <vt:lpstr>補足：調査活動 バイオマス資源の分類</vt:lpstr>
      <vt:lpstr>補足：調査活動 リグノセルロース系バイオマスの組成と前処理</vt:lpstr>
      <vt:lpstr>補足：調査活動 バイオマス分解酵素の課題</vt:lpstr>
      <vt:lpstr>3月度の活動概要（Wet実験；原茉）</vt:lpstr>
      <vt:lpstr>3月度の活動・詳細（Wet実験；原茉）</vt:lpstr>
      <vt:lpstr>Wet実験 2022年度　研究スケジュール</vt:lpstr>
      <vt:lpstr>Wet実験：セルロース分解酵素の合成・評価実験 実験概要</vt:lpstr>
      <vt:lpstr>Wet実験：セルロース分解酵素の合成・評価実験 実験計画・進捗</vt:lpstr>
      <vt:lpstr>Wet実験：セルロース分解酵素の合成・評価実験 対象④TrCel7A　発現・活性の確認</vt:lpstr>
      <vt:lpstr>Wet実験：セルロース分解酵素の合成・評価実験 対象④TrCel7A　HPLC結果（基質：非晶性セルロース）</vt:lpstr>
      <vt:lpstr>Wet実験：セルロース分解酵素の合成・評価実験 対象③PcCel7D, 対象④TrCel7A　HPLC結果（基質：結晶性セルロース）</vt:lpstr>
      <vt:lpstr>東京大学で実施した実験について 2022年7~8月実施結果と下半期実施内容</vt:lpstr>
      <vt:lpstr>Wet実験 実験値・計算値間の関係</vt:lpstr>
      <vt:lpstr>Wet実験：実験値・計算値間の関係 比較１　酵素活性vs結合率</vt:lpstr>
      <vt:lpstr>Wet実験：実験値・計算値間の関係 比較２ 結合率 vs 結合エネルギー（delta affinity）</vt:lpstr>
      <vt:lpstr>Wet実験：実験値・計算値間の関係 比較３　酵素活性 vs 結合エネルギー（delta affinity）</vt:lpstr>
      <vt:lpstr>Wet実験：実験値・計算値間の関係 まとめ</vt:lpstr>
      <vt:lpstr>Wet実験 まとめと次月の予定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2022年7月度 人工酵素設計　月報</dc:title>
  <dc:creator>Hashimoto, Himuro (Himuro.Hashimoto@yokogawa.com)</dc:creator>
  <cp:lastModifiedBy>Kumagai, Wataru (Wataru.Kumagai@yokogawa.com)</cp:lastModifiedBy>
  <cp:revision>385</cp:revision>
  <dcterms:created xsi:type="dcterms:W3CDTF">2022-07-27T01:29:24Z</dcterms:created>
  <dcterms:modified xsi:type="dcterms:W3CDTF">2023-03-24T15:08:48Z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9b5a962-1a7a-4bf8-819d-07a170110954_Enabled">
    <vt:lpwstr>true</vt:lpwstr>
  </property>
  <property fmtid="{D5CDD505-2E9C-101B-9397-08002B2CF9AE}" pid="3" name="MSIP_Label_69b5a962-1a7a-4bf8-819d-07a170110954_SetDate">
    <vt:lpwstr>2022-12-19T09:27:51Z</vt:lpwstr>
  </property>
  <property fmtid="{D5CDD505-2E9C-101B-9397-08002B2CF9AE}" pid="4" name="MSIP_Label_69b5a962-1a7a-4bf8-819d-07a170110954_Method">
    <vt:lpwstr>Standard</vt:lpwstr>
  </property>
  <property fmtid="{D5CDD505-2E9C-101B-9397-08002B2CF9AE}" pid="5" name="MSIP_Label_69b5a962-1a7a-4bf8-819d-07a170110954_Name">
    <vt:lpwstr>InternalUse</vt:lpwstr>
  </property>
  <property fmtid="{D5CDD505-2E9C-101B-9397-08002B2CF9AE}" pid="6" name="MSIP_Label_69b5a962-1a7a-4bf8-819d-07a170110954_SiteId">
    <vt:lpwstr>0da2a83b-13d9-4a35-965f-ec53a220ed9d</vt:lpwstr>
  </property>
  <property fmtid="{D5CDD505-2E9C-101B-9397-08002B2CF9AE}" pid="7" name="MSIP_Label_69b5a962-1a7a-4bf8-819d-07a170110954_ActionId">
    <vt:lpwstr>3da15cf6-25f5-4490-a174-b216f37552e9</vt:lpwstr>
  </property>
  <property fmtid="{D5CDD505-2E9C-101B-9397-08002B2CF9AE}" pid="8" name="MSIP_Label_69b5a962-1a7a-4bf8-819d-07a170110954_ContentBits">
    <vt:lpwstr>0</vt:lpwstr>
  </property>
</Properties>
</file>