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9"/>
  </p:notesMasterIdLst>
  <p:sldIdLst>
    <p:sldId id="269" r:id="rId2"/>
    <p:sldId id="366" r:id="rId3"/>
    <p:sldId id="360" r:id="rId4"/>
    <p:sldId id="338" r:id="rId5"/>
    <p:sldId id="362" r:id="rId6"/>
    <p:sldId id="361" r:id="rId7"/>
    <p:sldId id="364" r:id="rId8"/>
    <p:sldId id="363" r:id="rId9"/>
    <p:sldId id="365" r:id="rId10"/>
    <p:sldId id="367" r:id="rId11"/>
    <p:sldId id="372" r:id="rId12"/>
    <p:sldId id="368" r:id="rId13"/>
    <p:sldId id="373" r:id="rId14"/>
    <p:sldId id="382" r:id="rId15"/>
    <p:sldId id="374" r:id="rId16"/>
    <p:sldId id="380" r:id="rId17"/>
    <p:sldId id="378" r:id="rId18"/>
    <p:sldId id="379" r:id="rId19"/>
    <p:sldId id="375" r:id="rId20"/>
    <p:sldId id="383" r:id="rId21"/>
    <p:sldId id="376" r:id="rId22"/>
    <p:sldId id="384" r:id="rId23"/>
    <p:sldId id="388" r:id="rId24"/>
    <p:sldId id="377" r:id="rId25"/>
    <p:sldId id="381" r:id="rId26"/>
    <p:sldId id="296" r:id="rId27"/>
    <p:sldId id="28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D6BAB2-6023-4E17-A038-93A6BB631A8B}" v="257" dt="2022-09-20T19:53:47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82213" autoAdjust="0"/>
  </p:normalViewPr>
  <p:slideViewPr>
    <p:cSldViewPr snapToGrid="0">
      <p:cViewPr varScale="1">
        <p:scale>
          <a:sx n="67" d="100"/>
          <a:sy n="67" d="100"/>
        </p:scale>
        <p:origin x="45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熊谷 渉" userId="b7a4e8598c9bd55e" providerId="LiveId" clId="{5BD6BAB2-6023-4E17-A038-93A6BB631A8B}"/>
    <pc:docChg chg="undo redo custSel addSld delSld modSld sldOrd modMainMaster">
      <pc:chgData name="熊谷 渉" userId="b7a4e8598c9bd55e" providerId="LiveId" clId="{5BD6BAB2-6023-4E17-A038-93A6BB631A8B}" dt="2022-09-20T19:57:49.335" v="6998"/>
      <pc:docMkLst>
        <pc:docMk/>
      </pc:docMkLst>
      <pc:sldChg chg="modSp mod">
        <pc:chgData name="熊谷 渉" userId="b7a4e8598c9bd55e" providerId="LiveId" clId="{5BD6BAB2-6023-4E17-A038-93A6BB631A8B}" dt="2022-09-20T16:31:48.443" v="4351" actId="20577"/>
        <pc:sldMkLst>
          <pc:docMk/>
          <pc:sldMk cId="1852153746" sldId="269"/>
        </pc:sldMkLst>
        <pc:spChg chg="mod">
          <ac:chgData name="熊谷 渉" userId="b7a4e8598c9bd55e" providerId="LiveId" clId="{5BD6BAB2-6023-4E17-A038-93A6BB631A8B}" dt="2022-09-20T16:31:48.443" v="4351" actId="20577"/>
          <ac:spMkLst>
            <pc:docMk/>
            <pc:sldMk cId="1852153746" sldId="269"/>
            <ac:spMk id="7" creationId="{22282EF1-087D-4A23-B09D-4F88CE396B79}"/>
          </ac:spMkLst>
        </pc:spChg>
      </pc:sldChg>
      <pc:sldChg chg="modSp mod">
        <pc:chgData name="熊谷 渉" userId="b7a4e8598c9bd55e" providerId="LiveId" clId="{5BD6BAB2-6023-4E17-A038-93A6BB631A8B}" dt="2022-09-20T19:55:32.408" v="6985" actId="20577"/>
        <pc:sldMkLst>
          <pc:docMk/>
          <pc:sldMk cId="1904738990" sldId="296"/>
        </pc:sldMkLst>
        <pc:spChg chg="mod">
          <ac:chgData name="熊谷 渉" userId="b7a4e8598c9bd55e" providerId="LiveId" clId="{5BD6BAB2-6023-4E17-A038-93A6BB631A8B}" dt="2022-09-20T19:55:32.408" v="6985" actId="20577"/>
          <ac:spMkLst>
            <pc:docMk/>
            <pc:sldMk cId="1904738990" sldId="296"/>
            <ac:spMk id="12" creationId="{3656CFA7-08C3-4C31-B52E-15BD695B6AB7}"/>
          </ac:spMkLst>
        </pc:spChg>
      </pc:sldChg>
      <pc:sldChg chg="modSp mod">
        <pc:chgData name="熊谷 渉" userId="b7a4e8598c9bd55e" providerId="LiveId" clId="{5BD6BAB2-6023-4E17-A038-93A6BB631A8B}" dt="2022-08-18T08:10:06.396" v="3732" actId="20577"/>
        <pc:sldMkLst>
          <pc:docMk/>
          <pc:sldMk cId="3647728888" sldId="362"/>
        </pc:sldMkLst>
        <pc:spChg chg="mod">
          <ac:chgData name="熊谷 渉" userId="b7a4e8598c9bd55e" providerId="LiveId" clId="{5BD6BAB2-6023-4E17-A038-93A6BB631A8B}" dt="2022-08-18T08:10:06.396" v="3732" actId="20577"/>
          <ac:spMkLst>
            <pc:docMk/>
            <pc:sldMk cId="3647728888" sldId="362"/>
            <ac:spMk id="14" creationId="{E87AC5CB-0891-46ED-86C5-FF795F031FB1}"/>
          </ac:spMkLst>
        </pc:spChg>
      </pc:sldChg>
      <pc:sldChg chg="modSp mod">
        <pc:chgData name="熊谷 渉" userId="b7a4e8598c9bd55e" providerId="LiveId" clId="{5BD6BAB2-6023-4E17-A038-93A6BB631A8B}" dt="2022-09-20T19:57:42.199" v="6996"/>
        <pc:sldMkLst>
          <pc:docMk/>
          <pc:sldMk cId="3636922435" sldId="368"/>
        </pc:sldMkLst>
        <pc:spChg chg="mod">
          <ac:chgData name="熊谷 渉" userId="b7a4e8598c9bd55e" providerId="LiveId" clId="{5BD6BAB2-6023-4E17-A038-93A6BB631A8B}" dt="2022-09-20T19:57:42.199" v="6996"/>
          <ac:spMkLst>
            <pc:docMk/>
            <pc:sldMk cId="3636922435" sldId="368"/>
            <ac:spMk id="7" creationId="{6B5C325B-7E03-478A-A61F-318AB63459A7}"/>
          </ac:spMkLst>
        </pc:spChg>
      </pc:sldChg>
      <pc:sldChg chg="del">
        <pc:chgData name="熊谷 渉" userId="b7a4e8598c9bd55e" providerId="LiveId" clId="{5BD6BAB2-6023-4E17-A038-93A6BB631A8B}" dt="2022-08-18T07:32:21.018" v="2165" actId="47"/>
        <pc:sldMkLst>
          <pc:docMk/>
          <pc:sldMk cId="2957388456" sldId="369"/>
        </pc:sldMkLst>
      </pc:sldChg>
      <pc:sldChg chg="del">
        <pc:chgData name="熊谷 渉" userId="b7a4e8598c9bd55e" providerId="LiveId" clId="{5BD6BAB2-6023-4E17-A038-93A6BB631A8B}" dt="2022-09-20T19:24:22.462" v="5391" actId="47"/>
        <pc:sldMkLst>
          <pc:docMk/>
          <pc:sldMk cId="683598345" sldId="370"/>
        </pc:sldMkLst>
      </pc:sldChg>
      <pc:sldChg chg="addSp delSp modSp mod">
        <pc:chgData name="熊谷 渉" userId="b7a4e8598c9bd55e" providerId="LiveId" clId="{5BD6BAB2-6023-4E17-A038-93A6BB631A8B}" dt="2022-09-20T19:57:37.289" v="6995" actId="20577"/>
        <pc:sldMkLst>
          <pc:docMk/>
          <pc:sldMk cId="813377708" sldId="372"/>
        </pc:sldMkLst>
        <pc:spChg chg="mod">
          <ac:chgData name="熊谷 渉" userId="b7a4e8598c9bd55e" providerId="LiveId" clId="{5BD6BAB2-6023-4E17-A038-93A6BB631A8B}" dt="2022-09-20T19:57:37.289" v="6995" actId="20577"/>
          <ac:spMkLst>
            <pc:docMk/>
            <pc:sldMk cId="813377708" sldId="372"/>
            <ac:spMk id="7" creationId="{6B5C325B-7E03-478A-A61F-318AB63459A7}"/>
          </ac:spMkLst>
        </pc:spChg>
        <pc:spChg chg="mod">
          <ac:chgData name="熊谷 渉" userId="b7a4e8598c9bd55e" providerId="LiveId" clId="{5BD6BAB2-6023-4E17-A038-93A6BB631A8B}" dt="2022-08-02T15:58:28.867" v="207" actId="20577"/>
          <ac:spMkLst>
            <pc:docMk/>
            <pc:sldMk cId="813377708" sldId="372"/>
            <ac:spMk id="14" creationId="{E87AC5CB-0891-46ED-86C5-FF795F031FB1}"/>
          </ac:spMkLst>
        </pc:spChg>
        <pc:spChg chg="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32" creationId="{4D5FCA94-6858-443A-8ECB-9EB1B7E789AC}"/>
          </ac:spMkLst>
        </pc:spChg>
        <pc:spChg chg="mod">
          <ac:chgData name="熊谷 渉" userId="b7a4e8598c9bd55e" providerId="LiveId" clId="{5BD6BAB2-6023-4E17-A038-93A6BB631A8B}" dt="2022-09-20T19:27:47.029" v="5440" actId="1076"/>
          <ac:spMkLst>
            <pc:docMk/>
            <pc:sldMk cId="813377708" sldId="372"/>
            <ac:spMk id="43" creationId="{DEF858B9-635B-4859-B542-FF2671D2D529}"/>
          </ac:spMkLst>
        </pc:spChg>
        <pc:spChg chg="add del mod">
          <ac:chgData name="熊谷 渉" userId="b7a4e8598c9bd55e" providerId="LiveId" clId="{5BD6BAB2-6023-4E17-A038-93A6BB631A8B}" dt="2022-08-02T16:19:33.038" v="590" actId="478"/>
          <ac:spMkLst>
            <pc:docMk/>
            <pc:sldMk cId="813377708" sldId="372"/>
            <ac:spMk id="48" creationId="{6211A166-D4DC-E93D-71BA-27ED830AAE92}"/>
          </ac:spMkLst>
        </pc:spChg>
        <pc:spChg chg="add 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49" creationId="{A3F865FB-9E78-8F6A-A53C-013B8388A4D7}"/>
          </ac:spMkLst>
        </pc:spChg>
        <pc:spChg chg="add del mod">
          <ac:chgData name="熊谷 渉" userId="b7a4e8598c9bd55e" providerId="LiveId" clId="{5BD6BAB2-6023-4E17-A038-93A6BB631A8B}" dt="2022-08-02T15:55:47.745" v="127" actId="478"/>
          <ac:spMkLst>
            <pc:docMk/>
            <pc:sldMk cId="813377708" sldId="372"/>
            <ac:spMk id="50" creationId="{524E887B-5669-338E-B75B-F122517137F3}"/>
          </ac:spMkLst>
        </pc:spChg>
        <pc:spChg chg="add 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58" creationId="{42E974ED-A232-4716-22F4-7101B16AF24C}"/>
          </ac:spMkLst>
        </pc:spChg>
        <pc:spChg chg="add 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59" creationId="{3F4E839A-4BF8-64F0-F8AF-7F1EE9CB2A51}"/>
          </ac:spMkLst>
        </pc:spChg>
        <pc:spChg chg="add 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61" creationId="{BCDC396D-7BC6-F63D-D410-2C701803F500}"/>
          </ac:spMkLst>
        </pc:spChg>
        <pc:spChg chg="add 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62" creationId="{428EC942-1D85-0579-F28A-4E564680305E}"/>
          </ac:spMkLst>
        </pc:spChg>
        <pc:spChg chg="add mod">
          <ac:chgData name="熊谷 渉" userId="b7a4e8598c9bd55e" providerId="LiveId" clId="{5BD6BAB2-6023-4E17-A038-93A6BB631A8B}" dt="2022-08-02T16:22:35.658" v="687" actId="1038"/>
          <ac:spMkLst>
            <pc:docMk/>
            <pc:sldMk cId="813377708" sldId="372"/>
            <ac:spMk id="63" creationId="{6D633548-1116-8146-8601-59BDC9776C19}"/>
          </ac:spMkLst>
        </pc:spChg>
        <pc:spChg chg="mod">
          <ac:chgData name="熊谷 渉" userId="b7a4e8598c9bd55e" providerId="LiveId" clId="{5BD6BAB2-6023-4E17-A038-93A6BB631A8B}" dt="2022-08-02T16:24:39.300" v="750" actId="1076"/>
          <ac:spMkLst>
            <pc:docMk/>
            <pc:sldMk cId="813377708" sldId="372"/>
            <ac:spMk id="66" creationId="{EFC0C5FD-A566-4D00-8659-54C996087B28}"/>
          </ac:spMkLst>
        </pc:spChg>
        <pc:spChg chg="add mod">
          <ac:chgData name="熊谷 渉" userId="b7a4e8598c9bd55e" providerId="LiveId" clId="{5BD6BAB2-6023-4E17-A038-93A6BB631A8B}" dt="2022-08-02T16:22:57.819" v="693" actId="1076"/>
          <ac:spMkLst>
            <pc:docMk/>
            <pc:sldMk cId="813377708" sldId="372"/>
            <ac:spMk id="67" creationId="{D6866EE3-9F26-7B7F-981E-7237A0E1DFC6}"/>
          </ac:spMkLst>
        </pc:spChg>
        <pc:spChg chg="add mod">
          <ac:chgData name="熊谷 渉" userId="b7a4e8598c9bd55e" providerId="LiveId" clId="{5BD6BAB2-6023-4E17-A038-93A6BB631A8B}" dt="2022-08-02T16:24:35.578" v="747" actId="571"/>
          <ac:spMkLst>
            <pc:docMk/>
            <pc:sldMk cId="813377708" sldId="372"/>
            <ac:spMk id="68" creationId="{5CA76AEC-D03D-D171-834A-27C207D6CA83}"/>
          </ac:spMkLst>
        </pc:spChg>
        <pc:spChg chg="mod">
          <ac:chgData name="熊谷 渉" userId="b7a4e8598c9bd55e" providerId="LiveId" clId="{5BD6BAB2-6023-4E17-A038-93A6BB631A8B}" dt="2022-09-20T19:27:47.029" v="5440" actId="1076"/>
          <ac:spMkLst>
            <pc:docMk/>
            <pc:sldMk cId="813377708" sldId="372"/>
            <ac:spMk id="72" creationId="{40F2C754-D52C-4300-A810-4F1DAC1ACCF9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75" creationId="{116AC3B6-1795-439F-A249-50DD5D0D845B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77" creationId="{5934B5AF-EA05-442C-A6CB-D178FC153195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78" creationId="{5306D44A-B252-466E-84B3-EEBBC2E9CD72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79" creationId="{4DDEFD67-38BC-4B3B-B9E6-AD65AA5168C5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80" creationId="{B205C6B3-5BEE-4715-8305-FF69437F8556}"/>
          </ac:spMkLst>
        </pc:spChg>
        <pc:spChg chg="mod">
          <ac:chgData name="熊谷 渉" userId="b7a4e8598c9bd55e" providerId="LiveId" clId="{5BD6BAB2-6023-4E17-A038-93A6BB631A8B}" dt="2022-08-02T16:22:47.988" v="691" actId="1076"/>
          <ac:spMkLst>
            <pc:docMk/>
            <pc:sldMk cId="813377708" sldId="372"/>
            <ac:spMk id="82" creationId="{C453AF26-56DE-44E6-8EF3-196D728613C1}"/>
          </ac:spMkLst>
        </pc:spChg>
        <pc:spChg chg="add 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83" creationId="{3738950A-4EF5-37AA-429E-D992CA27FC21}"/>
          </ac:spMkLst>
        </pc:spChg>
        <pc:spChg chg="mod">
          <ac:chgData name="熊谷 渉" userId="b7a4e8598c9bd55e" providerId="LiveId" clId="{5BD6BAB2-6023-4E17-A038-93A6BB631A8B}" dt="2022-08-02T16:28:08.295" v="767" actId="404"/>
          <ac:spMkLst>
            <pc:docMk/>
            <pc:sldMk cId="813377708" sldId="372"/>
            <ac:spMk id="84" creationId="{B6741D51-A264-4E16-8C9E-F59380AABD38}"/>
          </ac:spMkLst>
        </pc:spChg>
        <pc:spChg chg="mod">
          <ac:chgData name="熊谷 渉" userId="b7a4e8598c9bd55e" providerId="LiveId" clId="{5BD6BAB2-6023-4E17-A038-93A6BB631A8B}" dt="2022-08-02T16:24:16.938" v="734" actId="1035"/>
          <ac:spMkLst>
            <pc:docMk/>
            <pc:sldMk cId="813377708" sldId="372"/>
            <ac:spMk id="85" creationId="{E461F9A7-A412-49E7-AEE6-00829757495F}"/>
          </ac:spMkLst>
        </pc:spChg>
        <pc:spChg chg="add mod">
          <ac:chgData name="熊谷 渉" userId="b7a4e8598c9bd55e" providerId="LiveId" clId="{5BD6BAB2-6023-4E17-A038-93A6BB631A8B}" dt="2022-08-02T16:40:30.338" v="927" actId="1035"/>
          <ac:spMkLst>
            <pc:docMk/>
            <pc:sldMk cId="813377708" sldId="372"/>
            <ac:spMk id="86" creationId="{59784499-685D-9C45-3A25-BA66F8271EBE}"/>
          </ac:spMkLst>
        </pc:spChg>
        <pc:picChg chg="add mod ord">
          <ac:chgData name="熊谷 渉" userId="b7a4e8598c9bd55e" providerId="LiveId" clId="{5BD6BAB2-6023-4E17-A038-93A6BB631A8B}" dt="2022-08-02T16:20:03.293" v="631" actId="1035"/>
          <ac:picMkLst>
            <pc:docMk/>
            <pc:sldMk cId="813377708" sldId="372"/>
            <ac:picMk id="4" creationId="{FC6D9AD7-0ADE-FE8B-AB35-AA16A1CA6311}"/>
          </ac:picMkLst>
        </pc:picChg>
        <pc:picChg chg="add mod ord modCrop">
          <ac:chgData name="熊谷 渉" userId="b7a4e8598c9bd55e" providerId="LiveId" clId="{5BD6BAB2-6023-4E17-A038-93A6BB631A8B}" dt="2022-08-02T16:40:56.377" v="934" actId="1036"/>
          <ac:picMkLst>
            <pc:docMk/>
            <pc:sldMk cId="813377708" sldId="372"/>
            <ac:picMk id="5" creationId="{D5A947A0-AD89-BF1B-F231-F2F41B182687}"/>
          </ac:picMkLst>
        </pc:picChg>
        <pc:picChg chg="mod">
          <ac:chgData name="熊谷 渉" userId="b7a4e8598c9bd55e" providerId="LiveId" clId="{5BD6BAB2-6023-4E17-A038-93A6BB631A8B}" dt="2022-08-02T16:22:54.108" v="692" actId="12789"/>
          <ac:picMkLst>
            <pc:docMk/>
            <pc:sldMk cId="813377708" sldId="372"/>
            <ac:picMk id="28" creationId="{6113725B-C950-43D2-A28D-E10B6473DCFE}"/>
          </ac:picMkLst>
        </pc:picChg>
        <pc:picChg chg="mod">
          <ac:chgData name="熊谷 渉" userId="b7a4e8598c9bd55e" providerId="LiveId" clId="{5BD6BAB2-6023-4E17-A038-93A6BB631A8B}" dt="2022-08-02T16:20:03.293" v="631" actId="1035"/>
          <ac:picMkLst>
            <pc:docMk/>
            <pc:sldMk cId="813377708" sldId="372"/>
            <ac:picMk id="57" creationId="{EA0FBD46-64A0-4201-A34F-9421496E9299}"/>
          </ac:picMkLst>
        </pc:picChg>
        <pc:picChg chg="mod">
          <ac:chgData name="熊谷 渉" userId="b7a4e8598c9bd55e" providerId="LiveId" clId="{5BD6BAB2-6023-4E17-A038-93A6BB631A8B}" dt="2022-08-02T16:20:03.293" v="631" actId="1035"/>
          <ac:picMkLst>
            <pc:docMk/>
            <pc:sldMk cId="813377708" sldId="372"/>
            <ac:picMk id="71" creationId="{0837E93A-EF48-466C-B1A7-F7E562827F43}"/>
          </ac:picMkLst>
        </pc:picChg>
        <pc:picChg chg="mod">
          <ac:chgData name="熊谷 渉" userId="b7a4e8598c9bd55e" providerId="LiveId" clId="{5BD6BAB2-6023-4E17-A038-93A6BB631A8B}" dt="2022-08-02T16:20:03.293" v="631" actId="1035"/>
          <ac:picMkLst>
            <pc:docMk/>
            <pc:sldMk cId="813377708" sldId="372"/>
            <ac:picMk id="76" creationId="{673493DC-EAA2-4DF7-9F43-A7C4A0227C6E}"/>
          </ac:picMkLst>
        </pc:picChg>
        <pc:picChg chg="mod">
          <ac:chgData name="熊谷 渉" userId="b7a4e8598c9bd55e" providerId="LiveId" clId="{5BD6BAB2-6023-4E17-A038-93A6BB631A8B}" dt="2022-08-02T16:22:54.108" v="692" actId="12789"/>
          <ac:picMkLst>
            <pc:docMk/>
            <pc:sldMk cId="813377708" sldId="372"/>
            <ac:picMk id="81" creationId="{68EE5DE4-BB14-4BB0-B01D-D10480C8E83B}"/>
          </ac:picMkLst>
        </pc:picChg>
        <pc:picChg chg="add del mod">
          <ac:chgData name="熊谷 渉" userId="b7a4e8598c9bd55e" providerId="LiveId" clId="{5BD6BAB2-6023-4E17-A038-93A6BB631A8B}" dt="2022-08-02T16:18:39.420" v="583" actId="478"/>
          <ac:picMkLst>
            <pc:docMk/>
            <pc:sldMk cId="813377708" sldId="372"/>
            <ac:picMk id="1026" creationId="{3C5440BA-485A-E886-9B04-80D417A76205}"/>
          </ac:picMkLst>
        </pc:picChg>
      </pc:sldChg>
      <pc:sldChg chg="modSp mod">
        <pc:chgData name="熊谷 渉" userId="b7a4e8598c9bd55e" providerId="LiveId" clId="{5BD6BAB2-6023-4E17-A038-93A6BB631A8B}" dt="2022-09-20T19:57:45.728" v="6997"/>
        <pc:sldMkLst>
          <pc:docMk/>
          <pc:sldMk cId="2464834853" sldId="373"/>
        </pc:sldMkLst>
        <pc:spChg chg="mod">
          <ac:chgData name="熊谷 渉" userId="b7a4e8598c9bd55e" providerId="LiveId" clId="{5BD6BAB2-6023-4E17-A038-93A6BB631A8B}" dt="2022-09-20T19:57:45.728" v="6997"/>
          <ac:spMkLst>
            <pc:docMk/>
            <pc:sldMk cId="2464834853" sldId="373"/>
            <ac:spMk id="7" creationId="{6B5C325B-7E03-478A-A61F-318AB63459A7}"/>
          </ac:spMkLst>
        </pc:spChg>
      </pc:sldChg>
      <pc:sldChg chg="addSp modSp mod ord">
        <pc:chgData name="熊谷 渉" userId="b7a4e8598c9bd55e" providerId="LiveId" clId="{5BD6BAB2-6023-4E17-A038-93A6BB631A8B}" dt="2022-09-20T19:14:05.794" v="5389" actId="20577"/>
        <pc:sldMkLst>
          <pc:docMk/>
          <pc:sldMk cId="2212799244" sldId="375"/>
        </pc:sldMkLst>
        <pc:spChg chg="mod">
          <ac:chgData name="熊谷 渉" userId="b7a4e8598c9bd55e" providerId="LiveId" clId="{5BD6BAB2-6023-4E17-A038-93A6BB631A8B}" dt="2022-09-20T19:14:05.794" v="5389" actId="20577"/>
          <ac:spMkLst>
            <pc:docMk/>
            <pc:sldMk cId="2212799244" sldId="375"/>
            <ac:spMk id="2" creationId="{3DF058F9-220C-494C-A522-7EB3101CCCC4}"/>
          </ac:spMkLst>
        </pc:spChg>
        <pc:spChg chg="add mod">
          <ac:chgData name="熊谷 渉" userId="b7a4e8598c9bd55e" providerId="LiveId" clId="{5BD6BAB2-6023-4E17-A038-93A6BB631A8B}" dt="2022-09-20T19:13:30.150" v="5368" actId="1037"/>
          <ac:spMkLst>
            <pc:docMk/>
            <pc:sldMk cId="2212799244" sldId="375"/>
            <ac:spMk id="9" creationId="{5327ED30-172D-0177-FDB4-AEA70922AFAE}"/>
          </ac:spMkLst>
        </pc:spChg>
        <pc:spChg chg="add mod">
          <ac:chgData name="熊谷 渉" userId="b7a4e8598c9bd55e" providerId="LiveId" clId="{5BD6BAB2-6023-4E17-A038-93A6BB631A8B}" dt="2022-09-20T18:56:25.028" v="5337" actId="1076"/>
          <ac:spMkLst>
            <pc:docMk/>
            <pc:sldMk cId="2212799244" sldId="375"/>
            <ac:spMk id="10" creationId="{AB77D05B-A8DF-867E-CD4B-BC4C44935B28}"/>
          </ac:spMkLst>
        </pc:spChg>
        <pc:spChg chg="mod">
          <ac:chgData name="熊谷 渉" userId="b7a4e8598c9bd55e" providerId="LiveId" clId="{5BD6BAB2-6023-4E17-A038-93A6BB631A8B}" dt="2022-09-20T19:14:01.697" v="5371" actId="20577"/>
          <ac:spMkLst>
            <pc:docMk/>
            <pc:sldMk cId="2212799244" sldId="375"/>
            <ac:spMk id="14" creationId="{E87AC5CB-0891-46ED-86C5-FF795F031FB1}"/>
          </ac:spMkLst>
        </pc:spChg>
        <pc:picChg chg="add mod">
          <ac:chgData name="熊谷 渉" userId="b7a4e8598c9bd55e" providerId="LiveId" clId="{5BD6BAB2-6023-4E17-A038-93A6BB631A8B}" dt="2022-09-20T18:56:21.622" v="5336" actId="1076"/>
          <ac:picMkLst>
            <pc:docMk/>
            <pc:sldMk cId="2212799244" sldId="375"/>
            <ac:picMk id="5" creationId="{49B7A4B1-93AE-8D7D-375B-E627F4F99762}"/>
          </ac:picMkLst>
        </pc:picChg>
        <pc:picChg chg="add mod">
          <ac:chgData name="熊谷 渉" userId="b7a4e8598c9bd55e" providerId="LiveId" clId="{5BD6BAB2-6023-4E17-A038-93A6BB631A8B}" dt="2022-09-20T18:56:32.651" v="5354" actId="1037"/>
          <ac:picMkLst>
            <pc:docMk/>
            <pc:sldMk cId="2212799244" sldId="375"/>
            <ac:picMk id="8" creationId="{93A9E7D0-ED76-985C-84F1-6E2D04BDFD29}"/>
          </ac:picMkLst>
        </pc:picChg>
      </pc:sldChg>
      <pc:sldChg chg="addSp delSp modSp mod ord">
        <pc:chgData name="熊谷 渉" userId="b7a4e8598c9bd55e" providerId="LiveId" clId="{5BD6BAB2-6023-4E17-A038-93A6BB631A8B}" dt="2022-09-20T19:43:23.513" v="6671" actId="1035"/>
        <pc:sldMkLst>
          <pc:docMk/>
          <pc:sldMk cId="3901276674" sldId="376"/>
        </pc:sldMkLst>
        <pc:spChg chg="mod">
          <ac:chgData name="熊谷 渉" userId="b7a4e8598c9bd55e" providerId="LiveId" clId="{5BD6BAB2-6023-4E17-A038-93A6BB631A8B}" dt="2022-09-20T19:26:38.211" v="5436" actId="20577"/>
          <ac:spMkLst>
            <pc:docMk/>
            <pc:sldMk cId="3901276674" sldId="376"/>
            <ac:spMk id="2" creationId="{3DF058F9-220C-494C-A522-7EB3101CCCC4}"/>
          </ac:spMkLst>
        </pc:spChg>
        <pc:spChg chg="add mod">
          <ac:chgData name="熊谷 渉" userId="b7a4e8598c9bd55e" providerId="LiveId" clId="{5BD6BAB2-6023-4E17-A038-93A6BB631A8B}" dt="2022-09-20T19:43:23.513" v="6671" actId="1035"/>
          <ac:spMkLst>
            <pc:docMk/>
            <pc:sldMk cId="3901276674" sldId="376"/>
            <ac:spMk id="4" creationId="{9D032EF0-A0FC-0BE8-184E-8206CEE38B37}"/>
          </ac:spMkLst>
        </pc:spChg>
        <pc:spChg chg="add mod">
          <ac:chgData name="熊谷 渉" userId="b7a4e8598c9bd55e" providerId="LiveId" clId="{5BD6BAB2-6023-4E17-A038-93A6BB631A8B}" dt="2022-09-20T19:43:23.513" v="6671" actId="1035"/>
          <ac:spMkLst>
            <pc:docMk/>
            <pc:sldMk cId="3901276674" sldId="376"/>
            <ac:spMk id="5" creationId="{04931F2F-A73A-16BB-F84D-458E55A82D79}"/>
          </ac:spMkLst>
        </pc:spChg>
        <pc:spChg chg="add mod">
          <ac:chgData name="熊谷 渉" userId="b7a4e8598c9bd55e" providerId="LiveId" clId="{5BD6BAB2-6023-4E17-A038-93A6BB631A8B}" dt="2022-09-20T19:43:23.513" v="6671" actId="1035"/>
          <ac:spMkLst>
            <pc:docMk/>
            <pc:sldMk cId="3901276674" sldId="376"/>
            <ac:spMk id="9" creationId="{F750FB32-2927-592E-7BF4-E8C2D9E0D35A}"/>
          </ac:spMkLst>
        </pc:spChg>
        <pc:spChg chg="add del mod">
          <ac:chgData name="熊谷 渉" userId="b7a4e8598c9bd55e" providerId="LiveId" clId="{5BD6BAB2-6023-4E17-A038-93A6BB631A8B}" dt="2022-09-20T19:29:48.326" v="5576" actId="478"/>
          <ac:spMkLst>
            <pc:docMk/>
            <pc:sldMk cId="3901276674" sldId="376"/>
            <ac:spMk id="10" creationId="{0245B694-237A-7F5C-E9AE-E9D6C2F784F7}"/>
          </ac:spMkLst>
        </pc:spChg>
        <pc:spChg chg="add mod">
          <ac:chgData name="熊谷 渉" userId="b7a4e8598c9bd55e" providerId="LiveId" clId="{5BD6BAB2-6023-4E17-A038-93A6BB631A8B}" dt="2022-09-20T19:43:23.513" v="6671" actId="1035"/>
          <ac:spMkLst>
            <pc:docMk/>
            <pc:sldMk cId="3901276674" sldId="376"/>
            <ac:spMk id="11" creationId="{C7D021D2-A045-4FAD-15D9-27AFA52392AA}"/>
          </ac:spMkLst>
        </pc:spChg>
        <pc:spChg chg="add mod">
          <ac:chgData name="熊谷 渉" userId="b7a4e8598c9bd55e" providerId="LiveId" clId="{5BD6BAB2-6023-4E17-A038-93A6BB631A8B}" dt="2022-09-20T19:43:23.513" v="6671" actId="1035"/>
          <ac:spMkLst>
            <pc:docMk/>
            <pc:sldMk cId="3901276674" sldId="376"/>
            <ac:spMk id="12" creationId="{77FD7E4F-57BC-DE5D-9CCF-7DE4457C9018}"/>
          </ac:spMkLst>
        </pc:spChg>
        <pc:spChg chg="add mod">
          <ac:chgData name="熊谷 渉" userId="b7a4e8598c9bd55e" providerId="LiveId" clId="{5BD6BAB2-6023-4E17-A038-93A6BB631A8B}" dt="2022-09-20T19:43:23.513" v="6671" actId="1035"/>
          <ac:spMkLst>
            <pc:docMk/>
            <pc:sldMk cId="3901276674" sldId="376"/>
            <ac:spMk id="13" creationId="{F723634A-8D90-595C-8A78-BD7FD48C7B46}"/>
          </ac:spMkLst>
        </pc:spChg>
        <pc:spChg chg="mod">
          <ac:chgData name="熊谷 渉" userId="b7a4e8598c9bd55e" providerId="LiveId" clId="{5BD6BAB2-6023-4E17-A038-93A6BB631A8B}" dt="2022-09-20T19:36:11.967" v="6295" actId="20577"/>
          <ac:spMkLst>
            <pc:docMk/>
            <pc:sldMk cId="3901276674" sldId="376"/>
            <ac:spMk id="14" creationId="{E87AC5CB-0891-46ED-86C5-FF795F031FB1}"/>
          </ac:spMkLst>
        </pc:spChg>
        <pc:spChg chg="add mod">
          <ac:chgData name="熊谷 渉" userId="b7a4e8598c9bd55e" providerId="LiveId" clId="{5BD6BAB2-6023-4E17-A038-93A6BB631A8B}" dt="2022-09-20T19:43:23.513" v="6671" actId="1035"/>
          <ac:spMkLst>
            <pc:docMk/>
            <pc:sldMk cId="3901276674" sldId="376"/>
            <ac:spMk id="15" creationId="{29DBEC45-BF57-E6CF-AF8D-A3F462001363}"/>
          </ac:spMkLst>
        </pc:spChg>
        <pc:spChg chg="add mod">
          <ac:chgData name="熊谷 渉" userId="b7a4e8598c9bd55e" providerId="LiveId" clId="{5BD6BAB2-6023-4E17-A038-93A6BB631A8B}" dt="2022-09-20T19:43:23.513" v="6671" actId="1035"/>
          <ac:spMkLst>
            <pc:docMk/>
            <pc:sldMk cId="3901276674" sldId="376"/>
            <ac:spMk id="16" creationId="{0CB8F84C-E93B-7B5E-F9F6-0BBE8AADEF74}"/>
          </ac:spMkLst>
        </pc:spChg>
        <pc:spChg chg="add mod">
          <ac:chgData name="熊谷 渉" userId="b7a4e8598c9bd55e" providerId="LiveId" clId="{5BD6BAB2-6023-4E17-A038-93A6BB631A8B}" dt="2022-09-20T19:43:23.513" v="6671" actId="1035"/>
          <ac:spMkLst>
            <pc:docMk/>
            <pc:sldMk cId="3901276674" sldId="376"/>
            <ac:spMk id="17" creationId="{E95295BE-3FB3-356E-F8AD-9D84F444384F}"/>
          </ac:spMkLst>
        </pc:spChg>
        <pc:spChg chg="add mod">
          <ac:chgData name="熊谷 渉" userId="b7a4e8598c9bd55e" providerId="LiveId" clId="{5BD6BAB2-6023-4E17-A038-93A6BB631A8B}" dt="2022-09-20T19:38:10.904" v="6361" actId="1076"/>
          <ac:spMkLst>
            <pc:docMk/>
            <pc:sldMk cId="3901276674" sldId="376"/>
            <ac:spMk id="20" creationId="{18186468-24A0-E5FB-6772-D2A4E018F5E4}"/>
          </ac:spMkLst>
        </pc:spChg>
        <pc:spChg chg="add mod">
          <ac:chgData name="熊谷 渉" userId="b7a4e8598c9bd55e" providerId="LiveId" clId="{5BD6BAB2-6023-4E17-A038-93A6BB631A8B}" dt="2022-09-20T19:43:23.513" v="6671" actId="1035"/>
          <ac:spMkLst>
            <pc:docMk/>
            <pc:sldMk cId="3901276674" sldId="376"/>
            <ac:spMk id="21" creationId="{1F767207-D0D1-B218-ED76-DB6273D6F3DF}"/>
          </ac:spMkLst>
        </pc:spChg>
        <pc:spChg chg="add mod">
          <ac:chgData name="熊谷 渉" userId="b7a4e8598c9bd55e" providerId="LiveId" clId="{5BD6BAB2-6023-4E17-A038-93A6BB631A8B}" dt="2022-09-20T19:43:23.513" v="6671" actId="1035"/>
          <ac:spMkLst>
            <pc:docMk/>
            <pc:sldMk cId="3901276674" sldId="376"/>
            <ac:spMk id="22" creationId="{1A463D43-A340-31D0-8760-9C557D422D8D}"/>
          </ac:spMkLst>
        </pc:spChg>
        <pc:picChg chg="add mod modCrop">
          <ac:chgData name="熊谷 渉" userId="b7a4e8598c9bd55e" providerId="LiveId" clId="{5BD6BAB2-6023-4E17-A038-93A6BB631A8B}" dt="2022-09-20T19:43:23.513" v="6671" actId="1035"/>
          <ac:picMkLst>
            <pc:docMk/>
            <pc:sldMk cId="3901276674" sldId="376"/>
            <ac:picMk id="18" creationId="{FF460B93-23EC-F906-7161-D6C5861B4F71}"/>
          </ac:picMkLst>
        </pc:picChg>
        <pc:picChg chg="add mod modCrop">
          <ac:chgData name="熊谷 渉" userId="b7a4e8598c9bd55e" providerId="LiveId" clId="{5BD6BAB2-6023-4E17-A038-93A6BB631A8B}" dt="2022-09-20T19:43:23.513" v="6671" actId="1035"/>
          <ac:picMkLst>
            <pc:docMk/>
            <pc:sldMk cId="3901276674" sldId="376"/>
            <ac:picMk id="19" creationId="{167FF814-92F6-F3AD-42D6-F46BB1F1C84D}"/>
          </ac:picMkLst>
        </pc:picChg>
        <pc:cxnChg chg="add mod">
          <ac:chgData name="熊谷 渉" userId="b7a4e8598c9bd55e" providerId="LiveId" clId="{5BD6BAB2-6023-4E17-A038-93A6BB631A8B}" dt="2022-09-20T19:43:23.513" v="6671" actId="1035"/>
          <ac:cxnSpMkLst>
            <pc:docMk/>
            <pc:sldMk cId="3901276674" sldId="376"/>
            <ac:cxnSpMk id="6" creationId="{5EC63F26-E224-D5C6-E833-3CFBB0F39203}"/>
          </ac:cxnSpMkLst>
        </pc:cxnChg>
        <pc:cxnChg chg="add mod">
          <ac:chgData name="熊谷 渉" userId="b7a4e8598c9bd55e" providerId="LiveId" clId="{5BD6BAB2-6023-4E17-A038-93A6BB631A8B}" dt="2022-09-20T19:43:23.513" v="6671" actId="1035"/>
          <ac:cxnSpMkLst>
            <pc:docMk/>
            <pc:sldMk cId="3901276674" sldId="376"/>
            <ac:cxnSpMk id="8" creationId="{4344836A-A3FF-0C48-3A77-2DC0D880CBA7}"/>
          </ac:cxnSpMkLst>
        </pc:cxnChg>
      </pc:sldChg>
      <pc:sldChg chg="modSp mod">
        <pc:chgData name="熊谷 渉" userId="b7a4e8598c9bd55e" providerId="LiveId" clId="{5BD6BAB2-6023-4E17-A038-93A6BB631A8B}" dt="2022-09-20T19:49:45.449" v="6897" actId="20577"/>
        <pc:sldMkLst>
          <pc:docMk/>
          <pc:sldMk cId="1484056672" sldId="377"/>
        </pc:sldMkLst>
        <pc:spChg chg="mod">
          <ac:chgData name="熊谷 渉" userId="b7a4e8598c9bd55e" providerId="LiveId" clId="{5BD6BAB2-6023-4E17-A038-93A6BB631A8B}" dt="2022-09-20T19:43:39.184" v="6672" actId="1076"/>
          <ac:spMkLst>
            <pc:docMk/>
            <pc:sldMk cId="1484056672" sldId="377"/>
            <ac:spMk id="8" creationId="{C3F7E048-6E9B-439E-829B-521AE1BF41F1}"/>
          </ac:spMkLst>
        </pc:spChg>
        <pc:graphicFrameChg chg="mod modGraphic">
          <ac:chgData name="熊谷 渉" userId="b7a4e8598c9bd55e" providerId="LiveId" clId="{5BD6BAB2-6023-4E17-A038-93A6BB631A8B}" dt="2022-09-20T19:49:45.449" v="6897" actId="20577"/>
          <ac:graphicFrameMkLst>
            <pc:docMk/>
            <pc:sldMk cId="1484056672" sldId="377"/>
            <ac:graphicFrameMk id="4" creationId="{8064931F-D01F-49CF-ABD5-4F095388F9AE}"/>
          </ac:graphicFrameMkLst>
        </pc:graphicFrameChg>
      </pc:sldChg>
      <pc:sldChg chg="modSp mod">
        <pc:chgData name="熊谷 渉" userId="b7a4e8598c9bd55e" providerId="LiveId" clId="{5BD6BAB2-6023-4E17-A038-93A6BB631A8B}" dt="2022-08-18T08:09:09.832" v="3731" actId="1035"/>
        <pc:sldMkLst>
          <pc:docMk/>
          <pc:sldMk cId="1812497583" sldId="378"/>
        </pc:sldMkLst>
        <pc:graphicFrameChg chg="mod">
          <ac:chgData name="熊谷 渉" userId="b7a4e8598c9bd55e" providerId="LiveId" clId="{5BD6BAB2-6023-4E17-A038-93A6BB631A8B}" dt="2022-08-18T08:09:09.832" v="3731" actId="1035"/>
          <ac:graphicFrameMkLst>
            <pc:docMk/>
            <pc:sldMk cId="1812497583" sldId="378"/>
            <ac:graphicFrameMk id="40" creationId="{516C8827-358D-4682-84CB-20A37EB12D84}"/>
          </ac:graphicFrameMkLst>
        </pc:graphicFrameChg>
      </pc:sldChg>
      <pc:sldChg chg="addSp delSp modSp mod">
        <pc:chgData name="熊谷 渉" userId="b7a4e8598c9bd55e" providerId="LiveId" clId="{5BD6BAB2-6023-4E17-A038-93A6BB631A8B}" dt="2022-09-20T16:37:12.072" v="4474" actId="20577"/>
        <pc:sldMkLst>
          <pc:docMk/>
          <pc:sldMk cId="92044776" sldId="379"/>
        </pc:sldMkLst>
        <pc:spChg chg="add mod">
          <ac:chgData name="熊谷 渉" userId="b7a4e8598c9bd55e" providerId="LiveId" clId="{5BD6BAB2-6023-4E17-A038-93A6BB631A8B}" dt="2022-09-20T16:36:48.292" v="4378" actId="1036"/>
          <ac:spMkLst>
            <pc:docMk/>
            <pc:sldMk cId="92044776" sldId="379"/>
            <ac:spMk id="9" creationId="{9B133126-A046-B24F-21A1-572CB9D7A637}"/>
          </ac:spMkLst>
        </pc:spChg>
        <pc:spChg chg="del">
          <ac:chgData name="熊谷 渉" userId="b7a4e8598c9bd55e" providerId="LiveId" clId="{5BD6BAB2-6023-4E17-A038-93A6BB631A8B}" dt="2022-08-21T05:40:22.452" v="3847" actId="478"/>
          <ac:spMkLst>
            <pc:docMk/>
            <pc:sldMk cId="92044776" sldId="379"/>
            <ac:spMk id="10" creationId="{EB3B3A92-36AD-4E74-AB82-B3C3F8EF2E4C}"/>
          </ac:spMkLst>
        </pc:spChg>
        <pc:spChg chg="mod">
          <ac:chgData name="熊谷 渉" userId="b7a4e8598c9bd55e" providerId="LiveId" clId="{5BD6BAB2-6023-4E17-A038-93A6BB631A8B}" dt="2022-09-20T16:36:48.292" v="4378" actId="1036"/>
          <ac:spMkLst>
            <pc:docMk/>
            <pc:sldMk cId="92044776" sldId="379"/>
            <ac:spMk id="11" creationId="{F63FC379-A3EA-4ADE-BED4-C7CACA239154}"/>
          </ac:spMkLst>
        </pc:spChg>
        <pc:spChg chg="mod">
          <ac:chgData name="熊谷 渉" userId="b7a4e8598c9bd55e" providerId="LiveId" clId="{5BD6BAB2-6023-4E17-A038-93A6BB631A8B}" dt="2022-09-20T16:37:12.072" v="4474" actId="20577"/>
          <ac:spMkLst>
            <pc:docMk/>
            <pc:sldMk cId="92044776" sldId="379"/>
            <ac:spMk id="14" creationId="{E87AC5CB-0891-46ED-86C5-FF795F031FB1}"/>
          </ac:spMkLst>
        </pc:spChg>
        <pc:spChg chg="add mod">
          <ac:chgData name="熊谷 渉" userId="b7a4e8598c9bd55e" providerId="LiveId" clId="{5BD6BAB2-6023-4E17-A038-93A6BB631A8B}" dt="2022-09-20T16:36:48.292" v="4378" actId="1036"/>
          <ac:spMkLst>
            <pc:docMk/>
            <pc:sldMk cId="92044776" sldId="379"/>
            <ac:spMk id="15" creationId="{672749C3-EBB4-0173-710C-CD4386D65647}"/>
          </ac:spMkLst>
        </pc:spChg>
        <pc:spChg chg="add mod">
          <ac:chgData name="熊谷 渉" userId="b7a4e8598c9bd55e" providerId="LiveId" clId="{5BD6BAB2-6023-4E17-A038-93A6BB631A8B}" dt="2022-09-20T16:36:48.292" v="4378" actId="1036"/>
          <ac:spMkLst>
            <pc:docMk/>
            <pc:sldMk cId="92044776" sldId="379"/>
            <ac:spMk id="17" creationId="{41CE3D3E-0F18-3FFC-58CD-FB2245687BAB}"/>
          </ac:spMkLst>
        </pc:spChg>
        <pc:spChg chg="add mod">
          <ac:chgData name="熊谷 渉" userId="b7a4e8598c9bd55e" providerId="LiveId" clId="{5BD6BAB2-6023-4E17-A038-93A6BB631A8B}" dt="2022-09-20T16:36:48.292" v="4378" actId="1036"/>
          <ac:spMkLst>
            <pc:docMk/>
            <pc:sldMk cId="92044776" sldId="379"/>
            <ac:spMk id="22" creationId="{768AC929-FAE2-5497-6930-9F0661381B1B}"/>
          </ac:spMkLst>
        </pc:spChg>
        <pc:spChg chg="add mod">
          <ac:chgData name="熊谷 渉" userId="b7a4e8598c9bd55e" providerId="LiveId" clId="{5BD6BAB2-6023-4E17-A038-93A6BB631A8B}" dt="2022-09-20T16:36:48.292" v="4378" actId="1036"/>
          <ac:spMkLst>
            <pc:docMk/>
            <pc:sldMk cId="92044776" sldId="379"/>
            <ac:spMk id="25" creationId="{56BC6E59-0352-E796-6B42-ED3A1C7351CA}"/>
          </ac:spMkLst>
        </pc:spChg>
        <pc:spChg chg="add mod">
          <ac:chgData name="熊谷 渉" userId="b7a4e8598c9bd55e" providerId="LiveId" clId="{5BD6BAB2-6023-4E17-A038-93A6BB631A8B}" dt="2022-09-20T16:36:48.292" v="4378" actId="1036"/>
          <ac:spMkLst>
            <pc:docMk/>
            <pc:sldMk cId="92044776" sldId="379"/>
            <ac:spMk id="26" creationId="{40B45BB8-1C99-06FF-4508-B2B2BE2A3876}"/>
          </ac:spMkLst>
        </pc:spChg>
        <pc:spChg chg="add mod">
          <ac:chgData name="熊谷 渉" userId="b7a4e8598c9bd55e" providerId="LiveId" clId="{5BD6BAB2-6023-4E17-A038-93A6BB631A8B}" dt="2022-09-20T16:36:48.292" v="4378" actId="1036"/>
          <ac:spMkLst>
            <pc:docMk/>
            <pc:sldMk cId="92044776" sldId="379"/>
            <ac:spMk id="31" creationId="{A31AF4BC-BCC9-57F1-EDE6-864F99B46234}"/>
          </ac:spMkLst>
        </pc:spChg>
        <pc:spChg chg="add mod">
          <ac:chgData name="熊谷 渉" userId="b7a4e8598c9bd55e" providerId="LiveId" clId="{5BD6BAB2-6023-4E17-A038-93A6BB631A8B}" dt="2022-09-20T16:36:48.292" v="4378" actId="1036"/>
          <ac:spMkLst>
            <pc:docMk/>
            <pc:sldMk cId="92044776" sldId="379"/>
            <ac:spMk id="34" creationId="{BB347C13-3209-2B2F-65E5-1ACFE6F02D66}"/>
          </ac:spMkLst>
        </pc:spChg>
        <pc:spChg chg="add mod">
          <ac:chgData name="熊谷 渉" userId="b7a4e8598c9bd55e" providerId="LiveId" clId="{5BD6BAB2-6023-4E17-A038-93A6BB631A8B}" dt="2022-09-20T16:36:48.292" v="4378" actId="1036"/>
          <ac:spMkLst>
            <pc:docMk/>
            <pc:sldMk cId="92044776" sldId="379"/>
            <ac:spMk id="37" creationId="{FB602DF9-E3E9-2F5A-24A2-C2D5DC5C1187}"/>
          </ac:spMkLst>
        </pc:spChg>
        <pc:spChg chg="add mod">
          <ac:chgData name="熊谷 渉" userId="b7a4e8598c9bd55e" providerId="LiveId" clId="{5BD6BAB2-6023-4E17-A038-93A6BB631A8B}" dt="2022-09-20T16:36:48.292" v="4378" actId="1036"/>
          <ac:spMkLst>
            <pc:docMk/>
            <pc:sldMk cId="92044776" sldId="379"/>
            <ac:spMk id="40" creationId="{5FF58663-9B0C-6A34-AC8A-352EB7B17E33}"/>
          </ac:spMkLst>
        </pc:spChg>
        <pc:spChg chg="add mod">
          <ac:chgData name="熊谷 渉" userId="b7a4e8598c9bd55e" providerId="LiveId" clId="{5BD6BAB2-6023-4E17-A038-93A6BB631A8B}" dt="2022-09-20T16:36:48.292" v="4378" actId="1036"/>
          <ac:spMkLst>
            <pc:docMk/>
            <pc:sldMk cId="92044776" sldId="379"/>
            <ac:spMk id="43" creationId="{5EDEAD6A-A7C0-4B50-FE40-D56351587582}"/>
          </ac:spMkLst>
        </pc:spChg>
        <pc:picChg chg="add del mod ord">
          <ac:chgData name="熊谷 渉" userId="b7a4e8598c9bd55e" providerId="LiveId" clId="{5BD6BAB2-6023-4E17-A038-93A6BB631A8B}" dt="2022-08-21T05:51:01.837" v="4333" actId="478"/>
          <ac:picMkLst>
            <pc:docMk/>
            <pc:sldMk cId="92044776" sldId="379"/>
            <ac:picMk id="5" creationId="{694670C0-0B31-5341-0294-6F87A924E69A}"/>
          </ac:picMkLst>
        </pc:picChg>
        <pc:picChg chg="add mod">
          <ac:chgData name="熊谷 渉" userId="b7a4e8598c9bd55e" providerId="LiveId" clId="{5BD6BAB2-6023-4E17-A038-93A6BB631A8B}" dt="2022-09-20T16:36:48.292" v="4378" actId="1036"/>
          <ac:picMkLst>
            <pc:docMk/>
            <pc:sldMk cId="92044776" sldId="379"/>
            <ac:picMk id="8" creationId="{E64EA745-03D6-7A08-8BE4-7A90C13ED640}"/>
          </ac:picMkLst>
        </pc:picChg>
        <pc:picChg chg="add mod">
          <ac:chgData name="熊谷 渉" userId="b7a4e8598c9bd55e" providerId="LiveId" clId="{5BD6BAB2-6023-4E17-A038-93A6BB631A8B}" dt="2022-09-20T16:36:48.292" v="4378" actId="1036"/>
          <ac:picMkLst>
            <pc:docMk/>
            <pc:sldMk cId="92044776" sldId="379"/>
            <ac:picMk id="13" creationId="{577CB3B6-0A21-7559-E288-8101332E9ADA}"/>
          </ac:picMkLst>
        </pc:picChg>
        <pc:picChg chg="add del mod">
          <ac:chgData name="熊谷 渉" userId="b7a4e8598c9bd55e" providerId="LiveId" clId="{5BD6BAB2-6023-4E17-A038-93A6BB631A8B}" dt="2022-08-21T05:45:20.960" v="4183" actId="478"/>
          <ac:picMkLst>
            <pc:docMk/>
            <pc:sldMk cId="92044776" sldId="379"/>
            <ac:picMk id="16" creationId="{925FDA8B-70B6-6D2C-71E2-551F68FE9474}"/>
          </ac:picMkLst>
        </pc:picChg>
        <pc:picChg chg="add mod ord">
          <ac:chgData name="熊谷 渉" userId="b7a4e8598c9bd55e" providerId="LiveId" clId="{5BD6BAB2-6023-4E17-A038-93A6BB631A8B}" dt="2022-09-20T16:36:48.292" v="4378" actId="1036"/>
          <ac:picMkLst>
            <pc:docMk/>
            <pc:sldMk cId="92044776" sldId="379"/>
            <ac:picMk id="19" creationId="{A486E2BF-7952-DAB8-E8D7-DC468E0A9DCB}"/>
          </ac:picMkLst>
        </pc:picChg>
        <pc:picChg chg="add mod">
          <ac:chgData name="熊谷 渉" userId="b7a4e8598c9bd55e" providerId="LiveId" clId="{5BD6BAB2-6023-4E17-A038-93A6BB631A8B}" dt="2022-09-20T16:36:48.292" v="4378" actId="1036"/>
          <ac:picMkLst>
            <pc:docMk/>
            <pc:sldMk cId="92044776" sldId="379"/>
            <ac:picMk id="21" creationId="{76D4F484-179C-F809-0DA8-D246D1B0404D}"/>
          </ac:picMkLst>
        </pc:picChg>
        <pc:picChg chg="add mod">
          <ac:chgData name="熊谷 渉" userId="b7a4e8598c9bd55e" providerId="LiveId" clId="{5BD6BAB2-6023-4E17-A038-93A6BB631A8B}" dt="2022-09-20T16:36:48.292" v="4378" actId="1036"/>
          <ac:picMkLst>
            <pc:docMk/>
            <pc:sldMk cId="92044776" sldId="379"/>
            <ac:picMk id="24" creationId="{ADD75332-62EA-9495-A286-99FA61D36CD2}"/>
          </ac:picMkLst>
        </pc:picChg>
        <pc:picChg chg="add mod ord">
          <ac:chgData name="熊谷 渉" userId="b7a4e8598c9bd55e" providerId="LiveId" clId="{5BD6BAB2-6023-4E17-A038-93A6BB631A8B}" dt="2022-09-20T16:36:48.292" v="4378" actId="1036"/>
          <ac:picMkLst>
            <pc:docMk/>
            <pc:sldMk cId="92044776" sldId="379"/>
            <ac:picMk id="28" creationId="{BDCE6B39-5B1A-A138-6D65-9FD5C7703869}"/>
          </ac:picMkLst>
        </pc:picChg>
        <pc:picChg chg="add mod">
          <ac:chgData name="熊谷 渉" userId="b7a4e8598c9bd55e" providerId="LiveId" clId="{5BD6BAB2-6023-4E17-A038-93A6BB631A8B}" dt="2022-09-20T16:36:48.292" v="4378" actId="1036"/>
          <ac:picMkLst>
            <pc:docMk/>
            <pc:sldMk cId="92044776" sldId="379"/>
            <ac:picMk id="30" creationId="{761B9815-48AF-FFBC-5A9B-ED3BA1390F7C}"/>
          </ac:picMkLst>
        </pc:picChg>
        <pc:picChg chg="add mod">
          <ac:chgData name="熊谷 渉" userId="b7a4e8598c9bd55e" providerId="LiveId" clId="{5BD6BAB2-6023-4E17-A038-93A6BB631A8B}" dt="2022-09-20T16:36:48.292" v="4378" actId="1036"/>
          <ac:picMkLst>
            <pc:docMk/>
            <pc:sldMk cId="92044776" sldId="379"/>
            <ac:picMk id="33" creationId="{BF44D3FB-5B33-DA95-BD80-E23C05BE65E4}"/>
          </ac:picMkLst>
        </pc:picChg>
        <pc:picChg chg="add mod">
          <ac:chgData name="熊谷 渉" userId="b7a4e8598c9bd55e" providerId="LiveId" clId="{5BD6BAB2-6023-4E17-A038-93A6BB631A8B}" dt="2022-09-20T16:36:48.292" v="4378" actId="1036"/>
          <ac:picMkLst>
            <pc:docMk/>
            <pc:sldMk cId="92044776" sldId="379"/>
            <ac:picMk id="36" creationId="{DC847C4F-4ADF-C1F3-0350-03916722250E}"/>
          </ac:picMkLst>
        </pc:picChg>
        <pc:picChg chg="add mod">
          <ac:chgData name="熊谷 渉" userId="b7a4e8598c9bd55e" providerId="LiveId" clId="{5BD6BAB2-6023-4E17-A038-93A6BB631A8B}" dt="2022-09-20T16:36:48.292" v="4378" actId="1036"/>
          <ac:picMkLst>
            <pc:docMk/>
            <pc:sldMk cId="92044776" sldId="379"/>
            <ac:picMk id="39" creationId="{C9B49FC1-2BB9-FE61-890D-B4575C77CDFE}"/>
          </ac:picMkLst>
        </pc:picChg>
        <pc:picChg chg="add mod">
          <ac:chgData name="熊谷 渉" userId="b7a4e8598c9bd55e" providerId="LiveId" clId="{5BD6BAB2-6023-4E17-A038-93A6BB631A8B}" dt="2022-09-20T16:36:48.292" v="4378" actId="1036"/>
          <ac:picMkLst>
            <pc:docMk/>
            <pc:sldMk cId="92044776" sldId="379"/>
            <ac:picMk id="42" creationId="{4F19B6F0-891E-2D30-F772-331F4C7B8E7E}"/>
          </ac:picMkLst>
        </pc:picChg>
        <pc:picChg chg="add mod ord">
          <ac:chgData name="熊谷 渉" userId="b7a4e8598c9bd55e" providerId="LiveId" clId="{5BD6BAB2-6023-4E17-A038-93A6BB631A8B}" dt="2022-09-20T16:36:48.292" v="4378" actId="1036"/>
          <ac:picMkLst>
            <pc:docMk/>
            <pc:sldMk cId="92044776" sldId="379"/>
            <ac:picMk id="45" creationId="{4851A9D0-3236-C330-9E03-34EEE8EBF85F}"/>
          </ac:picMkLst>
        </pc:picChg>
      </pc:sldChg>
      <pc:sldChg chg="addSp delSp modSp mod ord">
        <pc:chgData name="熊谷 渉" userId="b7a4e8598c9bd55e" providerId="LiveId" clId="{5BD6BAB2-6023-4E17-A038-93A6BB631A8B}" dt="2022-09-20T18:35:44.397" v="5306" actId="1036"/>
        <pc:sldMkLst>
          <pc:docMk/>
          <pc:sldMk cId="1495240835" sldId="380"/>
        </pc:sldMkLst>
        <pc:spChg chg="add mod">
          <ac:chgData name="熊谷 渉" userId="b7a4e8598c9bd55e" providerId="LiveId" clId="{5BD6BAB2-6023-4E17-A038-93A6BB631A8B}" dt="2022-09-20T18:35:44.397" v="5306" actId="1036"/>
          <ac:spMkLst>
            <pc:docMk/>
            <pc:sldMk cId="1495240835" sldId="380"/>
            <ac:spMk id="9" creationId="{FC88D985-6188-5E87-5430-48F5DC2B25AE}"/>
          </ac:spMkLst>
        </pc:spChg>
        <pc:spChg chg="mod">
          <ac:chgData name="熊谷 渉" userId="b7a4e8598c9bd55e" providerId="LiveId" clId="{5BD6BAB2-6023-4E17-A038-93A6BB631A8B}" dt="2022-09-20T18:35:38.375" v="5286" actId="20577"/>
          <ac:spMkLst>
            <pc:docMk/>
            <pc:sldMk cId="1495240835" sldId="380"/>
            <ac:spMk id="14" creationId="{E87AC5CB-0891-46ED-86C5-FF795F031FB1}"/>
          </ac:spMkLst>
        </pc:spChg>
        <pc:graphicFrameChg chg="add del mod modGraphic">
          <ac:chgData name="熊谷 渉" userId="b7a4e8598c9bd55e" providerId="LiveId" clId="{5BD6BAB2-6023-4E17-A038-93A6BB631A8B}" dt="2022-09-20T18:26:39.699" v="5003" actId="478"/>
          <ac:graphicFrameMkLst>
            <pc:docMk/>
            <pc:sldMk cId="1495240835" sldId="380"/>
            <ac:graphicFrameMk id="4" creationId="{CB856578-4A39-3A92-2C5D-A1D536A70D7D}"/>
          </ac:graphicFrameMkLst>
        </pc:graphicFrameChg>
        <pc:graphicFrameChg chg="add del mod modGraphic">
          <ac:chgData name="熊谷 渉" userId="b7a4e8598c9bd55e" providerId="LiveId" clId="{5BD6BAB2-6023-4E17-A038-93A6BB631A8B}" dt="2022-09-20T18:26:39.699" v="5003" actId="478"/>
          <ac:graphicFrameMkLst>
            <pc:docMk/>
            <pc:sldMk cId="1495240835" sldId="380"/>
            <ac:graphicFrameMk id="5" creationId="{D44875DD-AB0C-16DF-5FC0-DEF7B1136147}"/>
          </ac:graphicFrameMkLst>
        </pc:graphicFrameChg>
        <pc:graphicFrameChg chg="add mod modGraphic">
          <ac:chgData name="熊谷 渉" userId="b7a4e8598c9bd55e" providerId="LiveId" clId="{5BD6BAB2-6023-4E17-A038-93A6BB631A8B}" dt="2022-09-20T18:35:44.397" v="5306" actId="1036"/>
          <ac:graphicFrameMkLst>
            <pc:docMk/>
            <pc:sldMk cId="1495240835" sldId="380"/>
            <ac:graphicFrameMk id="6" creationId="{1494F2F7-CB43-B6C4-B348-2070288858AC}"/>
          </ac:graphicFrameMkLst>
        </pc:graphicFrameChg>
        <pc:graphicFrameChg chg="add mod modGraphic">
          <ac:chgData name="熊谷 渉" userId="b7a4e8598c9bd55e" providerId="LiveId" clId="{5BD6BAB2-6023-4E17-A038-93A6BB631A8B}" dt="2022-09-20T18:35:44.397" v="5306" actId="1036"/>
          <ac:graphicFrameMkLst>
            <pc:docMk/>
            <pc:sldMk cId="1495240835" sldId="380"/>
            <ac:graphicFrameMk id="8" creationId="{D188B75A-AE64-6F81-596B-A3EEA9FD4F4B}"/>
          </ac:graphicFrameMkLst>
        </pc:graphicFrameChg>
      </pc:sldChg>
      <pc:sldChg chg="modSp mod">
        <pc:chgData name="熊谷 渉" userId="b7a4e8598c9bd55e" providerId="LiveId" clId="{5BD6BAB2-6023-4E17-A038-93A6BB631A8B}" dt="2022-08-18T07:33:50.363" v="2167"/>
        <pc:sldMkLst>
          <pc:docMk/>
          <pc:sldMk cId="1838667557" sldId="381"/>
        </pc:sldMkLst>
        <pc:graphicFrameChg chg="mod modGraphic">
          <ac:chgData name="熊谷 渉" userId="b7a4e8598c9bd55e" providerId="LiveId" clId="{5BD6BAB2-6023-4E17-A038-93A6BB631A8B}" dt="2022-08-18T07:33:50.363" v="2167"/>
          <ac:graphicFrameMkLst>
            <pc:docMk/>
            <pc:sldMk cId="1838667557" sldId="381"/>
            <ac:graphicFrameMk id="4" creationId="{8064931F-D01F-49CF-ABD5-4F095388F9AE}"/>
          </ac:graphicFrameMkLst>
        </pc:graphicFrameChg>
      </pc:sldChg>
      <pc:sldChg chg="addSp delSp modSp add mod">
        <pc:chgData name="熊谷 渉" userId="b7a4e8598c9bd55e" providerId="LiveId" clId="{5BD6BAB2-6023-4E17-A038-93A6BB631A8B}" dt="2022-09-20T19:57:49.335" v="6998"/>
        <pc:sldMkLst>
          <pc:docMk/>
          <pc:sldMk cId="3963766086" sldId="382"/>
        </pc:sldMkLst>
        <pc:spChg chg="mod">
          <ac:chgData name="熊谷 渉" userId="b7a4e8598c9bd55e" providerId="LiveId" clId="{5BD6BAB2-6023-4E17-A038-93A6BB631A8B}" dt="2022-09-20T19:57:49.335" v="6998"/>
          <ac:spMkLst>
            <pc:docMk/>
            <pc:sldMk cId="3963766086" sldId="382"/>
            <ac:spMk id="7" creationId="{6B5C325B-7E03-478A-A61F-318AB63459A7}"/>
          </ac:spMkLst>
        </pc:spChg>
        <pc:spChg chg="mod">
          <ac:chgData name="熊谷 渉" userId="b7a4e8598c9bd55e" providerId="LiveId" clId="{5BD6BAB2-6023-4E17-A038-93A6BB631A8B}" dt="2022-08-18T07:27:57.744" v="2158" actId="20577"/>
          <ac:spMkLst>
            <pc:docMk/>
            <pc:sldMk cId="3963766086" sldId="382"/>
            <ac:spMk id="14" creationId="{E87AC5CB-0891-46ED-86C5-FF795F031FB1}"/>
          </ac:spMkLst>
        </pc:spChg>
        <pc:spChg chg="del">
          <ac:chgData name="熊谷 渉" userId="b7a4e8598c9bd55e" providerId="LiveId" clId="{5BD6BAB2-6023-4E17-A038-93A6BB631A8B}" dt="2022-08-18T07:05:41.166" v="1004" actId="478"/>
          <ac:spMkLst>
            <pc:docMk/>
            <pc:sldMk cId="3963766086" sldId="382"/>
            <ac:spMk id="23" creationId="{0EF34674-96A7-4714-974D-D67FA40F73BF}"/>
          </ac:spMkLst>
        </pc:spChg>
        <pc:spChg chg="del">
          <ac:chgData name="熊谷 渉" userId="b7a4e8598c9bd55e" providerId="LiveId" clId="{5BD6BAB2-6023-4E17-A038-93A6BB631A8B}" dt="2022-08-18T07:05:41.166" v="1004" actId="478"/>
          <ac:spMkLst>
            <pc:docMk/>
            <pc:sldMk cId="3963766086" sldId="382"/>
            <ac:spMk id="24" creationId="{D7DDEE66-C2AC-4FCE-927A-F22DAAD0ACC2}"/>
          </ac:spMkLst>
        </pc:spChg>
        <pc:spChg chg="del mod">
          <ac:chgData name="熊谷 渉" userId="b7a4e8598c9bd55e" providerId="LiveId" clId="{5BD6BAB2-6023-4E17-A038-93A6BB631A8B}" dt="2022-08-18T07:24:51.689" v="2045" actId="478"/>
          <ac:spMkLst>
            <pc:docMk/>
            <pc:sldMk cId="3963766086" sldId="382"/>
            <ac:spMk id="31" creationId="{0B2D1BD4-CA88-44FC-A9B8-C3680AAD0F8E}"/>
          </ac:spMkLst>
        </pc:spChg>
        <pc:spChg chg="del mod">
          <ac:chgData name="熊谷 渉" userId="b7a4e8598c9bd55e" providerId="LiveId" clId="{5BD6BAB2-6023-4E17-A038-93A6BB631A8B}" dt="2022-08-18T07:24:51.689" v="2045" actId="478"/>
          <ac:spMkLst>
            <pc:docMk/>
            <pc:sldMk cId="3963766086" sldId="382"/>
            <ac:spMk id="43" creationId="{75DD02A2-071B-4771-8279-933E970C9B5F}"/>
          </ac:spMkLst>
        </pc:spChg>
        <pc:spChg chg="del">
          <ac:chgData name="熊谷 渉" userId="b7a4e8598c9bd55e" providerId="LiveId" clId="{5BD6BAB2-6023-4E17-A038-93A6BB631A8B}" dt="2022-08-18T07:06:34.835" v="1052" actId="478"/>
          <ac:spMkLst>
            <pc:docMk/>
            <pc:sldMk cId="3963766086" sldId="382"/>
            <ac:spMk id="76" creationId="{7DD2D0F9-414C-455E-A11B-DB9F1568ED54}"/>
          </ac:spMkLst>
        </pc:spChg>
        <pc:spChg chg="del mod">
          <ac:chgData name="熊谷 渉" userId="b7a4e8598c9bd55e" providerId="LiveId" clId="{5BD6BAB2-6023-4E17-A038-93A6BB631A8B}" dt="2022-08-18T07:18:46.182" v="1859" actId="478"/>
          <ac:spMkLst>
            <pc:docMk/>
            <pc:sldMk cId="3963766086" sldId="382"/>
            <ac:spMk id="101" creationId="{2F896C54-1763-4240-8EB9-F58A17B3935B}"/>
          </ac:spMkLst>
        </pc:spChg>
        <pc:spChg chg="del mod">
          <ac:chgData name="熊谷 渉" userId="b7a4e8598c9bd55e" providerId="LiveId" clId="{5BD6BAB2-6023-4E17-A038-93A6BB631A8B}" dt="2022-08-18T07:18:43.969" v="1858" actId="478"/>
          <ac:spMkLst>
            <pc:docMk/>
            <pc:sldMk cId="3963766086" sldId="382"/>
            <ac:spMk id="102" creationId="{97C86BFD-4C47-4CA9-BBD3-CD5DCF505B8B}"/>
          </ac:spMkLst>
        </pc:spChg>
        <pc:spChg chg="del">
          <ac:chgData name="熊谷 渉" userId="b7a4e8598c9bd55e" providerId="LiveId" clId="{5BD6BAB2-6023-4E17-A038-93A6BB631A8B}" dt="2022-08-18T07:06:40.144" v="1054" actId="478"/>
          <ac:spMkLst>
            <pc:docMk/>
            <pc:sldMk cId="3963766086" sldId="382"/>
            <ac:spMk id="105" creationId="{A69D5042-EAC2-4E9F-9B97-2FF557749D3E}"/>
          </ac:spMkLst>
        </pc:spChg>
        <pc:spChg chg="del">
          <ac:chgData name="熊谷 渉" userId="b7a4e8598c9bd55e" providerId="LiveId" clId="{5BD6BAB2-6023-4E17-A038-93A6BB631A8B}" dt="2022-08-18T07:24:51.689" v="2045" actId="478"/>
          <ac:spMkLst>
            <pc:docMk/>
            <pc:sldMk cId="3963766086" sldId="382"/>
            <ac:spMk id="107" creationId="{C625C98B-76E9-43E1-9814-95A026838702}"/>
          </ac:spMkLst>
        </pc:spChg>
        <pc:spChg chg="del">
          <ac:chgData name="熊谷 渉" userId="b7a4e8598c9bd55e" providerId="LiveId" clId="{5BD6BAB2-6023-4E17-A038-93A6BB631A8B}" dt="2022-08-18T07:04:20.129" v="971" actId="478"/>
          <ac:spMkLst>
            <pc:docMk/>
            <pc:sldMk cId="3963766086" sldId="382"/>
            <ac:spMk id="108" creationId="{480621E0-F5A9-4FC1-87A7-174F32AF5CD3}"/>
          </ac:spMkLst>
        </pc:spChg>
        <pc:spChg chg="del">
          <ac:chgData name="熊谷 渉" userId="b7a4e8598c9bd55e" providerId="LiveId" clId="{5BD6BAB2-6023-4E17-A038-93A6BB631A8B}" dt="2022-08-18T07:04:20.129" v="971" actId="478"/>
          <ac:spMkLst>
            <pc:docMk/>
            <pc:sldMk cId="3963766086" sldId="382"/>
            <ac:spMk id="109" creationId="{7899E9C5-35D7-45C0-B46A-41CB0F52CCCC}"/>
          </ac:spMkLst>
        </pc:spChg>
        <pc:spChg chg="del">
          <ac:chgData name="熊谷 渉" userId="b7a4e8598c9bd55e" providerId="LiveId" clId="{5BD6BAB2-6023-4E17-A038-93A6BB631A8B}" dt="2022-08-18T07:24:51.689" v="2045" actId="478"/>
          <ac:spMkLst>
            <pc:docMk/>
            <pc:sldMk cId="3963766086" sldId="382"/>
            <ac:spMk id="113" creationId="{FD2869A6-5D4D-45CB-A7B7-C7BB8481D861}"/>
          </ac:spMkLst>
        </pc:spChg>
        <pc:spChg chg="del mod">
          <ac:chgData name="熊谷 渉" userId="b7a4e8598c9bd55e" providerId="LiveId" clId="{5BD6BAB2-6023-4E17-A038-93A6BB631A8B}" dt="2022-08-18T07:18:36.105" v="1855" actId="478"/>
          <ac:spMkLst>
            <pc:docMk/>
            <pc:sldMk cId="3963766086" sldId="382"/>
            <ac:spMk id="120" creationId="{15FEDC82-19EE-4391-91FF-E1A41BBDD917}"/>
          </ac:spMkLst>
        </pc:spChg>
        <pc:spChg chg="del mod">
          <ac:chgData name="熊谷 渉" userId="b7a4e8598c9bd55e" providerId="LiveId" clId="{5BD6BAB2-6023-4E17-A038-93A6BB631A8B}" dt="2022-08-18T07:27:04.375" v="2058" actId="478"/>
          <ac:spMkLst>
            <pc:docMk/>
            <pc:sldMk cId="3963766086" sldId="382"/>
            <ac:spMk id="121" creationId="{694B889F-1AD3-4893-A0C6-E48B26DD5424}"/>
          </ac:spMkLst>
        </pc:spChg>
        <pc:spChg chg="del mod">
          <ac:chgData name="熊谷 渉" userId="b7a4e8598c9bd55e" providerId="LiveId" clId="{5BD6BAB2-6023-4E17-A038-93A6BB631A8B}" dt="2022-08-18T07:27:04.375" v="2058" actId="478"/>
          <ac:spMkLst>
            <pc:docMk/>
            <pc:sldMk cId="3963766086" sldId="382"/>
            <ac:spMk id="122" creationId="{1E8DCAA3-611D-4E97-BFEF-0F10BAC893EE}"/>
          </ac:spMkLst>
        </pc:spChg>
        <pc:spChg chg="del mod">
          <ac:chgData name="熊谷 渉" userId="b7a4e8598c9bd55e" providerId="LiveId" clId="{5BD6BAB2-6023-4E17-A038-93A6BB631A8B}" dt="2022-08-18T07:27:04.375" v="2058" actId="478"/>
          <ac:spMkLst>
            <pc:docMk/>
            <pc:sldMk cId="3963766086" sldId="382"/>
            <ac:spMk id="123" creationId="{A7CBF5E9-1465-4D18-AFCC-A39672F6A70A}"/>
          </ac:spMkLst>
        </pc:spChg>
        <pc:spChg chg="del mod">
          <ac:chgData name="熊谷 渉" userId="b7a4e8598c9bd55e" providerId="LiveId" clId="{5BD6BAB2-6023-4E17-A038-93A6BB631A8B}" dt="2022-08-18T07:27:04.375" v="2058" actId="478"/>
          <ac:spMkLst>
            <pc:docMk/>
            <pc:sldMk cId="3963766086" sldId="382"/>
            <ac:spMk id="124" creationId="{6683AB65-875A-404E-A31B-6FF6DDBC5524}"/>
          </ac:spMkLst>
        </pc:spChg>
        <pc:spChg chg="del mod">
          <ac:chgData name="熊谷 渉" userId="b7a4e8598c9bd55e" providerId="LiveId" clId="{5BD6BAB2-6023-4E17-A038-93A6BB631A8B}" dt="2022-08-18T07:27:04.375" v="2058" actId="478"/>
          <ac:spMkLst>
            <pc:docMk/>
            <pc:sldMk cId="3963766086" sldId="382"/>
            <ac:spMk id="125" creationId="{E6C1731E-B375-47E3-9876-F3C04EECA15E}"/>
          </ac:spMkLst>
        </pc:spChg>
        <pc:spChg chg="del mod">
          <ac:chgData name="熊谷 渉" userId="b7a4e8598c9bd55e" providerId="LiveId" clId="{5BD6BAB2-6023-4E17-A038-93A6BB631A8B}" dt="2022-08-18T07:27:04.375" v="2058" actId="478"/>
          <ac:spMkLst>
            <pc:docMk/>
            <pc:sldMk cId="3963766086" sldId="382"/>
            <ac:spMk id="126" creationId="{81863DDE-55FC-44E3-BF29-68AA45376A0B}"/>
          </ac:spMkLst>
        </pc:spChg>
        <pc:spChg chg="del mod">
          <ac:chgData name="熊谷 渉" userId="b7a4e8598c9bd55e" providerId="LiveId" clId="{5BD6BAB2-6023-4E17-A038-93A6BB631A8B}" dt="2022-08-18T07:14:02.251" v="1433" actId="478"/>
          <ac:spMkLst>
            <pc:docMk/>
            <pc:sldMk cId="3963766086" sldId="382"/>
            <ac:spMk id="150" creationId="{D4B422C3-F958-45A0-9136-16E0774D74AB}"/>
          </ac:spMkLst>
        </pc:spChg>
        <pc:spChg chg="del mod">
          <ac:chgData name="熊谷 渉" userId="b7a4e8598c9bd55e" providerId="LiveId" clId="{5BD6BAB2-6023-4E17-A038-93A6BB631A8B}" dt="2022-08-18T07:14:04.674" v="1435" actId="478"/>
          <ac:spMkLst>
            <pc:docMk/>
            <pc:sldMk cId="3963766086" sldId="382"/>
            <ac:spMk id="151" creationId="{AE52BD30-63B3-4EED-926D-E09876BCD50D}"/>
          </ac:spMkLst>
        </pc:spChg>
        <pc:spChg chg="del mod">
          <ac:chgData name="熊谷 渉" userId="b7a4e8598c9bd55e" providerId="LiveId" clId="{5BD6BAB2-6023-4E17-A038-93A6BB631A8B}" dt="2022-08-18T07:18:36.105" v="1855" actId="478"/>
          <ac:spMkLst>
            <pc:docMk/>
            <pc:sldMk cId="3963766086" sldId="382"/>
            <ac:spMk id="153" creationId="{4202A9A4-63E7-4ACF-9AEE-612194EA044E}"/>
          </ac:spMkLst>
        </pc:spChg>
        <pc:spChg chg="del mod">
          <ac:chgData name="熊谷 渉" userId="b7a4e8598c9bd55e" providerId="LiveId" clId="{5BD6BAB2-6023-4E17-A038-93A6BB631A8B}" dt="2022-08-18T07:27:04.375" v="2058" actId="478"/>
          <ac:spMkLst>
            <pc:docMk/>
            <pc:sldMk cId="3963766086" sldId="382"/>
            <ac:spMk id="154" creationId="{05AA957E-B051-44D0-8C36-88C023DCC098}"/>
          </ac:spMkLst>
        </pc:spChg>
        <pc:spChg chg="del mod">
          <ac:chgData name="熊谷 渉" userId="b7a4e8598c9bd55e" providerId="LiveId" clId="{5BD6BAB2-6023-4E17-A038-93A6BB631A8B}" dt="2022-08-18T07:27:04.375" v="2058" actId="478"/>
          <ac:spMkLst>
            <pc:docMk/>
            <pc:sldMk cId="3963766086" sldId="382"/>
            <ac:spMk id="156" creationId="{A15BE0D6-E0BC-4408-8D0E-B74A23ADD701}"/>
          </ac:spMkLst>
        </pc:spChg>
        <pc:spChg chg="del mod">
          <ac:chgData name="熊谷 渉" userId="b7a4e8598c9bd55e" providerId="LiveId" clId="{5BD6BAB2-6023-4E17-A038-93A6BB631A8B}" dt="2022-08-18T07:27:00.318" v="2057" actId="478"/>
          <ac:spMkLst>
            <pc:docMk/>
            <pc:sldMk cId="3963766086" sldId="382"/>
            <ac:spMk id="182" creationId="{03CC81A5-15E1-4419-8576-729CB6F4BD75}"/>
          </ac:spMkLst>
        </pc:spChg>
        <pc:graphicFrameChg chg="add del mod modGraphic">
          <ac:chgData name="熊谷 渉" userId="b7a4e8598c9bd55e" providerId="LiveId" clId="{5BD6BAB2-6023-4E17-A038-93A6BB631A8B}" dt="2022-08-18T07:11:58.467" v="1145" actId="478"/>
          <ac:graphicFrameMkLst>
            <pc:docMk/>
            <pc:sldMk cId="3963766086" sldId="382"/>
            <ac:graphicFrameMk id="52" creationId="{3F0CCEAC-9B00-0AC4-F5A4-BCA21317C0E4}"/>
          </ac:graphicFrameMkLst>
        </pc:graphicFrameChg>
        <pc:graphicFrameChg chg="add mod modGraphic">
          <ac:chgData name="熊谷 渉" userId="b7a4e8598c9bd55e" providerId="LiveId" clId="{5BD6BAB2-6023-4E17-A038-93A6BB631A8B}" dt="2022-08-18T07:29:08.310" v="2164" actId="1076"/>
          <ac:graphicFrameMkLst>
            <pc:docMk/>
            <pc:sldMk cId="3963766086" sldId="382"/>
            <ac:graphicFrameMk id="53" creationId="{F19BBBD4-B519-FD17-25FE-1239E0B534A1}"/>
          </ac:graphicFrameMkLst>
        </pc:graphicFrameChg>
        <pc:cxnChg chg="del mod">
          <ac:chgData name="熊谷 渉" userId="b7a4e8598c9bd55e" providerId="LiveId" clId="{5BD6BAB2-6023-4E17-A038-93A6BB631A8B}" dt="2022-08-18T07:06:37.254" v="1053" actId="478"/>
          <ac:cxnSpMkLst>
            <pc:docMk/>
            <pc:sldMk cId="3963766086" sldId="382"/>
            <ac:cxnSpMk id="25" creationId="{C6814D25-F080-4B99-B9B7-EBB32F49F1F3}"/>
          </ac:cxnSpMkLst>
        </pc:cxnChg>
        <pc:cxnChg chg="add del mod">
          <ac:chgData name="熊谷 渉" userId="b7a4e8598c9bd55e" providerId="LiveId" clId="{5BD6BAB2-6023-4E17-A038-93A6BB631A8B}" dt="2022-08-18T07:06:58.445" v="1061" actId="478"/>
          <ac:cxnSpMkLst>
            <pc:docMk/>
            <pc:sldMk cId="3963766086" sldId="382"/>
            <ac:cxnSpMk id="42" creationId="{A65835A5-D080-99B7-76AA-A9A61919A34D}"/>
          </ac:cxnSpMkLst>
        </pc:cxnChg>
        <pc:cxnChg chg="add del mod">
          <ac:chgData name="熊谷 渉" userId="b7a4e8598c9bd55e" providerId="LiveId" clId="{5BD6BAB2-6023-4E17-A038-93A6BB631A8B}" dt="2022-08-18T07:18:37.555" v="1856" actId="478"/>
          <ac:cxnSpMkLst>
            <pc:docMk/>
            <pc:sldMk cId="3963766086" sldId="382"/>
            <ac:cxnSpMk id="49" creationId="{33743DEA-8BC7-C8B8-FCBE-CC75BF125CBF}"/>
          </ac:cxnSpMkLst>
        </pc:cxnChg>
        <pc:cxnChg chg="add del mod">
          <ac:chgData name="熊谷 渉" userId="b7a4e8598c9bd55e" providerId="LiveId" clId="{5BD6BAB2-6023-4E17-A038-93A6BB631A8B}" dt="2022-08-18T07:18:43.969" v="1858" actId="478"/>
          <ac:cxnSpMkLst>
            <pc:docMk/>
            <pc:sldMk cId="3963766086" sldId="382"/>
            <ac:cxnSpMk id="51" creationId="{3654F498-B321-7E02-5488-F59068CFFB57}"/>
          </ac:cxnSpMkLst>
        </pc:cxnChg>
        <pc:cxnChg chg="del mod">
          <ac:chgData name="熊谷 渉" userId="b7a4e8598c9bd55e" providerId="LiveId" clId="{5BD6BAB2-6023-4E17-A038-93A6BB631A8B}" dt="2022-08-18T07:06:37.254" v="1053" actId="478"/>
          <ac:cxnSpMkLst>
            <pc:docMk/>
            <pc:sldMk cId="3963766086" sldId="382"/>
            <ac:cxnSpMk id="95" creationId="{2A643432-F632-459D-A684-32861065230E}"/>
          </ac:cxnSpMkLst>
        </pc:cxnChg>
        <pc:cxnChg chg="del mod">
          <ac:chgData name="熊谷 渉" userId="b7a4e8598c9bd55e" providerId="LiveId" clId="{5BD6BAB2-6023-4E17-A038-93A6BB631A8B}" dt="2022-08-18T07:06:41.900" v="1055" actId="478"/>
          <ac:cxnSpMkLst>
            <pc:docMk/>
            <pc:sldMk cId="3963766086" sldId="382"/>
            <ac:cxnSpMk id="110" creationId="{DDE6F316-CBF4-4F4D-8EEA-19FFBE15A55C}"/>
          </ac:cxnSpMkLst>
        </pc:cxnChg>
        <pc:cxnChg chg="del mod">
          <ac:chgData name="熊谷 渉" userId="b7a4e8598c9bd55e" providerId="LiveId" clId="{5BD6BAB2-6023-4E17-A038-93A6BB631A8B}" dt="2022-08-18T07:24:51.689" v="2045" actId="478"/>
          <ac:cxnSpMkLst>
            <pc:docMk/>
            <pc:sldMk cId="3963766086" sldId="382"/>
            <ac:cxnSpMk id="114" creationId="{66D995F5-8CC6-4F03-8559-7A3350071F92}"/>
          </ac:cxnSpMkLst>
        </pc:cxnChg>
        <pc:cxnChg chg="del mod">
          <ac:chgData name="熊谷 渉" userId="b7a4e8598c9bd55e" providerId="LiveId" clId="{5BD6BAB2-6023-4E17-A038-93A6BB631A8B}" dt="2022-08-18T07:24:51.689" v="2045" actId="478"/>
          <ac:cxnSpMkLst>
            <pc:docMk/>
            <pc:sldMk cId="3963766086" sldId="382"/>
            <ac:cxnSpMk id="117" creationId="{7210BEBE-70C2-4CD1-AF7B-27AA3FD2AECD}"/>
          </ac:cxnSpMkLst>
        </pc:cxnChg>
        <pc:cxnChg chg="del mod">
          <ac:chgData name="熊谷 渉" userId="b7a4e8598c9bd55e" providerId="LiveId" clId="{5BD6BAB2-6023-4E17-A038-93A6BB631A8B}" dt="2022-08-18T07:27:04.375" v="2058" actId="478"/>
          <ac:cxnSpMkLst>
            <pc:docMk/>
            <pc:sldMk cId="3963766086" sldId="382"/>
            <ac:cxnSpMk id="127" creationId="{1E084A5D-30A9-4CAB-9767-8360AB1CC197}"/>
          </ac:cxnSpMkLst>
        </pc:cxnChg>
        <pc:cxnChg chg="del mod">
          <ac:chgData name="熊谷 渉" userId="b7a4e8598c9bd55e" providerId="LiveId" clId="{5BD6BAB2-6023-4E17-A038-93A6BB631A8B}" dt="2022-08-18T07:27:04.375" v="2058" actId="478"/>
          <ac:cxnSpMkLst>
            <pc:docMk/>
            <pc:sldMk cId="3963766086" sldId="382"/>
            <ac:cxnSpMk id="128" creationId="{BC478D32-A779-4CB6-8AA0-CDA16B91255A}"/>
          </ac:cxnSpMkLst>
        </pc:cxnChg>
        <pc:cxnChg chg="del mod">
          <ac:chgData name="熊谷 渉" userId="b7a4e8598c9bd55e" providerId="LiveId" clId="{5BD6BAB2-6023-4E17-A038-93A6BB631A8B}" dt="2022-08-18T07:27:04.375" v="2058" actId="478"/>
          <ac:cxnSpMkLst>
            <pc:docMk/>
            <pc:sldMk cId="3963766086" sldId="382"/>
            <ac:cxnSpMk id="132" creationId="{B4733F72-D052-45F8-9BD9-6400981E4D1D}"/>
          </ac:cxnSpMkLst>
        </pc:cxnChg>
        <pc:cxnChg chg="del mod">
          <ac:chgData name="熊谷 渉" userId="b7a4e8598c9bd55e" providerId="LiveId" clId="{5BD6BAB2-6023-4E17-A038-93A6BB631A8B}" dt="2022-08-18T07:27:04.375" v="2058" actId="478"/>
          <ac:cxnSpMkLst>
            <pc:docMk/>
            <pc:sldMk cId="3963766086" sldId="382"/>
            <ac:cxnSpMk id="136" creationId="{95BAD44D-B827-4195-89DD-0C4D280AC92D}"/>
          </ac:cxnSpMkLst>
        </pc:cxnChg>
        <pc:cxnChg chg="del">
          <ac:chgData name="熊谷 渉" userId="b7a4e8598c9bd55e" providerId="LiveId" clId="{5BD6BAB2-6023-4E17-A038-93A6BB631A8B}" dt="2022-08-18T07:06:25.959" v="1040" actId="478"/>
          <ac:cxnSpMkLst>
            <pc:docMk/>
            <pc:sldMk cId="3963766086" sldId="382"/>
            <ac:cxnSpMk id="140" creationId="{48401F70-0258-47A5-BED1-5B94798C4EAF}"/>
          </ac:cxnSpMkLst>
        </pc:cxnChg>
        <pc:cxnChg chg="del">
          <ac:chgData name="熊谷 渉" userId="b7a4e8598c9bd55e" providerId="LiveId" clId="{5BD6BAB2-6023-4E17-A038-93A6BB631A8B}" dt="2022-08-18T07:10:16.254" v="1075" actId="478"/>
          <ac:cxnSpMkLst>
            <pc:docMk/>
            <pc:sldMk cId="3963766086" sldId="382"/>
            <ac:cxnSpMk id="142" creationId="{8821DEBC-C4D0-4B10-8353-22AE3836E61A}"/>
          </ac:cxnSpMkLst>
        </pc:cxnChg>
        <pc:cxnChg chg="del">
          <ac:chgData name="熊谷 渉" userId="b7a4e8598c9bd55e" providerId="LiveId" clId="{5BD6BAB2-6023-4E17-A038-93A6BB631A8B}" dt="2022-08-18T07:06:08.049" v="1035" actId="478"/>
          <ac:cxnSpMkLst>
            <pc:docMk/>
            <pc:sldMk cId="3963766086" sldId="382"/>
            <ac:cxnSpMk id="144" creationId="{4A11DB41-4E67-4E1B-AD82-E46AD94599B0}"/>
          </ac:cxnSpMkLst>
        </pc:cxnChg>
      </pc:sldChg>
      <pc:sldChg chg="addSp delSp modSp add mod">
        <pc:chgData name="熊谷 渉" userId="b7a4e8598c9bd55e" providerId="LiveId" clId="{5BD6BAB2-6023-4E17-A038-93A6BB631A8B}" dt="2022-09-20T16:39:20.729" v="4523" actId="1036"/>
        <pc:sldMkLst>
          <pc:docMk/>
          <pc:sldMk cId="3006463482" sldId="383"/>
        </pc:sldMkLst>
        <pc:spChg chg="mod">
          <ac:chgData name="熊谷 渉" userId="b7a4e8598c9bd55e" providerId="LiveId" clId="{5BD6BAB2-6023-4E17-A038-93A6BB631A8B}" dt="2022-08-18T07:50:55.784" v="2833" actId="20577"/>
          <ac:spMkLst>
            <pc:docMk/>
            <pc:sldMk cId="3006463482" sldId="383"/>
            <ac:spMk id="2" creationId="{3DF058F9-220C-494C-A522-7EB3101CCCC4}"/>
          </ac:spMkLst>
        </pc:spChg>
        <pc:spChg chg="add mod">
          <ac:chgData name="熊谷 渉" userId="b7a4e8598c9bd55e" providerId="LiveId" clId="{5BD6BAB2-6023-4E17-A038-93A6BB631A8B}" dt="2022-09-20T16:39:20.729" v="4523" actId="1036"/>
          <ac:spMkLst>
            <pc:docMk/>
            <pc:sldMk cId="3006463482" sldId="383"/>
            <ac:spMk id="4" creationId="{73E7A5E6-08B0-3B37-68BD-7DB57094FF15}"/>
          </ac:spMkLst>
        </pc:spChg>
        <pc:spChg chg="add mod">
          <ac:chgData name="熊谷 渉" userId="b7a4e8598c9bd55e" providerId="LiveId" clId="{5BD6BAB2-6023-4E17-A038-93A6BB631A8B}" dt="2022-08-18T07:51:48.127" v="2922" actId="1076"/>
          <ac:spMkLst>
            <pc:docMk/>
            <pc:sldMk cId="3006463482" sldId="383"/>
            <ac:spMk id="5" creationId="{64F94C5B-803F-3CDD-7364-C5666CBE3DBC}"/>
          </ac:spMkLst>
        </pc:spChg>
        <pc:spChg chg="add mod">
          <ac:chgData name="熊谷 渉" userId="b7a4e8598c9bd55e" providerId="LiveId" clId="{5BD6BAB2-6023-4E17-A038-93A6BB631A8B}" dt="2022-08-18T07:51:52.270" v="2923" actId="1076"/>
          <ac:spMkLst>
            <pc:docMk/>
            <pc:sldMk cId="3006463482" sldId="383"/>
            <ac:spMk id="6" creationId="{B468445E-D70A-EF0E-6319-156DE27EE04D}"/>
          </ac:spMkLst>
        </pc:spChg>
        <pc:spChg chg="del">
          <ac:chgData name="熊谷 渉" userId="b7a4e8598c9bd55e" providerId="LiveId" clId="{5BD6BAB2-6023-4E17-A038-93A6BB631A8B}" dt="2022-08-18T07:39:58.208" v="2302" actId="478"/>
          <ac:spMkLst>
            <pc:docMk/>
            <pc:sldMk cId="3006463482" sldId="383"/>
            <ac:spMk id="8" creationId="{C3F7E048-6E9B-439E-829B-521AE1BF41F1}"/>
          </ac:spMkLst>
        </pc:spChg>
        <pc:spChg chg="add mod">
          <ac:chgData name="熊谷 渉" userId="b7a4e8598c9bd55e" providerId="LiveId" clId="{5BD6BAB2-6023-4E17-A038-93A6BB631A8B}" dt="2022-08-18T07:51:52.270" v="2923" actId="1076"/>
          <ac:spMkLst>
            <pc:docMk/>
            <pc:sldMk cId="3006463482" sldId="383"/>
            <ac:spMk id="9" creationId="{D50D716F-A454-6568-98B5-6DCCE8601903}"/>
          </ac:spMkLst>
        </pc:spChg>
        <pc:spChg chg="add mod">
          <ac:chgData name="熊谷 渉" userId="b7a4e8598c9bd55e" providerId="LiveId" clId="{5BD6BAB2-6023-4E17-A038-93A6BB631A8B}" dt="2022-08-18T08:01:21.725" v="3689" actId="1076"/>
          <ac:spMkLst>
            <pc:docMk/>
            <pc:sldMk cId="3006463482" sldId="383"/>
            <ac:spMk id="10" creationId="{7C74AAB3-7CBE-5671-756B-52E7EE0FBF17}"/>
          </ac:spMkLst>
        </pc:spChg>
        <pc:spChg chg="mod">
          <ac:chgData name="熊谷 渉" userId="b7a4e8598c9bd55e" providerId="LiveId" clId="{5BD6BAB2-6023-4E17-A038-93A6BB631A8B}" dt="2022-09-20T16:38:51.124" v="4476" actId="14100"/>
          <ac:spMkLst>
            <pc:docMk/>
            <pc:sldMk cId="3006463482" sldId="383"/>
            <ac:spMk id="14" creationId="{E87AC5CB-0891-46ED-86C5-FF795F031FB1}"/>
          </ac:spMkLst>
        </pc:spChg>
        <pc:graphicFrameChg chg="del mod">
          <ac:chgData name="熊谷 渉" userId="b7a4e8598c9bd55e" providerId="LiveId" clId="{5BD6BAB2-6023-4E17-A038-93A6BB631A8B}" dt="2022-08-18T07:48:50.141" v="2762" actId="478"/>
          <ac:graphicFrameMkLst>
            <pc:docMk/>
            <pc:sldMk cId="3006463482" sldId="383"/>
            <ac:graphicFrameMk id="4" creationId="{8064931F-D01F-49CF-ABD5-4F095388F9AE}"/>
          </ac:graphicFrameMkLst>
        </pc:graphicFrameChg>
        <pc:graphicFrameChg chg="add mod modGraphic">
          <ac:chgData name="熊谷 渉" userId="b7a4e8598c9bd55e" providerId="LiveId" clId="{5BD6BAB2-6023-4E17-A038-93A6BB631A8B}" dt="2022-09-20T16:39:20.729" v="4523" actId="1036"/>
          <ac:graphicFrameMkLst>
            <pc:docMk/>
            <pc:sldMk cId="3006463482" sldId="383"/>
            <ac:graphicFrameMk id="11" creationId="{140F7838-06F9-EF72-1126-1776A28BCA8F}"/>
          </ac:graphicFrameMkLst>
        </pc:graphicFrameChg>
      </pc:sldChg>
      <pc:sldChg chg="add del">
        <pc:chgData name="熊谷 渉" userId="b7a4e8598c9bd55e" providerId="LiveId" clId="{5BD6BAB2-6023-4E17-A038-93A6BB631A8B}" dt="2022-09-20T19:17:37.320" v="5390" actId="47"/>
        <pc:sldMkLst>
          <pc:docMk/>
          <pc:sldMk cId="1739754612" sldId="384"/>
        </pc:sldMkLst>
      </pc:sldChg>
      <pc:sldChg chg="addSp delSp modSp add mod">
        <pc:chgData name="熊谷 渉" userId="b7a4e8598c9bd55e" providerId="LiveId" clId="{5BD6BAB2-6023-4E17-A038-93A6BB631A8B}" dt="2022-09-20T19:49:56.613" v="6900" actId="20577"/>
        <pc:sldMkLst>
          <pc:docMk/>
          <pc:sldMk cId="2740846052" sldId="384"/>
        </pc:sldMkLst>
        <pc:spChg chg="mod">
          <ac:chgData name="熊谷 渉" userId="b7a4e8598c9bd55e" providerId="LiveId" clId="{5BD6BAB2-6023-4E17-A038-93A6BB631A8B}" dt="2022-09-20T19:45:13.714" v="6736" actId="20577"/>
          <ac:spMkLst>
            <pc:docMk/>
            <pc:sldMk cId="2740846052" sldId="384"/>
            <ac:spMk id="2" creationId="{3DF058F9-220C-494C-A522-7EB3101CCCC4}"/>
          </ac:spMkLst>
        </pc:spChg>
        <pc:spChg chg="del">
          <ac:chgData name="熊谷 渉" userId="b7a4e8598c9bd55e" providerId="LiveId" clId="{5BD6BAB2-6023-4E17-A038-93A6BB631A8B}" dt="2022-09-20T19:45:02.307" v="6704" actId="478"/>
          <ac:spMkLst>
            <pc:docMk/>
            <pc:sldMk cId="2740846052" sldId="384"/>
            <ac:spMk id="4" creationId="{9D032EF0-A0FC-0BE8-184E-8206CEE38B37}"/>
          </ac:spMkLst>
        </pc:spChg>
        <pc:spChg chg="del">
          <ac:chgData name="熊谷 渉" userId="b7a4e8598c9bd55e" providerId="LiveId" clId="{5BD6BAB2-6023-4E17-A038-93A6BB631A8B}" dt="2022-09-20T19:45:02.307" v="6704" actId="478"/>
          <ac:spMkLst>
            <pc:docMk/>
            <pc:sldMk cId="2740846052" sldId="384"/>
            <ac:spMk id="5" creationId="{04931F2F-A73A-16BB-F84D-458E55A82D79}"/>
          </ac:spMkLst>
        </pc:spChg>
        <pc:spChg chg="del">
          <ac:chgData name="熊谷 渉" userId="b7a4e8598c9bd55e" providerId="LiveId" clId="{5BD6BAB2-6023-4E17-A038-93A6BB631A8B}" dt="2022-09-20T19:45:02.307" v="6704" actId="478"/>
          <ac:spMkLst>
            <pc:docMk/>
            <pc:sldMk cId="2740846052" sldId="384"/>
            <ac:spMk id="9" creationId="{F750FB32-2927-592E-7BF4-E8C2D9E0D35A}"/>
          </ac:spMkLst>
        </pc:spChg>
        <pc:spChg chg="del">
          <ac:chgData name="熊谷 渉" userId="b7a4e8598c9bd55e" providerId="LiveId" clId="{5BD6BAB2-6023-4E17-A038-93A6BB631A8B}" dt="2022-09-20T19:45:02.307" v="6704" actId="478"/>
          <ac:spMkLst>
            <pc:docMk/>
            <pc:sldMk cId="2740846052" sldId="384"/>
            <ac:spMk id="11" creationId="{C7D021D2-A045-4FAD-15D9-27AFA52392AA}"/>
          </ac:spMkLst>
        </pc:spChg>
        <pc:spChg chg="del">
          <ac:chgData name="熊谷 渉" userId="b7a4e8598c9bd55e" providerId="LiveId" clId="{5BD6BAB2-6023-4E17-A038-93A6BB631A8B}" dt="2022-09-20T19:45:02.307" v="6704" actId="478"/>
          <ac:spMkLst>
            <pc:docMk/>
            <pc:sldMk cId="2740846052" sldId="384"/>
            <ac:spMk id="12" creationId="{77FD7E4F-57BC-DE5D-9CCF-7DE4457C9018}"/>
          </ac:spMkLst>
        </pc:spChg>
        <pc:spChg chg="del">
          <ac:chgData name="熊谷 渉" userId="b7a4e8598c9bd55e" providerId="LiveId" clId="{5BD6BAB2-6023-4E17-A038-93A6BB631A8B}" dt="2022-09-20T19:45:02.307" v="6704" actId="478"/>
          <ac:spMkLst>
            <pc:docMk/>
            <pc:sldMk cId="2740846052" sldId="384"/>
            <ac:spMk id="13" creationId="{F723634A-8D90-595C-8A78-BD7FD48C7B46}"/>
          </ac:spMkLst>
        </pc:spChg>
        <pc:spChg chg="del">
          <ac:chgData name="熊谷 渉" userId="b7a4e8598c9bd55e" providerId="LiveId" clId="{5BD6BAB2-6023-4E17-A038-93A6BB631A8B}" dt="2022-09-20T19:45:02.307" v="6704" actId="478"/>
          <ac:spMkLst>
            <pc:docMk/>
            <pc:sldMk cId="2740846052" sldId="384"/>
            <ac:spMk id="14" creationId="{E87AC5CB-0891-46ED-86C5-FF795F031FB1}"/>
          </ac:spMkLst>
        </pc:spChg>
        <pc:spChg chg="del">
          <ac:chgData name="熊谷 渉" userId="b7a4e8598c9bd55e" providerId="LiveId" clId="{5BD6BAB2-6023-4E17-A038-93A6BB631A8B}" dt="2022-09-20T19:45:02.307" v="6704" actId="478"/>
          <ac:spMkLst>
            <pc:docMk/>
            <pc:sldMk cId="2740846052" sldId="384"/>
            <ac:spMk id="15" creationId="{29DBEC45-BF57-E6CF-AF8D-A3F462001363}"/>
          </ac:spMkLst>
        </pc:spChg>
        <pc:spChg chg="del">
          <ac:chgData name="熊谷 渉" userId="b7a4e8598c9bd55e" providerId="LiveId" clId="{5BD6BAB2-6023-4E17-A038-93A6BB631A8B}" dt="2022-09-20T19:45:02.307" v="6704" actId="478"/>
          <ac:spMkLst>
            <pc:docMk/>
            <pc:sldMk cId="2740846052" sldId="384"/>
            <ac:spMk id="16" creationId="{0CB8F84C-E93B-7B5E-F9F6-0BBE8AADEF74}"/>
          </ac:spMkLst>
        </pc:spChg>
        <pc:spChg chg="del">
          <ac:chgData name="熊谷 渉" userId="b7a4e8598c9bd55e" providerId="LiveId" clId="{5BD6BAB2-6023-4E17-A038-93A6BB631A8B}" dt="2022-09-20T19:45:02.307" v="6704" actId="478"/>
          <ac:spMkLst>
            <pc:docMk/>
            <pc:sldMk cId="2740846052" sldId="384"/>
            <ac:spMk id="17" creationId="{E95295BE-3FB3-356E-F8AD-9D84F444384F}"/>
          </ac:spMkLst>
        </pc:spChg>
        <pc:spChg chg="del">
          <ac:chgData name="熊谷 渉" userId="b7a4e8598c9bd55e" providerId="LiveId" clId="{5BD6BAB2-6023-4E17-A038-93A6BB631A8B}" dt="2022-09-20T19:45:02.307" v="6704" actId="478"/>
          <ac:spMkLst>
            <pc:docMk/>
            <pc:sldMk cId="2740846052" sldId="384"/>
            <ac:spMk id="20" creationId="{18186468-24A0-E5FB-6772-D2A4E018F5E4}"/>
          </ac:spMkLst>
        </pc:spChg>
        <pc:spChg chg="del">
          <ac:chgData name="熊谷 渉" userId="b7a4e8598c9bd55e" providerId="LiveId" clId="{5BD6BAB2-6023-4E17-A038-93A6BB631A8B}" dt="2022-09-20T19:45:02.307" v="6704" actId="478"/>
          <ac:spMkLst>
            <pc:docMk/>
            <pc:sldMk cId="2740846052" sldId="384"/>
            <ac:spMk id="21" creationId="{1F767207-D0D1-B218-ED76-DB6273D6F3DF}"/>
          </ac:spMkLst>
        </pc:spChg>
        <pc:spChg chg="del">
          <ac:chgData name="熊谷 渉" userId="b7a4e8598c9bd55e" providerId="LiveId" clId="{5BD6BAB2-6023-4E17-A038-93A6BB631A8B}" dt="2022-09-20T19:45:02.307" v="6704" actId="478"/>
          <ac:spMkLst>
            <pc:docMk/>
            <pc:sldMk cId="2740846052" sldId="384"/>
            <ac:spMk id="22" creationId="{1A463D43-A340-31D0-8760-9C557D422D8D}"/>
          </ac:spMkLst>
        </pc:spChg>
        <pc:spChg chg="add mod">
          <ac:chgData name="熊谷 渉" userId="b7a4e8598c9bd55e" providerId="LiveId" clId="{5BD6BAB2-6023-4E17-A038-93A6BB631A8B}" dt="2022-09-20T19:46:51.493" v="6768" actId="1076"/>
          <ac:spMkLst>
            <pc:docMk/>
            <pc:sldMk cId="2740846052" sldId="384"/>
            <ac:spMk id="30" creationId="{E4EBFA9E-623E-606E-AA5D-CBF53BBA67A5}"/>
          </ac:spMkLst>
        </pc:spChg>
        <pc:spChg chg="add mod">
          <ac:chgData name="熊谷 渉" userId="b7a4e8598c9bd55e" providerId="LiveId" clId="{5BD6BAB2-6023-4E17-A038-93A6BB631A8B}" dt="2022-09-20T19:46:53.411" v="6769" actId="1076"/>
          <ac:spMkLst>
            <pc:docMk/>
            <pc:sldMk cId="2740846052" sldId="384"/>
            <ac:spMk id="31" creationId="{D8739601-0265-0C4C-EFC2-BE8AD10ECCF6}"/>
          </ac:spMkLst>
        </pc:spChg>
        <pc:spChg chg="add mod">
          <ac:chgData name="熊谷 渉" userId="b7a4e8598c9bd55e" providerId="LiveId" clId="{5BD6BAB2-6023-4E17-A038-93A6BB631A8B}" dt="2022-09-20T19:48:35.790" v="6853" actId="1076"/>
          <ac:spMkLst>
            <pc:docMk/>
            <pc:sldMk cId="2740846052" sldId="384"/>
            <ac:spMk id="32" creationId="{77387E0B-73EA-242A-0FF5-BDB0554AFB49}"/>
          </ac:spMkLst>
        </pc:spChg>
        <pc:spChg chg="add mod">
          <ac:chgData name="熊谷 渉" userId="b7a4e8598c9bd55e" providerId="LiveId" clId="{5BD6BAB2-6023-4E17-A038-93A6BB631A8B}" dt="2022-09-20T19:48:11.096" v="6852" actId="20577"/>
          <ac:spMkLst>
            <pc:docMk/>
            <pc:sldMk cId="2740846052" sldId="384"/>
            <ac:spMk id="33" creationId="{8E56E105-5719-EE49-2015-0796307F85C1}"/>
          </ac:spMkLst>
        </pc:spChg>
        <pc:spChg chg="add mod">
          <ac:chgData name="熊谷 渉" userId="b7a4e8598c9bd55e" providerId="LiveId" clId="{5BD6BAB2-6023-4E17-A038-93A6BB631A8B}" dt="2022-09-20T19:49:21.971" v="6889" actId="1076"/>
          <ac:spMkLst>
            <pc:docMk/>
            <pc:sldMk cId="2740846052" sldId="384"/>
            <ac:spMk id="34" creationId="{95BD798D-B403-5577-6E1C-178EF7DED528}"/>
          </ac:spMkLst>
        </pc:spChg>
        <pc:spChg chg="add mod">
          <ac:chgData name="熊谷 渉" userId="b7a4e8598c9bd55e" providerId="LiveId" clId="{5BD6BAB2-6023-4E17-A038-93A6BB631A8B}" dt="2022-09-20T19:49:56.613" v="6900" actId="20577"/>
          <ac:spMkLst>
            <pc:docMk/>
            <pc:sldMk cId="2740846052" sldId="384"/>
            <ac:spMk id="35" creationId="{34AA8CC4-A1E2-5EEA-A21A-1BA5E6F72E1D}"/>
          </ac:spMkLst>
        </pc:spChg>
        <pc:picChg chg="del">
          <ac:chgData name="熊谷 渉" userId="b7a4e8598c9bd55e" providerId="LiveId" clId="{5BD6BAB2-6023-4E17-A038-93A6BB631A8B}" dt="2022-09-20T19:45:02.307" v="6704" actId="478"/>
          <ac:picMkLst>
            <pc:docMk/>
            <pc:sldMk cId="2740846052" sldId="384"/>
            <ac:picMk id="18" creationId="{FF460B93-23EC-F906-7161-D6C5861B4F71}"/>
          </ac:picMkLst>
        </pc:picChg>
        <pc:picChg chg="del">
          <ac:chgData name="熊谷 渉" userId="b7a4e8598c9bd55e" providerId="LiveId" clId="{5BD6BAB2-6023-4E17-A038-93A6BB631A8B}" dt="2022-09-20T19:45:02.307" v="6704" actId="478"/>
          <ac:picMkLst>
            <pc:docMk/>
            <pc:sldMk cId="2740846052" sldId="384"/>
            <ac:picMk id="19" creationId="{167FF814-92F6-F3AD-42D6-F46BB1F1C84D}"/>
          </ac:picMkLst>
        </pc:picChg>
        <pc:picChg chg="add del mod">
          <ac:chgData name="熊谷 渉" userId="b7a4e8598c9bd55e" providerId="LiveId" clId="{5BD6BAB2-6023-4E17-A038-93A6BB631A8B}" dt="2022-09-20T19:46:18.048" v="6749" actId="478"/>
          <ac:picMkLst>
            <pc:docMk/>
            <pc:sldMk cId="2740846052" sldId="384"/>
            <ac:picMk id="23" creationId="{071496D1-8EBA-9F25-A5C6-0CE37DDD8AD4}"/>
          </ac:picMkLst>
        </pc:picChg>
        <pc:picChg chg="add del mod">
          <ac:chgData name="熊谷 渉" userId="b7a4e8598c9bd55e" providerId="LiveId" clId="{5BD6BAB2-6023-4E17-A038-93A6BB631A8B}" dt="2022-09-20T19:46:14.010" v="6746" actId="478"/>
          <ac:picMkLst>
            <pc:docMk/>
            <pc:sldMk cId="2740846052" sldId="384"/>
            <ac:picMk id="25" creationId="{AE735374-203B-DA64-2644-3501A8DCD3EC}"/>
          </ac:picMkLst>
        </pc:picChg>
        <pc:picChg chg="add mod">
          <ac:chgData name="熊谷 渉" userId="b7a4e8598c9bd55e" providerId="LiveId" clId="{5BD6BAB2-6023-4E17-A038-93A6BB631A8B}" dt="2022-09-20T19:47:24.761" v="6773" actId="1076"/>
          <ac:picMkLst>
            <pc:docMk/>
            <pc:sldMk cId="2740846052" sldId="384"/>
            <ac:picMk id="27" creationId="{243A1397-2631-4A67-2AE6-87834BA460DF}"/>
          </ac:picMkLst>
        </pc:picChg>
        <pc:picChg chg="add mod">
          <ac:chgData name="熊谷 渉" userId="b7a4e8598c9bd55e" providerId="LiveId" clId="{5BD6BAB2-6023-4E17-A038-93A6BB631A8B}" dt="2022-09-20T19:47:20.830" v="6771" actId="1076"/>
          <ac:picMkLst>
            <pc:docMk/>
            <pc:sldMk cId="2740846052" sldId="384"/>
            <ac:picMk id="29" creationId="{8B672148-7BE1-98B8-125D-839E40B07F97}"/>
          </ac:picMkLst>
        </pc:picChg>
        <pc:cxnChg chg="del">
          <ac:chgData name="熊谷 渉" userId="b7a4e8598c9bd55e" providerId="LiveId" clId="{5BD6BAB2-6023-4E17-A038-93A6BB631A8B}" dt="2022-09-20T19:45:02.307" v="6704" actId="478"/>
          <ac:cxnSpMkLst>
            <pc:docMk/>
            <pc:sldMk cId="2740846052" sldId="384"/>
            <ac:cxnSpMk id="6" creationId="{5EC63F26-E224-D5C6-E833-3CFBB0F39203}"/>
          </ac:cxnSpMkLst>
        </pc:cxnChg>
        <pc:cxnChg chg="del">
          <ac:chgData name="熊谷 渉" userId="b7a4e8598c9bd55e" providerId="LiveId" clId="{5BD6BAB2-6023-4E17-A038-93A6BB631A8B}" dt="2022-09-20T19:45:02.307" v="6704" actId="478"/>
          <ac:cxnSpMkLst>
            <pc:docMk/>
            <pc:sldMk cId="2740846052" sldId="384"/>
            <ac:cxnSpMk id="8" creationId="{4344836A-A3FF-0C48-3A77-2DC0D880CBA7}"/>
          </ac:cxnSpMkLst>
        </pc:cxnChg>
      </pc:sldChg>
      <pc:sldChg chg="add del">
        <pc:chgData name="熊谷 渉" userId="b7a4e8598c9bd55e" providerId="LiveId" clId="{5BD6BAB2-6023-4E17-A038-93A6BB631A8B}" dt="2022-09-20T19:45:19.247" v="6738"/>
        <pc:sldMkLst>
          <pc:docMk/>
          <pc:sldMk cId="3261505564" sldId="385"/>
        </pc:sldMkLst>
      </pc:sldChg>
      <pc:sldChg chg="add del">
        <pc:chgData name="熊谷 渉" userId="b7a4e8598c9bd55e" providerId="LiveId" clId="{5BD6BAB2-6023-4E17-A038-93A6BB631A8B}" dt="2022-09-20T16:37:18.542" v="4475" actId="47"/>
        <pc:sldMkLst>
          <pc:docMk/>
          <pc:sldMk cId="3993452723" sldId="385"/>
        </pc:sldMkLst>
      </pc:sldChg>
      <pc:sldChg chg="addSp delSp modSp add mod">
        <pc:chgData name="熊谷 渉" userId="b7a4e8598c9bd55e" providerId="LiveId" clId="{5BD6BAB2-6023-4E17-A038-93A6BB631A8B}" dt="2022-09-20T19:50:51.572" v="6925" actId="1076"/>
        <pc:sldMkLst>
          <pc:docMk/>
          <pc:sldMk cId="4010385852" sldId="385"/>
        </pc:sldMkLst>
        <pc:spChg chg="mod">
          <ac:chgData name="熊谷 渉" userId="b7a4e8598c9bd55e" providerId="LiveId" clId="{5BD6BAB2-6023-4E17-A038-93A6BB631A8B}" dt="2022-09-20T19:50:26.465" v="6913" actId="20577"/>
          <ac:spMkLst>
            <pc:docMk/>
            <pc:sldMk cId="4010385852" sldId="385"/>
            <ac:spMk id="2" creationId="{3DF058F9-220C-494C-A522-7EB3101CCCC4}"/>
          </ac:spMkLst>
        </pc:spChg>
        <pc:picChg chg="add mod">
          <ac:chgData name="熊谷 渉" userId="b7a4e8598c9bd55e" providerId="LiveId" clId="{5BD6BAB2-6023-4E17-A038-93A6BB631A8B}" dt="2022-09-20T19:50:51.572" v="6925" actId="1076"/>
          <ac:picMkLst>
            <pc:docMk/>
            <pc:sldMk cId="4010385852" sldId="385"/>
            <ac:picMk id="5" creationId="{7E20A063-ABF0-8FFF-F7C9-D1B52D0971A0}"/>
          </ac:picMkLst>
        </pc:picChg>
        <pc:picChg chg="add mod">
          <ac:chgData name="熊谷 渉" userId="b7a4e8598c9bd55e" providerId="LiveId" clId="{5BD6BAB2-6023-4E17-A038-93A6BB631A8B}" dt="2022-09-20T19:50:50.090" v="6924" actId="1076"/>
          <ac:picMkLst>
            <pc:docMk/>
            <pc:sldMk cId="4010385852" sldId="385"/>
            <ac:picMk id="8" creationId="{B20DC734-D60B-2215-4048-A9D97D1B045A}"/>
          </ac:picMkLst>
        </pc:picChg>
        <pc:picChg chg="del">
          <ac:chgData name="熊谷 渉" userId="b7a4e8598c9bd55e" providerId="LiveId" clId="{5BD6BAB2-6023-4E17-A038-93A6BB631A8B}" dt="2022-09-20T19:50:31.024" v="6914" actId="478"/>
          <ac:picMkLst>
            <pc:docMk/>
            <pc:sldMk cId="4010385852" sldId="385"/>
            <ac:picMk id="27" creationId="{243A1397-2631-4A67-2AE6-87834BA460DF}"/>
          </ac:picMkLst>
        </pc:picChg>
        <pc:picChg chg="del">
          <ac:chgData name="熊谷 渉" userId="b7a4e8598c9bd55e" providerId="LiveId" clId="{5BD6BAB2-6023-4E17-A038-93A6BB631A8B}" dt="2022-09-20T19:50:41.134" v="6919" actId="478"/>
          <ac:picMkLst>
            <pc:docMk/>
            <pc:sldMk cId="4010385852" sldId="385"/>
            <ac:picMk id="29" creationId="{8B672148-7BE1-98B8-125D-839E40B07F97}"/>
          </ac:picMkLst>
        </pc:picChg>
      </pc:sldChg>
      <pc:sldChg chg="addSp delSp modSp add mod">
        <pc:chgData name="熊谷 渉" userId="b7a4e8598c9bd55e" providerId="LiveId" clId="{5BD6BAB2-6023-4E17-A038-93A6BB631A8B}" dt="2022-09-20T19:53:44.340" v="6956" actId="20577"/>
        <pc:sldMkLst>
          <pc:docMk/>
          <pc:sldMk cId="3454097463" sldId="386"/>
        </pc:sldMkLst>
        <pc:spChg chg="mod">
          <ac:chgData name="熊谷 渉" userId="b7a4e8598c9bd55e" providerId="LiveId" clId="{5BD6BAB2-6023-4E17-A038-93A6BB631A8B}" dt="2022-09-20T19:53:44.340" v="6956" actId="20577"/>
          <ac:spMkLst>
            <pc:docMk/>
            <pc:sldMk cId="3454097463" sldId="386"/>
            <ac:spMk id="2" creationId="{3DF058F9-220C-494C-A522-7EB3101CCCC4}"/>
          </ac:spMkLst>
        </pc:spChg>
        <pc:picChg chg="del">
          <ac:chgData name="熊谷 渉" userId="b7a4e8598c9bd55e" providerId="LiveId" clId="{5BD6BAB2-6023-4E17-A038-93A6BB631A8B}" dt="2022-09-20T19:51:57.878" v="6932" actId="478"/>
          <ac:picMkLst>
            <pc:docMk/>
            <pc:sldMk cId="3454097463" sldId="386"/>
            <ac:picMk id="5" creationId="{7E20A063-ABF0-8FFF-F7C9-D1B52D0971A0}"/>
          </ac:picMkLst>
        </pc:picChg>
        <pc:picChg chg="add mod">
          <ac:chgData name="熊谷 渉" userId="b7a4e8598c9bd55e" providerId="LiveId" clId="{5BD6BAB2-6023-4E17-A038-93A6BB631A8B}" dt="2022-09-20T19:51:53.619" v="6931" actId="1076"/>
          <ac:picMkLst>
            <pc:docMk/>
            <pc:sldMk cId="3454097463" sldId="386"/>
            <ac:picMk id="6" creationId="{24A8DD24-201F-A4CA-AD90-A4D640543C79}"/>
          </ac:picMkLst>
        </pc:picChg>
        <pc:picChg chg="del">
          <ac:chgData name="熊谷 渉" userId="b7a4e8598c9bd55e" providerId="LiveId" clId="{5BD6BAB2-6023-4E17-A038-93A6BB631A8B}" dt="2022-09-20T19:51:44.990" v="6927" actId="478"/>
          <ac:picMkLst>
            <pc:docMk/>
            <pc:sldMk cId="3454097463" sldId="386"/>
            <ac:picMk id="8" creationId="{B20DC734-D60B-2215-4048-A9D97D1B045A}"/>
          </ac:picMkLst>
        </pc:picChg>
        <pc:picChg chg="add mod">
          <ac:chgData name="熊谷 渉" userId="b7a4e8598c9bd55e" providerId="LiveId" clId="{5BD6BAB2-6023-4E17-A038-93A6BB631A8B}" dt="2022-09-20T19:52:05.204" v="6936" actId="1076"/>
          <ac:picMkLst>
            <pc:docMk/>
            <pc:sldMk cId="3454097463" sldId="386"/>
            <ac:picMk id="10" creationId="{33A48C45-2B29-2129-3ADF-4A2C634B874F}"/>
          </ac:picMkLst>
        </pc:picChg>
      </pc:sldChg>
      <pc:sldChg chg="modSp add mod">
        <pc:chgData name="熊谷 渉" userId="b7a4e8598c9bd55e" providerId="LiveId" clId="{5BD6BAB2-6023-4E17-A038-93A6BB631A8B}" dt="2022-09-20T19:53:54.642" v="6972" actId="20577"/>
        <pc:sldMkLst>
          <pc:docMk/>
          <pc:sldMk cId="944266978" sldId="387"/>
        </pc:sldMkLst>
        <pc:spChg chg="mod">
          <ac:chgData name="熊谷 渉" userId="b7a4e8598c9bd55e" providerId="LiveId" clId="{5BD6BAB2-6023-4E17-A038-93A6BB631A8B}" dt="2022-09-20T19:53:54.642" v="6972" actId="20577"/>
          <ac:spMkLst>
            <pc:docMk/>
            <pc:sldMk cId="944266978" sldId="387"/>
            <ac:spMk id="2" creationId="{3DF058F9-220C-494C-A522-7EB3101CCCC4}"/>
          </ac:spMkLst>
        </pc:spChg>
      </pc:sldChg>
      <pc:sldMasterChg chg="modSp mod">
        <pc:chgData name="熊谷 渉" userId="b7a4e8598c9bd55e" providerId="LiveId" clId="{5BD6BAB2-6023-4E17-A038-93A6BB631A8B}" dt="2022-08-18T06:57:45.727" v="949" actId="20577"/>
        <pc:sldMasterMkLst>
          <pc:docMk/>
          <pc:sldMasterMk cId="2850437855" sldId="2147483756"/>
        </pc:sldMasterMkLst>
        <pc:spChg chg="mod">
          <ac:chgData name="熊谷 渉" userId="b7a4e8598c9bd55e" providerId="LiveId" clId="{5BD6BAB2-6023-4E17-A038-93A6BB631A8B}" dt="2022-08-18T06:57:45.727" v="949" actId="20577"/>
          <ac:spMkLst>
            <pc:docMk/>
            <pc:sldMasterMk cId="2850437855" sldId="2147483756"/>
            <ac:spMk id="7" creationId="{F0D52A29-56AB-408C-80FF-70FF0C1F164A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2022 09 21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svg"/><Relationship Id="rId1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1.svg"/><Relationship Id="rId12" Type="http://schemas.openxmlformats.org/officeDocument/2006/relationships/image" Target="../media/image24.png"/><Relationship Id="rId17" Type="http://schemas.openxmlformats.org/officeDocument/2006/relationships/image" Target="../media/image15.svg"/><Relationship Id="rId2" Type="http://schemas.openxmlformats.org/officeDocument/2006/relationships/image" Target="../media/image18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13.svg"/><Relationship Id="rId10" Type="http://schemas.openxmlformats.org/officeDocument/2006/relationships/image" Target="../media/image16.png"/><Relationship Id="rId19" Type="http://schemas.openxmlformats.org/officeDocument/2006/relationships/image" Target="../media/image27.svg"/><Relationship Id="rId4" Type="http://schemas.openxmlformats.org/officeDocument/2006/relationships/image" Target="../media/image10.png"/><Relationship Id="rId9" Type="http://schemas.openxmlformats.org/officeDocument/2006/relationships/image" Target="../media/image23.sv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png"/><Relationship Id="rId4" Type="http://schemas.openxmlformats.org/officeDocument/2006/relationships/image" Target="../media/image30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野菜価格予測（分析コンペ）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YHQ MK</a:t>
            </a:r>
            <a:r>
              <a:rPr lang="ja-JP" altLang="en-US" dirty="0"/>
              <a:t>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オペレーショナルエクセレンス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9</a:t>
            </a:r>
            <a:r>
              <a:rPr lang="ja-JP" altLang="en-US" dirty="0"/>
              <a:t>月</a:t>
            </a:r>
            <a:r>
              <a:rPr lang="en-US" altLang="ja-JP" dirty="0"/>
              <a:t>21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数理モデルワークショップ</a:t>
            </a: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天候データ：レコード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地域毎に</a:t>
            </a:r>
            <a:r>
              <a:rPr lang="en-US" altLang="ja-JP" sz="2800" dirty="0"/>
              <a:t>18</a:t>
            </a:r>
            <a:r>
              <a:rPr lang="ja-JP" altLang="en-US" sz="2800" dirty="0"/>
              <a:t>年間毎日のデータがある。</a:t>
            </a:r>
            <a:endParaRPr lang="en-US" altLang="zh-TW" sz="28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1" name="表 4">
            <a:extLst>
              <a:ext uri="{FF2B5EF4-FFF2-40B4-BE49-F238E27FC236}">
                <a16:creationId xmlns:a16="http://schemas.microsoft.com/office/drawing/2014/main" id="{E6581CC0-E86C-4E78-87F0-F3949FBC5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00106"/>
              </p:ext>
            </p:extLst>
          </p:nvPr>
        </p:nvGraphicFramePr>
        <p:xfrm>
          <a:off x="2649571" y="1673694"/>
          <a:ext cx="9267609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152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204007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299564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1806012">
                  <a:extLst>
                    <a:ext uri="{9D8B030D-6E8A-4147-A177-3AD203B41FA5}">
                      <a16:colId xmlns:a16="http://schemas.microsoft.com/office/drawing/2014/main" val="2523341576"/>
                    </a:ext>
                  </a:extLst>
                </a:gridCol>
                <a:gridCol w="1218860">
                  <a:extLst>
                    <a:ext uri="{9D8B030D-6E8A-4147-A177-3AD203B41FA5}">
                      <a16:colId xmlns:a16="http://schemas.microsoft.com/office/drawing/2014/main" val="3025043769"/>
                    </a:ext>
                  </a:extLst>
                </a:gridCol>
                <a:gridCol w="1218860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1189154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平均気温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最高気温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最高気温</a:t>
                      </a:r>
                      <a:r>
                        <a:rPr kumimoji="1" lang="en-US" altLang="ja-JP" sz="1800" dirty="0"/>
                        <a:t>_time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最低気温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地域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13.1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12:50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8.1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166043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13:40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5.4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15.5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12:51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3.2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17.7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14:40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5.7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184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2004/11/10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11.6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16.4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14:42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6.9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307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2004/11/11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14.8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21.1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14:02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58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….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278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2022/04/27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23.0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27.7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13:12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18.9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07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2022/04/28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16.9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21.1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15:03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14.2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2022/04/29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16.4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09:21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2022/04/30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18.4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14:49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7.4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D5CED4-3A24-49E9-B5DB-3CF85C46E520}"/>
              </a:ext>
            </a:extLst>
          </p:cNvPr>
          <p:cNvSpPr txBox="1"/>
          <p:nvPr/>
        </p:nvSpPr>
        <p:spPr>
          <a:xfrm>
            <a:off x="311082" y="3420546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学習データ</a:t>
            </a:r>
            <a:endParaRPr kumimoji="1" lang="ja-JP" altLang="en-US" sz="1600" dirty="0"/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D783F44C-B0D8-4403-A6B3-8A5042E0A368}"/>
              </a:ext>
            </a:extLst>
          </p:cNvPr>
          <p:cNvSpPr/>
          <p:nvPr/>
        </p:nvSpPr>
        <p:spPr>
          <a:xfrm>
            <a:off x="2301908" y="2085975"/>
            <a:ext cx="146017" cy="3976839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2FCE3EA-0E11-4EFF-BB86-5FE3A3B56FAF}"/>
              </a:ext>
            </a:extLst>
          </p:cNvPr>
          <p:cNvSpPr txBox="1"/>
          <p:nvPr/>
        </p:nvSpPr>
        <p:spPr>
          <a:xfrm>
            <a:off x="960403" y="3802881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204,320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369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5A947A0-AD89-BF1B-F231-F2F41B1826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4" t="7421" r="2823" b="19404"/>
          <a:stretch/>
        </p:blipFill>
        <p:spPr>
          <a:xfrm>
            <a:off x="1730411" y="3993599"/>
            <a:ext cx="4284312" cy="125825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6D9AD7-0ADE-FE8B-AB35-AA16A1CA6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576" y="2443457"/>
            <a:ext cx="684138" cy="6841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主に各産地の生育条件と時期が、野菜の販売数・価格に影響すると思われる。</a:t>
            </a: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予測のための仮説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ストア 単色塗りつぶし">
            <a:extLst>
              <a:ext uri="{FF2B5EF4-FFF2-40B4-BE49-F238E27FC236}">
                <a16:creationId xmlns:a16="http://schemas.microsoft.com/office/drawing/2014/main" id="{96514EE5-B450-4947-8835-CD9CE51A1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2326" y="3750295"/>
            <a:ext cx="819150" cy="819150"/>
          </a:xfrm>
          <a:prstGeom prst="rect">
            <a:avLst/>
          </a:prstGeom>
        </p:spPr>
      </p:pic>
      <p:pic>
        <p:nvPicPr>
          <p:cNvPr id="19" name="グラフィックス 18" descr="トウモロコシ 単色塗りつぶし">
            <a:extLst>
              <a:ext uri="{FF2B5EF4-FFF2-40B4-BE49-F238E27FC236}">
                <a16:creationId xmlns:a16="http://schemas.microsoft.com/office/drawing/2014/main" id="{75AEAA2B-2335-440E-A674-C45E8562E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45636" y="3831394"/>
            <a:ext cx="718443" cy="718443"/>
          </a:xfrm>
          <a:prstGeom prst="rect">
            <a:avLst/>
          </a:prstGeom>
        </p:spPr>
      </p:pic>
      <p:pic>
        <p:nvPicPr>
          <p:cNvPr id="21" name="グラフィックス 20" descr="収穫用のカゴ 単色塗りつぶし">
            <a:extLst>
              <a:ext uri="{FF2B5EF4-FFF2-40B4-BE49-F238E27FC236}">
                <a16:creationId xmlns:a16="http://schemas.microsoft.com/office/drawing/2014/main" id="{E2151AB4-4447-4373-A7FB-1A845D5018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53020" y="4593047"/>
            <a:ext cx="715251" cy="715251"/>
          </a:xfrm>
          <a:prstGeom prst="rect">
            <a:avLst/>
          </a:prstGeom>
        </p:spPr>
      </p:pic>
      <p:pic>
        <p:nvPicPr>
          <p:cNvPr id="22" name="グラフィックス 21" descr="トラック 単色塗りつぶし">
            <a:extLst>
              <a:ext uri="{FF2B5EF4-FFF2-40B4-BE49-F238E27FC236}">
                <a16:creationId xmlns:a16="http://schemas.microsoft.com/office/drawing/2014/main" id="{0C51D8F8-50BC-4F32-B2DE-87185F875B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899885" y="3737142"/>
            <a:ext cx="598217" cy="598217"/>
          </a:xfrm>
          <a:prstGeom prst="rect">
            <a:avLst/>
          </a:prstGeom>
        </p:spPr>
      </p:pic>
      <p:pic>
        <p:nvPicPr>
          <p:cNvPr id="28" name="グラフィックス 27" descr="晴れ時々曇り 枠線">
            <a:extLst>
              <a:ext uri="{FF2B5EF4-FFF2-40B4-BE49-F238E27FC236}">
                <a16:creationId xmlns:a16="http://schemas.microsoft.com/office/drawing/2014/main" id="{6113725B-C950-43D2-A28D-E10B6473DC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04162" y="5301982"/>
            <a:ext cx="869225" cy="869225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555554D-095D-4ADA-B45C-7F052EE468A8}"/>
              </a:ext>
            </a:extLst>
          </p:cNvPr>
          <p:cNvSpPr txBox="1"/>
          <p:nvPr/>
        </p:nvSpPr>
        <p:spPr>
          <a:xfrm>
            <a:off x="8685162" y="3423121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卸売市場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D5FCA94-6858-443A-8ECB-9EB1B7E789AC}"/>
              </a:ext>
            </a:extLst>
          </p:cNvPr>
          <p:cNvSpPr txBox="1"/>
          <p:nvPr/>
        </p:nvSpPr>
        <p:spPr>
          <a:xfrm>
            <a:off x="378381" y="3779368"/>
            <a:ext cx="88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栽培暦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C10B1C8-FDC6-4F28-8053-02587C8F7266}"/>
              </a:ext>
            </a:extLst>
          </p:cNvPr>
          <p:cNvSpPr txBox="1"/>
          <p:nvPr/>
        </p:nvSpPr>
        <p:spPr>
          <a:xfrm>
            <a:off x="10121026" y="3046165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C</a:t>
            </a:r>
            <a:endParaRPr kumimoji="1" lang="ja-JP" altLang="en-US" sz="1400" dirty="0"/>
          </a:p>
        </p:txBody>
      </p:sp>
      <p:pic>
        <p:nvPicPr>
          <p:cNvPr id="34" name="グラフィックス 33" descr="農業 枠線">
            <a:extLst>
              <a:ext uri="{FF2B5EF4-FFF2-40B4-BE49-F238E27FC236}">
                <a16:creationId xmlns:a16="http://schemas.microsoft.com/office/drawing/2014/main" id="{471073DB-5D6B-4F95-A006-FD60A16890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70136" y="2182396"/>
            <a:ext cx="914400" cy="9144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DA23538-CE51-4086-A4F8-873D32C57CBF}"/>
              </a:ext>
            </a:extLst>
          </p:cNvPr>
          <p:cNvSpPr txBox="1"/>
          <p:nvPr/>
        </p:nvSpPr>
        <p:spPr>
          <a:xfrm>
            <a:off x="10121026" y="5714913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D</a:t>
            </a:r>
            <a:endParaRPr kumimoji="1" lang="ja-JP" altLang="en-US" sz="1400" dirty="0"/>
          </a:p>
        </p:txBody>
      </p:sp>
      <p:pic>
        <p:nvPicPr>
          <p:cNvPr id="36" name="グラフィックス 35" descr="農業 枠線">
            <a:extLst>
              <a:ext uri="{FF2B5EF4-FFF2-40B4-BE49-F238E27FC236}">
                <a16:creationId xmlns:a16="http://schemas.microsoft.com/office/drawing/2014/main" id="{D6DB03D0-0077-4364-9861-F25B1A672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13147" y="4816667"/>
            <a:ext cx="914400" cy="914400"/>
          </a:xfrm>
          <a:prstGeom prst="rect">
            <a:avLst/>
          </a:prstGeom>
        </p:spPr>
      </p:pic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2426F414-D722-4927-BB47-2CFD55C517C8}"/>
              </a:ext>
            </a:extLst>
          </p:cNvPr>
          <p:cNvCxnSpPr>
            <a:cxnSpLocks/>
            <a:stCxn id="33" idx="2"/>
            <a:endCxn id="13" idx="3"/>
          </p:cNvCxnSpPr>
          <p:nvPr/>
        </p:nvCxnSpPr>
        <p:spPr>
          <a:xfrm rot="5400000">
            <a:off x="9853337" y="3242858"/>
            <a:ext cx="775151" cy="105887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EF858B9-635B-4859-B542-FF2671D2D529}"/>
              </a:ext>
            </a:extLst>
          </p:cNvPr>
          <p:cNvSpPr txBox="1"/>
          <p:nvPr/>
        </p:nvSpPr>
        <p:spPr>
          <a:xfrm>
            <a:off x="2404100" y="1645400"/>
            <a:ext cx="21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野菜の生育プロセス</a:t>
            </a:r>
            <a:endParaRPr kumimoji="1" lang="ja-JP" altLang="en-US" sz="1600" dirty="0"/>
          </a:p>
        </p:txBody>
      </p:sp>
      <p:pic>
        <p:nvPicPr>
          <p:cNvPr id="46" name="グラフィックス 45" descr="ナス 単色塗りつぶし">
            <a:extLst>
              <a:ext uri="{FF2B5EF4-FFF2-40B4-BE49-F238E27FC236}">
                <a16:creationId xmlns:a16="http://schemas.microsoft.com/office/drawing/2014/main" id="{32A15351-47E7-43D4-9D3C-36B60D517B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19948" y="3831394"/>
            <a:ext cx="718442" cy="718442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F3F720A-F78F-4EFC-B60B-B1DF46BAA093}"/>
              </a:ext>
            </a:extLst>
          </p:cNvPr>
          <p:cNvSpPr txBox="1"/>
          <p:nvPr/>
        </p:nvSpPr>
        <p:spPr>
          <a:xfrm>
            <a:off x="7560347" y="4456966"/>
            <a:ext cx="14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野菜①の価格</a:t>
            </a:r>
            <a:endParaRPr kumimoji="1" lang="ja-JP" altLang="en-US" sz="1400" dirty="0"/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E3ED6C86-B4A0-49ED-9B29-EB97335615B3}"/>
              </a:ext>
            </a:extLst>
          </p:cNvPr>
          <p:cNvCxnSpPr>
            <a:cxnSpLocks/>
            <a:stCxn id="36" idx="0"/>
            <a:endCxn id="13" idx="3"/>
          </p:cNvCxnSpPr>
          <p:nvPr/>
        </p:nvCxnSpPr>
        <p:spPr>
          <a:xfrm rot="16200000" flipV="1">
            <a:off x="9912514" y="3958833"/>
            <a:ext cx="656797" cy="105887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FE23EAF-5D32-49B0-B99B-C8AFFD8C88DD}"/>
              </a:ext>
            </a:extLst>
          </p:cNvPr>
          <p:cNvSpPr txBox="1"/>
          <p:nvPr/>
        </p:nvSpPr>
        <p:spPr>
          <a:xfrm>
            <a:off x="9610310" y="4459521"/>
            <a:ext cx="14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野菜②の価格</a:t>
            </a:r>
            <a:endParaRPr kumimoji="1" lang="ja-JP" altLang="en-US" sz="14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E27AC51-5D93-4C3B-A234-61213371F274}"/>
              </a:ext>
            </a:extLst>
          </p:cNvPr>
          <p:cNvSpPr txBox="1"/>
          <p:nvPr/>
        </p:nvSpPr>
        <p:spPr>
          <a:xfrm>
            <a:off x="7028391" y="3576880"/>
            <a:ext cx="8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出荷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1C22295-9B8A-4FC2-A000-A68E80D5105D}"/>
              </a:ext>
            </a:extLst>
          </p:cNvPr>
          <p:cNvSpPr txBox="1"/>
          <p:nvPr/>
        </p:nvSpPr>
        <p:spPr>
          <a:xfrm>
            <a:off x="10928438" y="3576880"/>
            <a:ext cx="59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出荷</a:t>
            </a:r>
            <a:endParaRPr kumimoji="1" lang="ja-JP" altLang="en-US" sz="11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FC0C5FD-A566-4D00-8659-54C996087B28}"/>
              </a:ext>
            </a:extLst>
          </p:cNvPr>
          <p:cNvSpPr txBox="1"/>
          <p:nvPr/>
        </p:nvSpPr>
        <p:spPr>
          <a:xfrm>
            <a:off x="602990" y="5333823"/>
            <a:ext cx="82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天候</a:t>
            </a:r>
            <a:endParaRPr kumimoji="1" lang="ja-JP" altLang="en-US" sz="1600" dirty="0"/>
          </a:p>
        </p:txBody>
      </p:sp>
      <p:pic>
        <p:nvPicPr>
          <p:cNvPr id="52" name="グラフィックス 51" descr="農業 枠線">
            <a:extLst>
              <a:ext uri="{FF2B5EF4-FFF2-40B4-BE49-F238E27FC236}">
                <a16:creationId xmlns:a16="http://schemas.microsoft.com/office/drawing/2014/main" id="{E59D002A-E796-4EC8-9A30-EB1F9038F3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14005" y="2182396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農業 枠線">
            <a:extLst>
              <a:ext uri="{FF2B5EF4-FFF2-40B4-BE49-F238E27FC236}">
                <a16:creationId xmlns:a16="http://schemas.microsoft.com/office/drawing/2014/main" id="{6AED3C3C-489C-43AB-9CD7-83FE26781E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57016" y="4816667"/>
            <a:ext cx="914400" cy="914400"/>
          </a:xfrm>
          <a:prstGeom prst="rect">
            <a:avLst/>
          </a:prstGeom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4BEA155-B01A-4881-8FBD-4978A4E44758}"/>
              </a:ext>
            </a:extLst>
          </p:cNvPr>
          <p:cNvSpPr txBox="1"/>
          <p:nvPr/>
        </p:nvSpPr>
        <p:spPr>
          <a:xfrm>
            <a:off x="7271689" y="5704589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B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9CBEE12-E479-4D85-A304-0532AB7B5CF9}"/>
              </a:ext>
            </a:extLst>
          </p:cNvPr>
          <p:cNvSpPr txBox="1"/>
          <p:nvPr/>
        </p:nvSpPr>
        <p:spPr>
          <a:xfrm>
            <a:off x="7264894" y="3037884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A</a:t>
            </a:r>
            <a:endParaRPr kumimoji="1" lang="ja-JP" altLang="en-US" sz="1400" dirty="0"/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68F5D0CC-4400-43C1-9650-1454B97B4B82}"/>
              </a:ext>
            </a:extLst>
          </p:cNvPr>
          <p:cNvCxnSpPr>
            <a:cxnSpLocks/>
            <a:stCxn id="55" idx="2"/>
            <a:endCxn id="13" idx="1"/>
          </p:cNvCxnSpPr>
          <p:nvPr/>
        </p:nvCxnSpPr>
        <p:spPr>
          <a:xfrm rot="16200000" flipH="1">
            <a:off x="8011555" y="3279099"/>
            <a:ext cx="783432" cy="97811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305B7A08-FEF8-4C57-8503-CFE7C6950D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74875" y="3999214"/>
            <a:ext cx="656797" cy="97811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グラフィックス 69" descr="トラック 単色塗りつぶし">
            <a:extLst>
              <a:ext uri="{FF2B5EF4-FFF2-40B4-BE49-F238E27FC236}">
                <a16:creationId xmlns:a16="http://schemas.microsoft.com/office/drawing/2014/main" id="{51467243-5C98-49AF-A389-E721DE66B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92716" y="3737142"/>
            <a:ext cx="622199" cy="598217"/>
          </a:xfrm>
          <a:prstGeom prst="rect">
            <a:avLst/>
          </a:prstGeom>
        </p:spPr>
      </p:pic>
      <p:pic>
        <p:nvPicPr>
          <p:cNvPr id="71" name="グラフィックス 70" descr="ナス 単色塗りつぶし">
            <a:extLst>
              <a:ext uri="{FF2B5EF4-FFF2-40B4-BE49-F238E27FC236}">
                <a16:creationId xmlns:a16="http://schemas.microsoft.com/office/drawing/2014/main" id="{0837E93A-EF48-466C-B1A7-F7E562827F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79538" y="2429674"/>
            <a:ext cx="718442" cy="718442"/>
          </a:xfrm>
          <a:prstGeom prst="rect">
            <a:avLst/>
          </a:prstGeom>
        </p:spPr>
      </p:pic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0F2C754-D52C-4300-A810-4F1DAC1ACCF9}"/>
              </a:ext>
            </a:extLst>
          </p:cNvPr>
          <p:cNvSpPr txBox="1"/>
          <p:nvPr/>
        </p:nvSpPr>
        <p:spPr>
          <a:xfrm>
            <a:off x="7952347" y="1643680"/>
            <a:ext cx="264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各産地からの出荷</a:t>
            </a:r>
            <a:endParaRPr kumimoji="1" lang="ja-JP" altLang="en-US" sz="1600" dirty="0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DA272C6-A3A5-4CDB-9B8C-F04AE16EFAC3}"/>
              </a:ext>
            </a:extLst>
          </p:cNvPr>
          <p:cNvCxnSpPr>
            <a:cxnSpLocks/>
          </p:cNvCxnSpPr>
          <p:nvPr/>
        </p:nvCxnSpPr>
        <p:spPr>
          <a:xfrm flipH="1">
            <a:off x="7121265" y="2060637"/>
            <a:ext cx="429651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3B4C8DD-C1B5-4F13-9FC4-5A001C9081A9}"/>
              </a:ext>
            </a:extLst>
          </p:cNvPr>
          <p:cNvCxnSpPr>
            <a:cxnSpLocks/>
          </p:cNvCxnSpPr>
          <p:nvPr/>
        </p:nvCxnSpPr>
        <p:spPr>
          <a:xfrm flipH="1">
            <a:off x="638185" y="2060637"/>
            <a:ext cx="590549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116AC3B6-1795-439F-A249-50DD5D0D845B}"/>
              </a:ext>
            </a:extLst>
          </p:cNvPr>
          <p:cNvSpPr/>
          <p:nvPr/>
        </p:nvSpPr>
        <p:spPr>
          <a:xfrm rot="5400000">
            <a:off x="4835857" y="2683869"/>
            <a:ext cx="564623" cy="2335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76" name="グラフィックス 75" descr="トラック 単色塗りつぶし">
            <a:extLst>
              <a:ext uri="{FF2B5EF4-FFF2-40B4-BE49-F238E27FC236}">
                <a16:creationId xmlns:a16="http://schemas.microsoft.com/office/drawing/2014/main" id="{673493DC-EAA2-4DF7-9F43-A7C4A0227C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7128" y="2415690"/>
            <a:ext cx="776333" cy="746410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934B5AF-EA05-442C-A6CB-D178FC153195}"/>
              </a:ext>
            </a:extLst>
          </p:cNvPr>
          <p:cNvSpPr txBox="1"/>
          <p:nvPr/>
        </p:nvSpPr>
        <p:spPr>
          <a:xfrm>
            <a:off x="2126271" y="2145890"/>
            <a:ext cx="119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成熟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306D44A-B252-466E-84B3-EEBBC2E9CD72}"/>
              </a:ext>
            </a:extLst>
          </p:cNvPr>
          <p:cNvSpPr txBox="1"/>
          <p:nvPr/>
        </p:nvSpPr>
        <p:spPr>
          <a:xfrm>
            <a:off x="5282828" y="2145890"/>
            <a:ext cx="1296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出荷</a:t>
            </a:r>
          </a:p>
        </p:txBody>
      </p:sp>
      <p:pic>
        <p:nvPicPr>
          <p:cNvPr id="57" name="グラフィックス 56" descr="植物 枠線">
            <a:extLst>
              <a:ext uri="{FF2B5EF4-FFF2-40B4-BE49-F238E27FC236}">
                <a16:creationId xmlns:a16="http://schemas.microsoft.com/office/drawing/2014/main" id="{EA0FBD46-64A0-4201-A34F-9421496E929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2049" y="2429674"/>
            <a:ext cx="718442" cy="718442"/>
          </a:xfrm>
          <a:prstGeom prst="rect">
            <a:avLst/>
          </a:prstGeom>
        </p:spPr>
      </p:pic>
      <p:sp>
        <p:nvSpPr>
          <p:cNvPr id="79" name="二等辺三角形 78">
            <a:extLst>
              <a:ext uri="{FF2B5EF4-FFF2-40B4-BE49-F238E27FC236}">
                <a16:creationId xmlns:a16="http://schemas.microsoft.com/office/drawing/2014/main" id="{4DDEFD67-38BC-4B3B-B9E6-AD65AA5168C5}"/>
              </a:ext>
            </a:extLst>
          </p:cNvPr>
          <p:cNvSpPr/>
          <p:nvPr/>
        </p:nvSpPr>
        <p:spPr>
          <a:xfrm rot="5400000">
            <a:off x="1658267" y="2683869"/>
            <a:ext cx="564623" cy="2335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205C6B3-5BEE-4715-8305-FF69437F8556}"/>
              </a:ext>
            </a:extLst>
          </p:cNvPr>
          <p:cNvSpPr txBox="1"/>
          <p:nvPr/>
        </p:nvSpPr>
        <p:spPr>
          <a:xfrm>
            <a:off x="728007" y="2145890"/>
            <a:ext cx="93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種まき</a:t>
            </a:r>
          </a:p>
        </p:txBody>
      </p:sp>
      <p:pic>
        <p:nvPicPr>
          <p:cNvPr id="81" name="グラフィックス 80" descr="農業 枠線">
            <a:extLst>
              <a:ext uri="{FF2B5EF4-FFF2-40B4-BE49-F238E27FC236}">
                <a16:creationId xmlns:a16="http://schemas.microsoft.com/office/drawing/2014/main" id="{68EE5DE4-BB14-4BB0-B01D-D10480C8E8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98833" y="5332221"/>
            <a:ext cx="808747" cy="808747"/>
          </a:xfrm>
          <a:prstGeom prst="rect">
            <a:avLst/>
          </a:prstGeom>
        </p:spPr>
      </p:pic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453AF26-56DE-44E6-8EF3-196D728613C1}"/>
              </a:ext>
            </a:extLst>
          </p:cNvPr>
          <p:cNvSpPr txBox="1"/>
          <p:nvPr/>
        </p:nvSpPr>
        <p:spPr>
          <a:xfrm>
            <a:off x="3663576" y="5331462"/>
            <a:ext cx="115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土壌・広さ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6741D51-A264-4E16-8C9E-F59380AABD38}"/>
              </a:ext>
            </a:extLst>
          </p:cNvPr>
          <p:cNvSpPr txBox="1"/>
          <p:nvPr/>
        </p:nvSpPr>
        <p:spPr>
          <a:xfrm>
            <a:off x="3736014" y="3367865"/>
            <a:ext cx="1031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chemeClr val="tx2"/>
                </a:solidFill>
              </a:rPr>
              <a:t>一部廃棄</a:t>
            </a:r>
          </a:p>
        </p:txBody>
      </p:sp>
      <p:sp>
        <p:nvSpPr>
          <p:cNvPr id="85" name="二等辺三角形 84">
            <a:extLst>
              <a:ext uri="{FF2B5EF4-FFF2-40B4-BE49-F238E27FC236}">
                <a16:creationId xmlns:a16="http://schemas.microsoft.com/office/drawing/2014/main" id="{E461F9A7-A412-49E7-AEE6-00829757495F}"/>
              </a:ext>
            </a:extLst>
          </p:cNvPr>
          <p:cNvSpPr/>
          <p:nvPr/>
        </p:nvSpPr>
        <p:spPr>
          <a:xfrm rot="10800000">
            <a:off x="3974844" y="3204722"/>
            <a:ext cx="564623" cy="150618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3F865FB-9E78-8F6A-A53C-013B8388A4D7}"/>
              </a:ext>
            </a:extLst>
          </p:cNvPr>
          <p:cNvSpPr txBox="1"/>
          <p:nvPr/>
        </p:nvSpPr>
        <p:spPr>
          <a:xfrm>
            <a:off x="4210710" y="3753565"/>
            <a:ext cx="776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ピーク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2E974ED-A232-4716-22F4-7101B16AF24C}"/>
              </a:ext>
            </a:extLst>
          </p:cNvPr>
          <p:cNvSpPr txBox="1"/>
          <p:nvPr/>
        </p:nvSpPr>
        <p:spPr>
          <a:xfrm>
            <a:off x="309461" y="4109704"/>
            <a:ext cx="151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（夏秋なす）</a:t>
            </a:r>
          </a:p>
        </p:txBody>
      </p:sp>
      <p:sp>
        <p:nvSpPr>
          <p:cNvPr id="59" name="二等辺三角形 58">
            <a:extLst>
              <a:ext uri="{FF2B5EF4-FFF2-40B4-BE49-F238E27FC236}">
                <a16:creationId xmlns:a16="http://schemas.microsoft.com/office/drawing/2014/main" id="{3F4E839A-4BF8-64F0-F8AF-7F1EE9CB2A51}"/>
              </a:ext>
            </a:extLst>
          </p:cNvPr>
          <p:cNvSpPr/>
          <p:nvPr/>
        </p:nvSpPr>
        <p:spPr>
          <a:xfrm rot="5400000">
            <a:off x="3318118" y="2683869"/>
            <a:ext cx="564623" cy="2335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CDC396D-7BC6-F63D-D410-2C701803F500}"/>
              </a:ext>
            </a:extLst>
          </p:cNvPr>
          <p:cNvSpPr txBox="1"/>
          <p:nvPr/>
        </p:nvSpPr>
        <p:spPr>
          <a:xfrm>
            <a:off x="3665187" y="2145890"/>
            <a:ext cx="119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収穫・選定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28EC942-1D85-0579-F28A-4E564680305E}"/>
              </a:ext>
            </a:extLst>
          </p:cNvPr>
          <p:cNvSpPr txBox="1"/>
          <p:nvPr/>
        </p:nvSpPr>
        <p:spPr>
          <a:xfrm>
            <a:off x="1011749" y="3796574"/>
            <a:ext cx="886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時期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D633548-1116-8146-8601-59BDC9776C19}"/>
              </a:ext>
            </a:extLst>
          </p:cNvPr>
          <p:cNvSpPr txBox="1"/>
          <p:nvPr/>
        </p:nvSpPr>
        <p:spPr>
          <a:xfrm>
            <a:off x="5559955" y="5788205"/>
            <a:ext cx="886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地域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D6866EE3-9F26-7B7F-981E-7237A0E1DFC6}"/>
              </a:ext>
            </a:extLst>
          </p:cNvPr>
          <p:cNvSpPr txBox="1"/>
          <p:nvPr/>
        </p:nvSpPr>
        <p:spPr>
          <a:xfrm>
            <a:off x="2179557" y="5596717"/>
            <a:ext cx="120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気温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降雨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日照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湿度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3738950A-4EF5-37AA-429E-D992CA27FC21}"/>
              </a:ext>
            </a:extLst>
          </p:cNvPr>
          <p:cNvSpPr txBox="1"/>
          <p:nvPr/>
        </p:nvSpPr>
        <p:spPr>
          <a:xfrm>
            <a:off x="1701282" y="3780986"/>
            <a:ext cx="1936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https://agripick.com/1532</a:t>
            </a:r>
            <a:endParaRPr kumimoji="1" lang="ja-JP" altLang="en-US" sz="11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9784499-685D-9C45-3A25-BA66F8271EBE}"/>
              </a:ext>
            </a:extLst>
          </p:cNvPr>
          <p:cNvSpPr txBox="1"/>
          <p:nvPr/>
        </p:nvSpPr>
        <p:spPr>
          <a:xfrm>
            <a:off x="5045781" y="3074467"/>
            <a:ext cx="176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出荷～卸売：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日～</a:t>
            </a:r>
            <a:r>
              <a:rPr kumimoji="1" lang="en-US" altLang="ja-JP" sz="1200" dirty="0"/>
              <a:t>3</a:t>
            </a:r>
            <a:r>
              <a:rPr kumimoji="1" lang="ja-JP" altLang="en-US" sz="12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81337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各野菜の出荷量（価格）は、下記の因果関係にあると考えられる。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産地と時期：基本的な収穫量に影響する根本的な因子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生育期間の天候：毎年の収穫量</a:t>
            </a:r>
            <a:r>
              <a:rPr lang="ja-JP" altLang="en-US" dirty="0"/>
              <a:t>（廃棄量）</a:t>
            </a:r>
            <a:r>
              <a:rPr lang="ja-JP" altLang="en-US" sz="2400" dirty="0"/>
              <a:t>に影響する補足的な因子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予測のための仮説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319A27E-6DB0-471E-AB8B-362EC1FD9FC7}"/>
              </a:ext>
            </a:extLst>
          </p:cNvPr>
          <p:cNvSpPr/>
          <p:nvPr/>
        </p:nvSpPr>
        <p:spPr>
          <a:xfrm>
            <a:off x="5186361" y="3834365"/>
            <a:ext cx="1819275" cy="51809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栽培歴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D072DAA-E736-4A82-9243-01401688A89A}"/>
              </a:ext>
            </a:extLst>
          </p:cNvPr>
          <p:cNvSpPr/>
          <p:nvPr/>
        </p:nvSpPr>
        <p:spPr>
          <a:xfrm>
            <a:off x="5186363" y="2731338"/>
            <a:ext cx="1819275" cy="51809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土壌・広さ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5729EA7-4BFA-4496-96D0-CA36084BDC7D}"/>
              </a:ext>
            </a:extLst>
          </p:cNvPr>
          <p:cNvSpPr/>
          <p:nvPr/>
        </p:nvSpPr>
        <p:spPr>
          <a:xfrm>
            <a:off x="5186362" y="4931861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生育期間の天候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A6B679F-DD0F-4C54-B55E-1FD449B3A159}"/>
              </a:ext>
            </a:extLst>
          </p:cNvPr>
          <p:cNvSpPr/>
          <p:nvPr/>
        </p:nvSpPr>
        <p:spPr>
          <a:xfrm>
            <a:off x="8934450" y="3834366"/>
            <a:ext cx="1819275" cy="518094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出荷量</a:t>
            </a:r>
            <a:r>
              <a:rPr kumimoji="1" lang="ja-JP" altLang="en-US" sz="1600" dirty="0">
                <a:solidFill>
                  <a:schemeClr val="bg1"/>
                </a:solidFill>
              </a:rPr>
              <a:t>（価格）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444F016-2E98-4087-A95D-25BBCB96AB8C}"/>
              </a:ext>
            </a:extLst>
          </p:cNvPr>
          <p:cNvSpPr/>
          <p:nvPr/>
        </p:nvSpPr>
        <p:spPr>
          <a:xfrm>
            <a:off x="1323972" y="3274263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産地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FC51229-1887-4902-B736-E76C1503D8E5}"/>
              </a:ext>
            </a:extLst>
          </p:cNvPr>
          <p:cNvSpPr/>
          <p:nvPr/>
        </p:nvSpPr>
        <p:spPr>
          <a:xfrm>
            <a:off x="1323975" y="4377291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時期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D3C4C002-CA96-46BC-9C2A-E61CC749D7EB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3143250" y="4636338"/>
            <a:ext cx="2043112" cy="5545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802BE543-3C28-4F77-9D88-41F0BD24CC87}"/>
              </a:ext>
            </a:extLst>
          </p:cNvPr>
          <p:cNvCxnSpPr>
            <a:cxnSpLocks/>
            <a:stCxn id="54" idx="3"/>
            <a:endCxn id="50" idx="1"/>
          </p:cNvCxnSpPr>
          <p:nvPr/>
        </p:nvCxnSpPr>
        <p:spPr>
          <a:xfrm flipV="1">
            <a:off x="3143247" y="2990385"/>
            <a:ext cx="2043116" cy="5429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C1A4B256-41F1-42AE-8587-4C7CC194C4A4}"/>
              </a:ext>
            </a:extLst>
          </p:cNvPr>
          <p:cNvCxnSpPr>
            <a:cxnSpLocks/>
            <a:stCxn id="54" idx="3"/>
            <a:endCxn id="48" idx="1"/>
          </p:cNvCxnSpPr>
          <p:nvPr/>
        </p:nvCxnSpPr>
        <p:spPr>
          <a:xfrm>
            <a:off x="3143247" y="3533310"/>
            <a:ext cx="2043114" cy="5601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B79733C-2A6F-4435-9638-D895277CF614}"/>
              </a:ext>
            </a:extLst>
          </p:cNvPr>
          <p:cNvCxnSpPr>
            <a:cxnSpLocks/>
            <a:stCxn id="55" idx="3"/>
            <a:endCxn id="48" idx="1"/>
          </p:cNvCxnSpPr>
          <p:nvPr/>
        </p:nvCxnSpPr>
        <p:spPr>
          <a:xfrm flipV="1">
            <a:off x="3143250" y="4093412"/>
            <a:ext cx="2043111" cy="5429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073789E-39C0-40A8-B697-E459AD27601B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7005638" y="2990385"/>
            <a:ext cx="1928812" cy="11030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0C5298CB-54AB-4E18-979C-D7F319C6D753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7005636" y="4093412"/>
            <a:ext cx="1928814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4A6B23E9-4252-489C-AD63-618CAA5A2585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7005637" y="4093413"/>
            <a:ext cx="1928813" cy="10974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49E6FDA-4B47-4B5D-AFCE-3E3F8ED5978A}"/>
              </a:ext>
            </a:extLst>
          </p:cNvPr>
          <p:cNvSpPr txBox="1"/>
          <p:nvPr/>
        </p:nvSpPr>
        <p:spPr>
          <a:xfrm>
            <a:off x="4860007" y="5474786"/>
            <a:ext cx="247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気温</a:t>
            </a:r>
            <a:r>
              <a:rPr kumimoji="1" lang="en-US" altLang="ja-JP" sz="1600" dirty="0"/>
              <a:t>/</a:t>
            </a:r>
            <a:r>
              <a:rPr kumimoji="1" lang="ja-JP" altLang="en-US" sz="1600" dirty="0"/>
              <a:t>降雨</a:t>
            </a:r>
            <a:r>
              <a:rPr kumimoji="1" lang="en-US" altLang="ja-JP" sz="1600" dirty="0"/>
              <a:t>/</a:t>
            </a:r>
            <a:r>
              <a:rPr kumimoji="1" lang="ja-JP" altLang="en-US" sz="1600" dirty="0"/>
              <a:t>日照時間</a:t>
            </a:r>
            <a:r>
              <a:rPr kumimoji="1" lang="en-US" altLang="ja-JP" sz="1600" dirty="0"/>
              <a:t>/</a:t>
            </a:r>
            <a:r>
              <a:rPr kumimoji="1" lang="ja-JP" altLang="en-US" sz="1600" dirty="0"/>
              <a:t>湿度</a:t>
            </a: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771FFD44-8105-4606-9A5D-7BB375857E79}"/>
              </a:ext>
            </a:extLst>
          </p:cNvPr>
          <p:cNvCxnSpPr>
            <a:cxnSpLocks/>
            <a:stCxn id="54" idx="3"/>
            <a:endCxn id="52" idx="1"/>
          </p:cNvCxnSpPr>
          <p:nvPr/>
        </p:nvCxnSpPr>
        <p:spPr>
          <a:xfrm>
            <a:off x="3143247" y="3533310"/>
            <a:ext cx="2043115" cy="16575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B99614ED-CD82-4529-B623-4CCC710ED980}"/>
              </a:ext>
            </a:extLst>
          </p:cNvPr>
          <p:cNvSpPr txBox="1"/>
          <p:nvPr/>
        </p:nvSpPr>
        <p:spPr>
          <a:xfrm>
            <a:off x="4586438" y="5784260"/>
            <a:ext cx="3018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毎年の収穫量</a:t>
            </a:r>
            <a:r>
              <a:rPr kumimoji="1" lang="ja-JP" altLang="en-US" sz="1400" dirty="0">
                <a:solidFill>
                  <a:srgbClr val="FF0000"/>
                </a:solidFill>
              </a:rPr>
              <a:t>（廃棄量）</a:t>
            </a:r>
            <a:r>
              <a:rPr kumimoji="1" lang="ja-JP" altLang="en-US" sz="1600" dirty="0">
                <a:solidFill>
                  <a:srgbClr val="FF0000"/>
                </a:solidFill>
              </a:rPr>
              <a:t>に影響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EC94070-C156-424C-AFFB-3E00214B806D}"/>
              </a:ext>
            </a:extLst>
          </p:cNvPr>
          <p:cNvSpPr txBox="1"/>
          <p:nvPr/>
        </p:nvSpPr>
        <p:spPr>
          <a:xfrm>
            <a:off x="4859875" y="4343497"/>
            <a:ext cx="247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基本的な収穫量に影響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B6F3EC2F-6751-46F5-9E23-0FC2EC65500F}"/>
              </a:ext>
            </a:extLst>
          </p:cNvPr>
          <p:cNvSpPr txBox="1"/>
          <p:nvPr/>
        </p:nvSpPr>
        <p:spPr>
          <a:xfrm>
            <a:off x="4859875" y="3274263"/>
            <a:ext cx="247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基本的な収穫量に影響</a:t>
            </a:r>
          </a:p>
        </p:txBody>
      </p:sp>
    </p:spTree>
    <p:extLst>
      <p:ext uri="{BB962C8B-B14F-4D97-AF65-F5344CB8AC3E}">
        <p14:creationId xmlns:p14="http://schemas.microsoft.com/office/powerpoint/2010/main" val="363692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72E42E8F-E6E4-4DED-890C-B02F53589485}"/>
              </a:ext>
            </a:extLst>
          </p:cNvPr>
          <p:cNvSpPr/>
          <p:nvPr/>
        </p:nvSpPr>
        <p:spPr>
          <a:xfrm>
            <a:off x="4370624" y="4340306"/>
            <a:ext cx="4177953" cy="172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4138C59B-DE22-4A32-AEDE-A1D7E294F0B0}"/>
              </a:ext>
            </a:extLst>
          </p:cNvPr>
          <p:cNvSpPr/>
          <p:nvPr/>
        </p:nvSpPr>
        <p:spPr>
          <a:xfrm>
            <a:off x="4370624" y="2117732"/>
            <a:ext cx="4177953" cy="1701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産地と時期が根本因子だが、価格データが「複数産野菜価格の中央値」であることが厄介。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予測のための仮説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C52A3E4-956C-4FC8-87FF-DBBA624B66E4}"/>
              </a:ext>
            </a:extLst>
          </p:cNvPr>
          <p:cNvSpPr/>
          <p:nvPr/>
        </p:nvSpPr>
        <p:spPr>
          <a:xfrm>
            <a:off x="4867383" y="2718870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栽培歴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CCF69EA-36AB-47D0-882F-C688CAEF4427}"/>
              </a:ext>
            </a:extLst>
          </p:cNvPr>
          <p:cNvSpPr/>
          <p:nvPr/>
        </p:nvSpPr>
        <p:spPr>
          <a:xfrm>
            <a:off x="4867385" y="2204805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土壌・広さ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E9F5BC4-FB95-4CD1-8C20-1E6B93E604BB}"/>
              </a:ext>
            </a:extLst>
          </p:cNvPr>
          <p:cNvSpPr/>
          <p:nvPr/>
        </p:nvSpPr>
        <p:spPr>
          <a:xfrm>
            <a:off x="4867383" y="3240989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生育期間の天候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F84DC7C-28F2-4D36-ADA5-F15AE23B8BF0}"/>
              </a:ext>
            </a:extLst>
          </p:cNvPr>
          <p:cNvSpPr/>
          <p:nvPr/>
        </p:nvSpPr>
        <p:spPr>
          <a:xfrm>
            <a:off x="7501850" y="2718870"/>
            <a:ext cx="824086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価格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377CFAB-50B8-4AF9-9081-EE55BB5F1BA6}"/>
              </a:ext>
            </a:extLst>
          </p:cNvPr>
          <p:cNvSpPr/>
          <p:nvPr/>
        </p:nvSpPr>
        <p:spPr>
          <a:xfrm>
            <a:off x="1323973" y="2445071"/>
            <a:ext cx="1819275" cy="5180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産地</a:t>
            </a:r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6EC9711-2797-4BCC-93BD-49840C0E2DAF}"/>
              </a:ext>
            </a:extLst>
          </p:cNvPr>
          <p:cNvCxnSpPr>
            <a:cxnSpLocks/>
            <a:stCxn id="84" idx="3"/>
            <a:endCxn id="24" idx="1"/>
          </p:cNvCxnSpPr>
          <p:nvPr/>
        </p:nvCxnSpPr>
        <p:spPr>
          <a:xfrm flipV="1">
            <a:off x="3143248" y="3500036"/>
            <a:ext cx="1724135" cy="2134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30CFD1A-28FD-46C7-8F4D-823AA7C1C598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 flipV="1">
            <a:off x="3143248" y="2463852"/>
            <a:ext cx="1724137" cy="2402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99DCC9C-69D4-47B8-B516-5EC560A0D6C9}"/>
              </a:ext>
            </a:extLst>
          </p:cNvPr>
          <p:cNvCxnSpPr>
            <a:cxnSpLocks/>
            <a:stCxn id="26" idx="3"/>
            <a:endCxn id="22" idx="1"/>
          </p:cNvCxnSpPr>
          <p:nvPr/>
        </p:nvCxnSpPr>
        <p:spPr>
          <a:xfrm>
            <a:off x="3143248" y="2704118"/>
            <a:ext cx="1724135" cy="2737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28FEDC2-16C4-4A0C-91AC-08933498F948}"/>
              </a:ext>
            </a:extLst>
          </p:cNvPr>
          <p:cNvCxnSpPr>
            <a:cxnSpLocks/>
            <a:stCxn id="84" idx="3"/>
            <a:endCxn id="22" idx="1"/>
          </p:cNvCxnSpPr>
          <p:nvPr/>
        </p:nvCxnSpPr>
        <p:spPr>
          <a:xfrm flipV="1">
            <a:off x="3143248" y="2977917"/>
            <a:ext cx="1724135" cy="26569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5E2159AE-C085-4959-B1ED-8D2F6E1E77E8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6686660" y="2463852"/>
            <a:ext cx="815190" cy="5140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37CADD0-7F65-4DDD-9A5A-ED82B8541DA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6686658" y="2977917"/>
            <a:ext cx="815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3644EF6-1685-400A-AA56-8D9C5659BA46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6686658" y="2977917"/>
            <a:ext cx="815192" cy="5221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5B9DAE4-A323-4348-B990-F77ADD905A6B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>
            <a:off x="3143248" y="2704118"/>
            <a:ext cx="1724135" cy="795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49E25C5-0019-4195-AAD4-6A23BC36137D}"/>
              </a:ext>
            </a:extLst>
          </p:cNvPr>
          <p:cNvSpPr/>
          <p:nvPr/>
        </p:nvSpPr>
        <p:spPr>
          <a:xfrm>
            <a:off x="9579703" y="3637587"/>
            <a:ext cx="1668117" cy="518094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価格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1B0C35D-69BC-4BEB-8440-A00EB579DF70}"/>
              </a:ext>
            </a:extLst>
          </p:cNvPr>
          <p:cNvSpPr txBox="1"/>
          <p:nvPr/>
        </p:nvSpPr>
        <p:spPr>
          <a:xfrm>
            <a:off x="9441679" y="4183926"/>
            <a:ext cx="1965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複数産地の中央値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ECB6C35-403C-4993-9B21-4C832C7875CF}"/>
              </a:ext>
            </a:extLst>
          </p:cNvPr>
          <p:cNvCxnSpPr>
            <a:cxnSpLocks/>
            <a:stCxn id="25" idx="3"/>
            <a:endCxn id="41" idx="1"/>
          </p:cNvCxnSpPr>
          <p:nvPr/>
        </p:nvCxnSpPr>
        <p:spPr>
          <a:xfrm>
            <a:off x="8325936" y="2977917"/>
            <a:ext cx="1253767" cy="9187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726C8D7C-D5BA-432B-BBEC-6F077EF5DFB6}"/>
              </a:ext>
            </a:extLst>
          </p:cNvPr>
          <p:cNvSpPr/>
          <p:nvPr/>
        </p:nvSpPr>
        <p:spPr>
          <a:xfrm>
            <a:off x="4867383" y="4944840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栽培歴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6050630-15AF-445D-8FB2-970B4E4F1DB5}"/>
              </a:ext>
            </a:extLst>
          </p:cNvPr>
          <p:cNvSpPr/>
          <p:nvPr/>
        </p:nvSpPr>
        <p:spPr>
          <a:xfrm>
            <a:off x="4867385" y="4430775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土壌・広さ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3D2DD7C8-D3F9-4839-A8A8-B53578FFB3AE}"/>
              </a:ext>
            </a:extLst>
          </p:cNvPr>
          <p:cNvSpPr/>
          <p:nvPr/>
        </p:nvSpPr>
        <p:spPr>
          <a:xfrm>
            <a:off x="4867384" y="5467646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生育期間の天候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38EEA48-4D93-4349-85CE-9FEECF38166B}"/>
              </a:ext>
            </a:extLst>
          </p:cNvPr>
          <p:cNvSpPr/>
          <p:nvPr/>
        </p:nvSpPr>
        <p:spPr>
          <a:xfrm>
            <a:off x="7501850" y="4946167"/>
            <a:ext cx="824086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価格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62C3DFA-5412-4CDA-B903-E6DED3423FAF}"/>
              </a:ext>
            </a:extLst>
          </p:cNvPr>
          <p:cNvSpPr/>
          <p:nvPr/>
        </p:nvSpPr>
        <p:spPr>
          <a:xfrm>
            <a:off x="1323974" y="3908117"/>
            <a:ext cx="1819275" cy="518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産地</a:t>
            </a:r>
            <a:r>
              <a:rPr kumimoji="1" lang="en-US" altLang="ja-JP" dirty="0">
                <a:solidFill>
                  <a:schemeClr val="bg1"/>
                </a:solidFill>
              </a:rPr>
              <a:t>B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F70A0F-30B6-45AD-9BEF-14016FFC55AE}"/>
              </a:ext>
            </a:extLst>
          </p:cNvPr>
          <p:cNvSpPr/>
          <p:nvPr/>
        </p:nvSpPr>
        <p:spPr>
          <a:xfrm>
            <a:off x="1323973" y="5375789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時期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EFFC0A1-548C-47CE-BA6E-EE5F56F608E1}"/>
              </a:ext>
            </a:extLst>
          </p:cNvPr>
          <p:cNvCxnSpPr>
            <a:cxnSpLocks/>
            <a:stCxn id="84" idx="3"/>
            <a:endCxn id="80" idx="1"/>
          </p:cNvCxnSpPr>
          <p:nvPr/>
        </p:nvCxnSpPr>
        <p:spPr>
          <a:xfrm>
            <a:off x="3143248" y="5634836"/>
            <a:ext cx="1724136" cy="918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26FF148D-1F92-49BD-B0FE-30999B6AFB18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3143249" y="4167164"/>
            <a:ext cx="1724136" cy="5226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0BACA539-D952-4CA4-9AD0-FC8438EAB388}"/>
              </a:ext>
            </a:extLst>
          </p:cNvPr>
          <p:cNvCxnSpPr>
            <a:cxnSpLocks/>
            <a:stCxn id="83" idx="3"/>
            <a:endCxn id="77" idx="1"/>
          </p:cNvCxnSpPr>
          <p:nvPr/>
        </p:nvCxnSpPr>
        <p:spPr>
          <a:xfrm>
            <a:off x="3143249" y="4167164"/>
            <a:ext cx="1724134" cy="10367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E322EFB6-42BB-457A-BFDB-0C8A035119C0}"/>
              </a:ext>
            </a:extLst>
          </p:cNvPr>
          <p:cNvCxnSpPr>
            <a:cxnSpLocks/>
            <a:stCxn id="84" idx="3"/>
            <a:endCxn id="77" idx="1"/>
          </p:cNvCxnSpPr>
          <p:nvPr/>
        </p:nvCxnSpPr>
        <p:spPr>
          <a:xfrm flipV="1">
            <a:off x="3143248" y="5203887"/>
            <a:ext cx="1724135" cy="4309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5595D4EC-DC3B-4DE0-8ED5-4D23F6D6AA5F}"/>
              </a:ext>
            </a:extLst>
          </p:cNvPr>
          <p:cNvCxnSpPr>
            <a:cxnSpLocks/>
            <a:stCxn id="78" idx="3"/>
            <a:endCxn id="82" idx="1"/>
          </p:cNvCxnSpPr>
          <p:nvPr/>
        </p:nvCxnSpPr>
        <p:spPr>
          <a:xfrm>
            <a:off x="6686660" y="4689822"/>
            <a:ext cx="815190" cy="5153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D6DDEC85-CA21-4347-A316-ECF8B2161E2E}"/>
              </a:ext>
            </a:extLst>
          </p:cNvPr>
          <p:cNvCxnSpPr>
            <a:cxnSpLocks/>
            <a:stCxn id="77" idx="3"/>
            <a:endCxn id="82" idx="1"/>
          </p:cNvCxnSpPr>
          <p:nvPr/>
        </p:nvCxnSpPr>
        <p:spPr>
          <a:xfrm>
            <a:off x="6686658" y="5203887"/>
            <a:ext cx="815192" cy="13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A0D4C421-0D7D-4D1F-8917-B8C9CD73F8DF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 flipV="1">
            <a:off x="6686659" y="5205214"/>
            <a:ext cx="815191" cy="5214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D125638F-D780-4669-906F-11B8DEAD1614}"/>
              </a:ext>
            </a:extLst>
          </p:cNvPr>
          <p:cNvCxnSpPr>
            <a:cxnSpLocks/>
            <a:stCxn id="83" idx="3"/>
            <a:endCxn id="80" idx="1"/>
          </p:cNvCxnSpPr>
          <p:nvPr/>
        </p:nvCxnSpPr>
        <p:spPr>
          <a:xfrm>
            <a:off x="3143249" y="4167164"/>
            <a:ext cx="1724135" cy="15595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FFCFD464-30F0-442A-BAA8-F86AF422BBDA}"/>
              </a:ext>
            </a:extLst>
          </p:cNvPr>
          <p:cNvCxnSpPr>
            <a:cxnSpLocks/>
            <a:stCxn id="82" idx="3"/>
            <a:endCxn id="41" idx="1"/>
          </p:cNvCxnSpPr>
          <p:nvPr/>
        </p:nvCxnSpPr>
        <p:spPr>
          <a:xfrm flipV="1">
            <a:off x="8325936" y="3896634"/>
            <a:ext cx="1253767" cy="13085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B109F7BD-ED27-4F5D-863B-D46EA72560DA}"/>
              </a:ext>
            </a:extLst>
          </p:cNvPr>
          <p:cNvSpPr txBox="1"/>
          <p:nvPr/>
        </p:nvSpPr>
        <p:spPr>
          <a:xfrm>
            <a:off x="4263212" y="1739330"/>
            <a:ext cx="122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産地</a:t>
            </a:r>
            <a:r>
              <a:rPr kumimoji="1" lang="en-US" altLang="ja-JP" sz="1600" dirty="0"/>
              <a:t>A</a:t>
            </a:r>
            <a:r>
              <a:rPr kumimoji="1" lang="ja-JP" altLang="en-US" sz="1600" dirty="0"/>
              <a:t>特有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D788DE50-54C0-46FA-8ADC-ADF21BCADC9E}"/>
              </a:ext>
            </a:extLst>
          </p:cNvPr>
          <p:cNvSpPr txBox="1"/>
          <p:nvPr/>
        </p:nvSpPr>
        <p:spPr>
          <a:xfrm>
            <a:off x="4263212" y="3984250"/>
            <a:ext cx="122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産地</a:t>
            </a:r>
            <a:r>
              <a:rPr kumimoji="1" lang="en-US" altLang="ja-JP" sz="1600" dirty="0"/>
              <a:t>B</a:t>
            </a:r>
            <a:r>
              <a:rPr kumimoji="1" lang="ja-JP" altLang="en-US" sz="1600" dirty="0"/>
              <a:t>特有</a:t>
            </a:r>
          </a:p>
        </p:txBody>
      </p:sp>
    </p:spTree>
    <p:extLst>
      <p:ext uri="{BB962C8B-B14F-4D97-AF65-F5344CB8AC3E}">
        <p14:creationId xmlns:p14="http://schemas.microsoft.com/office/powerpoint/2010/main" val="246483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予測の方針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変数の組合せが様々考えられるが、各変数を追加して試す。</a:t>
            </a:r>
            <a:endParaRPr lang="en-US" altLang="zh-TW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予測のための仮説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53" name="表 53">
            <a:extLst>
              <a:ext uri="{FF2B5EF4-FFF2-40B4-BE49-F238E27FC236}">
                <a16:creationId xmlns:a16="http://schemas.microsoft.com/office/drawing/2014/main" id="{F19BBBD4-B519-FD17-25FE-1239E0B53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904317"/>
              </p:ext>
            </p:extLst>
          </p:nvPr>
        </p:nvGraphicFramePr>
        <p:xfrm>
          <a:off x="292733" y="2361399"/>
          <a:ext cx="11606534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185">
                  <a:extLst>
                    <a:ext uri="{9D8B030D-6E8A-4147-A177-3AD203B41FA5}">
                      <a16:colId xmlns:a16="http://schemas.microsoft.com/office/drawing/2014/main" val="3382163756"/>
                    </a:ext>
                  </a:extLst>
                </a:gridCol>
                <a:gridCol w="4594711">
                  <a:extLst>
                    <a:ext uri="{9D8B030D-6E8A-4147-A177-3AD203B41FA5}">
                      <a16:colId xmlns:a16="http://schemas.microsoft.com/office/drawing/2014/main" val="1649100707"/>
                    </a:ext>
                  </a:extLst>
                </a:gridCol>
                <a:gridCol w="2369127">
                  <a:extLst>
                    <a:ext uri="{9D8B030D-6E8A-4147-A177-3AD203B41FA5}">
                      <a16:colId xmlns:a16="http://schemas.microsoft.com/office/drawing/2014/main" val="702744222"/>
                    </a:ext>
                  </a:extLst>
                </a:gridCol>
                <a:gridCol w="3446511">
                  <a:extLst>
                    <a:ext uri="{9D8B030D-6E8A-4147-A177-3AD203B41FA5}">
                      <a16:colId xmlns:a16="http://schemas.microsoft.com/office/drawing/2014/main" val="1289417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予測方法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仮説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変数群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備考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25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栽培暦と天候は、時期で大まかに決定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時期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07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土壌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広さは、産地で決定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栽培暦と天候は、産地の影響もある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時期、産地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単一／複数産地の表現が必要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5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一部の野菜価格は、直近の価格と相関が強い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時期、産地、直近価格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直近価格はラグ特徴量として使用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94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各産地の天候は、生育期間の生育条件に影響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時期、産地、直近価格、</a:t>
                      </a:r>
                      <a:r>
                        <a:rPr kumimoji="1" lang="ja-JP" altLang="en-US" sz="1600" dirty="0"/>
                        <a:t>（出荷以前の）</a:t>
                      </a:r>
                      <a:r>
                        <a:rPr kumimoji="1" lang="ja-JP" altLang="en-US" dirty="0"/>
                        <a:t>天候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天候はラグ特徴量として使用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59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76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前処理①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予測対象の野菜種別（</a:t>
            </a:r>
            <a:r>
              <a:rPr lang="en-US" altLang="ja-JP" sz="2800" dirty="0"/>
              <a:t>18</a:t>
            </a:r>
            <a:r>
              <a:rPr lang="ja-JP" altLang="en-US" sz="2800" dirty="0"/>
              <a:t>）に合わせて、学習データの野菜種別を限定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天候データの「都市名」を「県名」に変換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「日本全国の天候」として「日本各地域の天候の平均」を計算し、追加</a:t>
            </a:r>
            <a:endParaRPr lang="en-US" altLang="ja-JP" sz="24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40" name="表 4">
            <a:extLst>
              <a:ext uri="{FF2B5EF4-FFF2-40B4-BE49-F238E27FC236}">
                <a16:creationId xmlns:a16="http://schemas.microsoft.com/office/drawing/2014/main" id="{516C8827-358D-4682-84CB-20A37EB12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633096"/>
              </p:ext>
            </p:extLst>
          </p:nvPr>
        </p:nvGraphicFramePr>
        <p:xfrm>
          <a:off x="342625" y="3452025"/>
          <a:ext cx="574382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090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1080977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1520455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野菜種別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日付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販売数合計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価格中央値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産地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4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2005/11/07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201445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735.0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千葉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2005/11/08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189660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840.0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千葉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全国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2005/11/10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218166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735.0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千葉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2022/04/28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74211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108.0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2022/04/29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39556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108.0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2022/04/30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50973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108.0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608971"/>
                  </a:ext>
                </a:extLst>
              </a:tr>
            </a:tbl>
          </a:graphicData>
        </a:graphic>
      </p:graphicFrame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433A370-E33F-431B-A510-2ABA4B263037}"/>
              </a:ext>
            </a:extLst>
          </p:cNvPr>
          <p:cNvSpPr txBox="1"/>
          <p:nvPr/>
        </p:nvSpPr>
        <p:spPr>
          <a:xfrm>
            <a:off x="1169443" y="2916994"/>
            <a:ext cx="292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卸売データ（学習データ）</a:t>
            </a:r>
            <a:endParaRPr kumimoji="1" lang="ja-JP" altLang="en-US" sz="16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24F20AD-96E0-44D0-915D-84FDA1685672}"/>
              </a:ext>
            </a:extLst>
          </p:cNvPr>
          <p:cNvSpPr txBox="1"/>
          <p:nvPr/>
        </p:nvSpPr>
        <p:spPr>
          <a:xfrm>
            <a:off x="3750720" y="2916994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61,062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  <p:graphicFrame>
        <p:nvGraphicFramePr>
          <p:cNvPr id="47" name="表 4">
            <a:extLst>
              <a:ext uri="{FF2B5EF4-FFF2-40B4-BE49-F238E27FC236}">
                <a16:creationId xmlns:a16="http://schemas.microsoft.com/office/drawing/2014/main" id="{0EC82A43-1977-4EC9-A53D-484E05672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863463"/>
              </p:ext>
            </p:extLst>
          </p:nvPr>
        </p:nvGraphicFramePr>
        <p:xfrm>
          <a:off x="6347202" y="3459117"/>
          <a:ext cx="547173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749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055307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139062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1068326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1042289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平均気温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最高気温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地域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2004/11/06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13.1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20.1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166043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2004/11/07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9.6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12.5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2004/11/08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9.0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15.5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278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2022/04/28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16.9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21.1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2022/04/29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12.9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16.4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2022/04/30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12.6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18.4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</a:tbl>
          </a:graphicData>
        </a:graphic>
      </p:graphicFrame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738E2FB-BA08-496B-A0CF-A2AAF31951B0}"/>
              </a:ext>
            </a:extLst>
          </p:cNvPr>
          <p:cNvSpPr txBox="1"/>
          <p:nvPr/>
        </p:nvSpPr>
        <p:spPr>
          <a:xfrm>
            <a:off x="6872038" y="2916994"/>
            <a:ext cx="292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天候データ（学習データ）</a:t>
            </a:r>
            <a:endParaRPr kumimoji="1" lang="ja-JP" altLang="en-US" sz="16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F3D0762-931A-4C72-A932-32624D0C66B0}"/>
              </a:ext>
            </a:extLst>
          </p:cNvPr>
          <p:cNvSpPr txBox="1"/>
          <p:nvPr/>
        </p:nvSpPr>
        <p:spPr>
          <a:xfrm>
            <a:off x="9453315" y="2916994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210,706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55404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>
            <a:normAutofit/>
          </a:bodyPr>
          <a:lstStyle/>
          <a:p>
            <a:r>
              <a:rPr lang="ja-JP" altLang="en-US" dirty="0"/>
              <a:t>前処理②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複数産地を</a:t>
            </a:r>
            <a:r>
              <a:rPr lang="en-US" altLang="ja-JP" sz="2800" dirty="0" err="1"/>
              <a:t>onehot</a:t>
            </a:r>
            <a:r>
              <a:rPr lang="en-US" altLang="ja-JP" sz="2800" dirty="0"/>
              <a:t>-encoding</a:t>
            </a:r>
            <a:r>
              <a:rPr lang="ja-JP" altLang="en-US" sz="2800" dirty="0"/>
              <a:t>した。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複数産地の天候データは、単体産地の天候データの平均とした。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1494F2F7-CB43-B6C4-B348-207028885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191949"/>
              </p:ext>
            </p:extLst>
          </p:nvPr>
        </p:nvGraphicFramePr>
        <p:xfrm>
          <a:off x="619874" y="2795483"/>
          <a:ext cx="1524001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青森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岩手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kumimoji="1" lang="ja-JP" altLang="en-US" sz="1800" dirty="0"/>
                        <a:t>青森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1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秋田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和歌山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94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921783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D188B75A-AE64-6F81-596B-A3EEA9FD4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452941"/>
              </p:ext>
            </p:extLst>
          </p:nvPr>
        </p:nvGraphicFramePr>
        <p:xfrm>
          <a:off x="3352797" y="2795483"/>
          <a:ext cx="810718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436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621436">
                  <a:extLst>
                    <a:ext uri="{9D8B030D-6E8A-4147-A177-3AD203B41FA5}">
                      <a16:colId xmlns:a16="http://schemas.microsoft.com/office/drawing/2014/main" val="3981598972"/>
                    </a:ext>
                  </a:extLst>
                </a:gridCol>
                <a:gridCol w="1621436">
                  <a:extLst>
                    <a:ext uri="{9D8B030D-6E8A-4147-A177-3AD203B41FA5}">
                      <a16:colId xmlns:a16="http://schemas.microsoft.com/office/drawing/2014/main" val="2532289959"/>
                    </a:ext>
                  </a:extLst>
                </a:gridCol>
                <a:gridCol w="1107001">
                  <a:extLst>
                    <a:ext uri="{9D8B030D-6E8A-4147-A177-3AD203B41FA5}">
                      <a16:colId xmlns:a16="http://schemas.microsoft.com/office/drawing/2014/main" val="3137090920"/>
                    </a:ext>
                  </a:extLst>
                </a:gridCol>
                <a:gridCol w="2135871">
                  <a:extLst>
                    <a:ext uri="{9D8B030D-6E8A-4147-A177-3AD203B41FA5}">
                      <a16:colId xmlns:a16="http://schemas.microsoft.com/office/drawing/2014/main" val="1990314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産地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産地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岩手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産地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秋田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産地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日本全国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1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94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921783"/>
                  </a:ext>
                </a:extLst>
              </a:tr>
            </a:tbl>
          </a:graphicData>
        </a:graphic>
      </p:graphicFrame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FC88D985-6188-5E87-5430-48F5DC2B25AE}"/>
              </a:ext>
            </a:extLst>
          </p:cNvPr>
          <p:cNvSpPr/>
          <p:nvPr/>
        </p:nvSpPr>
        <p:spPr>
          <a:xfrm rot="5400000">
            <a:off x="2246110" y="3736725"/>
            <a:ext cx="910692" cy="33748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40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>
            <a:normAutofit/>
          </a:bodyPr>
          <a:lstStyle/>
          <a:p>
            <a:r>
              <a:rPr lang="ja-JP" altLang="en-US" dirty="0"/>
              <a:t>可視化①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卸売のレコードは毎日でない（取引無しの日、市場が空いていないなど）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40" name="表 4">
            <a:extLst>
              <a:ext uri="{FF2B5EF4-FFF2-40B4-BE49-F238E27FC236}">
                <a16:creationId xmlns:a16="http://schemas.microsoft.com/office/drawing/2014/main" id="{516C8827-358D-4682-84CB-20A37EB12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03705"/>
              </p:ext>
            </p:extLst>
          </p:nvPr>
        </p:nvGraphicFramePr>
        <p:xfrm>
          <a:off x="3116919" y="1495164"/>
          <a:ext cx="8598830" cy="476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774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215064019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78544750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3792898071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2120977497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398863580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2013587022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545206274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937780528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876605913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2321333602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26248639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816597048"/>
                    </a:ext>
                  </a:extLst>
                </a:gridCol>
              </a:tblGrid>
              <a:tr h="11118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/>
                        <a:t>Broad_Bean</a:t>
                      </a:r>
                      <a:endParaRPr kumimoji="1" lang="en-US" altLang="ja-JP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Cabbage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Carrot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Celery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 err="1"/>
                        <a:t>Chinese_Cabbage</a:t>
                      </a:r>
                      <a:endParaRPr kumimoji="1" lang="en-US" altLang="ja-JP" sz="9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Cucumber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err="1"/>
                        <a:t>Green_Onion</a:t>
                      </a:r>
                      <a:endParaRPr kumimoji="1" lang="en-US" altLang="ja-JP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err="1"/>
                        <a:t>Green_Pepper</a:t>
                      </a:r>
                      <a:endParaRPr kumimoji="1" lang="ja-JP" altLang="en-US" sz="11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err="1"/>
                        <a:t>Komatsuna</a:t>
                      </a:r>
                      <a:endParaRPr kumimoji="1" lang="en-US" altLang="ja-JP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Lettuce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/>
                        <a:t>Mini_Tomato</a:t>
                      </a:r>
                      <a:endParaRPr kumimoji="1" lang="en-US" altLang="ja-JP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Potato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Radish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Shiitake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Spinach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Tomato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1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2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3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4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5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6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7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608971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8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606924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9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251390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10</a:t>
                      </a:r>
                      <a:r>
                        <a:rPr kumimoji="1" lang="ja-JP" altLang="en-US" sz="14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055318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11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153905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12</a:t>
                      </a:r>
                      <a:r>
                        <a:rPr kumimoji="1" lang="ja-JP" altLang="en-US" sz="14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930190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7DAFC1-421D-48DE-B608-BBF402AA36AE}"/>
              </a:ext>
            </a:extLst>
          </p:cNvPr>
          <p:cNvSpPr txBox="1"/>
          <p:nvPr/>
        </p:nvSpPr>
        <p:spPr>
          <a:xfrm>
            <a:off x="102643" y="2148869"/>
            <a:ext cx="292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2021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月～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1BEDE5-2919-493A-9E05-174D08331D2A}"/>
              </a:ext>
            </a:extLst>
          </p:cNvPr>
          <p:cNvSpPr txBox="1"/>
          <p:nvPr/>
        </p:nvSpPr>
        <p:spPr>
          <a:xfrm>
            <a:off x="292036" y="2747831"/>
            <a:ext cx="254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1</a:t>
            </a:r>
            <a:r>
              <a:rPr lang="ja-JP" altLang="en-US" dirty="0"/>
              <a:t>か月に約</a:t>
            </a:r>
            <a:r>
              <a:rPr lang="en-US" altLang="ja-JP" dirty="0"/>
              <a:t>20</a:t>
            </a:r>
            <a:r>
              <a:rPr lang="ja-JP" altLang="en-US" dirty="0"/>
              <a:t>日のデータ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A2F7A1-DE91-4176-8D56-2469A0EE2897}"/>
              </a:ext>
            </a:extLst>
          </p:cNvPr>
          <p:cNvSpPr txBox="1"/>
          <p:nvPr/>
        </p:nvSpPr>
        <p:spPr>
          <a:xfrm>
            <a:off x="292036" y="3240643"/>
            <a:ext cx="254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ソラマメは春が旬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2497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>
            <a:extLst>
              <a:ext uri="{FF2B5EF4-FFF2-40B4-BE49-F238E27FC236}">
                <a16:creationId xmlns:a16="http://schemas.microsoft.com/office/drawing/2014/main" id="{4851A9D0-3236-C330-9E03-34EEE8EBF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0" y="2138032"/>
            <a:ext cx="2006763" cy="200266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BDCE6B39-5B1A-A138-6D65-9FD5C7703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2" y="4262364"/>
            <a:ext cx="2010867" cy="200676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A486E2BF-7952-DAB8-E8D7-DC468E0A9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597" y="2142666"/>
            <a:ext cx="2006765" cy="200676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>
            <a:normAutofit/>
          </a:bodyPr>
          <a:lstStyle/>
          <a:p>
            <a:r>
              <a:rPr lang="ja-JP" altLang="en-US" dirty="0"/>
              <a:t>可視化②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一部の野菜価格は年間の傾向があるが、多くは年によって異なる。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数年前の価格よりも直近の価格のほうが近い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3FC379-A3EA-4ADE-BED4-C7CACA239154}"/>
              </a:ext>
            </a:extLst>
          </p:cNvPr>
          <p:cNvSpPr txBox="1"/>
          <p:nvPr/>
        </p:nvSpPr>
        <p:spPr>
          <a:xfrm>
            <a:off x="490038" y="1992878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/>
              <a:t>Spinach</a:t>
            </a:r>
            <a:endParaRPr kumimoji="1" lang="ja-JP" altLang="en-US" sz="12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64EA745-03D6-7A08-8BE4-7A90C13ED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33" y="2150869"/>
            <a:ext cx="2006763" cy="200676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B133126-A046-B24F-21A1-572CB9D7A637}"/>
              </a:ext>
            </a:extLst>
          </p:cNvPr>
          <p:cNvSpPr txBox="1"/>
          <p:nvPr/>
        </p:nvSpPr>
        <p:spPr>
          <a:xfrm>
            <a:off x="2449680" y="1992878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Cabbage</a:t>
            </a:r>
            <a:endParaRPr kumimoji="1" lang="ja-JP" altLang="en-US" sz="12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77CB3B6-0A21-7559-E288-8101332E9A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956" y="2146767"/>
            <a:ext cx="2006764" cy="2006764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72749C3-EBB4-0173-710C-CD4386D65647}"/>
              </a:ext>
            </a:extLst>
          </p:cNvPr>
          <p:cNvSpPr txBox="1"/>
          <p:nvPr/>
        </p:nvSpPr>
        <p:spPr>
          <a:xfrm>
            <a:off x="4429595" y="2002975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Carrot</a:t>
            </a:r>
            <a:endParaRPr kumimoji="1"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1CE3D3E-0F18-3FFC-58CD-FB2245687BAB}"/>
              </a:ext>
            </a:extLst>
          </p:cNvPr>
          <p:cNvSpPr txBox="1"/>
          <p:nvPr/>
        </p:nvSpPr>
        <p:spPr>
          <a:xfrm>
            <a:off x="6436359" y="2008028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Celery</a:t>
            </a:r>
            <a:endParaRPr kumimoji="1" lang="ja-JP" altLang="en-US" sz="1200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76D4F484-179C-F809-0DA8-D246D1B040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006" y="2142666"/>
            <a:ext cx="2006765" cy="2006765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68AC929-FAE2-5497-6930-9F0661381B1B}"/>
              </a:ext>
            </a:extLst>
          </p:cNvPr>
          <p:cNvSpPr txBox="1"/>
          <p:nvPr/>
        </p:nvSpPr>
        <p:spPr>
          <a:xfrm>
            <a:off x="8396001" y="2020415"/>
            <a:ext cx="167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Chinese Cabbage</a:t>
            </a:r>
            <a:endParaRPr kumimoji="1" lang="ja-JP" altLang="en-US" sz="1200" dirty="0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DD75332-62EA-9495-A286-99FA61D36C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393" y="2130576"/>
            <a:ext cx="2018855" cy="2018855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6BC6E59-0352-E796-6B42-ED3A1C7351CA}"/>
              </a:ext>
            </a:extLst>
          </p:cNvPr>
          <p:cNvSpPr txBox="1"/>
          <p:nvPr/>
        </p:nvSpPr>
        <p:spPr>
          <a:xfrm>
            <a:off x="10334388" y="2024000"/>
            <a:ext cx="167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Cucumber</a:t>
            </a:r>
            <a:endParaRPr kumimoji="1" lang="ja-JP" altLang="en-US" sz="12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0B45BB8-1C99-06FF-4508-B2B2BE2A3876}"/>
              </a:ext>
            </a:extLst>
          </p:cNvPr>
          <p:cNvSpPr txBox="1"/>
          <p:nvPr/>
        </p:nvSpPr>
        <p:spPr>
          <a:xfrm>
            <a:off x="520480" y="4262364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Green Onion</a:t>
            </a:r>
            <a:endParaRPr kumimoji="1" lang="ja-JP" altLang="en-US" sz="1200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761B9815-48AF-FFBC-5A9B-ED3BA1390F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94" y="4293964"/>
            <a:ext cx="1943562" cy="1943562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31AF4BC-BCC9-57F1-EDE6-864F99B46234}"/>
              </a:ext>
            </a:extLst>
          </p:cNvPr>
          <p:cNvSpPr txBox="1"/>
          <p:nvPr/>
        </p:nvSpPr>
        <p:spPr>
          <a:xfrm>
            <a:off x="2449679" y="4263401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Green Pepper</a:t>
            </a:r>
            <a:endParaRPr kumimoji="1" lang="ja-JP" altLang="en-US" sz="1200" dirty="0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BF44D3FB-5B33-DA95-BD80-E23C05BE65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996" y="4259196"/>
            <a:ext cx="2006763" cy="2002668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B347C13-3209-2B2F-65E5-1ACFE6F02D66}"/>
              </a:ext>
            </a:extLst>
          </p:cNvPr>
          <p:cNvSpPr txBox="1"/>
          <p:nvPr/>
        </p:nvSpPr>
        <p:spPr>
          <a:xfrm>
            <a:off x="4429595" y="4274005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/>
              <a:t>Komatsuna</a:t>
            </a:r>
            <a:endParaRPr kumimoji="1" lang="ja-JP" altLang="en-US" sz="1200" dirty="0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DC847C4F-4ADF-C1F3-0350-0391672225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718" y="4266458"/>
            <a:ext cx="2006765" cy="2002669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B602DF9-E3E9-2F5A-24A2-C2D5DC5C1187}"/>
              </a:ext>
            </a:extLst>
          </p:cNvPr>
          <p:cNvSpPr txBox="1"/>
          <p:nvPr/>
        </p:nvSpPr>
        <p:spPr>
          <a:xfrm>
            <a:off x="6436358" y="4270545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Lettuce</a:t>
            </a:r>
            <a:endParaRPr kumimoji="1" lang="ja-JP" altLang="en-US" sz="1200" dirty="0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C9B49FC1-2BB9-FE61-890D-B4575C77CD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481" y="4293963"/>
            <a:ext cx="2018854" cy="2014733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FF58663-9B0C-6A34-AC8A-352EB7B17E33}"/>
              </a:ext>
            </a:extLst>
          </p:cNvPr>
          <p:cNvSpPr txBox="1"/>
          <p:nvPr/>
        </p:nvSpPr>
        <p:spPr>
          <a:xfrm>
            <a:off x="8472004" y="4299941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Mini Tomato</a:t>
            </a:r>
            <a:endParaRPr kumimoji="1" lang="ja-JP" altLang="en-US" sz="1200" dirty="0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4F19B6F0-891E-2D30-F772-331F4C7B8E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828" y="4293963"/>
            <a:ext cx="1943563" cy="1943563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EDEAD6A-A7C0-4B50-FE40-D56351587582}"/>
              </a:ext>
            </a:extLst>
          </p:cNvPr>
          <p:cNvSpPr txBox="1"/>
          <p:nvPr/>
        </p:nvSpPr>
        <p:spPr>
          <a:xfrm>
            <a:off x="10382194" y="4293963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Potato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044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ラグ特徴量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前年の価格よりも直近の価格のほうが有効なので、価格のラグ特徴量（</a:t>
            </a:r>
            <a:r>
              <a:rPr lang="en-US" altLang="ja-JP" sz="2800" dirty="0"/>
              <a:t>1,2,3,6,9,12</a:t>
            </a:r>
            <a:r>
              <a:rPr lang="ja-JP" altLang="en-US" sz="2800" dirty="0"/>
              <a:t>ヶ月前）を入れる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先行指標となる天候が有効なので、天候のラグ特徴量（</a:t>
            </a:r>
            <a:r>
              <a:rPr lang="en-US" altLang="ja-JP" sz="2800" dirty="0"/>
              <a:t>1,2,3,6,9,12</a:t>
            </a:r>
            <a:r>
              <a:rPr lang="ja-JP" altLang="en-US" sz="2800" dirty="0"/>
              <a:t>ヶ月前）を入れる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9B7A4B1-93AE-8D7D-375B-E627F4F99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98" y="3429000"/>
            <a:ext cx="3976010" cy="262821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3A9E7D0-ED76-985C-84F1-6E2D04BDF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703" y="3429000"/>
            <a:ext cx="3976010" cy="262821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327ED30-172D-0177-FDB4-AEA70922AFAE}"/>
              </a:ext>
            </a:extLst>
          </p:cNvPr>
          <p:cNvSpPr txBox="1"/>
          <p:nvPr/>
        </p:nvSpPr>
        <p:spPr>
          <a:xfrm>
            <a:off x="7646455" y="3121223"/>
            <a:ext cx="1582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Radish</a:t>
            </a:r>
            <a:endParaRPr kumimoji="1" lang="ja-JP" altLang="en-US" sz="1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B77D05B-A8DF-867E-CD4B-BC4C44935B28}"/>
              </a:ext>
            </a:extLst>
          </p:cNvPr>
          <p:cNvSpPr txBox="1"/>
          <p:nvPr/>
        </p:nvSpPr>
        <p:spPr>
          <a:xfrm>
            <a:off x="2641621" y="3121223"/>
            <a:ext cx="1582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Carrot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279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D5389-D381-414D-86B0-FB7E7562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アジェンダ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524D274-9703-4712-A2FE-BEC6EA23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70DA14-FE84-4F4B-A3F3-24F9C5802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コンペの背景</a:t>
            </a:r>
            <a:endParaRPr kumimoji="1" lang="en-US" altLang="ja-JP" dirty="0"/>
          </a:p>
          <a:p>
            <a:r>
              <a:rPr lang="ja-JP" altLang="en-US" dirty="0"/>
              <a:t>使用データ</a:t>
            </a:r>
            <a:endParaRPr lang="en-US" altLang="ja-JP" dirty="0"/>
          </a:p>
          <a:p>
            <a:r>
              <a:rPr kumimoji="1" lang="ja-JP" altLang="en-US" dirty="0"/>
              <a:t>予測のための</a:t>
            </a:r>
            <a:r>
              <a:rPr lang="ja-JP" altLang="en-US" dirty="0"/>
              <a:t>仮説</a:t>
            </a:r>
            <a:endParaRPr lang="en-US" altLang="ja-JP" dirty="0"/>
          </a:p>
          <a:p>
            <a:r>
              <a:rPr kumimoji="1" lang="ja-JP" altLang="en-US" dirty="0"/>
              <a:t>データの前処理・可視化</a:t>
            </a:r>
            <a:endParaRPr kumimoji="1" lang="en-US" altLang="ja-JP" dirty="0"/>
          </a:p>
          <a:p>
            <a:r>
              <a:rPr kumimoji="1" lang="ja-JP" altLang="en-US" dirty="0"/>
              <a:t>予測結果</a:t>
            </a:r>
          </a:p>
        </p:txBody>
      </p:sp>
    </p:spTree>
    <p:extLst>
      <p:ext uri="{BB962C8B-B14F-4D97-AF65-F5344CB8AC3E}">
        <p14:creationId xmlns:p14="http://schemas.microsoft.com/office/powerpoint/2010/main" val="3751262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評価と提出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5335775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評価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指標：予測期間の予測誤差</a:t>
            </a:r>
            <a:r>
              <a:rPr lang="en-US" altLang="ja-JP" sz="2400" dirty="0"/>
              <a:t>RMSPE</a:t>
            </a:r>
          </a:p>
          <a:p>
            <a:pPr lvl="1">
              <a:defRPr/>
            </a:pPr>
            <a:r>
              <a:rPr lang="en-US" altLang="ja-JP" sz="2400" dirty="0" err="1"/>
              <a:t>Nishika</a:t>
            </a:r>
            <a:r>
              <a:rPr lang="ja-JP" altLang="en-US" sz="2400" dirty="0"/>
              <a:t>上での評価スコア</a:t>
            </a:r>
            <a:endParaRPr lang="en-US" altLang="ja-JP" sz="24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ja-JP" altLang="en-US" sz="2000" dirty="0"/>
              <a:t>暫定スコア：予測期間（</a:t>
            </a:r>
            <a:r>
              <a:rPr lang="en-US" altLang="ja-JP" sz="2000" dirty="0"/>
              <a:t>2022</a:t>
            </a:r>
            <a:r>
              <a:rPr lang="ja-JP" altLang="en-US" sz="2000" dirty="0"/>
              <a:t>年</a:t>
            </a:r>
            <a:r>
              <a:rPr lang="en-US" altLang="ja-JP" sz="2000" dirty="0"/>
              <a:t>5</a:t>
            </a:r>
            <a:r>
              <a:rPr lang="ja-JP" altLang="en-US" sz="2000" dirty="0"/>
              <a:t>月）一部のスコア（提出の度に判明）</a:t>
            </a:r>
            <a:endParaRPr lang="en-US" altLang="ja-JP" sz="20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ja-JP" altLang="en-US" sz="2000" dirty="0"/>
              <a:t>最終スコア：予測期間（</a:t>
            </a:r>
            <a:r>
              <a:rPr lang="en-US" altLang="ja-JP" sz="2000" dirty="0"/>
              <a:t>2022</a:t>
            </a:r>
            <a:r>
              <a:rPr lang="ja-JP" altLang="en-US" sz="2000" dirty="0"/>
              <a:t>年</a:t>
            </a:r>
            <a:r>
              <a:rPr lang="en-US" altLang="ja-JP" sz="2000" dirty="0"/>
              <a:t>5</a:t>
            </a:r>
            <a:r>
              <a:rPr lang="ja-JP" altLang="en-US" sz="2000" dirty="0"/>
              <a:t>月）全体のスコア（最終提出後に判明）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手元での評価スコア</a:t>
            </a:r>
            <a:endParaRPr lang="en-US" altLang="ja-JP" sz="24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ja-JP" altLang="en-US" sz="2000" dirty="0"/>
              <a:t>検証スコア：</a:t>
            </a:r>
            <a:r>
              <a:rPr lang="en-US" altLang="ja-JP" sz="2000" dirty="0"/>
              <a:t>2022</a:t>
            </a:r>
            <a:r>
              <a:rPr lang="ja-JP" altLang="en-US" sz="2000" dirty="0"/>
              <a:t>年</a:t>
            </a:r>
            <a:r>
              <a:rPr lang="en-US" altLang="ja-JP" sz="2000" dirty="0"/>
              <a:t>4</a:t>
            </a:r>
            <a:r>
              <a:rPr lang="ja-JP" altLang="en-US" sz="2000" dirty="0"/>
              <a:t>月のスコア</a:t>
            </a:r>
            <a:endParaRPr lang="en-US" altLang="ja-JP" sz="2000" dirty="0"/>
          </a:p>
          <a:p>
            <a:pPr>
              <a:defRPr/>
            </a:pPr>
            <a:r>
              <a:rPr lang="ja-JP" altLang="en-US" sz="2800" dirty="0"/>
              <a:t>提出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フォーマットに沿ったデータをアップロード（</a:t>
            </a:r>
            <a:r>
              <a:rPr lang="en-US" altLang="ja-JP" sz="2400" dirty="0"/>
              <a:t>1</a:t>
            </a:r>
            <a:r>
              <a:rPr lang="ja-JP" altLang="en-US" sz="2400" dirty="0"/>
              <a:t>日</a:t>
            </a:r>
            <a:r>
              <a:rPr lang="en-US" altLang="ja-JP" sz="2400" dirty="0"/>
              <a:t>5</a:t>
            </a:r>
            <a:r>
              <a:rPr lang="ja-JP" altLang="en-US" sz="2400" dirty="0"/>
              <a:t>回まで）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提出履歴のデータは暫定スコアが評価される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最大</a:t>
            </a:r>
            <a:r>
              <a:rPr lang="en-US" altLang="ja-JP" sz="2400" dirty="0"/>
              <a:t>2</a:t>
            </a:r>
            <a:r>
              <a:rPr lang="ja-JP" altLang="en-US" sz="2400" dirty="0"/>
              <a:t>つまで「提出データ」に設定でき、良いスコアのほうが代表として暫定ランクが付けられる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4F94C5B-803F-3CDD-7364-C5666CBE3DBC}"/>
                  </a:ext>
                </a:extLst>
              </p:cNvPr>
              <p:cNvSpPr txBox="1"/>
              <p:nvPr/>
            </p:nvSpPr>
            <p:spPr>
              <a:xfrm>
                <a:off x="5839166" y="1207638"/>
                <a:ext cx="3564181" cy="1077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RMSPE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[%]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4F94C5B-803F-3CDD-7364-C5666CBE3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66" y="1207638"/>
                <a:ext cx="3564181" cy="1077603"/>
              </a:xfrm>
              <a:prstGeom prst="rect">
                <a:avLst/>
              </a:prstGeom>
              <a:blipFill>
                <a:blip r:embed="rId2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468445E-D70A-EF0E-6319-156DE27EE04D}"/>
                  </a:ext>
                </a:extLst>
              </p:cNvPr>
              <p:cNvSpPr txBox="1"/>
              <p:nvPr/>
            </p:nvSpPr>
            <p:spPr>
              <a:xfrm>
                <a:off x="9837589" y="1400169"/>
                <a:ext cx="1929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：データ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の実績値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468445E-D70A-EF0E-6319-156DE27EE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589" y="1400169"/>
                <a:ext cx="1929631" cy="276999"/>
              </a:xfrm>
              <a:prstGeom prst="rect">
                <a:avLst/>
              </a:prstGeom>
              <a:blipFill>
                <a:blip r:embed="rId3"/>
                <a:stretch>
                  <a:fillRect l="-4430" t="-28889" r="-7278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50D716F-A454-6568-98B5-6DCCE8601903}"/>
                  </a:ext>
                </a:extLst>
              </p:cNvPr>
              <p:cNvSpPr txBox="1"/>
              <p:nvPr/>
            </p:nvSpPr>
            <p:spPr>
              <a:xfrm>
                <a:off x="9837589" y="1691070"/>
                <a:ext cx="1929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：データ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の予測値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50D716F-A454-6568-98B5-6DCCE8601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589" y="1691070"/>
                <a:ext cx="1929631" cy="276999"/>
              </a:xfrm>
              <a:prstGeom prst="rect">
                <a:avLst/>
              </a:prstGeom>
              <a:blipFill>
                <a:blip r:embed="rId4"/>
                <a:stretch>
                  <a:fillRect l="-4430" t="-28261" r="-7278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7C74AAB3-7CBE-5671-756B-52E7EE0FBF17}"/>
              </a:ext>
            </a:extLst>
          </p:cNvPr>
          <p:cNvSpPr/>
          <p:nvPr/>
        </p:nvSpPr>
        <p:spPr>
          <a:xfrm>
            <a:off x="7695337" y="5147409"/>
            <a:ext cx="4312444" cy="431132"/>
          </a:xfrm>
          <a:prstGeom prst="wedgeRoundRectCallout">
            <a:avLst>
              <a:gd name="adj1" fmla="val -33635"/>
              <a:gd name="adj2" fmla="val 85234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締切を過ぎると、その</a:t>
            </a:r>
            <a:r>
              <a:rPr lang="en-US" altLang="ja-JP" dirty="0"/>
              <a:t>2</a:t>
            </a:r>
            <a:r>
              <a:rPr lang="ja-JP" altLang="en-US" dirty="0"/>
              <a:t>つが最終データとなる</a:t>
            </a:r>
          </a:p>
        </p:txBody>
      </p:sp>
      <p:graphicFrame>
        <p:nvGraphicFramePr>
          <p:cNvPr id="11" name="表 4">
            <a:extLst>
              <a:ext uri="{FF2B5EF4-FFF2-40B4-BE49-F238E27FC236}">
                <a16:creationId xmlns:a16="http://schemas.microsoft.com/office/drawing/2014/main" id="{140F7838-06F9-EF72-1126-1776A28BC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870567"/>
              </p:ext>
            </p:extLst>
          </p:nvPr>
        </p:nvGraphicFramePr>
        <p:xfrm>
          <a:off x="7373389" y="3595252"/>
          <a:ext cx="474047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194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065158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374578">
                  <a:extLst>
                    <a:ext uri="{9D8B030D-6E8A-4147-A177-3AD203B41FA5}">
                      <a16:colId xmlns:a16="http://schemas.microsoft.com/office/drawing/2014/main" val="722170109"/>
                    </a:ext>
                  </a:extLst>
                </a:gridCol>
                <a:gridCol w="1470548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種類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販売価格中央値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2022/05/02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千葉</a:t>
                      </a:r>
                      <a:r>
                        <a:rPr kumimoji="1" lang="en-US" altLang="ja-JP" sz="1200" dirty="0"/>
                        <a:t>_</a:t>
                      </a:r>
                      <a:r>
                        <a:rPr kumimoji="1" lang="ja-JP" altLang="en-US" sz="1200" dirty="0"/>
                        <a:t>各地</a:t>
                      </a:r>
                      <a:r>
                        <a:rPr kumimoji="1" lang="en-US" altLang="ja-JP" sz="1200" dirty="0"/>
                        <a:t>_</a:t>
                      </a:r>
                      <a:r>
                        <a:rPr kumimoji="1" lang="ja-JP" altLang="en-US" sz="12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278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2022/05/06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千葉</a:t>
                      </a:r>
                      <a:r>
                        <a:rPr kumimoji="1" lang="en-US" altLang="ja-JP" sz="1200" dirty="0"/>
                        <a:t>_</a:t>
                      </a:r>
                      <a:r>
                        <a:rPr kumimoji="1" lang="ja-JP" altLang="en-US" sz="1200" dirty="0"/>
                        <a:t>各地</a:t>
                      </a:r>
                      <a:r>
                        <a:rPr kumimoji="1" lang="en-US" altLang="ja-JP" sz="1200" dirty="0"/>
                        <a:t>_</a:t>
                      </a:r>
                      <a:r>
                        <a:rPr kumimoji="1" lang="ja-JP" altLang="en-US" sz="12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607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…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…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…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…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2022/05/31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200" dirty="0"/>
                        <a:t>各地</a:t>
                      </a:r>
                      <a:r>
                        <a:rPr kumimoji="1" lang="en-US" altLang="ja-JP" sz="1200" dirty="0"/>
                        <a:t>_</a:t>
                      </a:r>
                      <a:r>
                        <a:rPr kumimoji="1" lang="ja-JP" altLang="en-US" sz="12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3E7A5E6-08B0-3B37-68BD-7DB57094FF15}"/>
                  </a:ext>
                </a:extLst>
              </p:cNvPr>
              <p:cNvSpPr txBox="1"/>
              <p:nvPr/>
            </p:nvSpPr>
            <p:spPr>
              <a:xfrm>
                <a:off x="9214365" y="3278080"/>
                <a:ext cx="12743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1600" i="1" smtClean="0">
                        <a:latin typeface="Cambria Math" panose="02040503050406030204" pitchFamily="18" charset="0"/>
                      </a:rPr>
                      <m:t>提出</m:t>
                    </m:r>
                  </m:oMath>
                </a14:m>
                <a:r>
                  <a:rPr kumimoji="1" lang="ja-JP" altLang="en-US" sz="1600" dirty="0"/>
                  <a:t>フォーマット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3E7A5E6-08B0-3B37-68BD-7DB57094F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365" y="3278080"/>
                <a:ext cx="1274388" cy="246221"/>
              </a:xfrm>
              <a:prstGeom prst="rect">
                <a:avLst/>
              </a:prstGeom>
              <a:blipFill>
                <a:blip r:embed="rId5"/>
                <a:stretch>
                  <a:fillRect l="-7177" t="-27500" r="-7656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463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予測モデル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回帰木モデルを弱学習器としたアンサンブル学習を用いる。</a:t>
            </a:r>
            <a:endParaRPr lang="en-US" altLang="zh-TW" sz="24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032EF0-A0FC-0BE8-184E-8206CEE38B37}"/>
              </a:ext>
            </a:extLst>
          </p:cNvPr>
          <p:cNvSpPr txBox="1"/>
          <p:nvPr/>
        </p:nvSpPr>
        <p:spPr>
          <a:xfrm>
            <a:off x="2058650" y="1765389"/>
            <a:ext cx="21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Random Forest</a:t>
            </a:r>
            <a:endParaRPr kumimoji="1" lang="ja-JP" altLang="en-US" sz="1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931F2F-A73A-16BB-F84D-458E55A82D79}"/>
              </a:ext>
            </a:extLst>
          </p:cNvPr>
          <p:cNvSpPr txBox="1"/>
          <p:nvPr/>
        </p:nvSpPr>
        <p:spPr>
          <a:xfrm>
            <a:off x="7454379" y="1780687"/>
            <a:ext cx="343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Light GBM</a:t>
            </a:r>
            <a:r>
              <a:rPr lang="ja-JP" altLang="en-US" dirty="0"/>
              <a:t>（</a:t>
            </a:r>
            <a:r>
              <a:rPr lang="en-US" altLang="ja-JP" dirty="0"/>
              <a:t>Microsoft, 2016</a:t>
            </a:r>
            <a:r>
              <a:rPr lang="ja-JP" altLang="en-US" dirty="0"/>
              <a:t>）</a:t>
            </a:r>
            <a:endParaRPr kumimoji="1" lang="ja-JP" altLang="en-US" sz="16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EC63F26-E224-D5C6-E833-3CFBB0F39203}"/>
              </a:ext>
            </a:extLst>
          </p:cNvPr>
          <p:cNvCxnSpPr>
            <a:cxnSpLocks/>
          </p:cNvCxnSpPr>
          <p:nvPr/>
        </p:nvCxnSpPr>
        <p:spPr>
          <a:xfrm flipH="1">
            <a:off x="6337901" y="2174819"/>
            <a:ext cx="547040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344836A-A3FF-0C48-3A77-2DC0D880CBA7}"/>
              </a:ext>
            </a:extLst>
          </p:cNvPr>
          <p:cNvCxnSpPr>
            <a:cxnSpLocks/>
          </p:cNvCxnSpPr>
          <p:nvPr/>
        </p:nvCxnSpPr>
        <p:spPr>
          <a:xfrm flipH="1">
            <a:off x="476315" y="2174819"/>
            <a:ext cx="536862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750FB32-2927-592E-7BF4-E8C2D9E0D35A}"/>
              </a:ext>
            </a:extLst>
          </p:cNvPr>
          <p:cNvSpPr txBox="1"/>
          <p:nvPr/>
        </p:nvSpPr>
        <p:spPr>
          <a:xfrm>
            <a:off x="571984" y="2765016"/>
            <a:ext cx="33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Bootstrap Aggregating</a:t>
            </a:r>
            <a:r>
              <a:rPr kumimoji="1" lang="ja-JP" altLang="en-US" sz="1600" dirty="0"/>
              <a:t>（バギング）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7D021D2-A045-4FAD-15D9-27AFA52392AA}"/>
              </a:ext>
            </a:extLst>
          </p:cNvPr>
          <p:cNvSpPr txBox="1"/>
          <p:nvPr/>
        </p:nvSpPr>
        <p:spPr>
          <a:xfrm>
            <a:off x="6826180" y="2815766"/>
            <a:ext cx="215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勾配ブースティング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7FD7E4F-57BC-DE5D-9CCF-7DE4457C9018}"/>
              </a:ext>
            </a:extLst>
          </p:cNvPr>
          <p:cNvSpPr txBox="1"/>
          <p:nvPr/>
        </p:nvSpPr>
        <p:spPr>
          <a:xfrm>
            <a:off x="395815" y="3885969"/>
            <a:ext cx="3682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学習データからランダムに抽出し、複数の木で学習し、それらの予測結果を平均する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23634A-8D90-595C-8A78-BD7FD48C7B46}"/>
              </a:ext>
            </a:extLst>
          </p:cNvPr>
          <p:cNvSpPr txBox="1"/>
          <p:nvPr/>
        </p:nvSpPr>
        <p:spPr>
          <a:xfrm>
            <a:off x="6217117" y="3730518"/>
            <a:ext cx="3525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予測モデルの間違った予測に焦点を当て、重みを加味して次のモデルを改善する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DBEC45-BF57-E6CF-AF8D-A3F462001363}"/>
              </a:ext>
            </a:extLst>
          </p:cNvPr>
          <p:cNvSpPr txBox="1"/>
          <p:nvPr/>
        </p:nvSpPr>
        <p:spPr>
          <a:xfrm>
            <a:off x="956672" y="3182482"/>
            <a:ext cx="2203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過学習を緩和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CB8F84C-E93B-7B5E-F9F6-0BBE8AADEF74}"/>
              </a:ext>
            </a:extLst>
          </p:cNvPr>
          <p:cNvSpPr txBox="1"/>
          <p:nvPr/>
        </p:nvSpPr>
        <p:spPr>
          <a:xfrm>
            <a:off x="6781382" y="3187258"/>
            <a:ext cx="2203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未学習を緩和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95295BE-3FB3-356E-F8AD-9D84F444384F}"/>
              </a:ext>
            </a:extLst>
          </p:cNvPr>
          <p:cNvSpPr txBox="1"/>
          <p:nvPr/>
        </p:nvSpPr>
        <p:spPr>
          <a:xfrm>
            <a:off x="7437369" y="2215903"/>
            <a:ext cx="327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Kaggle</a:t>
            </a:r>
            <a:r>
              <a:rPr lang="ja-JP" altLang="en-US" dirty="0"/>
              <a:t>などで多用される</a:t>
            </a:r>
            <a:endParaRPr kumimoji="1" lang="ja-JP" altLang="en-US" sz="1600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FF460B93-23EC-F906-7161-D6C5861B4F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75" r="33512"/>
          <a:stretch/>
        </p:blipFill>
        <p:spPr>
          <a:xfrm>
            <a:off x="4129150" y="2762224"/>
            <a:ext cx="1768882" cy="237057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167FF814-92F6-F3AD-42D6-F46BB1F1C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81"/>
          <a:stretch/>
        </p:blipFill>
        <p:spPr>
          <a:xfrm>
            <a:off x="9913485" y="2758931"/>
            <a:ext cx="1768882" cy="2377157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8186468-24A0-E5FB-6772-D2A4E018F5E4}"/>
              </a:ext>
            </a:extLst>
          </p:cNvPr>
          <p:cNvSpPr txBox="1"/>
          <p:nvPr/>
        </p:nvSpPr>
        <p:spPr>
          <a:xfrm>
            <a:off x="320374" y="5958251"/>
            <a:ext cx="403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https://www.codexa.net/lightgbm-beginner/</a:t>
            </a:r>
            <a:endParaRPr kumimoji="1" lang="ja-JP" altLang="en-US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767207-D0D1-B218-ED76-DB6273D6F3DF}"/>
              </a:ext>
            </a:extLst>
          </p:cNvPr>
          <p:cNvSpPr txBox="1"/>
          <p:nvPr/>
        </p:nvSpPr>
        <p:spPr>
          <a:xfrm>
            <a:off x="6191948" y="4299603"/>
            <a:ext cx="352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（前の弱学習器の誤差を学習）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A463D43-A340-31D0-8760-9C557D422D8D}"/>
              </a:ext>
            </a:extLst>
          </p:cNvPr>
          <p:cNvSpPr txBox="1"/>
          <p:nvPr/>
        </p:nvSpPr>
        <p:spPr>
          <a:xfrm>
            <a:off x="6284113" y="4842202"/>
            <a:ext cx="3236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特徴量をヒストグラム化することで、</a:t>
            </a:r>
            <a:endParaRPr kumimoji="1" lang="en-US" altLang="ja-JP" sz="1600" dirty="0"/>
          </a:p>
          <a:p>
            <a:r>
              <a:rPr kumimoji="1" lang="ja-JP" altLang="en-US" sz="1600" dirty="0"/>
              <a:t>計算コストを抑制</a:t>
            </a:r>
            <a:endParaRPr kumimoji="1" lang="en-US" altLang="ja-JP" sz="1600" dirty="0"/>
          </a:p>
          <a:p>
            <a:r>
              <a:rPr kumimoji="1" lang="ja-JP" altLang="en-US" sz="1600" dirty="0"/>
              <a:t>（</a:t>
            </a:r>
            <a:r>
              <a:rPr kumimoji="1" lang="en-US" altLang="ja-JP" sz="1600" dirty="0" err="1"/>
              <a:t>XGBoost</a:t>
            </a:r>
            <a:r>
              <a:rPr kumimoji="1" lang="ja-JP" altLang="en-US" sz="1600" dirty="0"/>
              <a:t>よりも学習時間が短い）</a:t>
            </a:r>
          </a:p>
        </p:txBody>
      </p:sp>
    </p:spTree>
    <p:extLst>
      <p:ext uri="{BB962C8B-B14F-4D97-AF65-F5344CB8AC3E}">
        <p14:creationId xmlns:p14="http://schemas.microsoft.com/office/powerpoint/2010/main" val="3901276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, ヒストグラム&#10;&#10;自動的に生成された説明">
            <a:extLst>
              <a:ext uri="{FF2B5EF4-FFF2-40B4-BE49-F238E27FC236}">
                <a16:creationId xmlns:a16="http://schemas.microsoft.com/office/drawing/2014/main" id="{A87E141D-FA99-452F-986E-CCE065863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05" y="1935496"/>
            <a:ext cx="2833309" cy="186959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予測結果（年月日、年月日／産地）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243A1397-2631-4A67-2AE6-87834BA46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477" y="1935496"/>
            <a:ext cx="2833309" cy="1869598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4EBFA9E-623E-606E-AA5D-CBF53BBA67A5}"/>
              </a:ext>
            </a:extLst>
          </p:cNvPr>
          <p:cNvSpPr txBox="1"/>
          <p:nvPr/>
        </p:nvSpPr>
        <p:spPr>
          <a:xfrm>
            <a:off x="3969723" y="756798"/>
            <a:ext cx="21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Random Forest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8739601-0265-0C4C-EFC2-BE8AD10ECCF6}"/>
              </a:ext>
            </a:extLst>
          </p:cNvPr>
          <p:cNvSpPr txBox="1"/>
          <p:nvPr/>
        </p:nvSpPr>
        <p:spPr>
          <a:xfrm>
            <a:off x="8534741" y="756798"/>
            <a:ext cx="16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Light GBM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7387E0B-73EA-242A-0FF5-BDB0554AFB49}"/>
              </a:ext>
            </a:extLst>
          </p:cNvPr>
          <p:cNvSpPr txBox="1"/>
          <p:nvPr/>
        </p:nvSpPr>
        <p:spPr>
          <a:xfrm>
            <a:off x="809594" y="2080806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予測期間（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月）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E56E105-5719-EE49-2015-0796307F85C1}"/>
              </a:ext>
            </a:extLst>
          </p:cNvPr>
          <p:cNvSpPr txBox="1"/>
          <p:nvPr/>
        </p:nvSpPr>
        <p:spPr>
          <a:xfrm>
            <a:off x="809594" y="1435070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学習期間（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月）</a:t>
            </a:r>
            <a:endParaRPr kumimoji="1" lang="ja-JP" altLang="en-US" sz="16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5BD798D-B403-5577-6E1C-178EF7DED528}"/>
              </a:ext>
            </a:extLst>
          </p:cNvPr>
          <p:cNvSpPr txBox="1"/>
          <p:nvPr/>
        </p:nvSpPr>
        <p:spPr>
          <a:xfrm>
            <a:off x="7980977" y="1437214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検証精度：</a:t>
            </a:r>
            <a:r>
              <a:rPr lang="en-US" altLang="ja-JP" dirty="0"/>
              <a:t>20.9</a:t>
            </a:r>
            <a:endParaRPr kumimoji="1" lang="ja-JP" altLang="en-US" sz="16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4AA8CC4-A1E2-5EEA-A21A-1BA5E6F72E1D}"/>
              </a:ext>
            </a:extLst>
          </p:cNvPr>
          <p:cNvSpPr txBox="1"/>
          <p:nvPr/>
        </p:nvSpPr>
        <p:spPr>
          <a:xfrm>
            <a:off x="4002604" y="1435070"/>
            <a:ext cx="209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検証精度：</a:t>
            </a:r>
            <a:r>
              <a:rPr lang="en-US" altLang="ja-JP" dirty="0"/>
              <a:t>23.9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AFE0DD7-9E98-47AF-8D7D-69143641F428}"/>
              </a:ext>
            </a:extLst>
          </p:cNvPr>
          <p:cNvSpPr txBox="1"/>
          <p:nvPr/>
        </p:nvSpPr>
        <p:spPr>
          <a:xfrm>
            <a:off x="159326" y="791112"/>
            <a:ext cx="21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上側：年月日</a:t>
            </a:r>
            <a:endParaRPr kumimoji="1" lang="en-US" altLang="ja-JP" sz="1600" dirty="0"/>
          </a:p>
          <a:p>
            <a:r>
              <a:rPr kumimoji="1" lang="ja-JP" altLang="en-US" sz="1600" dirty="0"/>
              <a:t>下側：年月日／産地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7EFBBE0-1B6A-4655-A76D-91B5D07771A1}"/>
              </a:ext>
            </a:extLst>
          </p:cNvPr>
          <p:cNvSpPr txBox="1"/>
          <p:nvPr/>
        </p:nvSpPr>
        <p:spPr>
          <a:xfrm>
            <a:off x="809594" y="4514190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予測期間（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月）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91D1441-3D01-4519-9DA3-E90B72CAE71B}"/>
              </a:ext>
            </a:extLst>
          </p:cNvPr>
          <p:cNvSpPr txBox="1"/>
          <p:nvPr/>
        </p:nvSpPr>
        <p:spPr>
          <a:xfrm>
            <a:off x="809594" y="3983662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学習期間（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月）</a:t>
            </a:r>
            <a:endParaRPr kumimoji="1" lang="ja-JP" altLang="en-US" sz="1600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B482EDC-4CC0-46AF-9B84-F3AF4BE234C9}"/>
              </a:ext>
            </a:extLst>
          </p:cNvPr>
          <p:cNvCxnSpPr>
            <a:cxnSpLocks/>
          </p:cNvCxnSpPr>
          <p:nvPr/>
        </p:nvCxnSpPr>
        <p:spPr>
          <a:xfrm flipH="1">
            <a:off x="314335" y="3862244"/>
            <a:ext cx="1145856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3EEE2A4-3271-4048-B573-4EA089FD692A}"/>
              </a:ext>
            </a:extLst>
          </p:cNvPr>
          <p:cNvSpPr txBox="1"/>
          <p:nvPr/>
        </p:nvSpPr>
        <p:spPr>
          <a:xfrm>
            <a:off x="8422586" y="3983662"/>
            <a:ext cx="190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検証精度：</a:t>
            </a:r>
            <a:r>
              <a:rPr lang="en-US" altLang="ja-JP" dirty="0"/>
              <a:t>18.6</a:t>
            </a:r>
            <a:endParaRPr kumimoji="1" lang="ja-JP" altLang="en-US" sz="1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08732B9-34B4-4908-A458-6F0A5439BFEB}"/>
              </a:ext>
            </a:extLst>
          </p:cNvPr>
          <p:cNvSpPr txBox="1"/>
          <p:nvPr/>
        </p:nvSpPr>
        <p:spPr>
          <a:xfrm>
            <a:off x="4097757" y="3983662"/>
            <a:ext cx="190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検証精度：</a:t>
            </a:r>
            <a:r>
              <a:rPr lang="en-US" altLang="ja-JP" dirty="0"/>
              <a:t>20.4</a:t>
            </a:r>
            <a:endParaRPr kumimoji="1" lang="ja-JP" altLang="en-US" sz="1600" dirty="0"/>
          </a:p>
        </p:txBody>
      </p:sp>
      <p:pic>
        <p:nvPicPr>
          <p:cNvPr id="20" name="図 19" descr="グラフ, ヒストグラム&#10;&#10;自動的に生成された説明">
            <a:extLst>
              <a:ext uri="{FF2B5EF4-FFF2-40B4-BE49-F238E27FC236}">
                <a16:creationId xmlns:a16="http://schemas.microsoft.com/office/drawing/2014/main" id="{29163760-2FF0-4B99-9F4F-5588CEC1A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477" y="4356931"/>
            <a:ext cx="2833309" cy="1869597"/>
          </a:xfrm>
          <a:prstGeom prst="rect">
            <a:avLst/>
          </a:prstGeom>
        </p:spPr>
      </p:pic>
      <p:pic>
        <p:nvPicPr>
          <p:cNvPr id="21" name="図 20" descr="グラフ, ヒストグラム&#10;&#10;自動的に生成された説明">
            <a:extLst>
              <a:ext uri="{FF2B5EF4-FFF2-40B4-BE49-F238E27FC236}">
                <a16:creationId xmlns:a16="http://schemas.microsoft.com/office/drawing/2014/main" id="{5D2D621B-1F5E-4BEA-828D-A1C4996698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12" y="4349184"/>
            <a:ext cx="2834886" cy="187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4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予測結果（年月日</a:t>
            </a:r>
            <a:r>
              <a:rPr lang="en-US" altLang="ja-JP" dirty="0"/>
              <a:t>/</a:t>
            </a:r>
            <a:r>
              <a:rPr lang="ja-JP" altLang="en-US" dirty="0"/>
              <a:t>産地</a:t>
            </a:r>
            <a:r>
              <a:rPr lang="en-US" altLang="ja-JP" dirty="0"/>
              <a:t>/</a:t>
            </a:r>
            <a:r>
              <a:rPr lang="ja-JP" altLang="en-US" dirty="0"/>
              <a:t>過去価格、年月日</a:t>
            </a:r>
            <a:r>
              <a:rPr lang="en-US" altLang="ja-JP" dirty="0"/>
              <a:t>/</a:t>
            </a:r>
            <a:r>
              <a:rPr lang="ja-JP" altLang="en-US" dirty="0"/>
              <a:t>産地</a:t>
            </a:r>
            <a:r>
              <a:rPr lang="en-US" altLang="ja-JP" dirty="0"/>
              <a:t>/</a:t>
            </a:r>
            <a:r>
              <a:rPr lang="ja-JP" altLang="en-US" dirty="0"/>
              <a:t>過去価格</a:t>
            </a:r>
            <a:r>
              <a:rPr lang="en-US" altLang="ja-JP" dirty="0"/>
              <a:t>/</a:t>
            </a:r>
            <a:r>
              <a:rPr lang="ja-JP" altLang="en-US" dirty="0"/>
              <a:t>過去天候）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4EBFA9E-623E-606E-AA5D-CBF53BBA67A5}"/>
              </a:ext>
            </a:extLst>
          </p:cNvPr>
          <p:cNvSpPr txBox="1"/>
          <p:nvPr/>
        </p:nvSpPr>
        <p:spPr>
          <a:xfrm>
            <a:off x="3969723" y="756798"/>
            <a:ext cx="21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Random Forest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8739601-0265-0C4C-EFC2-BE8AD10ECCF6}"/>
              </a:ext>
            </a:extLst>
          </p:cNvPr>
          <p:cNvSpPr txBox="1"/>
          <p:nvPr/>
        </p:nvSpPr>
        <p:spPr>
          <a:xfrm>
            <a:off x="8534741" y="756798"/>
            <a:ext cx="16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Light GBM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7387E0B-73EA-242A-0FF5-BDB0554AFB49}"/>
              </a:ext>
            </a:extLst>
          </p:cNvPr>
          <p:cNvSpPr txBox="1"/>
          <p:nvPr/>
        </p:nvSpPr>
        <p:spPr>
          <a:xfrm>
            <a:off x="809594" y="2080806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予測期間（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月）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E56E105-5719-EE49-2015-0796307F85C1}"/>
              </a:ext>
            </a:extLst>
          </p:cNvPr>
          <p:cNvSpPr txBox="1"/>
          <p:nvPr/>
        </p:nvSpPr>
        <p:spPr>
          <a:xfrm>
            <a:off x="809594" y="1435070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学習期間（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月）</a:t>
            </a:r>
            <a:endParaRPr kumimoji="1" lang="ja-JP" altLang="en-US" sz="16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5BD798D-B403-5577-6E1C-178EF7DED528}"/>
              </a:ext>
            </a:extLst>
          </p:cNvPr>
          <p:cNvSpPr txBox="1"/>
          <p:nvPr/>
        </p:nvSpPr>
        <p:spPr>
          <a:xfrm>
            <a:off x="7980977" y="1437214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検証精度：</a:t>
            </a:r>
            <a:r>
              <a:rPr lang="en-US" altLang="ja-JP" dirty="0"/>
              <a:t>20.5</a:t>
            </a:r>
            <a:endParaRPr kumimoji="1" lang="ja-JP" altLang="en-US" sz="16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4AA8CC4-A1E2-5EEA-A21A-1BA5E6F72E1D}"/>
              </a:ext>
            </a:extLst>
          </p:cNvPr>
          <p:cNvSpPr txBox="1"/>
          <p:nvPr/>
        </p:nvSpPr>
        <p:spPr>
          <a:xfrm>
            <a:off x="4002604" y="1435070"/>
            <a:ext cx="209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検証精度：</a:t>
            </a:r>
            <a:r>
              <a:rPr lang="en-US" altLang="ja-JP" dirty="0"/>
              <a:t>25.3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AFE0DD7-9E98-47AF-8D7D-69143641F428}"/>
              </a:ext>
            </a:extLst>
          </p:cNvPr>
          <p:cNvSpPr txBox="1"/>
          <p:nvPr/>
        </p:nvSpPr>
        <p:spPr>
          <a:xfrm>
            <a:off x="159325" y="791112"/>
            <a:ext cx="4051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上側：年月日／産地／過去価格</a:t>
            </a:r>
            <a:endParaRPr kumimoji="1" lang="en-US" altLang="ja-JP" sz="1600" dirty="0"/>
          </a:p>
          <a:p>
            <a:r>
              <a:rPr kumimoji="1" lang="ja-JP" altLang="en-US" sz="1600" dirty="0"/>
              <a:t>下側：年月日／産地／過去価格／過去天候</a:t>
            </a:r>
            <a:endParaRPr kumimoji="1" lang="en-US" altLang="ja-JP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7EFBBE0-1B6A-4655-A76D-91B5D07771A1}"/>
              </a:ext>
            </a:extLst>
          </p:cNvPr>
          <p:cNvSpPr txBox="1"/>
          <p:nvPr/>
        </p:nvSpPr>
        <p:spPr>
          <a:xfrm>
            <a:off x="809594" y="4514190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予測期間（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月）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91D1441-3D01-4519-9DA3-E90B72CAE71B}"/>
              </a:ext>
            </a:extLst>
          </p:cNvPr>
          <p:cNvSpPr txBox="1"/>
          <p:nvPr/>
        </p:nvSpPr>
        <p:spPr>
          <a:xfrm>
            <a:off x="809594" y="3983662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学習期間（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月）</a:t>
            </a:r>
            <a:endParaRPr kumimoji="1" lang="ja-JP" altLang="en-US" sz="1600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B482EDC-4CC0-46AF-9B84-F3AF4BE234C9}"/>
              </a:ext>
            </a:extLst>
          </p:cNvPr>
          <p:cNvCxnSpPr>
            <a:cxnSpLocks/>
          </p:cNvCxnSpPr>
          <p:nvPr/>
        </p:nvCxnSpPr>
        <p:spPr>
          <a:xfrm flipH="1">
            <a:off x="314335" y="3862244"/>
            <a:ext cx="1145856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3EEE2A4-3271-4048-B573-4EA089FD692A}"/>
              </a:ext>
            </a:extLst>
          </p:cNvPr>
          <p:cNvSpPr txBox="1"/>
          <p:nvPr/>
        </p:nvSpPr>
        <p:spPr>
          <a:xfrm>
            <a:off x="8422586" y="3983662"/>
            <a:ext cx="190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検証精度：</a:t>
            </a:r>
            <a:r>
              <a:rPr lang="en-US" altLang="ja-JP" dirty="0"/>
              <a:t>24.0</a:t>
            </a:r>
            <a:endParaRPr kumimoji="1" lang="ja-JP" altLang="en-US" sz="1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08732B9-34B4-4908-A458-6F0A5439BFEB}"/>
              </a:ext>
            </a:extLst>
          </p:cNvPr>
          <p:cNvSpPr txBox="1"/>
          <p:nvPr/>
        </p:nvSpPr>
        <p:spPr>
          <a:xfrm>
            <a:off x="4097757" y="3983662"/>
            <a:ext cx="190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検証精度：</a:t>
            </a:r>
            <a:r>
              <a:rPr lang="en-US" altLang="ja-JP" dirty="0"/>
              <a:t>23.7</a:t>
            </a:r>
            <a:endParaRPr kumimoji="1" lang="ja-JP" altLang="en-US" sz="1600" dirty="0"/>
          </a:p>
        </p:txBody>
      </p:sp>
      <p:pic>
        <p:nvPicPr>
          <p:cNvPr id="22" name="図 21" descr="グラフ, ヒストグラム&#10;&#10;自動的に生成された説明">
            <a:extLst>
              <a:ext uri="{FF2B5EF4-FFF2-40B4-BE49-F238E27FC236}">
                <a16:creationId xmlns:a16="http://schemas.microsoft.com/office/drawing/2014/main" id="{64C52B70-EFBC-4E45-9B72-EADEF0E37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483" y="1935496"/>
            <a:ext cx="2833303" cy="1869596"/>
          </a:xfrm>
          <a:prstGeom prst="rect">
            <a:avLst/>
          </a:prstGeom>
        </p:spPr>
      </p:pic>
      <p:pic>
        <p:nvPicPr>
          <p:cNvPr id="23" name="図 22" descr="グラフ, ヒストグラム&#10;&#10;自動的に生成された説明">
            <a:extLst>
              <a:ext uri="{FF2B5EF4-FFF2-40B4-BE49-F238E27FC236}">
                <a16:creationId xmlns:a16="http://schemas.microsoft.com/office/drawing/2014/main" id="{AE8ED0FB-AB4B-4BAA-9FD3-576C00381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05" y="1935496"/>
            <a:ext cx="2833303" cy="1869596"/>
          </a:xfrm>
          <a:prstGeom prst="rect">
            <a:avLst/>
          </a:prstGeom>
        </p:spPr>
      </p:pic>
      <p:pic>
        <p:nvPicPr>
          <p:cNvPr id="24" name="図 23" descr="グラフ, ヒストグラム&#10;&#10;自動的に生成された説明">
            <a:extLst>
              <a:ext uri="{FF2B5EF4-FFF2-40B4-BE49-F238E27FC236}">
                <a16:creationId xmlns:a16="http://schemas.microsoft.com/office/drawing/2014/main" id="{09CF663B-7BDF-4489-A11C-33E191C8B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479" y="4349184"/>
            <a:ext cx="2809809" cy="1847808"/>
          </a:xfrm>
          <a:prstGeom prst="rect">
            <a:avLst/>
          </a:prstGeom>
        </p:spPr>
      </p:pic>
      <p:pic>
        <p:nvPicPr>
          <p:cNvPr id="25" name="図 24" descr="グラフ, ヒストグラム&#10;&#10;自動的に生成された説明">
            <a:extLst>
              <a:ext uri="{FF2B5EF4-FFF2-40B4-BE49-F238E27FC236}">
                <a16:creationId xmlns:a16="http://schemas.microsoft.com/office/drawing/2014/main" id="{F6A99E90-1648-44C9-97E7-7C1C6A52BB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07" y="4358528"/>
            <a:ext cx="2833301" cy="186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34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予測結果まとめ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工夫した特徴量を使えば、基本的に暫定スコアは上がっていった。</a:t>
            </a: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8064931F-D01F-49CF-ABD5-4F095388F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7788"/>
              </p:ext>
            </p:extLst>
          </p:nvPr>
        </p:nvGraphicFramePr>
        <p:xfrm>
          <a:off x="517055" y="1994801"/>
          <a:ext cx="1102092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090">
                  <a:extLst>
                    <a:ext uri="{9D8B030D-6E8A-4147-A177-3AD203B41FA5}">
                      <a16:colId xmlns:a16="http://schemas.microsoft.com/office/drawing/2014/main" val="3777240"/>
                    </a:ext>
                  </a:extLst>
                </a:gridCol>
                <a:gridCol w="3514955">
                  <a:extLst>
                    <a:ext uri="{9D8B030D-6E8A-4147-A177-3AD203B41FA5}">
                      <a16:colId xmlns:a16="http://schemas.microsoft.com/office/drawing/2014/main" val="1339071359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681718407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332830574"/>
                    </a:ext>
                  </a:extLst>
                </a:gridCol>
                <a:gridCol w="1774359">
                  <a:extLst>
                    <a:ext uri="{9D8B030D-6E8A-4147-A177-3AD203B41FA5}">
                      <a16:colId xmlns:a16="http://schemas.microsoft.com/office/drawing/2014/main" val="742216639"/>
                    </a:ext>
                  </a:extLst>
                </a:gridCol>
                <a:gridCol w="1686422">
                  <a:extLst>
                    <a:ext uri="{9D8B030D-6E8A-4147-A177-3AD203B41FA5}">
                      <a16:colId xmlns:a16="http://schemas.microsoft.com/office/drawing/2014/main" val="505600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特徴量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手法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検証スコア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暫定スコア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計算時間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91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年月日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23.9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27.8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7.8 sec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66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8.4 sec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1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25.3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21.2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13.2 sec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89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過去天候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23.7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22.5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57.5 sec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30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年月日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7.4 min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13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18.6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7.9 min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470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21.4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7.7 min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9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without tuning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21.1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3.0 min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19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過去天候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24.0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22.5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7.6 min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108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056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最終結果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提出結果は</a:t>
            </a:r>
            <a:r>
              <a:rPr lang="en-US" altLang="ja-JP" sz="2800" dirty="0"/>
              <a:t>94</a:t>
            </a:r>
            <a:r>
              <a:rPr lang="ja-JP" altLang="en-US" sz="2800" dirty="0"/>
              <a:t>位だったが、他の結果を提出していれば</a:t>
            </a:r>
            <a:r>
              <a:rPr lang="en-US" altLang="ja-JP" sz="2800" dirty="0"/>
              <a:t>30</a:t>
            </a:r>
            <a:r>
              <a:rPr lang="ja-JP" altLang="en-US" sz="2800" dirty="0"/>
              <a:t>位くらいだった。</a:t>
            </a:r>
            <a:br>
              <a:rPr lang="en-US" altLang="ja-JP" sz="2800" dirty="0"/>
            </a:b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31BA16B4-6BFF-49C7-940F-B50FA54AC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241844"/>
              </p:ext>
            </p:extLst>
          </p:nvPr>
        </p:nvGraphicFramePr>
        <p:xfrm>
          <a:off x="517055" y="1994801"/>
          <a:ext cx="1102092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090">
                  <a:extLst>
                    <a:ext uri="{9D8B030D-6E8A-4147-A177-3AD203B41FA5}">
                      <a16:colId xmlns:a16="http://schemas.microsoft.com/office/drawing/2014/main" val="3777240"/>
                    </a:ext>
                  </a:extLst>
                </a:gridCol>
                <a:gridCol w="3514955">
                  <a:extLst>
                    <a:ext uri="{9D8B030D-6E8A-4147-A177-3AD203B41FA5}">
                      <a16:colId xmlns:a16="http://schemas.microsoft.com/office/drawing/2014/main" val="1339071359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681718407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332830574"/>
                    </a:ext>
                  </a:extLst>
                </a:gridCol>
                <a:gridCol w="1793409">
                  <a:extLst>
                    <a:ext uri="{9D8B030D-6E8A-4147-A177-3AD203B41FA5}">
                      <a16:colId xmlns:a16="http://schemas.microsoft.com/office/drawing/2014/main" val="742216639"/>
                    </a:ext>
                  </a:extLst>
                </a:gridCol>
                <a:gridCol w="1686422">
                  <a:extLst>
                    <a:ext uri="{9D8B030D-6E8A-4147-A177-3AD203B41FA5}">
                      <a16:colId xmlns:a16="http://schemas.microsoft.com/office/drawing/2014/main" val="505600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特徴量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手法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検証スコア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暫定スコア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最終スコア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91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年月日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23.9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27.8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23.3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66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22.0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1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25.3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21.2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16.9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89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過去天候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23.7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22.5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15.8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30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年月日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13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18.6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470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21.4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15.1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9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without tuning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21.1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18.0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19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過去天候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24.0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22.5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16.7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108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667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6A427-DC83-4401-A44B-38B1E272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まとめ・感想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EC5A200-B899-4909-9015-44AED6D1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3656CFA7-08C3-4C31-B52E-15BD695B6AB7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データ分析コンペに少し参加してみたら、</a:t>
            </a:r>
            <a:r>
              <a:rPr lang="en-US" altLang="ja-JP" sz="2800" dirty="0"/>
              <a:t>94</a:t>
            </a:r>
            <a:r>
              <a:rPr lang="ja-JP" altLang="en-US" sz="2800" dirty="0"/>
              <a:t>位になった。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予測結果を提出できたが、データハンドリングが面倒。工夫の余地がまだあったと思う。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その分、データハンドリングのテクニックは習得できるのだと思う</a:t>
            </a:r>
            <a:endParaRPr lang="en-US" altLang="ja-JP" dirty="0"/>
          </a:p>
          <a:p>
            <a:pPr>
              <a:defRPr/>
            </a:pPr>
            <a:r>
              <a:rPr lang="en-US" altLang="zh-TW" sz="2800" dirty="0"/>
              <a:t>Kaggle</a:t>
            </a:r>
            <a:r>
              <a:rPr lang="ja-JP" altLang="en-US" sz="2800" dirty="0"/>
              <a:t>に比べると、</a:t>
            </a:r>
            <a:r>
              <a:rPr lang="en-US" altLang="zh-TW" sz="2800" dirty="0" err="1"/>
              <a:t>Nishika</a:t>
            </a:r>
            <a:r>
              <a:rPr lang="ja-JP" altLang="en-US" sz="2800" dirty="0"/>
              <a:t>コンペは初級者向けのため、データ分析の練習としては結構良いと思う。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フリーのデータセット</a:t>
            </a:r>
            <a:r>
              <a:rPr lang="ja-JP" altLang="en-US" dirty="0"/>
              <a:t>（</a:t>
            </a:r>
            <a:r>
              <a:rPr lang="en-US" altLang="ja-JP" dirty="0"/>
              <a:t>MNIST</a:t>
            </a:r>
            <a:r>
              <a:rPr lang="ja-JP" altLang="en-US" dirty="0"/>
              <a:t>など）</a:t>
            </a:r>
            <a:r>
              <a:rPr lang="ja-JP" altLang="en-US" sz="2400" dirty="0"/>
              <a:t>よりもおもしろいデータセットとして用いて、より幅広いモデリング技術の検証が可能かも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ただし、精度改善には、モデルの学習だけでは決して閉じておらず、一定のデータハンドリングが前提だと思われる</a:t>
            </a:r>
            <a:r>
              <a:rPr lang="ja-JP" altLang="en-US" dirty="0"/>
              <a:t>（純粋な検証としては向かないかも）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04738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データ分析コンペティション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近年、コンペティション運営を通じて、</a:t>
            </a:r>
            <a:r>
              <a:rPr lang="en-US" altLang="ja-JP" sz="2800" dirty="0"/>
              <a:t>AI</a:t>
            </a:r>
            <a:r>
              <a:rPr lang="ja-JP" altLang="en-US" sz="2800" dirty="0"/>
              <a:t>コンサル・データ分析人材リクルートサービスを提供する企業が出てきた。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初級者向けのコンペも出現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A46E080-B5F8-4BEF-967E-F1FBD441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2457451"/>
            <a:ext cx="5124450" cy="3343968"/>
          </a:xfrm>
          <a:prstGeom prst="rect">
            <a:avLst/>
          </a:prstGeom>
        </p:spPr>
      </p:pic>
      <p:graphicFrame>
        <p:nvGraphicFramePr>
          <p:cNvPr id="10" name="表 4">
            <a:extLst>
              <a:ext uri="{FF2B5EF4-FFF2-40B4-BE49-F238E27FC236}">
                <a16:creationId xmlns:a16="http://schemas.microsoft.com/office/drawing/2014/main" id="{E378017C-8AD0-4AC6-8C7A-D07C8A586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01330"/>
              </p:ext>
            </p:extLst>
          </p:nvPr>
        </p:nvGraphicFramePr>
        <p:xfrm>
          <a:off x="304800" y="3299256"/>
          <a:ext cx="618141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746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648556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648556">
                  <a:extLst>
                    <a:ext uri="{9D8B030D-6E8A-4147-A177-3AD203B41FA5}">
                      <a16:colId xmlns:a16="http://schemas.microsoft.com/office/drawing/2014/main" val="3602383777"/>
                    </a:ext>
                  </a:extLst>
                </a:gridCol>
                <a:gridCol w="1648556">
                  <a:extLst>
                    <a:ext uri="{9D8B030D-6E8A-4147-A177-3AD203B41FA5}">
                      <a16:colId xmlns:a16="http://schemas.microsoft.com/office/drawing/2014/main" val="1607799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Kaggle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Signate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/>
                        <a:t>Nishika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開始時期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2010</a:t>
                      </a:r>
                      <a:r>
                        <a:rPr kumimoji="1" lang="ja-JP" altLang="en-US" sz="1800" dirty="0"/>
                        <a:t>年～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2018</a:t>
                      </a:r>
                      <a:r>
                        <a:rPr kumimoji="1" lang="ja-JP" altLang="en-US" sz="1800" dirty="0"/>
                        <a:t>年</a:t>
                      </a:r>
                      <a:r>
                        <a:rPr kumimoji="1" lang="en-US" altLang="ja-JP" sz="1800" dirty="0"/>
                        <a:t>4</a:t>
                      </a:r>
                      <a:r>
                        <a:rPr kumimoji="1" lang="ja-JP" altLang="en-US" sz="1800" dirty="0"/>
                        <a:t>月～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2021</a:t>
                      </a:r>
                      <a:r>
                        <a:rPr kumimoji="1" lang="ja-JP" altLang="en-US" sz="1800" dirty="0"/>
                        <a:t>年</a:t>
                      </a:r>
                      <a:r>
                        <a:rPr kumimoji="1" lang="en-US" altLang="ja-JP" sz="1800" dirty="0"/>
                        <a:t>1</a:t>
                      </a:r>
                      <a:r>
                        <a:rPr kumimoji="1" lang="ja-JP" altLang="en-US" sz="1800" dirty="0"/>
                        <a:t>月～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難易度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中級～上級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中級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初級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運営会社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Google(</a:t>
                      </a:r>
                      <a:r>
                        <a:rPr kumimoji="1" lang="ja-JP" altLang="en-US" sz="1800" dirty="0"/>
                        <a:t>海外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Signate(</a:t>
                      </a:r>
                      <a:r>
                        <a:rPr kumimoji="1" lang="ja-JP" altLang="en-US" sz="1800" dirty="0"/>
                        <a:t>国内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/>
                        <a:t>Nishika</a:t>
                      </a:r>
                      <a:r>
                        <a:rPr kumimoji="1" lang="en-US" altLang="ja-JP" sz="1800" dirty="0"/>
                        <a:t>(</a:t>
                      </a:r>
                      <a:r>
                        <a:rPr kumimoji="1" lang="ja-JP" altLang="en-US" sz="1800" dirty="0"/>
                        <a:t>国内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D336199-A87E-42B6-8AC9-E575F084AB13}"/>
              </a:ext>
            </a:extLst>
          </p:cNvPr>
          <p:cNvSpPr txBox="1"/>
          <p:nvPr/>
        </p:nvSpPr>
        <p:spPr>
          <a:xfrm>
            <a:off x="7650479" y="2145269"/>
            <a:ext cx="36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コンペを通じたソリューション</a:t>
            </a:r>
            <a:r>
              <a:rPr lang="ja-JP" altLang="en-US" sz="1600" dirty="0"/>
              <a:t>（</a:t>
            </a:r>
            <a:r>
              <a:rPr lang="en-US" altLang="ja-JP" sz="1600" dirty="0"/>
              <a:t>Signate</a:t>
            </a:r>
            <a:r>
              <a:rPr lang="ja-JP" altLang="en-US" sz="1600" dirty="0"/>
              <a:t>）</a:t>
            </a:r>
            <a:endParaRPr kumimoji="1" lang="ja-JP" altLang="en-US" sz="1600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2343436D-C0F0-4020-A709-AF1280A62A41}"/>
              </a:ext>
            </a:extLst>
          </p:cNvPr>
          <p:cNvSpPr/>
          <p:nvPr/>
        </p:nvSpPr>
        <p:spPr>
          <a:xfrm>
            <a:off x="5337216" y="2126474"/>
            <a:ext cx="1587459" cy="452402"/>
          </a:xfrm>
          <a:prstGeom prst="wedgeRoundRectCallout">
            <a:avLst>
              <a:gd name="adj1" fmla="val 41172"/>
              <a:gd name="adj2" fmla="val 82455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提供企業は解決可能性がわかる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93A97B2F-E347-4E74-B7DF-F344215E00D0}"/>
              </a:ext>
            </a:extLst>
          </p:cNvPr>
          <p:cNvSpPr/>
          <p:nvPr/>
        </p:nvSpPr>
        <p:spPr>
          <a:xfrm>
            <a:off x="10296525" y="1641603"/>
            <a:ext cx="1752600" cy="452402"/>
          </a:xfrm>
          <a:prstGeom prst="wedgeRoundRectCallout">
            <a:avLst>
              <a:gd name="adj1" fmla="val 19210"/>
              <a:gd name="adj2" fmla="val 107720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開催側は</a:t>
            </a:r>
            <a:endParaRPr lang="en-US" altLang="ja-JP" sz="1400" dirty="0"/>
          </a:p>
          <a:p>
            <a:pPr algn="ctr"/>
            <a:r>
              <a:rPr lang="ja-JP" altLang="en-US" sz="1400" dirty="0"/>
              <a:t>人材のデータがわかる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A79DFF3E-5FBC-4D92-9B0E-6FC6ADF16F8C}"/>
              </a:ext>
            </a:extLst>
          </p:cNvPr>
          <p:cNvSpPr/>
          <p:nvPr/>
        </p:nvSpPr>
        <p:spPr>
          <a:xfrm>
            <a:off x="9829254" y="5801419"/>
            <a:ext cx="1979048" cy="452402"/>
          </a:xfrm>
          <a:prstGeom prst="wedgeRoundRectCallout">
            <a:avLst>
              <a:gd name="adj1" fmla="val -41030"/>
              <a:gd name="adj2" fmla="val -102823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参加者は「戦績」を一種のスキルとして貯められる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047C8FB-2CF9-4888-8976-E940FB5A0D05}"/>
              </a:ext>
            </a:extLst>
          </p:cNvPr>
          <p:cNvSpPr txBox="1"/>
          <p:nvPr/>
        </p:nvSpPr>
        <p:spPr>
          <a:xfrm>
            <a:off x="1751955" y="4874929"/>
            <a:ext cx="109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Kaggler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8E7DF62-E453-44E8-A582-6155ADB14B4D}"/>
              </a:ext>
            </a:extLst>
          </p:cNvPr>
          <p:cNvSpPr txBox="1"/>
          <p:nvPr/>
        </p:nvSpPr>
        <p:spPr>
          <a:xfrm>
            <a:off x="4981576" y="4874929"/>
            <a:ext cx="134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Nishikist</a:t>
            </a:r>
            <a:r>
              <a:rPr lang="en-US" altLang="ja-JP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14206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今回の内容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800" dirty="0" err="1"/>
              <a:t>Nishika</a:t>
            </a:r>
            <a:r>
              <a:rPr lang="ja-JP" altLang="en-US" sz="2800" dirty="0"/>
              <a:t>コンペに参加してみた。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様々なデータ</a:t>
            </a:r>
            <a:r>
              <a:rPr lang="ja-JP" altLang="en-US" dirty="0"/>
              <a:t>（実数値／画像／自然言語）</a:t>
            </a:r>
            <a:r>
              <a:rPr lang="ja-JP" altLang="en-US" sz="2400" dirty="0"/>
              <a:t>・分析タスク</a:t>
            </a:r>
            <a:r>
              <a:rPr lang="ja-JP" altLang="en-US" dirty="0"/>
              <a:t>（予測／異常検知／画像認識）</a:t>
            </a:r>
            <a:r>
              <a:rPr lang="ja-JP" altLang="en-US" sz="2400" dirty="0"/>
              <a:t>がある</a:t>
            </a:r>
            <a:endParaRPr lang="en-US" altLang="ja-JP" sz="2400" dirty="0"/>
          </a:p>
        </p:txBody>
      </p:sp>
      <p:graphicFrame>
        <p:nvGraphicFramePr>
          <p:cNvPr id="12" name="表 4">
            <a:extLst>
              <a:ext uri="{FF2B5EF4-FFF2-40B4-BE49-F238E27FC236}">
                <a16:creationId xmlns:a16="http://schemas.microsoft.com/office/drawing/2014/main" id="{88D0FC3E-D2E3-4A94-AC8B-8EC9B21FD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25177"/>
              </p:ext>
            </p:extLst>
          </p:nvPr>
        </p:nvGraphicFramePr>
        <p:xfrm>
          <a:off x="317033" y="2208111"/>
          <a:ext cx="5657851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787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4405064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タスク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現在開催中／過去開催の例（計</a:t>
                      </a:r>
                      <a:r>
                        <a:rPr kumimoji="1" lang="en-US" altLang="ja-JP" sz="1800" dirty="0"/>
                        <a:t>25</a:t>
                      </a:r>
                      <a:r>
                        <a:rPr kumimoji="1" lang="ja-JP" altLang="en-US" sz="1800" dirty="0"/>
                        <a:t>個）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予測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中古マンション価格予測</a:t>
                      </a:r>
                      <a:r>
                        <a:rPr kumimoji="1" lang="ja-JP" altLang="en-US" sz="1600" dirty="0"/>
                        <a:t>（各季節に</a:t>
                      </a:r>
                      <a:r>
                        <a:rPr kumimoji="1" lang="en-US" altLang="ja-JP" sz="1600" dirty="0"/>
                        <a:t>1</a:t>
                      </a:r>
                      <a:r>
                        <a:rPr kumimoji="1" lang="ja-JP" altLang="en-US" sz="1600" dirty="0"/>
                        <a:t>度？）</a:t>
                      </a:r>
                      <a:endParaRPr kumimoji="1" lang="en-US" altLang="ja-JP" sz="16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>
                          <a:solidFill>
                            <a:srgbClr val="FF0000"/>
                          </a:solidFill>
                        </a:rPr>
                        <a:t>生鮮野菜価格予測</a:t>
                      </a:r>
                      <a:endParaRPr kumimoji="1" lang="en-US" altLang="ja-JP" sz="1800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800" dirty="0"/>
                        <a:t>web</a:t>
                      </a:r>
                      <a:r>
                        <a:rPr kumimoji="1" lang="ja-JP" altLang="en-US" sz="1800" dirty="0"/>
                        <a:t>小説のブックマーク数予測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リチウムイオン電池充電率予測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異常検知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熱交換器傷検知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ソフトウェア異常検知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フェイクニュース検知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航空機ターボエンジンの故障予知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画像認識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ケーブルコネクタ種類判別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類似商標画像検索</a:t>
                      </a:r>
                      <a:r>
                        <a:rPr kumimoji="1" lang="ja-JP" altLang="en-US" sz="1600" dirty="0"/>
                        <a:t>（特許庁）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</a:tbl>
          </a:graphicData>
        </a:graphic>
      </p:graphicFrame>
      <p:pic>
        <p:nvPicPr>
          <p:cNvPr id="4" name="図 3">
            <a:extLst>
              <a:ext uri="{FF2B5EF4-FFF2-40B4-BE49-F238E27FC236}">
                <a16:creationId xmlns:a16="http://schemas.microsoft.com/office/drawing/2014/main" id="{49659DF6-F75A-4058-A612-3A6A9AD35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117" y="2358790"/>
            <a:ext cx="5657852" cy="3725478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352031B-3E26-4A47-9009-F6745E41023B}"/>
              </a:ext>
            </a:extLst>
          </p:cNvPr>
          <p:cNvSpPr txBox="1"/>
          <p:nvPr/>
        </p:nvSpPr>
        <p:spPr>
          <a:xfrm>
            <a:off x="7209622" y="2019754"/>
            <a:ext cx="36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Nishika</a:t>
            </a:r>
            <a:r>
              <a:rPr lang="ja-JP" altLang="en-US" dirty="0"/>
              <a:t>コンペの概要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C7EAC9D-FAF5-4D24-8397-F69BD3554ED1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546374-9B5B-495D-990B-04AF61F21592}"/>
              </a:ext>
            </a:extLst>
          </p:cNvPr>
          <p:cNvSpPr txBox="1"/>
          <p:nvPr/>
        </p:nvSpPr>
        <p:spPr>
          <a:xfrm>
            <a:off x="345606" y="5737666"/>
            <a:ext cx="577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※</a:t>
            </a:r>
            <a:r>
              <a:rPr lang="ja-JP" altLang="en-US" sz="1600" dirty="0"/>
              <a:t>過去開催でも、データをダウンロードし、手元で試すことが可能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465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コンペの流れ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配布データをもとに分析し、締切日までに必要データを提出。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配布データは基本公開データを使用する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別のデータを使用しても良いが、それらは別評価・締切となる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コンペ用途以外でのデータ使用は禁止</a:t>
            </a:r>
            <a:endParaRPr lang="en-US" altLang="ja-JP" sz="24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ja-JP" altLang="en-US" sz="2000" dirty="0"/>
              <a:t>今回は</a:t>
            </a:r>
            <a:r>
              <a:rPr lang="en-US" altLang="ja-JP" sz="2000" dirty="0" err="1"/>
              <a:t>Nishika</a:t>
            </a:r>
            <a:r>
              <a:rPr lang="ja-JP" altLang="en-US" sz="2000" dirty="0"/>
              <a:t>主催なので、全てパブリックなデータ</a:t>
            </a:r>
            <a:endParaRPr lang="en-US" altLang="ja-JP" sz="2000" dirty="0"/>
          </a:p>
          <a:p>
            <a:pPr lvl="1">
              <a:defRPr/>
            </a:pPr>
            <a:r>
              <a:rPr lang="en-US" altLang="ja-JP" sz="2400" dirty="0"/>
              <a:t>1</a:t>
            </a:r>
            <a:r>
              <a:rPr lang="ja-JP" altLang="en-US" sz="2400" dirty="0"/>
              <a:t>日</a:t>
            </a:r>
            <a:r>
              <a:rPr lang="en-US" altLang="ja-JP" sz="2400" dirty="0"/>
              <a:t>5</a:t>
            </a:r>
            <a:r>
              <a:rPr lang="ja-JP" altLang="en-US" sz="2400" dirty="0"/>
              <a:t>回まで提出可、提出履歴の最良スコアで暫定ランクが決まる</a:t>
            </a:r>
            <a:endParaRPr lang="en-US" altLang="ja-JP" sz="2000" dirty="0"/>
          </a:p>
        </p:txBody>
      </p:sp>
      <p:pic>
        <p:nvPicPr>
          <p:cNvPr id="5" name="図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46EAD7DF-528B-41CA-AEA3-D94BD369E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" t="45248"/>
          <a:stretch/>
        </p:blipFill>
        <p:spPr>
          <a:xfrm>
            <a:off x="6536634" y="4484874"/>
            <a:ext cx="5580244" cy="160383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2403094-A6EA-4418-955B-D0CB81EBDB39}"/>
              </a:ext>
            </a:extLst>
          </p:cNvPr>
          <p:cNvSpPr txBox="1"/>
          <p:nvPr/>
        </p:nvSpPr>
        <p:spPr>
          <a:xfrm>
            <a:off x="6673782" y="4083887"/>
            <a:ext cx="530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データのダウンロード・提出は、専用</a:t>
            </a:r>
            <a:r>
              <a:rPr lang="en-US" altLang="ja-JP" dirty="0"/>
              <a:t>web</a:t>
            </a:r>
            <a:r>
              <a:rPr lang="ja-JP" altLang="en-US" dirty="0"/>
              <a:t>サイト上で行う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34EE3F-1328-4068-A8FA-8E23EB43E55F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1407A6-285A-4EB7-8478-9FF6B2CC7847}"/>
              </a:ext>
            </a:extLst>
          </p:cNvPr>
          <p:cNvSpPr txBox="1"/>
          <p:nvPr/>
        </p:nvSpPr>
        <p:spPr>
          <a:xfrm>
            <a:off x="1573426" y="4083887"/>
            <a:ext cx="339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約</a:t>
            </a:r>
            <a:r>
              <a:rPr kumimoji="1" lang="en-US" altLang="ja-JP" dirty="0"/>
              <a:t>1000</a:t>
            </a:r>
            <a:r>
              <a:rPr kumimoji="1" lang="ja-JP" altLang="en-US" dirty="0"/>
              <a:t>人参加、賞金／賞品あり</a:t>
            </a:r>
          </a:p>
        </p:txBody>
      </p:sp>
      <p:pic>
        <p:nvPicPr>
          <p:cNvPr id="11" name="図 10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E6334488-5318-45AA-94A3-3C35BCF30D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55"/>
          <a:stretch/>
        </p:blipFill>
        <p:spPr>
          <a:xfrm>
            <a:off x="75122" y="4484874"/>
            <a:ext cx="6389699" cy="131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2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生鮮野菜価格予測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国内・海外各地から出荷されてくる野菜の販売価格を予測するタスク。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基本的に、販売価格は生産量に連動するため、</a:t>
            </a:r>
            <a:r>
              <a:rPr lang="ja-JP" altLang="en-US" sz="2400" u="sng" dirty="0">
                <a:uFill>
                  <a:solidFill>
                    <a:schemeClr val="accent2"/>
                  </a:solidFill>
                </a:uFill>
              </a:rPr>
              <a:t>生産地域の生育条件と時期</a:t>
            </a:r>
            <a:r>
              <a:rPr lang="ja-JP" altLang="en-US" sz="2400" dirty="0"/>
              <a:t>が因子になる</a:t>
            </a:r>
            <a:endParaRPr lang="en-US" altLang="zh-TW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728EF405-AA51-481D-A66F-3325A61BC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52571"/>
              </p:ext>
            </p:extLst>
          </p:nvPr>
        </p:nvGraphicFramePr>
        <p:xfrm>
          <a:off x="3546465" y="2154269"/>
          <a:ext cx="8461316" cy="358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397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6811919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予測情報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1417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目的変数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4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　　東京都中央卸売市場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（大田市場）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の卸売価格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日単位）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対象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ja-JP" sz="18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ja-JP" altLang="en-US" sz="1800" b="1" dirty="0">
                          <a:solidFill>
                            <a:schemeClr val="tx1"/>
                          </a:solidFill>
                        </a:rPr>
                        <a:t>種類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　　きゅうり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こまつな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じゃがいも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そらまめ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だいこん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なましいたけ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にんじん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ねぎ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はくさい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ほうれんそう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キャベツ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　　セルリー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ピーマン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ミニトマト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レタス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180000" indent="-285750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予測期間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18000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　　期間：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2022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日～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日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　　データ：</a:t>
                      </a:r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</a:rPr>
                        <a:t>日付・野菜の種類・生産地域のデータだけ</a:t>
                      </a:r>
                      <a:endParaRPr kumimoji="1" lang="en-US" altLang="ja-JP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データ種類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（詳細は後で）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1417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卸売データ：各野菜の価格・出荷地域</a:t>
                      </a:r>
                      <a:endParaRPr kumimoji="1" lang="en-US" altLang="ja-JP" sz="1800" dirty="0"/>
                    </a:p>
                    <a:p>
                      <a:pPr marL="285750" indent="-285750">
                        <a:spcBef>
                          <a:spcPts val="1417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天候データ：各地域の天候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</a:tbl>
          </a:graphicData>
        </a:graphic>
      </p:graphicFrame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07947BCB-AA79-4EBC-94B5-4129B8611810}"/>
              </a:ext>
            </a:extLst>
          </p:cNvPr>
          <p:cNvSpPr/>
          <p:nvPr/>
        </p:nvSpPr>
        <p:spPr>
          <a:xfrm>
            <a:off x="7100746" y="5933299"/>
            <a:ext cx="4816434" cy="788176"/>
          </a:xfrm>
          <a:prstGeom prst="wedgeRoundRectCallout">
            <a:avLst>
              <a:gd name="adj1" fmla="val -33466"/>
              <a:gd name="adj2" fmla="val -78778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これらの形式が整っていないので、予測するにはデータハンドリングを頑張る必要がある</a:t>
            </a:r>
          </a:p>
        </p:txBody>
      </p:sp>
      <p:pic>
        <p:nvPicPr>
          <p:cNvPr id="10" name="グラフィックス 9" descr="ストア 単色塗りつぶし">
            <a:extLst>
              <a:ext uri="{FF2B5EF4-FFF2-40B4-BE49-F238E27FC236}">
                <a16:creationId xmlns:a16="http://schemas.microsoft.com/office/drawing/2014/main" id="{F8D78A80-A17E-421E-9D05-C68DEB49B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4244" y="4791913"/>
            <a:ext cx="819150" cy="819150"/>
          </a:xfrm>
          <a:prstGeom prst="rect">
            <a:avLst/>
          </a:prstGeom>
        </p:spPr>
      </p:pic>
      <p:pic>
        <p:nvPicPr>
          <p:cNvPr id="11" name="グラフィックス 10" descr="農業 枠線">
            <a:extLst>
              <a:ext uri="{FF2B5EF4-FFF2-40B4-BE49-F238E27FC236}">
                <a16:creationId xmlns:a16="http://schemas.microsoft.com/office/drawing/2014/main" id="{FBFB200A-61AB-4E06-9D80-21BD06A6C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8524" y="2236330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D657B6B-442A-4E07-A704-5F6BA7162156}"/>
              </a:ext>
            </a:extLst>
          </p:cNvPr>
          <p:cNvSpPr txBox="1"/>
          <p:nvPr/>
        </p:nvSpPr>
        <p:spPr>
          <a:xfrm>
            <a:off x="1104497" y="5498872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卸売市場</a:t>
            </a:r>
            <a:endParaRPr kumimoji="1" lang="ja-JP" altLang="en-US" sz="1400" dirty="0"/>
          </a:p>
        </p:txBody>
      </p:sp>
      <p:pic>
        <p:nvPicPr>
          <p:cNvPr id="13" name="グラフィックス 12" descr="ナス 単色塗りつぶし">
            <a:extLst>
              <a:ext uri="{FF2B5EF4-FFF2-40B4-BE49-F238E27FC236}">
                <a16:creationId xmlns:a16="http://schemas.microsoft.com/office/drawing/2014/main" id="{14DE407B-F8C4-4839-B7E2-D324909D89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7315" y="3583897"/>
            <a:ext cx="809047" cy="71844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883722-309B-40D1-AA96-145069BED05A}"/>
              </a:ext>
            </a:extLst>
          </p:cNvPr>
          <p:cNvSpPr txBox="1"/>
          <p:nvPr/>
        </p:nvSpPr>
        <p:spPr>
          <a:xfrm>
            <a:off x="595693" y="3682084"/>
            <a:ext cx="8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出荷</a:t>
            </a:r>
            <a:endParaRPr kumimoji="1" lang="ja-JP" altLang="en-US" sz="1100" dirty="0"/>
          </a:p>
        </p:txBody>
      </p:sp>
      <p:pic>
        <p:nvPicPr>
          <p:cNvPr id="16" name="グラフィックス 15" descr="トラック 単色塗りつぶし">
            <a:extLst>
              <a:ext uri="{FF2B5EF4-FFF2-40B4-BE49-F238E27FC236}">
                <a16:creationId xmlns:a16="http://schemas.microsoft.com/office/drawing/2014/main" id="{679D13D3-2558-4B5A-A0E1-FBAF80FC44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0018" y="3842346"/>
            <a:ext cx="622199" cy="598217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0C11FAA-A1CA-46B2-ABB8-255C33C8515D}"/>
              </a:ext>
            </a:extLst>
          </p:cNvPr>
          <p:cNvSpPr txBox="1"/>
          <p:nvPr/>
        </p:nvSpPr>
        <p:spPr>
          <a:xfrm>
            <a:off x="1104497" y="3121766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生産地域</a:t>
            </a:r>
            <a:endParaRPr kumimoji="1" lang="ja-JP" altLang="en-US" sz="14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880DB97-CD5F-49A9-A0E0-3A2FBC39E592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1753819" y="3460320"/>
            <a:ext cx="0" cy="13315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159FADD-EFF8-42D2-891A-D74C935D862F}"/>
              </a:ext>
            </a:extLst>
          </p:cNvPr>
          <p:cNvSpPr txBox="1"/>
          <p:nvPr/>
        </p:nvSpPr>
        <p:spPr>
          <a:xfrm>
            <a:off x="1699282" y="4235784"/>
            <a:ext cx="146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野菜の価格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594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卸売データ：列名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989201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野菜毎に産地・日付が異なっている上に、産地が複数の場合もある。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8" name="表 4">
            <a:extLst>
              <a:ext uri="{FF2B5EF4-FFF2-40B4-BE49-F238E27FC236}">
                <a16:creationId xmlns:a16="http://schemas.microsoft.com/office/drawing/2014/main" id="{E70E4D75-3A0C-4186-B861-B1E4A8102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81314"/>
              </p:ext>
            </p:extLst>
          </p:nvPr>
        </p:nvGraphicFramePr>
        <p:xfrm>
          <a:off x="414284" y="2185496"/>
          <a:ext cx="11323073" cy="439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587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9452486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野菜の種類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44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種類）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だいこん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かぶ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にんじん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ごぼう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れんこん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キャベツ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レタス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はくさい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こまつな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ほうれんそう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ねぎ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しゅんぎく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ブロッコリー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きゅうり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かぼちゃ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なす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ピーマン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じゃがいも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さつまいも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さといも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たまねぎ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なましいたけ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セルリー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さやえんどう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なのはな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たけのこ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ふき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うど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そらまめ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アスパラガス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ピース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とうもろこし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いんげん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えだまめ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うめ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まつたけ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オクラ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レイシにがうり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みずな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ミニトマト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にら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えのきだけ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しめじ</a:t>
                      </a:r>
                      <a:endParaRPr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2005/11/07</a:t>
                      </a:r>
                      <a:r>
                        <a:rPr kumimoji="1" lang="ja-JP" altLang="en-US" sz="1800" dirty="0"/>
                        <a:t>～</a:t>
                      </a:r>
                      <a:r>
                        <a:rPr kumimoji="1" lang="en-US" altLang="ja-JP" sz="1800" dirty="0"/>
                        <a:t>2022/04/30</a:t>
                      </a:r>
                      <a:r>
                        <a:rPr kumimoji="1" lang="ja-JP" altLang="en-US" sz="1800" dirty="0"/>
                        <a:t>（</a:t>
                      </a:r>
                      <a:r>
                        <a:rPr kumimoji="1" lang="en-US" altLang="ja-JP" sz="1800" b="1" dirty="0"/>
                        <a:t>17</a:t>
                      </a:r>
                      <a:r>
                        <a:rPr kumimoji="1" lang="ja-JP" altLang="en-US" sz="1800" b="1" dirty="0"/>
                        <a:t>年間だが、野菜の種類によって異なる</a:t>
                      </a:r>
                      <a:r>
                        <a:rPr kumimoji="1" lang="ja-JP" altLang="en-US" sz="1800" dirty="0"/>
                        <a:t>）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産地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39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種類）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県名 </a:t>
                      </a:r>
                      <a:r>
                        <a:rPr kumimoji="1" lang="en-US" altLang="ja-JP" sz="1800" dirty="0"/>
                        <a:t>or </a:t>
                      </a:r>
                      <a:r>
                        <a:rPr kumimoji="1" lang="ja-JP" altLang="en-US" sz="1800" dirty="0"/>
                        <a:t>国名 </a:t>
                      </a:r>
                      <a:r>
                        <a:rPr kumimoji="1" lang="en-US" altLang="ja-JP" sz="1800" dirty="0"/>
                        <a:t>or </a:t>
                      </a:r>
                      <a:r>
                        <a:rPr kumimoji="1" lang="ja-JP" altLang="en-US" sz="1800" dirty="0"/>
                        <a:t>各地（全国各地）。ただし、複数産地の場合、</a:t>
                      </a:r>
                      <a:r>
                        <a:rPr kumimoji="1" lang="en-US" altLang="ja-JP" sz="1800" dirty="0"/>
                        <a:t>“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”</a:t>
                      </a:r>
                      <a:r>
                        <a:rPr kumimoji="1" lang="ja-JP" altLang="en-US" sz="1800" dirty="0"/>
                        <a:t>という表記。</a:t>
                      </a:r>
                      <a:endParaRPr kumimoji="1" lang="en-US" altLang="ja-JP" sz="1800" dirty="0"/>
                    </a:p>
                    <a:p>
                      <a:pPr marL="285750" indent="-285750">
                        <a:spcBef>
                          <a:spcPts val="709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各県（</a:t>
                      </a:r>
                      <a:r>
                        <a:rPr kumimoji="1" lang="en-US" altLang="ja-JP" sz="1800" dirty="0"/>
                        <a:t>32</a:t>
                      </a:r>
                      <a:r>
                        <a:rPr kumimoji="1" lang="ja-JP" altLang="en-US" sz="1800" dirty="0"/>
                        <a:t>）：青森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岩手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秋田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宮城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山形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栃木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群馬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埼玉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山梨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神奈川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静岡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愛知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香川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徳島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高知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愛媛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沖縄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鹿児島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宮崎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熊本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佐賀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和歌山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兵庫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北海道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東京</a:t>
                      </a:r>
                      <a:endParaRPr kumimoji="1" lang="en-US" altLang="ja-JP" sz="1800" dirty="0"/>
                    </a:p>
                    <a:p>
                      <a:pPr marL="285750" indent="-285750">
                        <a:spcBef>
                          <a:spcPts val="0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各国（</a:t>
                      </a:r>
                      <a:r>
                        <a:rPr kumimoji="1" lang="en-US" altLang="ja-JP" sz="1800" dirty="0"/>
                        <a:t>7</a:t>
                      </a:r>
                      <a:r>
                        <a:rPr kumimoji="1" lang="ja-JP" altLang="en-US" sz="1800" dirty="0"/>
                        <a:t>）：日本各地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中国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アメリカ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カナダ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ニュージーランド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メキシコ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トンガ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1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販売数量合計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販売数。ただし、複数産地の場合、各産販売数の合計。</a:t>
                      </a:r>
                      <a:endParaRPr kumimoji="1" lang="en-US" altLang="ja-JP" sz="1800" dirty="0"/>
                    </a:p>
                    <a:p>
                      <a:pPr marL="0" indent="0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産地が</a:t>
                      </a:r>
                      <a:r>
                        <a:rPr kumimoji="1" lang="en-US" altLang="ja-JP" sz="1800" dirty="0"/>
                        <a:t>“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”</a:t>
                      </a:r>
                      <a:r>
                        <a:rPr kumimoji="1" lang="ja-JP" altLang="en-US" sz="1800" dirty="0"/>
                        <a:t>なら、</a:t>
                      </a:r>
                      <a:r>
                        <a:rPr kumimoji="1" lang="en-US" altLang="ja-JP" sz="1800" dirty="0"/>
                        <a:t>sum(</a:t>
                      </a:r>
                      <a:r>
                        <a:rPr kumimoji="1" lang="ja-JP" altLang="en-US" sz="1800" dirty="0"/>
                        <a:t>千葉産の販売数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沖縄産の販売数</a:t>
                      </a:r>
                      <a:r>
                        <a:rPr kumimoji="1" lang="en-US" altLang="ja-JP" sz="1800" dirty="0"/>
                        <a:t>)</a:t>
                      </a:r>
                      <a:r>
                        <a:rPr kumimoji="1" lang="ja-JP" altLang="en-US" sz="1800" dirty="0"/>
                        <a:t>。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4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販売価格中央値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販売価格。ただし、複数産地の場合、各産販売価格の中央値。</a:t>
                      </a:r>
                      <a:endParaRPr kumimoji="1" lang="en-US" altLang="ja-JP" sz="1800" dirty="0"/>
                    </a:p>
                    <a:p>
                      <a:pPr marL="0" indent="0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産地が</a:t>
                      </a:r>
                      <a:r>
                        <a:rPr kumimoji="1" lang="en-US" altLang="ja-JP" sz="1800" dirty="0"/>
                        <a:t>“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”</a:t>
                      </a:r>
                      <a:r>
                        <a:rPr kumimoji="1" lang="ja-JP" altLang="en-US" sz="1800" dirty="0"/>
                        <a:t>なら、</a:t>
                      </a:r>
                      <a:r>
                        <a:rPr kumimoji="1" lang="en-US" altLang="ja-JP" sz="1800" dirty="0"/>
                        <a:t>median(</a:t>
                      </a:r>
                      <a:r>
                        <a:rPr kumimoji="1" lang="ja-JP" altLang="en-US" sz="1800" dirty="0"/>
                        <a:t>千葉産の販売価格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沖縄産の販売価格</a:t>
                      </a:r>
                      <a:r>
                        <a:rPr kumimoji="1" lang="en-US" altLang="ja-JP" sz="1800" dirty="0"/>
                        <a:t>)</a:t>
                      </a:r>
                      <a:r>
                        <a:rPr kumimoji="1" lang="ja-JP" altLang="en-US" sz="1800" dirty="0"/>
                        <a:t>。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29901"/>
                  </a:ext>
                </a:extLst>
              </a:tr>
            </a:tbl>
          </a:graphicData>
        </a:graphic>
      </p:graphicFrame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FA1D00FB-3405-48BC-8F31-EA9E950F323F}"/>
              </a:ext>
            </a:extLst>
          </p:cNvPr>
          <p:cNvSpPr/>
          <p:nvPr/>
        </p:nvSpPr>
        <p:spPr>
          <a:xfrm>
            <a:off x="9499693" y="1582872"/>
            <a:ext cx="2534511" cy="456200"/>
          </a:xfrm>
          <a:prstGeom prst="wedgeRoundRectCallout">
            <a:avLst>
              <a:gd name="adj1" fmla="val -32611"/>
              <a:gd name="adj2" fmla="val 93196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予測対象は</a:t>
            </a:r>
            <a:r>
              <a:rPr lang="en-US" altLang="ja-JP" dirty="0"/>
              <a:t>16</a:t>
            </a:r>
            <a:r>
              <a:rPr lang="ja-JP" altLang="en-US" dirty="0"/>
              <a:t>種類のみ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173CEDE5-7EB9-470F-AB7E-1BE5A2B4EE6C}"/>
              </a:ext>
            </a:extLst>
          </p:cNvPr>
          <p:cNvSpPr/>
          <p:nvPr/>
        </p:nvSpPr>
        <p:spPr>
          <a:xfrm>
            <a:off x="9499693" y="3114675"/>
            <a:ext cx="2534511" cy="456200"/>
          </a:xfrm>
          <a:prstGeom prst="wedgeRoundRectCallout">
            <a:avLst>
              <a:gd name="adj1" fmla="val -29980"/>
              <a:gd name="adj2" fmla="val 80669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単一と複数が混合</a:t>
            </a:r>
          </a:p>
        </p:txBody>
      </p:sp>
    </p:spTree>
    <p:extLst>
      <p:ext uri="{BB962C8B-B14F-4D97-AF65-F5344CB8AC3E}">
        <p14:creationId xmlns:p14="http://schemas.microsoft.com/office/powerpoint/2010/main" val="172264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卸売データ：レコード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各野菜によって、期間・産地も異なっている。</a:t>
            </a:r>
            <a:endParaRPr lang="en-US" altLang="zh-TW" sz="28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1" name="表 4">
            <a:extLst>
              <a:ext uri="{FF2B5EF4-FFF2-40B4-BE49-F238E27FC236}">
                <a16:creationId xmlns:a16="http://schemas.microsoft.com/office/drawing/2014/main" id="{E6581CC0-E86C-4E78-87F0-F3949FBC5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264651"/>
              </p:ext>
            </p:extLst>
          </p:nvPr>
        </p:nvGraphicFramePr>
        <p:xfrm>
          <a:off x="3130813" y="1721319"/>
          <a:ext cx="847801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387665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661095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野菜の種類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販売数量合計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販売価格中央値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2005/11/07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201445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735.0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千葉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2005/11/08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189660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840.0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2005/11/10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218166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735.0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184381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しめじ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2017/05/30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12320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48.5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長野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307177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しめじ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2017/05/31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11635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43.0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長野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58882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2022/05/02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278537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2022/05/06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07982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2022/05/30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2022/05/31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D5CED4-3A24-49E9-B5DB-3CF85C46E520}"/>
              </a:ext>
            </a:extLst>
          </p:cNvPr>
          <p:cNvSpPr txBox="1"/>
          <p:nvPr/>
        </p:nvSpPr>
        <p:spPr>
          <a:xfrm>
            <a:off x="701607" y="3001446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学習データ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F55B440-0769-4C28-94A8-6A3AC2E21514}"/>
              </a:ext>
            </a:extLst>
          </p:cNvPr>
          <p:cNvSpPr txBox="1"/>
          <p:nvPr/>
        </p:nvSpPr>
        <p:spPr>
          <a:xfrm>
            <a:off x="701607" y="5059398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予測データ</a:t>
            </a:r>
            <a:endParaRPr kumimoji="1" lang="ja-JP" altLang="en-US" sz="1600" dirty="0"/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D783F44C-B0D8-4403-A6B3-8A5042E0A368}"/>
              </a:ext>
            </a:extLst>
          </p:cNvPr>
          <p:cNvSpPr/>
          <p:nvPr/>
        </p:nvSpPr>
        <p:spPr>
          <a:xfrm>
            <a:off x="2800350" y="2143125"/>
            <a:ext cx="152400" cy="2085975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7CA50F0F-9346-43A2-A770-AAB27878107C}"/>
              </a:ext>
            </a:extLst>
          </p:cNvPr>
          <p:cNvSpPr/>
          <p:nvPr/>
        </p:nvSpPr>
        <p:spPr>
          <a:xfrm>
            <a:off x="2797438" y="4362450"/>
            <a:ext cx="152400" cy="1763229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2FCE3EA-0E11-4EFF-BB86-5FE3A3B56FAF}"/>
              </a:ext>
            </a:extLst>
          </p:cNvPr>
          <p:cNvSpPr txBox="1"/>
          <p:nvPr/>
        </p:nvSpPr>
        <p:spPr>
          <a:xfrm>
            <a:off x="1350928" y="3383781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97,782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D0208B6-D158-48DC-9C65-6B58C90DA1A9}"/>
              </a:ext>
            </a:extLst>
          </p:cNvPr>
          <p:cNvSpPr txBox="1"/>
          <p:nvPr/>
        </p:nvSpPr>
        <p:spPr>
          <a:xfrm>
            <a:off x="1350927" y="5468094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320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770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天候データ：列名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518095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気温、降水量、日照時間、湿度、地域のデータ。</a:t>
            </a:r>
            <a:endParaRPr lang="en-US" altLang="ja-JP" dirty="0"/>
          </a:p>
          <a:p>
            <a:pPr>
              <a:defRPr/>
            </a:pPr>
            <a:endParaRPr lang="en-US" altLang="zh-TW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8" name="表 4">
            <a:extLst>
              <a:ext uri="{FF2B5EF4-FFF2-40B4-BE49-F238E27FC236}">
                <a16:creationId xmlns:a16="http://schemas.microsoft.com/office/drawing/2014/main" id="{E70E4D75-3A0C-4186-B861-B1E4A8102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44839"/>
              </p:ext>
            </p:extLst>
          </p:nvPr>
        </p:nvGraphicFramePr>
        <p:xfrm>
          <a:off x="434463" y="1540859"/>
          <a:ext cx="11323073" cy="46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966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8975107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2004/11/06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～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2022/04/30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年間、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日単位）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平均気温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℃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最高気温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℃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1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最高気温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_time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その日の中で最高気温に到達した時刻（</a:t>
                      </a:r>
                      <a:r>
                        <a:rPr kumimoji="1" lang="en-US" altLang="ja-JP" sz="1800" dirty="0"/>
                        <a:t>HH:MM</a:t>
                      </a:r>
                      <a:r>
                        <a:rPr kumimoji="1" lang="ja-JP" altLang="en-US" sz="1800" dirty="0"/>
                        <a:t>）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4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最低気温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℃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最低気温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_time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17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その日の中で最低気温に到達した時刻（</a:t>
                      </a:r>
                      <a:r>
                        <a:rPr kumimoji="1" lang="en-US" altLang="ja-JP" sz="1800" dirty="0"/>
                        <a:t>HH:MM</a:t>
                      </a:r>
                      <a:r>
                        <a:rPr kumimoji="1" lang="ja-JP" altLang="en-US" sz="1800" dirty="0"/>
                        <a:t>）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92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降水量合計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 [mm]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4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日照時間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[hour]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4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平均湿度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[%]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地域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32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種類）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観測市名。</a:t>
                      </a:r>
                      <a:endParaRPr kumimoji="1" lang="en-US" altLang="ja-JP" sz="1800" dirty="0"/>
                    </a:p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盛岡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秋田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仙台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山形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水戸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宇都宮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前橋</a:t>
                      </a:r>
                      <a:r>
                        <a:rPr kumimoji="1" lang="en-US" altLang="ja-JP" sz="1800" dirty="0"/>
                        <a:t>,</a:t>
                      </a:r>
                      <a:r>
                        <a:rPr kumimoji="1" lang="ja-JP" altLang="en-US" sz="1800" dirty="0"/>
                        <a:t> 熊谷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甲府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横浜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浜松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名古屋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高松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徳島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高知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松山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那覇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鹿児島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宮崎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熊本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佐賀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和歌山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神戸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帯広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東京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01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964185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6017</TotalTime>
  <Words>3304</Words>
  <Application>Microsoft Office PowerPoint</Application>
  <PresentationFormat>ワイド画面</PresentationFormat>
  <Paragraphs>985</Paragraphs>
  <Slides>27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3" baseType="lpstr">
      <vt:lpstr>Meiryo UI</vt:lpstr>
      <vt:lpstr>游ゴシック</vt:lpstr>
      <vt:lpstr>Arial</vt:lpstr>
      <vt:lpstr>Cambria Math</vt:lpstr>
      <vt:lpstr>Wingdings</vt:lpstr>
      <vt:lpstr>Yokogawa_Template_Standard</vt:lpstr>
      <vt:lpstr>野菜価格予測（分析コンペ）</vt:lpstr>
      <vt:lpstr>アジェンダ</vt:lpstr>
      <vt:lpstr>データ分析コンペティション</vt:lpstr>
      <vt:lpstr>今回の内容</vt:lpstr>
      <vt:lpstr>コンペの流れ</vt:lpstr>
      <vt:lpstr>生鮮野菜価格予測</vt:lpstr>
      <vt:lpstr>卸売データ：列名</vt:lpstr>
      <vt:lpstr>卸売データ：レコード</vt:lpstr>
      <vt:lpstr>天候データ：列名</vt:lpstr>
      <vt:lpstr>天候データ：レコード</vt:lpstr>
      <vt:lpstr>仮説</vt:lpstr>
      <vt:lpstr>仮説</vt:lpstr>
      <vt:lpstr>仮説</vt:lpstr>
      <vt:lpstr>予測の方針</vt:lpstr>
      <vt:lpstr>前処理①</vt:lpstr>
      <vt:lpstr>前処理②</vt:lpstr>
      <vt:lpstr>可視化①</vt:lpstr>
      <vt:lpstr>可視化②</vt:lpstr>
      <vt:lpstr>ラグ特徴量</vt:lpstr>
      <vt:lpstr>評価と提出</vt:lpstr>
      <vt:lpstr>予測モデル</vt:lpstr>
      <vt:lpstr>予測結果（年月日、年月日／産地）</vt:lpstr>
      <vt:lpstr>予測結果（年月日/産地/過去価格、年月日/産地/過去価格/過去天候）</vt:lpstr>
      <vt:lpstr>予測結果まとめ</vt:lpstr>
      <vt:lpstr>最終結果</vt:lpstr>
      <vt:lpstr>まとめ・感想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Kumagai, Wataru (Wataru.Kumagai@yokogawa.com)</cp:lastModifiedBy>
  <cp:revision>664</cp:revision>
  <dcterms:created xsi:type="dcterms:W3CDTF">2022-01-26T00:23:42Z</dcterms:created>
  <dcterms:modified xsi:type="dcterms:W3CDTF">2022-09-21T09:13:14Z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2022-09-21T03:35:38Z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6f589cf2-17ad-440b-941f-5afec0099a76</vt:lpwstr>
  </property>
  <property fmtid="{D5CDD505-2E9C-101B-9397-08002B2CF9AE}" pid="8" name="MSIP_Label_69b5a962-1a7a-4bf8-819d-07a170110954_ContentBits">
    <vt:lpwstr>0</vt:lpwstr>
  </property>
</Properties>
</file>