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3" r:id="rId5"/>
    <p:sldId id="257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B6CDB-6CA0-496D-8D6D-C2DDE0B10D94}" v="231" dt="2022-09-20T13:26:04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566B6CDB-6CA0-496D-8D6D-C2DDE0B10D94}"/>
    <pc:docChg chg="undo custSel addSld modSld">
      <pc:chgData name="熊谷 渉" userId="b7a4e8598c9bd55e" providerId="LiveId" clId="{566B6CDB-6CA0-496D-8D6D-C2DDE0B10D94}" dt="2022-09-20T13:26:42.759" v="1023" actId="20577"/>
      <pc:docMkLst>
        <pc:docMk/>
      </pc:docMkLst>
      <pc:sldChg chg="addSp delSp modSp mod">
        <pc:chgData name="熊谷 渉" userId="b7a4e8598c9bd55e" providerId="LiveId" clId="{566B6CDB-6CA0-496D-8D6D-C2DDE0B10D94}" dt="2022-09-20T13:24:11.917" v="793" actId="20577"/>
        <pc:sldMkLst>
          <pc:docMk/>
          <pc:sldMk cId="3593273603" sldId="259"/>
        </pc:sldMkLst>
        <pc:spChg chg="mod">
          <ac:chgData name="熊谷 渉" userId="b7a4e8598c9bd55e" providerId="LiveId" clId="{566B6CDB-6CA0-496D-8D6D-C2DDE0B10D94}" dt="2022-09-20T12:31:36.838" v="42" actId="20577"/>
          <ac:spMkLst>
            <pc:docMk/>
            <pc:sldMk cId="3593273603" sldId="259"/>
            <ac:spMk id="2" creationId="{5B67E6C7-24E1-F016-3A0C-B6D0404A65CB}"/>
          </ac:spMkLst>
        </pc:spChg>
        <pc:spChg chg="add mod">
          <ac:chgData name="熊谷 渉" userId="b7a4e8598c9bd55e" providerId="LiveId" clId="{566B6CDB-6CA0-496D-8D6D-C2DDE0B10D94}" dt="2022-09-20T13:21:47.754" v="484" actId="1036"/>
          <ac:spMkLst>
            <pc:docMk/>
            <pc:sldMk cId="3593273603" sldId="259"/>
            <ac:spMk id="5" creationId="{722C645C-9147-10BB-11DF-CD910E0EBB8D}"/>
          </ac:spMkLst>
        </pc:spChg>
        <pc:spChg chg="del">
          <ac:chgData name="熊谷 渉" userId="b7a4e8598c9bd55e" providerId="LiveId" clId="{566B6CDB-6CA0-496D-8D6D-C2DDE0B10D94}" dt="2022-09-20T12:30:43.823" v="0" actId="478"/>
          <ac:spMkLst>
            <pc:docMk/>
            <pc:sldMk cId="3593273603" sldId="259"/>
            <ac:spMk id="6" creationId="{152270C2-3412-2635-5C8D-A098556151D9}"/>
          </ac:spMkLst>
        </pc:spChg>
        <pc:spChg chg="add mod">
          <ac:chgData name="熊谷 渉" userId="b7a4e8598c9bd55e" providerId="LiveId" clId="{566B6CDB-6CA0-496D-8D6D-C2DDE0B10D94}" dt="2022-09-20T13:21:47.754" v="484" actId="1036"/>
          <ac:spMkLst>
            <pc:docMk/>
            <pc:sldMk cId="3593273603" sldId="259"/>
            <ac:spMk id="7" creationId="{1AA8F413-6A4C-1AAD-1C98-336265B18897}"/>
          </ac:spMkLst>
        </pc:spChg>
        <pc:spChg chg="del">
          <ac:chgData name="熊谷 渉" userId="b7a4e8598c9bd55e" providerId="LiveId" clId="{566B6CDB-6CA0-496D-8D6D-C2DDE0B10D94}" dt="2022-09-20T12:31:20.602" v="7" actId="478"/>
          <ac:spMkLst>
            <pc:docMk/>
            <pc:sldMk cId="3593273603" sldId="259"/>
            <ac:spMk id="14" creationId="{C8C7EC7B-1687-F3F8-8286-FD47541F90FE}"/>
          </ac:spMkLst>
        </pc:spChg>
        <pc:spChg chg="del">
          <ac:chgData name="熊谷 渉" userId="b7a4e8598c9bd55e" providerId="LiveId" clId="{566B6CDB-6CA0-496D-8D6D-C2DDE0B10D94}" dt="2022-09-20T12:30:43.823" v="0" actId="478"/>
          <ac:spMkLst>
            <pc:docMk/>
            <pc:sldMk cId="3593273603" sldId="259"/>
            <ac:spMk id="21" creationId="{7E2B0DED-13C5-3995-950C-0D323E6E1DDD}"/>
          </ac:spMkLst>
        </pc:spChg>
        <pc:spChg chg="del">
          <ac:chgData name="熊谷 渉" userId="b7a4e8598c9bd55e" providerId="LiveId" clId="{566B6CDB-6CA0-496D-8D6D-C2DDE0B10D94}" dt="2022-09-20T12:30:43.823" v="0" actId="478"/>
          <ac:spMkLst>
            <pc:docMk/>
            <pc:sldMk cId="3593273603" sldId="259"/>
            <ac:spMk id="23" creationId="{AB04FBDE-01EC-57B5-7C56-6F7611293AF6}"/>
          </ac:spMkLst>
        </pc:spChg>
        <pc:spChg chg="del">
          <ac:chgData name="熊谷 渉" userId="b7a4e8598c9bd55e" providerId="LiveId" clId="{566B6CDB-6CA0-496D-8D6D-C2DDE0B10D94}" dt="2022-09-20T12:30:43.823" v="0" actId="478"/>
          <ac:spMkLst>
            <pc:docMk/>
            <pc:sldMk cId="3593273603" sldId="259"/>
            <ac:spMk id="25" creationId="{BF5D60A1-DD3A-9305-D5EE-FC699303AC72}"/>
          </ac:spMkLst>
        </pc:spChg>
        <pc:spChg chg="del">
          <ac:chgData name="熊谷 渉" userId="b7a4e8598c9bd55e" providerId="LiveId" clId="{566B6CDB-6CA0-496D-8D6D-C2DDE0B10D94}" dt="2022-09-20T12:30:43.823" v="0" actId="478"/>
          <ac:spMkLst>
            <pc:docMk/>
            <pc:sldMk cId="3593273603" sldId="259"/>
            <ac:spMk id="27" creationId="{F774B1DB-2942-2F13-BF97-5670E4F17597}"/>
          </ac:spMkLst>
        </pc:spChg>
        <pc:spChg chg="del">
          <ac:chgData name="熊谷 渉" userId="b7a4e8598c9bd55e" providerId="LiveId" clId="{566B6CDB-6CA0-496D-8D6D-C2DDE0B10D94}" dt="2022-09-20T12:31:02.682" v="3" actId="478"/>
          <ac:spMkLst>
            <pc:docMk/>
            <pc:sldMk cId="3593273603" sldId="259"/>
            <ac:spMk id="28" creationId="{8CB28475-38CE-0475-92B0-A8343AE98EE8}"/>
          </ac:spMkLst>
        </pc:spChg>
        <pc:spChg chg="del">
          <ac:chgData name="熊谷 渉" userId="b7a4e8598c9bd55e" providerId="LiveId" clId="{566B6CDB-6CA0-496D-8D6D-C2DDE0B10D94}" dt="2022-09-20T12:30:43.823" v="0" actId="478"/>
          <ac:spMkLst>
            <pc:docMk/>
            <pc:sldMk cId="3593273603" sldId="259"/>
            <ac:spMk id="31" creationId="{CDFFC032-1B25-83D9-D0C4-6C2E6953E8C9}"/>
          </ac:spMkLst>
        </pc:spChg>
        <pc:spChg chg="del">
          <ac:chgData name="熊谷 渉" userId="b7a4e8598c9bd55e" providerId="LiveId" clId="{566B6CDB-6CA0-496D-8D6D-C2DDE0B10D94}" dt="2022-09-20T12:31:02.682" v="3" actId="478"/>
          <ac:spMkLst>
            <pc:docMk/>
            <pc:sldMk cId="3593273603" sldId="259"/>
            <ac:spMk id="32" creationId="{4E007333-14AD-830B-22D4-07FA6CF912C9}"/>
          </ac:spMkLst>
        </pc:spChg>
        <pc:spChg chg="del">
          <ac:chgData name="熊谷 渉" userId="b7a4e8598c9bd55e" providerId="LiveId" clId="{566B6CDB-6CA0-496D-8D6D-C2DDE0B10D94}" dt="2022-09-20T12:31:02.682" v="3" actId="478"/>
          <ac:spMkLst>
            <pc:docMk/>
            <pc:sldMk cId="3593273603" sldId="259"/>
            <ac:spMk id="35" creationId="{C4DF50F2-333B-27DA-B2A6-984FE4A29DE7}"/>
          </ac:spMkLst>
        </pc:spChg>
        <pc:spChg chg="mod">
          <ac:chgData name="熊谷 渉" userId="b7a4e8598c9bd55e" providerId="LiveId" clId="{566B6CDB-6CA0-496D-8D6D-C2DDE0B10D94}" dt="2022-09-20T13:23:18.322" v="752" actId="20577"/>
          <ac:spMkLst>
            <pc:docMk/>
            <pc:sldMk cId="3593273603" sldId="259"/>
            <ac:spMk id="41" creationId="{224A9054-19BF-15A7-5D2E-5066DDA4A370}"/>
          </ac:spMkLst>
        </pc:spChg>
        <pc:spChg chg="del">
          <ac:chgData name="熊谷 渉" userId="b7a4e8598c9bd55e" providerId="LiveId" clId="{566B6CDB-6CA0-496D-8D6D-C2DDE0B10D94}" dt="2022-09-20T12:30:43.823" v="0" actId="478"/>
          <ac:spMkLst>
            <pc:docMk/>
            <pc:sldMk cId="3593273603" sldId="259"/>
            <ac:spMk id="42" creationId="{2B7FF094-0E4A-6DB3-836F-A289A24D683F}"/>
          </ac:spMkLst>
        </pc:spChg>
        <pc:spChg chg="del">
          <ac:chgData name="熊谷 渉" userId="b7a4e8598c9bd55e" providerId="LiveId" clId="{566B6CDB-6CA0-496D-8D6D-C2DDE0B10D94}" dt="2022-09-20T12:30:43.823" v="0" actId="478"/>
          <ac:spMkLst>
            <pc:docMk/>
            <pc:sldMk cId="3593273603" sldId="259"/>
            <ac:spMk id="44" creationId="{B2758F5E-8EB6-5154-C721-7BA7FA3B450E}"/>
          </ac:spMkLst>
        </pc:spChg>
        <pc:spChg chg="del">
          <ac:chgData name="熊谷 渉" userId="b7a4e8598c9bd55e" providerId="LiveId" clId="{566B6CDB-6CA0-496D-8D6D-C2DDE0B10D94}" dt="2022-09-20T12:30:43.823" v="0" actId="478"/>
          <ac:spMkLst>
            <pc:docMk/>
            <pc:sldMk cId="3593273603" sldId="259"/>
            <ac:spMk id="46" creationId="{DC3EB959-3489-7A4C-1A5C-4A15EE4E1230}"/>
          </ac:spMkLst>
        </pc:spChg>
        <pc:spChg chg="del">
          <ac:chgData name="熊谷 渉" userId="b7a4e8598c9bd55e" providerId="LiveId" clId="{566B6CDB-6CA0-496D-8D6D-C2DDE0B10D94}" dt="2022-09-20T12:30:43.823" v="0" actId="478"/>
          <ac:spMkLst>
            <pc:docMk/>
            <pc:sldMk cId="3593273603" sldId="259"/>
            <ac:spMk id="48" creationId="{535955E2-2682-2E3B-2F12-708582D299FA}"/>
          </ac:spMkLst>
        </pc:spChg>
        <pc:spChg chg="del">
          <ac:chgData name="熊谷 渉" userId="b7a4e8598c9bd55e" providerId="LiveId" clId="{566B6CDB-6CA0-496D-8D6D-C2DDE0B10D94}" dt="2022-09-20T12:31:02.682" v="3" actId="478"/>
          <ac:spMkLst>
            <pc:docMk/>
            <pc:sldMk cId="3593273603" sldId="259"/>
            <ac:spMk id="53" creationId="{0974C124-BF56-784B-97BA-2E2AF99CC962}"/>
          </ac:spMkLst>
        </pc:spChg>
        <pc:spChg chg="del">
          <ac:chgData name="熊谷 渉" userId="b7a4e8598c9bd55e" providerId="LiveId" clId="{566B6CDB-6CA0-496D-8D6D-C2DDE0B10D94}" dt="2022-09-20T12:31:02.682" v="3" actId="478"/>
          <ac:spMkLst>
            <pc:docMk/>
            <pc:sldMk cId="3593273603" sldId="259"/>
            <ac:spMk id="56" creationId="{76559D5D-B95A-6974-B412-F53283009F77}"/>
          </ac:spMkLst>
        </pc:spChg>
        <pc:spChg chg="del">
          <ac:chgData name="熊谷 渉" userId="b7a4e8598c9bd55e" providerId="LiveId" clId="{566B6CDB-6CA0-496D-8D6D-C2DDE0B10D94}" dt="2022-09-20T12:31:02.682" v="3" actId="478"/>
          <ac:spMkLst>
            <pc:docMk/>
            <pc:sldMk cId="3593273603" sldId="259"/>
            <ac:spMk id="60" creationId="{DDAD3D82-CA7D-204D-B16B-012525F6D607}"/>
          </ac:spMkLst>
        </pc:spChg>
        <pc:spChg chg="del">
          <ac:chgData name="熊谷 渉" userId="b7a4e8598c9bd55e" providerId="LiveId" clId="{566B6CDB-6CA0-496D-8D6D-C2DDE0B10D94}" dt="2022-09-20T12:31:02.682" v="3" actId="478"/>
          <ac:spMkLst>
            <pc:docMk/>
            <pc:sldMk cId="3593273603" sldId="259"/>
            <ac:spMk id="85" creationId="{6C1CDE21-4C02-E7A2-DE91-830FA6280F26}"/>
          </ac:spMkLst>
        </pc:spChg>
        <pc:spChg chg="del">
          <ac:chgData name="熊谷 渉" userId="b7a4e8598c9bd55e" providerId="LiveId" clId="{566B6CDB-6CA0-496D-8D6D-C2DDE0B10D94}" dt="2022-09-20T12:31:02.682" v="3" actId="478"/>
          <ac:spMkLst>
            <pc:docMk/>
            <pc:sldMk cId="3593273603" sldId="259"/>
            <ac:spMk id="87" creationId="{E632E77A-E02F-FE11-75E2-D566A83E3AC6}"/>
          </ac:spMkLst>
        </pc:spChg>
        <pc:spChg chg="del">
          <ac:chgData name="熊谷 渉" userId="b7a4e8598c9bd55e" providerId="LiveId" clId="{566B6CDB-6CA0-496D-8D6D-C2DDE0B10D94}" dt="2022-09-20T12:31:02.682" v="3" actId="478"/>
          <ac:spMkLst>
            <pc:docMk/>
            <pc:sldMk cId="3593273603" sldId="259"/>
            <ac:spMk id="89" creationId="{C2BD7B9C-96C7-65D2-32BB-C1A84019767A}"/>
          </ac:spMkLst>
        </pc:spChg>
        <pc:spChg chg="del">
          <ac:chgData name="熊谷 渉" userId="b7a4e8598c9bd55e" providerId="LiveId" clId="{566B6CDB-6CA0-496D-8D6D-C2DDE0B10D94}" dt="2022-09-20T12:31:02.682" v="3" actId="478"/>
          <ac:spMkLst>
            <pc:docMk/>
            <pc:sldMk cId="3593273603" sldId="259"/>
            <ac:spMk id="91" creationId="{16B0ED8D-5F59-9960-7AD6-F102F038DFFF}"/>
          </ac:spMkLst>
        </pc:spChg>
        <pc:spChg chg="del">
          <ac:chgData name="熊谷 渉" userId="b7a4e8598c9bd55e" providerId="LiveId" clId="{566B6CDB-6CA0-496D-8D6D-C2DDE0B10D94}" dt="2022-09-20T12:31:02.682" v="3" actId="478"/>
          <ac:spMkLst>
            <pc:docMk/>
            <pc:sldMk cId="3593273603" sldId="259"/>
            <ac:spMk id="93" creationId="{17785460-7964-F6A3-6EAF-0FE3C45EFA36}"/>
          </ac:spMkLst>
        </pc:spChg>
        <pc:spChg chg="del">
          <ac:chgData name="熊谷 渉" userId="b7a4e8598c9bd55e" providerId="LiveId" clId="{566B6CDB-6CA0-496D-8D6D-C2DDE0B10D94}" dt="2022-09-20T12:31:02.682" v="3" actId="478"/>
          <ac:spMkLst>
            <pc:docMk/>
            <pc:sldMk cId="3593273603" sldId="259"/>
            <ac:spMk id="95" creationId="{408DDEE9-8CD4-483B-1609-79AD7B9E5420}"/>
          </ac:spMkLst>
        </pc:spChg>
        <pc:spChg chg="del">
          <ac:chgData name="熊谷 渉" userId="b7a4e8598c9bd55e" providerId="LiveId" clId="{566B6CDB-6CA0-496D-8D6D-C2DDE0B10D94}" dt="2022-09-20T12:31:02.682" v="3" actId="478"/>
          <ac:spMkLst>
            <pc:docMk/>
            <pc:sldMk cId="3593273603" sldId="259"/>
            <ac:spMk id="97" creationId="{7D39BBA0-1063-4960-81F5-9915A0FF5CA7}"/>
          </ac:spMkLst>
        </pc:spChg>
        <pc:spChg chg="del">
          <ac:chgData name="熊谷 渉" userId="b7a4e8598c9bd55e" providerId="LiveId" clId="{566B6CDB-6CA0-496D-8D6D-C2DDE0B10D94}" dt="2022-09-20T12:31:02.682" v="3" actId="478"/>
          <ac:spMkLst>
            <pc:docMk/>
            <pc:sldMk cId="3593273603" sldId="259"/>
            <ac:spMk id="99" creationId="{C4481B7E-CF36-28FF-6083-96B8ED9BD7FE}"/>
          </ac:spMkLst>
        </pc:spChg>
        <pc:spChg chg="del">
          <ac:chgData name="熊谷 渉" userId="b7a4e8598c9bd55e" providerId="LiveId" clId="{566B6CDB-6CA0-496D-8D6D-C2DDE0B10D94}" dt="2022-09-20T12:31:02.682" v="3" actId="478"/>
          <ac:spMkLst>
            <pc:docMk/>
            <pc:sldMk cId="3593273603" sldId="259"/>
            <ac:spMk id="101" creationId="{1D7E44B4-8F7F-8882-4E16-ECBF9A92C4DC}"/>
          </ac:spMkLst>
        </pc:spChg>
        <pc:spChg chg="del">
          <ac:chgData name="熊谷 渉" userId="b7a4e8598c9bd55e" providerId="LiveId" clId="{566B6CDB-6CA0-496D-8D6D-C2DDE0B10D94}" dt="2022-09-20T12:31:02.682" v="3" actId="478"/>
          <ac:spMkLst>
            <pc:docMk/>
            <pc:sldMk cId="3593273603" sldId="259"/>
            <ac:spMk id="103" creationId="{255412A8-870B-7CC5-2B41-83FEA11438DB}"/>
          </ac:spMkLst>
        </pc:spChg>
        <pc:spChg chg="del">
          <ac:chgData name="熊谷 渉" userId="b7a4e8598c9bd55e" providerId="LiveId" clId="{566B6CDB-6CA0-496D-8D6D-C2DDE0B10D94}" dt="2022-09-20T12:30:43.823" v="0" actId="478"/>
          <ac:spMkLst>
            <pc:docMk/>
            <pc:sldMk cId="3593273603" sldId="259"/>
            <ac:spMk id="105" creationId="{0AF4F450-9F3D-FEAE-4250-82DBA76588D5}"/>
          </ac:spMkLst>
        </pc:spChg>
        <pc:spChg chg="del">
          <ac:chgData name="熊谷 渉" userId="b7a4e8598c9bd55e" providerId="LiveId" clId="{566B6CDB-6CA0-496D-8D6D-C2DDE0B10D94}" dt="2022-09-20T12:30:43.823" v="0" actId="478"/>
          <ac:spMkLst>
            <pc:docMk/>
            <pc:sldMk cId="3593273603" sldId="259"/>
            <ac:spMk id="107" creationId="{C108CC83-F9F0-FA9A-C023-1A5010722017}"/>
          </ac:spMkLst>
        </pc:spChg>
        <pc:spChg chg="del">
          <ac:chgData name="熊谷 渉" userId="b7a4e8598c9bd55e" providerId="LiveId" clId="{566B6CDB-6CA0-496D-8D6D-C2DDE0B10D94}" dt="2022-09-20T12:30:43.823" v="0" actId="478"/>
          <ac:spMkLst>
            <pc:docMk/>
            <pc:sldMk cId="3593273603" sldId="259"/>
            <ac:spMk id="109" creationId="{4081F38E-BD17-7A55-1E4E-BA284D620B84}"/>
          </ac:spMkLst>
        </pc:spChg>
        <pc:spChg chg="del">
          <ac:chgData name="熊谷 渉" userId="b7a4e8598c9bd55e" providerId="LiveId" clId="{566B6CDB-6CA0-496D-8D6D-C2DDE0B10D94}" dt="2022-09-20T12:30:43.823" v="0" actId="478"/>
          <ac:spMkLst>
            <pc:docMk/>
            <pc:sldMk cId="3593273603" sldId="259"/>
            <ac:spMk id="111" creationId="{96E44937-E80F-FA87-CA7A-4A17B97F7CFF}"/>
          </ac:spMkLst>
        </pc:spChg>
        <pc:spChg chg="del">
          <ac:chgData name="熊谷 渉" userId="b7a4e8598c9bd55e" providerId="LiveId" clId="{566B6CDB-6CA0-496D-8D6D-C2DDE0B10D94}" dt="2022-09-20T12:30:43.823" v="0" actId="478"/>
          <ac:spMkLst>
            <pc:docMk/>
            <pc:sldMk cId="3593273603" sldId="259"/>
            <ac:spMk id="113" creationId="{50FE384B-0087-BBBF-DD31-2CDBA6000D58}"/>
          </ac:spMkLst>
        </pc:spChg>
        <pc:spChg chg="del">
          <ac:chgData name="熊谷 渉" userId="b7a4e8598c9bd55e" providerId="LiveId" clId="{566B6CDB-6CA0-496D-8D6D-C2DDE0B10D94}" dt="2022-09-20T12:30:43.823" v="0" actId="478"/>
          <ac:spMkLst>
            <pc:docMk/>
            <pc:sldMk cId="3593273603" sldId="259"/>
            <ac:spMk id="115" creationId="{5B21AF50-D1D2-97D6-0692-2E68F0407DAE}"/>
          </ac:spMkLst>
        </pc:spChg>
        <pc:spChg chg="del">
          <ac:chgData name="熊谷 渉" userId="b7a4e8598c9bd55e" providerId="LiveId" clId="{566B6CDB-6CA0-496D-8D6D-C2DDE0B10D94}" dt="2022-09-20T12:30:43.823" v="0" actId="478"/>
          <ac:spMkLst>
            <pc:docMk/>
            <pc:sldMk cId="3593273603" sldId="259"/>
            <ac:spMk id="117" creationId="{2626F85F-6CC4-6416-D078-90AF70B0C1CF}"/>
          </ac:spMkLst>
        </pc:spChg>
        <pc:spChg chg="del">
          <ac:chgData name="熊谷 渉" userId="b7a4e8598c9bd55e" providerId="LiveId" clId="{566B6CDB-6CA0-496D-8D6D-C2DDE0B10D94}" dt="2022-09-20T12:30:43.823" v="0" actId="478"/>
          <ac:spMkLst>
            <pc:docMk/>
            <pc:sldMk cId="3593273603" sldId="259"/>
            <ac:spMk id="119" creationId="{B4336780-C37C-2EE1-BA6C-072E6ECACF64}"/>
          </ac:spMkLst>
        </pc:spChg>
        <pc:spChg chg="add mod">
          <ac:chgData name="熊谷 渉" userId="b7a4e8598c9bd55e" providerId="LiveId" clId="{566B6CDB-6CA0-496D-8D6D-C2DDE0B10D94}" dt="2022-09-20T13:21:47.754" v="484" actId="1036"/>
          <ac:spMkLst>
            <pc:docMk/>
            <pc:sldMk cId="3593273603" sldId="259"/>
            <ac:spMk id="127" creationId="{7EADCF54-49B0-C9CD-2098-3A04EF98E5E9}"/>
          </ac:spMkLst>
        </pc:spChg>
        <pc:spChg chg="add mod">
          <ac:chgData name="熊谷 渉" userId="b7a4e8598c9bd55e" providerId="LiveId" clId="{566B6CDB-6CA0-496D-8D6D-C2DDE0B10D94}" dt="2022-09-20T13:21:47.754" v="484" actId="1036"/>
          <ac:spMkLst>
            <pc:docMk/>
            <pc:sldMk cId="3593273603" sldId="259"/>
            <ac:spMk id="128" creationId="{655DF66A-3CA1-87B8-6ED2-7C2938937399}"/>
          </ac:spMkLst>
        </pc:spChg>
        <pc:spChg chg="add mod">
          <ac:chgData name="熊谷 渉" userId="b7a4e8598c9bd55e" providerId="LiveId" clId="{566B6CDB-6CA0-496D-8D6D-C2DDE0B10D94}" dt="2022-09-20T13:21:47.754" v="484" actId="1036"/>
          <ac:spMkLst>
            <pc:docMk/>
            <pc:sldMk cId="3593273603" sldId="259"/>
            <ac:spMk id="130" creationId="{58C2EB0B-510F-1194-02B1-2DD02ACA7622}"/>
          </ac:spMkLst>
        </pc:spChg>
        <pc:spChg chg="add mod">
          <ac:chgData name="熊谷 渉" userId="b7a4e8598c9bd55e" providerId="LiveId" clId="{566B6CDB-6CA0-496D-8D6D-C2DDE0B10D94}" dt="2022-09-20T13:21:47.754" v="484" actId="1036"/>
          <ac:spMkLst>
            <pc:docMk/>
            <pc:sldMk cId="3593273603" sldId="259"/>
            <ac:spMk id="131" creationId="{82F0D903-E820-ACBE-921A-7DD81C5DE2DB}"/>
          </ac:spMkLst>
        </pc:spChg>
        <pc:spChg chg="add mod">
          <ac:chgData name="熊谷 渉" userId="b7a4e8598c9bd55e" providerId="LiveId" clId="{566B6CDB-6CA0-496D-8D6D-C2DDE0B10D94}" dt="2022-09-20T13:23:41.592" v="755" actId="1076"/>
          <ac:spMkLst>
            <pc:docMk/>
            <pc:sldMk cId="3593273603" sldId="259"/>
            <ac:spMk id="132" creationId="{E4772D9F-BF49-88B8-BCB9-CEE539393585}"/>
          </ac:spMkLst>
        </pc:spChg>
        <pc:spChg chg="add mod">
          <ac:chgData name="熊谷 渉" userId="b7a4e8598c9bd55e" providerId="LiveId" clId="{566B6CDB-6CA0-496D-8D6D-C2DDE0B10D94}" dt="2022-09-20T13:23:53.373" v="758" actId="1076"/>
          <ac:spMkLst>
            <pc:docMk/>
            <pc:sldMk cId="3593273603" sldId="259"/>
            <ac:spMk id="133" creationId="{6945FAB1-32AA-0566-9BE2-47FADA8E4FD4}"/>
          </ac:spMkLst>
        </pc:spChg>
        <pc:spChg chg="add mod">
          <ac:chgData name="熊谷 渉" userId="b7a4e8598c9bd55e" providerId="LiveId" clId="{566B6CDB-6CA0-496D-8D6D-C2DDE0B10D94}" dt="2022-09-20T13:24:05.355" v="784" actId="1076"/>
          <ac:spMkLst>
            <pc:docMk/>
            <pc:sldMk cId="3593273603" sldId="259"/>
            <ac:spMk id="134" creationId="{C597B4CC-DC15-272C-35A4-AE8A106710B7}"/>
          </ac:spMkLst>
        </pc:spChg>
        <pc:spChg chg="add mod">
          <ac:chgData name="熊谷 渉" userId="b7a4e8598c9bd55e" providerId="LiveId" clId="{566B6CDB-6CA0-496D-8D6D-C2DDE0B10D94}" dt="2022-09-20T13:24:11.917" v="793" actId="20577"/>
          <ac:spMkLst>
            <pc:docMk/>
            <pc:sldMk cId="3593273603" sldId="259"/>
            <ac:spMk id="135" creationId="{90DCC3A1-90B2-54C5-EFE0-C8CA80076B55}"/>
          </ac:spMkLst>
        </pc:spChg>
        <pc:picChg chg="add mod">
          <ac:chgData name="熊谷 渉" userId="b7a4e8598c9bd55e" providerId="LiveId" clId="{566B6CDB-6CA0-496D-8D6D-C2DDE0B10D94}" dt="2022-09-20T13:21:47.754" v="484" actId="1036"/>
          <ac:picMkLst>
            <pc:docMk/>
            <pc:sldMk cId="3593273603" sldId="259"/>
            <ac:picMk id="3" creationId="{6F5A9D11-376C-414C-3C3E-529ADED6DBBB}"/>
          </ac:picMkLst>
        </pc:picChg>
        <pc:picChg chg="add mod">
          <ac:chgData name="熊谷 渉" userId="b7a4e8598c9bd55e" providerId="LiveId" clId="{566B6CDB-6CA0-496D-8D6D-C2DDE0B10D94}" dt="2022-09-20T13:21:47.754" v="484" actId="1036"/>
          <ac:picMkLst>
            <pc:docMk/>
            <pc:sldMk cId="3593273603" sldId="259"/>
            <ac:picMk id="4" creationId="{80F9CA0D-B244-E31B-89BC-CBEDC623218E}"/>
          </ac:picMkLst>
        </pc:picChg>
        <pc:cxnChg chg="del">
          <ac:chgData name="熊谷 渉" userId="b7a4e8598c9bd55e" providerId="LiveId" clId="{566B6CDB-6CA0-496D-8D6D-C2DDE0B10D94}" dt="2022-09-20T12:30:43.823" v="0" actId="478"/>
          <ac:cxnSpMkLst>
            <pc:docMk/>
            <pc:sldMk cId="3593273603" sldId="259"/>
            <ac:cxnSpMk id="9" creationId="{CB646CAA-3226-5A43-47FF-9514D61B96ED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10" creationId="{D1792CA0-88F3-7043-E643-0BADEFE53491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11" creationId="{F2F150AC-8E0F-1582-EFA8-B51E0B4DE38E}"/>
          </ac:cxnSpMkLst>
        </pc:cxnChg>
        <pc:cxnChg chg="del">
          <ac:chgData name="熊谷 渉" userId="b7a4e8598c9bd55e" providerId="LiveId" clId="{566B6CDB-6CA0-496D-8D6D-C2DDE0B10D94}" dt="2022-09-20T12:30:43.823" v="0" actId="478"/>
          <ac:cxnSpMkLst>
            <pc:docMk/>
            <pc:sldMk cId="3593273603" sldId="259"/>
            <ac:cxnSpMk id="16" creationId="{CF69044B-052C-4352-8146-1F6B2C55C681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17" creationId="{3386016C-3C7E-8394-EAD8-CAC37A6E3E73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22" creationId="{6FC1EFE0-7F18-B8C6-69BB-25AD6AC74C01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30" creationId="{4B873CFA-FA88-BE6B-7C82-134B64A30D41}"/>
          </ac:cxnSpMkLst>
        </pc:cxnChg>
        <pc:cxnChg chg="del">
          <ac:chgData name="熊谷 渉" userId="b7a4e8598c9bd55e" providerId="LiveId" clId="{566B6CDB-6CA0-496D-8D6D-C2DDE0B10D94}" dt="2022-09-20T12:31:02.682" v="3" actId="478"/>
          <ac:cxnSpMkLst>
            <pc:docMk/>
            <pc:sldMk cId="3593273603" sldId="259"/>
            <ac:cxnSpMk id="33" creationId="{FEF8B0A8-A83F-8423-CB1A-3880611C15E4}"/>
          </ac:cxnSpMkLst>
        </pc:cxnChg>
        <pc:cxnChg chg="del">
          <ac:chgData name="熊谷 渉" userId="b7a4e8598c9bd55e" providerId="LiveId" clId="{566B6CDB-6CA0-496D-8D6D-C2DDE0B10D94}" dt="2022-09-20T12:31:02.682" v="3" actId="478"/>
          <ac:cxnSpMkLst>
            <pc:docMk/>
            <pc:sldMk cId="3593273603" sldId="259"/>
            <ac:cxnSpMk id="34" creationId="{B54F47AF-F7D5-B93E-7E2F-4B7238D0820D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38" creationId="{E825D971-F8B3-BABA-949F-2166C2A7BD0D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43" creationId="{5B9485C9-F718-5D51-69BF-CF987E287735}"/>
          </ac:cxnSpMkLst>
        </pc:cxnChg>
        <pc:cxnChg chg="del">
          <ac:chgData name="熊谷 渉" userId="b7a4e8598c9bd55e" providerId="LiveId" clId="{566B6CDB-6CA0-496D-8D6D-C2DDE0B10D94}" dt="2022-09-20T12:31:02.682" v="3" actId="478"/>
          <ac:cxnSpMkLst>
            <pc:docMk/>
            <pc:sldMk cId="3593273603" sldId="259"/>
            <ac:cxnSpMk id="49" creationId="{4BEC9650-5712-C23F-BB79-B66B28540000}"/>
          </ac:cxnSpMkLst>
        </pc:cxnChg>
        <pc:cxnChg chg="del">
          <ac:chgData name="熊谷 渉" userId="b7a4e8598c9bd55e" providerId="LiveId" clId="{566B6CDB-6CA0-496D-8D6D-C2DDE0B10D94}" dt="2022-09-20T12:31:02.682" v="3" actId="478"/>
          <ac:cxnSpMkLst>
            <pc:docMk/>
            <pc:sldMk cId="3593273603" sldId="259"/>
            <ac:cxnSpMk id="50" creationId="{D1C63536-7275-2627-1B12-00125D68BFAF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52" creationId="{ED9B6B87-C70F-BFF1-2349-260F4588F729}"/>
          </ac:cxnSpMkLst>
        </pc:cxnChg>
        <pc:cxnChg chg="del">
          <ac:chgData name="熊谷 渉" userId="b7a4e8598c9bd55e" providerId="LiveId" clId="{566B6CDB-6CA0-496D-8D6D-C2DDE0B10D94}" dt="2022-09-20T12:31:02.682" v="3" actId="478"/>
          <ac:cxnSpMkLst>
            <pc:docMk/>
            <pc:sldMk cId="3593273603" sldId="259"/>
            <ac:cxnSpMk id="54" creationId="{3ED39C21-5A03-9E7F-7FC2-F6FA32318F18}"/>
          </ac:cxnSpMkLst>
        </pc:cxnChg>
        <pc:cxnChg chg="del">
          <ac:chgData name="熊谷 渉" userId="b7a4e8598c9bd55e" providerId="LiveId" clId="{566B6CDB-6CA0-496D-8D6D-C2DDE0B10D94}" dt="2022-09-20T12:31:02.682" v="3" actId="478"/>
          <ac:cxnSpMkLst>
            <pc:docMk/>
            <pc:sldMk cId="3593273603" sldId="259"/>
            <ac:cxnSpMk id="55" creationId="{48B892B2-B051-F5E5-81AD-C9519FB83498}"/>
          </ac:cxnSpMkLst>
        </pc:cxnChg>
        <pc:cxnChg chg="del">
          <ac:chgData name="熊谷 渉" userId="b7a4e8598c9bd55e" providerId="LiveId" clId="{566B6CDB-6CA0-496D-8D6D-C2DDE0B10D94}" dt="2022-09-20T12:31:02.682" v="3" actId="478"/>
          <ac:cxnSpMkLst>
            <pc:docMk/>
            <pc:sldMk cId="3593273603" sldId="259"/>
            <ac:cxnSpMk id="57" creationId="{066EE509-94D3-149D-467F-9B67EF41C451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61" creationId="{6EA07EBC-12D8-E754-449B-6A04DD82368B}"/>
          </ac:cxnSpMkLst>
        </pc:cxnChg>
        <pc:cxnChg chg="del">
          <ac:chgData name="熊谷 渉" userId="b7a4e8598c9bd55e" providerId="LiveId" clId="{566B6CDB-6CA0-496D-8D6D-C2DDE0B10D94}" dt="2022-09-20T12:31:02.682" v="3" actId="478"/>
          <ac:cxnSpMkLst>
            <pc:docMk/>
            <pc:sldMk cId="3593273603" sldId="259"/>
            <ac:cxnSpMk id="62" creationId="{3135BEAC-3BB0-A4E9-2E01-93DCA78C191C}"/>
          </ac:cxnSpMkLst>
        </pc:cxnChg>
        <pc:cxnChg chg="del">
          <ac:chgData name="熊谷 渉" userId="b7a4e8598c9bd55e" providerId="LiveId" clId="{566B6CDB-6CA0-496D-8D6D-C2DDE0B10D94}" dt="2022-09-20T12:31:02.682" v="3" actId="478"/>
          <ac:cxnSpMkLst>
            <pc:docMk/>
            <pc:sldMk cId="3593273603" sldId="259"/>
            <ac:cxnSpMk id="63" creationId="{00049678-05DE-444E-9650-8EFADED6C38D}"/>
          </ac:cxnSpMkLst>
        </pc:cxnChg>
        <pc:cxnChg chg="del">
          <ac:chgData name="熊谷 渉" userId="b7a4e8598c9bd55e" providerId="LiveId" clId="{566B6CDB-6CA0-496D-8D6D-C2DDE0B10D94}" dt="2022-09-20T12:31:02.682" v="3" actId="478"/>
          <ac:cxnSpMkLst>
            <pc:docMk/>
            <pc:sldMk cId="3593273603" sldId="259"/>
            <ac:cxnSpMk id="64" creationId="{11044041-4633-1560-8B48-D83D446C60AE}"/>
          </ac:cxnSpMkLst>
        </pc:cxnChg>
        <pc:cxnChg chg="del">
          <ac:chgData name="熊谷 渉" userId="b7a4e8598c9bd55e" providerId="LiveId" clId="{566B6CDB-6CA0-496D-8D6D-C2DDE0B10D94}" dt="2022-09-20T12:31:02.682" v="3" actId="478"/>
          <ac:cxnSpMkLst>
            <pc:docMk/>
            <pc:sldMk cId="3593273603" sldId="259"/>
            <ac:cxnSpMk id="67" creationId="{BD8C4AC1-9DBB-286F-3064-D0947AAB56C0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68" creationId="{C386AE4C-DC83-11AA-EBA7-DEE09B7C31E6}"/>
          </ac:cxnSpMkLst>
        </pc:cxnChg>
        <pc:cxnChg chg="del">
          <ac:chgData name="熊谷 渉" userId="b7a4e8598c9bd55e" providerId="LiveId" clId="{566B6CDB-6CA0-496D-8D6D-C2DDE0B10D94}" dt="2022-09-20T12:31:02.682" v="3" actId="478"/>
          <ac:cxnSpMkLst>
            <pc:docMk/>
            <pc:sldMk cId="3593273603" sldId="259"/>
            <ac:cxnSpMk id="70" creationId="{CDDCF402-1667-71DA-A4F0-F3365597891F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72" creationId="{06B1E82B-FAE7-A63D-E15F-0D76D49DA403}"/>
          </ac:cxnSpMkLst>
        </pc:cxnChg>
        <pc:cxnChg chg="del">
          <ac:chgData name="熊谷 渉" userId="b7a4e8598c9bd55e" providerId="LiveId" clId="{566B6CDB-6CA0-496D-8D6D-C2DDE0B10D94}" dt="2022-09-20T12:31:02.682" v="3" actId="478"/>
          <ac:cxnSpMkLst>
            <pc:docMk/>
            <pc:sldMk cId="3593273603" sldId="259"/>
            <ac:cxnSpMk id="73" creationId="{A3B3E050-9E61-B8AF-D55F-7D8C9CD00F8E}"/>
          </ac:cxnSpMkLst>
        </pc:cxnChg>
        <pc:cxnChg chg="del">
          <ac:chgData name="熊谷 渉" userId="b7a4e8598c9bd55e" providerId="LiveId" clId="{566B6CDB-6CA0-496D-8D6D-C2DDE0B10D94}" dt="2022-09-20T12:31:02.682" v="3" actId="478"/>
          <ac:cxnSpMkLst>
            <pc:docMk/>
            <pc:sldMk cId="3593273603" sldId="259"/>
            <ac:cxnSpMk id="74" creationId="{4E1D7E1E-3809-17D8-E2A0-628992F96E36}"/>
          </ac:cxnSpMkLst>
        </pc:cxnChg>
        <pc:cxnChg chg="del">
          <ac:chgData name="熊谷 渉" userId="b7a4e8598c9bd55e" providerId="LiveId" clId="{566B6CDB-6CA0-496D-8D6D-C2DDE0B10D94}" dt="2022-09-20T12:31:02.682" v="3" actId="478"/>
          <ac:cxnSpMkLst>
            <pc:docMk/>
            <pc:sldMk cId="3593273603" sldId="259"/>
            <ac:cxnSpMk id="76" creationId="{5AB83C08-E56D-6FD3-EBC1-B0B2D8FDEF02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77" creationId="{26374045-25A8-A634-66CC-C43234074588}"/>
          </ac:cxnSpMkLst>
        </pc:cxnChg>
        <pc:cxnChg chg="del">
          <ac:chgData name="熊谷 渉" userId="b7a4e8598c9bd55e" providerId="LiveId" clId="{566B6CDB-6CA0-496D-8D6D-C2DDE0B10D94}" dt="2022-09-20T12:31:02.682" v="3" actId="478"/>
          <ac:cxnSpMkLst>
            <pc:docMk/>
            <pc:sldMk cId="3593273603" sldId="259"/>
            <ac:cxnSpMk id="78" creationId="{31B898B2-E3EF-C6E8-82B0-B98AD35139EB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80" creationId="{F255B19B-46C4-148C-DEEF-27DAFCB20B6B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82" creationId="{624163C4-3787-D96B-B517-248A2EF078D8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86" creationId="{13D077D5-F85A-E847-5805-E298D5D64334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92" creationId="{92D87ADD-43F7-148D-D31E-8F1ECBCE1174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96" creationId="{CFB1EE28-7AF9-ADF6-2E81-F5B59D343509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102" creationId="{921029A2-1712-CEEF-2F7D-E0964F356F32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110" creationId="{195EF705-2F8E-E00D-BC97-04A50DFC7CB8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120" creationId="{6E62AC7A-8DB1-0E78-2A21-BAA32785EF86}"/>
          </ac:cxnSpMkLst>
        </pc:cxnChg>
        <pc:cxnChg chg="add mod">
          <ac:chgData name="熊谷 渉" userId="b7a4e8598c9bd55e" providerId="LiveId" clId="{566B6CDB-6CA0-496D-8D6D-C2DDE0B10D94}" dt="2022-09-20T13:21:47.754" v="484" actId="1036"/>
          <ac:cxnSpMkLst>
            <pc:docMk/>
            <pc:sldMk cId="3593273603" sldId="259"/>
            <ac:cxnSpMk id="123" creationId="{B6A636F7-8C69-5747-13F6-A2C3ACFB7A68}"/>
          </ac:cxnSpMkLst>
        </pc:cxnChg>
      </pc:sldChg>
      <pc:sldChg chg="addSp delSp modSp add mod">
        <pc:chgData name="熊谷 渉" userId="b7a4e8598c9bd55e" providerId="LiveId" clId="{566B6CDB-6CA0-496D-8D6D-C2DDE0B10D94}" dt="2022-09-20T13:26:42.759" v="1023" actId="20577"/>
        <pc:sldMkLst>
          <pc:docMk/>
          <pc:sldMk cId="3184639025" sldId="264"/>
        </pc:sldMkLst>
        <pc:spChg chg="mod">
          <ac:chgData name="熊谷 渉" userId="b7a4e8598c9bd55e" providerId="LiveId" clId="{566B6CDB-6CA0-496D-8D6D-C2DDE0B10D94}" dt="2022-09-20T13:25:11.949" v="795" actId="14100"/>
          <ac:spMkLst>
            <pc:docMk/>
            <pc:sldMk cId="3184639025" sldId="264"/>
            <ac:spMk id="5" creationId="{722C645C-9147-10BB-11DF-CD910E0EBB8D}"/>
          </ac:spMkLst>
        </pc:spChg>
        <pc:spChg chg="mod">
          <ac:chgData name="熊谷 渉" userId="b7a4e8598c9bd55e" providerId="LiveId" clId="{566B6CDB-6CA0-496D-8D6D-C2DDE0B10D94}" dt="2022-09-20T13:26:42.759" v="1023" actId="20577"/>
          <ac:spMkLst>
            <pc:docMk/>
            <pc:sldMk cId="3184639025" sldId="264"/>
            <ac:spMk id="41" creationId="{224A9054-19BF-15A7-5D2E-5066DDA4A370}"/>
          </ac:spMkLst>
        </pc:spChg>
        <pc:picChg chg="del">
          <ac:chgData name="熊谷 渉" userId="b7a4e8598c9bd55e" providerId="LiveId" clId="{566B6CDB-6CA0-496D-8D6D-C2DDE0B10D94}" dt="2022-09-20T13:21:18.432" v="467" actId="478"/>
          <ac:picMkLst>
            <pc:docMk/>
            <pc:sldMk cId="3184639025" sldId="264"/>
            <ac:picMk id="3" creationId="{6F5A9D11-376C-414C-3C3E-529ADED6DBBB}"/>
          </ac:picMkLst>
        </pc:picChg>
        <pc:picChg chg="del">
          <ac:chgData name="熊谷 渉" userId="b7a4e8598c9bd55e" providerId="LiveId" clId="{566B6CDB-6CA0-496D-8D6D-C2DDE0B10D94}" dt="2022-09-20T13:25:18.997" v="796" actId="478"/>
          <ac:picMkLst>
            <pc:docMk/>
            <pc:sldMk cId="3184639025" sldId="264"/>
            <ac:picMk id="4" creationId="{80F9CA0D-B244-E31B-89BC-CBEDC623218E}"/>
          </ac:picMkLst>
        </pc:picChg>
        <pc:picChg chg="add mod ord">
          <ac:chgData name="熊谷 渉" userId="b7a4e8598c9bd55e" providerId="LiveId" clId="{566B6CDB-6CA0-496D-8D6D-C2DDE0B10D94}" dt="2022-09-20T13:21:27.812" v="470" actId="167"/>
          <ac:picMkLst>
            <pc:docMk/>
            <pc:sldMk cId="3184639025" sldId="264"/>
            <ac:picMk id="6" creationId="{86B2ECD5-395D-FE55-776B-E09A632F6251}"/>
          </ac:picMkLst>
        </pc:picChg>
        <pc:picChg chg="add mod ord">
          <ac:chgData name="熊谷 渉" userId="b7a4e8598c9bd55e" providerId="LiveId" clId="{566B6CDB-6CA0-496D-8D6D-C2DDE0B10D94}" dt="2022-09-20T13:25:29.857" v="814" actId="1036"/>
          <ac:picMkLst>
            <pc:docMk/>
            <pc:sldMk cId="3184639025" sldId="264"/>
            <ac:picMk id="8" creationId="{AABA1850-1845-56E6-C175-5DCB6B3411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B6A4C6-3A33-EFEF-DDDD-63D9DFFCD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7FCE2A-D01F-3AA3-81DE-0A3934043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9DB349-6BA1-0A4A-6D42-D56F10AF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C66A4E-8333-49C2-3851-F928C95C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4D3C5-F2EA-ECE3-7054-E9AAFD40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08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8B3FA-CC08-5CEC-ADE1-B84CDDF5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EDD6C2-B58D-4803-C55F-11146A1CD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1FD3F8-0188-3508-F48B-F139AABE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68DAAC-C745-55AA-39C5-B8A373AB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7DAAD2-D2F6-B488-8992-0DF0BE52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7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217B51-D9CF-7EB0-6D8D-1B4272BFC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5E119C-9DFB-58F9-5368-88CD0F998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4E0895-572C-9371-AEE2-59A1191D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34BF1C-1542-50DA-F4A7-A81D70F7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122FB4-EC29-1510-0DB4-B4399335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68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9A207-1757-C3EA-386E-68785208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65A28-A43F-130B-E9EF-B6489707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A1CF12-53B3-7989-82E6-09AD88C3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647103-80AB-97E7-FEBB-5ECC559B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D1C896-9D98-FB0D-729F-B996C7C6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37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66F06-94F2-9DD3-729D-C270D664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958F55-FF13-5537-E6C1-40867E8A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29787F-8D92-0545-550B-CE4EEB55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8D399D-74F0-67B3-F1FD-C3CB7593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7C0BDA-E233-A881-2D73-AB2A35E0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43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90368-1B83-54D7-9BD3-11042C5F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0DEE2D-8726-1125-FC72-C83924766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0ACD8F-AA69-39E9-21DB-B1AE45ACD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4FBAD4-015B-7CEC-E58F-1ABA043C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7CBA7C-D230-7748-8F68-F2F48FCE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B3A9C5-1ADE-E738-211A-A7AE2F81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53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19296-E848-E20A-04BC-54E3A8D4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0F9035-9729-A8A3-8DDD-4F12F103B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1BC275-84FE-17BF-172B-BDDF36B40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5CCD83-C2FE-A2FE-3FE5-41395F31E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16DBDFD-C0BD-BA95-0941-D18040361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92982D-743D-2582-0563-536C2FFE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10256B-DDD4-8E1A-D505-BB6A71DD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13ADB5-47F0-FA3E-6416-5922E0D2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57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A3628-BED8-7491-EB68-9006E545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38B90A-DC2A-AADF-79D0-C4AB6AC2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4BC928-B4A7-A209-8CB3-073DB03C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8C05EE-720F-45D5-5107-C36BB024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96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D316E8-5647-3E90-B934-C5DB253B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7557A2-6EE1-C5DB-45CC-DB27FE57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C5922F-4446-9107-83AE-74D80BEE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9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020DC-2BED-6FE4-16BA-9912AFC4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E6D347-3838-481D-6C12-737D8F1B9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81DAC7-A2B0-629F-21B2-EDBD42940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3F33AC-9FF6-4B81-6DE8-B228491A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538D8E-D263-2404-DB94-52659C23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FD552A-45F5-F154-3F4C-EB577B11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03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35265-F802-E992-D120-E2AA71C8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1C2A24-F6CF-0CDD-5AAC-A8CEDF622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8248BF-5E0F-A29C-015E-777851B49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3F3498-CE6F-0937-D9F9-543DD65C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A15681-4E49-C47B-593F-1CAEAC28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19E6D8-C9F7-F1F4-C522-AD304A3D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4DBD09-9C3E-3ABA-A025-FF3A7FA9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32174C-68DE-647F-2D80-48E8A5E8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5500D2-059E-65DC-687D-F3B10442C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EE51-D8B3-40A7-B6DA-A8B470455C86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B7A964-759A-1B34-E4A0-5EF7C8576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6E275D-C648-7999-5753-CDBC1C178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7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A8471-09A1-0E21-C0FF-E56029BF8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正規化</a:t>
            </a:r>
            <a:r>
              <a:rPr lang="ja-JP" altLang="en-US" sz="4400" dirty="0"/>
              <a:t>の</a:t>
            </a:r>
            <a:r>
              <a:rPr kumimoji="1" lang="ja-JP" altLang="en-US" sz="4400" dirty="0"/>
              <a:t>検証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56F52B-1009-04FD-105C-BC544EB86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r>
              <a:rPr kumimoji="1" lang="ja-JP" altLang="en-US" dirty="0"/>
              <a:t>年</a:t>
            </a:r>
            <a:r>
              <a:rPr kumimoji="1" lang="en-US" altLang="ja-JP" dirty="0"/>
              <a:t>9</a:t>
            </a:r>
            <a:r>
              <a:rPr kumimoji="1" lang="ja-JP" altLang="en-US" dirty="0"/>
              <a:t>月</a:t>
            </a:r>
            <a:r>
              <a:rPr lang="en-US" altLang="ja-JP" dirty="0"/>
              <a:t>6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kumimoji="1" lang="ja-JP" altLang="en-US" dirty="0"/>
              <a:t>熊谷 渉</a:t>
            </a:r>
          </a:p>
        </p:txBody>
      </p:sp>
    </p:spTree>
    <p:extLst>
      <p:ext uri="{BB962C8B-B14F-4D97-AF65-F5344CB8AC3E}">
        <p14:creationId xmlns:p14="http://schemas.microsoft.com/office/powerpoint/2010/main" val="31511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67E6C7-24E1-F016-3A0C-B6D0404A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49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min-max</a:t>
            </a:r>
            <a:r>
              <a:rPr kumimoji="1" lang="ja-JP" altLang="en-US" sz="3200" dirty="0"/>
              <a:t>に基づく正規化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3ED8656-8D94-CE36-0C47-017769C0E4E3}"/>
              </a:ext>
            </a:extLst>
          </p:cNvPr>
          <p:cNvSpPr txBox="1"/>
          <p:nvPr/>
        </p:nvSpPr>
        <p:spPr>
          <a:xfrm>
            <a:off x="11353800" y="6338985"/>
            <a:ext cx="63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p2</a:t>
            </a:r>
            <a:endParaRPr kumimoji="1" lang="ja-JP" altLang="en-US" sz="14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A050757-51EB-DFBF-409F-D294D0783555}"/>
              </a:ext>
            </a:extLst>
          </p:cNvPr>
          <p:cNvCxnSpPr/>
          <p:nvPr/>
        </p:nvCxnSpPr>
        <p:spPr>
          <a:xfrm>
            <a:off x="429370" y="962108"/>
            <a:ext cx="1133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24A9054-19BF-15A7-5D2E-5066DDA4A370}"/>
                  </a:ext>
                </a:extLst>
              </p:cNvPr>
              <p:cNvSpPr txBox="1"/>
              <p:nvPr/>
            </p:nvSpPr>
            <p:spPr>
              <a:xfrm>
                <a:off x="572038" y="1265663"/>
                <a:ext cx="110479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000" dirty="0"/>
                  <a:t>正規化済空間では、個体の</a:t>
                </a:r>
                <a:r>
                  <a:rPr kumimoji="1" lang="en-US" altLang="ja-JP" sz="2000" dirty="0"/>
                  <a:t>(</a:t>
                </a:r>
                <a:r>
                  <a:rPr kumimoji="1" lang="en-US" altLang="ja-JP" sz="2000" dirty="0" err="1"/>
                  <a:t>f,v</a:t>
                </a:r>
                <a:r>
                  <a:rPr kumimoji="1" lang="en-US" altLang="ja-JP" sz="2000" dirty="0"/>
                  <a:t>)</a:t>
                </a:r>
                <a:r>
                  <a:rPr kumimoji="1" lang="ja-JP" altLang="en-US" sz="2000" dirty="0"/>
                  <a:t>集合が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[0,1]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sz="2000" dirty="0"/>
                  <a:t>に含まれ、</a:t>
                </a:r>
                <a:r>
                  <a:rPr kumimoji="1" lang="en-US" altLang="ja-JP" sz="2000" dirty="0"/>
                  <a:t>f’</a:t>
                </a:r>
                <a:r>
                  <a:rPr kumimoji="1" lang="ja-JP" altLang="en-US" sz="2000" dirty="0"/>
                  <a:t>軸と</a:t>
                </a:r>
                <a:r>
                  <a:rPr kumimoji="1" lang="en-US" altLang="ja-JP" sz="2000" dirty="0"/>
                  <a:t>v’</a:t>
                </a:r>
                <a:r>
                  <a:rPr kumimoji="1" lang="ja-JP" altLang="en-US" sz="2000" dirty="0"/>
                  <a:t>軸上に個体が位置する。</a:t>
                </a:r>
                <a:endParaRPr kumimoji="1" lang="en-US" altLang="ja-JP" sz="2000" dirty="0"/>
              </a:p>
              <a:p>
                <a:pPr algn="ctr"/>
                <a:r>
                  <a:rPr kumimoji="1" lang="ja-JP" altLang="en-US" sz="2000" dirty="0"/>
                  <a:t>元の空間において適切な方向に選択圧が生じるには、正規化空間でどんな選択圧が必要か？</a:t>
                </a: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24A9054-19BF-15A7-5D2E-5066DDA4A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" y="1265663"/>
                <a:ext cx="11047923" cy="707886"/>
              </a:xfrm>
              <a:prstGeom prst="rect">
                <a:avLst/>
              </a:prstGeom>
              <a:blipFill>
                <a:blip r:embed="rId2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>
            <a:extLst>
              <a:ext uri="{FF2B5EF4-FFF2-40B4-BE49-F238E27FC236}">
                <a16:creationId xmlns:a16="http://schemas.microsoft.com/office/drawing/2014/main" id="{6F5A9D11-376C-414C-3C3E-529ADED6D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06" y="2673274"/>
            <a:ext cx="3968840" cy="366401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0F9CA0D-B244-E31B-89BC-CBEDC6232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86" y="2673274"/>
            <a:ext cx="3968840" cy="366401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2C645C-9147-10BB-11DF-CD910E0EBB8D}"/>
              </a:ext>
            </a:extLst>
          </p:cNvPr>
          <p:cNvSpPr/>
          <p:nvPr/>
        </p:nvSpPr>
        <p:spPr>
          <a:xfrm>
            <a:off x="2743200" y="4233725"/>
            <a:ext cx="1963711" cy="10942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1AA8F413-6A4C-1AAD-1C98-336265B18897}"/>
              </a:ext>
            </a:extLst>
          </p:cNvPr>
          <p:cNvSpPr/>
          <p:nvPr/>
        </p:nvSpPr>
        <p:spPr>
          <a:xfrm rot="10800000">
            <a:off x="1920108" y="2870408"/>
            <a:ext cx="3113067" cy="2830664"/>
          </a:xfrm>
          <a:prstGeom prst="arc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1792CA0-88F3-7043-E643-0BADEFE53491}"/>
              </a:ext>
            </a:extLst>
          </p:cNvPr>
          <p:cNvCxnSpPr/>
          <p:nvPr/>
        </p:nvCxnSpPr>
        <p:spPr>
          <a:xfrm>
            <a:off x="7442421" y="2870408"/>
            <a:ext cx="0" cy="283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2F150AC-8E0F-1582-EFA8-B51E0B4DE38E}"/>
              </a:ext>
            </a:extLst>
          </p:cNvPr>
          <p:cNvCxnSpPr>
            <a:cxnSpLocks/>
          </p:cNvCxnSpPr>
          <p:nvPr/>
        </p:nvCxnSpPr>
        <p:spPr>
          <a:xfrm flipH="1">
            <a:off x="7442421" y="2868701"/>
            <a:ext cx="612250" cy="283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386016C-3C7E-8394-EAD8-CAC37A6E3E73}"/>
              </a:ext>
            </a:extLst>
          </p:cNvPr>
          <p:cNvCxnSpPr>
            <a:cxnSpLocks/>
          </p:cNvCxnSpPr>
          <p:nvPr/>
        </p:nvCxnSpPr>
        <p:spPr>
          <a:xfrm flipH="1">
            <a:off x="7442420" y="2851093"/>
            <a:ext cx="1844703" cy="284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FC1EFE0-7F18-B8C6-69BB-25AD6AC74C01}"/>
              </a:ext>
            </a:extLst>
          </p:cNvPr>
          <p:cNvCxnSpPr>
            <a:cxnSpLocks/>
          </p:cNvCxnSpPr>
          <p:nvPr/>
        </p:nvCxnSpPr>
        <p:spPr>
          <a:xfrm flipH="1">
            <a:off x="7442419" y="2851093"/>
            <a:ext cx="3084307" cy="284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B873CFA-FA88-BE6B-7C82-134B64A30D41}"/>
              </a:ext>
            </a:extLst>
          </p:cNvPr>
          <p:cNvCxnSpPr>
            <a:cxnSpLocks/>
          </p:cNvCxnSpPr>
          <p:nvPr/>
        </p:nvCxnSpPr>
        <p:spPr>
          <a:xfrm flipH="1">
            <a:off x="7442418" y="3392321"/>
            <a:ext cx="3084308" cy="230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825D971-F8B3-BABA-949F-2166C2A7BD0D}"/>
              </a:ext>
            </a:extLst>
          </p:cNvPr>
          <p:cNvCxnSpPr>
            <a:cxnSpLocks/>
          </p:cNvCxnSpPr>
          <p:nvPr/>
        </p:nvCxnSpPr>
        <p:spPr>
          <a:xfrm flipH="1">
            <a:off x="7442417" y="3996620"/>
            <a:ext cx="3084309" cy="173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B9485C9-F718-5D51-69BF-CF987E287735}"/>
              </a:ext>
            </a:extLst>
          </p:cNvPr>
          <p:cNvCxnSpPr>
            <a:cxnSpLocks/>
          </p:cNvCxnSpPr>
          <p:nvPr/>
        </p:nvCxnSpPr>
        <p:spPr>
          <a:xfrm flipH="1">
            <a:off x="7442416" y="4546696"/>
            <a:ext cx="3084310" cy="118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ED9B6B87-C70F-BFF1-2349-260F4588F729}"/>
              </a:ext>
            </a:extLst>
          </p:cNvPr>
          <p:cNvCxnSpPr>
            <a:cxnSpLocks/>
          </p:cNvCxnSpPr>
          <p:nvPr/>
        </p:nvCxnSpPr>
        <p:spPr>
          <a:xfrm flipH="1">
            <a:off x="7442415" y="2842803"/>
            <a:ext cx="1240409" cy="285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EA07EBC-12D8-E754-449B-6A04DD82368B}"/>
              </a:ext>
            </a:extLst>
          </p:cNvPr>
          <p:cNvCxnSpPr>
            <a:cxnSpLocks/>
          </p:cNvCxnSpPr>
          <p:nvPr/>
        </p:nvCxnSpPr>
        <p:spPr>
          <a:xfrm flipH="1">
            <a:off x="7442414" y="5136833"/>
            <a:ext cx="3084312" cy="58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C386AE4C-DC83-11AA-EBA7-DEE09B7C31E6}"/>
              </a:ext>
            </a:extLst>
          </p:cNvPr>
          <p:cNvCxnSpPr>
            <a:cxnSpLocks/>
          </p:cNvCxnSpPr>
          <p:nvPr/>
        </p:nvCxnSpPr>
        <p:spPr>
          <a:xfrm flipH="1" flipV="1">
            <a:off x="7442413" y="5701072"/>
            <a:ext cx="3084313" cy="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6B1E82B-FAE7-A63D-E15F-0D76D49DA403}"/>
              </a:ext>
            </a:extLst>
          </p:cNvPr>
          <p:cNvCxnSpPr>
            <a:cxnSpLocks/>
          </p:cNvCxnSpPr>
          <p:nvPr/>
        </p:nvCxnSpPr>
        <p:spPr>
          <a:xfrm flipH="1">
            <a:off x="1920106" y="5325480"/>
            <a:ext cx="2786805" cy="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6374045-25A8-A634-66CC-C43234074588}"/>
              </a:ext>
            </a:extLst>
          </p:cNvPr>
          <p:cNvCxnSpPr>
            <a:cxnSpLocks/>
          </p:cNvCxnSpPr>
          <p:nvPr/>
        </p:nvCxnSpPr>
        <p:spPr>
          <a:xfrm flipH="1">
            <a:off x="1920102" y="5146844"/>
            <a:ext cx="2786809" cy="25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F255B19B-46C4-148C-DEEF-27DAFCB20B6B}"/>
              </a:ext>
            </a:extLst>
          </p:cNvPr>
          <p:cNvCxnSpPr>
            <a:cxnSpLocks/>
          </p:cNvCxnSpPr>
          <p:nvPr/>
        </p:nvCxnSpPr>
        <p:spPr>
          <a:xfrm flipH="1">
            <a:off x="1920106" y="4270942"/>
            <a:ext cx="2786805" cy="144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4163C4-3787-D96B-B517-248A2EF078D8}"/>
              </a:ext>
            </a:extLst>
          </p:cNvPr>
          <p:cNvCxnSpPr>
            <a:cxnSpLocks/>
          </p:cNvCxnSpPr>
          <p:nvPr/>
        </p:nvCxnSpPr>
        <p:spPr>
          <a:xfrm flipH="1">
            <a:off x="2416936" y="4233725"/>
            <a:ext cx="1035826" cy="149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3D077D5-F85A-E847-5805-E298D5D64334}"/>
              </a:ext>
            </a:extLst>
          </p:cNvPr>
          <p:cNvCxnSpPr>
            <a:cxnSpLocks/>
          </p:cNvCxnSpPr>
          <p:nvPr/>
        </p:nvCxnSpPr>
        <p:spPr>
          <a:xfrm flipH="1">
            <a:off x="2600077" y="4233725"/>
            <a:ext cx="497904" cy="146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92D87ADD-43F7-148D-D31E-8F1ECBCE1174}"/>
              </a:ext>
            </a:extLst>
          </p:cNvPr>
          <p:cNvCxnSpPr>
            <a:cxnSpLocks/>
          </p:cNvCxnSpPr>
          <p:nvPr/>
        </p:nvCxnSpPr>
        <p:spPr>
          <a:xfrm flipH="1">
            <a:off x="2273813" y="4238799"/>
            <a:ext cx="1557071" cy="148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CFB1EE28-7AF9-ADF6-2E81-F5B59D343509}"/>
              </a:ext>
            </a:extLst>
          </p:cNvPr>
          <p:cNvCxnSpPr>
            <a:cxnSpLocks/>
          </p:cNvCxnSpPr>
          <p:nvPr/>
        </p:nvCxnSpPr>
        <p:spPr>
          <a:xfrm flipH="1">
            <a:off x="7442412" y="2834513"/>
            <a:ext cx="2464112" cy="288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21029A2-1712-CEEF-2F7D-E0964F356F32}"/>
              </a:ext>
            </a:extLst>
          </p:cNvPr>
          <p:cNvCxnSpPr>
            <a:cxnSpLocks/>
          </p:cNvCxnSpPr>
          <p:nvPr/>
        </p:nvCxnSpPr>
        <p:spPr>
          <a:xfrm flipH="1">
            <a:off x="2115047" y="4254362"/>
            <a:ext cx="2110265" cy="146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95EF705-2F8E-E00D-BC97-04A50DFC7CB8}"/>
              </a:ext>
            </a:extLst>
          </p:cNvPr>
          <p:cNvCxnSpPr>
            <a:cxnSpLocks/>
          </p:cNvCxnSpPr>
          <p:nvPr/>
        </p:nvCxnSpPr>
        <p:spPr>
          <a:xfrm flipH="1">
            <a:off x="1920105" y="4505281"/>
            <a:ext cx="2786806" cy="114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6E62AC7A-8DB1-0E78-2A21-BAA32785EF86}"/>
              </a:ext>
            </a:extLst>
          </p:cNvPr>
          <p:cNvCxnSpPr>
            <a:cxnSpLocks/>
          </p:cNvCxnSpPr>
          <p:nvPr/>
        </p:nvCxnSpPr>
        <p:spPr>
          <a:xfrm flipH="1">
            <a:off x="1920103" y="4780866"/>
            <a:ext cx="2786808" cy="74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6A636F7-8C69-5747-13F6-A2C3ACFB7A68}"/>
              </a:ext>
            </a:extLst>
          </p:cNvPr>
          <p:cNvCxnSpPr>
            <a:cxnSpLocks/>
          </p:cNvCxnSpPr>
          <p:nvPr/>
        </p:nvCxnSpPr>
        <p:spPr>
          <a:xfrm flipH="1">
            <a:off x="1920101" y="4960015"/>
            <a:ext cx="2786810" cy="50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7EADCF54-49B0-C9CD-2098-3A04EF98E5E9}"/>
                  </a:ext>
                </a:extLst>
              </p:cNvPr>
              <p:cNvSpPr txBox="1"/>
              <p:nvPr/>
            </p:nvSpPr>
            <p:spPr>
              <a:xfrm>
                <a:off x="1435276" y="2265210"/>
                <a:ext cx="36356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600" dirty="0"/>
                  <a:t>空間における適合度の減少方向</a:t>
                </a:r>
              </a:p>
            </p:txBody>
          </p:sp>
        </mc:Choice>
        <mc:Fallback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7EADCF54-49B0-C9CD-2098-3A04EF98E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276" y="2265210"/>
                <a:ext cx="3635699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655DF66A-3CA1-87B8-6ED2-7C2938937399}"/>
                  </a:ext>
                </a:extLst>
              </p:cNvPr>
              <p:cNvSpPr txBox="1"/>
              <p:nvPr/>
            </p:nvSpPr>
            <p:spPr>
              <a:xfrm>
                <a:off x="6864977" y="2266048"/>
                <a:ext cx="36356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kumimoji="1" lang="ja-JP" altLang="en-US" sz="1600" dirty="0"/>
                  <a:t>空間における適合度の減少方向</a:t>
                </a:r>
              </a:p>
            </p:txBody>
          </p:sp>
        </mc:Choice>
        <mc:Fallback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655DF66A-3CA1-87B8-6ED2-7C2938937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977" y="2266048"/>
                <a:ext cx="3635694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58C2EB0B-510F-1194-02B1-2DD02ACA7622}"/>
              </a:ext>
            </a:extLst>
          </p:cNvPr>
          <p:cNvSpPr txBox="1"/>
          <p:nvPr/>
        </p:nvSpPr>
        <p:spPr>
          <a:xfrm>
            <a:off x="2558721" y="3527502"/>
            <a:ext cx="365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個体群の</a:t>
            </a:r>
            <a:r>
              <a:rPr lang="ja-JP" altLang="en-US" sz="1600" b="0" dirty="0"/>
              <a:t>範囲が横長</a:t>
            </a:r>
            <a:r>
              <a:rPr kumimoji="1" lang="ja-JP" altLang="en-US" sz="1600" dirty="0"/>
              <a:t>の場合、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適合度の減少方向は横方向に伸びる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82F0D903-E820-ACBE-921A-7DD81C5DE2DB}"/>
              </a:ext>
            </a:extLst>
          </p:cNvPr>
          <p:cNvSpPr txBox="1"/>
          <p:nvPr/>
        </p:nvSpPr>
        <p:spPr>
          <a:xfrm>
            <a:off x="10573137" y="3296563"/>
            <a:ext cx="1534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一様に与える</a:t>
            </a:r>
            <a:endParaRPr kumimoji="1" lang="ja-JP" altLang="en-US" sz="1600" dirty="0"/>
          </a:p>
        </p:txBody>
      </p:sp>
      <p:sp>
        <p:nvSpPr>
          <p:cNvPr id="132" name="二等辺三角形 131">
            <a:extLst>
              <a:ext uri="{FF2B5EF4-FFF2-40B4-BE49-F238E27FC236}">
                <a16:creationId xmlns:a16="http://schemas.microsoft.com/office/drawing/2014/main" id="{E4772D9F-BF49-88B8-BCB9-CEE539393585}"/>
              </a:ext>
            </a:extLst>
          </p:cNvPr>
          <p:cNvSpPr/>
          <p:nvPr/>
        </p:nvSpPr>
        <p:spPr>
          <a:xfrm rot="16200000">
            <a:off x="5558542" y="3542297"/>
            <a:ext cx="846449" cy="1856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二等辺三角形 132">
            <a:extLst>
              <a:ext uri="{FF2B5EF4-FFF2-40B4-BE49-F238E27FC236}">
                <a16:creationId xmlns:a16="http://schemas.microsoft.com/office/drawing/2014/main" id="{6945FAB1-32AA-0566-9BE2-47FADA8E4FD4}"/>
              </a:ext>
            </a:extLst>
          </p:cNvPr>
          <p:cNvSpPr/>
          <p:nvPr/>
        </p:nvSpPr>
        <p:spPr>
          <a:xfrm rot="5400000">
            <a:off x="5595449" y="4918959"/>
            <a:ext cx="846449" cy="1856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C597B4CC-DC15-272C-35A4-AE8A106710B7}"/>
              </a:ext>
            </a:extLst>
          </p:cNvPr>
          <p:cNvSpPr txBox="1"/>
          <p:nvPr/>
        </p:nvSpPr>
        <p:spPr>
          <a:xfrm>
            <a:off x="5214627" y="2804476"/>
            <a:ext cx="1534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重みを与える</a:t>
            </a:r>
            <a:endParaRPr kumimoji="1" lang="ja-JP" altLang="en-US" sz="1600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90DCC3A1-90B2-54C5-EFE0-C8CA80076B55}"/>
              </a:ext>
            </a:extLst>
          </p:cNvPr>
          <p:cNvSpPr txBox="1"/>
          <p:nvPr/>
        </p:nvSpPr>
        <p:spPr>
          <a:xfrm>
            <a:off x="5247785" y="5562388"/>
            <a:ext cx="1534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範囲を与える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327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AABA1850-1845-56E6-C175-5DCB6B341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65" y="2412347"/>
            <a:ext cx="3974937" cy="363962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6B2ECD5-395D-FE55-776B-E09A632F6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732" y="2381962"/>
            <a:ext cx="3981033" cy="363962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B67E6C7-24E1-F016-3A0C-B6D0404A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496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min-max</a:t>
            </a:r>
            <a:r>
              <a:rPr kumimoji="1" lang="ja-JP" altLang="en-US" sz="3200" dirty="0"/>
              <a:t>に基づく正規化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3ED8656-8D94-CE36-0C47-017769C0E4E3}"/>
              </a:ext>
            </a:extLst>
          </p:cNvPr>
          <p:cNvSpPr txBox="1"/>
          <p:nvPr/>
        </p:nvSpPr>
        <p:spPr>
          <a:xfrm>
            <a:off x="11353800" y="6338985"/>
            <a:ext cx="63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p2</a:t>
            </a:r>
            <a:endParaRPr kumimoji="1" lang="ja-JP" altLang="en-US" sz="14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A050757-51EB-DFBF-409F-D294D0783555}"/>
              </a:ext>
            </a:extLst>
          </p:cNvPr>
          <p:cNvCxnSpPr/>
          <p:nvPr/>
        </p:nvCxnSpPr>
        <p:spPr>
          <a:xfrm>
            <a:off x="429370" y="962108"/>
            <a:ext cx="1133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24A9054-19BF-15A7-5D2E-5066DDA4A370}"/>
              </a:ext>
            </a:extLst>
          </p:cNvPr>
          <p:cNvSpPr txBox="1"/>
          <p:nvPr/>
        </p:nvSpPr>
        <p:spPr>
          <a:xfrm>
            <a:off x="572038" y="1265663"/>
            <a:ext cx="11047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個体群</a:t>
            </a:r>
            <a:r>
              <a:rPr kumimoji="1" lang="ja-JP" altLang="en-US" sz="2000" dirty="0"/>
              <a:t>の分布が偏っていると、一様に重みを与えても、偏った方向に選択圧が生じる。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2C645C-9147-10BB-11DF-CD910E0EBB8D}"/>
              </a:ext>
            </a:extLst>
          </p:cNvPr>
          <p:cNvSpPr/>
          <p:nvPr/>
        </p:nvSpPr>
        <p:spPr>
          <a:xfrm>
            <a:off x="2743201" y="3942412"/>
            <a:ext cx="1893536" cy="14489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1AA8F413-6A4C-1AAD-1C98-336265B18897}"/>
              </a:ext>
            </a:extLst>
          </p:cNvPr>
          <p:cNvSpPr/>
          <p:nvPr/>
        </p:nvSpPr>
        <p:spPr>
          <a:xfrm rot="10800000">
            <a:off x="1920108" y="2579096"/>
            <a:ext cx="3113067" cy="2830664"/>
          </a:xfrm>
          <a:prstGeom prst="arc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1792CA0-88F3-7043-E643-0BADEFE53491}"/>
              </a:ext>
            </a:extLst>
          </p:cNvPr>
          <p:cNvCxnSpPr/>
          <p:nvPr/>
        </p:nvCxnSpPr>
        <p:spPr>
          <a:xfrm>
            <a:off x="7442421" y="2579096"/>
            <a:ext cx="0" cy="283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2F150AC-8E0F-1582-EFA8-B51E0B4DE38E}"/>
              </a:ext>
            </a:extLst>
          </p:cNvPr>
          <p:cNvCxnSpPr>
            <a:cxnSpLocks/>
          </p:cNvCxnSpPr>
          <p:nvPr/>
        </p:nvCxnSpPr>
        <p:spPr>
          <a:xfrm flipH="1">
            <a:off x="7442421" y="2577389"/>
            <a:ext cx="612250" cy="283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386016C-3C7E-8394-EAD8-CAC37A6E3E73}"/>
              </a:ext>
            </a:extLst>
          </p:cNvPr>
          <p:cNvCxnSpPr>
            <a:cxnSpLocks/>
          </p:cNvCxnSpPr>
          <p:nvPr/>
        </p:nvCxnSpPr>
        <p:spPr>
          <a:xfrm flipH="1">
            <a:off x="7442420" y="2559781"/>
            <a:ext cx="1844703" cy="284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FC1EFE0-7F18-B8C6-69BB-25AD6AC74C01}"/>
              </a:ext>
            </a:extLst>
          </p:cNvPr>
          <p:cNvCxnSpPr>
            <a:cxnSpLocks/>
          </p:cNvCxnSpPr>
          <p:nvPr/>
        </p:nvCxnSpPr>
        <p:spPr>
          <a:xfrm flipH="1">
            <a:off x="7442419" y="2559781"/>
            <a:ext cx="3084307" cy="284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B873CFA-FA88-BE6B-7C82-134B64A30D41}"/>
              </a:ext>
            </a:extLst>
          </p:cNvPr>
          <p:cNvCxnSpPr>
            <a:cxnSpLocks/>
          </p:cNvCxnSpPr>
          <p:nvPr/>
        </p:nvCxnSpPr>
        <p:spPr>
          <a:xfrm flipH="1">
            <a:off x="7442418" y="3101009"/>
            <a:ext cx="3084308" cy="230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825D971-F8B3-BABA-949F-2166C2A7BD0D}"/>
              </a:ext>
            </a:extLst>
          </p:cNvPr>
          <p:cNvCxnSpPr>
            <a:cxnSpLocks/>
          </p:cNvCxnSpPr>
          <p:nvPr/>
        </p:nvCxnSpPr>
        <p:spPr>
          <a:xfrm flipH="1">
            <a:off x="7442417" y="3705308"/>
            <a:ext cx="3084309" cy="173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B9485C9-F718-5D51-69BF-CF987E287735}"/>
              </a:ext>
            </a:extLst>
          </p:cNvPr>
          <p:cNvCxnSpPr>
            <a:cxnSpLocks/>
          </p:cNvCxnSpPr>
          <p:nvPr/>
        </p:nvCxnSpPr>
        <p:spPr>
          <a:xfrm flipH="1">
            <a:off x="7442416" y="4255384"/>
            <a:ext cx="3084310" cy="118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ED9B6B87-C70F-BFF1-2349-260F4588F729}"/>
              </a:ext>
            </a:extLst>
          </p:cNvPr>
          <p:cNvCxnSpPr>
            <a:cxnSpLocks/>
          </p:cNvCxnSpPr>
          <p:nvPr/>
        </p:nvCxnSpPr>
        <p:spPr>
          <a:xfrm flipH="1">
            <a:off x="7442415" y="2551491"/>
            <a:ext cx="1240409" cy="285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EA07EBC-12D8-E754-449B-6A04DD82368B}"/>
              </a:ext>
            </a:extLst>
          </p:cNvPr>
          <p:cNvCxnSpPr>
            <a:cxnSpLocks/>
          </p:cNvCxnSpPr>
          <p:nvPr/>
        </p:nvCxnSpPr>
        <p:spPr>
          <a:xfrm flipH="1">
            <a:off x="7442414" y="4845521"/>
            <a:ext cx="3084312" cy="58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C386AE4C-DC83-11AA-EBA7-DEE09B7C31E6}"/>
              </a:ext>
            </a:extLst>
          </p:cNvPr>
          <p:cNvCxnSpPr>
            <a:cxnSpLocks/>
          </p:cNvCxnSpPr>
          <p:nvPr/>
        </p:nvCxnSpPr>
        <p:spPr>
          <a:xfrm flipH="1" flipV="1">
            <a:off x="7442413" y="5409760"/>
            <a:ext cx="3084313" cy="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6B1E82B-FAE7-A63D-E15F-0D76D49DA403}"/>
              </a:ext>
            </a:extLst>
          </p:cNvPr>
          <p:cNvCxnSpPr>
            <a:cxnSpLocks/>
          </p:cNvCxnSpPr>
          <p:nvPr/>
        </p:nvCxnSpPr>
        <p:spPr>
          <a:xfrm flipH="1">
            <a:off x="1920106" y="5034168"/>
            <a:ext cx="2786805" cy="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6374045-25A8-A634-66CC-C43234074588}"/>
              </a:ext>
            </a:extLst>
          </p:cNvPr>
          <p:cNvCxnSpPr>
            <a:cxnSpLocks/>
          </p:cNvCxnSpPr>
          <p:nvPr/>
        </p:nvCxnSpPr>
        <p:spPr>
          <a:xfrm flipH="1">
            <a:off x="1920102" y="4855532"/>
            <a:ext cx="2786809" cy="25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F255B19B-46C4-148C-DEEF-27DAFCB20B6B}"/>
              </a:ext>
            </a:extLst>
          </p:cNvPr>
          <p:cNvCxnSpPr>
            <a:cxnSpLocks/>
          </p:cNvCxnSpPr>
          <p:nvPr/>
        </p:nvCxnSpPr>
        <p:spPr>
          <a:xfrm flipH="1">
            <a:off x="1920106" y="3979630"/>
            <a:ext cx="2786805" cy="144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4163C4-3787-D96B-B517-248A2EF078D8}"/>
              </a:ext>
            </a:extLst>
          </p:cNvPr>
          <p:cNvCxnSpPr>
            <a:cxnSpLocks/>
          </p:cNvCxnSpPr>
          <p:nvPr/>
        </p:nvCxnSpPr>
        <p:spPr>
          <a:xfrm flipH="1">
            <a:off x="2416936" y="3942413"/>
            <a:ext cx="1035826" cy="149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3D077D5-F85A-E847-5805-E298D5D64334}"/>
              </a:ext>
            </a:extLst>
          </p:cNvPr>
          <p:cNvCxnSpPr>
            <a:cxnSpLocks/>
          </p:cNvCxnSpPr>
          <p:nvPr/>
        </p:nvCxnSpPr>
        <p:spPr>
          <a:xfrm flipH="1">
            <a:off x="2600077" y="3942413"/>
            <a:ext cx="497904" cy="146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92D87ADD-43F7-148D-D31E-8F1ECBCE1174}"/>
              </a:ext>
            </a:extLst>
          </p:cNvPr>
          <p:cNvCxnSpPr>
            <a:cxnSpLocks/>
          </p:cNvCxnSpPr>
          <p:nvPr/>
        </p:nvCxnSpPr>
        <p:spPr>
          <a:xfrm flipH="1">
            <a:off x="2273813" y="3947487"/>
            <a:ext cx="1557071" cy="148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CFB1EE28-7AF9-ADF6-2E81-F5B59D343509}"/>
              </a:ext>
            </a:extLst>
          </p:cNvPr>
          <p:cNvCxnSpPr>
            <a:cxnSpLocks/>
          </p:cNvCxnSpPr>
          <p:nvPr/>
        </p:nvCxnSpPr>
        <p:spPr>
          <a:xfrm flipH="1">
            <a:off x="7442412" y="2543201"/>
            <a:ext cx="2464112" cy="288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21029A2-1712-CEEF-2F7D-E0964F356F32}"/>
              </a:ext>
            </a:extLst>
          </p:cNvPr>
          <p:cNvCxnSpPr>
            <a:cxnSpLocks/>
          </p:cNvCxnSpPr>
          <p:nvPr/>
        </p:nvCxnSpPr>
        <p:spPr>
          <a:xfrm flipH="1">
            <a:off x="2115047" y="3963050"/>
            <a:ext cx="2110265" cy="146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95EF705-2F8E-E00D-BC97-04A50DFC7CB8}"/>
              </a:ext>
            </a:extLst>
          </p:cNvPr>
          <p:cNvCxnSpPr>
            <a:cxnSpLocks/>
          </p:cNvCxnSpPr>
          <p:nvPr/>
        </p:nvCxnSpPr>
        <p:spPr>
          <a:xfrm flipH="1">
            <a:off x="1920105" y="4213969"/>
            <a:ext cx="2786806" cy="114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6E62AC7A-8DB1-0E78-2A21-BAA32785EF86}"/>
              </a:ext>
            </a:extLst>
          </p:cNvPr>
          <p:cNvCxnSpPr>
            <a:cxnSpLocks/>
          </p:cNvCxnSpPr>
          <p:nvPr/>
        </p:nvCxnSpPr>
        <p:spPr>
          <a:xfrm flipH="1">
            <a:off x="1920103" y="4489554"/>
            <a:ext cx="2786808" cy="74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6A636F7-8C69-5747-13F6-A2C3ACFB7A68}"/>
              </a:ext>
            </a:extLst>
          </p:cNvPr>
          <p:cNvCxnSpPr>
            <a:cxnSpLocks/>
          </p:cNvCxnSpPr>
          <p:nvPr/>
        </p:nvCxnSpPr>
        <p:spPr>
          <a:xfrm flipH="1">
            <a:off x="1920101" y="4668703"/>
            <a:ext cx="2786810" cy="50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7EADCF54-49B0-C9CD-2098-3A04EF98E5E9}"/>
                  </a:ext>
                </a:extLst>
              </p:cNvPr>
              <p:cNvSpPr txBox="1"/>
              <p:nvPr/>
            </p:nvSpPr>
            <p:spPr>
              <a:xfrm>
                <a:off x="1435276" y="1973898"/>
                <a:ext cx="36356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600" dirty="0"/>
                  <a:t>空間における適合度の減少方向</a:t>
                </a:r>
              </a:p>
            </p:txBody>
          </p:sp>
        </mc:Choice>
        <mc:Fallback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7EADCF54-49B0-C9CD-2098-3A04EF98E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276" y="1973898"/>
                <a:ext cx="3635699" cy="338554"/>
              </a:xfrm>
              <a:prstGeom prst="rect">
                <a:avLst/>
              </a:prstGeom>
              <a:blipFill>
                <a:blip r:embed="rId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655DF66A-3CA1-87B8-6ED2-7C2938937399}"/>
                  </a:ext>
                </a:extLst>
              </p:cNvPr>
              <p:cNvSpPr txBox="1"/>
              <p:nvPr/>
            </p:nvSpPr>
            <p:spPr>
              <a:xfrm>
                <a:off x="6864977" y="1974736"/>
                <a:ext cx="36356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kumimoji="1" lang="ja-JP" altLang="en-US" sz="1600" dirty="0"/>
                  <a:t>空間における適合度の減少方向</a:t>
                </a:r>
              </a:p>
            </p:txBody>
          </p:sp>
        </mc:Choice>
        <mc:Fallback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655DF66A-3CA1-87B8-6ED2-7C2938937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977" y="1974736"/>
                <a:ext cx="3635694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58C2EB0B-510F-1194-02B1-2DD02ACA7622}"/>
              </a:ext>
            </a:extLst>
          </p:cNvPr>
          <p:cNvSpPr txBox="1"/>
          <p:nvPr/>
        </p:nvSpPr>
        <p:spPr>
          <a:xfrm>
            <a:off x="2558721" y="3236190"/>
            <a:ext cx="365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個体群の</a:t>
            </a:r>
            <a:r>
              <a:rPr lang="ja-JP" altLang="en-US" sz="1600" b="0" dirty="0"/>
              <a:t>範囲が横長</a:t>
            </a:r>
            <a:r>
              <a:rPr kumimoji="1" lang="ja-JP" altLang="en-US" sz="1600" dirty="0"/>
              <a:t>の場合、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適合度の減少方向は横方向に伸びる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82F0D903-E820-ACBE-921A-7DD81C5DE2DB}"/>
              </a:ext>
            </a:extLst>
          </p:cNvPr>
          <p:cNvSpPr txBox="1"/>
          <p:nvPr/>
        </p:nvSpPr>
        <p:spPr>
          <a:xfrm>
            <a:off x="10573137" y="3005251"/>
            <a:ext cx="1534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一様に与える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463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FF46786-6F28-366E-4789-D3ADFCD1E936}"/>
              </a:ext>
            </a:extLst>
          </p:cNvPr>
          <p:cNvCxnSpPr>
            <a:cxnSpLocks/>
          </p:cNvCxnSpPr>
          <p:nvPr/>
        </p:nvCxnSpPr>
        <p:spPr>
          <a:xfrm flipV="1">
            <a:off x="1022158" y="2782147"/>
            <a:ext cx="0" cy="1904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E68C460-2888-6C7C-71E4-F7A1FCD234D4}"/>
              </a:ext>
            </a:extLst>
          </p:cNvPr>
          <p:cNvCxnSpPr>
            <a:cxnSpLocks/>
          </p:cNvCxnSpPr>
          <p:nvPr/>
        </p:nvCxnSpPr>
        <p:spPr>
          <a:xfrm>
            <a:off x="1022158" y="4686533"/>
            <a:ext cx="2204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67E6C7-24E1-F016-3A0C-B6D0404A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496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正規化済空間上の個体群配置</a:t>
            </a:r>
            <a:endParaRPr kumimoji="1" lang="ja-JP" altLang="en-US" sz="32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3ED8656-8D94-CE36-0C47-017769C0E4E3}"/>
              </a:ext>
            </a:extLst>
          </p:cNvPr>
          <p:cNvSpPr txBox="1"/>
          <p:nvPr/>
        </p:nvSpPr>
        <p:spPr>
          <a:xfrm>
            <a:off x="11353800" y="6338985"/>
            <a:ext cx="63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p12</a:t>
            </a:r>
            <a:endParaRPr kumimoji="1" lang="ja-JP" altLang="en-US" sz="14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A050757-51EB-DFBF-409F-D294D0783555}"/>
              </a:ext>
            </a:extLst>
          </p:cNvPr>
          <p:cNvCxnSpPr/>
          <p:nvPr/>
        </p:nvCxnSpPr>
        <p:spPr>
          <a:xfrm>
            <a:off x="429370" y="962108"/>
            <a:ext cx="1133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24A9054-19BF-15A7-5D2E-5066DDA4A370}"/>
              </a:ext>
            </a:extLst>
          </p:cNvPr>
          <p:cNvSpPr txBox="1"/>
          <p:nvPr/>
        </p:nvSpPr>
        <p:spPr>
          <a:xfrm>
            <a:off x="759957" y="1237715"/>
            <a:ext cx="11047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m</a:t>
            </a:r>
            <a:r>
              <a:rPr kumimoji="1" lang="en-US" altLang="ja-JP" sz="2000" dirty="0"/>
              <a:t>in-max</a:t>
            </a:r>
            <a:r>
              <a:rPr lang="ja-JP" altLang="en-US" sz="2000" dirty="0"/>
              <a:t>スケーリングの影響で、個体群の多くが一部の領域に寄せられることがある。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2270C2-3412-2635-5C8D-A098556151D9}"/>
              </a:ext>
            </a:extLst>
          </p:cNvPr>
          <p:cNvSpPr txBox="1"/>
          <p:nvPr/>
        </p:nvSpPr>
        <p:spPr>
          <a:xfrm>
            <a:off x="1517911" y="4747762"/>
            <a:ext cx="1110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scaled f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C7EC7B-1687-F3F8-8286-FD47541F90FE}"/>
              </a:ext>
            </a:extLst>
          </p:cNvPr>
          <p:cNvSpPr txBox="1"/>
          <p:nvPr/>
        </p:nvSpPr>
        <p:spPr>
          <a:xfrm>
            <a:off x="4071886" y="2110749"/>
            <a:ext cx="2912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右側に寄せられるパターン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E2B0DED-13C5-3995-950C-0D323E6E1DDD}"/>
              </a:ext>
            </a:extLst>
          </p:cNvPr>
          <p:cNvSpPr txBox="1"/>
          <p:nvPr/>
        </p:nvSpPr>
        <p:spPr>
          <a:xfrm>
            <a:off x="-984" y="3619122"/>
            <a:ext cx="1110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scaled v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B04FBDE-01EC-57B5-7C56-6F7611293AF6}"/>
              </a:ext>
            </a:extLst>
          </p:cNvPr>
          <p:cNvSpPr txBox="1"/>
          <p:nvPr/>
        </p:nvSpPr>
        <p:spPr>
          <a:xfrm>
            <a:off x="806966" y="4732039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5D60A1-DD3A-9305-D5EE-FC699303AC72}"/>
              </a:ext>
            </a:extLst>
          </p:cNvPr>
          <p:cNvSpPr txBox="1"/>
          <p:nvPr/>
        </p:nvSpPr>
        <p:spPr>
          <a:xfrm>
            <a:off x="567014" y="4540009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774B1DB-2942-2F13-BF97-5670E4F17597}"/>
              </a:ext>
            </a:extLst>
          </p:cNvPr>
          <p:cNvSpPr txBox="1"/>
          <p:nvPr/>
        </p:nvSpPr>
        <p:spPr>
          <a:xfrm>
            <a:off x="550754" y="2879950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DFFC032-1B25-83D9-D0C4-6C2E6953E8C9}"/>
              </a:ext>
            </a:extLst>
          </p:cNvPr>
          <p:cNvSpPr txBox="1"/>
          <p:nvPr/>
        </p:nvSpPr>
        <p:spPr>
          <a:xfrm>
            <a:off x="2880657" y="4747762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B7FF094-0E4A-6DB3-836F-A289A24D683F}"/>
              </a:ext>
            </a:extLst>
          </p:cNvPr>
          <p:cNvSpPr/>
          <p:nvPr/>
        </p:nvSpPr>
        <p:spPr>
          <a:xfrm>
            <a:off x="2944177" y="461568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B2758F5E-8EB6-5154-C721-7BA7FA3B450E}"/>
              </a:ext>
            </a:extLst>
          </p:cNvPr>
          <p:cNvSpPr/>
          <p:nvPr/>
        </p:nvSpPr>
        <p:spPr>
          <a:xfrm>
            <a:off x="2479102" y="4045971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C3EB959-3489-7A4C-1A5C-4A15EE4E1230}"/>
              </a:ext>
            </a:extLst>
          </p:cNvPr>
          <p:cNvSpPr/>
          <p:nvPr/>
        </p:nvSpPr>
        <p:spPr>
          <a:xfrm>
            <a:off x="1998979" y="3663494"/>
            <a:ext cx="144000" cy="144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535955E2-2682-2E3B-2F12-708582D299FA}"/>
              </a:ext>
            </a:extLst>
          </p:cNvPr>
          <p:cNvSpPr/>
          <p:nvPr/>
        </p:nvSpPr>
        <p:spPr>
          <a:xfrm>
            <a:off x="1538632" y="3353994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C108CC83-F9F0-FA9A-C023-1A5010722017}"/>
              </a:ext>
            </a:extLst>
          </p:cNvPr>
          <p:cNvSpPr/>
          <p:nvPr/>
        </p:nvSpPr>
        <p:spPr>
          <a:xfrm>
            <a:off x="953569" y="2970893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BB4D3EF-3D3B-A735-2130-AD820772ECE8}"/>
              </a:ext>
            </a:extLst>
          </p:cNvPr>
          <p:cNvCxnSpPr>
            <a:cxnSpLocks/>
          </p:cNvCxnSpPr>
          <p:nvPr/>
        </p:nvCxnSpPr>
        <p:spPr>
          <a:xfrm flipV="1">
            <a:off x="4527030" y="2711301"/>
            <a:ext cx="0" cy="1904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828213A-3767-CDCA-9309-B9235196B519}"/>
              </a:ext>
            </a:extLst>
          </p:cNvPr>
          <p:cNvCxnSpPr>
            <a:cxnSpLocks/>
          </p:cNvCxnSpPr>
          <p:nvPr/>
        </p:nvCxnSpPr>
        <p:spPr>
          <a:xfrm>
            <a:off x="4527030" y="4615687"/>
            <a:ext cx="2204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67AFFC-3D5D-E751-F5F3-B0E74C07DC12}"/>
              </a:ext>
            </a:extLst>
          </p:cNvPr>
          <p:cNvSpPr txBox="1"/>
          <p:nvPr/>
        </p:nvSpPr>
        <p:spPr>
          <a:xfrm>
            <a:off x="5022783" y="4676916"/>
            <a:ext cx="1110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scaled f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744AA0-E97E-63AA-3946-A647D1D5D2A9}"/>
              </a:ext>
            </a:extLst>
          </p:cNvPr>
          <p:cNvSpPr txBox="1"/>
          <p:nvPr/>
        </p:nvSpPr>
        <p:spPr>
          <a:xfrm>
            <a:off x="3503888" y="3548276"/>
            <a:ext cx="1110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scaled v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171C05-D708-AABA-52A9-18184E3631E4}"/>
              </a:ext>
            </a:extLst>
          </p:cNvPr>
          <p:cNvSpPr txBox="1"/>
          <p:nvPr/>
        </p:nvSpPr>
        <p:spPr>
          <a:xfrm>
            <a:off x="4311838" y="4661193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61C213-F3B4-748F-EE3E-AE4A58A7B069}"/>
              </a:ext>
            </a:extLst>
          </p:cNvPr>
          <p:cNvSpPr txBox="1"/>
          <p:nvPr/>
        </p:nvSpPr>
        <p:spPr>
          <a:xfrm>
            <a:off x="4071886" y="4469163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D86AD8-50A4-E52D-E002-1950252C4890}"/>
              </a:ext>
            </a:extLst>
          </p:cNvPr>
          <p:cNvSpPr txBox="1"/>
          <p:nvPr/>
        </p:nvSpPr>
        <p:spPr>
          <a:xfrm>
            <a:off x="4055626" y="2809104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0BED67-DDA0-2100-D8F8-733945F49BF9}"/>
              </a:ext>
            </a:extLst>
          </p:cNvPr>
          <p:cNvSpPr txBox="1"/>
          <p:nvPr/>
        </p:nvSpPr>
        <p:spPr>
          <a:xfrm>
            <a:off x="6385529" y="4676916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81FC2E6E-A251-6686-9BA9-EEAA18FE2030}"/>
              </a:ext>
            </a:extLst>
          </p:cNvPr>
          <p:cNvSpPr/>
          <p:nvPr/>
        </p:nvSpPr>
        <p:spPr>
          <a:xfrm>
            <a:off x="6425196" y="454484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0F2DB81-FFF9-0857-A1F4-DF113847BEBB}"/>
              </a:ext>
            </a:extLst>
          </p:cNvPr>
          <p:cNvSpPr/>
          <p:nvPr/>
        </p:nvSpPr>
        <p:spPr>
          <a:xfrm>
            <a:off x="6381395" y="4319851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C4F8CDA-2235-912C-EC06-EF21EBA331F9}"/>
              </a:ext>
            </a:extLst>
          </p:cNvPr>
          <p:cNvSpPr/>
          <p:nvPr/>
        </p:nvSpPr>
        <p:spPr>
          <a:xfrm>
            <a:off x="6276072" y="3591494"/>
            <a:ext cx="144000" cy="144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823A021-9070-F627-2DB3-6DF23F4FDC8B}"/>
              </a:ext>
            </a:extLst>
          </p:cNvPr>
          <p:cNvSpPr/>
          <p:nvPr/>
        </p:nvSpPr>
        <p:spPr>
          <a:xfrm>
            <a:off x="6096000" y="3001884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5869F79-C53A-09F0-1B6A-3F9D33C881A3}"/>
              </a:ext>
            </a:extLst>
          </p:cNvPr>
          <p:cNvSpPr/>
          <p:nvPr/>
        </p:nvSpPr>
        <p:spPr>
          <a:xfrm>
            <a:off x="4458441" y="2900047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BB964A2-4FCD-A745-D968-F636F1D9C867}"/>
                  </a:ext>
                </a:extLst>
              </p:cNvPr>
              <p:cNvSpPr txBox="1"/>
              <p:nvPr/>
            </p:nvSpPr>
            <p:spPr>
              <a:xfrm>
                <a:off x="675065" y="2114901"/>
                <a:ext cx="29128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1600" i="1" smtClean="0">
                        <a:latin typeface="Cambria Math" panose="02040503050406030204" pitchFamily="18" charset="0"/>
                      </a:rPr>
                      <m:t>均等な</m:t>
                    </m:r>
                  </m:oMath>
                </a14:m>
                <a:r>
                  <a:rPr kumimoji="1" lang="ja-JP" altLang="en-US" sz="1600" dirty="0"/>
                  <a:t>パターン</a:t>
                </a: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BB964A2-4FCD-A745-D968-F636F1D9C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65" y="2114901"/>
                <a:ext cx="2912817" cy="338554"/>
              </a:xfrm>
              <a:prstGeom prst="rect">
                <a:avLst/>
              </a:prstGeom>
              <a:blipFill>
                <a:blip r:embed="rId2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4F8DC00-6934-BFF2-9731-E63EC0003004}"/>
              </a:ext>
            </a:extLst>
          </p:cNvPr>
          <p:cNvSpPr txBox="1"/>
          <p:nvPr/>
        </p:nvSpPr>
        <p:spPr>
          <a:xfrm>
            <a:off x="8041079" y="2110749"/>
            <a:ext cx="2912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右</a:t>
            </a:r>
            <a:r>
              <a:rPr lang="ja-JP" altLang="en-US" sz="1600" dirty="0"/>
              <a:t>下</a:t>
            </a:r>
            <a:r>
              <a:rPr kumimoji="1" lang="ja-JP" altLang="en-US" sz="1600" dirty="0"/>
              <a:t>に寄せられるパターン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29F2C06-DA8E-613F-BBA4-0FE3011FABD8}"/>
              </a:ext>
            </a:extLst>
          </p:cNvPr>
          <p:cNvCxnSpPr>
            <a:cxnSpLocks/>
          </p:cNvCxnSpPr>
          <p:nvPr/>
        </p:nvCxnSpPr>
        <p:spPr>
          <a:xfrm flipV="1">
            <a:off x="8496223" y="2711301"/>
            <a:ext cx="0" cy="1904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22265B0-8A76-DE79-7612-8900FF3B0361}"/>
              </a:ext>
            </a:extLst>
          </p:cNvPr>
          <p:cNvCxnSpPr>
            <a:cxnSpLocks/>
          </p:cNvCxnSpPr>
          <p:nvPr/>
        </p:nvCxnSpPr>
        <p:spPr>
          <a:xfrm>
            <a:off x="8496223" y="4615687"/>
            <a:ext cx="2204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043E5EF-974B-193A-045B-2B96D27770C5}"/>
              </a:ext>
            </a:extLst>
          </p:cNvPr>
          <p:cNvSpPr txBox="1"/>
          <p:nvPr/>
        </p:nvSpPr>
        <p:spPr>
          <a:xfrm>
            <a:off x="8991976" y="4676916"/>
            <a:ext cx="1110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scaled f</a:t>
            </a:r>
            <a:endParaRPr kumimoji="1"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A25241-E172-3BE9-6C12-528BBFD843E8}"/>
              </a:ext>
            </a:extLst>
          </p:cNvPr>
          <p:cNvSpPr txBox="1"/>
          <p:nvPr/>
        </p:nvSpPr>
        <p:spPr>
          <a:xfrm>
            <a:off x="7473081" y="3548276"/>
            <a:ext cx="1110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scaled v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0CD710-6C79-4E55-63F9-806C501B3828}"/>
              </a:ext>
            </a:extLst>
          </p:cNvPr>
          <p:cNvSpPr txBox="1"/>
          <p:nvPr/>
        </p:nvSpPr>
        <p:spPr>
          <a:xfrm>
            <a:off x="8281031" y="4661193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</a:t>
            </a:r>
            <a:endParaRPr kumimoji="1" lang="ja-JP" altLang="en-US" sz="16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C1B3FEF-3349-12B9-92F6-CED2D4F87EDD}"/>
              </a:ext>
            </a:extLst>
          </p:cNvPr>
          <p:cNvSpPr txBox="1"/>
          <p:nvPr/>
        </p:nvSpPr>
        <p:spPr>
          <a:xfrm>
            <a:off x="8041079" y="4469163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</a:t>
            </a:r>
            <a:endParaRPr kumimoji="1" lang="ja-JP" altLang="en-US" sz="16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69CF0A3-EF5E-A9A1-360A-A3FF080BD142}"/>
              </a:ext>
            </a:extLst>
          </p:cNvPr>
          <p:cNvSpPr txBox="1"/>
          <p:nvPr/>
        </p:nvSpPr>
        <p:spPr>
          <a:xfrm>
            <a:off x="8024819" y="2809104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F56367E-EFF7-3615-E25B-15ED2F502C6F}"/>
              </a:ext>
            </a:extLst>
          </p:cNvPr>
          <p:cNvSpPr txBox="1"/>
          <p:nvPr/>
        </p:nvSpPr>
        <p:spPr>
          <a:xfrm>
            <a:off x="10354722" y="4676916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43C8C6C6-D0A6-AF56-87A2-FED92DB7E7F0}"/>
              </a:ext>
            </a:extLst>
          </p:cNvPr>
          <p:cNvSpPr/>
          <p:nvPr/>
        </p:nvSpPr>
        <p:spPr>
          <a:xfrm>
            <a:off x="10394389" y="454484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04180E03-D189-9589-F37E-8C3687829067}"/>
              </a:ext>
            </a:extLst>
          </p:cNvPr>
          <p:cNvSpPr/>
          <p:nvPr/>
        </p:nvSpPr>
        <p:spPr>
          <a:xfrm>
            <a:off x="10201727" y="4542533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B2DE8B2F-BC84-E61F-193B-3AA0B8EFD391}"/>
              </a:ext>
            </a:extLst>
          </p:cNvPr>
          <p:cNvSpPr/>
          <p:nvPr/>
        </p:nvSpPr>
        <p:spPr>
          <a:xfrm>
            <a:off x="9990734" y="4547686"/>
            <a:ext cx="144000" cy="144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D436D10-DE7F-F152-A01B-DCBDEAAAFB43}"/>
              </a:ext>
            </a:extLst>
          </p:cNvPr>
          <p:cNvSpPr/>
          <p:nvPr/>
        </p:nvSpPr>
        <p:spPr>
          <a:xfrm>
            <a:off x="9778879" y="453968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54A2B4D3-44A4-C1E0-D3CF-B197AA54BF2C}"/>
              </a:ext>
            </a:extLst>
          </p:cNvPr>
          <p:cNvSpPr/>
          <p:nvPr/>
        </p:nvSpPr>
        <p:spPr>
          <a:xfrm>
            <a:off x="8427634" y="2900047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90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B67E6C7-24E1-F016-3A0C-B6D0404A6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7649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200" dirty="0"/>
                  <a:t>問題１（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kumimoji="1" lang="ja-JP" altLang="en-US" sz="3200" dirty="0"/>
                  <a:t>）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B67E6C7-24E1-F016-3A0C-B6D0404A6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76496"/>
              </a:xfrm>
              <a:blipFill>
                <a:blip r:embed="rId2"/>
                <a:stretch>
                  <a:fillRect l="-1507" t="-7207" b="-19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B772E0-B39D-902D-F7FD-2F2B37B8A599}"/>
              </a:ext>
            </a:extLst>
          </p:cNvPr>
          <p:cNvSpPr txBox="1"/>
          <p:nvPr/>
        </p:nvSpPr>
        <p:spPr>
          <a:xfrm>
            <a:off x="742785" y="1145863"/>
            <a:ext cx="107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可能解を得た後は多くの個体が右下</a:t>
            </a:r>
            <a:r>
              <a:rPr lang="ja-JP" altLang="en-US" sz="2400" dirty="0"/>
              <a:t>に寄せられるが</a:t>
            </a:r>
            <a:r>
              <a:rPr kumimoji="1" lang="ja-JP" altLang="en-US" sz="2400" dirty="0"/>
              <a:t>、</a:t>
            </a:r>
            <a:r>
              <a:rPr kumimoji="1" lang="en-US" altLang="ja-JP" sz="2400" dirty="0"/>
              <a:t>f</a:t>
            </a:r>
            <a:r>
              <a:rPr kumimoji="1" lang="ja-JP" altLang="en-US" sz="2400" dirty="0"/>
              <a:t>方向に大きく振動する。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3ED8656-8D94-CE36-0C47-017769C0E4E3}"/>
              </a:ext>
            </a:extLst>
          </p:cNvPr>
          <p:cNvSpPr txBox="1"/>
          <p:nvPr/>
        </p:nvSpPr>
        <p:spPr>
          <a:xfrm>
            <a:off x="11353800" y="6338985"/>
            <a:ext cx="63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p7</a:t>
            </a:r>
            <a:endParaRPr kumimoji="1" lang="ja-JP" altLang="en-US" sz="14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A050757-51EB-DFBF-409F-D294D0783555}"/>
              </a:ext>
            </a:extLst>
          </p:cNvPr>
          <p:cNvCxnSpPr/>
          <p:nvPr/>
        </p:nvCxnSpPr>
        <p:spPr>
          <a:xfrm>
            <a:off x="429370" y="962108"/>
            <a:ext cx="1133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E2F34D20-317F-5C09-7C13-5D08EA7F6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31" y="1867720"/>
            <a:ext cx="3868978" cy="255090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2ADCA5A-9526-F7AC-C5A9-0B8C9D453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48" y="4351712"/>
            <a:ext cx="3283890" cy="2170708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DBB4B60-E65F-F968-3E5B-247E97F8A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41" y="1867719"/>
            <a:ext cx="3757836" cy="2483993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0110CF40-1170-8C39-FF08-AC99428BC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41" y="4133395"/>
            <a:ext cx="3757836" cy="2483993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3FBCCA2-BC4D-BB62-786D-C0AF9601FF35}"/>
              </a:ext>
            </a:extLst>
          </p:cNvPr>
          <p:cNvSpPr txBox="1"/>
          <p:nvPr/>
        </p:nvSpPr>
        <p:spPr>
          <a:xfrm>
            <a:off x="7931389" y="111068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i</a:t>
            </a:r>
            <a:r>
              <a:rPr kumimoji="1" lang="en-US" altLang="ja-JP" dirty="0"/>
              <a:t>=1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CF7F25-FABB-DD45-C9DD-96DCF1BB225C}"/>
              </a:ext>
            </a:extLst>
          </p:cNvPr>
          <p:cNvSpPr txBox="1"/>
          <p:nvPr/>
        </p:nvSpPr>
        <p:spPr>
          <a:xfrm>
            <a:off x="9958488" y="111068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i</a:t>
            </a:r>
            <a:r>
              <a:rPr kumimoji="1" lang="en-US" altLang="ja-JP" dirty="0"/>
              <a:t>=m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936BDB7-5A56-3CFF-DA19-F616D04AE046}"/>
              </a:ext>
            </a:extLst>
          </p:cNvPr>
          <p:cNvSpPr txBox="1"/>
          <p:nvPr/>
        </p:nvSpPr>
        <p:spPr>
          <a:xfrm>
            <a:off x="9958488" y="527133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C00000"/>
                </a:solidFill>
              </a:rPr>
              <a:t>赤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0AEEA19-0856-223A-84F9-61F67504F676}"/>
              </a:ext>
            </a:extLst>
          </p:cNvPr>
          <p:cNvSpPr txBox="1"/>
          <p:nvPr/>
        </p:nvSpPr>
        <p:spPr>
          <a:xfrm>
            <a:off x="7931388" y="517250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青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2911A7E-D6AC-5190-0378-E949AE409806}"/>
              </a:ext>
            </a:extLst>
          </p:cNvPr>
          <p:cNvSpPr txBox="1"/>
          <p:nvPr/>
        </p:nvSpPr>
        <p:spPr>
          <a:xfrm>
            <a:off x="8621512" y="533152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緑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33E51EA-C139-D76F-1C46-71B0FB78BA9D}"/>
              </a:ext>
            </a:extLst>
          </p:cNvPr>
          <p:cNvSpPr txBox="1"/>
          <p:nvPr/>
        </p:nvSpPr>
        <p:spPr>
          <a:xfrm>
            <a:off x="9213923" y="527133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黄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3C3DE4A-0AF6-429C-D9E0-1C449BDA8647}"/>
              </a:ext>
            </a:extLst>
          </p:cNvPr>
          <p:cNvSpPr txBox="1"/>
          <p:nvPr/>
        </p:nvSpPr>
        <p:spPr>
          <a:xfrm>
            <a:off x="10865088" y="262966"/>
            <a:ext cx="8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m=</a:t>
            </a:r>
            <a:r>
              <a:rPr lang="en-US" altLang="ja-JP" dirty="0"/>
              <a:t>50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9AA9354-94CE-567B-6D32-8D719444978E}"/>
              </a:ext>
            </a:extLst>
          </p:cNvPr>
          <p:cNvSpPr txBox="1"/>
          <p:nvPr/>
        </p:nvSpPr>
        <p:spPr>
          <a:xfrm>
            <a:off x="7140952" y="1595517"/>
            <a:ext cx="27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各個体の</a:t>
            </a:r>
            <a:r>
              <a:rPr lang="en-US" altLang="ja-JP" dirty="0"/>
              <a:t>(</a:t>
            </a:r>
            <a:r>
              <a:rPr lang="en-US" altLang="ja-JP" dirty="0" err="1"/>
              <a:t>f,v</a:t>
            </a:r>
            <a:r>
              <a:rPr lang="en-US" altLang="ja-JP" dirty="0"/>
              <a:t>)</a:t>
            </a:r>
            <a:r>
              <a:rPr lang="ja-JP" altLang="en-US" dirty="0"/>
              <a:t>の推移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86E069B-793A-7669-C33B-D27364D51AC6}"/>
              </a:ext>
            </a:extLst>
          </p:cNvPr>
          <p:cNvSpPr txBox="1"/>
          <p:nvPr/>
        </p:nvSpPr>
        <p:spPr>
          <a:xfrm>
            <a:off x="1633145" y="1595517"/>
            <a:ext cx="27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最良解の</a:t>
            </a:r>
            <a:r>
              <a:rPr lang="en-US" altLang="ja-JP" dirty="0"/>
              <a:t>(</a:t>
            </a:r>
            <a:r>
              <a:rPr lang="en-US" altLang="ja-JP" dirty="0" err="1"/>
              <a:t>f,v</a:t>
            </a:r>
            <a:r>
              <a:rPr lang="en-US" altLang="ja-JP" dirty="0"/>
              <a:t>)</a:t>
            </a:r>
            <a:r>
              <a:rPr lang="ja-JP" altLang="en-US" dirty="0"/>
              <a:t>の推移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50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0A0FA3C3-6D09-319B-D5D5-FB666A6A6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41" y="1861866"/>
            <a:ext cx="3757836" cy="248399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6787765-D5C8-0D1E-CB8B-9AEB1952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0" y="1914408"/>
            <a:ext cx="3912041" cy="2590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B67E6C7-24E1-F016-3A0C-B6D0404A6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7649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200" dirty="0"/>
                  <a:t>問題</a:t>
                </a:r>
                <a:r>
                  <a:rPr lang="ja-JP" altLang="en-US" sz="3200" dirty="0"/>
                  <a:t>２</a:t>
                </a:r>
                <a:r>
                  <a:rPr kumimoji="1" lang="ja-JP" altLang="en-US" sz="3200" dirty="0"/>
                  <a:t>（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kumimoji="1" lang="ja-JP" altLang="en-US" sz="3200" dirty="0"/>
                  <a:t>）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B67E6C7-24E1-F016-3A0C-B6D0404A6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76496"/>
              </a:xfrm>
              <a:blipFill>
                <a:blip r:embed="rId4"/>
                <a:stretch>
                  <a:fillRect l="-1507" t="-7207" b="-19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3ED8656-8D94-CE36-0C47-017769C0E4E3}"/>
              </a:ext>
            </a:extLst>
          </p:cNvPr>
          <p:cNvSpPr txBox="1"/>
          <p:nvPr/>
        </p:nvSpPr>
        <p:spPr>
          <a:xfrm>
            <a:off x="11353800" y="6338985"/>
            <a:ext cx="63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p7</a:t>
            </a:r>
            <a:endParaRPr kumimoji="1" lang="ja-JP" altLang="en-US" sz="14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A050757-51EB-DFBF-409F-D294D0783555}"/>
              </a:ext>
            </a:extLst>
          </p:cNvPr>
          <p:cNvCxnSpPr/>
          <p:nvPr/>
        </p:nvCxnSpPr>
        <p:spPr>
          <a:xfrm>
            <a:off x="429370" y="962108"/>
            <a:ext cx="1133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3FBCCA2-BC4D-BB62-786D-C0AF9601FF35}"/>
              </a:ext>
            </a:extLst>
          </p:cNvPr>
          <p:cNvSpPr txBox="1"/>
          <p:nvPr/>
        </p:nvSpPr>
        <p:spPr>
          <a:xfrm>
            <a:off x="7931389" y="111068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i</a:t>
            </a:r>
            <a:r>
              <a:rPr kumimoji="1" lang="en-US" altLang="ja-JP" dirty="0"/>
              <a:t>=1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CF7F25-FABB-DD45-C9DD-96DCF1BB225C}"/>
              </a:ext>
            </a:extLst>
          </p:cNvPr>
          <p:cNvSpPr txBox="1"/>
          <p:nvPr/>
        </p:nvSpPr>
        <p:spPr>
          <a:xfrm>
            <a:off x="9958488" y="111068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i</a:t>
            </a:r>
            <a:r>
              <a:rPr kumimoji="1" lang="en-US" altLang="ja-JP" dirty="0"/>
              <a:t>=m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936BDB7-5A56-3CFF-DA19-F616D04AE046}"/>
              </a:ext>
            </a:extLst>
          </p:cNvPr>
          <p:cNvSpPr txBox="1"/>
          <p:nvPr/>
        </p:nvSpPr>
        <p:spPr>
          <a:xfrm>
            <a:off x="9958488" y="527133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C00000"/>
                </a:solidFill>
              </a:rPr>
              <a:t>赤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0AEEA19-0856-223A-84F9-61F67504F676}"/>
              </a:ext>
            </a:extLst>
          </p:cNvPr>
          <p:cNvSpPr txBox="1"/>
          <p:nvPr/>
        </p:nvSpPr>
        <p:spPr>
          <a:xfrm>
            <a:off x="7931388" y="517250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青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2911A7E-D6AC-5190-0378-E949AE409806}"/>
              </a:ext>
            </a:extLst>
          </p:cNvPr>
          <p:cNvSpPr txBox="1"/>
          <p:nvPr/>
        </p:nvSpPr>
        <p:spPr>
          <a:xfrm>
            <a:off x="8621512" y="533152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緑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33E51EA-C139-D76F-1C46-71B0FB78BA9D}"/>
              </a:ext>
            </a:extLst>
          </p:cNvPr>
          <p:cNvSpPr txBox="1"/>
          <p:nvPr/>
        </p:nvSpPr>
        <p:spPr>
          <a:xfrm>
            <a:off x="9213923" y="527133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黄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3C3DE4A-0AF6-429C-D9E0-1C449BDA8647}"/>
              </a:ext>
            </a:extLst>
          </p:cNvPr>
          <p:cNvSpPr txBox="1"/>
          <p:nvPr/>
        </p:nvSpPr>
        <p:spPr>
          <a:xfrm>
            <a:off x="10865088" y="262966"/>
            <a:ext cx="8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m=</a:t>
            </a:r>
            <a:r>
              <a:rPr lang="en-US" altLang="ja-JP" dirty="0"/>
              <a:t>50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9AA9354-94CE-567B-6D32-8D719444978E}"/>
              </a:ext>
            </a:extLst>
          </p:cNvPr>
          <p:cNvSpPr txBox="1"/>
          <p:nvPr/>
        </p:nvSpPr>
        <p:spPr>
          <a:xfrm>
            <a:off x="7140952" y="1595517"/>
            <a:ext cx="27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各個体の</a:t>
            </a:r>
            <a:r>
              <a:rPr lang="en-US" altLang="ja-JP" dirty="0"/>
              <a:t>(</a:t>
            </a:r>
            <a:r>
              <a:rPr lang="en-US" altLang="ja-JP" dirty="0" err="1"/>
              <a:t>f,v</a:t>
            </a:r>
            <a:r>
              <a:rPr lang="en-US" altLang="ja-JP" dirty="0"/>
              <a:t>)</a:t>
            </a:r>
            <a:r>
              <a:rPr lang="ja-JP" altLang="en-US" dirty="0"/>
              <a:t>の推移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86E069B-793A-7669-C33B-D27364D51AC6}"/>
              </a:ext>
            </a:extLst>
          </p:cNvPr>
          <p:cNvSpPr txBox="1"/>
          <p:nvPr/>
        </p:nvSpPr>
        <p:spPr>
          <a:xfrm>
            <a:off x="1633145" y="1595517"/>
            <a:ext cx="27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最良解の</a:t>
            </a:r>
            <a:r>
              <a:rPr lang="en-US" altLang="ja-JP" dirty="0"/>
              <a:t>(</a:t>
            </a:r>
            <a:r>
              <a:rPr lang="en-US" altLang="ja-JP" dirty="0" err="1"/>
              <a:t>f,v</a:t>
            </a:r>
            <a:r>
              <a:rPr lang="en-US" altLang="ja-JP" dirty="0"/>
              <a:t>)</a:t>
            </a:r>
            <a:r>
              <a:rPr lang="ja-JP" altLang="en-US" dirty="0"/>
              <a:t>の推移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A5F1CC2-1355-EEDC-7B58-BB764B7188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01" y="4418623"/>
            <a:ext cx="3301149" cy="218211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6331578-9DB1-4659-4986-436344E91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41" y="4159284"/>
            <a:ext cx="3763108" cy="2487478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BF57C98-7F12-708F-629F-F67F0C6759F5}"/>
              </a:ext>
            </a:extLst>
          </p:cNvPr>
          <p:cNvSpPr txBox="1"/>
          <p:nvPr/>
        </p:nvSpPr>
        <p:spPr>
          <a:xfrm>
            <a:off x="742785" y="1145863"/>
            <a:ext cx="107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可能解を得た後は多くの個体が右下</a:t>
            </a:r>
            <a:r>
              <a:rPr lang="ja-JP" altLang="en-US" sz="2400" dirty="0"/>
              <a:t>に寄せられるが</a:t>
            </a:r>
            <a:r>
              <a:rPr kumimoji="1" lang="ja-JP" altLang="en-US" sz="2400" dirty="0"/>
              <a:t>、</a:t>
            </a:r>
            <a:r>
              <a:rPr kumimoji="1" lang="en-US" altLang="ja-JP" sz="2400" dirty="0"/>
              <a:t>f</a:t>
            </a:r>
            <a:r>
              <a:rPr kumimoji="1" lang="ja-JP" altLang="en-US" sz="2400" dirty="0"/>
              <a:t>方向に大きく振動する。</a:t>
            </a:r>
          </a:p>
        </p:txBody>
      </p:sp>
    </p:spTree>
    <p:extLst>
      <p:ext uri="{BB962C8B-B14F-4D97-AF65-F5344CB8AC3E}">
        <p14:creationId xmlns:p14="http://schemas.microsoft.com/office/powerpoint/2010/main" val="215805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C717BF0D-8EBE-4709-0286-AAA30863D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41" y="1901699"/>
            <a:ext cx="3763110" cy="24874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B67E6C7-24E1-F016-3A0C-B6D0404A6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7649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200" dirty="0"/>
                  <a:t>問題</a:t>
                </a:r>
                <a:r>
                  <a:rPr lang="ja-JP" altLang="en-US" sz="3200" dirty="0"/>
                  <a:t>３</a:t>
                </a:r>
                <a:r>
                  <a:rPr kumimoji="1" lang="ja-JP" altLang="en-US" sz="3200" dirty="0"/>
                  <a:t>（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kumimoji="1" lang="ja-JP" altLang="en-US" sz="3200" dirty="0"/>
                  <a:t>）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B67E6C7-24E1-F016-3A0C-B6D0404A6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76496"/>
              </a:xfrm>
              <a:blipFill>
                <a:blip r:embed="rId3"/>
                <a:stretch>
                  <a:fillRect l="-1507" t="-7207" b="-19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3ED8656-8D94-CE36-0C47-017769C0E4E3}"/>
              </a:ext>
            </a:extLst>
          </p:cNvPr>
          <p:cNvSpPr txBox="1"/>
          <p:nvPr/>
        </p:nvSpPr>
        <p:spPr>
          <a:xfrm>
            <a:off x="11353800" y="6338985"/>
            <a:ext cx="63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p7</a:t>
            </a:r>
            <a:endParaRPr kumimoji="1" lang="ja-JP" altLang="en-US" sz="14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A050757-51EB-DFBF-409F-D294D0783555}"/>
              </a:ext>
            </a:extLst>
          </p:cNvPr>
          <p:cNvCxnSpPr/>
          <p:nvPr/>
        </p:nvCxnSpPr>
        <p:spPr>
          <a:xfrm>
            <a:off x="429370" y="962108"/>
            <a:ext cx="1133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3FBCCA2-BC4D-BB62-786D-C0AF9601FF35}"/>
              </a:ext>
            </a:extLst>
          </p:cNvPr>
          <p:cNvSpPr txBox="1"/>
          <p:nvPr/>
        </p:nvSpPr>
        <p:spPr>
          <a:xfrm>
            <a:off x="7931389" y="111068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i</a:t>
            </a:r>
            <a:r>
              <a:rPr kumimoji="1" lang="en-US" altLang="ja-JP" dirty="0"/>
              <a:t>=1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CF7F25-FABB-DD45-C9DD-96DCF1BB225C}"/>
              </a:ext>
            </a:extLst>
          </p:cNvPr>
          <p:cNvSpPr txBox="1"/>
          <p:nvPr/>
        </p:nvSpPr>
        <p:spPr>
          <a:xfrm>
            <a:off x="9958488" y="111068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i</a:t>
            </a:r>
            <a:r>
              <a:rPr kumimoji="1" lang="en-US" altLang="ja-JP" dirty="0"/>
              <a:t>=m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936BDB7-5A56-3CFF-DA19-F616D04AE046}"/>
              </a:ext>
            </a:extLst>
          </p:cNvPr>
          <p:cNvSpPr txBox="1"/>
          <p:nvPr/>
        </p:nvSpPr>
        <p:spPr>
          <a:xfrm>
            <a:off x="9958488" y="527133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C00000"/>
                </a:solidFill>
              </a:rPr>
              <a:t>赤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0AEEA19-0856-223A-84F9-61F67504F676}"/>
              </a:ext>
            </a:extLst>
          </p:cNvPr>
          <p:cNvSpPr txBox="1"/>
          <p:nvPr/>
        </p:nvSpPr>
        <p:spPr>
          <a:xfrm>
            <a:off x="7931388" y="517250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青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2911A7E-D6AC-5190-0378-E949AE409806}"/>
              </a:ext>
            </a:extLst>
          </p:cNvPr>
          <p:cNvSpPr txBox="1"/>
          <p:nvPr/>
        </p:nvSpPr>
        <p:spPr>
          <a:xfrm>
            <a:off x="8621512" y="533152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緑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33E51EA-C139-D76F-1C46-71B0FB78BA9D}"/>
              </a:ext>
            </a:extLst>
          </p:cNvPr>
          <p:cNvSpPr txBox="1"/>
          <p:nvPr/>
        </p:nvSpPr>
        <p:spPr>
          <a:xfrm>
            <a:off x="9213923" y="527133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黄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3C3DE4A-0AF6-429C-D9E0-1C449BDA8647}"/>
              </a:ext>
            </a:extLst>
          </p:cNvPr>
          <p:cNvSpPr txBox="1"/>
          <p:nvPr/>
        </p:nvSpPr>
        <p:spPr>
          <a:xfrm>
            <a:off x="10865088" y="262966"/>
            <a:ext cx="8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m=</a:t>
            </a:r>
            <a:r>
              <a:rPr lang="en-US" altLang="ja-JP" dirty="0"/>
              <a:t>50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9AA9354-94CE-567B-6D32-8D719444978E}"/>
              </a:ext>
            </a:extLst>
          </p:cNvPr>
          <p:cNvSpPr txBox="1"/>
          <p:nvPr/>
        </p:nvSpPr>
        <p:spPr>
          <a:xfrm>
            <a:off x="7140952" y="1595517"/>
            <a:ext cx="27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各個体の</a:t>
            </a:r>
            <a:r>
              <a:rPr lang="en-US" altLang="ja-JP" dirty="0"/>
              <a:t>(</a:t>
            </a:r>
            <a:r>
              <a:rPr lang="en-US" altLang="ja-JP" dirty="0" err="1"/>
              <a:t>f,v</a:t>
            </a:r>
            <a:r>
              <a:rPr lang="en-US" altLang="ja-JP" dirty="0"/>
              <a:t>)</a:t>
            </a:r>
            <a:r>
              <a:rPr lang="ja-JP" altLang="en-US" dirty="0"/>
              <a:t>の推移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86E069B-793A-7669-C33B-D27364D51AC6}"/>
              </a:ext>
            </a:extLst>
          </p:cNvPr>
          <p:cNvSpPr txBox="1"/>
          <p:nvPr/>
        </p:nvSpPr>
        <p:spPr>
          <a:xfrm>
            <a:off x="1633145" y="1595517"/>
            <a:ext cx="27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最良解の</a:t>
            </a:r>
            <a:r>
              <a:rPr lang="en-US" altLang="ja-JP" dirty="0"/>
              <a:t>(</a:t>
            </a:r>
            <a:r>
              <a:rPr lang="en-US" altLang="ja-JP" dirty="0" err="1"/>
              <a:t>f,v</a:t>
            </a:r>
            <a:r>
              <a:rPr lang="en-US" altLang="ja-JP" dirty="0"/>
              <a:t>)</a:t>
            </a:r>
            <a:r>
              <a:rPr lang="ja-JP" altLang="en-US" dirty="0"/>
              <a:t>の推移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897A302-1335-1E5E-E1D9-3CCBC6F29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03" y="4464969"/>
            <a:ext cx="3337551" cy="220617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6539C47-C359-094D-3A7B-FAD296E8E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6" y="1908415"/>
            <a:ext cx="3950645" cy="261587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B52DC7A-5C6A-316B-45CF-63DB519C07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41" y="4181677"/>
            <a:ext cx="3779294" cy="249817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4EDD03-D9ED-CB94-4F3A-8ACA705B96ED}"/>
              </a:ext>
            </a:extLst>
          </p:cNvPr>
          <p:cNvSpPr txBox="1"/>
          <p:nvPr/>
        </p:nvSpPr>
        <p:spPr>
          <a:xfrm>
            <a:off x="908935" y="1115536"/>
            <a:ext cx="107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可能解を得た後は多くの個体が右下</a:t>
            </a:r>
            <a:r>
              <a:rPr lang="ja-JP" altLang="en-US" sz="2400" dirty="0"/>
              <a:t>に寄せられた状態が継続する</a:t>
            </a:r>
            <a:r>
              <a:rPr kumimoji="1" lang="ja-JP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5580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C6F92891-6858-24DA-EE2E-805FDF04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41" y="1909192"/>
            <a:ext cx="3781945" cy="249992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9883F54-B2A1-6934-6169-A193B5096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11" y="1901699"/>
            <a:ext cx="3959750" cy="2615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B67E6C7-24E1-F016-3A0C-B6D0404A6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7649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200" dirty="0"/>
                  <a:t>問題</a:t>
                </a:r>
                <a:r>
                  <a:rPr lang="ja-JP" altLang="en-US" sz="3200" dirty="0"/>
                  <a:t>４</a:t>
                </a:r>
                <a:r>
                  <a:rPr kumimoji="1" lang="ja-JP" altLang="en-US" sz="3200" dirty="0"/>
                  <a:t>（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kumimoji="1" lang="ja-JP" altLang="en-US" sz="3200" dirty="0"/>
                  <a:t>）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B67E6C7-24E1-F016-3A0C-B6D0404A6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76496"/>
              </a:xfrm>
              <a:blipFill>
                <a:blip r:embed="rId4"/>
                <a:stretch>
                  <a:fillRect l="-1507" t="-7207" b="-19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3ED8656-8D94-CE36-0C47-017769C0E4E3}"/>
              </a:ext>
            </a:extLst>
          </p:cNvPr>
          <p:cNvSpPr txBox="1"/>
          <p:nvPr/>
        </p:nvSpPr>
        <p:spPr>
          <a:xfrm>
            <a:off x="11353800" y="6338985"/>
            <a:ext cx="63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p7</a:t>
            </a:r>
            <a:endParaRPr kumimoji="1" lang="ja-JP" altLang="en-US" sz="14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A050757-51EB-DFBF-409F-D294D0783555}"/>
              </a:ext>
            </a:extLst>
          </p:cNvPr>
          <p:cNvCxnSpPr/>
          <p:nvPr/>
        </p:nvCxnSpPr>
        <p:spPr>
          <a:xfrm>
            <a:off x="429370" y="962108"/>
            <a:ext cx="1133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3FBCCA2-BC4D-BB62-786D-C0AF9601FF35}"/>
              </a:ext>
            </a:extLst>
          </p:cNvPr>
          <p:cNvSpPr txBox="1"/>
          <p:nvPr/>
        </p:nvSpPr>
        <p:spPr>
          <a:xfrm>
            <a:off x="7931389" y="111068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i</a:t>
            </a:r>
            <a:r>
              <a:rPr kumimoji="1" lang="en-US" altLang="ja-JP" dirty="0"/>
              <a:t>=1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CF7F25-FABB-DD45-C9DD-96DCF1BB225C}"/>
              </a:ext>
            </a:extLst>
          </p:cNvPr>
          <p:cNvSpPr txBox="1"/>
          <p:nvPr/>
        </p:nvSpPr>
        <p:spPr>
          <a:xfrm>
            <a:off x="9958488" y="111068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i</a:t>
            </a:r>
            <a:r>
              <a:rPr kumimoji="1" lang="en-US" altLang="ja-JP" dirty="0"/>
              <a:t>=m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936BDB7-5A56-3CFF-DA19-F616D04AE046}"/>
              </a:ext>
            </a:extLst>
          </p:cNvPr>
          <p:cNvSpPr txBox="1"/>
          <p:nvPr/>
        </p:nvSpPr>
        <p:spPr>
          <a:xfrm>
            <a:off x="9958488" y="527133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C00000"/>
                </a:solidFill>
              </a:rPr>
              <a:t>赤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0AEEA19-0856-223A-84F9-61F67504F676}"/>
              </a:ext>
            </a:extLst>
          </p:cNvPr>
          <p:cNvSpPr txBox="1"/>
          <p:nvPr/>
        </p:nvSpPr>
        <p:spPr>
          <a:xfrm>
            <a:off x="7931388" y="517250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青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2911A7E-D6AC-5190-0378-E949AE409806}"/>
              </a:ext>
            </a:extLst>
          </p:cNvPr>
          <p:cNvSpPr txBox="1"/>
          <p:nvPr/>
        </p:nvSpPr>
        <p:spPr>
          <a:xfrm>
            <a:off x="8621512" y="533152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緑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33E51EA-C139-D76F-1C46-71B0FB78BA9D}"/>
              </a:ext>
            </a:extLst>
          </p:cNvPr>
          <p:cNvSpPr txBox="1"/>
          <p:nvPr/>
        </p:nvSpPr>
        <p:spPr>
          <a:xfrm>
            <a:off x="9213923" y="527133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黄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3C3DE4A-0AF6-429C-D9E0-1C449BDA8647}"/>
              </a:ext>
            </a:extLst>
          </p:cNvPr>
          <p:cNvSpPr txBox="1"/>
          <p:nvPr/>
        </p:nvSpPr>
        <p:spPr>
          <a:xfrm>
            <a:off x="10865088" y="262966"/>
            <a:ext cx="8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m=</a:t>
            </a:r>
            <a:r>
              <a:rPr lang="en-US" altLang="ja-JP" dirty="0"/>
              <a:t>50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9AA9354-94CE-567B-6D32-8D719444978E}"/>
              </a:ext>
            </a:extLst>
          </p:cNvPr>
          <p:cNvSpPr txBox="1"/>
          <p:nvPr/>
        </p:nvSpPr>
        <p:spPr>
          <a:xfrm>
            <a:off x="7140952" y="1595517"/>
            <a:ext cx="27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各個体の</a:t>
            </a:r>
            <a:r>
              <a:rPr lang="en-US" altLang="ja-JP" dirty="0"/>
              <a:t>(</a:t>
            </a:r>
            <a:r>
              <a:rPr lang="en-US" altLang="ja-JP" dirty="0" err="1"/>
              <a:t>f,v</a:t>
            </a:r>
            <a:r>
              <a:rPr lang="en-US" altLang="ja-JP" dirty="0"/>
              <a:t>)</a:t>
            </a:r>
            <a:r>
              <a:rPr lang="ja-JP" altLang="en-US" dirty="0"/>
              <a:t>の推移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86E069B-793A-7669-C33B-D27364D51AC6}"/>
              </a:ext>
            </a:extLst>
          </p:cNvPr>
          <p:cNvSpPr txBox="1"/>
          <p:nvPr/>
        </p:nvSpPr>
        <p:spPr>
          <a:xfrm>
            <a:off x="1633145" y="1595517"/>
            <a:ext cx="27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最良解の</a:t>
            </a:r>
            <a:r>
              <a:rPr lang="en-US" altLang="ja-JP" dirty="0"/>
              <a:t>(</a:t>
            </a:r>
            <a:r>
              <a:rPr lang="en-US" altLang="ja-JP" dirty="0" err="1"/>
              <a:t>f,v</a:t>
            </a:r>
            <a:r>
              <a:rPr lang="en-US" altLang="ja-JP" dirty="0"/>
              <a:t>)</a:t>
            </a:r>
            <a:r>
              <a:rPr lang="ja-JP" altLang="en-US" dirty="0"/>
              <a:t>の推移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A197A0-F8F7-5209-3B96-6938C4474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89" y="4471472"/>
            <a:ext cx="3355451" cy="221800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66A4EE0-0D28-1DA6-771E-C95F9A4DF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40" y="4195065"/>
            <a:ext cx="3781945" cy="249993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1F78F0A-C0A3-BD9F-1447-9263CBA78F14}"/>
              </a:ext>
            </a:extLst>
          </p:cNvPr>
          <p:cNvSpPr txBox="1"/>
          <p:nvPr/>
        </p:nvSpPr>
        <p:spPr>
          <a:xfrm>
            <a:off x="742785" y="1145863"/>
            <a:ext cx="107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可能解を得た後も均等な配置が継続し、右下</a:t>
            </a:r>
            <a:r>
              <a:rPr lang="ja-JP" altLang="en-US" sz="2400" dirty="0"/>
              <a:t>に移動した後に</a:t>
            </a:r>
            <a:r>
              <a:rPr lang="en-US" altLang="ja-JP" sz="2400" dirty="0"/>
              <a:t>f</a:t>
            </a:r>
            <a:r>
              <a:rPr lang="ja-JP" altLang="en-US" sz="2400" dirty="0"/>
              <a:t>方向に振動する</a:t>
            </a:r>
            <a:r>
              <a:rPr kumimoji="1" lang="ja-JP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0274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499</Words>
  <Application>Microsoft Office PowerPoint</Application>
  <PresentationFormat>ワイド画面</PresentationFormat>
  <Paragraphs>94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</vt:lpstr>
      <vt:lpstr>正規化の検証</vt:lpstr>
      <vt:lpstr>min-maxに基づく正規化</vt:lpstr>
      <vt:lpstr>min-maxに基づく正規化</vt:lpstr>
      <vt:lpstr>正規化済空間上の個体群配置</vt:lpstr>
      <vt:lpstr>問題１（d=10^(-2)）</vt:lpstr>
      <vt:lpstr>問題２（d=10^(-2)）</vt:lpstr>
      <vt:lpstr>問題３（d=10^(-2)）</vt:lpstr>
      <vt:lpstr>問題４（d=10^(-2)）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熊谷 渉</dc:creator>
  <cp:lastModifiedBy>熊谷 渉</cp:lastModifiedBy>
  <cp:revision>2</cp:revision>
  <dcterms:created xsi:type="dcterms:W3CDTF">2022-08-12T09:39:56Z</dcterms:created>
  <dcterms:modified xsi:type="dcterms:W3CDTF">2022-09-20T13:26:43Z</dcterms:modified>
</cp:coreProperties>
</file>