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7"/>
  </p:notesMasterIdLst>
  <p:sldIdLst>
    <p:sldId id="269" r:id="rId2"/>
    <p:sldId id="540" r:id="rId3"/>
    <p:sldId id="292" r:id="rId4"/>
    <p:sldId id="539" r:id="rId5"/>
    <p:sldId id="28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09B2C-821E-4085-8CF4-CF46B85B427F}" v="2" dt="2023-07-31T18:21:15.52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47" d="100"/>
          <a:sy n="47" d="100"/>
        </p:scale>
        <p:origin x="48" y="58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渉 熊谷" userId="b7a4e8598c9bd55e" providerId="LiveId" clId="{2A709B2C-821E-4085-8CF4-CF46B85B427F}"/>
    <pc:docChg chg="undo custSel addSld delSld modSld">
      <pc:chgData name="渉 熊谷" userId="b7a4e8598c9bd55e" providerId="LiveId" clId="{2A709B2C-821E-4085-8CF4-CF46B85B427F}" dt="2023-07-31T18:33:40.160" v="2912" actId="20577"/>
      <pc:docMkLst>
        <pc:docMk/>
      </pc:docMkLst>
      <pc:sldChg chg="del">
        <pc:chgData name="渉 熊谷" userId="b7a4e8598c9bd55e" providerId="LiveId" clId="{2A709B2C-821E-4085-8CF4-CF46B85B427F}" dt="2023-07-31T17:56:46.818" v="1510" actId="47"/>
        <pc:sldMkLst>
          <pc:docMk/>
          <pc:sldMk cId="3736028460" sldId="274"/>
        </pc:sldMkLst>
      </pc:sldChg>
      <pc:sldChg chg="del">
        <pc:chgData name="渉 熊谷" userId="b7a4e8598c9bd55e" providerId="LiveId" clId="{2A709B2C-821E-4085-8CF4-CF46B85B427F}" dt="2023-07-31T17:56:46.818" v="1510" actId="47"/>
        <pc:sldMkLst>
          <pc:docMk/>
          <pc:sldMk cId="4239080522" sldId="290"/>
        </pc:sldMkLst>
      </pc:sldChg>
      <pc:sldChg chg="modSp mod">
        <pc:chgData name="渉 熊谷" userId="b7a4e8598c9bd55e" providerId="LiveId" clId="{2A709B2C-821E-4085-8CF4-CF46B85B427F}" dt="2023-07-31T18:14:28.125" v="1710" actId="20577"/>
        <pc:sldMkLst>
          <pc:docMk/>
          <pc:sldMk cId="2538294317" sldId="292"/>
        </pc:sldMkLst>
        <pc:spChg chg="mod">
          <ac:chgData name="渉 熊谷" userId="b7a4e8598c9bd55e" providerId="LiveId" clId="{2A709B2C-821E-4085-8CF4-CF46B85B427F}" dt="2023-07-31T17:55:35.651" v="1421" actId="20577"/>
          <ac:spMkLst>
            <pc:docMk/>
            <pc:sldMk cId="2538294317" sldId="292"/>
            <ac:spMk id="5" creationId="{560C5BD5-1532-4087-ACF7-85710DC69FAA}"/>
          </ac:spMkLst>
        </pc:spChg>
        <pc:spChg chg="mod">
          <ac:chgData name="渉 熊谷" userId="b7a4e8598c9bd55e" providerId="LiveId" clId="{2A709B2C-821E-4085-8CF4-CF46B85B427F}" dt="2023-07-31T18:14:28.125" v="1710" actId="20577"/>
          <ac:spMkLst>
            <pc:docMk/>
            <pc:sldMk cId="2538294317" sldId="292"/>
            <ac:spMk id="9" creationId="{A809889B-886C-09D3-E0E0-05C8C4A3F3EE}"/>
          </ac:spMkLst>
        </pc:spChg>
      </pc:sldChg>
      <pc:sldChg chg="del">
        <pc:chgData name="渉 熊谷" userId="b7a4e8598c9bd55e" providerId="LiveId" clId="{2A709B2C-821E-4085-8CF4-CF46B85B427F}" dt="2023-07-31T17:56:46.818" v="1510" actId="47"/>
        <pc:sldMkLst>
          <pc:docMk/>
          <pc:sldMk cId="2071142152" sldId="312"/>
        </pc:sldMkLst>
      </pc:sldChg>
      <pc:sldChg chg="del">
        <pc:chgData name="渉 熊谷" userId="b7a4e8598c9bd55e" providerId="LiveId" clId="{2A709B2C-821E-4085-8CF4-CF46B85B427F}" dt="2023-07-31T17:56:46.818" v="1510" actId="47"/>
        <pc:sldMkLst>
          <pc:docMk/>
          <pc:sldMk cId="2085273000" sldId="330"/>
        </pc:sldMkLst>
      </pc:sldChg>
      <pc:sldChg chg="del">
        <pc:chgData name="渉 熊谷" userId="b7a4e8598c9bd55e" providerId="LiveId" clId="{2A709B2C-821E-4085-8CF4-CF46B85B427F}" dt="2023-07-31T17:56:46.818" v="1510" actId="47"/>
        <pc:sldMkLst>
          <pc:docMk/>
          <pc:sldMk cId="2107471389" sldId="332"/>
        </pc:sldMkLst>
      </pc:sldChg>
      <pc:sldChg chg="del">
        <pc:chgData name="渉 熊谷" userId="b7a4e8598c9bd55e" providerId="LiveId" clId="{2A709B2C-821E-4085-8CF4-CF46B85B427F}" dt="2023-07-31T17:56:46.818" v="1510" actId="47"/>
        <pc:sldMkLst>
          <pc:docMk/>
          <pc:sldMk cId="2993174151" sldId="446"/>
        </pc:sldMkLst>
      </pc:sldChg>
      <pc:sldChg chg="del">
        <pc:chgData name="渉 熊谷" userId="b7a4e8598c9bd55e" providerId="LiveId" clId="{2A709B2C-821E-4085-8CF4-CF46B85B427F}" dt="2023-07-31T17:56:46.818" v="1510" actId="47"/>
        <pc:sldMkLst>
          <pc:docMk/>
          <pc:sldMk cId="1652360828" sldId="464"/>
        </pc:sldMkLst>
      </pc:sldChg>
      <pc:sldChg chg="del">
        <pc:chgData name="渉 熊谷" userId="b7a4e8598c9bd55e" providerId="LiveId" clId="{2A709B2C-821E-4085-8CF4-CF46B85B427F}" dt="2023-07-31T17:56:46.818" v="1510" actId="47"/>
        <pc:sldMkLst>
          <pc:docMk/>
          <pc:sldMk cId="569260059" sldId="467"/>
        </pc:sldMkLst>
      </pc:sldChg>
      <pc:sldChg chg="del">
        <pc:chgData name="渉 熊谷" userId="b7a4e8598c9bd55e" providerId="LiveId" clId="{2A709B2C-821E-4085-8CF4-CF46B85B427F}" dt="2023-07-31T17:56:46.818" v="1510" actId="47"/>
        <pc:sldMkLst>
          <pc:docMk/>
          <pc:sldMk cId="2232577335" sldId="517"/>
        </pc:sldMkLst>
      </pc:sldChg>
      <pc:sldChg chg="del">
        <pc:chgData name="渉 熊谷" userId="b7a4e8598c9bd55e" providerId="LiveId" clId="{2A709B2C-821E-4085-8CF4-CF46B85B427F}" dt="2023-07-31T17:56:41.880" v="1509" actId="47"/>
        <pc:sldMkLst>
          <pc:docMk/>
          <pc:sldMk cId="1270888245" sldId="522"/>
        </pc:sldMkLst>
      </pc:sldChg>
      <pc:sldChg chg="del">
        <pc:chgData name="渉 熊谷" userId="b7a4e8598c9bd55e" providerId="LiveId" clId="{2A709B2C-821E-4085-8CF4-CF46B85B427F}" dt="2023-07-31T17:56:41.880" v="1509" actId="47"/>
        <pc:sldMkLst>
          <pc:docMk/>
          <pc:sldMk cId="1261541690" sldId="523"/>
        </pc:sldMkLst>
      </pc:sldChg>
      <pc:sldChg chg="del">
        <pc:chgData name="渉 熊谷" userId="b7a4e8598c9bd55e" providerId="LiveId" clId="{2A709B2C-821E-4085-8CF4-CF46B85B427F}" dt="2023-07-31T17:56:41.880" v="1509" actId="47"/>
        <pc:sldMkLst>
          <pc:docMk/>
          <pc:sldMk cId="2317474818" sldId="524"/>
        </pc:sldMkLst>
      </pc:sldChg>
      <pc:sldChg chg="del">
        <pc:chgData name="渉 熊谷" userId="b7a4e8598c9bd55e" providerId="LiveId" clId="{2A709B2C-821E-4085-8CF4-CF46B85B427F}" dt="2023-07-31T17:56:41.880" v="1509" actId="47"/>
        <pc:sldMkLst>
          <pc:docMk/>
          <pc:sldMk cId="1482504755" sldId="525"/>
        </pc:sldMkLst>
      </pc:sldChg>
      <pc:sldChg chg="del">
        <pc:chgData name="渉 熊谷" userId="b7a4e8598c9bd55e" providerId="LiveId" clId="{2A709B2C-821E-4085-8CF4-CF46B85B427F}" dt="2023-07-31T17:56:41.880" v="1509" actId="47"/>
        <pc:sldMkLst>
          <pc:docMk/>
          <pc:sldMk cId="2345978720" sldId="526"/>
        </pc:sldMkLst>
      </pc:sldChg>
      <pc:sldChg chg="del">
        <pc:chgData name="渉 熊谷" userId="b7a4e8598c9bd55e" providerId="LiveId" clId="{2A709B2C-821E-4085-8CF4-CF46B85B427F}" dt="2023-07-31T17:56:41.880" v="1509" actId="47"/>
        <pc:sldMkLst>
          <pc:docMk/>
          <pc:sldMk cId="3708738345" sldId="527"/>
        </pc:sldMkLst>
      </pc:sldChg>
      <pc:sldChg chg="del">
        <pc:chgData name="渉 熊谷" userId="b7a4e8598c9bd55e" providerId="LiveId" clId="{2A709B2C-821E-4085-8CF4-CF46B85B427F}" dt="2023-07-31T17:56:41.880" v="1509" actId="47"/>
        <pc:sldMkLst>
          <pc:docMk/>
          <pc:sldMk cId="716032909" sldId="528"/>
        </pc:sldMkLst>
      </pc:sldChg>
      <pc:sldChg chg="del">
        <pc:chgData name="渉 熊谷" userId="b7a4e8598c9bd55e" providerId="LiveId" clId="{2A709B2C-821E-4085-8CF4-CF46B85B427F}" dt="2023-07-31T17:56:41.880" v="1509" actId="47"/>
        <pc:sldMkLst>
          <pc:docMk/>
          <pc:sldMk cId="3165423397" sldId="529"/>
        </pc:sldMkLst>
      </pc:sldChg>
      <pc:sldChg chg="del">
        <pc:chgData name="渉 熊谷" userId="b7a4e8598c9bd55e" providerId="LiveId" clId="{2A709B2C-821E-4085-8CF4-CF46B85B427F}" dt="2023-07-31T17:56:41.880" v="1509" actId="47"/>
        <pc:sldMkLst>
          <pc:docMk/>
          <pc:sldMk cId="3858086056" sldId="530"/>
        </pc:sldMkLst>
      </pc:sldChg>
      <pc:sldChg chg="del">
        <pc:chgData name="渉 熊谷" userId="b7a4e8598c9bd55e" providerId="LiveId" clId="{2A709B2C-821E-4085-8CF4-CF46B85B427F}" dt="2023-07-31T17:56:41.880" v="1509" actId="47"/>
        <pc:sldMkLst>
          <pc:docMk/>
          <pc:sldMk cId="4273575675" sldId="531"/>
        </pc:sldMkLst>
      </pc:sldChg>
      <pc:sldChg chg="del">
        <pc:chgData name="渉 熊谷" userId="b7a4e8598c9bd55e" providerId="LiveId" clId="{2A709B2C-821E-4085-8CF4-CF46B85B427F}" dt="2023-07-31T17:56:41.880" v="1509" actId="47"/>
        <pc:sldMkLst>
          <pc:docMk/>
          <pc:sldMk cId="3965427155" sldId="532"/>
        </pc:sldMkLst>
      </pc:sldChg>
      <pc:sldChg chg="del">
        <pc:chgData name="渉 熊谷" userId="b7a4e8598c9bd55e" providerId="LiveId" clId="{2A709B2C-821E-4085-8CF4-CF46B85B427F}" dt="2023-07-31T17:56:41.880" v="1509" actId="47"/>
        <pc:sldMkLst>
          <pc:docMk/>
          <pc:sldMk cId="1809328266" sldId="533"/>
        </pc:sldMkLst>
      </pc:sldChg>
      <pc:sldChg chg="del">
        <pc:chgData name="渉 熊谷" userId="b7a4e8598c9bd55e" providerId="LiveId" clId="{2A709B2C-821E-4085-8CF4-CF46B85B427F}" dt="2023-07-31T17:56:41.880" v="1509" actId="47"/>
        <pc:sldMkLst>
          <pc:docMk/>
          <pc:sldMk cId="3125983852" sldId="534"/>
        </pc:sldMkLst>
      </pc:sldChg>
      <pc:sldChg chg="del">
        <pc:chgData name="渉 熊谷" userId="b7a4e8598c9bd55e" providerId="LiveId" clId="{2A709B2C-821E-4085-8CF4-CF46B85B427F}" dt="2023-07-31T17:56:41.880" v="1509" actId="47"/>
        <pc:sldMkLst>
          <pc:docMk/>
          <pc:sldMk cId="1997125325" sldId="535"/>
        </pc:sldMkLst>
      </pc:sldChg>
      <pc:sldChg chg="del">
        <pc:chgData name="渉 熊谷" userId="b7a4e8598c9bd55e" providerId="LiveId" clId="{2A709B2C-821E-4085-8CF4-CF46B85B427F}" dt="2023-07-31T17:56:41.880" v="1509" actId="47"/>
        <pc:sldMkLst>
          <pc:docMk/>
          <pc:sldMk cId="1567452477" sldId="536"/>
        </pc:sldMkLst>
      </pc:sldChg>
      <pc:sldChg chg="del">
        <pc:chgData name="渉 熊谷" userId="b7a4e8598c9bd55e" providerId="LiveId" clId="{2A709B2C-821E-4085-8CF4-CF46B85B427F}" dt="2023-07-31T17:56:41.880" v="1509" actId="47"/>
        <pc:sldMkLst>
          <pc:docMk/>
          <pc:sldMk cId="36972740" sldId="537"/>
        </pc:sldMkLst>
      </pc:sldChg>
      <pc:sldChg chg="del">
        <pc:chgData name="渉 熊谷" userId="b7a4e8598c9bd55e" providerId="LiveId" clId="{2A709B2C-821E-4085-8CF4-CF46B85B427F}" dt="2023-07-31T17:56:41.880" v="1509" actId="47"/>
        <pc:sldMkLst>
          <pc:docMk/>
          <pc:sldMk cId="1911750508" sldId="538"/>
        </pc:sldMkLst>
      </pc:sldChg>
      <pc:sldChg chg="modSp add mod">
        <pc:chgData name="渉 熊谷" userId="b7a4e8598c9bd55e" providerId="LiveId" clId="{2A709B2C-821E-4085-8CF4-CF46B85B427F}" dt="2023-07-31T18:18:14.471" v="1853" actId="20577"/>
        <pc:sldMkLst>
          <pc:docMk/>
          <pc:sldMk cId="1561192505" sldId="539"/>
        </pc:sldMkLst>
        <pc:spChg chg="mod">
          <ac:chgData name="渉 熊谷" userId="b7a4e8598c9bd55e" providerId="LiveId" clId="{2A709B2C-821E-4085-8CF4-CF46B85B427F}" dt="2023-07-31T17:56:03.239" v="1501" actId="20577"/>
          <ac:spMkLst>
            <pc:docMk/>
            <pc:sldMk cId="1561192505" sldId="539"/>
            <ac:spMk id="5" creationId="{560C5BD5-1532-4087-ACF7-85710DC69FAA}"/>
          </ac:spMkLst>
        </pc:spChg>
        <pc:spChg chg="mod">
          <ac:chgData name="渉 熊谷" userId="b7a4e8598c9bd55e" providerId="LiveId" clId="{2A709B2C-821E-4085-8CF4-CF46B85B427F}" dt="2023-07-31T18:18:14.471" v="1853" actId="20577"/>
          <ac:spMkLst>
            <pc:docMk/>
            <pc:sldMk cId="1561192505" sldId="539"/>
            <ac:spMk id="9" creationId="{A809889B-886C-09D3-E0E0-05C8C4A3F3EE}"/>
          </ac:spMkLst>
        </pc:spChg>
      </pc:sldChg>
      <pc:sldChg chg="modSp add mod">
        <pc:chgData name="渉 熊谷" userId="b7a4e8598c9bd55e" providerId="LiveId" clId="{2A709B2C-821E-4085-8CF4-CF46B85B427F}" dt="2023-07-31T18:33:40.160" v="2912" actId="20577"/>
        <pc:sldMkLst>
          <pc:docMk/>
          <pc:sldMk cId="3899479377" sldId="540"/>
        </pc:sldMkLst>
        <pc:spChg chg="mod">
          <ac:chgData name="渉 熊谷" userId="b7a4e8598c9bd55e" providerId="LiveId" clId="{2A709B2C-821E-4085-8CF4-CF46B85B427F}" dt="2023-07-31T18:21:28.010" v="1913" actId="20577"/>
          <ac:spMkLst>
            <pc:docMk/>
            <pc:sldMk cId="3899479377" sldId="540"/>
            <ac:spMk id="5" creationId="{560C5BD5-1532-4087-ACF7-85710DC69FAA}"/>
          </ac:spMkLst>
        </pc:spChg>
        <pc:spChg chg="mod">
          <ac:chgData name="渉 熊谷" userId="b7a4e8598c9bd55e" providerId="LiveId" clId="{2A709B2C-821E-4085-8CF4-CF46B85B427F}" dt="2023-07-31T18:33:40.160" v="2912" actId="20577"/>
          <ac:spMkLst>
            <pc:docMk/>
            <pc:sldMk cId="3899479377" sldId="540"/>
            <ac:spMk id="9" creationId="{A809889B-886C-09D3-E0E0-05C8C4A3F3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第</a:t>
            </a:r>
            <a:r>
              <a:rPr lang="en-US" altLang="ja-JP" dirty="0"/>
              <a:t>6</a:t>
            </a:r>
            <a:r>
              <a:rPr lang="ja-JP" altLang="en-US" dirty="0"/>
              <a:t>回</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8</a:t>
            </a:r>
            <a:r>
              <a:rPr lang="ja-JP" altLang="en-US" dirty="0"/>
              <a:t>月</a:t>
            </a:r>
            <a:r>
              <a:rPr lang="en-US" altLang="ja-JP" dirty="0"/>
              <a:t>30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SIC SoS</a:t>
            </a:r>
            <a:r>
              <a:rPr lang="ja-JP" altLang="en-US" sz="2400" dirty="0">
                <a:solidFill>
                  <a:schemeClr val="bg1"/>
                </a:solidFill>
              </a:rPr>
              <a:t>分科会</a:t>
            </a:r>
          </a:p>
        </p:txBody>
      </p:sp>
    </p:spTree>
    <p:extLst>
      <p:ext uri="{BB962C8B-B14F-4D97-AF65-F5344CB8AC3E}">
        <p14:creationId xmlns:p14="http://schemas.microsoft.com/office/powerpoint/2010/main" val="185215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の各事例を分析する上での観点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「協調」：利害で対立する立場同士が、互いに調和して、共通の問題を解決しようとすること。</a:t>
            </a:r>
            <a:endParaRPr lang="en-US" altLang="ja-JP" dirty="0"/>
          </a:p>
          <a:p>
            <a:endParaRPr lang="en-US" altLang="ja-JP" dirty="0"/>
          </a:p>
          <a:p>
            <a:r>
              <a:rPr lang="ja-JP" altLang="en-US" dirty="0"/>
              <a:t>各要素システムは独立な運用・管理が可能で、利害で対立する構造となっているか？</a:t>
            </a:r>
            <a:endParaRPr lang="en-US" altLang="ja-JP" dirty="0"/>
          </a:p>
          <a:p>
            <a:r>
              <a:rPr lang="en-US" altLang="ja-JP" dirty="0"/>
              <a:t>SoS</a:t>
            </a:r>
            <a:r>
              <a:rPr lang="ja-JP" altLang="en-US" dirty="0"/>
              <a:t>全体に共通する管理者・目的は何か？</a:t>
            </a:r>
            <a:endParaRPr lang="en-US" altLang="ja-JP" dirty="0"/>
          </a:p>
          <a:p>
            <a:r>
              <a:rPr lang="ja-JP" altLang="en-US" dirty="0"/>
              <a:t>各要素システムは、共通の目的と自身の利益の両立を目指そうとする構造か？</a:t>
            </a:r>
            <a:endParaRPr lang="en-US" altLang="ja-JP" dirty="0"/>
          </a:p>
          <a:p>
            <a:pPr lvl="1"/>
            <a:r>
              <a:rPr lang="ja-JP" altLang="en-US" dirty="0"/>
              <a:t>相互の状況によって短期的な目的の優先度を適応的に切り替えることで、長期的に両立できるケースも含む</a:t>
            </a:r>
            <a:endParaRPr lang="en-US" altLang="ja-JP" dirty="0"/>
          </a:p>
        </p:txBody>
      </p:sp>
    </p:spTree>
    <p:extLst>
      <p:ext uri="{BB962C8B-B14F-4D97-AF65-F5344CB8AC3E}">
        <p14:creationId xmlns:p14="http://schemas.microsoft.com/office/powerpoint/2010/main" val="389947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の事例：電力インフラ</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電力システム改革：発送電分離・自由化によって、需要家の利便性を維持しつつ、複数事業者間の連携方法が必要。</a:t>
            </a:r>
            <a:endParaRPr lang="en-US" altLang="ja-JP" dirty="0"/>
          </a:p>
          <a:p>
            <a:r>
              <a:rPr lang="ja-JP" altLang="en-US" dirty="0"/>
              <a:t>再生可能エネルギーの導入：需要家を含めた分散型電源、自然の不確実性、供給側の脱炭素化のために、需給連携が必要。（デマンドレスポンス、</a:t>
            </a:r>
            <a:r>
              <a:rPr lang="en-US" altLang="ja-JP" dirty="0"/>
              <a:t>VPP</a:t>
            </a:r>
            <a:r>
              <a:rPr lang="ja-JP" altLang="en-US" dirty="0"/>
              <a:t>、</a:t>
            </a:r>
            <a:r>
              <a:rPr lang="en-US" altLang="ja-JP" dirty="0"/>
              <a:t>P2P</a:t>
            </a:r>
            <a:r>
              <a:rPr lang="ja-JP" altLang="en-US" dirty="0"/>
              <a:t>、</a:t>
            </a:r>
            <a:r>
              <a:rPr lang="en-US" altLang="ja-JP" dirty="0"/>
              <a:t>FPP</a:t>
            </a:r>
            <a:r>
              <a:rPr lang="ja-JP" altLang="en-US" dirty="0"/>
              <a:t>、</a:t>
            </a:r>
            <a:r>
              <a:rPr lang="en-US" altLang="ja-JP" dirty="0"/>
              <a:t>TES</a:t>
            </a:r>
            <a:r>
              <a:rPr lang="ja-JP" altLang="en-US" dirty="0"/>
              <a:t>）</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253829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の事例：鉄道の相互直通運転（相互乗入）の運行管理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全体の乗換混雑緩和のために、他社の車両を借りて、自社路線を自社の運転士が運転する。</a:t>
            </a:r>
            <a:endParaRPr lang="en-US" altLang="ja-JP" dirty="0"/>
          </a:p>
          <a:p>
            <a:r>
              <a:rPr lang="ja-JP" altLang="en-US" dirty="0"/>
              <a:t>運転距離や乗客数に応じて、事業者間の車両賃貸料金を抑えたり、運賃収入を分配する。</a:t>
            </a:r>
            <a:endParaRPr lang="en-US" altLang="ja-JP" dirty="0"/>
          </a:p>
          <a:p>
            <a:r>
              <a:rPr lang="ja-JP" altLang="en-US" dirty="0"/>
              <a:t>相互乗入区間のダイヤ改正は、事業者間の利害を調整しながら、多くの時間を要する。</a:t>
            </a:r>
            <a:endParaRPr lang="en-US" altLang="ja-JP" dirty="0"/>
          </a:p>
          <a:p>
            <a:r>
              <a:rPr lang="en-US" altLang="ja-JP" dirty="0"/>
              <a:t>5</a:t>
            </a:r>
            <a:r>
              <a:rPr lang="ja-JP" altLang="en-US" dirty="0"/>
              <a:t>社相互直通運転のための運行管理システム（東京メトロ、日立製作所）</a:t>
            </a:r>
            <a:endParaRPr lang="en-US" altLang="ja-JP" dirty="0"/>
          </a:p>
          <a:p>
            <a:endParaRPr lang="en-US" altLang="ja-JP" dirty="0"/>
          </a:p>
          <a:p>
            <a:r>
              <a:rPr lang="ja-JP" altLang="en-US" dirty="0"/>
              <a:t>要素システム間の境界における相互作用を厳密に設計している。</a:t>
            </a:r>
            <a:endParaRPr lang="en-US" altLang="ja-JP" dirty="0"/>
          </a:p>
        </p:txBody>
      </p:sp>
    </p:spTree>
    <p:extLst>
      <p:ext uri="{BB962C8B-B14F-4D97-AF65-F5344CB8AC3E}">
        <p14:creationId xmlns:p14="http://schemas.microsoft.com/office/powerpoint/2010/main" val="156119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6232</TotalTime>
  <Words>331</Words>
  <Application>Microsoft Office PowerPoint</Application>
  <PresentationFormat>ワイド画面</PresentationFormat>
  <Paragraphs>28</Paragraphs>
  <Slides>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Meiryo UI</vt:lpstr>
      <vt:lpstr>游ゴシック</vt:lpstr>
      <vt:lpstr>Arial</vt:lpstr>
      <vt:lpstr>Wingdings</vt:lpstr>
      <vt:lpstr>Yokogawa_Template_Standard</vt:lpstr>
      <vt:lpstr>第6回</vt:lpstr>
      <vt:lpstr>SoSの各事例を分析する上での観点</vt:lpstr>
      <vt:lpstr>SoSの事例：電力インフラ</vt:lpstr>
      <vt:lpstr>SoSの事例：鉄道の相互直通運転（相互乗入）の運行管理</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1001</cp:revision>
  <dcterms:created xsi:type="dcterms:W3CDTF">2022-01-26T00:23:42Z</dcterms:created>
  <dcterms:modified xsi:type="dcterms:W3CDTF">2023-07-31T18:33:43Z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