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345" r:id="rId2"/>
    <p:sldId id="508" r:id="rId3"/>
    <p:sldId id="512" r:id="rId4"/>
    <p:sldId id="510" r:id="rId5"/>
    <p:sldId id="509" r:id="rId6"/>
    <p:sldId id="511" r:id="rId7"/>
    <p:sldId id="513" r:id="rId8"/>
    <p:sldId id="524" r:id="rId9"/>
    <p:sldId id="514" r:id="rId10"/>
    <p:sldId id="515" r:id="rId11"/>
    <p:sldId id="518" r:id="rId12"/>
    <p:sldId id="519" r:id="rId13"/>
    <p:sldId id="520" r:id="rId14"/>
    <p:sldId id="521" r:id="rId15"/>
    <p:sldId id="52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446932-DEBA-42FC-8E21-EA9F76D3189D}" v="34" dt="2023-06-15T16:34:21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3784" autoAdjust="0"/>
  </p:normalViewPr>
  <p:slideViewPr>
    <p:cSldViewPr snapToGrid="0">
      <p:cViewPr varScale="1">
        <p:scale>
          <a:sx n="77" d="100"/>
          <a:sy n="77" d="100"/>
        </p:scale>
        <p:origin x="76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熊谷 渉" userId="b7a4e8598c9bd55e" providerId="LiveId" clId="{5A446932-DEBA-42FC-8E21-EA9F76D3189D}"/>
    <pc:docChg chg="undo custSel addSld delSld modSld">
      <pc:chgData name="熊谷 渉" userId="b7a4e8598c9bd55e" providerId="LiveId" clId="{5A446932-DEBA-42FC-8E21-EA9F76D3189D}" dt="2023-06-15T16:35:24.091" v="2016" actId="207"/>
      <pc:docMkLst>
        <pc:docMk/>
      </pc:docMkLst>
      <pc:sldChg chg="modSp mod">
        <pc:chgData name="熊谷 渉" userId="b7a4e8598c9bd55e" providerId="LiveId" clId="{5A446932-DEBA-42FC-8E21-EA9F76D3189D}" dt="2023-06-15T16:35:24.091" v="2016" actId="207"/>
        <pc:sldMkLst>
          <pc:docMk/>
          <pc:sldMk cId="512628583" sldId="508"/>
        </pc:sldMkLst>
        <pc:spChg chg="mod">
          <ac:chgData name="熊谷 渉" userId="b7a4e8598c9bd55e" providerId="LiveId" clId="{5A446932-DEBA-42FC-8E21-EA9F76D3189D}" dt="2023-06-15T16:35:24.091" v="2016" actId="207"/>
          <ac:spMkLst>
            <pc:docMk/>
            <pc:sldMk cId="512628583" sldId="508"/>
            <ac:spMk id="190" creationId="{D08293B0-55AD-E61E-4DE7-AC0E6EAFB40F}"/>
          </ac:spMkLst>
        </pc:spChg>
      </pc:sldChg>
      <pc:sldChg chg="addSp delSp modSp mod">
        <pc:chgData name="熊谷 渉" userId="b7a4e8598c9bd55e" providerId="LiveId" clId="{5A446932-DEBA-42FC-8E21-EA9F76D3189D}" dt="2023-06-15T16:34:28.285" v="2015" actId="14100"/>
        <pc:sldMkLst>
          <pc:docMk/>
          <pc:sldMk cId="2145591279" sldId="512"/>
        </pc:sldMkLst>
        <pc:spChg chg="mod">
          <ac:chgData name="熊谷 渉" userId="b7a4e8598c9bd55e" providerId="LiveId" clId="{5A446932-DEBA-42FC-8E21-EA9F76D3189D}" dt="2023-06-15T16:15:47.406" v="1296" actId="1035"/>
          <ac:spMkLst>
            <pc:docMk/>
            <pc:sldMk cId="2145591279" sldId="512"/>
            <ac:spMk id="5" creationId="{132821ED-841A-FB53-BA37-2DD30D16C599}"/>
          </ac:spMkLst>
        </pc:spChg>
        <pc:spChg chg="add mod">
          <ac:chgData name="熊谷 渉" userId="b7a4e8598c9bd55e" providerId="LiveId" clId="{5A446932-DEBA-42FC-8E21-EA9F76D3189D}" dt="2023-06-15T15:35:27.531" v="509" actId="20577"/>
          <ac:spMkLst>
            <pc:docMk/>
            <pc:sldMk cId="2145591279" sldId="512"/>
            <ac:spMk id="13" creationId="{F9648044-C215-4B52-3A4E-7766364C88F4}"/>
          </ac:spMkLst>
        </pc:spChg>
        <pc:spChg chg="mod">
          <ac:chgData name="熊谷 渉" userId="b7a4e8598c9bd55e" providerId="LiveId" clId="{5A446932-DEBA-42FC-8E21-EA9F76D3189D}" dt="2023-06-15T16:24:15.322" v="1759" actId="1038"/>
          <ac:spMkLst>
            <pc:docMk/>
            <pc:sldMk cId="2145591279" sldId="512"/>
            <ac:spMk id="19" creationId="{0DD34EAA-D65C-7FB4-D8AD-87E9479FA6E4}"/>
          </ac:spMkLst>
        </pc:spChg>
        <pc:spChg chg="add del mod">
          <ac:chgData name="熊谷 渉" userId="b7a4e8598c9bd55e" providerId="LiveId" clId="{5A446932-DEBA-42FC-8E21-EA9F76D3189D}" dt="2023-06-15T16:22:43.645" v="1625" actId="478"/>
          <ac:spMkLst>
            <pc:docMk/>
            <pc:sldMk cId="2145591279" sldId="512"/>
            <ac:spMk id="46" creationId="{8212010B-8536-0DE7-D051-E3CDB7D5E4AA}"/>
          </ac:spMkLst>
        </pc:spChg>
        <pc:spChg chg="mod">
          <ac:chgData name="熊谷 渉" userId="b7a4e8598c9bd55e" providerId="LiveId" clId="{5A446932-DEBA-42FC-8E21-EA9F76D3189D}" dt="2023-06-15T16:21:47.551" v="1562" actId="1038"/>
          <ac:spMkLst>
            <pc:docMk/>
            <pc:sldMk cId="2145591279" sldId="512"/>
            <ac:spMk id="64" creationId="{0D268B8E-ADAA-D8AB-6C2A-797071744333}"/>
          </ac:spMkLst>
        </pc:spChg>
        <pc:spChg chg="add mod">
          <ac:chgData name="熊谷 渉" userId="b7a4e8598c9bd55e" providerId="LiveId" clId="{5A446932-DEBA-42FC-8E21-EA9F76D3189D}" dt="2023-06-15T16:30:51.961" v="1914" actId="1036"/>
          <ac:spMkLst>
            <pc:docMk/>
            <pc:sldMk cId="2145591279" sldId="512"/>
            <ac:spMk id="83" creationId="{1A587B82-21CD-D2D7-7070-E8E426E3D97A}"/>
          </ac:spMkLst>
        </pc:spChg>
        <pc:spChg chg="add mod">
          <ac:chgData name="熊谷 渉" userId="b7a4e8598c9bd55e" providerId="LiveId" clId="{5A446932-DEBA-42FC-8E21-EA9F76D3189D}" dt="2023-06-15T16:34:05.123" v="2010" actId="1036"/>
          <ac:spMkLst>
            <pc:docMk/>
            <pc:sldMk cId="2145591279" sldId="512"/>
            <ac:spMk id="104" creationId="{B21B1064-92D2-2007-00CD-974FD9C4C2F0}"/>
          </ac:spMkLst>
        </pc:spChg>
        <pc:spChg chg="mod">
          <ac:chgData name="熊谷 渉" userId="b7a4e8598c9bd55e" providerId="LiveId" clId="{5A446932-DEBA-42FC-8E21-EA9F76D3189D}" dt="2023-06-15T16:17:49.855" v="1440" actId="1037"/>
          <ac:spMkLst>
            <pc:docMk/>
            <pc:sldMk cId="2145591279" sldId="512"/>
            <ac:spMk id="125" creationId="{27F3D14B-8055-5331-8BCE-B1A51EC8C8A6}"/>
          </ac:spMkLst>
        </pc:spChg>
        <pc:spChg chg="mod">
          <ac:chgData name="熊谷 渉" userId="b7a4e8598c9bd55e" providerId="LiveId" clId="{5A446932-DEBA-42FC-8E21-EA9F76D3189D}" dt="2023-06-15T16:17:19.684" v="1414" actId="1038"/>
          <ac:spMkLst>
            <pc:docMk/>
            <pc:sldMk cId="2145591279" sldId="512"/>
            <ac:spMk id="133" creationId="{5E9C31BB-CE60-A0E8-ADBF-A36BC7BF96CE}"/>
          </ac:spMkLst>
        </pc:spChg>
        <pc:spChg chg="mod">
          <ac:chgData name="熊谷 渉" userId="b7a4e8598c9bd55e" providerId="LiveId" clId="{5A446932-DEBA-42FC-8E21-EA9F76D3189D}" dt="2023-06-15T16:17:24.761" v="1420" actId="1037"/>
          <ac:spMkLst>
            <pc:docMk/>
            <pc:sldMk cId="2145591279" sldId="512"/>
            <ac:spMk id="134" creationId="{0E0417CD-1BA5-3BF1-D4F3-3ADEF9E5B635}"/>
          </ac:spMkLst>
        </pc:spChg>
        <pc:spChg chg="mod">
          <ac:chgData name="熊谷 渉" userId="b7a4e8598c9bd55e" providerId="LiveId" clId="{5A446932-DEBA-42FC-8E21-EA9F76D3189D}" dt="2023-06-15T16:16:50.379" v="1393" actId="1038"/>
          <ac:spMkLst>
            <pc:docMk/>
            <pc:sldMk cId="2145591279" sldId="512"/>
            <ac:spMk id="135" creationId="{7F3AEB38-6637-5B51-8082-E93A35C046D2}"/>
          </ac:spMkLst>
        </pc:spChg>
        <pc:spChg chg="mod">
          <ac:chgData name="熊谷 渉" userId="b7a4e8598c9bd55e" providerId="LiveId" clId="{5A446932-DEBA-42FC-8E21-EA9F76D3189D}" dt="2023-06-15T16:17:43.798" v="1423" actId="12789"/>
          <ac:spMkLst>
            <pc:docMk/>
            <pc:sldMk cId="2145591279" sldId="512"/>
            <ac:spMk id="136" creationId="{E047E699-442A-8EAC-E0D5-E6A442F310B4}"/>
          </ac:spMkLst>
        </pc:spChg>
        <pc:spChg chg="mod">
          <ac:chgData name="熊谷 渉" userId="b7a4e8598c9bd55e" providerId="LiveId" clId="{5A446932-DEBA-42FC-8E21-EA9F76D3189D}" dt="2023-06-15T16:17:43.798" v="1423" actId="12789"/>
          <ac:spMkLst>
            <pc:docMk/>
            <pc:sldMk cId="2145591279" sldId="512"/>
            <ac:spMk id="137" creationId="{4DB4ABC9-42F1-4363-9049-C8FE6722D14F}"/>
          </ac:spMkLst>
        </pc:spChg>
        <pc:spChg chg="mod">
          <ac:chgData name="熊谷 渉" userId="b7a4e8598c9bd55e" providerId="LiveId" clId="{5A446932-DEBA-42FC-8E21-EA9F76D3189D}" dt="2023-06-15T16:27:12.511" v="1774" actId="1035"/>
          <ac:spMkLst>
            <pc:docMk/>
            <pc:sldMk cId="2145591279" sldId="512"/>
            <ac:spMk id="167" creationId="{C86C7A5D-C25E-9182-CE1B-F4BFA09D1838}"/>
          </ac:spMkLst>
        </pc:spChg>
        <pc:spChg chg="mod">
          <ac:chgData name="熊谷 渉" userId="b7a4e8598c9bd55e" providerId="LiveId" clId="{5A446932-DEBA-42FC-8E21-EA9F76D3189D}" dt="2023-06-15T16:22:02.561" v="1589" actId="1038"/>
          <ac:spMkLst>
            <pc:docMk/>
            <pc:sldMk cId="2145591279" sldId="512"/>
            <ac:spMk id="168" creationId="{F3F16387-27AC-8880-613C-9A420E6B4E95}"/>
          </ac:spMkLst>
        </pc:spChg>
        <pc:spChg chg="mod">
          <ac:chgData name="熊谷 渉" userId="b7a4e8598c9bd55e" providerId="LiveId" clId="{5A446932-DEBA-42FC-8E21-EA9F76D3189D}" dt="2023-06-15T16:17:35.200" v="1422" actId="12789"/>
          <ac:spMkLst>
            <pc:docMk/>
            <pc:sldMk cId="2145591279" sldId="512"/>
            <ac:spMk id="215" creationId="{0B08FC05-A0C5-3F17-3C42-D627B2592539}"/>
          </ac:spMkLst>
        </pc:spChg>
        <pc:spChg chg="mod">
          <ac:chgData name="熊谷 渉" userId="b7a4e8598c9bd55e" providerId="LiveId" clId="{5A446932-DEBA-42FC-8E21-EA9F76D3189D}" dt="2023-06-15T16:17:35.200" v="1422" actId="12789"/>
          <ac:spMkLst>
            <pc:docMk/>
            <pc:sldMk cId="2145591279" sldId="512"/>
            <ac:spMk id="216" creationId="{7C30ADB9-D124-6D2D-A97B-0FC2AE2CBA01}"/>
          </ac:spMkLst>
        </pc:spChg>
        <pc:spChg chg="mod">
          <ac:chgData name="熊谷 渉" userId="b7a4e8598c9bd55e" providerId="LiveId" clId="{5A446932-DEBA-42FC-8E21-EA9F76D3189D}" dt="2023-06-15T16:17:35.200" v="1422" actId="12789"/>
          <ac:spMkLst>
            <pc:docMk/>
            <pc:sldMk cId="2145591279" sldId="512"/>
            <ac:spMk id="217" creationId="{DE08B271-8156-C82E-88BA-34CD43304A70}"/>
          </ac:spMkLst>
        </pc:spChg>
        <pc:spChg chg="add del">
          <ac:chgData name="熊谷 渉" userId="b7a4e8598c9bd55e" providerId="LiveId" clId="{5A446932-DEBA-42FC-8E21-EA9F76D3189D}" dt="2023-06-15T15:20:04.229" v="147" actId="478"/>
          <ac:spMkLst>
            <pc:docMk/>
            <pc:sldMk cId="2145591279" sldId="512"/>
            <ac:spMk id="257" creationId="{41B74AC1-8A16-6A3D-B230-C927D0BAD84A}"/>
          </ac:spMkLst>
        </pc:spChg>
        <pc:spChg chg="add del">
          <ac:chgData name="熊谷 渉" userId="b7a4e8598c9bd55e" providerId="LiveId" clId="{5A446932-DEBA-42FC-8E21-EA9F76D3189D}" dt="2023-06-15T15:20:05.187" v="149" actId="478"/>
          <ac:spMkLst>
            <pc:docMk/>
            <pc:sldMk cId="2145591279" sldId="512"/>
            <ac:spMk id="258" creationId="{724AF12B-E67E-31E7-4EF4-3F3ACDD27653}"/>
          </ac:spMkLst>
        </pc:spChg>
        <pc:spChg chg="mod">
          <ac:chgData name="熊谷 渉" userId="b7a4e8598c9bd55e" providerId="LiveId" clId="{5A446932-DEBA-42FC-8E21-EA9F76D3189D}" dt="2023-06-15T16:21:44.276" v="1560" actId="1035"/>
          <ac:spMkLst>
            <pc:docMk/>
            <pc:sldMk cId="2145591279" sldId="512"/>
            <ac:spMk id="310" creationId="{19C82033-6394-4603-393A-4B3A69F36D54}"/>
          </ac:spMkLst>
        </pc:spChg>
        <pc:spChg chg="add del">
          <ac:chgData name="熊谷 渉" userId="b7a4e8598c9bd55e" providerId="LiveId" clId="{5A446932-DEBA-42FC-8E21-EA9F76D3189D}" dt="2023-06-15T15:20:04.697" v="148" actId="478"/>
          <ac:spMkLst>
            <pc:docMk/>
            <pc:sldMk cId="2145591279" sldId="512"/>
            <ac:spMk id="359" creationId="{1A3CEF2B-805A-15FB-A78F-406B86A2639F}"/>
          </ac:spMkLst>
        </pc:spChg>
        <pc:spChg chg="mod">
          <ac:chgData name="熊谷 渉" userId="b7a4e8598c9bd55e" providerId="LiveId" clId="{5A446932-DEBA-42FC-8E21-EA9F76D3189D}" dt="2023-06-15T15:20:02.707" v="144" actId="20577"/>
          <ac:spMkLst>
            <pc:docMk/>
            <pc:sldMk cId="2145591279" sldId="512"/>
            <ac:spMk id="360" creationId="{DDDEB507-3045-305A-9653-C5AC895E1046}"/>
          </ac:spMkLst>
        </pc:spChg>
        <pc:spChg chg="mod">
          <ac:chgData name="熊谷 渉" userId="b7a4e8598c9bd55e" providerId="LiveId" clId="{5A446932-DEBA-42FC-8E21-EA9F76D3189D}" dt="2023-06-15T15:20:01.729" v="142" actId="20577"/>
          <ac:spMkLst>
            <pc:docMk/>
            <pc:sldMk cId="2145591279" sldId="512"/>
            <ac:spMk id="361" creationId="{91553A1B-0F67-9C81-6489-25F91A713C44}"/>
          </ac:spMkLst>
        </pc:spChg>
        <pc:spChg chg="mod">
          <ac:chgData name="熊谷 渉" userId="b7a4e8598c9bd55e" providerId="LiveId" clId="{5A446932-DEBA-42FC-8E21-EA9F76D3189D}" dt="2023-06-15T16:27:12.511" v="1774" actId="1035"/>
          <ac:spMkLst>
            <pc:docMk/>
            <pc:sldMk cId="2145591279" sldId="512"/>
            <ac:spMk id="362" creationId="{F45187F5-4993-CE5C-CE33-2A00C8218A3D}"/>
          </ac:spMkLst>
        </pc:spChg>
        <pc:cxnChg chg="del mod">
          <ac:chgData name="熊谷 渉" userId="b7a4e8598c9bd55e" providerId="LiveId" clId="{5A446932-DEBA-42FC-8E21-EA9F76D3189D}" dt="2023-06-15T16:23:01.148" v="1673" actId="478"/>
          <ac:cxnSpMkLst>
            <pc:docMk/>
            <pc:sldMk cId="2145591279" sldId="512"/>
            <ac:cxnSpMk id="20" creationId="{7FFA142B-8BAE-BF8D-FF20-9DB4204B6D8F}"/>
          </ac:cxnSpMkLst>
        </pc:cxnChg>
        <pc:cxnChg chg="mod">
          <ac:chgData name="熊谷 渉" userId="b7a4e8598c9bd55e" providerId="LiveId" clId="{5A446932-DEBA-42FC-8E21-EA9F76D3189D}" dt="2023-06-15T16:24:15.322" v="1759" actId="1038"/>
          <ac:cxnSpMkLst>
            <pc:docMk/>
            <pc:sldMk cId="2145591279" sldId="512"/>
            <ac:cxnSpMk id="29" creationId="{FA5104FE-5833-CF96-B25A-C20F2B6B7168}"/>
          </ac:cxnSpMkLst>
        </pc:cxnChg>
        <pc:cxnChg chg="add mod">
          <ac:chgData name="熊谷 渉" userId="b7a4e8598c9bd55e" providerId="LiveId" clId="{5A446932-DEBA-42FC-8E21-EA9F76D3189D}" dt="2023-06-15T16:21:47.551" v="1562" actId="1038"/>
          <ac:cxnSpMkLst>
            <pc:docMk/>
            <pc:sldMk cId="2145591279" sldId="512"/>
            <ac:cxnSpMk id="40" creationId="{4E0F8637-BE70-E661-1585-17B60408E5F7}"/>
          </ac:cxnSpMkLst>
        </pc:cxnChg>
        <pc:cxnChg chg="add mod">
          <ac:chgData name="熊谷 渉" userId="b7a4e8598c9bd55e" providerId="LiveId" clId="{5A446932-DEBA-42FC-8E21-EA9F76D3189D}" dt="2023-06-15T16:31:12.886" v="1917" actId="14100"/>
          <ac:cxnSpMkLst>
            <pc:docMk/>
            <pc:sldMk cId="2145591279" sldId="512"/>
            <ac:cxnSpMk id="49" creationId="{19453CFE-BF4F-7814-3DDE-2784AB4386B4}"/>
          </ac:cxnSpMkLst>
        </pc:cxnChg>
        <pc:cxnChg chg="add mod">
          <ac:chgData name="熊谷 渉" userId="b7a4e8598c9bd55e" providerId="LiveId" clId="{5A446932-DEBA-42FC-8E21-EA9F76D3189D}" dt="2023-06-15T16:31:30.717" v="1921" actId="14100"/>
          <ac:cxnSpMkLst>
            <pc:docMk/>
            <pc:sldMk cId="2145591279" sldId="512"/>
            <ac:cxnSpMk id="59" creationId="{ECD434A3-A531-43EA-5009-951C547F922D}"/>
          </ac:cxnSpMkLst>
        </pc:cxnChg>
        <pc:cxnChg chg="mod">
          <ac:chgData name="熊谷 渉" userId="b7a4e8598c9bd55e" providerId="LiveId" clId="{5A446932-DEBA-42FC-8E21-EA9F76D3189D}" dt="2023-06-15T16:24:15.322" v="1759" actId="1038"/>
          <ac:cxnSpMkLst>
            <pc:docMk/>
            <pc:sldMk cId="2145591279" sldId="512"/>
            <ac:cxnSpMk id="74" creationId="{E18862BA-D62C-60A9-4619-E2BC8259BD63}"/>
          </ac:cxnSpMkLst>
        </pc:cxnChg>
        <pc:cxnChg chg="mod">
          <ac:chgData name="熊谷 渉" userId="b7a4e8598c9bd55e" providerId="LiveId" clId="{5A446932-DEBA-42FC-8E21-EA9F76D3189D}" dt="2023-06-15T16:24:15.322" v="1759" actId="1038"/>
          <ac:cxnSpMkLst>
            <pc:docMk/>
            <pc:sldMk cId="2145591279" sldId="512"/>
            <ac:cxnSpMk id="80" creationId="{EA59E6A6-FD1A-B645-A3D6-575264AE6CE8}"/>
          </ac:cxnSpMkLst>
        </pc:cxnChg>
        <pc:cxnChg chg="add del mod">
          <ac:chgData name="熊谷 渉" userId="b7a4e8598c9bd55e" providerId="LiveId" clId="{5A446932-DEBA-42FC-8E21-EA9F76D3189D}" dt="2023-06-15T16:33:26.188" v="2002" actId="478"/>
          <ac:cxnSpMkLst>
            <pc:docMk/>
            <pc:sldMk cId="2145591279" sldId="512"/>
            <ac:cxnSpMk id="107" creationId="{748F488A-42E2-A428-9CCA-51C1D0E7DD36}"/>
          </ac:cxnSpMkLst>
        </pc:cxnChg>
        <pc:cxnChg chg="mod">
          <ac:chgData name="熊谷 渉" userId="b7a4e8598c9bd55e" providerId="LiveId" clId="{5A446932-DEBA-42FC-8E21-EA9F76D3189D}" dt="2023-06-15T16:29:02.885" v="1793" actId="14100"/>
          <ac:cxnSpMkLst>
            <pc:docMk/>
            <pc:sldMk cId="2145591279" sldId="512"/>
            <ac:cxnSpMk id="108" creationId="{65679A24-8E5C-BB25-7BD4-818140BE2FB5}"/>
          </ac:cxnSpMkLst>
        </pc:cxnChg>
        <pc:cxnChg chg="add mod">
          <ac:chgData name="熊谷 渉" userId="b7a4e8598c9bd55e" providerId="LiveId" clId="{5A446932-DEBA-42FC-8E21-EA9F76D3189D}" dt="2023-06-15T16:34:05.123" v="2010" actId="1036"/>
          <ac:cxnSpMkLst>
            <pc:docMk/>
            <pc:sldMk cId="2145591279" sldId="512"/>
            <ac:cxnSpMk id="112" creationId="{27AD9512-0EC9-5E12-947E-82305D112E06}"/>
          </ac:cxnSpMkLst>
        </pc:cxnChg>
        <pc:cxnChg chg="mod">
          <ac:chgData name="熊谷 渉" userId="b7a4e8598c9bd55e" providerId="LiveId" clId="{5A446932-DEBA-42FC-8E21-EA9F76D3189D}" dt="2023-06-15T16:28:47.167" v="1787" actId="1076"/>
          <ac:cxnSpMkLst>
            <pc:docMk/>
            <pc:sldMk cId="2145591279" sldId="512"/>
            <ac:cxnSpMk id="117" creationId="{66BB5C22-AC2F-B69E-165F-6CE7AD7CBBC6}"/>
          </ac:cxnSpMkLst>
        </pc:cxnChg>
        <pc:cxnChg chg="add mod">
          <ac:chgData name="熊谷 渉" userId="b7a4e8598c9bd55e" providerId="LiveId" clId="{5A446932-DEBA-42FC-8E21-EA9F76D3189D}" dt="2023-06-15T16:34:09.723" v="2011" actId="208"/>
          <ac:cxnSpMkLst>
            <pc:docMk/>
            <pc:sldMk cId="2145591279" sldId="512"/>
            <ac:cxnSpMk id="118" creationId="{529D412D-D6D2-39AD-4FAA-519E75E3892F}"/>
          </ac:cxnSpMkLst>
        </pc:cxnChg>
        <pc:cxnChg chg="add mod">
          <ac:chgData name="熊谷 渉" userId="b7a4e8598c9bd55e" providerId="LiveId" clId="{5A446932-DEBA-42FC-8E21-EA9F76D3189D}" dt="2023-06-15T16:34:28.285" v="2015" actId="14100"/>
          <ac:cxnSpMkLst>
            <pc:docMk/>
            <pc:sldMk cId="2145591279" sldId="512"/>
            <ac:cxnSpMk id="123" creationId="{2F9F21E4-2AE1-DC57-412E-0A18A896CACE}"/>
          </ac:cxnSpMkLst>
        </pc:cxnChg>
        <pc:cxnChg chg="mod">
          <ac:chgData name="熊谷 渉" userId="b7a4e8598c9bd55e" providerId="LiveId" clId="{5A446932-DEBA-42FC-8E21-EA9F76D3189D}" dt="2023-06-15T16:29:10.776" v="1796" actId="14100"/>
          <ac:cxnSpMkLst>
            <pc:docMk/>
            <pc:sldMk cId="2145591279" sldId="512"/>
            <ac:cxnSpMk id="124" creationId="{97925B7E-AC22-D967-26FB-5169775D503D}"/>
          </ac:cxnSpMkLst>
        </pc:cxnChg>
        <pc:cxnChg chg="mod">
          <ac:chgData name="熊谷 渉" userId="b7a4e8598c9bd55e" providerId="LiveId" clId="{5A446932-DEBA-42FC-8E21-EA9F76D3189D}" dt="2023-06-15T16:27:30.139" v="1779" actId="14100"/>
          <ac:cxnSpMkLst>
            <pc:docMk/>
            <pc:sldMk cId="2145591279" sldId="512"/>
            <ac:cxnSpMk id="130" creationId="{8FF93DE4-D53D-9AA2-0110-F664A44C12E5}"/>
          </ac:cxnSpMkLst>
        </pc:cxnChg>
        <pc:cxnChg chg="add del mod">
          <ac:chgData name="熊谷 渉" userId="b7a4e8598c9bd55e" providerId="LiveId" clId="{5A446932-DEBA-42FC-8E21-EA9F76D3189D}" dt="2023-06-15T16:31:25.083" v="1919" actId="14100"/>
          <ac:cxnSpMkLst>
            <pc:docMk/>
            <pc:sldMk cId="2145591279" sldId="512"/>
            <ac:cxnSpMk id="141" creationId="{AFCD4568-1AD3-B2BC-36E6-0205EB5A723F}"/>
          </ac:cxnSpMkLst>
        </pc:cxnChg>
        <pc:cxnChg chg="del mod">
          <ac:chgData name="熊谷 渉" userId="b7a4e8598c9bd55e" providerId="LiveId" clId="{5A446932-DEBA-42FC-8E21-EA9F76D3189D}" dt="2023-06-15T16:18:11.724" v="1441" actId="478"/>
          <ac:cxnSpMkLst>
            <pc:docMk/>
            <pc:sldMk cId="2145591279" sldId="512"/>
            <ac:cxnSpMk id="313" creationId="{C68C84E5-8ECC-7763-640C-1C3D311E99CF}"/>
          </ac:cxnSpMkLst>
        </pc:cxnChg>
        <pc:cxnChg chg="mod">
          <ac:chgData name="熊谷 渉" userId="b7a4e8598c9bd55e" providerId="LiveId" clId="{5A446932-DEBA-42FC-8E21-EA9F76D3189D}" dt="2023-06-15T16:21:52.502" v="1563" actId="14100"/>
          <ac:cxnSpMkLst>
            <pc:docMk/>
            <pc:sldMk cId="2145591279" sldId="512"/>
            <ac:cxnSpMk id="317" creationId="{3F30A76C-7DE2-A727-F81C-123AFB0C4D94}"/>
          </ac:cxnSpMkLst>
        </pc:cxnChg>
        <pc:cxnChg chg="mod">
          <ac:chgData name="熊谷 渉" userId="b7a4e8598c9bd55e" providerId="LiveId" clId="{5A446932-DEBA-42FC-8E21-EA9F76D3189D}" dt="2023-06-15T16:21:57.009" v="1564" actId="14100"/>
          <ac:cxnSpMkLst>
            <pc:docMk/>
            <pc:sldMk cId="2145591279" sldId="512"/>
            <ac:cxnSpMk id="321" creationId="{AECEF678-0E07-6697-CA21-4B80EE6E3FF6}"/>
          </ac:cxnSpMkLst>
        </pc:cxnChg>
        <pc:cxnChg chg="mod">
          <ac:chgData name="熊谷 渉" userId="b7a4e8598c9bd55e" providerId="LiveId" clId="{5A446932-DEBA-42FC-8E21-EA9F76D3189D}" dt="2023-06-15T16:34:05.123" v="2010" actId="1036"/>
          <ac:cxnSpMkLst>
            <pc:docMk/>
            <pc:sldMk cId="2145591279" sldId="512"/>
            <ac:cxnSpMk id="327" creationId="{20BB4BA2-9DEF-F3CE-08CB-79356A462B30}"/>
          </ac:cxnSpMkLst>
        </pc:cxnChg>
        <pc:cxnChg chg="mod">
          <ac:chgData name="熊谷 渉" userId="b7a4e8598c9bd55e" providerId="LiveId" clId="{5A446932-DEBA-42FC-8E21-EA9F76D3189D}" dt="2023-06-15T16:21:44.276" v="1560" actId="1035"/>
          <ac:cxnSpMkLst>
            <pc:docMk/>
            <pc:sldMk cId="2145591279" sldId="512"/>
            <ac:cxnSpMk id="336" creationId="{526B2D79-EFB3-33A3-2248-5F0D65617FB9}"/>
          </ac:cxnSpMkLst>
        </pc:cxnChg>
        <pc:cxnChg chg="del mod">
          <ac:chgData name="熊谷 渉" userId="b7a4e8598c9bd55e" providerId="LiveId" clId="{5A446932-DEBA-42FC-8E21-EA9F76D3189D}" dt="2023-06-15T16:34:17.336" v="2012" actId="478"/>
          <ac:cxnSpMkLst>
            <pc:docMk/>
            <pc:sldMk cId="2145591279" sldId="512"/>
            <ac:cxnSpMk id="340" creationId="{AE785D42-06F1-3ED0-CE35-7435F6ED9CD3}"/>
          </ac:cxnSpMkLst>
        </pc:cxnChg>
        <pc:cxnChg chg="del mod">
          <ac:chgData name="熊谷 渉" userId="b7a4e8598c9bd55e" providerId="LiveId" clId="{5A446932-DEBA-42FC-8E21-EA9F76D3189D}" dt="2023-06-15T16:32:57.108" v="1997" actId="478"/>
          <ac:cxnSpMkLst>
            <pc:docMk/>
            <pc:sldMk cId="2145591279" sldId="512"/>
            <ac:cxnSpMk id="348" creationId="{9C3195B7-8D0F-C12D-EE0D-A8D0892E0D62}"/>
          </ac:cxnSpMkLst>
        </pc:cxnChg>
        <pc:cxnChg chg="mod">
          <ac:chgData name="熊谷 渉" userId="b7a4e8598c9bd55e" providerId="LiveId" clId="{5A446932-DEBA-42FC-8E21-EA9F76D3189D}" dt="2023-06-15T16:21:44.276" v="1560" actId="1035"/>
          <ac:cxnSpMkLst>
            <pc:docMk/>
            <pc:sldMk cId="2145591279" sldId="512"/>
            <ac:cxnSpMk id="355" creationId="{68DF918A-82D1-8A30-CF4D-4AED89DB8DC5}"/>
          </ac:cxnSpMkLst>
        </pc:cxnChg>
        <pc:cxnChg chg="del mod">
          <ac:chgData name="熊谷 渉" userId="b7a4e8598c9bd55e" providerId="LiveId" clId="{5A446932-DEBA-42FC-8E21-EA9F76D3189D}" dt="2023-06-15T16:21:13.038" v="1545" actId="478"/>
          <ac:cxnSpMkLst>
            <pc:docMk/>
            <pc:sldMk cId="2145591279" sldId="512"/>
            <ac:cxnSpMk id="377" creationId="{162C5B8D-A981-6DE9-449D-B293B1171E9B}"/>
          </ac:cxnSpMkLst>
        </pc:cxnChg>
        <pc:cxnChg chg="mod">
          <ac:chgData name="熊谷 渉" userId="b7a4e8598c9bd55e" providerId="LiveId" clId="{5A446932-DEBA-42FC-8E21-EA9F76D3189D}" dt="2023-06-15T16:31:37.646" v="1922" actId="14100"/>
          <ac:cxnSpMkLst>
            <pc:docMk/>
            <pc:sldMk cId="2145591279" sldId="512"/>
            <ac:cxnSpMk id="401" creationId="{205ECB0C-6F3C-E64A-5F13-FA26268A55A5}"/>
          </ac:cxnSpMkLst>
        </pc:cxnChg>
        <pc:cxnChg chg="mod">
          <ac:chgData name="熊谷 渉" userId="b7a4e8598c9bd55e" providerId="LiveId" clId="{5A446932-DEBA-42FC-8E21-EA9F76D3189D}" dt="2023-06-15T16:18:27.543" v="1445" actId="14100"/>
          <ac:cxnSpMkLst>
            <pc:docMk/>
            <pc:sldMk cId="2145591279" sldId="512"/>
            <ac:cxnSpMk id="416" creationId="{0DC6355D-8661-3F46-535B-18E58917893D}"/>
          </ac:cxnSpMkLst>
        </pc:cxnChg>
        <pc:cxnChg chg="mod">
          <ac:chgData name="熊谷 渉" userId="b7a4e8598c9bd55e" providerId="LiveId" clId="{5A446932-DEBA-42FC-8E21-EA9F76D3189D}" dt="2023-06-15T16:18:17.136" v="1444" actId="14100"/>
          <ac:cxnSpMkLst>
            <pc:docMk/>
            <pc:sldMk cId="2145591279" sldId="512"/>
            <ac:cxnSpMk id="420" creationId="{761C648E-B77D-9ACC-C78C-4121B035FAA1}"/>
          </ac:cxnSpMkLst>
        </pc:cxnChg>
      </pc:sldChg>
      <pc:sldChg chg="addSp delSp modSp mod">
        <pc:chgData name="熊谷 渉" userId="b7a4e8598c9bd55e" providerId="LiveId" clId="{5A446932-DEBA-42FC-8E21-EA9F76D3189D}" dt="2023-06-15T15:59:32.008" v="1191" actId="207"/>
        <pc:sldMkLst>
          <pc:docMk/>
          <pc:sldMk cId="2663058189" sldId="513"/>
        </pc:sldMkLst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" creationId="{88111707-F2B0-E96D-2E59-7461173ECE75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4" creationId="{D5756258-27F6-C03B-EC80-CD86906EEEA0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5" creationId="{132821ED-841A-FB53-BA37-2DD30D16C599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6" creationId="{2B878547-FEEF-02E3-B708-27BBFFA50525}"/>
          </ac:spMkLst>
        </pc:spChg>
        <pc:spChg chg="mod">
          <ac:chgData name="熊谷 渉" userId="b7a4e8598c9bd55e" providerId="LiveId" clId="{5A446932-DEBA-42FC-8E21-EA9F76D3189D}" dt="2023-06-15T15:04:13.361" v="12" actId="20577"/>
          <ac:spMkLst>
            <pc:docMk/>
            <pc:sldMk cId="2663058189" sldId="513"/>
            <ac:spMk id="7" creationId="{9D61A9C2-A3C5-443C-FB8A-B00BE4EE1551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8" creationId="{A7D25A53-87F1-6B6D-DE84-BEEDC0E3DC13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9" creationId="{73850509-80A2-2CC0-F147-C5F3CC899900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1" creationId="{C0346A8F-2EC6-5F77-D396-6291E96F0521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2" creationId="{43654871-2490-3468-6C24-5C45EF84A76B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3" creationId="{C7BC88DB-C90D-FC3C-4F97-B647ADDA20BD}"/>
          </ac:spMkLst>
        </pc:spChg>
        <pc:spChg chg="del mod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4" creationId="{2A425C08-AC6D-A306-673A-CB299EEA12B3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5" creationId="{E1567D14-EECE-192D-2A71-D1DC7854CAD1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6" creationId="{4F68A2B4-9DCC-093D-A3A7-33EBB06D2915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8" creationId="{2C4DC079-973D-647E-D47F-13AAE9E01574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9" creationId="{74D0DDC9-4D8A-54D4-67BC-D0C1A5090951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0" creationId="{20638406-9EBD-AEA2-293D-E1A0524C615F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1" creationId="{5C8E0B2D-B7B9-6F47-010B-7CF41B76FCEC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2" creationId="{3BF9E63F-E952-EEC6-20C1-3D8B93985690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3" creationId="{57D1B8FF-A915-BA8E-CF0B-ED298E0C8712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4" creationId="{426A8905-6758-D637-32FF-4C7453DC613B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5" creationId="{313D460A-CA9E-AACE-C2C6-350511402F3A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6" creationId="{6A3CE4B3-228A-6F67-FDCB-B92DACBBE7F6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7" creationId="{D5AD5EE0-CA44-7391-036C-E6CFC960FE9B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8" creationId="{7215B32A-77B0-FF70-0614-77B14BC4D460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9" creationId="{FB30C0E4-E5D1-408D-8DC8-89562595E1C3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31" creationId="{E27CCA08-7EDC-B6B7-5C74-1BC291B31E2C}"/>
          </ac:spMkLst>
        </pc:spChg>
        <pc:spChg chg="add mod">
          <ac:chgData name="熊谷 渉" userId="b7a4e8598c9bd55e" providerId="LiveId" clId="{5A446932-DEBA-42FC-8E21-EA9F76D3189D}" dt="2023-06-15T15:08:00.855" v="28"/>
          <ac:spMkLst>
            <pc:docMk/>
            <pc:sldMk cId="2663058189" sldId="513"/>
            <ac:spMk id="32" creationId="{D6005546-27E3-7DDD-E9F8-78E1B5DA12BA}"/>
          </ac:spMkLst>
        </pc:spChg>
        <pc:spChg chg="add mod">
          <ac:chgData name="熊谷 渉" userId="b7a4e8598c9bd55e" providerId="LiveId" clId="{5A446932-DEBA-42FC-8E21-EA9F76D3189D}" dt="2023-06-15T15:21:22.552" v="189" actId="1036"/>
          <ac:spMkLst>
            <pc:docMk/>
            <pc:sldMk cId="2663058189" sldId="513"/>
            <ac:spMk id="33" creationId="{F4AF6D2B-0CA1-C63C-83F5-B3607F833A8C}"/>
          </ac:spMkLst>
        </pc:spChg>
        <pc:spChg chg="add mod">
          <ac:chgData name="熊谷 渉" userId="b7a4e8598c9bd55e" providerId="LiveId" clId="{5A446932-DEBA-42FC-8E21-EA9F76D3189D}" dt="2023-06-15T15:21:32.287" v="200" actId="1036"/>
          <ac:spMkLst>
            <pc:docMk/>
            <pc:sldMk cId="2663058189" sldId="513"/>
            <ac:spMk id="34" creationId="{CC383764-74B8-54D5-51FA-6EA18AD69330}"/>
          </ac:spMkLst>
        </pc:spChg>
        <pc:spChg chg="add mod">
          <ac:chgData name="熊谷 渉" userId="b7a4e8598c9bd55e" providerId="LiveId" clId="{5A446932-DEBA-42FC-8E21-EA9F76D3189D}" dt="2023-06-15T15:08:00.855" v="28"/>
          <ac:spMkLst>
            <pc:docMk/>
            <pc:sldMk cId="2663058189" sldId="513"/>
            <ac:spMk id="35" creationId="{5363FADF-1B1E-8479-5C0F-304C3E6092F9}"/>
          </ac:spMkLst>
        </pc:spChg>
        <pc:spChg chg="add mod">
          <ac:chgData name="熊谷 渉" userId="b7a4e8598c9bd55e" providerId="LiveId" clId="{5A446932-DEBA-42FC-8E21-EA9F76D3189D}" dt="2023-06-15T15:21:22.552" v="189" actId="1036"/>
          <ac:spMkLst>
            <pc:docMk/>
            <pc:sldMk cId="2663058189" sldId="513"/>
            <ac:spMk id="36" creationId="{AEC3C2C1-549B-F1AE-C09F-1CDA59647882}"/>
          </ac:spMkLst>
        </pc:spChg>
        <pc:spChg chg="add mod">
          <ac:chgData name="熊谷 渉" userId="b7a4e8598c9bd55e" providerId="LiveId" clId="{5A446932-DEBA-42FC-8E21-EA9F76D3189D}" dt="2023-06-15T15:21:32.287" v="200" actId="1036"/>
          <ac:spMkLst>
            <pc:docMk/>
            <pc:sldMk cId="2663058189" sldId="513"/>
            <ac:spMk id="37" creationId="{6A756E2E-321C-678A-F88E-51640F0DFCA9}"/>
          </ac:spMkLst>
        </pc:spChg>
        <pc:spChg chg="add mod">
          <ac:chgData name="熊谷 渉" userId="b7a4e8598c9bd55e" providerId="LiveId" clId="{5A446932-DEBA-42FC-8E21-EA9F76D3189D}" dt="2023-06-15T15:08:00.855" v="28"/>
          <ac:spMkLst>
            <pc:docMk/>
            <pc:sldMk cId="2663058189" sldId="513"/>
            <ac:spMk id="38" creationId="{B71D9CD0-9C0F-CDEE-D99F-976BEFD88D32}"/>
          </ac:spMkLst>
        </pc:spChg>
        <pc:spChg chg="add mod">
          <ac:chgData name="熊谷 渉" userId="b7a4e8598c9bd55e" providerId="LiveId" clId="{5A446932-DEBA-42FC-8E21-EA9F76D3189D}" dt="2023-06-15T15:08:00.855" v="28"/>
          <ac:spMkLst>
            <pc:docMk/>
            <pc:sldMk cId="2663058189" sldId="513"/>
            <ac:spMk id="39" creationId="{08DC7830-83BD-44F8-2645-0A3F6BA3CD3F}"/>
          </ac:spMkLst>
        </pc:spChg>
        <pc:spChg chg="add mod">
          <ac:chgData name="熊谷 渉" userId="b7a4e8598c9bd55e" providerId="LiveId" clId="{5A446932-DEBA-42FC-8E21-EA9F76D3189D}" dt="2023-06-15T15:08:00.855" v="28"/>
          <ac:spMkLst>
            <pc:docMk/>
            <pc:sldMk cId="2663058189" sldId="513"/>
            <ac:spMk id="40" creationId="{AB31EBA9-3435-3889-A197-C31A81F8E993}"/>
          </ac:spMkLst>
        </pc:spChg>
        <pc:spChg chg="add mod">
          <ac:chgData name="熊谷 渉" userId="b7a4e8598c9bd55e" providerId="LiveId" clId="{5A446932-DEBA-42FC-8E21-EA9F76D3189D}" dt="2023-06-15T15:08:00.855" v="28"/>
          <ac:spMkLst>
            <pc:docMk/>
            <pc:sldMk cId="2663058189" sldId="513"/>
            <ac:spMk id="41" creationId="{362131A5-62D3-4545-8A09-DB8903069811}"/>
          </ac:spMkLst>
        </pc:spChg>
        <pc:spChg chg="add mod">
          <ac:chgData name="熊谷 渉" userId="b7a4e8598c9bd55e" providerId="LiveId" clId="{5A446932-DEBA-42FC-8E21-EA9F76D3189D}" dt="2023-06-15T15:08:00.855" v="28"/>
          <ac:spMkLst>
            <pc:docMk/>
            <pc:sldMk cId="2663058189" sldId="513"/>
            <ac:spMk id="43" creationId="{40C3EE09-88BA-1698-8758-52B642526720}"/>
          </ac:spMkLst>
        </pc:spChg>
        <pc:spChg chg="add mod">
          <ac:chgData name="熊谷 渉" userId="b7a4e8598c9bd55e" providerId="LiveId" clId="{5A446932-DEBA-42FC-8E21-EA9F76D3189D}" dt="2023-06-15T15:08:00.855" v="28"/>
          <ac:spMkLst>
            <pc:docMk/>
            <pc:sldMk cId="2663058189" sldId="513"/>
            <ac:spMk id="44" creationId="{1AEE3445-8F15-4A0D-01BD-0941D79C0515}"/>
          </ac:spMkLst>
        </pc:spChg>
        <pc:spChg chg="add mod">
          <ac:chgData name="熊谷 渉" userId="b7a4e8598c9bd55e" providerId="LiveId" clId="{5A446932-DEBA-42FC-8E21-EA9F76D3189D}" dt="2023-06-15T15:21:18.463" v="187" actId="1036"/>
          <ac:spMkLst>
            <pc:docMk/>
            <pc:sldMk cId="2663058189" sldId="513"/>
            <ac:spMk id="45" creationId="{D8412EDD-3A5C-AE09-FBCC-75077B47B2DD}"/>
          </ac:spMkLst>
        </pc:spChg>
        <pc:spChg chg="add mod">
          <ac:chgData name="熊谷 渉" userId="b7a4e8598c9bd55e" providerId="LiveId" clId="{5A446932-DEBA-42FC-8E21-EA9F76D3189D}" dt="2023-06-15T15:08:00.855" v="28"/>
          <ac:spMkLst>
            <pc:docMk/>
            <pc:sldMk cId="2663058189" sldId="513"/>
            <ac:spMk id="46" creationId="{C52E3705-CB38-1874-8489-566A8C34B57C}"/>
          </ac:spMkLst>
        </pc:spChg>
        <pc:spChg chg="add mod">
          <ac:chgData name="熊谷 渉" userId="b7a4e8598c9bd55e" providerId="LiveId" clId="{5A446932-DEBA-42FC-8E21-EA9F76D3189D}" dt="2023-06-15T15:08:00.855" v="28"/>
          <ac:spMkLst>
            <pc:docMk/>
            <pc:sldMk cId="2663058189" sldId="513"/>
            <ac:spMk id="47" creationId="{CCB801D2-8077-BB4E-C3D6-F127262809FF}"/>
          </ac:spMkLst>
        </pc:spChg>
        <pc:spChg chg="add mod">
          <ac:chgData name="熊谷 渉" userId="b7a4e8598c9bd55e" providerId="LiveId" clId="{5A446932-DEBA-42FC-8E21-EA9F76D3189D}" dt="2023-06-15T15:08:00.855" v="28"/>
          <ac:spMkLst>
            <pc:docMk/>
            <pc:sldMk cId="2663058189" sldId="513"/>
            <ac:spMk id="48" creationId="{3123457E-DDAE-146C-DB40-3D41CF000E99}"/>
          </ac:spMkLst>
        </pc:spChg>
        <pc:spChg chg="add mod">
          <ac:chgData name="熊谷 渉" userId="b7a4e8598c9bd55e" providerId="LiveId" clId="{5A446932-DEBA-42FC-8E21-EA9F76D3189D}" dt="2023-06-15T15:59:32.008" v="1191" actId="207"/>
          <ac:spMkLst>
            <pc:docMk/>
            <pc:sldMk cId="2663058189" sldId="513"/>
            <ac:spMk id="49" creationId="{D1F06951-464C-9215-DD7C-9508B4C97FC0}"/>
          </ac:spMkLst>
        </pc:spChg>
        <pc:spChg chg="add mod">
          <ac:chgData name="熊谷 渉" userId="b7a4e8598c9bd55e" providerId="LiveId" clId="{5A446932-DEBA-42FC-8E21-EA9F76D3189D}" dt="2023-06-15T15:08:00.855" v="28"/>
          <ac:spMkLst>
            <pc:docMk/>
            <pc:sldMk cId="2663058189" sldId="513"/>
            <ac:spMk id="50" creationId="{694EA4DA-8C72-A018-BBC1-17EBBDCD7C8B}"/>
          </ac:spMkLst>
        </pc:spChg>
        <pc:spChg chg="add del mod">
          <ac:chgData name="熊谷 渉" userId="b7a4e8598c9bd55e" providerId="LiveId" clId="{5A446932-DEBA-42FC-8E21-EA9F76D3189D}" dt="2023-06-15T15:10:08.096" v="132" actId="478"/>
          <ac:spMkLst>
            <pc:docMk/>
            <pc:sldMk cId="2663058189" sldId="513"/>
            <ac:spMk id="51" creationId="{3A10E36E-04AD-A61E-DE5D-B641EBA4A4E8}"/>
          </ac:spMkLst>
        </pc:spChg>
        <pc:spChg chg="add mod">
          <ac:chgData name="熊谷 渉" userId="b7a4e8598c9bd55e" providerId="LiveId" clId="{5A446932-DEBA-42FC-8E21-EA9F76D3189D}" dt="2023-06-15T15:08:00.855" v="28"/>
          <ac:spMkLst>
            <pc:docMk/>
            <pc:sldMk cId="2663058189" sldId="513"/>
            <ac:spMk id="52" creationId="{4D11A7C1-9877-C65D-EFC6-DC97B1D2A1DF}"/>
          </ac:spMkLst>
        </pc:spChg>
        <pc:spChg chg="add mod">
          <ac:chgData name="熊谷 渉" userId="b7a4e8598c9bd55e" providerId="LiveId" clId="{5A446932-DEBA-42FC-8E21-EA9F76D3189D}" dt="2023-06-15T15:21:27.127" v="196" actId="1036"/>
          <ac:spMkLst>
            <pc:docMk/>
            <pc:sldMk cId="2663058189" sldId="513"/>
            <ac:spMk id="53" creationId="{F7B481CB-9F11-566B-9A2C-538FDFC310A3}"/>
          </ac:spMkLst>
        </pc:spChg>
        <pc:spChg chg="add mod">
          <ac:chgData name="熊谷 渉" userId="b7a4e8598c9bd55e" providerId="LiveId" clId="{5A446932-DEBA-42FC-8E21-EA9F76D3189D}" dt="2023-06-15T15:21:18.463" v="187" actId="1036"/>
          <ac:spMkLst>
            <pc:docMk/>
            <pc:sldMk cId="2663058189" sldId="513"/>
            <ac:spMk id="54" creationId="{5F5CABC1-3DB2-5D4E-8DAD-C44197FB3FF6}"/>
          </ac:spMkLst>
        </pc:spChg>
        <pc:spChg chg="add del mod">
          <ac:chgData name="熊谷 渉" userId="b7a4e8598c9bd55e" providerId="LiveId" clId="{5A446932-DEBA-42FC-8E21-EA9F76D3189D}" dt="2023-06-15T15:08:30.662" v="31" actId="478"/>
          <ac:spMkLst>
            <pc:docMk/>
            <pc:sldMk cId="2663058189" sldId="513"/>
            <ac:spMk id="55" creationId="{C2872E26-8601-D22D-A79B-0C76B37B4083}"/>
          </ac:spMkLst>
        </pc:spChg>
        <pc:spChg chg="add del mod">
          <ac:chgData name="熊谷 渉" userId="b7a4e8598c9bd55e" providerId="LiveId" clId="{5A446932-DEBA-42FC-8E21-EA9F76D3189D}" dt="2023-06-15T15:09:17.224" v="38" actId="478"/>
          <ac:spMkLst>
            <pc:docMk/>
            <pc:sldMk cId="2663058189" sldId="513"/>
            <ac:spMk id="56" creationId="{A5580D75-151E-34D8-EE4E-B408B883C477}"/>
          </ac:spMkLst>
        </pc:spChg>
        <pc:spChg chg="add mod">
          <ac:chgData name="熊谷 渉" userId="b7a4e8598c9bd55e" providerId="LiveId" clId="{5A446932-DEBA-42FC-8E21-EA9F76D3189D}" dt="2023-06-15T15:08:00.855" v="28"/>
          <ac:spMkLst>
            <pc:docMk/>
            <pc:sldMk cId="2663058189" sldId="513"/>
            <ac:spMk id="57" creationId="{F23A323E-C580-6A44-2644-20F9F3E42133}"/>
          </ac:spMkLst>
        </pc:spChg>
        <pc:spChg chg="add mod">
          <ac:chgData name="熊谷 渉" userId="b7a4e8598c9bd55e" providerId="LiveId" clId="{5A446932-DEBA-42FC-8E21-EA9F76D3189D}" dt="2023-06-15T15:08:00.855" v="28"/>
          <ac:spMkLst>
            <pc:docMk/>
            <pc:sldMk cId="2663058189" sldId="513"/>
            <ac:spMk id="58" creationId="{007C8528-722B-86AD-16E0-1B21E28C4166}"/>
          </ac:spMkLst>
        </pc:spChg>
        <pc:spChg chg="add mod">
          <ac:chgData name="熊谷 渉" userId="b7a4e8598c9bd55e" providerId="LiveId" clId="{5A446932-DEBA-42FC-8E21-EA9F76D3189D}" dt="2023-06-15T15:08:00.855" v="28"/>
          <ac:spMkLst>
            <pc:docMk/>
            <pc:sldMk cId="2663058189" sldId="513"/>
            <ac:spMk id="59" creationId="{896F2D8B-5180-C80E-D742-45E1145042D1}"/>
          </ac:spMkLst>
        </pc:spChg>
        <pc:spChg chg="add mod">
          <ac:chgData name="熊谷 渉" userId="b7a4e8598c9bd55e" providerId="LiveId" clId="{5A446932-DEBA-42FC-8E21-EA9F76D3189D}" dt="2023-06-15T15:08:00.855" v="28"/>
          <ac:spMkLst>
            <pc:docMk/>
            <pc:sldMk cId="2663058189" sldId="513"/>
            <ac:spMk id="60" creationId="{2403AB73-9349-6F78-8BDD-FA0C8F95BE26}"/>
          </ac:spMkLst>
        </pc:spChg>
        <pc:spChg chg="add del mod">
          <ac:chgData name="熊谷 渉" userId="b7a4e8598c9bd55e" providerId="LiveId" clId="{5A446932-DEBA-42FC-8E21-EA9F76D3189D}" dt="2023-06-15T15:20:39.112" v="150" actId="478"/>
          <ac:spMkLst>
            <pc:docMk/>
            <pc:sldMk cId="2663058189" sldId="513"/>
            <ac:spMk id="61" creationId="{387E9A36-7EC4-92B2-576C-E090DEC84340}"/>
          </ac:spMkLst>
        </pc:spChg>
        <pc:spChg chg="add del mod">
          <ac:chgData name="熊谷 渉" userId="b7a4e8598c9bd55e" providerId="LiveId" clId="{5A446932-DEBA-42FC-8E21-EA9F76D3189D}" dt="2023-06-15T15:20:39.112" v="150" actId="478"/>
          <ac:spMkLst>
            <pc:docMk/>
            <pc:sldMk cId="2663058189" sldId="513"/>
            <ac:spMk id="62" creationId="{7F2D3A7B-DB18-06CC-B47A-710F0D13883A}"/>
          </ac:spMkLst>
        </pc:spChg>
        <pc:spChg chg="add del mod">
          <ac:chgData name="熊谷 渉" userId="b7a4e8598c9bd55e" providerId="LiveId" clId="{5A446932-DEBA-42FC-8E21-EA9F76D3189D}" dt="2023-06-15T15:20:39.112" v="150" actId="478"/>
          <ac:spMkLst>
            <pc:docMk/>
            <pc:sldMk cId="2663058189" sldId="513"/>
            <ac:spMk id="63" creationId="{B7FDB882-5F86-F81C-94B3-E4A46C4E964A}"/>
          </ac:spMkLst>
        </pc:spChg>
        <pc:spChg chg="add del mod">
          <ac:chgData name="熊谷 渉" userId="b7a4e8598c9bd55e" providerId="LiveId" clId="{5A446932-DEBA-42FC-8E21-EA9F76D3189D}" dt="2023-06-15T15:20:39.112" v="150" actId="478"/>
          <ac:spMkLst>
            <pc:docMk/>
            <pc:sldMk cId="2663058189" sldId="513"/>
            <ac:spMk id="64" creationId="{459BE5B7-5F47-0812-82EF-FD522640C102}"/>
          </ac:spMkLst>
        </pc:spChg>
        <pc:spChg chg="add del mod">
          <ac:chgData name="熊谷 渉" userId="b7a4e8598c9bd55e" providerId="LiveId" clId="{5A446932-DEBA-42FC-8E21-EA9F76D3189D}" dt="2023-06-15T15:10:08.096" v="132" actId="478"/>
          <ac:spMkLst>
            <pc:docMk/>
            <pc:sldMk cId="2663058189" sldId="513"/>
            <ac:spMk id="66" creationId="{3ED15F8B-25C0-9D99-61BC-FC10C60DC5F4}"/>
          </ac:spMkLst>
        </pc:spChg>
        <pc:spChg chg="add mod">
          <ac:chgData name="熊谷 渉" userId="b7a4e8598c9bd55e" providerId="LiveId" clId="{5A446932-DEBA-42FC-8E21-EA9F76D3189D}" dt="2023-06-15T15:21:27.127" v="196" actId="1036"/>
          <ac:spMkLst>
            <pc:docMk/>
            <pc:sldMk cId="2663058189" sldId="513"/>
            <ac:spMk id="67" creationId="{00E6F1D0-0E78-9B52-DAE1-B77D2AB343B8}"/>
          </ac:spMkLst>
        </pc:spChg>
        <pc:spChg chg="add mod">
          <ac:chgData name="熊谷 渉" userId="b7a4e8598c9bd55e" providerId="LiveId" clId="{5A446932-DEBA-42FC-8E21-EA9F76D3189D}" dt="2023-06-15T15:21:18.463" v="187" actId="1036"/>
          <ac:spMkLst>
            <pc:docMk/>
            <pc:sldMk cId="2663058189" sldId="513"/>
            <ac:spMk id="68" creationId="{BF4AD003-70EC-3945-A674-819880167665}"/>
          </ac:spMkLst>
        </pc:spChg>
        <pc:spChg chg="add mod">
          <ac:chgData name="熊谷 渉" userId="b7a4e8598c9bd55e" providerId="LiveId" clId="{5A446932-DEBA-42FC-8E21-EA9F76D3189D}" dt="2023-06-15T15:21:27.127" v="196" actId="1036"/>
          <ac:spMkLst>
            <pc:docMk/>
            <pc:sldMk cId="2663058189" sldId="513"/>
            <ac:spMk id="69" creationId="{3C81ABCF-CC88-ADEF-5C12-B9BFF3918203}"/>
          </ac:spMkLst>
        </pc:spChg>
        <pc:spChg chg="add mod">
          <ac:chgData name="熊谷 渉" userId="b7a4e8598c9bd55e" providerId="LiveId" clId="{5A446932-DEBA-42FC-8E21-EA9F76D3189D}" dt="2023-06-15T15:21:32.287" v="200" actId="1036"/>
          <ac:spMkLst>
            <pc:docMk/>
            <pc:sldMk cId="2663058189" sldId="513"/>
            <ac:spMk id="70" creationId="{C6B72E77-52F9-9D2A-DE0D-D6C188CFB46E}"/>
          </ac:spMkLst>
        </pc:spChg>
        <pc:spChg chg="add mod">
          <ac:chgData name="熊谷 渉" userId="b7a4e8598c9bd55e" providerId="LiveId" clId="{5A446932-DEBA-42FC-8E21-EA9F76D3189D}" dt="2023-06-15T15:21:22.552" v="189" actId="1036"/>
          <ac:spMkLst>
            <pc:docMk/>
            <pc:sldMk cId="2663058189" sldId="513"/>
            <ac:spMk id="71" creationId="{AB4C18DA-A656-D59B-A723-D64988D9FA78}"/>
          </ac:spMkLst>
        </pc:spChg>
        <pc:spChg chg="add mod">
          <ac:chgData name="熊谷 渉" userId="b7a4e8598c9bd55e" providerId="LiveId" clId="{5A446932-DEBA-42FC-8E21-EA9F76D3189D}" dt="2023-06-15T15:08:00.855" v="28"/>
          <ac:spMkLst>
            <pc:docMk/>
            <pc:sldMk cId="2663058189" sldId="513"/>
            <ac:spMk id="73" creationId="{65ABE239-5E7A-3E93-EC78-8B18BAF33676}"/>
          </ac:spMkLst>
        </pc:spChg>
        <pc:spChg chg="add mod">
          <ac:chgData name="熊谷 渉" userId="b7a4e8598c9bd55e" providerId="LiveId" clId="{5A446932-DEBA-42FC-8E21-EA9F76D3189D}" dt="2023-06-15T15:08:00.855" v="28"/>
          <ac:spMkLst>
            <pc:docMk/>
            <pc:sldMk cId="2663058189" sldId="513"/>
            <ac:spMk id="74" creationId="{336B02DD-0456-B26C-C66D-EE7184CF9195}"/>
          </ac:spMkLst>
        </pc:spChg>
        <pc:spChg chg="add mod">
          <ac:chgData name="熊谷 渉" userId="b7a4e8598c9bd55e" providerId="LiveId" clId="{5A446932-DEBA-42FC-8E21-EA9F76D3189D}" dt="2023-06-15T15:08:00.855" v="28"/>
          <ac:spMkLst>
            <pc:docMk/>
            <pc:sldMk cId="2663058189" sldId="513"/>
            <ac:spMk id="75" creationId="{BBC19BA9-129C-B2A6-9DD6-8B7D86460392}"/>
          </ac:spMkLst>
        </pc:spChg>
        <pc:spChg chg="add del mod">
          <ac:chgData name="熊谷 渉" userId="b7a4e8598c9bd55e" providerId="LiveId" clId="{5A446932-DEBA-42FC-8E21-EA9F76D3189D}" dt="2023-06-15T15:20:39.112" v="150" actId="478"/>
          <ac:spMkLst>
            <pc:docMk/>
            <pc:sldMk cId="2663058189" sldId="513"/>
            <ac:spMk id="76" creationId="{19B52F9B-B962-5DC7-B90D-F3FB1CD8D4DD}"/>
          </ac:spMkLst>
        </pc:spChg>
        <pc:spChg chg="add del mod">
          <ac:chgData name="熊谷 渉" userId="b7a4e8598c9bd55e" providerId="LiveId" clId="{5A446932-DEBA-42FC-8E21-EA9F76D3189D}" dt="2023-06-15T15:09:20.724" v="40" actId="478"/>
          <ac:spMkLst>
            <pc:docMk/>
            <pc:sldMk cId="2663058189" sldId="513"/>
            <ac:spMk id="77" creationId="{CD8FA9C7-7928-E6FD-3FAD-FAB58A5904BE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78" creationId="{B09F79E8-8988-AD92-D2D4-49AEB6F72E1E}"/>
          </ac:spMkLst>
        </pc:spChg>
        <pc:spChg chg="add mod">
          <ac:chgData name="熊谷 渉" userId="b7a4e8598c9bd55e" providerId="LiveId" clId="{5A446932-DEBA-42FC-8E21-EA9F76D3189D}" dt="2023-06-15T15:23:26.832" v="288" actId="1036"/>
          <ac:spMkLst>
            <pc:docMk/>
            <pc:sldMk cId="2663058189" sldId="513"/>
            <ac:spMk id="79" creationId="{39BF39D6-AC6A-F329-6E6B-3BE433CACCAC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81" creationId="{14507A3E-CBF8-6765-AC1E-E80E69A4CAA4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83" creationId="{75A70ACC-05B8-90E3-8AC5-3BEB2EEAA19E}"/>
          </ac:spMkLst>
        </pc:spChg>
        <pc:spChg chg="add mod">
          <ac:chgData name="熊谷 渉" userId="b7a4e8598c9bd55e" providerId="LiveId" clId="{5A446932-DEBA-42FC-8E21-EA9F76D3189D}" dt="2023-06-15T15:23:26.832" v="288" actId="1036"/>
          <ac:spMkLst>
            <pc:docMk/>
            <pc:sldMk cId="2663058189" sldId="513"/>
            <ac:spMk id="95" creationId="{08E09A3E-D634-8AD6-AD86-AF1354288178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97" creationId="{09F6606F-A000-40A0-B8E0-3A6F19DC527B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01" creationId="{81412DF2-259E-03C8-3F6E-9C665A44B40D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02" creationId="{FE808C20-7D81-7C8B-FBB0-392F8AC984E0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03" creationId="{13C0FCF6-1118-4693-9803-E38BBAC572E9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05" creationId="{811D5CDB-0C56-4D2A-AA46-20F4266829A5}"/>
          </ac:spMkLst>
        </pc:spChg>
        <pc:spChg chg="del mod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24" creationId="{4202859E-FFFF-0AD7-D100-8D49D1589D89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43" creationId="{A9D55E1E-A614-4BD9-AF68-1F34864A1234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47" creationId="{4D60F21A-76AD-49D9-A6C1-AB0DDE7CDD5F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49" creationId="{93F2DCDC-8BBB-465B-B6B4-3238DE49ACD6}"/>
          </ac:spMkLst>
        </pc:spChg>
        <pc:spChg chg="del mod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58" creationId="{88654019-C28F-123B-385C-05E3D5DC0293}"/>
          </ac:spMkLst>
        </pc:spChg>
        <pc:spChg chg="del mod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63" creationId="{795F6305-A66F-B236-1EEB-4688C3CB92FD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72" creationId="{156FEBCC-09AC-CB3A-3B41-996A3B061346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73" creationId="{659B62C0-2B04-C211-8286-8730903FCA53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77" creationId="{28AEB66F-9A66-10F3-98B6-ADB7F9DEF207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84" creationId="{4924AE17-5025-7DED-45D7-EDB7EC392A8B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86" creationId="{D24EAD83-7DAB-9173-7710-7ABC8EE72CDD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87" creationId="{E688A4F2-C4DE-A272-CA1C-A6A7FBB3B818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90" creationId="{D08293B0-55AD-E61E-4DE7-AC0E6EAFB40F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91" creationId="{921EF461-8A33-3C15-DD19-284CD6CACB46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93" creationId="{AFD17060-FE0A-E53F-8671-EDF330519F07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01" creationId="{8A2A2B52-D748-D343-8BC2-51652714A820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02" creationId="{B5321B4F-9365-9501-12AE-20741E04E1DB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03" creationId="{BD9199AD-40B4-6148-A3EF-7C4DD6196391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04" creationId="{CA915627-0AA0-FE44-C14D-E530BFA420BC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05" creationId="{082E1E86-647E-4200-81D2-A925DF72DD59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08" creationId="{58541EB0-B4BD-A869-9182-4983AED3AD70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10" creationId="{5F262630-0B96-8502-16BF-0E8C2472FA8C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24" creationId="{F4803CA9-5B8B-B805-BB53-970648D94F1C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25" creationId="{207AA5AD-7C1B-357B-F4F8-F263EBBA97FB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26" creationId="{2630D2CC-7CE7-3E4B-11B9-3CE44213A6AF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27" creationId="{A39C0ECD-1547-80D8-D025-FEB246FB7F11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28" creationId="{6230AA7F-23D6-FD25-C87F-A18593935768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29" creationId="{BB8787B6-C2F2-E7F9-A12D-D35F38E83243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30" creationId="{EFEE7742-03D7-2DFA-0855-55DC20CE9C51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31" creationId="{0F1510E9-F90C-BA87-3833-9F6391EC5787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32" creationId="{C39CC313-0F7C-4156-6699-9228C77F381E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33" creationId="{5B0F78C0-1F11-4892-9A39-B255140DCB2F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34" creationId="{781C15A9-2B15-7663-0E7C-DB340986F6A7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35" creationId="{A30B386B-502A-0891-E3FF-02A10ABCFEE4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36" creationId="{7FEDA532-59B7-A349-D0EC-49E216204428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37" creationId="{C436D7C1-7317-7C9C-519C-A84210D221B8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38" creationId="{6A4F5BCC-0E38-4385-C3CF-F0108ECFF52E}"/>
          </ac:spMkLst>
        </pc:spChg>
        <pc:spChg chg="del mod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39" creationId="{B2449C35-0C6B-8D1F-9118-B437386B0A5E}"/>
          </ac:spMkLst>
        </pc:spChg>
        <pc:spChg chg="mod">
          <ac:chgData name="熊谷 渉" userId="b7a4e8598c9bd55e" providerId="LiveId" clId="{5A446932-DEBA-42FC-8E21-EA9F76D3189D}" dt="2023-06-15T15:08:49.296" v="37" actId="1035"/>
          <ac:spMkLst>
            <pc:docMk/>
            <pc:sldMk cId="2663058189" sldId="513"/>
            <ac:spMk id="240" creationId="{EE5DF2F8-26A5-E621-B4ED-4E28618D656D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41" creationId="{A56161D9-AB6D-E05B-BCE6-5A442F8ECF55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44" creationId="{F11ABB72-293F-7030-6ACC-C0D9A5DCEFCF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45" creationId="{36CF0C83-22A1-34D3-4132-EEA67E9BA027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46" creationId="{C15564FD-AB22-7835-D85C-B5BDD49D132D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47" creationId="{D5D91015-8AE0-1684-E067-AEFC3E5C9160}"/>
          </ac:spMkLst>
        </pc:spChg>
        <pc:cxnChg chg="del mod">
          <ac:chgData name="熊谷 渉" userId="b7a4e8598c9bd55e" providerId="LiveId" clId="{5A446932-DEBA-42FC-8E21-EA9F76D3189D}" dt="2023-06-15T15:08:00.041" v="27" actId="478"/>
          <ac:cxnSpMkLst>
            <pc:docMk/>
            <pc:sldMk cId="2663058189" sldId="513"/>
            <ac:cxnSpMk id="10" creationId="{CB66A5C9-69EC-5667-39EF-90AB3EE5627F}"/>
          </ac:cxnSpMkLst>
        </pc:cxnChg>
        <pc:cxnChg chg="del mod">
          <ac:chgData name="熊谷 渉" userId="b7a4e8598c9bd55e" providerId="LiveId" clId="{5A446932-DEBA-42FC-8E21-EA9F76D3189D}" dt="2023-06-15T15:08:00.041" v="27" actId="478"/>
          <ac:cxnSpMkLst>
            <pc:docMk/>
            <pc:sldMk cId="2663058189" sldId="513"/>
            <ac:cxnSpMk id="17" creationId="{30281169-856D-BE80-9C75-6351257829B5}"/>
          </ac:cxnSpMkLst>
        </pc:cxnChg>
        <pc:cxnChg chg="del mod">
          <ac:chgData name="熊谷 渉" userId="b7a4e8598c9bd55e" providerId="LiveId" clId="{5A446932-DEBA-42FC-8E21-EA9F76D3189D}" dt="2023-06-15T15:08:00.041" v="27" actId="478"/>
          <ac:cxnSpMkLst>
            <pc:docMk/>
            <pc:sldMk cId="2663058189" sldId="513"/>
            <ac:cxnSpMk id="30" creationId="{9D08CFBC-A8CD-CD93-3693-52440F01BBDD}"/>
          </ac:cxnSpMkLst>
        </pc:cxnChg>
        <pc:cxnChg chg="add mod">
          <ac:chgData name="熊谷 渉" userId="b7a4e8598c9bd55e" providerId="LiveId" clId="{5A446932-DEBA-42FC-8E21-EA9F76D3189D}" dt="2023-06-15T15:08:00.855" v="28"/>
          <ac:cxnSpMkLst>
            <pc:docMk/>
            <pc:sldMk cId="2663058189" sldId="513"/>
            <ac:cxnSpMk id="42" creationId="{7DB7A2F3-9D45-07EE-1ABD-676568F1568B}"/>
          </ac:cxnSpMkLst>
        </pc:cxnChg>
        <pc:cxnChg chg="add mod">
          <ac:chgData name="熊谷 渉" userId="b7a4e8598c9bd55e" providerId="LiveId" clId="{5A446932-DEBA-42FC-8E21-EA9F76D3189D}" dt="2023-06-15T15:23:26.832" v="288" actId="1036"/>
          <ac:cxnSpMkLst>
            <pc:docMk/>
            <pc:sldMk cId="2663058189" sldId="513"/>
            <ac:cxnSpMk id="65" creationId="{38815E55-C2D1-1BE3-E9D4-B49A7AAB7FE8}"/>
          </ac:cxnSpMkLst>
        </pc:cxnChg>
        <pc:cxnChg chg="del mod">
          <ac:chgData name="熊谷 渉" userId="b7a4e8598c9bd55e" providerId="LiveId" clId="{5A446932-DEBA-42FC-8E21-EA9F76D3189D}" dt="2023-06-15T15:08:00.041" v="27" actId="478"/>
          <ac:cxnSpMkLst>
            <pc:docMk/>
            <pc:sldMk cId="2663058189" sldId="513"/>
            <ac:cxnSpMk id="72" creationId="{98FBAEB2-1309-F0E0-53EB-5F1EE143E8AA}"/>
          </ac:cxnSpMkLst>
        </pc:cxnChg>
        <pc:cxnChg chg="add del mod">
          <ac:chgData name="熊谷 渉" userId="b7a4e8598c9bd55e" providerId="LiveId" clId="{5A446932-DEBA-42FC-8E21-EA9F76D3189D}" dt="2023-06-15T15:20:40.937" v="151" actId="478"/>
          <ac:cxnSpMkLst>
            <pc:docMk/>
            <pc:sldMk cId="2663058189" sldId="513"/>
            <ac:cxnSpMk id="80" creationId="{4F374182-868D-1F4E-BBD9-7AC9BAFDC1B4}"/>
          </ac:cxnSpMkLst>
        </pc:cxnChg>
        <pc:cxnChg chg="add mod">
          <ac:chgData name="熊谷 渉" userId="b7a4e8598c9bd55e" providerId="LiveId" clId="{5A446932-DEBA-42FC-8E21-EA9F76D3189D}" dt="2023-06-15T15:23:26.832" v="288" actId="1036"/>
          <ac:cxnSpMkLst>
            <pc:docMk/>
            <pc:sldMk cId="2663058189" sldId="513"/>
            <ac:cxnSpMk id="82" creationId="{B7CA0D3C-54C4-2B4E-9709-635FB4292FD0}"/>
          </ac:cxnSpMkLst>
        </pc:cxnChg>
        <pc:cxnChg chg="del mod">
          <ac:chgData name="熊谷 渉" userId="b7a4e8598c9bd55e" providerId="LiveId" clId="{5A446932-DEBA-42FC-8E21-EA9F76D3189D}" dt="2023-06-15T15:08:00.041" v="27" actId="478"/>
          <ac:cxnSpMkLst>
            <pc:docMk/>
            <pc:sldMk cId="2663058189" sldId="513"/>
            <ac:cxnSpMk id="84" creationId="{C0C716FC-6805-712B-8FB0-0F1B539532AB}"/>
          </ac:cxnSpMkLst>
        </pc:cxnChg>
        <pc:cxnChg chg="add mod">
          <ac:chgData name="熊谷 渉" userId="b7a4e8598c9bd55e" providerId="LiveId" clId="{5A446932-DEBA-42FC-8E21-EA9F76D3189D}" dt="2023-06-15T15:23:26.832" v="288" actId="1036"/>
          <ac:cxnSpMkLst>
            <pc:docMk/>
            <pc:sldMk cId="2663058189" sldId="513"/>
            <ac:cxnSpMk id="85" creationId="{72D7C9B3-E39D-8C00-C02F-5FEB09ABEA71}"/>
          </ac:cxnSpMkLst>
        </pc:cxnChg>
        <pc:cxnChg chg="add mod">
          <ac:chgData name="熊谷 渉" userId="b7a4e8598c9bd55e" providerId="LiveId" clId="{5A446932-DEBA-42FC-8E21-EA9F76D3189D}" dt="2023-06-15T15:23:26.832" v="288" actId="1036"/>
          <ac:cxnSpMkLst>
            <pc:docMk/>
            <pc:sldMk cId="2663058189" sldId="513"/>
            <ac:cxnSpMk id="86" creationId="{02B64A4D-94DA-4EF1-69D0-288FE17C43CE}"/>
          </ac:cxnSpMkLst>
        </pc:cxnChg>
        <pc:cxnChg chg="add mod">
          <ac:chgData name="熊谷 渉" userId="b7a4e8598c9bd55e" providerId="LiveId" clId="{5A446932-DEBA-42FC-8E21-EA9F76D3189D}" dt="2023-06-15T15:23:26.832" v="288" actId="1036"/>
          <ac:cxnSpMkLst>
            <pc:docMk/>
            <pc:sldMk cId="2663058189" sldId="513"/>
            <ac:cxnSpMk id="87" creationId="{AE53248B-6FD1-BD81-736B-68B315DC5DE1}"/>
          </ac:cxnSpMkLst>
        </pc:cxnChg>
        <pc:cxnChg chg="del mod">
          <ac:chgData name="熊谷 渉" userId="b7a4e8598c9bd55e" providerId="LiveId" clId="{5A446932-DEBA-42FC-8E21-EA9F76D3189D}" dt="2023-06-15T15:08:00.041" v="27" actId="478"/>
          <ac:cxnSpMkLst>
            <pc:docMk/>
            <pc:sldMk cId="2663058189" sldId="513"/>
            <ac:cxnSpMk id="88" creationId="{3A77F9D4-B193-60D4-A3CF-87FE3F8E84B5}"/>
          </ac:cxnSpMkLst>
        </pc:cxnChg>
        <pc:cxnChg chg="add del mod">
          <ac:chgData name="熊谷 渉" userId="b7a4e8598c9bd55e" providerId="LiveId" clId="{5A446932-DEBA-42FC-8E21-EA9F76D3189D}" dt="2023-06-15T15:23:04.987" v="276" actId="478"/>
          <ac:cxnSpMkLst>
            <pc:docMk/>
            <pc:sldMk cId="2663058189" sldId="513"/>
            <ac:cxnSpMk id="89" creationId="{C8C190B1-9413-B795-FDE3-2ABF560CEDF9}"/>
          </ac:cxnSpMkLst>
        </pc:cxnChg>
        <pc:cxnChg chg="add mod">
          <ac:chgData name="熊谷 渉" userId="b7a4e8598c9bd55e" providerId="LiveId" clId="{5A446932-DEBA-42FC-8E21-EA9F76D3189D}" dt="2023-06-15T15:23:26.832" v="288" actId="1036"/>
          <ac:cxnSpMkLst>
            <pc:docMk/>
            <pc:sldMk cId="2663058189" sldId="513"/>
            <ac:cxnSpMk id="90" creationId="{516EA5F1-B63A-3A61-3B2D-043E5F7341D0}"/>
          </ac:cxnSpMkLst>
        </pc:cxnChg>
        <pc:cxnChg chg="add mod">
          <ac:chgData name="熊谷 渉" userId="b7a4e8598c9bd55e" providerId="LiveId" clId="{5A446932-DEBA-42FC-8E21-EA9F76D3189D}" dt="2023-06-15T15:23:26.832" v="288" actId="1036"/>
          <ac:cxnSpMkLst>
            <pc:docMk/>
            <pc:sldMk cId="2663058189" sldId="513"/>
            <ac:cxnSpMk id="91" creationId="{D71C9A59-F80A-E38C-E350-E096B521AED6}"/>
          </ac:cxnSpMkLst>
        </pc:cxnChg>
        <pc:cxnChg chg="add del mod">
          <ac:chgData name="熊谷 渉" userId="b7a4e8598c9bd55e" providerId="LiveId" clId="{5A446932-DEBA-42FC-8E21-EA9F76D3189D}" dt="2023-06-15T15:10:22.529" v="133" actId="478"/>
          <ac:cxnSpMkLst>
            <pc:docMk/>
            <pc:sldMk cId="2663058189" sldId="513"/>
            <ac:cxnSpMk id="92" creationId="{0945DE21-6FF2-B2A8-D218-4AA31A579108}"/>
          </ac:cxnSpMkLst>
        </pc:cxnChg>
        <pc:cxnChg chg="del mod">
          <ac:chgData name="熊谷 渉" userId="b7a4e8598c9bd55e" providerId="LiveId" clId="{5A446932-DEBA-42FC-8E21-EA9F76D3189D}" dt="2023-06-15T15:08:00.041" v="27" actId="478"/>
          <ac:cxnSpMkLst>
            <pc:docMk/>
            <pc:sldMk cId="2663058189" sldId="513"/>
            <ac:cxnSpMk id="93" creationId="{8C6DF08F-ED6D-1CD5-F20E-851BB3E0D7F2}"/>
          </ac:cxnSpMkLst>
        </pc:cxnChg>
        <pc:cxnChg chg="add mod">
          <ac:chgData name="熊谷 渉" userId="b7a4e8598c9bd55e" providerId="LiveId" clId="{5A446932-DEBA-42FC-8E21-EA9F76D3189D}" dt="2023-06-15T15:23:26.832" v="288" actId="1036"/>
          <ac:cxnSpMkLst>
            <pc:docMk/>
            <pc:sldMk cId="2663058189" sldId="513"/>
            <ac:cxnSpMk id="107" creationId="{A16BB9F9-6529-0C07-8342-84FCC5BF6841}"/>
          </ac:cxnSpMkLst>
        </pc:cxnChg>
        <pc:cxnChg chg="add mod">
          <ac:chgData name="熊谷 渉" userId="b7a4e8598c9bd55e" providerId="LiveId" clId="{5A446932-DEBA-42FC-8E21-EA9F76D3189D}" dt="2023-06-15T15:23:26.832" v="288" actId="1036"/>
          <ac:cxnSpMkLst>
            <pc:docMk/>
            <pc:sldMk cId="2663058189" sldId="513"/>
            <ac:cxnSpMk id="108" creationId="{EFB7178A-A2ED-DEC7-10DF-D5D78588E3E1}"/>
          </ac:cxnSpMkLst>
        </pc:cxnChg>
        <pc:cxnChg chg="del">
          <ac:chgData name="熊谷 渉" userId="b7a4e8598c9bd55e" providerId="LiveId" clId="{5A446932-DEBA-42FC-8E21-EA9F76D3189D}" dt="2023-06-15T15:08:00.041" v="27" actId="478"/>
          <ac:cxnSpMkLst>
            <pc:docMk/>
            <pc:sldMk cId="2663058189" sldId="513"/>
            <ac:cxnSpMk id="119" creationId="{693DDD28-6721-8675-1607-FB5FBAFB2AC9}"/>
          </ac:cxnSpMkLst>
        </pc:cxnChg>
        <pc:cxnChg chg="del mod">
          <ac:chgData name="熊谷 渉" userId="b7a4e8598c9bd55e" providerId="LiveId" clId="{5A446932-DEBA-42FC-8E21-EA9F76D3189D}" dt="2023-06-15T15:08:00.041" v="27" actId="478"/>
          <ac:cxnSpMkLst>
            <pc:docMk/>
            <pc:sldMk cId="2663058189" sldId="513"/>
            <ac:cxnSpMk id="131" creationId="{A1DFD290-9EF5-DD26-F55D-ADD56D1BA9F6}"/>
          </ac:cxnSpMkLst>
        </pc:cxnChg>
        <pc:cxnChg chg="del mod">
          <ac:chgData name="熊谷 渉" userId="b7a4e8598c9bd55e" providerId="LiveId" clId="{5A446932-DEBA-42FC-8E21-EA9F76D3189D}" dt="2023-06-15T15:08:00.041" v="27" actId="478"/>
          <ac:cxnSpMkLst>
            <pc:docMk/>
            <pc:sldMk cId="2663058189" sldId="513"/>
            <ac:cxnSpMk id="188" creationId="{720AA783-424D-C87E-9BEE-9B599DC259C9}"/>
          </ac:cxnSpMkLst>
        </pc:cxnChg>
        <pc:cxnChg chg="del mod">
          <ac:chgData name="熊谷 渉" userId="b7a4e8598c9bd55e" providerId="LiveId" clId="{5A446932-DEBA-42FC-8E21-EA9F76D3189D}" dt="2023-06-15T15:08:00.041" v="27" actId="478"/>
          <ac:cxnSpMkLst>
            <pc:docMk/>
            <pc:sldMk cId="2663058189" sldId="513"/>
            <ac:cxnSpMk id="192" creationId="{0F6AD4B0-833D-B547-FA7D-FD8EEDC0445E}"/>
          </ac:cxnSpMkLst>
        </pc:cxnChg>
        <pc:cxnChg chg="del mod">
          <ac:chgData name="熊谷 渉" userId="b7a4e8598c9bd55e" providerId="LiveId" clId="{5A446932-DEBA-42FC-8E21-EA9F76D3189D}" dt="2023-06-15T15:08:00.041" v="27" actId="478"/>
          <ac:cxnSpMkLst>
            <pc:docMk/>
            <pc:sldMk cId="2663058189" sldId="513"/>
            <ac:cxnSpMk id="198" creationId="{3B4FC018-57F4-33EF-0BA3-5367C1540F20}"/>
          </ac:cxnSpMkLst>
        </pc:cxnChg>
        <pc:cxnChg chg="del mod">
          <ac:chgData name="熊谷 渉" userId="b7a4e8598c9bd55e" providerId="LiveId" clId="{5A446932-DEBA-42FC-8E21-EA9F76D3189D}" dt="2023-06-15T15:08:00.041" v="27" actId="478"/>
          <ac:cxnSpMkLst>
            <pc:docMk/>
            <pc:sldMk cId="2663058189" sldId="513"/>
            <ac:cxnSpMk id="220" creationId="{6F997D5D-8B5B-E167-E621-4ABD72A955CA}"/>
          </ac:cxnSpMkLst>
        </pc:cxnChg>
        <pc:cxnChg chg="del mod">
          <ac:chgData name="熊谷 渉" userId="b7a4e8598c9bd55e" providerId="LiveId" clId="{5A446932-DEBA-42FC-8E21-EA9F76D3189D}" dt="2023-06-15T15:08:00.041" v="27" actId="478"/>
          <ac:cxnSpMkLst>
            <pc:docMk/>
            <pc:sldMk cId="2663058189" sldId="513"/>
            <ac:cxnSpMk id="242" creationId="{16B7D17A-491E-B711-8231-430DFF636311}"/>
          </ac:cxnSpMkLst>
        </pc:cxnChg>
      </pc:sldChg>
      <pc:sldChg chg="modSp mod">
        <pc:chgData name="熊谷 渉" userId="b7a4e8598c9bd55e" providerId="LiveId" clId="{5A446932-DEBA-42FC-8E21-EA9F76D3189D}" dt="2023-06-15T16:02:04.567" v="1219" actId="20577"/>
        <pc:sldMkLst>
          <pc:docMk/>
          <pc:sldMk cId="404820964" sldId="514"/>
        </pc:sldMkLst>
        <pc:graphicFrameChg chg="mod">
          <ac:chgData name="熊谷 渉" userId="b7a4e8598c9bd55e" providerId="LiveId" clId="{5A446932-DEBA-42FC-8E21-EA9F76D3189D}" dt="2023-06-15T16:00:45.783" v="1194" actId="1076"/>
          <ac:graphicFrameMkLst>
            <pc:docMk/>
            <pc:sldMk cId="404820964" sldId="514"/>
            <ac:graphicFrameMk id="2" creationId="{CA0573D5-9119-7353-A7B5-96B4744A7E12}"/>
          </ac:graphicFrameMkLst>
        </pc:graphicFrameChg>
        <pc:graphicFrameChg chg="mod modGraphic">
          <ac:chgData name="熊谷 渉" userId="b7a4e8598c9bd55e" providerId="LiveId" clId="{5A446932-DEBA-42FC-8E21-EA9F76D3189D}" dt="2023-06-15T16:02:04.567" v="1219" actId="20577"/>
          <ac:graphicFrameMkLst>
            <pc:docMk/>
            <pc:sldMk cId="404820964" sldId="514"/>
            <ac:graphicFrameMk id="12" creationId="{68DC205B-C601-6E84-ECED-1B0B37627876}"/>
          </ac:graphicFrameMkLst>
        </pc:graphicFrameChg>
      </pc:sldChg>
      <pc:sldChg chg="modSp add del mod">
        <pc:chgData name="熊谷 渉" userId="b7a4e8598c9bd55e" providerId="LiveId" clId="{5A446932-DEBA-42FC-8E21-EA9F76D3189D}" dt="2023-06-15T16:00:08.429" v="1192" actId="47"/>
        <pc:sldMkLst>
          <pc:docMk/>
          <pc:sldMk cId="122672844" sldId="523"/>
        </pc:sldMkLst>
        <pc:spChg chg="mod">
          <ac:chgData name="熊谷 渉" userId="b7a4e8598c9bd55e" providerId="LiveId" clId="{5A446932-DEBA-42FC-8E21-EA9F76D3189D}" dt="2023-06-15T15:04:33.690" v="24" actId="20577"/>
          <ac:spMkLst>
            <pc:docMk/>
            <pc:sldMk cId="122672844" sldId="523"/>
            <ac:spMk id="7" creationId="{9D61A9C2-A3C5-443C-FB8A-B00BE4EE1551}"/>
          </ac:spMkLst>
        </pc:spChg>
      </pc:sldChg>
      <pc:sldChg chg="addSp delSp modSp add mod">
        <pc:chgData name="熊谷 渉" userId="b7a4e8598c9bd55e" providerId="LiveId" clId="{5A446932-DEBA-42FC-8E21-EA9F76D3189D}" dt="2023-06-15T16:04:53.153" v="1241" actId="14100"/>
        <pc:sldMkLst>
          <pc:docMk/>
          <pc:sldMk cId="1810801929" sldId="524"/>
        </pc:sldMkLst>
        <pc:spChg chg="del">
          <ac:chgData name="熊谷 渉" userId="b7a4e8598c9bd55e" providerId="LiveId" clId="{5A446932-DEBA-42FC-8E21-EA9F76D3189D}" dt="2023-06-15T15:34:06.450" v="455" actId="478"/>
          <ac:spMkLst>
            <pc:docMk/>
            <pc:sldMk cId="1810801929" sldId="524"/>
            <ac:spMk id="2" creationId="{DE8E3A9C-C7E6-05EC-A1F6-596D3F68A86E}"/>
          </ac:spMkLst>
        </pc:spChg>
        <pc:spChg chg="del">
          <ac:chgData name="熊谷 渉" userId="b7a4e8598c9bd55e" providerId="LiveId" clId="{5A446932-DEBA-42FC-8E21-EA9F76D3189D}" dt="2023-06-15T15:34:06.450" v="455" actId="478"/>
          <ac:spMkLst>
            <pc:docMk/>
            <pc:sldMk cId="1810801929" sldId="524"/>
            <ac:spMk id="4" creationId="{5FEF0783-6D98-1B65-37B9-C1280A45D70D}"/>
          </ac:spMkLst>
        </pc:spChg>
        <pc:spChg chg="mod">
          <ac:chgData name="熊谷 渉" userId="b7a4e8598c9bd55e" providerId="LiveId" clId="{5A446932-DEBA-42FC-8E21-EA9F76D3189D}" dt="2023-06-15T15:44:28.486" v="857" actId="1035"/>
          <ac:spMkLst>
            <pc:docMk/>
            <pc:sldMk cId="1810801929" sldId="524"/>
            <ac:spMk id="5" creationId="{132821ED-841A-FB53-BA37-2DD30D16C599}"/>
          </ac:spMkLst>
        </pc:spChg>
        <pc:spChg chg="del">
          <ac:chgData name="熊谷 渉" userId="b7a4e8598c9bd55e" providerId="LiveId" clId="{5A446932-DEBA-42FC-8E21-EA9F76D3189D}" dt="2023-06-15T15:34:06.450" v="455" actId="478"/>
          <ac:spMkLst>
            <pc:docMk/>
            <pc:sldMk cId="1810801929" sldId="524"/>
            <ac:spMk id="6" creationId="{12E4A0E2-B280-937E-CA4E-92981C145F3B}"/>
          </ac:spMkLst>
        </pc:spChg>
        <pc:spChg chg="mod">
          <ac:chgData name="熊谷 渉" userId="b7a4e8598c9bd55e" providerId="LiveId" clId="{5A446932-DEBA-42FC-8E21-EA9F76D3189D}" dt="2023-06-15T15:32:41.463" v="290"/>
          <ac:spMkLst>
            <pc:docMk/>
            <pc:sldMk cId="1810801929" sldId="524"/>
            <ac:spMk id="7" creationId="{9D61A9C2-A3C5-443C-FB8A-B00BE4EE1551}"/>
          </ac:spMkLst>
        </pc:spChg>
        <pc:spChg chg="del">
          <ac:chgData name="熊谷 渉" userId="b7a4e8598c9bd55e" providerId="LiveId" clId="{5A446932-DEBA-42FC-8E21-EA9F76D3189D}" dt="2023-06-15T15:34:06.450" v="455" actId="478"/>
          <ac:spMkLst>
            <pc:docMk/>
            <pc:sldMk cId="1810801929" sldId="524"/>
            <ac:spMk id="8" creationId="{F38A238D-01FD-D4DF-7F45-C5E620057CA5}"/>
          </ac:spMkLst>
        </pc:spChg>
        <pc:spChg chg="del mod">
          <ac:chgData name="熊谷 渉" userId="b7a4e8598c9bd55e" providerId="LiveId" clId="{5A446932-DEBA-42FC-8E21-EA9F76D3189D}" dt="2023-06-15T15:34:06.450" v="455" actId="478"/>
          <ac:spMkLst>
            <pc:docMk/>
            <pc:sldMk cId="1810801929" sldId="524"/>
            <ac:spMk id="9" creationId="{3147BD23-6D02-9D19-8431-8BC304CFBB2E}"/>
          </ac:spMkLst>
        </pc:spChg>
        <pc:spChg chg="del mod">
          <ac:chgData name="熊谷 渉" userId="b7a4e8598c9bd55e" providerId="LiveId" clId="{5A446932-DEBA-42FC-8E21-EA9F76D3189D}" dt="2023-06-15T15:34:06.450" v="455" actId="478"/>
          <ac:spMkLst>
            <pc:docMk/>
            <pc:sldMk cId="1810801929" sldId="524"/>
            <ac:spMk id="10" creationId="{E7330A77-AD31-5246-7162-4867B7D2CA13}"/>
          </ac:spMkLst>
        </pc:spChg>
        <pc:spChg chg="add del mod">
          <ac:chgData name="熊谷 渉" userId="b7a4e8598c9bd55e" providerId="LiveId" clId="{5A446932-DEBA-42FC-8E21-EA9F76D3189D}" dt="2023-06-15T15:34:06.450" v="455" actId="478"/>
          <ac:spMkLst>
            <pc:docMk/>
            <pc:sldMk cId="1810801929" sldId="524"/>
            <ac:spMk id="11" creationId="{258EE6E8-FA3A-7253-B38B-DA302B4CF774}"/>
          </ac:spMkLst>
        </pc:spChg>
        <pc:spChg chg="add mod">
          <ac:chgData name="熊谷 渉" userId="b7a4e8598c9bd55e" providerId="LiveId" clId="{5A446932-DEBA-42FC-8E21-EA9F76D3189D}" dt="2023-06-15T15:34:06.851" v="456"/>
          <ac:spMkLst>
            <pc:docMk/>
            <pc:sldMk cId="1810801929" sldId="524"/>
            <ac:spMk id="13" creationId="{A7BE68A9-84D0-618C-C358-2AAB21DB5742}"/>
          </ac:spMkLst>
        </pc:spChg>
        <pc:spChg chg="add mod">
          <ac:chgData name="熊谷 渉" userId="b7a4e8598c9bd55e" providerId="LiveId" clId="{5A446932-DEBA-42FC-8E21-EA9F76D3189D}" dt="2023-06-15T15:34:06.851" v="456"/>
          <ac:spMkLst>
            <pc:docMk/>
            <pc:sldMk cId="1810801929" sldId="524"/>
            <ac:spMk id="14" creationId="{AB317F5F-FE3C-8761-135F-44C6A3A5EE08}"/>
          </ac:spMkLst>
        </pc:spChg>
        <pc:spChg chg="add mod">
          <ac:chgData name="熊谷 渉" userId="b7a4e8598c9bd55e" providerId="LiveId" clId="{5A446932-DEBA-42FC-8E21-EA9F76D3189D}" dt="2023-06-15T15:34:06.851" v="456"/>
          <ac:spMkLst>
            <pc:docMk/>
            <pc:sldMk cId="1810801929" sldId="524"/>
            <ac:spMk id="15" creationId="{4239C7AC-BB7B-A3CC-6D3E-8F3F6EF7A40D}"/>
          </ac:spMkLst>
        </pc:spChg>
        <pc:spChg chg="add mod">
          <ac:chgData name="熊谷 渉" userId="b7a4e8598c9bd55e" providerId="LiveId" clId="{5A446932-DEBA-42FC-8E21-EA9F76D3189D}" dt="2023-06-15T15:34:06.851" v="456"/>
          <ac:spMkLst>
            <pc:docMk/>
            <pc:sldMk cId="1810801929" sldId="524"/>
            <ac:spMk id="16" creationId="{E2262ACD-6CDC-052C-6D54-C208A837C8CF}"/>
          </ac:spMkLst>
        </pc:spChg>
        <pc:spChg chg="add mod">
          <ac:chgData name="熊谷 渉" userId="b7a4e8598c9bd55e" providerId="LiveId" clId="{5A446932-DEBA-42FC-8E21-EA9F76D3189D}" dt="2023-06-15T15:34:06.851" v="456"/>
          <ac:spMkLst>
            <pc:docMk/>
            <pc:sldMk cId="1810801929" sldId="524"/>
            <ac:spMk id="18" creationId="{85889994-52B8-6973-6815-4B08A74D8626}"/>
          </ac:spMkLst>
        </pc:spChg>
        <pc:spChg chg="del mod">
          <ac:chgData name="熊谷 渉" userId="b7a4e8598c9bd55e" providerId="LiveId" clId="{5A446932-DEBA-42FC-8E21-EA9F76D3189D}" dt="2023-06-15T15:34:06.450" v="455" actId="478"/>
          <ac:spMkLst>
            <pc:docMk/>
            <pc:sldMk cId="1810801929" sldId="524"/>
            <ac:spMk id="23" creationId="{38733890-5C32-29B0-E631-4BBBDD7CC027}"/>
          </ac:spMkLst>
        </pc:spChg>
        <pc:spChg chg="del">
          <ac:chgData name="熊谷 渉" userId="b7a4e8598c9bd55e" providerId="LiveId" clId="{5A446932-DEBA-42FC-8E21-EA9F76D3189D}" dt="2023-06-15T15:33:32.307" v="427" actId="478"/>
          <ac:spMkLst>
            <pc:docMk/>
            <pc:sldMk cId="1810801929" sldId="524"/>
            <ac:spMk id="24" creationId="{D4CFA6C6-2690-6FBE-11B6-0CEDA0141108}"/>
          </ac:spMkLst>
        </pc:spChg>
        <pc:spChg chg="add mod">
          <ac:chgData name="熊谷 渉" userId="b7a4e8598c9bd55e" providerId="LiveId" clId="{5A446932-DEBA-42FC-8E21-EA9F76D3189D}" dt="2023-06-15T15:34:06.851" v="456"/>
          <ac:spMkLst>
            <pc:docMk/>
            <pc:sldMk cId="1810801929" sldId="524"/>
            <ac:spMk id="25" creationId="{CE882DC7-26E7-6430-9E62-61521CC1DD30}"/>
          </ac:spMkLst>
        </pc:spChg>
        <pc:spChg chg="add mod">
          <ac:chgData name="熊谷 渉" userId="b7a4e8598c9bd55e" providerId="LiveId" clId="{5A446932-DEBA-42FC-8E21-EA9F76D3189D}" dt="2023-06-15T15:34:06.851" v="456"/>
          <ac:spMkLst>
            <pc:docMk/>
            <pc:sldMk cId="1810801929" sldId="524"/>
            <ac:spMk id="26" creationId="{4ACCB9AD-EB6D-A4F2-2A4E-E854C510D274}"/>
          </ac:spMkLst>
        </pc:spChg>
        <pc:spChg chg="del">
          <ac:chgData name="熊谷 渉" userId="b7a4e8598c9bd55e" providerId="LiveId" clId="{5A446932-DEBA-42FC-8E21-EA9F76D3189D}" dt="2023-06-15T15:34:06.450" v="455" actId="478"/>
          <ac:spMkLst>
            <pc:docMk/>
            <pc:sldMk cId="1810801929" sldId="524"/>
            <ac:spMk id="27" creationId="{076103EF-4C67-3202-45AF-33D572F3DE2F}"/>
          </ac:spMkLst>
        </pc:spChg>
        <pc:spChg chg="del mod">
          <ac:chgData name="熊谷 渉" userId="b7a4e8598c9bd55e" providerId="LiveId" clId="{5A446932-DEBA-42FC-8E21-EA9F76D3189D}" dt="2023-06-15T15:34:06.450" v="455" actId="478"/>
          <ac:spMkLst>
            <pc:docMk/>
            <pc:sldMk cId="1810801929" sldId="524"/>
            <ac:spMk id="31" creationId="{5881A794-ECD3-296C-CF41-701E4868C884}"/>
          </ac:spMkLst>
        </pc:spChg>
        <pc:spChg chg="add mod">
          <ac:chgData name="熊谷 渉" userId="b7a4e8598c9bd55e" providerId="LiveId" clId="{5A446932-DEBA-42FC-8E21-EA9F76D3189D}" dt="2023-06-15T15:34:06.851" v="456"/>
          <ac:spMkLst>
            <pc:docMk/>
            <pc:sldMk cId="1810801929" sldId="524"/>
            <ac:spMk id="32" creationId="{73385943-9623-180D-6406-3EA35E63C8E6}"/>
          </ac:spMkLst>
        </pc:spChg>
        <pc:spChg chg="add mod">
          <ac:chgData name="熊谷 渉" userId="b7a4e8598c9bd55e" providerId="LiveId" clId="{5A446932-DEBA-42FC-8E21-EA9F76D3189D}" dt="2023-06-15T15:34:06.851" v="456"/>
          <ac:spMkLst>
            <pc:docMk/>
            <pc:sldMk cId="1810801929" sldId="524"/>
            <ac:spMk id="33" creationId="{0CFCE099-11A1-CA17-BE96-A81F85E29C0E}"/>
          </ac:spMkLst>
        </pc:spChg>
        <pc:spChg chg="add mod">
          <ac:chgData name="熊谷 渉" userId="b7a4e8598c9bd55e" providerId="LiveId" clId="{5A446932-DEBA-42FC-8E21-EA9F76D3189D}" dt="2023-06-15T15:34:06.851" v="456"/>
          <ac:spMkLst>
            <pc:docMk/>
            <pc:sldMk cId="1810801929" sldId="524"/>
            <ac:spMk id="34" creationId="{A90C1629-7722-C44E-ECC4-8B78B5681D32}"/>
          </ac:spMkLst>
        </pc:spChg>
        <pc:spChg chg="add mod">
          <ac:chgData name="熊谷 渉" userId="b7a4e8598c9bd55e" providerId="LiveId" clId="{5A446932-DEBA-42FC-8E21-EA9F76D3189D}" dt="2023-06-15T15:34:06.851" v="456"/>
          <ac:spMkLst>
            <pc:docMk/>
            <pc:sldMk cId="1810801929" sldId="524"/>
            <ac:spMk id="35" creationId="{10215B9A-8502-D16B-1584-C23F5C4612C1}"/>
          </ac:spMkLst>
        </pc:spChg>
        <pc:spChg chg="add mod">
          <ac:chgData name="熊谷 渉" userId="b7a4e8598c9bd55e" providerId="LiveId" clId="{5A446932-DEBA-42FC-8E21-EA9F76D3189D}" dt="2023-06-15T15:34:06.851" v="456"/>
          <ac:spMkLst>
            <pc:docMk/>
            <pc:sldMk cId="1810801929" sldId="524"/>
            <ac:spMk id="36" creationId="{BE743ACA-3AD1-52AA-7414-6376D9AEF5B5}"/>
          </ac:spMkLst>
        </pc:spChg>
        <pc:spChg chg="add mod">
          <ac:chgData name="熊谷 渉" userId="b7a4e8598c9bd55e" providerId="LiveId" clId="{5A446932-DEBA-42FC-8E21-EA9F76D3189D}" dt="2023-06-15T15:34:06.851" v="456"/>
          <ac:spMkLst>
            <pc:docMk/>
            <pc:sldMk cId="1810801929" sldId="524"/>
            <ac:spMk id="37" creationId="{37705361-3AA7-D2FF-EF78-39600DA1B11C}"/>
          </ac:spMkLst>
        </pc:spChg>
        <pc:spChg chg="add mod">
          <ac:chgData name="熊谷 渉" userId="b7a4e8598c9bd55e" providerId="LiveId" clId="{5A446932-DEBA-42FC-8E21-EA9F76D3189D}" dt="2023-06-15T15:34:06.851" v="456"/>
          <ac:spMkLst>
            <pc:docMk/>
            <pc:sldMk cId="1810801929" sldId="524"/>
            <ac:spMk id="38" creationId="{27B32590-763A-815A-585A-D0363038B97D}"/>
          </ac:spMkLst>
        </pc:spChg>
        <pc:spChg chg="add mod">
          <ac:chgData name="熊谷 渉" userId="b7a4e8598c9bd55e" providerId="LiveId" clId="{5A446932-DEBA-42FC-8E21-EA9F76D3189D}" dt="2023-06-15T15:34:06.851" v="456"/>
          <ac:spMkLst>
            <pc:docMk/>
            <pc:sldMk cId="1810801929" sldId="524"/>
            <ac:spMk id="39" creationId="{5523456F-B62B-3328-2C6A-9CF4E767A62E}"/>
          </ac:spMkLst>
        </pc:spChg>
        <pc:spChg chg="add mod">
          <ac:chgData name="熊谷 渉" userId="b7a4e8598c9bd55e" providerId="LiveId" clId="{5A446932-DEBA-42FC-8E21-EA9F76D3189D}" dt="2023-06-15T15:34:06.851" v="456"/>
          <ac:spMkLst>
            <pc:docMk/>
            <pc:sldMk cId="1810801929" sldId="524"/>
            <ac:spMk id="40" creationId="{D2E21C29-0F78-79EA-C7B9-BB6537FE91CE}"/>
          </ac:spMkLst>
        </pc:spChg>
        <pc:spChg chg="add mod">
          <ac:chgData name="熊谷 渉" userId="b7a4e8598c9bd55e" providerId="LiveId" clId="{5A446932-DEBA-42FC-8E21-EA9F76D3189D}" dt="2023-06-15T15:37:57.302" v="587" actId="1037"/>
          <ac:spMkLst>
            <pc:docMk/>
            <pc:sldMk cId="1810801929" sldId="524"/>
            <ac:spMk id="41" creationId="{4D6A37FD-458E-79E6-B7F5-3BE2CAE07CFD}"/>
          </ac:spMkLst>
        </pc:spChg>
        <pc:spChg chg="add mod">
          <ac:chgData name="熊谷 渉" userId="b7a4e8598c9bd55e" providerId="LiveId" clId="{5A446932-DEBA-42FC-8E21-EA9F76D3189D}" dt="2023-06-15T15:38:23.724" v="592" actId="12789"/>
          <ac:spMkLst>
            <pc:docMk/>
            <pc:sldMk cId="1810801929" sldId="524"/>
            <ac:spMk id="43" creationId="{DE3CB3FF-665A-B554-E575-DA8B98C67029}"/>
          </ac:spMkLst>
        </pc:spChg>
        <pc:spChg chg="add mod">
          <ac:chgData name="熊谷 渉" userId="b7a4e8598c9bd55e" providerId="LiveId" clId="{5A446932-DEBA-42FC-8E21-EA9F76D3189D}" dt="2023-06-15T15:38:15.867" v="591" actId="1035"/>
          <ac:spMkLst>
            <pc:docMk/>
            <pc:sldMk cId="1810801929" sldId="524"/>
            <ac:spMk id="44" creationId="{4A2C410F-2D72-72AA-23E3-B986C16F6B46}"/>
          </ac:spMkLst>
        </pc:spChg>
        <pc:spChg chg="add mod">
          <ac:chgData name="熊谷 渉" userId="b7a4e8598c9bd55e" providerId="LiveId" clId="{5A446932-DEBA-42FC-8E21-EA9F76D3189D}" dt="2023-06-15T15:38:11.024" v="590" actId="20577"/>
          <ac:spMkLst>
            <pc:docMk/>
            <pc:sldMk cId="1810801929" sldId="524"/>
            <ac:spMk id="45" creationId="{31524417-558E-024C-2AF1-57D748EB5C01}"/>
          </ac:spMkLst>
        </pc:spChg>
        <pc:spChg chg="add mod">
          <ac:chgData name="熊谷 渉" userId="b7a4e8598c9bd55e" providerId="LiveId" clId="{5A446932-DEBA-42FC-8E21-EA9F76D3189D}" dt="2023-06-15T15:40:45.322" v="667" actId="1037"/>
          <ac:spMkLst>
            <pc:docMk/>
            <pc:sldMk cId="1810801929" sldId="524"/>
            <ac:spMk id="50" creationId="{A2B0A463-2018-E3F3-0E52-823B63AAB6C3}"/>
          </ac:spMkLst>
        </pc:spChg>
        <pc:spChg chg="add mod">
          <ac:chgData name="熊谷 渉" userId="b7a4e8598c9bd55e" providerId="LiveId" clId="{5A446932-DEBA-42FC-8E21-EA9F76D3189D}" dt="2023-06-15T15:52:45.343" v="1116" actId="1038"/>
          <ac:spMkLst>
            <pc:docMk/>
            <pc:sldMk cId="1810801929" sldId="524"/>
            <ac:spMk id="79" creationId="{D828A9C1-5F36-2536-B780-75B8FA21253A}"/>
          </ac:spMkLst>
        </pc:spChg>
        <pc:spChg chg="mod">
          <ac:chgData name="熊谷 渉" userId="b7a4e8598c9bd55e" providerId="LiveId" clId="{5A446932-DEBA-42FC-8E21-EA9F76D3189D}" dt="2023-06-15T15:57:11.899" v="1190" actId="1036"/>
          <ac:spMkLst>
            <pc:docMk/>
            <pc:sldMk cId="1810801929" sldId="524"/>
            <ac:spMk id="84" creationId="{F19659BD-BC21-E0B1-EFB3-9F300644A4D6}"/>
          </ac:spMkLst>
        </pc:spChg>
        <pc:spChg chg="mod">
          <ac:chgData name="熊谷 渉" userId="b7a4e8598c9bd55e" providerId="LiveId" clId="{5A446932-DEBA-42FC-8E21-EA9F76D3189D}" dt="2023-06-15T15:51:43.468" v="1003" actId="1035"/>
          <ac:spMkLst>
            <pc:docMk/>
            <pc:sldMk cId="1810801929" sldId="524"/>
            <ac:spMk id="110" creationId="{54E5CBB4-C4BC-0AEA-934F-E245DB47565B}"/>
          </ac:spMkLst>
        </pc:spChg>
        <pc:spChg chg="mod">
          <ac:chgData name="熊谷 渉" userId="b7a4e8598c9bd55e" providerId="LiveId" clId="{5A446932-DEBA-42FC-8E21-EA9F76D3189D}" dt="2023-06-15T15:51:13.555" v="993" actId="1035"/>
          <ac:spMkLst>
            <pc:docMk/>
            <pc:sldMk cId="1810801929" sldId="524"/>
            <ac:spMk id="115" creationId="{000CC7B4-F734-413C-D884-F551F4BC2EFF}"/>
          </ac:spMkLst>
        </pc:spChg>
        <pc:spChg chg="del">
          <ac:chgData name="熊谷 渉" userId="b7a4e8598c9bd55e" providerId="LiveId" clId="{5A446932-DEBA-42FC-8E21-EA9F76D3189D}" dt="2023-06-15T15:33:32.307" v="427" actId="478"/>
          <ac:spMkLst>
            <pc:docMk/>
            <pc:sldMk cId="1810801929" sldId="524"/>
            <ac:spMk id="116" creationId="{06996CE6-C522-CD69-7183-EB64BD315F61}"/>
          </ac:spMkLst>
        </pc:spChg>
        <pc:spChg chg="mod">
          <ac:chgData name="熊谷 渉" userId="b7a4e8598c9bd55e" providerId="LiveId" clId="{5A446932-DEBA-42FC-8E21-EA9F76D3189D}" dt="2023-06-15T15:44:49.402" v="948" actId="1038"/>
          <ac:spMkLst>
            <pc:docMk/>
            <pc:sldMk cId="1810801929" sldId="524"/>
            <ac:spMk id="125" creationId="{27F3D14B-8055-5331-8BCE-B1A51EC8C8A6}"/>
          </ac:spMkLst>
        </pc:spChg>
        <pc:spChg chg="mod">
          <ac:chgData name="熊谷 渉" userId="b7a4e8598c9bd55e" providerId="LiveId" clId="{5A446932-DEBA-42FC-8E21-EA9F76D3189D}" dt="2023-06-15T15:44:49.402" v="948" actId="1038"/>
          <ac:spMkLst>
            <pc:docMk/>
            <pc:sldMk cId="1810801929" sldId="524"/>
            <ac:spMk id="133" creationId="{5E9C31BB-CE60-A0E8-ADBF-A36BC7BF96CE}"/>
          </ac:spMkLst>
        </pc:spChg>
        <pc:spChg chg="mod">
          <ac:chgData name="熊谷 渉" userId="b7a4e8598c9bd55e" providerId="LiveId" clId="{5A446932-DEBA-42FC-8E21-EA9F76D3189D}" dt="2023-06-15T15:44:44.218" v="929" actId="1038"/>
          <ac:spMkLst>
            <pc:docMk/>
            <pc:sldMk cId="1810801929" sldId="524"/>
            <ac:spMk id="134" creationId="{0E0417CD-1BA5-3BF1-D4F3-3ADEF9E5B635}"/>
          </ac:spMkLst>
        </pc:spChg>
        <pc:spChg chg="mod">
          <ac:chgData name="熊谷 渉" userId="b7a4e8598c9bd55e" providerId="LiveId" clId="{5A446932-DEBA-42FC-8E21-EA9F76D3189D}" dt="2023-06-15T15:44:22.725" v="836" actId="1038"/>
          <ac:spMkLst>
            <pc:docMk/>
            <pc:sldMk cId="1810801929" sldId="524"/>
            <ac:spMk id="135" creationId="{7F3AEB38-6637-5B51-8082-E93A35C046D2}"/>
          </ac:spMkLst>
        </pc:spChg>
        <pc:spChg chg="mod">
          <ac:chgData name="熊谷 渉" userId="b7a4e8598c9bd55e" providerId="LiveId" clId="{5A446932-DEBA-42FC-8E21-EA9F76D3189D}" dt="2023-06-15T15:44:44.218" v="929" actId="1038"/>
          <ac:spMkLst>
            <pc:docMk/>
            <pc:sldMk cId="1810801929" sldId="524"/>
            <ac:spMk id="136" creationId="{E047E699-442A-8EAC-E0D5-E6A442F310B4}"/>
          </ac:spMkLst>
        </pc:spChg>
        <pc:spChg chg="mod">
          <ac:chgData name="熊谷 渉" userId="b7a4e8598c9bd55e" providerId="LiveId" clId="{5A446932-DEBA-42FC-8E21-EA9F76D3189D}" dt="2023-06-15T15:44:34.420" v="885" actId="1038"/>
          <ac:spMkLst>
            <pc:docMk/>
            <pc:sldMk cId="1810801929" sldId="524"/>
            <ac:spMk id="137" creationId="{4DB4ABC9-42F1-4363-9049-C8FE6722D14F}"/>
          </ac:spMkLst>
        </pc:spChg>
        <pc:spChg chg="mod">
          <ac:chgData name="熊谷 渉" userId="b7a4e8598c9bd55e" providerId="LiveId" clId="{5A446932-DEBA-42FC-8E21-EA9F76D3189D}" dt="2023-06-15T15:40:45.322" v="667" actId="1037"/>
          <ac:spMkLst>
            <pc:docMk/>
            <pc:sldMk cId="1810801929" sldId="524"/>
            <ac:spMk id="154" creationId="{A31CD187-8591-A07C-C598-1CF72789054A}"/>
          </ac:spMkLst>
        </pc:spChg>
        <pc:spChg chg="mod">
          <ac:chgData name="熊谷 渉" userId="b7a4e8598c9bd55e" providerId="LiveId" clId="{5A446932-DEBA-42FC-8E21-EA9F76D3189D}" dt="2023-06-15T15:57:06.216" v="1183" actId="1036"/>
          <ac:spMkLst>
            <pc:docMk/>
            <pc:sldMk cId="1810801929" sldId="524"/>
            <ac:spMk id="164" creationId="{60D9CDE1-35C0-0362-58EF-2DADA31CCEAE}"/>
          </ac:spMkLst>
        </pc:spChg>
        <pc:spChg chg="mod">
          <ac:chgData name="熊谷 渉" userId="b7a4e8598c9bd55e" providerId="LiveId" clId="{5A446932-DEBA-42FC-8E21-EA9F76D3189D}" dt="2023-06-15T15:49:22.919" v="964" actId="1076"/>
          <ac:spMkLst>
            <pc:docMk/>
            <pc:sldMk cId="1810801929" sldId="524"/>
            <ac:spMk id="167" creationId="{C86C7A5D-C25E-9182-CE1B-F4BFA09D1838}"/>
          </ac:spMkLst>
        </pc:spChg>
        <pc:spChg chg="del mod">
          <ac:chgData name="熊谷 渉" userId="b7a4e8598c9bd55e" providerId="LiveId" clId="{5A446932-DEBA-42FC-8E21-EA9F76D3189D}" dt="2023-06-15T15:50:57.213" v="974" actId="478"/>
          <ac:spMkLst>
            <pc:docMk/>
            <pc:sldMk cId="1810801929" sldId="524"/>
            <ac:spMk id="174" creationId="{B6B55658-7126-4035-DFC0-5B9C8922E9F2}"/>
          </ac:spMkLst>
        </pc:spChg>
        <pc:spChg chg="mod">
          <ac:chgData name="熊谷 渉" userId="b7a4e8598c9bd55e" providerId="LiveId" clId="{5A446932-DEBA-42FC-8E21-EA9F76D3189D}" dt="2023-06-15T15:44:49.402" v="948" actId="1038"/>
          <ac:spMkLst>
            <pc:docMk/>
            <pc:sldMk cId="1810801929" sldId="524"/>
            <ac:spMk id="215" creationId="{0B08FC05-A0C5-3F17-3C42-D627B2592539}"/>
          </ac:spMkLst>
        </pc:spChg>
        <pc:spChg chg="mod">
          <ac:chgData name="熊谷 渉" userId="b7a4e8598c9bd55e" providerId="LiveId" clId="{5A446932-DEBA-42FC-8E21-EA9F76D3189D}" dt="2023-06-15T15:44:44.218" v="929" actId="1038"/>
          <ac:spMkLst>
            <pc:docMk/>
            <pc:sldMk cId="1810801929" sldId="524"/>
            <ac:spMk id="216" creationId="{7C30ADB9-D124-6D2D-A97B-0FC2AE2CBA01}"/>
          </ac:spMkLst>
        </pc:spChg>
        <pc:spChg chg="mod">
          <ac:chgData name="熊谷 渉" userId="b7a4e8598c9bd55e" providerId="LiveId" clId="{5A446932-DEBA-42FC-8E21-EA9F76D3189D}" dt="2023-06-15T15:44:38.167" v="908" actId="1037"/>
          <ac:spMkLst>
            <pc:docMk/>
            <pc:sldMk cId="1810801929" sldId="524"/>
            <ac:spMk id="217" creationId="{DE08B271-8156-C82E-88BA-34CD43304A70}"/>
          </ac:spMkLst>
        </pc:spChg>
        <pc:spChg chg="del">
          <ac:chgData name="熊谷 渉" userId="b7a4e8598c9bd55e" providerId="LiveId" clId="{5A446932-DEBA-42FC-8E21-EA9F76D3189D}" dt="2023-06-15T15:32:51.417" v="291" actId="478"/>
          <ac:spMkLst>
            <pc:docMk/>
            <pc:sldMk cId="1810801929" sldId="524"/>
            <ac:spMk id="224" creationId="{1AE4E368-386D-C5D2-C968-7A236D02618C}"/>
          </ac:spMkLst>
        </pc:spChg>
        <pc:spChg chg="del">
          <ac:chgData name="熊谷 渉" userId="b7a4e8598c9bd55e" providerId="LiveId" clId="{5A446932-DEBA-42FC-8E21-EA9F76D3189D}" dt="2023-06-15T15:33:02.182" v="293" actId="478"/>
          <ac:spMkLst>
            <pc:docMk/>
            <pc:sldMk cId="1810801929" sldId="524"/>
            <ac:spMk id="225" creationId="{598602B6-F5D2-5CFB-8BA6-BE8BE599E554}"/>
          </ac:spMkLst>
        </pc:spChg>
        <pc:spChg chg="del">
          <ac:chgData name="熊谷 渉" userId="b7a4e8598c9bd55e" providerId="LiveId" clId="{5A446932-DEBA-42FC-8E21-EA9F76D3189D}" dt="2023-06-15T15:33:32.307" v="427" actId="478"/>
          <ac:spMkLst>
            <pc:docMk/>
            <pc:sldMk cId="1810801929" sldId="524"/>
            <ac:spMk id="226" creationId="{FD57EE87-690A-F77D-2F58-5236197674CD}"/>
          </ac:spMkLst>
        </pc:spChg>
        <pc:spChg chg="del mod">
          <ac:chgData name="熊谷 渉" userId="b7a4e8598c9bd55e" providerId="LiveId" clId="{5A446932-DEBA-42FC-8E21-EA9F76D3189D}" dt="2023-06-15T15:34:06.450" v="455" actId="478"/>
          <ac:spMkLst>
            <pc:docMk/>
            <pc:sldMk cId="1810801929" sldId="524"/>
            <ac:spMk id="227" creationId="{B9368482-EC08-64EE-3781-228E7C72F716}"/>
          </ac:spMkLst>
        </pc:spChg>
        <pc:spChg chg="del mod">
          <ac:chgData name="熊谷 渉" userId="b7a4e8598c9bd55e" providerId="LiveId" clId="{5A446932-DEBA-42FC-8E21-EA9F76D3189D}" dt="2023-06-15T15:34:06.450" v="455" actId="478"/>
          <ac:spMkLst>
            <pc:docMk/>
            <pc:sldMk cId="1810801929" sldId="524"/>
            <ac:spMk id="230" creationId="{5DBF7A40-D08F-8A5F-BF6A-2BD0C2B6C9A8}"/>
          </ac:spMkLst>
        </pc:spChg>
        <pc:spChg chg="del">
          <ac:chgData name="熊谷 渉" userId="b7a4e8598c9bd55e" providerId="LiveId" clId="{5A446932-DEBA-42FC-8E21-EA9F76D3189D}" dt="2023-06-15T15:34:06.450" v="455" actId="478"/>
          <ac:spMkLst>
            <pc:docMk/>
            <pc:sldMk cId="1810801929" sldId="524"/>
            <ac:spMk id="237" creationId="{4C5AA54C-40A9-BDE1-878E-B27D3FF01861}"/>
          </ac:spMkLst>
        </pc:spChg>
        <pc:spChg chg="del">
          <ac:chgData name="熊谷 渉" userId="b7a4e8598c9bd55e" providerId="LiveId" clId="{5A446932-DEBA-42FC-8E21-EA9F76D3189D}" dt="2023-06-15T15:34:06.450" v="455" actId="478"/>
          <ac:spMkLst>
            <pc:docMk/>
            <pc:sldMk cId="1810801929" sldId="524"/>
            <ac:spMk id="242" creationId="{1A0F8CD6-E861-E265-8B5B-C4687B1CF92A}"/>
          </ac:spMkLst>
        </pc:spChg>
        <pc:spChg chg="del">
          <ac:chgData name="熊谷 渉" userId="b7a4e8598c9bd55e" providerId="LiveId" clId="{5A446932-DEBA-42FC-8E21-EA9F76D3189D}" dt="2023-06-15T15:34:06.450" v="455" actId="478"/>
          <ac:spMkLst>
            <pc:docMk/>
            <pc:sldMk cId="1810801929" sldId="524"/>
            <ac:spMk id="244" creationId="{0625885A-370E-7BEC-990D-15648E71C156}"/>
          </ac:spMkLst>
        </pc:spChg>
        <pc:spChg chg="del">
          <ac:chgData name="熊谷 渉" userId="b7a4e8598c9bd55e" providerId="LiveId" clId="{5A446932-DEBA-42FC-8E21-EA9F76D3189D}" dt="2023-06-15T15:34:06.450" v="455" actId="478"/>
          <ac:spMkLst>
            <pc:docMk/>
            <pc:sldMk cId="1810801929" sldId="524"/>
            <ac:spMk id="245" creationId="{40950F5E-6755-716B-2943-E912A32BA85C}"/>
          </ac:spMkLst>
        </pc:spChg>
        <pc:spChg chg="del">
          <ac:chgData name="熊谷 渉" userId="b7a4e8598c9bd55e" providerId="LiveId" clId="{5A446932-DEBA-42FC-8E21-EA9F76D3189D}" dt="2023-06-15T15:33:05.572" v="294" actId="478"/>
          <ac:spMkLst>
            <pc:docMk/>
            <pc:sldMk cId="1810801929" sldId="524"/>
            <ac:spMk id="246" creationId="{8550F168-41C7-4ABE-EA0B-746213F1BD92}"/>
          </ac:spMkLst>
        </pc:spChg>
        <pc:spChg chg="mod">
          <ac:chgData name="熊谷 渉" userId="b7a4e8598c9bd55e" providerId="LiveId" clId="{5A446932-DEBA-42FC-8E21-EA9F76D3189D}" dt="2023-06-15T15:40:45.322" v="667" actId="1037"/>
          <ac:spMkLst>
            <pc:docMk/>
            <pc:sldMk cId="1810801929" sldId="524"/>
            <ac:spMk id="247" creationId="{C7CF679D-FF07-D698-0799-E8DF7246C420}"/>
          </ac:spMkLst>
        </pc:spChg>
        <pc:spChg chg="del">
          <ac:chgData name="熊谷 渉" userId="b7a4e8598c9bd55e" providerId="LiveId" clId="{5A446932-DEBA-42FC-8E21-EA9F76D3189D}" dt="2023-06-15T15:34:41.267" v="502" actId="478"/>
          <ac:spMkLst>
            <pc:docMk/>
            <pc:sldMk cId="1810801929" sldId="524"/>
            <ac:spMk id="257" creationId="{41B74AC1-8A16-6A3D-B230-C927D0BAD84A}"/>
          </ac:spMkLst>
        </pc:spChg>
        <pc:spChg chg="del">
          <ac:chgData name="熊谷 渉" userId="b7a4e8598c9bd55e" providerId="LiveId" clId="{5A446932-DEBA-42FC-8E21-EA9F76D3189D}" dt="2023-06-15T15:34:39.790" v="501" actId="478"/>
          <ac:spMkLst>
            <pc:docMk/>
            <pc:sldMk cId="1810801929" sldId="524"/>
            <ac:spMk id="258" creationId="{724AF12B-E67E-31E7-4EF4-3F3ACDD27653}"/>
          </ac:spMkLst>
        </pc:spChg>
        <pc:spChg chg="mod">
          <ac:chgData name="熊谷 渉" userId="b7a4e8598c9bd55e" providerId="LiveId" clId="{5A446932-DEBA-42FC-8E21-EA9F76D3189D}" dt="2023-06-15T15:38:23.724" v="592" actId="12789"/>
          <ac:spMkLst>
            <pc:docMk/>
            <pc:sldMk cId="1810801929" sldId="524"/>
            <ac:spMk id="265" creationId="{A25FBAA1-1C5A-57D9-B65C-34F3BFCF0671}"/>
          </ac:spMkLst>
        </pc:spChg>
        <pc:spChg chg="mod">
          <ac:chgData name="熊谷 渉" userId="b7a4e8598c9bd55e" providerId="LiveId" clId="{5A446932-DEBA-42FC-8E21-EA9F76D3189D}" dt="2023-06-15T15:38:42.579" v="597" actId="20577"/>
          <ac:spMkLst>
            <pc:docMk/>
            <pc:sldMk cId="1810801929" sldId="524"/>
            <ac:spMk id="267" creationId="{DD0BA07D-6346-2F70-7ECB-A9028A4327D2}"/>
          </ac:spMkLst>
        </pc:spChg>
        <pc:spChg chg="mod">
          <ac:chgData name="熊谷 渉" userId="b7a4e8598c9bd55e" providerId="LiveId" clId="{5A446932-DEBA-42FC-8E21-EA9F76D3189D}" dt="2023-06-15T15:37:37.082" v="529" actId="1038"/>
          <ac:spMkLst>
            <pc:docMk/>
            <pc:sldMk cId="1810801929" sldId="524"/>
            <ac:spMk id="270" creationId="{BB940631-8274-5EB1-D38D-537B768D9CEB}"/>
          </ac:spMkLst>
        </pc:spChg>
        <pc:spChg chg="mod">
          <ac:chgData name="熊谷 渉" userId="b7a4e8598c9bd55e" providerId="LiveId" clId="{5A446932-DEBA-42FC-8E21-EA9F76D3189D}" dt="2023-06-15T15:37:37.082" v="529" actId="1038"/>
          <ac:spMkLst>
            <pc:docMk/>
            <pc:sldMk cId="1810801929" sldId="524"/>
            <ac:spMk id="271" creationId="{33315CC4-1228-2C6B-73CF-03E712C38D9D}"/>
          </ac:spMkLst>
        </pc:spChg>
        <pc:spChg chg="mod">
          <ac:chgData name="熊谷 渉" userId="b7a4e8598c9bd55e" providerId="LiveId" clId="{5A446932-DEBA-42FC-8E21-EA9F76D3189D}" dt="2023-06-15T15:37:37.082" v="529" actId="1038"/>
          <ac:spMkLst>
            <pc:docMk/>
            <pc:sldMk cId="1810801929" sldId="524"/>
            <ac:spMk id="307" creationId="{C120D4D8-5650-3EAF-3C91-788D7E546758}"/>
          </ac:spMkLst>
        </pc:spChg>
        <pc:spChg chg="del mod">
          <ac:chgData name="熊谷 渉" userId="b7a4e8598c9bd55e" providerId="LiveId" clId="{5A446932-DEBA-42FC-8E21-EA9F76D3189D}" dt="2023-06-15T15:51:08.633" v="976" actId="478"/>
          <ac:spMkLst>
            <pc:docMk/>
            <pc:sldMk cId="1810801929" sldId="524"/>
            <ac:spMk id="330" creationId="{8A85FFCB-0D1D-88B0-0140-26AB996B1DF9}"/>
          </ac:spMkLst>
        </pc:spChg>
        <pc:spChg chg="mod">
          <ac:chgData name="熊谷 渉" userId="b7a4e8598c9bd55e" providerId="LiveId" clId="{5A446932-DEBA-42FC-8E21-EA9F76D3189D}" dt="2023-06-15T15:40:45.322" v="667" actId="1037"/>
          <ac:spMkLst>
            <pc:docMk/>
            <pc:sldMk cId="1810801929" sldId="524"/>
            <ac:spMk id="338" creationId="{84874D7F-E358-914B-7AEF-FAEA156DCC73}"/>
          </ac:spMkLst>
        </pc:spChg>
        <pc:spChg chg="del mod">
          <ac:chgData name="熊谷 渉" userId="b7a4e8598c9bd55e" providerId="LiveId" clId="{5A446932-DEBA-42FC-8E21-EA9F76D3189D}" dt="2023-06-15T15:56:06.913" v="1157" actId="478"/>
          <ac:spMkLst>
            <pc:docMk/>
            <pc:sldMk cId="1810801929" sldId="524"/>
            <ac:spMk id="339" creationId="{896AF07E-BD35-BD92-6DAA-7F907A5233C3}"/>
          </ac:spMkLst>
        </pc:spChg>
        <pc:spChg chg="del">
          <ac:chgData name="熊谷 渉" userId="b7a4e8598c9bd55e" providerId="LiveId" clId="{5A446932-DEBA-42FC-8E21-EA9F76D3189D}" dt="2023-06-15T15:34:39.790" v="501" actId="478"/>
          <ac:spMkLst>
            <pc:docMk/>
            <pc:sldMk cId="1810801929" sldId="524"/>
            <ac:spMk id="359" creationId="{1A3CEF2B-805A-15FB-A78F-406B86A2639F}"/>
          </ac:spMkLst>
        </pc:spChg>
        <pc:spChg chg="mod">
          <ac:chgData name="熊谷 渉" userId="b7a4e8598c9bd55e" providerId="LiveId" clId="{5A446932-DEBA-42FC-8E21-EA9F76D3189D}" dt="2023-06-15T15:34:46.003" v="505" actId="20577"/>
          <ac:spMkLst>
            <pc:docMk/>
            <pc:sldMk cId="1810801929" sldId="524"/>
            <ac:spMk id="360" creationId="{DDDEB507-3045-305A-9653-C5AC895E1046}"/>
          </ac:spMkLst>
        </pc:spChg>
        <pc:spChg chg="mod">
          <ac:chgData name="熊谷 渉" userId="b7a4e8598c9bd55e" providerId="LiveId" clId="{5A446932-DEBA-42FC-8E21-EA9F76D3189D}" dt="2023-06-15T15:34:48.355" v="506" actId="20577"/>
          <ac:spMkLst>
            <pc:docMk/>
            <pc:sldMk cId="1810801929" sldId="524"/>
            <ac:spMk id="361" creationId="{91553A1B-0F67-9C81-6489-25F91A713C44}"/>
          </ac:spMkLst>
        </pc:spChg>
        <pc:spChg chg="mod">
          <ac:chgData name="熊谷 渉" userId="b7a4e8598c9bd55e" providerId="LiveId" clId="{5A446932-DEBA-42FC-8E21-EA9F76D3189D}" dt="2023-06-15T15:49:26.739" v="965" actId="1076"/>
          <ac:spMkLst>
            <pc:docMk/>
            <pc:sldMk cId="1810801929" sldId="524"/>
            <ac:spMk id="362" creationId="{F45187F5-4993-CE5C-CE33-2A00C8218A3D}"/>
          </ac:spMkLst>
        </pc:spChg>
        <pc:spChg chg="mod">
          <ac:chgData name="熊谷 渉" userId="b7a4e8598c9bd55e" providerId="LiveId" clId="{5A446932-DEBA-42FC-8E21-EA9F76D3189D}" dt="2023-06-15T15:37:51.897" v="559" actId="1037"/>
          <ac:spMkLst>
            <pc:docMk/>
            <pc:sldMk cId="1810801929" sldId="524"/>
            <ac:spMk id="363" creationId="{77D378D4-4391-5E01-6FF6-A33A1A2DA717}"/>
          </ac:spMkLst>
        </pc:spChg>
        <pc:spChg chg="mod">
          <ac:chgData name="熊谷 渉" userId="b7a4e8598c9bd55e" providerId="LiveId" clId="{5A446932-DEBA-42FC-8E21-EA9F76D3189D}" dt="2023-06-15T15:37:51.897" v="559" actId="1037"/>
          <ac:spMkLst>
            <pc:docMk/>
            <pc:sldMk cId="1810801929" sldId="524"/>
            <ac:spMk id="364" creationId="{07B0B255-4329-F5D8-B226-EAE50B025BC3}"/>
          </ac:spMkLst>
        </pc:spChg>
        <pc:spChg chg="mod">
          <ac:chgData name="熊谷 渉" userId="b7a4e8598c9bd55e" providerId="LiveId" clId="{5A446932-DEBA-42FC-8E21-EA9F76D3189D}" dt="2023-06-15T15:57:06.216" v="1183" actId="1036"/>
          <ac:spMkLst>
            <pc:docMk/>
            <pc:sldMk cId="1810801929" sldId="524"/>
            <ac:spMk id="375" creationId="{10867ED6-2143-939F-559B-22DD0CA9DCB8}"/>
          </ac:spMkLst>
        </pc:spChg>
        <pc:spChg chg="mod">
          <ac:chgData name="熊谷 渉" userId="b7a4e8598c9bd55e" providerId="LiveId" clId="{5A446932-DEBA-42FC-8E21-EA9F76D3189D}" dt="2023-06-15T15:51:47.003" v="1015" actId="1036"/>
          <ac:spMkLst>
            <pc:docMk/>
            <pc:sldMk cId="1810801929" sldId="524"/>
            <ac:spMk id="376" creationId="{37E724DE-85CD-270A-2BE4-1DAE537F1ACD}"/>
          </ac:spMkLst>
        </pc:spChg>
        <pc:cxnChg chg="mod">
          <ac:chgData name="熊谷 渉" userId="b7a4e8598c9bd55e" providerId="LiveId" clId="{5A446932-DEBA-42FC-8E21-EA9F76D3189D}" dt="2023-06-15T15:50:12.295" v="970" actId="14100"/>
          <ac:cxnSpMkLst>
            <pc:docMk/>
            <pc:sldMk cId="1810801929" sldId="524"/>
            <ac:cxnSpMk id="29" creationId="{FA5104FE-5833-CF96-B25A-C20F2B6B7168}"/>
          </ac:cxnSpMkLst>
        </pc:cxnChg>
        <pc:cxnChg chg="add del mod">
          <ac:chgData name="熊谷 渉" userId="b7a4e8598c9bd55e" providerId="LiveId" clId="{5A446932-DEBA-42FC-8E21-EA9F76D3189D}" dt="2023-06-15T16:03:40.459" v="1233" actId="478"/>
          <ac:cxnSpMkLst>
            <pc:docMk/>
            <pc:sldMk cId="1810801929" sldId="524"/>
            <ac:cxnSpMk id="47" creationId="{A57FD028-9696-BDE6-905D-A983BA29553B}"/>
          </ac:cxnSpMkLst>
        </pc:cxnChg>
        <pc:cxnChg chg="add mod">
          <ac:chgData name="熊谷 渉" userId="b7a4e8598c9bd55e" providerId="LiveId" clId="{5A446932-DEBA-42FC-8E21-EA9F76D3189D}" dt="2023-06-15T15:41:01.855" v="670" actId="14100"/>
          <ac:cxnSpMkLst>
            <pc:docMk/>
            <pc:sldMk cId="1810801929" sldId="524"/>
            <ac:cxnSpMk id="51" creationId="{76A72FEF-5A7D-749B-7BA8-2F7882D911F2}"/>
          </ac:cxnSpMkLst>
        </pc:cxnChg>
        <pc:cxnChg chg="mod">
          <ac:chgData name="熊谷 渉" userId="b7a4e8598c9bd55e" providerId="LiveId" clId="{5A446932-DEBA-42FC-8E21-EA9F76D3189D}" dt="2023-06-15T15:49:18.585" v="963" actId="14100"/>
          <ac:cxnSpMkLst>
            <pc:docMk/>
            <pc:sldMk cId="1810801929" sldId="524"/>
            <ac:cxnSpMk id="74" creationId="{E18862BA-D62C-60A9-4619-E2BC8259BD63}"/>
          </ac:cxnSpMkLst>
        </pc:cxnChg>
        <pc:cxnChg chg="del mod">
          <ac:chgData name="熊谷 渉" userId="b7a4e8598c9bd55e" providerId="LiveId" clId="{5A446932-DEBA-42FC-8E21-EA9F76D3189D}" dt="2023-06-15T15:50:52.893" v="973" actId="478"/>
          <ac:cxnSpMkLst>
            <pc:docMk/>
            <pc:sldMk cId="1810801929" sldId="524"/>
            <ac:cxnSpMk id="80" creationId="{EA59E6A6-FD1A-B645-A3D6-575264AE6CE8}"/>
          </ac:cxnSpMkLst>
        </pc:cxnChg>
        <pc:cxnChg chg="add mod">
          <ac:chgData name="熊谷 渉" userId="b7a4e8598c9bd55e" providerId="LiveId" clId="{5A446932-DEBA-42FC-8E21-EA9F76D3189D}" dt="2023-06-15T15:56:23.987" v="1159" actId="1076"/>
          <ac:cxnSpMkLst>
            <pc:docMk/>
            <pc:sldMk cId="1810801929" sldId="524"/>
            <ac:cxnSpMk id="81" creationId="{939C3AD2-6456-24A8-688D-B026D29BAB5F}"/>
          </ac:cxnSpMkLst>
        </pc:cxnChg>
        <pc:cxnChg chg="mod">
          <ac:chgData name="熊谷 渉" userId="b7a4e8598c9bd55e" providerId="LiveId" clId="{5A446932-DEBA-42FC-8E21-EA9F76D3189D}" dt="2023-06-15T15:37:37.082" v="529" actId="1038"/>
          <ac:cxnSpMkLst>
            <pc:docMk/>
            <pc:sldMk cId="1810801929" sldId="524"/>
            <ac:cxnSpMk id="94" creationId="{C080DF52-BA95-0535-CD9E-A4BE14DA2229}"/>
          </ac:cxnSpMkLst>
        </pc:cxnChg>
        <pc:cxnChg chg="add mod">
          <ac:chgData name="熊谷 渉" userId="b7a4e8598c9bd55e" providerId="LiveId" clId="{5A446932-DEBA-42FC-8E21-EA9F76D3189D}" dt="2023-06-15T15:54:06.463" v="1134" actId="14100"/>
          <ac:cxnSpMkLst>
            <pc:docMk/>
            <pc:sldMk cId="1810801929" sldId="524"/>
            <ac:cxnSpMk id="100" creationId="{1AA4540A-C7A3-2DEF-461D-FF4038E2EF3C}"/>
          </ac:cxnSpMkLst>
        </pc:cxnChg>
        <pc:cxnChg chg="add del mod">
          <ac:chgData name="熊谷 渉" userId="b7a4e8598c9bd55e" providerId="LiveId" clId="{5A446932-DEBA-42FC-8E21-EA9F76D3189D}" dt="2023-06-15T15:56:08.667" v="1158" actId="478"/>
          <ac:cxnSpMkLst>
            <pc:docMk/>
            <pc:sldMk cId="1810801929" sldId="524"/>
            <ac:cxnSpMk id="109" creationId="{595BB031-E68B-F10F-CBB2-5247BC676301}"/>
          </ac:cxnSpMkLst>
        </pc:cxnChg>
        <pc:cxnChg chg="add mod">
          <ac:chgData name="熊谷 渉" userId="b7a4e8598c9bd55e" providerId="LiveId" clId="{5A446932-DEBA-42FC-8E21-EA9F76D3189D}" dt="2023-06-15T15:54:47.625" v="1155" actId="14100"/>
          <ac:cxnSpMkLst>
            <pc:docMk/>
            <pc:sldMk cId="1810801929" sldId="524"/>
            <ac:cxnSpMk id="114" creationId="{17D09D75-6FBF-40A1-97C5-07B3D92F63C7}"/>
          </ac:cxnSpMkLst>
        </pc:cxnChg>
        <pc:cxnChg chg="add del mod">
          <ac:chgData name="熊谷 渉" userId="b7a4e8598c9bd55e" providerId="LiveId" clId="{5A446932-DEBA-42FC-8E21-EA9F76D3189D}" dt="2023-06-15T15:56:37.343" v="1163" actId="478"/>
          <ac:cxnSpMkLst>
            <pc:docMk/>
            <pc:sldMk cId="1810801929" sldId="524"/>
            <ac:cxnSpMk id="121" creationId="{04FB09BD-FD0A-7D6C-E10A-47F8219723F6}"/>
          </ac:cxnSpMkLst>
        </pc:cxnChg>
        <pc:cxnChg chg="mod">
          <ac:chgData name="熊谷 渉" userId="b7a4e8598c9bd55e" providerId="LiveId" clId="{5A446932-DEBA-42FC-8E21-EA9F76D3189D}" dt="2023-06-15T16:04:53.153" v="1241" actId="14100"/>
          <ac:cxnSpMkLst>
            <pc:docMk/>
            <pc:sldMk cId="1810801929" sldId="524"/>
            <ac:cxnSpMk id="124" creationId="{97925B7E-AC22-D967-26FB-5169775D503D}"/>
          </ac:cxnSpMkLst>
        </pc:cxnChg>
        <pc:cxnChg chg="add mod">
          <ac:chgData name="熊谷 渉" userId="b7a4e8598c9bd55e" providerId="LiveId" clId="{5A446932-DEBA-42FC-8E21-EA9F76D3189D}" dt="2023-06-15T15:57:06.216" v="1183" actId="1036"/>
          <ac:cxnSpMkLst>
            <pc:docMk/>
            <pc:sldMk cId="1810801929" sldId="524"/>
            <ac:cxnSpMk id="127" creationId="{F9B54F91-65F0-B3AF-6C34-4A533884EABC}"/>
          </ac:cxnSpMkLst>
        </pc:cxnChg>
        <pc:cxnChg chg="mod">
          <ac:chgData name="熊谷 渉" userId="b7a4e8598c9bd55e" providerId="LiveId" clId="{5A446932-DEBA-42FC-8E21-EA9F76D3189D}" dt="2023-06-15T15:53:32.327" v="1125" actId="14100"/>
          <ac:cxnSpMkLst>
            <pc:docMk/>
            <pc:sldMk cId="1810801929" sldId="524"/>
            <ac:cxnSpMk id="130" creationId="{8FF93DE4-D53D-9AA2-0110-F664A44C12E5}"/>
          </ac:cxnSpMkLst>
        </pc:cxnChg>
        <pc:cxnChg chg="del mod">
          <ac:chgData name="熊谷 渉" userId="b7a4e8598c9bd55e" providerId="LiveId" clId="{5A446932-DEBA-42FC-8E21-EA9F76D3189D}" dt="2023-06-15T15:34:43.328" v="504" actId="478"/>
          <ac:cxnSpMkLst>
            <pc:docMk/>
            <pc:sldMk cId="1810801929" sldId="524"/>
            <ac:cxnSpMk id="141" creationId="{AFCD4568-1AD3-B2BC-36E6-0205EB5A723F}"/>
          </ac:cxnSpMkLst>
        </pc:cxnChg>
        <pc:cxnChg chg="add mod">
          <ac:chgData name="熊谷 渉" userId="b7a4e8598c9bd55e" providerId="LiveId" clId="{5A446932-DEBA-42FC-8E21-EA9F76D3189D}" dt="2023-06-15T16:03:38.746" v="1231" actId="14100"/>
          <ac:cxnSpMkLst>
            <pc:docMk/>
            <pc:sldMk cId="1810801929" sldId="524"/>
            <ac:cxnSpMk id="143" creationId="{6082DCFD-5387-A682-027C-1DC774CAF7BF}"/>
          </ac:cxnSpMkLst>
        </pc:cxnChg>
        <pc:cxnChg chg="add mod">
          <ac:chgData name="熊谷 渉" userId="b7a4e8598c9bd55e" providerId="LiveId" clId="{5A446932-DEBA-42FC-8E21-EA9F76D3189D}" dt="2023-06-15T16:03:48.143" v="1236" actId="14100"/>
          <ac:cxnSpMkLst>
            <pc:docMk/>
            <pc:sldMk cId="1810801929" sldId="524"/>
            <ac:cxnSpMk id="150" creationId="{5A025E14-AAEC-BDB8-22A0-82B5C48E3240}"/>
          </ac:cxnSpMkLst>
        </pc:cxnChg>
        <pc:cxnChg chg="del mod">
          <ac:chgData name="熊谷 渉" userId="b7a4e8598c9bd55e" providerId="LiveId" clId="{5A446932-DEBA-42FC-8E21-EA9F76D3189D}" dt="2023-06-15T15:53:51.743" v="1131" actId="478"/>
          <ac:cxnSpMkLst>
            <pc:docMk/>
            <pc:sldMk cId="1810801929" sldId="524"/>
            <ac:cxnSpMk id="161" creationId="{30957677-CECB-4A25-1E27-CB79194667B0}"/>
          </ac:cxnSpMkLst>
        </pc:cxnChg>
        <pc:cxnChg chg="mod">
          <ac:chgData name="熊谷 渉" userId="b7a4e8598c9bd55e" providerId="LiveId" clId="{5A446932-DEBA-42FC-8E21-EA9F76D3189D}" dt="2023-06-15T15:37:47.306" v="530" actId="14100"/>
          <ac:cxnSpMkLst>
            <pc:docMk/>
            <pc:sldMk cId="1810801929" sldId="524"/>
            <ac:cxnSpMk id="272" creationId="{8030B4AF-E527-FDB3-A254-69672D2AE4F2}"/>
          </ac:cxnSpMkLst>
        </pc:cxnChg>
        <pc:cxnChg chg="mod">
          <ac:chgData name="熊谷 渉" userId="b7a4e8598c9bd55e" providerId="LiveId" clId="{5A446932-DEBA-42FC-8E21-EA9F76D3189D}" dt="2023-06-15T15:40:45.322" v="667" actId="1037"/>
          <ac:cxnSpMkLst>
            <pc:docMk/>
            <pc:sldMk cId="1810801929" sldId="524"/>
            <ac:cxnSpMk id="279" creationId="{E95EF1F5-BBDF-0688-716B-A363C2B94B54}"/>
          </ac:cxnSpMkLst>
        </pc:cxnChg>
        <pc:cxnChg chg="mod">
          <ac:chgData name="熊谷 渉" userId="b7a4e8598c9bd55e" providerId="LiveId" clId="{5A446932-DEBA-42FC-8E21-EA9F76D3189D}" dt="2023-06-15T16:04:14.573" v="1238" actId="14100"/>
          <ac:cxnSpMkLst>
            <pc:docMk/>
            <pc:sldMk cId="1810801929" sldId="524"/>
            <ac:cxnSpMk id="280" creationId="{74546959-3532-20A7-45BD-29152A002B82}"/>
          </ac:cxnSpMkLst>
        </pc:cxnChg>
        <pc:cxnChg chg="del mod">
          <ac:chgData name="熊谷 渉" userId="b7a4e8598c9bd55e" providerId="LiveId" clId="{5A446932-DEBA-42FC-8E21-EA9F76D3189D}" dt="2023-06-15T15:33:34.194" v="428" actId="478"/>
          <ac:cxnSpMkLst>
            <pc:docMk/>
            <pc:sldMk cId="1810801929" sldId="524"/>
            <ac:cxnSpMk id="281" creationId="{66A41883-0DC2-4B81-905F-DA48F4328935}"/>
          </ac:cxnSpMkLst>
        </pc:cxnChg>
        <pc:cxnChg chg="mod">
          <ac:chgData name="熊谷 渉" userId="b7a4e8598c9bd55e" providerId="LiveId" clId="{5A446932-DEBA-42FC-8E21-EA9F76D3189D}" dt="2023-06-15T15:51:13.555" v="993" actId="1035"/>
          <ac:cxnSpMkLst>
            <pc:docMk/>
            <pc:sldMk cId="1810801929" sldId="524"/>
            <ac:cxnSpMk id="287" creationId="{F5733F86-68D0-A26D-6B5E-A97071B88DBD}"/>
          </ac:cxnSpMkLst>
        </pc:cxnChg>
        <pc:cxnChg chg="mod">
          <ac:chgData name="熊谷 渉" userId="b7a4e8598c9bd55e" providerId="LiveId" clId="{5A446932-DEBA-42FC-8E21-EA9F76D3189D}" dt="2023-06-15T15:51:55.639" v="1016" actId="14100"/>
          <ac:cxnSpMkLst>
            <pc:docMk/>
            <pc:sldMk cId="1810801929" sldId="524"/>
            <ac:cxnSpMk id="292" creationId="{F819996C-780C-EBFA-EB96-6A980CD8F118}"/>
          </ac:cxnSpMkLst>
        </pc:cxnChg>
        <pc:cxnChg chg="mod">
          <ac:chgData name="熊谷 渉" userId="b7a4e8598c9bd55e" providerId="LiveId" clId="{5A446932-DEBA-42FC-8E21-EA9F76D3189D}" dt="2023-06-15T15:57:11.899" v="1190" actId="1036"/>
          <ac:cxnSpMkLst>
            <pc:docMk/>
            <pc:sldMk cId="1810801929" sldId="524"/>
            <ac:cxnSpMk id="297" creationId="{39B812B0-3D57-AA55-027A-DDF8C044F385}"/>
          </ac:cxnSpMkLst>
        </pc:cxnChg>
        <pc:cxnChg chg="del mod">
          <ac:chgData name="熊谷 渉" userId="b7a4e8598c9bd55e" providerId="LiveId" clId="{5A446932-DEBA-42FC-8E21-EA9F76D3189D}" dt="2023-06-15T15:43:26.002" v="793" actId="478"/>
          <ac:cxnSpMkLst>
            <pc:docMk/>
            <pc:sldMk cId="1810801929" sldId="524"/>
            <ac:cxnSpMk id="313" creationId="{C68C84E5-8ECC-7763-640C-1C3D311E99CF}"/>
          </ac:cxnSpMkLst>
        </pc:cxnChg>
        <pc:cxnChg chg="mod">
          <ac:chgData name="熊谷 渉" userId="b7a4e8598c9bd55e" providerId="LiveId" clId="{5A446932-DEBA-42FC-8E21-EA9F76D3189D}" dt="2023-06-15T15:44:44.218" v="929" actId="1038"/>
          <ac:cxnSpMkLst>
            <pc:docMk/>
            <pc:sldMk cId="1810801929" sldId="524"/>
            <ac:cxnSpMk id="317" creationId="{3F30A76C-7DE2-A727-F81C-123AFB0C4D94}"/>
          </ac:cxnSpMkLst>
        </pc:cxnChg>
        <pc:cxnChg chg="mod">
          <ac:chgData name="熊谷 渉" userId="b7a4e8598c9bd55e" providerId="LiveId" clId="{5A446932-DEBA-42FC-8E21-EA9F76D3189D}" dt="2023-06-15T15:44:22.725" v="836" actId="1038"/>
          <ac:cxnSpMkLst>
            <pc:docMk/>
            <pc:sldMk cId="1810801929" sldId="524"/>
            <ac:cxnSpMk id="321" creationId="{AECEF678-0E07-6697-CA21-4B80EE6E3FF6}"/>
          </ac:cxnSpMkLst>
        </pc:cxnChg>
        <pc:cxnChg chg="del mod">
          <ac:chgData name="熊谷 渉" userId="b7a4e8598c9bd55e" providerId="LiveId" clId="{5A446932-DEBA-42FC-8E21-EA9F76D3189D}" dt="2023-06-15T16:03:30.036" v="1229" actId="478"/>
          <ac:cxnSpMkLst>
            <pc:docMk/>
            <pc:sldMk cId="1810801929" sldId="524"/>
            <ac:cxnSpMk id="324" creationId="{25488B14-BA94-3DF6-30FB-DEBAB006372F}"/>
          </ac:cxnSpMkLst>
        </pc:cxnChg>
        <pc:cxnChg chg="del mod">
          <ac:chgData name="熊谷 渉" userId="b7a4e8598c9bd55e" providerId="LiveId" clId="{5A446932-DEBA-42FC-8E21-EA9F76D3189D}" dt="2023-06-15T15:51:06.700" v="975" actId="478"/>
          <ac:cxnSpMkLst>
            <pc:docMk/>
            <pc:sldMk cId="1810801929" sldId="524"/>
            <ac:cxnSpMk id="327" creationId="{20BB4BA2-9DEF-F3CE-08CB-79356A462B30}"/>
          </ac:cxnSpMkLst>
        </pc:cxnChg>
        <pc:cxnChg chg="del mod">
          <ac:chgData name="熊谷 渉" userId="b7a4e8598c9bd55e" providerId="LiveId" clId="{5A446932-DEBA-42FC-8E21-EA9F76D3189D}" dt="2023-06-15T15:56:53.173" v="1167" actId="478"/>
          <ac:cxnSpMkLst>
            <pc:docMk/>
            <pc:sldMk cId="1810801929" sldId="524"/>
            <ac:cxnSpMk id="336" creationId="{526B2D79-EFB3-33A3-2248-5F0D65617FB9}"/>
          </ac:cxnSpMkLst>
        </pc:cxnChg>
        <pc:cxnChg chg="del mod">
          <ac:chgData name="熊谷 渉" userId="b7a4e8598c9bd55e" providerId="LiveId" clId="{5A446932-DEBA-42FC-8E21-EA9F76D3189D}" dt="2023-06-15T15:54:38.770" v="1152" actId="478"/>
          <ac:cxnSpMkLst>
            <pc:docMk/>
            <pc:sldMk cId="1810801929" sldId="524"/>
            <ac:cxnSpMk id="340" creationId="{AE785D42-06F1-3ED0-CE35-7435F6ED9CD3}"/>
          </ac:cxnSpMkLst>
        </pc:cxnChg>
        <pc:cxnChg chg="del mod">
          <ac:chgData name="熊谷 渉" userId="b7a4e8598c9bd55e" providerId="LiveId" clId="{5A446932-DEBA-42FC-8E21-EA9F76D3189D}" dt="2023-06-15T15:54:16.465" v="1137" actId="478"/>
          <ac:cxnSpMkLst>
            <pc:docMk/>
            <pc:sldMk cId="1810801929" sldId="524"/>
            <ac:cxnSpMk id="348" creationId="{9C3195B7-8D0F-C12D-EE0D-A8D0892E0D62}"/>
          </ac:cxnSpMkLst>
        </pc:cxnChg>
        <pc:cxnChg chg="mod">
          <ac:chgData name="熊谷 渉" userId="b7a4e8598c9bd55e" providerId="LiveId" clId="{5A446932-DEBA-42FC-8E21-EA9F76D3189D}" dt="2023-06-15T15:46:08.788" v="957" actId="14100"/>
          <ac:cxnSpMkLst>
            <pc:docMk/>
            <pc:sldMk cId="1810801929" sldId="524"/>
            <ac:cxnSpMk id="377" creationId="{162C5B8D-A981-6DE9-449D-B293B1171E9B}"/>
          </ac:cxnSpMkLst>
        </pc:cxnChg>
        <pc:cxnChg chg="mod">
          <ac:chgData name="熊谷 渉" userId="b7a4e8598c9bd55e" providerId="LiveId" clId="{5A446932-DEBA-42FC-8E21-EA9F76D3189D}" dt="2023-06-15T16:02:39.844" v="1220" actId="14100"/>
          <ac:cxnSpMkLst>
            <pc:docMk/>
            <pc:sldMk cId="1810801929" sldId="524"/>
            <ac:cxnSpMk id="401" creationId="{205ECB0C-6F3C-E64A-5F13-FA26268A55A5}"/>
          </ac:cxnSpMkLst>
        </pc:cxnChg>
        <pc:cxnChg chg="mod">
          <ac:chgData name="熊谷 渉" userId="b7a4e8598c9bd55e" providerId="LiveId" clId="{5A446932-DEBA-42FC-8E21-EA9F76D3189D}" dt="2023-06-15T15:45:02.401" v="954" actId="14100"/>
          <ac:cxnSpMkLst>
            <pc:docMk/>
            <pc:sldMk cId="1810801929" sldId="524"/>
            <ac:cxnSpMk id="416" creationId="{0DC6355D-8661-3F46-535B-18E58917893D}"/>
          </ac:cxnSpMkLst>
        </pc:cxnChg>
        <pc:cxnChg chg="mod">
          <ac:chgData name="熊谷 渉" userId="b7a4e8598c9bd55e" providerId="LiveId" clId="{5A446932-DEBA-42FC-8E21-EA9F76D3189D}" dt="2023-06-15T15:44:56.303" v="951" actId="14100"/>
          <ac:cxnSpMkLst>
            <pc:docMk/>
            <pc:sldMk cId="1810801929" sldId="524"/>
            <ac:cxnSpMk id="420" creationId="{761C648E-B77D-9ACC-C78C-4121B035FAA1}"/>
          </ac:cxnSpMkLst>
        </pc:cxnChg>
      </pc:sldChg>
    </pc:docChg>
  </pc:docChgLst>
  <pc:docChgLst>
    <pc:chgData name="熊谷 渉" userId="b7a4e8598c9bd55e" providerId="LiveId" clId="{D3171DEF-57E7-472A-AF71-895883108A30}"/>
    <pc:docChg chg="undo custSel modSld">
      <pc:chgData name="熊谷 渉" userId="b7a4e8598c9bd55e" providerId="LiveId" clId="{D3171DEF-57E7-472A-AF71-895883108A30}" dt="2023-06-10T12:59:29.753" v="272" actId="20577"/>
      <pc:docMkLst>
        <pc:docMk/>
      </pc:docMkLst>
      <pc:sldChg chg="modSp mod">
        <pc:chgData name="熊谷 渉" userId="b7a4e8598c9bd55e" providerId="LiveId" clId="{D3171DEF-57E7-472A-AF71-895883108A30}" dt="2023-06-10T12:59:29.753" v="272" actId="20577"/>
        <pc:sldMkLst>
          <pc:docMk/>
          <pc:sldMk cId="404820964" sldId="514"/>
        </pc:sldMkLst>
        <pc:graphicFrameChg chg="mod modGraphic">
          <ac:chgData name="熊谷 渉" userId="b7a4e8598c9bd55e" providerId="LiveId" clId="{D3171DEF-57E7-472A-AF71-895883108A30}" dt="2023-06-10T12:57:50.355" v="266" actId="20577"/>
          <ac:graphicFrameMkLst>
            <pc:docMk/>
            <pc:sldMk cId="404820964" sldId="514"/>
            <ac:graphicFrameMk id="2" creationId="{CA0573D5-9119-7353-A7B5-96B4744A7E12}"/>
          </ac:graphicFrameMkLst>
        </pc:graphicFrameChg>
        <pc:graphicFrameChg chg="mod modGraphic">
          <ac:chgData name="熊谷 渉" userId="b7a4e8598c9bd55e" providerId="LiveId" clId="{D3171DEF-57E7-472A-AF71-895883108A30}" dt="2023-06-10T12:59:29.753" v="272" actId="20577"/>
          <ac:graphicFrameMkLst>
            <pc:docMk/>
            <pc:sldMk cId="404820964" sldId="514"/>
            <ac:graphicFrameMk id="12" creationId="{68DC205B-C601-6E84-ECED-1B0B3762787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2023/6/16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2023 3 31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80.png"/><Relationship Id="rId18" Type="http://schemas.openxmlformats.org/officeDocument/2006/relationships/image" Target="../media/image230.png"/><Relationship Id="rId3" Type="http://schemas.openxmlformats.org/officeDocument/2006/relationships/image" Target="../media/image80.png"/><Relationship Id="rId21" Type="http://schemas.openxmlformats.org/officeDocument/2006/relationships/image" Target="../media/image260.png"/><Relationship Id="rId7" Type="http://schemas.openxmlformats.org/officeDocument/2006/relationships/image" Target="../media/image120.png"/><Relationship Id="rId12" Type="http://schemas.openxmlformats.org/officeDocument/2006/relationships/image" Target="../media/image170.png"/><Relationship Id="rId17" Type="http://schemas.openxmlformats.org/officeDocument/2006/relationships/image" Target="../media/image220.png"/><Relationship Id="rId2" Type="http://schemas.openxmlformats.org/officeDocument/2006/relationships/image" Target="../media/image70.png"/><Relationship Id="rId16" Type="http://schemas.openxmlformats.org/officeDocument/2006/relationships/image" Target="../media/image210.png"/><Relationship Id="rId20" Type="http://schemas.openxmlformats.org/officeDocument/2006/relationships/image" Target="../media/image2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0.png"/><Relationship Id="rId11" Type="http://schemas.openxmlformats.org/officeDocument/2006/relationships/image" Target="../media/image160.png"/><Relationship Id="rId5" Type="http://schemas.openxmlformats.org/officeDocument/2006/relationships/image" Target="../media/image100.png"/><Relationship Id="rId15" Type="http://schemas.openxmlformats.org/officeDocument/2006/relationships/image" Target="../media/image200.png"/><Relationship Id="rId10" Type="http://schemas.openxmlformats.org/officeDocument/2006/relationships/image" Target="../media/image150.png"/><Relationship Id="rId19" Type="http://schemas.openxmlformats.org/officeDocument/2006/relationships/image" Target="../media/image24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Relationship Id="rId14" Type="http://schemas.openxmlformats.org/officeDocument/2006/relationships/image" Target="../media/image190.png"/><Relationship Id="rId22" Type="http://schemas.openxmlformats.org/officeDocument/2006/relationships/image" Target="../media/image27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136259"/>
            <a:ext cx="11400125" cy="518094"/>
          </a:xfrm>
        </p:spPr>
        <p:txBody>
          <a:bodyPr/>
          <a:lstStyle/>
          <a:p>
            <a:r>
              <a:rPr lang="en-US" altLang="ja-JP" dirty="0"/>
              <a:t>Figure 1.1: Scheduling Problem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7" name="フローチャート: 準備 6">
            <a:extLst>
              <a:ext uri="{FF2B5EF4-FFF2-40B4-BE49-F238E27FC236}">
                <a16:creationId xmlns:a16="http://schemas.microsoft.com/office/drawing/2014/main" id="{A10630A9-4BC4-47A1-A2CE-D25AC9E97E44}"/>
              </a:ext>
            </a:extLst>
          </p:cNvPr>
          <p:cNvSpPr/>
          <p:nvPr/>
        </p:nvSpPr>
        <p:spPr>
          <a:xfrm>
            <a:off x="1867816" y="1653540"/>
            <a:ext cx="432000" cy="432000"/>
          </a:xfrm>
          <a:prstGeom prst="flowChartPreparation">
            <a:avLst/>
          </a:prstGeom>
          <a:solidFill>
            <a:schemeClr val="accent1">
              <a:alpha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フローチャート: 準備 8">
            <a:extLst>
              <a:ext uri="{FF2B5EF4-FFF2-40B4-BE49-F238E27FC236}">
                <a16:creationId xmlns:a16="http://schemas.microsoft.com/office/drawing/2014/main" id="{69FAF7F6-CC86-486D-AE81-2BDC83D66D3A}"/>
              </a:ext>
            </a:extLst>
          </p:cNvPr>
          <p:cNvSpPr/>
          <p:nvPr/>
        </p:nvSpPr>
        <p:spPr>
          <a:xfrm>
            <a:off x="1857656" y="2911936"/>
            <a:ext cx="432000" cy="432000"/>
          </a:xfrm>
          <a:prstGeom prst="flowChartPreparation">
            <a:avLst/>
          </a:prstGeom>
          <a:solidFill>
            <a:schemeClr val="accent1">
              <a:alpha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B04810F-319C-4C47-A3DB-1B715672E52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436324" y="1869540"/>
            <a:ext cx="4314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93864D4-5ED3-4101-8A3A-6739F07A9509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445721" y="3127936"/>
            <a:ext cx="4119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A386CC4-4ACC-4AAD-993F-FC05307DB469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923938" y="2469178"/>
            <a:ext cx="4163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76">
            <a:extLst>
              <a:ext uri="{FF2B5EF4-FFF2-40B4-BE49-F238E27FC236}">
                <a16:creationId xmlns:a16="http://schemas.microsoft.com/office/drawing/2014/main" id="{EB26A899-4A21-4D8F-B2BD-BA856EAF88C6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>
            <a:off x="2299816" y="1869540"/>
            <a:ext cx="1192122" cy="59963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77">
            <a:extLst>
              <a:ext uri="{FF2B5EF4-FFF2-40B4-BE49-F238E27FC236}">
                <a16:creationId xmlns:a16="http://schemas.microsoft.com/office/drawing/2014/main" id="{31DFE50C-8164-4601-8EB6-655D60B34BD6}"/>
              </a:ext>
            </a:extLst>
          </p:cNvPr>
          <p:cNvCxnSpPr>
            <a:cxnSpLocks/>
            <a:stCxn id="9" idx="3"/>
            <a:endCxn id="22" idx="2"/>
          </p:cNvCxnSpPr>
          <p:nvPr/>
        </p:nvCxnSpPr>
        <p:spPr>
          <a:xfrm flipV="1">
            <a:off x="2289656" y="2685178"/>
            <a:ext cx="1418282" cy="44275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0C73D66-A8D5-4403-8D90-136300A15232}"/>
                  </a:ext>
                </a:extLst>
              </p:cNvPr>
              <p:cNvSpPr txBox="1"/>
              <p:nvPr/>
            </p:nvSpPr>
            <p:spPr>
              <a:xfrm>
                <a:off x="756056" y="1672153"/>
                <a:ext cx="6705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0C73D66-A8D5-4403-8D90-136300A15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56" y="1672153"/>
                <a:ext cx="670568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フローチャート: 準備 21">
            <a:extLst>
              <a:ext uri="{FF2B5EF4-FFF2-40B4-BE49-F238E27FC236}">
                <a16:creationId xmlns:a16="http://schemas.microsoft.com/office/drawing/2014/main" id="{E2D86E96-897A-4F2E-8317-0A5B9B0E698E}"/>
              </a:ext>
            </a:extLst>
          </p:cNvPr>
          <p:cNvSpPr/>
          <p:nvPr/>
        </p:nvSpPr>
        <p:spPr>
          <a:xfrm>
            <a:off x="3491938" y="2253178"/>
            <a:ext cx="432000" cy="432000"/>
          </a:xfrm>
          <a:prstGeom prst="flowChartPreparation">
            <a:avLst/>
          </a:prstGeom>
          <a:solidFill>
            <a:schemeClr val="accent1">
              <a:alpha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4137090-F817-4206-94F5-BDDF260C390B}"/>
              </a:ext>
            </a:extLst>
          </p:cNvPr>
          <p:cNvSpPr txBox="1"/>
          <p:nvPr/>
        </p:nvSpPr>
        <p:spPr>
          <a:xfrm>
            <a:off x="1167278" y="1089830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Facility Model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二等辺三角形 31">
            <a:extLst>
              <a:ext uri="{FF2B5EF4-FFF2-40B4-BE49-F238E27FC236}">
                <a16:creationId xmlns:a16="http://schemas.microsoft.com/office/drawing/2014/main" id="{7348D5FF-458A-48BE-8774-D0C00FFAC2FB}"/>
              </a:ext>
            </a:extLst>
          </p:cNvPr>
          <p:cNvSpPr/>
          <p:nvPr/>
        </p:nvSpPr>
        <p:spPr>
          <a:xfrm rot="10800000">
            <a:off x="1807036" y="3600022"/>
            <a:ext cx="889493" cy="22824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833860C-4A7D-4142-AFEF-144CFD58CB80}"/>
                  </a:ext>
                </a:extLst>
              </p:cNvPr>
              <p:cNvSpPr txBox="1"/>
              <p:nvPr/>
            </p:nvSpPr>
            <p:spPr>
              <a:xfrm>
                <a:off x="746278" y="2938541"/>
                <a:ext cx="6901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833860C-4A7D-4142-AFEF-144CFD58C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78" y="2938541"/>
                <a:ext cx="690125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88FE3F0D-ECDA-4B79-8850-DAE8B2B42247}"/>
                  </a:ext>
                </a:extLst>
              </p:cNvPr>
              <p:cNvSpPr txBox="1"/>
              <p:nvPr/>
            </p:nvSpPr>
            <p:spPr>
              <a:xfrm>
                <a:off x="4089257" y="2046527"/>
                <a:ext cx="6901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88FE3F0D-ECDA-4B79-8850-DAE8B2B42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257" y="2046527"/>
                <a:ext cx="690125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916B26D-82F7-4312-9579-E17EF2BF091B}"/>
                  </a:ext>
                </a:extLst>
              </p:cNvPr>
              <p:cNvSpPr txBox="1"/>
              <p:nvPr/>
            </p:nvSpPr>
            <p:spPr>
              <a:xfrm>
                <a:off x="2846454" y="1677373"/>
                <a:ext cx="6901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916B26D-82F7-4312-9579-E17EF2BF0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454" y="1677373"/>
                <a:ext cx="690125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64057B0-B6D0-4977-B8DE-FADE64C33FD0}"/>
                  </a:ext>
                </a:extLst>
              </p:cNvPr>
              <p:cNvSpPr txBox="1"/>
              <p:nvPr/>
            </p:nvSpPr>
            <p:spPr>
              <a:xfrm>
                <a:off x="2624042" y="2775743"/>
                <a:ext cx="6901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64057B0-B6D0-4977-B8DE-FADE64C33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042" y="2775743"/>
                <a:ext cx="690125" cy="338554"/>
              </a:xfrm>
              <a:prstGeom prst="rect">
                <a:avLst/>
              </a:prstGeom>
              <a:blipFill>
                <a:blip r:embed="rId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34873E32-D652-400A-8E15-BD981F45D0CF}"/>
                  </a:ext>
                </a:extLst>
              </p:cNvPr>
              <p:cNvSpPr txBox="1"/>
              <p:nvPr/>
            </p:nvSpPr>
            <p:spPr>
              <a:xfrm>
                <a:off x="3772702" y="2567258"/>
                <a:ext cx="6910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34873E32-D652-400A-8E15-BD981F45D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702" y="2567258"/>
                <a:ext cx="691022" cy="338554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F7BB4F5-C789-4CCD-9E43-328CBDABECBF}"/>
              </a:ext>
            </a:extLst>
          </p:cNvPr>
          <p:cNvCxnSpPr>
            <a:cxnSpLocks/>
          </p:cNvCxnSpPr>
          <p:nvPr/>
        </p:nvCxnSpPr>
        <p:spPr>
          <a:xfrm flipV="1">
            <a:off x="1159161" y="7231317"/>
            <a:ext cx="0" cy="2142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31AD992-73ED-48CE-8DB6-F0FF47CAD15A}"/>
                  </a:ext>
                </a:extLst>
              </p:cNvPr>
              <p:cNvSpPr txBox="1"/>
              <p:nvPr/>
            </p:nvSpPr>
            <p:spPr>
              <a:xfrm>
                <a:off x="2194602" y="9388383"/>
                <a:ext cx="7767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</a:t>
                </a:r>
                <a14:m>
                  <m:oMath xmlns:m="http://schemas.openxmlformats.org/officeDocument/2006/math">
                    <m:r>
                      <a:rPr kumimoji="1" lang="en-US" altLang="ja-JP" sz="160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31AD992-73ED-48CE-8DB6-F0FF47CAD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602" y="9388383"/>
                <a:ext cx="776751" cy="338554"/>
              </a:xfrm>
              <a:prstGeom prst="rect">
                <a:avLst/>
              </a:prstGeom>
              <a:blipFill>
                <a:blip r:embed="rId8"/>
                <a:stretch>
                  <a:fillRect l="-3937" t="-5357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77365D87-B8BE-46BE-914C-1A5749307640}"/>
                  </a:ext>
                </a:extLst>
              </p:cNvPr>
              <p:cNvSpPr txBox="1"/>
              <p:nvPr/>
            </p:nvSpPr>
            <p:spPr>
              <a:xfrm>
                <a:off x="698589" y="7578280"/>
                <a:ext cx="4397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77365D87-B8BE-46BE-914C-1A5749307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89" y="7578280"/>
                <a:ext cx="439736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08D89255-A07C-41B4-BD29-CE1201D40DD4}"/>
              </a:ext>
            </a:extLst>
          </p:cNvPr>
          <p:cNvCxnSpPr>
            <a:cxnSpLocks/>
          </p:cNvCxnSpPr>
          <p:nvPr/>
        </p:nvCxnSpPr>
        <p:spPr>
          <a:xfrm flipV="1">
            <a:off x="1159161" y="8266838"/>
            <a:ext cx="28022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AC53E4EE-8505-4C92-831A-51516805024D}"/>
                  </a:ext>
                </a:extLst>
              </p:cNvPr>
              <p:cNvSpPr txBox="1"/>
              <p:nvPr/>
            </p:nvSpPr>
            <p:spPr>
              <a:xfrm>
                <a:off x="702849" y="8728794"/>
                <a:ext cx="4444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AC53E4EE-8505-4C92-831A-515168050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49" y="8728794"/>
                <a:ext cx="444481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ED34C52A-5EB4-43EC-812D-47E208827FF6}"/>
              </a:ext>
            </a:extLst>
          </p:cNvPr>
          <p:cNvCxnSpPr>
            <a:cxnSpLocks/>
          </p:cNvCxnSpPr>
          <p:nvPr/>
        </p:nvCxnSpPr>
        <p:spPr>
          <a:xfrm flipV="1">
            <a:off x="1159161" y="9389565"/>
            <a:ext cx="28022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318241F-1A6F-442F-8C79-C4E89B686DF8}"/>
              </a:ext>
            </a:extLst>
          </p:cNvPr>
          <p:cNvSpPr/>
          <p:nvPr/>
        </p:nvSpPr>
        <p:spPr>
          <a:xfrm>
            <a:off x="1250853" y="7528802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13135D9-B270-45DE-8F9F-703D797ED7B9}"/>
              </a:ext>
            </a:extLst>
          </p:cNvPr>
          <p:cNvSpPr/>
          <p:nvPr/>
        </p:nvSpPr>
        <p:spPr>
          <a:xfrm>
            <a:off x="1659776" y="7766691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1D15675-2BCE-47EB-B3CC-EE56043D2FE6}"/>
              </a:ext>
            </a:extLst>
          </p:cNvPr>
          <p:cNvSpPr/>
          <p:nvPr/>
        </p:nvSpPr>
        <p:spPr>
          <a:xfrm>
            <a:off x="2577038" y="7861820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9F1470-E88A-4BFF-BA41-141564E815FF}"/>
              </a:ext>
            </a:extLst>
          </p:cNvPr>
          <p:cNvSpPr/>
          <p:nvPr/>
        </p:nvSpPr>
        <p:spPr>
          <a:xfrm>
            <a:off x="3070414" y="7680776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A92BB54-1787-495B-BE9D-83F69184B182}"/>
              </a:ext>
            </a:extLst>
          </p:cNvPr>
          <p:cNvSpPr/>
          <p:nvPr/>
        </p:nvSpPr>
        <p:spPr>
          <a:xfrm>
            <a:off x="3557063" y="7489403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8EEEFF0-D6CF-49BD-AF85-041C4D189D94}"/>
              </a:ext>
            </a:extLst>
          </p:cNvPr>
          <p:cNvSpPr/>
          <p:nvPr/>
        </p:nvSpPr>
        <p:spPr>
          <a:xfrm>
            <a:off x="2097926" y="8033391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CC59491B-7977-49E1-ADC9-9F860BD335F7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1322853" y="7564802"/>
            <a:ext cx="336923" cy="2378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24260184-49AB-430F-8760-7BF44A7B606B}"/>
              </a:ext>
            </a:extLst>
          </p:cNvPr>
          <p:cNvCxnSpPr>
            <a:cxnSpLocks/>
            <a:stCxn id="64" idx="3"/>
            <a:endCxn id="68" idx="0"/>
          </p:cNvCxnSpPr>
          <p:nvPr/>
        </p:nvCxnSpPr>
        <p:spPr>
          <a:xfrm>
            <a:off x="1731776" y="7802691"/>
            <a:ext cx="402150" cy="2307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809E72CE-8411-4190-8AC1-C0605E181C07}"/>
              </a:ext>
            </a:extLst>
          </p:cNvPr>
          <p:cNvCxnSpPr>
            <a:cxnSpLocks/>
            <a:stCxn id="65" idx="1"/>
            <a:endCxn id="68" idx="0"/>
          </p:cNvCxnSpPr>
          <p:nvPr/>
        </p:nvCxnSpPr>
        <p:spPr>
          <a:xfrm flipH="1">
            <a:off x="2133926" y="7897820"/>
            <a:ext cx="443112" cy="1355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87E3FD8D-186D-4C43-99CC-9EF199D1C258}"/>
              </a:ext>
            </a:extLst>
          </p:cNvPr>
          <p:cNvCxnSpPr>
            <a:cxnSpLocks/>
            <a:stCxn id="66" idx="1"/>
            <a:endCxn id="65" idx="3"/>
          </p:cNvCxnSpPr>
          <p:nvPr/>
        </p:nvCxnSpPr>
        <p:spPr>
          <a:xfrm flipH="1">
            <a:off x="2649038" y="7716776"/>
            <a:ext cx="421376" cy="1810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BAEF264D-9C54-43E0-B137-075EFDF6F08F}"/>
              </a:ext>
            </a:extLst>
          </p:cNvPr>
          <p:cNvCxnSpPr>
            <a:cxnSpLocks/>
            <a:stCxn id="67" idx="1"/>
            <a:endCxn id="66" idx="3"/>
          </p:cNvCxnSpPr>
          <p:nvPr/>
        </p:nvCxnSpPr>
        <p:spPr>
          <a:xfrm flipH="1">
            <a:off x="3142414" y="7525403"/>
            <a:ext cx="414649" cy="1913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フローチャート: 準備 77">
            <a:extLst>
              <a:ext uri="{FF2B5EF4-FFF2-40B4-BE49-F238E27FC236}">
                <a16:creationId xmlns:a16="http://schemas.microsoft.com/office/drawing/2014/main" id="{D7FF5E91-AFEA-46B9-9852-60E02554D871}"/>
              </a:ext>
            </a:extLst>
          </p:cNvPr>
          <p:cNvSpPr/>
          <p:nvPr/>
        </p:nvSpPr>
        <p:spPr>
          <a:xfrm>
            <a:off x="736391" y="1063653"/>
            <a:ext cx="360000" cy="360000"/>
          </a:xfrm>
          <a:prstGeom prst="flowChartPreparation">
            <a:avLst/>
          </a:prstGeom>
          <a:solidFill>
            <a:schemeClr val="accent1">
              <a:alpha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9AD5964-047C-4807-A02F-F713FCCA00E1}"/>
              </a:ext>
            </a:extLst>
          </p:cNvPr>
          <p:cNvSpPr txBox="1"/>
          <p:nvPr/>
        </p:nvSpPr>
        <p:spPr>
          <a:xfrm>
            <a:off x="1189851" y="9717226"/>
            <a:ext cx="2696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Cost</a:t>
            </a:r>
            <a:r>
              <a:rPr kumimoji="1"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$XX.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20F7E41D-2718-4B00-9216-32D9ED8748E5}"/>
                  </a:ext>
                </a:extLst>
              </p:cNvPr>
              <p:cNvSpPr txBox="1"/>
              <p:nvPr/>
            </p:nvSpPr>
            <p:spPr>
              <a:xfrm>
                <a:off x="1831438" y="3888242"/>
                <a:ext cx="7153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20F7E41D-2718-4B00-9216-32D9ED874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438" y="3888242"/>
                <a:ext cx="715330" cy="307777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50757C1A-82F5-4F1F-9F2C-978DE94AE950}"/>
                  </a:ext>
                </a:extLst>
              </p:cNvPr>
              <p:cNvSpPr txBox="1"/>
              <p:nvPr/>
            </p:nvSpPr>
            <p:spPr>
              <a:xfrm>
                <a:off x="909766" y="3888649"/>
                <a:ext cx="8467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minimize</m:t>
                      </m:r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50757C1A-82F5-4F1F-9F2C-978DE94AE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66" y="3888649"/>
                <a:ext cx="846706" cy="307777"/>
              </a:xfrm>
              <a:prstGeom prst="rect">
                <a:avLst/>
              </a:prstGeom>
              <a:blipFill>
                <a:blip r:embed="rId12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5D04CAF5-CB61-4E77-946F-E6BA74AD279C}"/>
              </a:ext>
            </a:extLst>
          </p:cNvPr>
          <p:cNvSpPr txBox="1"/>
          <p:nvPr/>
        </p:nvSpPr>
        <p:spPr>
          <a:xfrm>
            <a:off x="2761717" y="3888242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(Operational Cost)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CD9C337-479F-4231-B8B4-B1DA7345D045}"/>
                  </a:ext>
                </a:extLst>
              </p:cNvPr>
              <p:cNvSpPr txBox="1"/>
              <p:nvPr/>
            </p:nvSpPr>
            <p:spPr>
              <a:xfrm>
                <a:off x="855082" y="4179168"/>
                <a:ext cx="8467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subj</m:t>
                      </m:r>
                      <m: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to</m:t>
                      </m:r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CD9C337-479F-4231-B8B4-B1DA7345D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82" y="4179168"/>
                <a:ext cx="846706" cy="307777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FBE63071-9872-491F-B038-82AF744A6DDC}"/>
                  </a:ext>
                </a:extLst>
              </p:cNvPr>
              <p:cNvSpPr txBox="1"/>
              <p:nvPr/>
            </p:nvSpPr>
            <p:spPr>
              <a:xfrm>
                <a:off x="1184965" y="4526786"/>
                <a:ext cx="18461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FBE63071-9872-491F-B038-82AF744A6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965" y="4526786"/>
                <a:ext cx="184614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C1001833-5EA4-4E8A-8DF0-66DA9FE88DC3}"/>
                  </a:ext>
                </a:extLst>
              </p:cNvPr>
              <p:cNvSpPr txBox="1"/>
              <p:nvPr/>
            </p:nvSpPr>
            <p:spPr>
              <a:xfrm>
                <a:off x="1011816" y="5338506"/>
                <a:ext cx="21243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C1001833-5EA4-4E8A-8DF0-66DA9FE88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16" y="5338506"/>
                <a:ext cx="2124324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23A0201A-365E-4EA9-8C09-C9B12E757422}"/>
              </a:ext>
            </a:extLst>
          </p:cNvPr>
          <p:cNvSpPr txBox="1"/>
          <p:nvPr/>
        </p:nvSpPr>
        <p:spPr>
          <a:xfrm>
            <a:off x="2818614" y="5926855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(Facility Characteristics)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F065FAEA-E678-4CD6-A41A-3DB40CA8700F}"/>
                  </a:ext>
                </a:extLst>
              </p:cNvPr>
              <p:cNvSpPr txBox="1"/>
              <p:nvPr/>
            </p:nvSpPr>
            <p:spPr>
              <a:xfrm>
                <a:off x="1593879" y="5720791"/>
                <a:ext cx="10283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]≤0</m:t>
                      </m:r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F065FAEA-E678-4CD6-A41A-3DB40CA87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79" y="5720791"/>
                <a:ext cx="1028318" cy="307777"/>
              </a:xfrm>
              <a:prstGeom prst="rect">
                <a:avLst/>
              </a:prstGeom>
              <a:blipFill>
                <a:blip r:embed="rId16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EE0A4C6C-09C9-4C16-8CC8-A98BC552E2A3}"/>
                  </a:ext>
                </a:extLst>
              </p:cNvPr>
              <p:cNvSpPr txBox="1"/>
              <p:nvPr/>
            </p:nvSpPr>
            <p:spPr>
              <a:xfrm>
                <a:off x="1643485" y="6038108"/>
                <a:ext cx="9395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]≤0</m:t>
                      </m:r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EE0A4C6C-09C9-4C16-8CC8-A98BC552E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485" y="6038108"/>
                <a:ext cx="939576" cy="307777"/>
              </a:xfrm>
              <a:prstGeom prst="rect">
                <a:avLst/>
              </a:prstGeom>
              <a:blipFill>
                <a:blip r:embed="rId1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AECAB82F-89B9-46F7-993B-4F5C053DB020}"/>
                  </a:ext>
                </a:extLst>
              </p:cNvPr>
              <p:cNvSpPr txBox="1"/>
              <p:nvPr/>
            </p:nvSpPr>
            <p:spPr>
              <a:xfrm>
                <a:off x="1641904" y="6365298"/>
                <a:ext cx="9395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]≤0</m:t>
                      </m:r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AECAB82F-89B9-46F7-993B-4F5C053DB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04" y="6365298"/>
                <a:ext cx="939576" cy="307777"/>
              </a:xfrm>
              <a:prstGeom prst="rect">
                <a:avLst/>
              </a:prstGeom>
              <a:blipFill>
                <a:blip r:embed="rId18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8C0BD213-7634-4BB5-8BFA-617E84CF3C52}"/>
                  </a:ext>
                </a:extLst>
              </p:cNvPr>
              <p:cNvSpPr txBox="1"/>
              <p:nvPr/>
            </p:nvSpPr>
            <p:spPr>
              <a:xfrm>
                <a:off x="837310" y="4469582"/>
                <a:ext cx="452566" cy="2353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altLang="ja-JP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en-US" altLang="ja-JP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en-US" altLang="ja-JP" sz="1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8C0BD213-7634-4BB5-8BFA-617E84CF3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10" y="4469582"/>
                <a:ext cx="452566" cy="235340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C38F63EE-2ABA-4533-B289-EC141F39022B}"/>
                  </a:ext>
                </a:extLst>
              </p:cNvPr>
              <p:cNvSpPr txBox="1"/>
              <p:nvPr/>
            </p:nvSpPr>
            <p:spPr>
              <a:xfrm>
                <a:off x="2478374" y="1077483"/>
                <a:ext cx="19687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ja-JP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kumimoji="1" lang="ja-JP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Optimization Variable</a:t>
                </a:r>
                <a:endParaRPr kumimoji="1" lang="ja-JP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C38F63EE-2ABA-4533-B289-EC141F390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374" y="1077483"/>
                <a:ext cx="1968744" cy="307777"/>
              </a:xfrm>
              <a:prstGeom prst="rect">
                <a:avLst/>
              </a:prstGeom>
              <a:blipFill>
                <a:blip r:embed="rId20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7121830-B8AB-13C9-BFC2-37E73939203B}"/>
              </a:ext>
            </a:extLst>
          </p:cNvPr>
          <p:cNvCxnSpPr/>
          <p:nvPr/>
        </p:nvCxnSpPr>
        <p:spPr>
          <a:xfrm>
            <a:off x="1159161" y="7400209"/>
            <a:ext cx="2810174" cy="0"/>
          </a:xfrm>
          <a:prstGeom prst="line">
            <a:avLst/>
          </a:prstGeom>
          <a:ln>
            <a:solidFill>
              <a:schemeClr val="accent4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B2A2596-D41E-5C82-4A94-F31D7749C10C}"/>
              </a:ext>
            </a:extLst>
          </p:cNvPr>
          <p:cNvCxnSpPr/>
          <p:nvPr/>
        </p:nvCxnSpPr>
        <p:spPr>
          <a:xfrm>
            <a:off x="1159161" y="8137728"/>
            <a:ext cx="2810174" cy="0"/>
          </a:xfrm>
          <a:prstGeom prst="line">
            <a:avLst/>
          </a:prstGeom>
          <a:ln>
            <a:solidFill>
              <a:schemeClr val="accent4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233CADF-6D1B-5188-742B-57BDCAF9AF9B}"/>
              </a:ext>
            </a:extLst>
          </p:cNvPr>
          <p:cNvCxnSpPr/>
          <p:nvPr/>
        </p:nvCxnSpPr>
        <p:spPr>
          <a:xfrm>
            <a:off x="1171951" y="8533465"/>
            <a:ext cx="2810174" cy="0"/>
          </a:xfrm>
          <a:prstGeom prst="line">
            <a:avLst/>
          </a:prstGeom>
          <a:ln>
            <a:solidFill>
              <a:schemeClr val="accent4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C439021-3436-86D3-C298-DD16E1F7CE3C}"/>
              </a:ext>
            </a:extLst>
          </p:cNvPr>
          <p:cNvCxnSpPr/>
          <p:nvPr/>
        </p:nvCxnSpPr>
        <p:spPr>
          <a:xfrm>
            <a:off x="1171951" y="9270984"/>
            <a:ext cx="2810174" cy="0"/>
          </a:xfrm>
          <a:prstGeom prst="line">
            <a:avLst/>
          </a:prstGeom>
          <a:ln>
            <a:solidFill>
              <a:schemeClr val="accent4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35CF645-BBA2-AB46-8963-160B469BF3F9}"/>
              </a:ext>
            </a:extLst>
          </p:cNvPr>
          <p:cNvSpPr/>
          <p:nvPr/>
        </p:nvSpPr>
        <p:spPr>
          <a:xfrm>
            <a:off x="1247268" y="9004996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FC499D2-57DF-9527-8C32-2A04E9828D0D}"/>
              </a:ext>
            </a:extLst>
          </p:cNvPr>
          <p:cNvSpPr/>
          <p:nvPr/>
        </p:nvSpPr>
        <p:spPr>
          <a:xfrm>
            <a:off x="1656191" y="8795210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B3DDBCE-0949-5C28-0FC6-186F987E2461}"/>
              </a:ext>
            </a:extLst>
          </p:cNvPr>
          <p:cNvSpPr/>
          <p:nvPr/>
        </p:nvSpPr>
        <p:spPr>
          <a:xfrm>
            <a:off x="2573453" y="8633164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7567FB5-27D1-7823-C80C-A93A620F797B}"/>
              </a:ext>
            </a:extLst>
          </p:cNvPr>
          <p:cNvSpPr/>
          <p:nvPr/>
        </p:nvSpPr>
        <p:spPr>
          <a:xfrm>
            <a:off x="3066829" y="8604520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515DAD2-9E9D-E220-5DD2-D4B395A51872}"/>
              </a:ext>
            </a:extLst>
          </p:cNvPr>
          <p:cNvSpPr/>
          <p:nvPr/>
        </p:nvSpPr>
        <p:spPr>
          <a:xfrm>
            <a:off x="3553478" y="8670322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E5A4B66-00C2-8A29-0D2B-FF75E8B0972B}"/>
              </a:ext>
            </a:extLst>
          </p:cNvPr>
          <p:cNvSpPr/>
          <p:nvPr/>
        </p:nvSpPr>
        <p:spPr>
          <a:xfrm>
            <a:off x="2094341" y="8633285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78D7135C-EBBC-09A1-1ED9-C3B430B78F8D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1319268" y="8831210"/>
            <a:ext cx="336923" cy="2097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9B9F94B6-60EE-98E3-1FB5-6571A427B166}"/>
              </a:ext>
            </a:extLst>
          </p:cNvPr>
          <p:cNvCxnSpPr>
            <a:cxnSpLocks/>
            <a:stCxn id="21" idx="3"/>
            <a:endCxn id="27" idx="0"/>
          </p:cNvCxnSpPr>
          <p:nvPr/>
        </p:nvCxnSpPr>
        <p:spPr>
          <a:xfrm flipV="1">
            <a:off x="1728191" y="8633285"/>
            <a:ext cx="402150" cy="1979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6355F0F-B2CB-449D-251E-466BC00E8D24}"/>
              </a:ext>
            </a:extLst>
          </p:cNvPr>
          <p:cNvCxnSpPr>
            <a:cxnSpLocks/>
            <a:stCxn id="23" idx="1"/>
            <a:endCxn id="27" idx="0"/>
          </p:cNvCxnSpPr>
          <p:nvPr/>
        </p:nvCxnSpPr>
        <p:spPr>
          <a:xfrm flipH="1" flipV="1">
            <a:off x="2130341" y="8633285"/>
            <a:ext cx="443112" cy="358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4B425D90-A4B4-1DAB-0782-7E0E21CDAE04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2645453" y="8640520"/>
            <a:ext cx="421376" cy="286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F38EE1A0-93D9-1778-3089-D5CC12E6C397}"/>
              </a:ext>
            </a:extLst>
          </p:cNvPr>
          <p:cNvCxnSpPr>
            <a:cxnSpLocks/>
            <a:stCxn id="26" idx="1"/>
            <a:endCxn id="24" idx="3"/>
          </p:cNvCxnSpPr>
          <p:nvPr/>
        </p:nvCxnSpPr>
        <p:spPr>
          <a:xfrm flipH="1" flipV="1">
            <a:off x="3138829" y="8640520"/>
            <a:ext cx="414649" cy="6580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89179A9-DE71-5DF8-F404-E4A7273201EF}"/>
              </a:ext>
            </a:extLst>
          </p:cNvPr>
          <p:cNvSpPr/>
          <p:nvPr/>
        </p:nvSpPr>
        <p:spPr>
          <a:xfrm>
            <a:off x="82970" y="1000128"/>
            <a:ext cx="526629" cy="2428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Drawing Flow Chart</a:t>
            </a:r>
            <a:endParaRPr kumimoji="1" lang="ja-JP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41AB9E0-1DDC-E858-9213-EB763140EE29}"/>
              </a:ext>
            </a:extLst>
          </p:cNvPr>
          <p:cNvSpPr/>
          <p:nvPr/>
        </p:nvSpPr>
        <p:spPr>
          <a:xfrm>
            <a:off x="84049" y="3896300"/>
            <a:ext cx="515590" cy="28488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Formulation </a:t>
            </a:r>
          </a:p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Problem</a:t>
            </a:r>
            <a:endParaRPr kumimoji="1" lang="ja-JP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203DE1BF-DBDD-CF36-7C5C-1AE56CE22BC7}"/>
              </a:ext>
            </a:extLst>
          </p:cNvPr>
          <p:cNvSpPr/>
          <p:nvPr/>
        </p:nvSpPr>
        <p:spPr>
          <a:xfrm>
            <a:off x="79785" y="7187922"/>
            <a:ext cx="515590" cy="28488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Calculation </a:t>
            </a:r>
          </a:p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 Schedule</a:t>
            </a:r>
            <a:endParaRPr kumimoji="1" lang="ja-JP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二等辺三角形 71">
            <a:extLst>
              <a:ext uri="{FF2B5EF4-FFF2-40B4-BE49-F238E27FC236}">
                <a16:creationId xmlns:a16="http://schemas.microsoft.com/office/drawing/2014/main" id="{7378BE59-2122-BA27-F8B4-5DD48CD7CF57}"/>
              </a:ext>
            </a:extLst>
          </p:cNvPr>
          <p:cNvSpPr/>
          <p:nvPr/>
        </p:nvSpPr>
        <p:spPr>
          <a:xfrm rot="10800000">
            <a:off x="1730316" y="6938213"/>
            <a:ext cx="889493" cy="22824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D3E62824-9F80-49C6-CF78-774CC08F0F4D}"/>
                  </a:ext>
                </a:extLst>
              </p:cNvPr>
              <p:cNvSpPr txBox="1"/>
              <p:nvPr/>
            </p:nvSpPr>
            <p:spPr>
              <a:xfrm>
                <a:off x="1121170" y="9386928"/>
                <a:ext cx="3497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D3E62824-9F80-49C6-CF78-774CC08F0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170" y="9386928"/>
                <a:ext cx="349775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F1CB796-7EC9-BE0D-A368-E064EB30743C}"/>
                  </a:ext>
                </a:extLst>
              </p:cNvPr>
              <p:cNvSpPr txBox="1"/>
              <p:nvPr/>
            </p:nvSpPr>
            <p:spPr>
              <a:xfrm>
                <a:off x="3463876" y="9386928"/>
                <a:ext cx="3497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F1CB796-7EC9-BE0D-A368-E064EB307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876" y="9386928"/>
                <a:ext cx="349775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43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09F6606F-A000-40A0-B8E0-3A6F19DC527B}"/>
                  </a:ext>
                </a:extLst>
              </p:cNvPr>
              <p:cNvSpPr txBox="1"/>
              <p:nvPr/>
            </p:nvSpPr>
            <p:spPr>
              <a:xfrm>
                <a:off x="620921" y="1378715"/>
                <a:ext cx="5242144" cy="784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𝐼𝐷</m:t>
                              </m:r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000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𝐼𝐷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004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004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09F6606F-A000-40A0-B8E0-3A6F19DC5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21" y="1378715"/>
                <a:ext cx="5242144" cy="784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Work008 (LVMWD) </a:t>
            </a:r>
            <a:r>
              <a:rPr lang="ja-JP" altLang="en-US" dirty="0"/>
              <a:t>：最適化問題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A5D7B51-339F-136B-5ED3-157E6C19AC20}"/>
                  </a:ext>
                </a:extLst>
              </p:cNvPr>
              <p:cNvSpPr txBox="1"/>
              <p:nvPr/>
            </p:nvSpPr>
            <p:spPr>
              <a:xfrm>
                <a:off x="6954459" y="1520678"/>
                <a:ext cx="2053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000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A5D7B51-339F-136B-5ED3-157E6C19A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459" y="1520678"/>
                <a:ext cx="2053464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A85D76-7208-31C5-1075-AFE634FC7FB7}"/>
              </a:ext>
            </a:extLst>
          </p:cNvPr>
          <p:cNvSpPr txBox="1"/>
          <p:nvPr/>
        </p:nvSpPr>
        <p:spPr>
          <a:xfrm>
            <a:off x="6845268" y="1186700"/>
            <a:ext cx="2534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b="1" dirty="0"/>
              <a:t>Lower and Upper limit</a:t>
            </a:r>
            <a:endParaRPr kumimoji="1" lang="ja-JP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26BC507-2745-616D-0DD0-76577DD1FA61}"/>
                  </a:ext>
                </a:extLst>
              </p:cNvPr>
              <p:cNvSpPr txBox="1"/>
              <p:nvPr/>
            </p:nvSpPr>
            <p:spPr>
              <a:xfrm>
                <a:off x="7120763" y="4899784"/>
                <a:ext cx="3990085" cy="61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6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60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perm</m:t>
                              </m:r>
                            </m:sub>
                          </m:sSub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∗100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26BC507-2745-616D-0DD0-76577DD1F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763" y="4899784"/>
                <a:ext cx="3990085" cy="615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69CC78-074C-2EB0-796E-94D19ACD744F}"/>
                  </a:ext>
                </a:extLst>
              </p:cNvPr>
              <p:cNvSpPr txBox="1"/>
              <p:nvPr/>
            </p:nvSpPr>
            <p:spPr>
              <a:xfrm>
                <a:off x="7206581" y="4139285"/>
                <a:ext cx="2053464" cy="3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ja-JP" sz="16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𝑇𝑂𝐶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160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perm</m:t>
                          </m:r>
                        </m:sub>
                      </m:sSub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]≤15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69CC78-074C-2EB0-796E-94D19ACD7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81" y="4139285"/>
                <a:ext cx="2053464" cy="360483"/>
              </a:xfrm>
              <a:prstGeom prst="rect">
                <a:avLst/>
              </a:prstGeom>
              <a:blipFill>
                <a:blip r:embed="rId5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A6F498B-D3CF-7C9F-E712-025105F76883}"/>
              </a:ext>
            </a:extLst>
          </p:cNvPr>
          <p:cNvSpPr txBox="1"/>
          <p:nvPr/>
        </p:nvSpPr>
        <p:spPr>
          <a:xfrm>
            <a:off x="6835743" y="2067477"/>
            <a:ext cx="2611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b="1" dirty="0"/>
              <a:t>Fluctuation range limit</a:t>
            </a:r>
            <a:endParaRPr kumimoji="1" lang="ja-JP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EB71236-959A-8C95-1175-3DCD6B5DCD74}"/>
                  </a:ext>
                </a:extLst>
              </p:cNvPr>
              <p:cNvSpPr txBox="1"/>
              <p:nvPr/>
            </p:nvSpPr>
            <p:spPr>
              <a:xfrm>
                <a:off x="756489" y="3073681"/>
                <a:ext cx="3613996" cy="3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m:rPr>
                              <m:sty m:val="p"/>
                            </m:rPr>
                            <a:rPr lang="en-US" altLang="ja-JP" sz="16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perm</m:t>
                          </m:r>
                        </m:sub>
                      </m:sSub>
                      <m:r>
                        <a:rPr lang="en-US" altLang="ja-JP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000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001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EB71236-959A-8C95-1175-3DCD6B5DC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9" y="3073681"/>
                <a:ext cx="3613996" cy="360483"/>
              </a:xfrm>
              <a:prstGeom prst="rect">
                <a:avLst/>
              </a:prstGeom>
              <a:blipFill>
                <a:blip r:embed="rId6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D9BF18C-C869-EC81-C097-E880D68D369B}"/>
              </a:ext>
            </a:extLst>
          </p:cNvPr>
          <p:cNvSpPr txBox="1"/>
          <p:nvPr/>
        </p:nvSpPr>
        <p:spPr>
          <a:xfrm>
            <a:off x="620921" y="2650816"/>
            <a:ext cx="312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Prediction Model (Black Box)</a:t>
            </a:r>
            <a:endParaRPr kumimoji="1" lang="ja-JP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73E1EB5-180B-9D58-EF7B-423F219B4769}"/>
                  </a:ext>
                </a:extLst>
              </p:cNvPr>
              <p:cNvSpPr txBox="1"/>
              <p:nvPr/>
            </p:nvSpPr>
            <p:spPr>
              <a:xfrm>
                <a:off x="7373259" y="2442823"/>
                <a:ext cx="34446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000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000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73E1EB5-180B-9D58-EF7B-423F219B4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259" y="2442823"/>
                <a:ext cx="344464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B2A1305-15A7-C1D7-E8D1-892519A5AB58}"/>
                  </a:ext>
                </a:extLst>
              </p:cNvPr>
              <p:cNvSpPr txBox="1"/>
              <p:nvPr/>
            </p:nvSpPr>
            <p:spPr>
              <a:xfrm>
                <a:off x="7206581" y="3781269"/>
                <a:ext cx="2226859" cy="3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m:rPr>
                              <m:sty m:val="p"/>
                            </m:rPr>
                            <a:rPr lang="en-US" altLang="ja-JP" sz="160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perm</m:t>
                          </m:r>
                        </m:sub>
                      </m:sSub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]≤50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B2A1305-15A7-C1D7-E8D1-892519A5A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81" y="3781269"/>
                <a:ext cx="2226859" cy="360483"/>
              </a:xfrm>
              <a:prstGeom prst="rect">
                <a:avLst/>
              </a:prstGeom>
              <a:blipFill>
                <a:blip r:embed="rId8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6BBD2F2-6C5B-EB6A-4EF7-8EE63AFFBF38}"/>
                  </a:ext>
                </a:extLst>
              </p:cNvPr>
              <p:cNvSpPr txBox="1"/>
              <p:nvPr/>
            </p:nvSpPr>
            <p:spPr>
              <a:xfrm>
                <a:off x="7120764" y="5505847"/>
                <a:ext cx="3990084" cy="61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50≤</m:t>
                      </m:r>
                      <m:f>
                        <m:f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𝑇𝑂𝐶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160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perm</m:t>
                              </m:r>
                            </m:sub>
                          </m:sSub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002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∗10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6BBD2F2-6C5B-EB6A-4EF7-8EE63AFFB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764" y="5505847"/>
                <a:ext cx="3990084" cy="615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146EDF-EC6F-A094-811F-8CB695C97015}"/>
              </a:ext>
            </a:extLst>
          </p:cNvPr>
          <p:cNvSpPr txBox="1"/>
          <p:nvPr/>
        </p:nvSpPr>
        <p:spPr>
          <a:xfrm>
            <a:off x="6864317" y="3445535"/>
            <a:ext cx="2790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b="1" dirty="0"/>
              <a:t>Output limit (Black Box)</a:t>
            </a:r>
            <a:endParaRPr kumimoji="1" lang="ja-JP" altLang="en-US" sz="14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86C3B6-B9A7-5FE0-B19A-2E768F5A1B8B}"/>
              </a:ext>
            </a:extLst>
          </p:cNvPr>
          <p:cNvSpPr txBox="1"/>
          <p:nvPr/>
        </p:nvSpPr>
        <p:spPr>
          <a:xfrm>
            <a:off x="574205" y="1050373"/>
            <a:ext cx="2241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Objective Function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644D402-1FC8-8E53-5D47-00E6275CF09B}"/>
              </a:ext>
            </a:extLst>
          </p:cNvPr>
          <p:cNvSpPr txBox="1"/>
          <p:nvPr/>
        </p:nvSpPr>
        <p:spPr>
          <a:xfrm>
            <a:off x="6764548" y="810759"/>
            <a:ext cx="2501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Constraint Conditions</a:t>
            </a:r>
            <a:endParaRPr kumimoji="1" lang="ja-JP" altLang="en-US" sz="1400" b="1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A242BA8-5CBF-D9CC-5AE5-124D1F676BDB}"/>
              </a:ext>
            </a:extLst>
          </p:cNvPr>
          <p:cNvSpPr/>
          <p:nvPr/>
        </p:nvSpPr>
        <p:spPr>
          <a:xfrm>
            <a:off x="593254" y="1016469"/>
            <a:ext cx="5402289" cy="12600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787DCAE-5A4D-2A3D-C5C1-FFCFCA70A927}"/>
              </a:ext>
            </a:extLst>
          </p:cNvPr>
          <p:cNvSpPr/>
          <p:nvPr/>
        </p:nvSpPr>
        <p:spPr>
          <a:xfrm>
            <a:off x="593253" y="2531038"/>
            <a:ext cx="5402289" cy="30168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6412162-D1A3-67C2-08A3-BEDE23370FE1}"/>
                  </a:ext>
                </a:extLst>
              </p:cNvPr>
              <p:cNvSpPr txBox="1"/>
              <p:nvPr/>
            </p:nvSpPr>
            <p:spPr>
              <a:xfrm>
                <a:off x="756489" y="3566495"/>
                <a:ext cx="3613996" cy="3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𝑇𝑂𝐶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16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perm</m:t>
                          </m:r>
                        </m:sub>
                      </m:sSub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000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002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6412162-D1A3-67C2-08A3-BEDE23370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9" y="3566495"/>
                <a:ext cx="3613996" cy="360483"/>
              </a:xfrm>
              <a:prstGeom prst="rect">
                <a:avLst/>
              </a:prstGeom>
              <a:blipFill>
                <a:blip r:embed="rId10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0F0EAC6-2960-55EF-187A-A6FD124919EE}"/>
                  </a:ext>
                </a:extLst>
              </p:cNvPr>
              <p:cNvSpPr txBox="1"/>
              <p:nvPr/>
            </p:nvSpPr>
            <p:spPr>
              <a:xfrm>
                <a:off x="756489" y="4040259"/>
                <a:ext cx="45584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𝐹𝑜𝑢𝑙𝑖𝑛𝑔</m:t>
                      </m:r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[1]=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003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0F0EAC6-2960-55EF-187A-A6FD12491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9" y="4040259"/>
                <a:ext cx="4558461" cy="338554"/>
              </a:xfrm>
              <a:prstGeom prst="rect">
                <a:avLst/>
              </a:prstGeom>
              <a:blipFill>
                <a:blip r:embed="rId1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6842B7B-E9A8-9E73-1E5E-D8578F46ED1B}"/>
                  </a:ext>
                </a:extLst>
              </p:cNvPr>
              <p:cNvSpPr txBox="1"/>
              <p:nvPr/>
            </p:nvSpPr>
            <p:spPr>
              <a:xfrm>
                <a:off x="4370484" y="3053843"/>
                <a:ext cx="1257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6842B7B-E9A8-9E73-1E5E-D8578F46E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484" y="3053843"/>
                <a:ext cx="1257224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6DFEECE6-DAC1-20CD-8F51-DA044547EE81}"/>
                  </a:ext>
                </a:extLst>
              </p:cNvPr>
              <p:cNvSpPr txBox="1"/>
              <p:nvPr/>
            </p:nvSpPr>
            <p:spPr>
              <a:xfrm>
                <a:off x="4370484" y="3556852"/>
                <a:ext cx="1257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6DFEECE6-DAC1-20CD-8F51-DA044547E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484" y="3556852"/>
                <a:ext cx="1257224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7F9F86D-9B3E-DC16-477D-4C00FD7E401C}"/>
                  </a:ext>
                </a:extLst>
              </p:cNvPr>
              <p:cNvSpPr txBox="1"/>
              <p:nvPr/>
            </p:nvSpPr>
            <p:spPr>
              <a:xfrm>
                <a:off x="756488" y="4849399"/>
                <a:ext cx="4225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𝐹𝑜𝑢𝑙𝑖𝑛𝑔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𝐹𝑜𝑢𝑙𝑖𝑛𝑔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004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7F9F86D-9B3E-DC16-477D-4C00FD7E4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8" y="4849399"/>
                <a:ext cx="4225087" cy="338554"/>
              </a:xfrm>
              <a:prstGeom prst="rect">
                <a:avLst/>
              </a:prstGeom>
              <a:blipFill>
                <a:blip r:embed="rId1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EEA5D11-7168-980C-3908-265EED94EEF7}"/>
                  </a:ext>
                </a:extLst>
              </p:cNvPr>
              <p:cNvSpPr txBox="1"/>
              <p:nvPr/>
            </p:nvSpPr>
            <p:spPr>
              <a:xfrm>
                <a:off x="4105275" y="5147224"/>
                <a:ext cx="15105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EEA5D11-7168-980C-3908-265EED94E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275" y="5147224"/>
                <a:ext cx="151059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42FE8F9-B0EF-A410-7C3E-B75A2E17D70D}"/>
              </a:ext>
            </a:extLst>
          </p:cNvPr>
          <p:cNvSpPr/>
          <p:nvPr/>
        </p:nvSpPr>
        <p:spPr>
          <a:xfrm>
            <a:off x="6807167" y="1140866"/>
            <a:ext cx="4492530" cy="7869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924A8D2-51A6-F5E6-3187-D9A449793A43}"/>
                  </a:ext>
                </a:extLst>
              </p:cNvPr>
              <p:cNvSpPr txBox="1"/>
              <p:nvPr/>
            </p:nvSpPr>
            <p:spPr>
              <a:xfrm>
                <a:off x="10148402" y="1140865"/>
                <a:ext cx="1257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924A8D2-51A6-F5E6-3187-D9A449793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8402" y="1140865"/>
                <a:ext cx="1257224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C964B46-A5C0-6BA2-3106-2A56F3F891CD}"/>
                  </a:ext>
                </a:extLst>
              </p:cNvPr>
              <p:cNvSpPr txBox="1"/>
              <p:nvPr/>
            </p:nvSpPr>
            <p:spPr>
              <a:xfrm>
                <a:off x="9822447" y="2043124"/>
                <a:ext cx="15651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C964B46-A5C0-6BA2-3106-2A56F3F89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447" y="2043124"/>
                <a:ext cx="1565196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0F0DFB5-AD46-BAD6-46A2-93B017D163E5}"/>
                  </a:ext>
                </a:extLst>
              </p:cNvPr>
              <p:cNvSpPr txBox="1"/>
              <p:nvPr/>
            </p:nvSpPr>
            <p:spPr>
              <a:xfrm>
                <a:off x="10130419" y="3414758"/>
                <a:ext cx="1257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0F0DFB5-AD46-BAD6-46A2-93B017D16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419" y="3414758"/>
                <a:ext cx="1257224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3F2AEC3D-63BE-1828-AC85-DCEBB2949F5C}"/>
              </a:ext>
            </a:extLst>
          </p:cNvPr>
          <p:cNvSpPr/>
          <p:nvPr/>
        </p:nvSpPr>
        <p:spPr>
          <a:xfrm>
            <a:off x="6807167" y="2016467"/>
            <a:ext cx="4492530" cy="1222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C507618A-7119-7293-4461-409A6CC50EC6}"/>
              </a:ext>
            </a:extLst>
          </p:cNvPr>
          <p:cNvSpPr/>
          <p:nvPr/>
        </p:nvSpPr>
        <p:spPr>
          <a:xfrm>
            <a:off x="6807167" y="3354444"/>
            <a:ext cx="4492530" cy="27891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E857719F-EDBB-8CDE-A00C-BE374D380925}"/>
              </a:ext>
            </a:extLst>
          </p:cNvPr>
          <p:cNvSpPr txBox="1"/>
          <p:nvPr/>
        </p:nvSpPr>
        <p:spPr>
          <a:xfrm>
            <a:off x="620921" y="5614604"/>
            <a:ext cx="281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chemeClr val="accent3"/>
                </a:solidFill>
              </a:rPr>
              <a:t>緑：</a:t>
            </a:r>
            <a:r>
              <a:rPr kumimoji="1" lang="en-US" altLang="ja-JP" sz="1600" dirty="0">
                <a:solidFill>
                  <a:schemeClr val="accent3"/>
                </a:solidFill>
              </a:rPr>
              <a:t>Fixed Parameter</a:t>
            </a:r>
          </a:p>
          <a:p>
            <a:r>
              <a:rPr kumimoji="1" lang="ja-JP" altLang="en-US" sz="1600" dirty="0">
                <a:solidFill>
                  <a:schemeClr val="accent4"/>
                </a:solidFill>
              </a:rPr>
              <a:t>赤：</a:t>
            </a:r>
            <a:r>
              <a:rPr kumimoji="1" lang="en-US" altLang="ja-JP" sz="1600" dirty="0">
                <a:solidFill>
                  <a:schemeClr val="accent4"/>
                </a:solidFill>
              </a:rPr>
              <a:t>Intermediate Variable</a:t>
            </a:r>
            <a:endParaRPr kumimoji="1" lang="ja-JP" altLang="en-US" sz="16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1DC7482-FAF6-8580-7AE6-041FF27C3FEE}"/>
                  </a:ext>
                </a:extLst>
              </p:cNvPr>
              <p:cNvSpPr txBox="1"/>
              <p:nvPr/>
            </p:nvSpPr>
            <p:spPr>
              <a:xfrm>
                <a:off x="9246233" y="1520678"/>
                <a:ext cx="2053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004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1DC7482-FAF6-8580-7AE6-041FF27C3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233" y="1520678"/>
                <a:ext cx="2053464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15F7B563-5F51-CCA8-D602-18D630075822}"/>
                  </a:ext>
                </a:extLst>
              </p:cNvPr>
              <p:cNvSpPr txBox="1"/>
              <p:nvPr/>
            </p:nvSpPr>
            <p:spPr>
              <a:xfrm>
                <a:off x="2257425" y="4434003"/>
                <a:ext cx="3057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16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15F7B563-5F51-CCA8-D602-18D630075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425" y="4434003"/>
                <a:ext cx="3057525" cy="338554"/>
              </a:xfrm>
              <a:prstGeom prst="rect">
                <a:avLst/>
              </a:prstGeom>
              <a:blipFill>
                <a:blip r:embed="rId2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4663CDC2-F410-32E3-7BD4-73EC989E7941}"/>
                  </a:ext>
                </a:extLst>
              </p:cNvPr>
              <p:cNvSpPr txBox="1"/>
              <p:nvPr/>
            </p:nvSpPr>
            <p:spPr>
              <a:xfrm>
                <a:off x="7206581" y="4519534"/>
                <a:ext cx="2053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𝑓𝑜𝑢𝑙𝑖𝑛𝑔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]≤0.9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4663CDC2-F410-32E3-7BD4-73EC989E7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81" y="4519534"/>
                <a:ext cx="2053464" cy="338554"/>
              </a:xfrm>
              <a:prstGeom prst="rect">
                <a:avLst/>
              </a:prstGeom>
              <a:blipFill>
                <a:blip r:embed="rId2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60D58C4-5537-B31A-67DB-57CD8F4C22F0}"/>
                  </a:ext>
                </a:extLst>
              </p:cNvPr>
              <p:cNvSpPr txBox="1"/>
              <p:nvPr/>
            </p:nvSpPr>
            <p:spPr>
              <a:xfrm>
                <a:off x="7296440" y="2804705"/>
                <a:ext cx="36382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−0.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004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004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60D58C4-5537-B31A-67DB-57CD8F4C2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440" y="2804705"/>
                <a:ext cx="3638259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081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Work008 (LVMWD) </a:t>
            </a:r>
            <a:r>
              <a:rPr lang="ja-JP" altLang="en-US" dirty="0"/>
              <a:t>：問題規模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 16">
                <a:extLst>
                  <a:ext uri="{FF2B5EF4-FFF2-40B4-BE49-F238E27FC236}">
                    <a16:creationId xmlns:a16="http://schemas.microsoft.com/office/drawing/2014/main" id="{68DC205B-C601-6E84-ECED-1B0B3762787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8261" y="2656591"/>
              <a:ext cx="9396413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90839">
                      <a:extLst>
                        <a:ext uri="{9D8B030D-6E8A-4147-A177-3AD203B41FA5}">
                          <a16:colId xmlns:a16="http://schemas.microsoft.com/office/drawing/2014/main" val="3907095020"/>
                        </a:ext>
                      </a:extLst>
                    </a:gridCol>
                    <a:gridCol w="3305175">
                      <a:extLst>
                        <a:ext uri="{9D8B030D-6E8A-4147-A177-3AD203B41FA5}">
                          <a16:colId xmlns:a16="http://schemas.microsoft.com/office/drawing/2014/main" val="2294459047"/>
                        </a:ext>
                      </a:extLst>
                    </a:gridCol>
                    <a:gridCol w="3200399">
                      <a:extLst>
                        <a:ext uri="{9D8B030D-6E8A-4147-A177-3AD203B41FA5}">
                          <a16:colId xmlns:a16="http://schemas.microsoft.com/office/drawing/2014/main" val="1839276127"/>
                        </a:ext>
                      </a:extLst>
                    </a:gridCol>
                  </a:tblGrid>
                  <a:tr h="272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Timestep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Total Opt. Variable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Num of Constraints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0231978"/>
                      </a:ext>
                    </a:extLst>
                  </a:tr>
                  <a:tr h="2728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4008241"/>
                      </a:ext>
                    </a:extLst>
                  </a:tr>
                  <a:tr h="272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48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96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430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8486214"/>
                      </a:ext>
                    </a:extLst>
                  </a:tr>
                  <a:tr h="272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96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192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862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45835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 16">
                <a:extLst>
                  <a:ext uri="{FF2B5EF4-FFF2-40B4-BE49-F238E27FC236}">
                    <a16:creationId xmlns:a16="http://schemas.microsoft.com/office/drawing/2014/main" id="{68DC205B-C601-6E84-ECED-1B0B376278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86327"/>
                  </p:ext>
                </p:extLst>
              </p:nvPr>
            </p:nvGraphicFramePr>
            <p:xfrm>
              <a:off x="1338261" y="2656591"/>
              <a:ext cx="9396413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90839">
                      <a:extLst>
                        <a:ext uri="{9D8B030D-6E8A-4147-A177-3AD203B41FA5}">
                          <a16:colId xmlns:a16="http://schemas.microsoft.com/office/drawing/2014/main" val="3907095020"/>
                        </a:ext>
                      </a:extLst>
                    </a:gridCol>
                    <a:gridCol w="3305175">
                      <a:extLst>
                        <a:ext uri="{9D8B030D-6E8A-4147-A177-3AD203B41FA5}">
                          <a16:colId xmlns:a16="http://schemas.microsoft.com/office/drawing/2014/main" val="2294459047"/>
                        </a:ext>
                      </a:extLst>
                    </a:gridCol>
                    <a:gridCol w="3200399">
                      <a:extLst>
                        <a:ext uri="{9D8B030D-6E8A-4147-A177-3AD203B41FA5}">
                          <a16:colId xmlns:a16="http://schemas.microsoft.com/office/drawing/2014/main" val="1839276127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Timestep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Total Opt. Variable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Num of Constraints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023197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1" t="-101786" r="-225949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477" t="-101786" r="-97238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3905" t="-101786" r="-571" b="-2196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40082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48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96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430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848621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96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192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862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45835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D5B772-86E9-D8B4-4094-35DA6F521317}"/>
              </a:ext>
            </a:extLst>
          </p:cNvPr>
          <p:cNvSpPr txBox="1"/>
          <p:nvPr/>
        </p:nvSpPr>
        <p:spPr>
          <a:xfrm>
            <a:off x="1125745" y="4531137"/>
            <a:ext cx="5313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600" dirty="0"/>
              <a:t>Period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600" dirty="0"/>
              <a:t>2022/06/01 0:00 – 2022/06/02 0:00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600" dirty="0"/>
              <a:t>30min time interval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600" dirty="0"/>
              <a:t>49step (first step is all fixed)</a:t>
            </a:r>
            <a:endParaRPr kumimoji="1" lang="ja-JP" altLang="en-US" sz="1600" dirty="0"/>
          </a:p>
        </p:txBody>
      </p:sp>
      <p:graphicFrame>
        <p:nvGraphicFramePr>
          <p:cNvPr id="5" name="表 16">
            <a:extLst>
              <a:ext uri="{FF2B5EF4-FFF2-40B4-BE49-F238E27FC236}">
                <a16:creationId xmlns:a16="http://schemas.microsoft.com/office/drawing/2014/main" id="{6D2EEE80-1380-8926-EE70-B567662CAC62}"/>
              </a:ext>
            </a:extLst>
          </p:cNvPr>
          <p:cNvGraphicFramePr>
            <a:graphicFrameLocks noGrp="1"/>
          </p:cNvGraphicFramePr>
          <p:nvPr/>
        </p:nvGraphicFramePr>
        <p:xfrm>
          <a:off x="1338261" y="1468720"/>
          <a:ext cx="939641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6774">
                  <a:extLst>
                    <a:ext uri="{9D8B030D-6E8A-4147-A177-3AD203B41FA5}">
                      <a16:colId xmlns:a16="http://schemas.microsoft.com/office/drawing/2014/main" val="3907095020"/>
                    </a:ext>
                  </a:extLst>
                </a:gridCol>
                <a:gridCol w="3298242">
                  <a:extLst>
                    <a:ext uri="{9D8B030D-6E8A-4147-A177-3AD203B41FA5}">
                      <a16:colId xmlns:a16="http://schemas.microsoft.com/office/drawing/2014/main" val="2692324252"/>
                    </a:ext>
                  </a:extLst>
                </a:gridCol>
                <a:gridCol w="3201398">
                  <a:extLst>
                    <a:ext uri="{9D8B030D-6E8A-4147-A177-3AD203B41FA5}">
                      <a16:colId xmlns:a16="http://schemas.microsoft.com/office/drawing/2014/main" val="2843604281"/>
                    </a:ext>
                  </a:extLst>
                </a:gridCol>
              </a:tblGrid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Num of Opt. Variable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Num of Param.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Num of Intermediate Variable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231978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008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511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最適化結果（探索過程における最良解の推移）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最適化結果</a:t>
            </a:r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658B476F-0D73-4D85-AF01-398893CF74A8}"/>
              </a:ext>
            </a:extLst>
          </p:cNvPr>
          <p:cNvSpPr txBox="1">
            <a:spLocks/>
          </p:cNvSpPr>
          <p:nvPr/>
        </p:nvSpPr>
        <p:spPr>
          <a:xfrm>
            <a:off x="517054" y="1020575"/>
            <a:ext cx="11400125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制約違反量が</a:t>
            </a:r>
            <a:r>
              <a:rPr lang="en-US" altLang="ja-JP" sz="2800" dirty="0"/>
              <a:t>0</a:t>
            </a:r>
            <a:r>
              <a:rPr lang="ja-JP" altLang="en-US" sz="2800" dirty="0"/>
              <a:t>の解を得た。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ただし、コストには改善の余地がある。</a:t>
            </a:r>
            <a:endParaRPr lang="en-US" altLang="ja-JP" sz="2400" dirty="0"/>
          </a:p>
        </p:txBody>
      </p:sp>
      <p:pic>
        <p:nvPicPr>
          <p:cNvPr id="20" name="図 19" descr="グラフ, 折れ線グラフ&#10;&#10;自動的に生成された説明">
            <a:extLst>
              <a:ext uri="{FF2B5EF4-FFF2-40B4-BE49-F238E27FC236}">
                <a16:creationId xmlns:a16="http://schemas.microsoft.com/office/drawing/2014/main" id="{2829591E-6D9A-D72A-B8DD-F700BF93D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055" y="2065395"/>
            <a:ext cx="6405420" cy="422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10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最適化結果（操作計画）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最適化結果</a:t>
            </a:r>
          </a:p>
        </p:txBody>
      </p:sp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00EB2174-82FB-0B8E-5ED2-C9B43AA90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5" y="946699"/>
            <a:ext cx="2741949" cy="1815552"/>
          </a:xfrm>
          <a:prstGeom prst="rect">
            <a:avLst/>
          </a:prstGeom>
        </p:spPr>
      </p:pic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C484D606-6B7F-F6CF-5ED6-9DBF4B015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853" y="946698"/>
            <a:ext cx="2741951" cy="1815553"/>
          </a:xfrm>
          <a:prstGeom prst="rect">
            <a:avLst/>
          </a:prstGeom>
        </p:spPr>
      </p:pic>
      <p:pic>
        <p:nvPicPr>
          <p:cNvPr id="11" name="図 10" descr="グラフ, 折れ線グラフ&#10;&#10;自動的に生成された説明">
            <a:extLst>
              <a:ext uri="{FF2B5EF4-FFF2-40B4-BE49-F238E27FC236}">
                <a16:creationId xmlns:a16="http://schemas.microsoft.com/office/drawing/2014/main" id="{F51BD251-2EAA-BE72-AE9C-53A4E1EDF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103" y="946698"/>
            <a:ext cx="2741951" cy="1815553"/>
          </a:xfrm>
          <a:prstGeom prst="rect">
            <a:avLst/>
          </a:prstGeom>
        </p:spPr>
      </p:pic>
      <p:pic>
        <p:nvPicPr>
          <p:cNvPr id="13" name="図 12" descr="グラフ, 折れ線グラフ&#10;&#10;自動的に生成された説明">
            <a:extLst>
              <a:ext uri="{FF2B5EF4-FFF2-40B4-BE49-F238E27FC236}">
                <a16:creationId xmlns:a16="http://schemas.microsoft.com/office/drawing/2014/main" id="{1F66FC6A-8F2A-467B-8A36-3305FDF3A9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353" y="946698"/>
            <a:ext cx="2741951" cy="1815553"/>
          </a:xfrm>
          <a:prstGeom prst="rect">
            <a:avLst/>
          </a:prstGeom>
        </p:spPr>
      </p:pic>
      <p:pic>
        <p:nvPicPr>
          <p:cNvPr id="16" name="図 15" descr="グラフ, 折れ線グラフ&#10;&#10;自動的に生成された説明">
            <a:extLst>
              <a:ext uri="{FF2B5EF4-FFF2-40B4-BE49-F238E27FC236}">
                <a16:creationId xmlns:a16="http://schemas.microsoft.com/office/drawing/2014/main" id="{B3DBBFBF-B49E-D4F6-D3F2-5C75F70836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5" y="2684142"/>
            <a:ext cx="2741949" cy="1815552"/>
          </a:xfrm>
          <a:prstGeom prst="rect">
            <a:avLst/>
          </a:prstGeom>
        </p:spPr>
      </p:pic>
      <p:pic>
        <p:nvPicPr>
          <p:cNvPr id="18" name="図 17" descr="グラフ, 折れ線グラフ&#10;&#10;自動的に生成された説明">
            <a:extLst>
              <a:ext uri="{FF2B5EF4-FFF2-40B4-BE49-F238E27FC236}">
                <a16:creationId xmlns:a16="http://schemas.microsoft.com/office/drawing/2014/main" id="{A9FB7330-F345-F601-D82B-B9500B63A8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505" y="2762251"/>
            <a:ext cx="2664297" cy="1764135"/>
          </a:xfrm>
          <a:prstGeom prst="rect">
            <a:avLst/>
          </a:prstGeom>
        </p:spPr>
      </p:pic>
      <p:pic>
        <p:nvPicPr>
          <p:cNvPr id="20" name="図 19" descr="グラフ, 折れ線グラフ&#10;&#10;自動的に生成された説明">
            <a:extLst>
              <a:ext uri="{FF2B5EF4-FFF2-40B4-BE49-F238E27FC236}">
                <a16:creationId xmlns:a16="http://schemas.microsoft.com/office/drawing/2014/main" id="{6DCD4B32-FB75-9F58-FCB1-F50B884B4C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103" y="2762251"/>
            <a:ext cx="2741951" cy="1815553"/>
          </a:xfrm>
          <a:prstGeom prst="rect">
            <a:avLst/>
          </a:prstGeom>
        </p:spPr>
      </p:pic>
      <p:pic>
        <p:nvPicPr>
          <p:cNvPr id="22" name="図 21" descr="グラフ, 折れ線グラフ, ヒストグラム&#10;&#10;自動的に生成された説明">
            <a:extLst>
              <a:ext uri="{FF2B5EF4-FFF2-40B4-BE49-F238E27FC236}">
                <a16:creationId xmlns:a16="http://schemas.microsoft.com/office/drawing/2014/main" id="{CE05D6B1-2108-6B8F-38D6-346757BADC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5" y="2813669"/>
            <a:ext cx="2671145" cy="1764135"/>
          </a:xfrm>
          <a:prstGeom prst="rect">
            <a:avLst/>
          </a:prstGeom>
        </p:spPr>
      </p:pic>
      <p:pic>
        <p:nvPicPr>
          <p:cNvPr id="24" name="図 23" descr="グラフ, 折れ線グラフ&#10;&#10;自動的に生成された説明">
            <a:extLst>
              <a:ext uri="{FF2B5EF4-FFF2-40B4-BE49-F238E27FC236}">
                <a16:creationId xmlns:a16="http://schemas.microsoft.com/office/drawing/2014/main" id="{88C84FB3-E1D3-4914-C1AD-001C97788B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5" y="4477436"/>
            <a:ext cx="2762248" cy="1828992"/>
          </a:xfrm>
          <a:prstGeom prst="rect">
            <a:avLst/>
          </a:prstGeom>
        </p:spPr>
      </p:pic>
      <p:pic>
        <p:nvPicPr>
          <p:cNvPr id="26" name="図 25" descr="グラフ, 折れ線グラフ&#10;&#10;自動的に生成された説明">
            <a:extLst>
              <a:ext uri="{FF2B5EF4-FFF2-40B4-BE49-F238E27FC236}">
                <a16:creationId xmlns:a16="http://schemas.microsoft.com/office/drawing/2014/main" id="{9B32F01D-C992-139C-4B0E-9C2E05CC31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5" y="4490876"/>
            <a:ext cx="2741949" cy="1815552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137741F-602A-F5B9-1D40-7A0AC4825A0F}"/>
              </a:ext>
            </a:extLst>
          </p:cNvPr>
          <p:cNvSpPr txBox="1"/>
          <p:nvPr/>
        </p:nvSpPr>
        <p:spPr>
          <a:xfrm>
            <a:off x="1448239" y="1142149"/>
            <a:ext cx="725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solidFill>
                  <a:schemeClr val="accent6">
                    <a:lumMod val="50000"/>
                  </a:schemeClr>
                </a:solidFill>
              </a:rPr>
              <a:t>コスト元</a:t>
            </a:r>
            <a:endParaRPr kumimoji="1" lang="ja-JP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0A23BA3-FCED-021E-4848-5C59FB63C324}"/>
              </a:ext>
            </a:extLst>
          </p:cNvPr>
          <p:cNvSpPr txBox="1"/>
          <p:nvPr/>
        </p:nvSpPr>
        <p:spPr>
          <a:xfrm>
            <a:off x="1448239" y="2935443"/>
            <a:ext cx="725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solidFill>
                  <a:schemeClr val="accent6">
                    <a:lumMod val="50000"/>
                  </a:schemeClr>
                </a:solidFill>
              </a:rPr>
              <a:t>コスト元</a:t>
            </a:r>
            <a:endParaRPr kumimoji="1" lang="ja-JP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086CA93-0495-02C8-02BB-D1E9B0731368}"/>
              </a:ext>
            </a:extLst>
          </p:cNvPr>
          <p:cNvSpPr txBox="1"/>
          <p:nvPr/>
        </p:nvSpPr>
        <p:spPr>
          <a:xfrm>
            <a:off x="1304294" y="1946463"/>
            <a:ext cx="1013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Sulfuric Acid Dosing</a:t>
            </a:r>
            <a:endParaRPr kumimoji="1"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F543BB2-D2EA-DDB3-848A-613C92D8EB10}"/>
              </a:ext>
            </a:extLst>
          </p:cNvPr>
          <p:cNvSpPr txBox="1"/>
          <p:nvPr/>
        </p:nvSpPr>
        <p:spPr>
          <a:xfrm>
            <a:off x="1214437" y="3762015"/>
            <a:ext cx="1192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UF Filtrate Total Chlorine</a:t>
            </a:r>
            <a:endParaRPr kumimoji="1" lang="ja-JP" altLang="en-US" sz="12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263E008-DD49-6AAA-114D-A00DB58EE83E}"/>
              </a:ext>
            </a:extLst>
          </p:cNvPr>
          <p:cNvSpPr txBox="1"/>
          <p:nvPr/>
        </p:nvSpPr>
        <p:spPr>
          <a:xfrm>
            <a:off x="4035946" y="2013787"/>
            <a:ext cx="1097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S1 Feed EC</a:t>
            </a:r>
            <a:endParaRPr kumimoji="1"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4B3F7D0-6229-0FC2-5485-1138C65ED6FD}"/>
              </a:ext>
            </a:extLst>
          </p:cNvPr>
          <p:cNvSpPr txBox="1"/>
          <p:nvPr/>
        </p:nvSpPr>
        <p:spPr>
          <a:xfrm>
            <a:off x="6709259" y="2013786"/>
            <a:ext cx="12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S1 Feed TOC</a:t>
            </a:r>
            <a:endParaRPr kumimoji="1" lang="ja-JP" altLang="en-US" sz="12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5E787F7-D3B4-CE68-1AB2-74908B1E616E}"/>
              </a:ext>
            </a:extLst>
          </p:cNvPr>
          <p:cNvSpPr txBox="1"/>
          <p:nvPr/>
        </p:nvSpPr>
        <p:spPr>
          <a:xfrm>
            <a:off x="9550940" y="1142185"/>
            <a:ext cx="1192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S1 Feed Pre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87574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最適化結果（中間変数の予測値）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最適化結果</a:t>
            </a:r>
          </a:p>
        </p:txBody>
      </p:sp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208A035D-3172-451F-4F8E-FFD18753B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74656"/>
            <a:ext cx="3848100" cy="2547978"/>
          </a:xfrm>
          <a:prstGeom prst="rect">
            <a:avLst/>
          </a:prstGeom>
        </p:spPr>
      </p:pic>
      <p:pic>
        <p:nvPicPr>
          <p:cNvPr id="10" name="図 9" descr="グラフ&#10;&#10;自動的に生成された説明">
            <a:extLst>
              <a:ext uri="{FF2B5EF4-FFF2-40B4-BE49-F238E27FC236}">
                <a16:creationId xmlns:a16="http://schemas.microsoft.com/office/drawing/2014/main" id="{F4F1906D-4CC0-D692-B7D7-D12BAAAF0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372" y="1774655"/>
            <a:ext cx="3942371" cy="2610398"/>
          </a:xfrm>
          <a:prstGeom prst="rect">
            <a:avLst/>
          </a:prstGeom>
        </p:spPr>
      </p:pic>
      <p:pic>
        <p:nvPicPr>
          <p:cNvPr id="14" name="図 13" descr="グラフ&#10;&#10;自動的に生成された説明">
            <a:extLst>
              <a:ext uri="{FF2B5EF4-FFF2-40B4-BE49-F238E27FC236}">
                <a16:creationId xmlns:a16="http://schemas.microsoft.com/office/drawing/2014/main" id="{F28363B0-CAE5-1716-92CD-CE3F2091C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409" y="1774655"/>
            <a:ext cx="3942372" cy="2610399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CFD01F7-8883-837C-11CF-5F6BFB2C9751}"/>
              </a:ext>
            </a:extLst>
          </p:cNvPr>
          <p:cNvSpPr txBox="1"/>
          <p:nvPr/>
        </p:nvSpPr>
        <p:spPr>
          <a:xfrm>
            <a:off x="517055" y="1466878"/>
            <a:ext cx="312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RO  Stage1 permeate EC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C5C1534-0847-F2BE-802E-230DC05B7420}"/>
              </a:ext>
            </a:extLst>
          </p:cNvPr>
          <p:cNvSpPr txBox="1"/>
          <p:nvPr/>
        </p:nvSpPr>
        <p:spPr>
          <a:xfrm>
            <a:off x="4655915" y="1457381"/>
            <a:ext cx="312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RO Total permeate TOC</a:t>
            </a:r>
            <a:endParaRPr kumimoji="1" lang="ja-JP" altLang="en-US" sz="1400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5976BCF-8FE6-B381-B544-E5489C9F230D}"/>
              </a:ext>
            </a:extLst>
          </p:cNvPr>
          <p:cNvSpPr txBox="1"/>
          <p:nvPr/>
        </p:nvSpPr>
        <p:spPr>
          <a:xfrm>
            <a:off x="8685898" y="1457381"/>
            <a:ext cx="312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RO Fouling</a:t>
            </a:r>
            <a:endParaRPr kumimoji="1" lang="ja-JP" altLang="en-US" sz="1400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531112B-993C-4450-4867-F2F30CB63E2A}"/>
              </a:ext>
            </a:extLst>
          </p:cNvPr>
          <p:cNvSpPr txBox="1"/>
          <p:nvPr/>
        </p:nvSpPr>
        <p:spPr>
          <a:xfrm>
            <a:off x="8566175" y="4695880"/>
            <a:ext cx="312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征矢さんのモデル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B19C833-FA8B-8EF8-B4C2-82564939411F}"/>
              </a:ext>
            </a:extLst>
          </p:cNvPr>
          <p:cNvSpPr txBox="1"/>
          <p:nvPr/>
        </p:nvSpPr>
        <p:spPr>
          <a:xfrm>
            <a:off x="4503515" y="4695880"/>
            <a:ext cx="312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適当なモデル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92E0F34-A4E6-DF96-6CD6-C470216780F7}"/>
              </a:ext>
            </a:extLst>
          </p:cNvPr>
          <p:cNvSpPr txBox="1"/>
          <p:nvPr/>
        </p:nvSpPr>
        <p:spPr>
          <a:xfrm>
            <a:off x="503421" y="4695880"/>
            <a:ext cx="312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適当なモデル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8F7731B-9627-1353-B110-D26810ED35B7}"/>
              </a:ext>
            </a:extLst>
          </p:cNvPr>
          <p:cNvSpPr txBox="1"/>
          <p:nvPr/>
        </p:nvSpPr>
        <p:spPr>
          <a:xfrm>
            <a:off x="8794776" y="3117851"/>
            <a:ext cx="31224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本来は</a:t>
            </a:r>
            <a:r>
              <a:rPr kumimoji="1" lang="en-US" altLang="ja-JP" sz="1400" b="1" dirty="0"/>
              <a:t>0-1</a:t>
            </a:r>
            <a:r>
              <a:rPr kumimoji="1" lang="ja-JP" altLang="en-US" sz="1400" b="1" dirty="0"/>
              <a:t>に収まるのが正しいが、</a:t>
            </a:r>
            <a:endParaRPr kumimoji="1" lang="en-US" altLang="ja-JP" sz="1400" b="1" dirty="0"/>
          </a:p>
          <a:p>
            <a:pPr algn="ctr"/>
            <a:r>
              <a:rPr kumimoji="1" lang="ja-JP" altLang="en-US" sz="1400" b="1" dirty="0"/>
              <a:t>実績データなどの選び方のせいで</a:t>
            </a:r>
            <a:endParaRPr kumimoji="1" lang="en-US" altLang="ja-JP" sz="1400" b="1" dirty="0"/>
          </a:p>
          <a:p>
            <a:pPr algn="ctr"/>
            <a:r>
              <a:rPr kumimoji="1" lang="ja-JP" altLang="en-US" sz="1400" b="1" dirty="0"/>
              <a:t>このくらい緩和した</a:t>
            </a:r>
          </a:p>
        </p:txBody>
      </p:sp>
    </p:spTree>
    <p:extLst>
      <p:ext uri="{BB962C8B-B14F-4D97-AF65-F5344CB8AC3E}">
        <p14:creationId xmlns:p14="http://schemas.microsoft.com/office/powerpoint/2010/main" val="3954776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目的関数や最適化変数の議論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517054" y="1020575"/>
            <a:ext cx="11400125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目的関数：投入薬品コスト、ポンプ駆動電力コスト、膜交換コスト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短期的（数日）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最適化：流量はほぼ一定なので圧力は動かさずに、投入薬品だけを変える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目的関数：投入薬品コスト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制約：それによって透過水質が基準を維持することが制約</a:t>
            </a:r>
            <a:endParaRPr lang="en-US" altLang="ja-JP" sz="2400" dirty="0"/>
          </a:p>
          <a:p>
            <a:pPr lvl="2">
              <a:defRPr/>
            </a:pPr>
            <a:r>
              <a:rPr lang="ja-JP" altLang="en-US" sz="2000" dirty="0"/>
              <a:t>（</a:t>
            </a:r>
            <a:r>
              <a:rPr lang="en-US" altLang="ja-JP" sz="2000" dirty="0"/>
              <a:t>LV</a:t>
            </a:r>
            <a:r>
              <a:rPr lang="ja-JP" altLang="en-US" sz="2000" dirty="0"/>
              <a:t>、</a:t>
            </a:r>
            <a:r>
              <a:rPr lang="en-US" altLang="ja-JP" sz="2000" dirty="0"/>
              <a:t>EC2/EC1=1.5log,TOC2/TOC1=2log</a:t>
            </a:r>
            <a:r>
              <a:rPr lang="ja-JP" altLang="en-US" sz="2000" dirty="0"/>
              <a:t>）</a:t>
            </a:r>
            <a:endParaRPr lang="en-US" altLang="ja-JP" sz="2000" dirty="0"/>
          </a:p>
          <a:p>
            <a:pPr>
              <a:defRPr/>
            </a:pPr>
            <a:r>
              <a:rPr lang="ja-JP" altLang="en-US" sz="2800" dirty="0"/>
              <a:t>長期的（数か月）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最適化：圧力を動かし、流量が変わる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目的関数：投入薬品コスト、ポンプ駆動電力コスト、膜交換コスト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制約：詰まりを解消するように、流量を維持したい（</a:t>
            </a:r>
            <a:r>
              <a:rPr lang="en-US" altLang="ja-JP" sz="2400" dirty="0"/>
              <a:t>LV</a:t>
            </a:r>
            <a:r>
              <a:rPr lang="ja-JP" altLang="en-US" sz="2400" dirty="0"/>
              <a:t>、回収率</a:t>
            </a:r>
            <a:r>
              <a:rPr lang="en-US" altLang="ja-JP" sz="2400" dirty="0"/>
              <a:t>0.8</a:t>
            </a:r>
            <a:r>
              <a:rPr lang="ja-JP" altLang="en-US" sz="2400" dirty="0"/>
              <a:t>以上）</a:t>
            </a:r>
            <a:endParaRPr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背景整理</a:t>
            </a:r>
          </a:p>
        </p:txBody>
      </p:sp>
    </p:spTree>
    <p:extLst>
      <p:ext uri="{BB962C8B-B14F-4D97-AF65-F5344CB8AC3E}">
        <p14:creationId xmlns:p14="http://schemas.microsoft.com/office/powerpoint/2010/main" val="254859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A9D55E1E-A614-4BD9-AF68-1F34864A1234}"/>
              </a:ext>
            </a:extLst>
          </p:cNvPr>
          <p:cNvSpPr txBox="1"/>
          <p:nvPr/>
        </p:nvSpPr>
        <p:spPr>
          <a:xfrm>
            <a:off x="1956848" y="1679169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Figure 1.2 (a): Flow Chart for RO Optimization (OCWD), RO Total</a:t>
            </a:r>
            <a:endParaRPr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0638406-9EBD-AEA2-293D-E1A0524C615F}"/>
              </a:ext>
            </a:extLst>
          </p:cNvPr>
          <p:cNvSpPr txBox="1"/>
          <p:nvPr/>
        </p:nvSpPr>
        <p:spPr>
          <a:xfrm>
            <a:off x="1956848" y="2348183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B09F79E8-8988-AD92-D2D4-49AEB6F72E1E}"/>
              </a:ext>
            </a:extLst>
          </p:cNvPr>
          <p:cNvSpPr txBox="1"/>
          <p:nvPr/>
        </p:nvSpPr>
        <p:spPr>
          <a:xfrm>
            <a:off x="1956848" y="3093942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ID002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93F2DCDC-8BBB-465B-B6B4-3238DE49ACD6}"/>
              </a:ext>
            </a:extLst>
          </p:cNvPr>
          <p:cNvSpPr txBox="1"/>
          <p:nvPr/>
        </p:nvSpPr>
        <p:spPr>
          <a:xfrm>
            <a:off x="1996945" y="1357383"/>
            <a:ext cx="59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kumimoji="1" lang="ja-JP" altLang="en-US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156FEBCC-09AC-CB3A-3B41-996A3B061346}"/>
              </a:ext>
            </a:extLst>
          </p:cNvPr>
          <p:cNvSpPr txBox="1"/>
          <p:nvPr/>
        </p:nvSpPr>
        <p:spPr>
          <a:xfrm>
            <a:off x="1015228" y="3089947"/>
            <a:ext cx="1097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659B62C0-2B04-C211-8286-8730903FCA53}"/>
              </a:ext>
            </a:extLst>
          </p:cNvPr>
          <p:cNvSpPr txBox="1"/>
          <p:nvPr/>
        </p:nvSpPr>
        <p:spPr>
          <a:xfrm>
            <a:off x="1086857" y="3899478"/>
            <a:ext cx="953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TOC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28AEB66F-9A66-10F3-98B6-ADB7F9DEF207}"/>
              </a:ext>
            </a:extLst>
          </p:cNvPr>
          <p:cNvSpPr txBox="1"/>
          <p:nvPr/>
        </p:nvSpPr>
        <p:spPr>
          <a:xfrm>
            <a:off x="5474540" y="4479377"/>
            <a:ext cx="1633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Permeate TOC Prediction Model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六角形 183">
            <a:extLst>
              <a:ext uri="{FF2B5EF4-FFF2-40B4-BE49-F238E27FC236}">
                <a16:creationId xmlns:a16="http://schemas.microsoft.com/office/drawing/2014/main" id="{4924AE17-5025-7DED-45D7-EDB7EC392A8B}"/>
              </a:ext>
            </a:extLst>
          </p:cNvPr>
          <p:cNvSpPr/>
          <p:nvPr/>
        </p:nvSpPr>
        <p:spPr>
          <a:xfrm>
            <a:off x="6031104" y="5045493"/>
            <a:ext cx="395976" cy="358496"/>
          </a:xfrm>
          <a:prstGeom prst="hexagon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D24EAD83-7DAB-9173-7710-7ABC8EE72CDD}"/>
              </a:ext>
            </a:extLst>
          </p:cNvPr>
          <p:cNvSpPr/>
          <p:nvPr/>
        </p:nvSpPr>
        <p:spPr>
          <a:xfrm>
            <a:off x="7862238" y="5033535"/>
            <a:ext cx="395976" cy="3798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E688A4F2-C4DE-A272-CA1C-A6A7FBB3B818}"/>
              </a:ext>
            </a:extLst>
          </p:cNvPr>
          <p:cNvSpPr txBox="1"/>
          <p:nvPr/>
        </p:nvSpPr>
        <p:spPr>
          <a:xfrm>
            <a:off x="7287077" y="4658333"/>
            <a:ext cx="1567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Permeate TOC</a:t>
            </a:r>
          </a:p>
        </p:txBody>
      </p:sp>
      <p:cxnSp>
        <p:nvCxnSpPr>
          <p:cNvPr id="188" name="直線矢印コネクタ 187">
            <a:extLst>
              <a:ext uri="{FF2B5EF4-FFF2-40B4-BE49-F238E27FC236}">
                <a16:creationId xmlns:a16="http://schemas.microsoft.com/office/drawing/2014/main" id="{720AA783-424D-C87E-9BEE-9B599DC259C9}"/>
              </a:ext>
            </a:extLst>
          </p:cNvPr>
          <p:cNvCxnSpPr>
            <a:cxnSpLocks/>
            <a:stCxn id="184" idx="0"/>
            <a:endCxn id="186" idx="1"/>
          </p:cNvCxnSpPr>
          <p:nvPr/>
        </p:nvCxnSpPr>
        <p:spPr>
          <a:xfrm flipV="1">
            <a:off x="6427080" y="5223466"/>
            <a:ext cx="1435158" cy="127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正方形/長方形 190">
            <a:extLst>
              <a:ext uri="{FF2B5EF4-FFF2-40B4-BE49-F238E27FC236}">
                <a16:creationId xmlns:a16="http://schemas.microsoft.com/office/drawing/2014/main" id="{921EF461-8A33-3C15-DD19-284CD6CACB46}"/>
              </a:ext>
            </a:extLst>
          </p:cNvPr>
          <p:cNvSpPr/>
          <p:nvPr/>
        </p:nvSpPr>
        <p:spPr>
          <a:xfrm>
            <a:off x="1052976" y="1283859"/>
            <a:ext cx="2342884" cy="47419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テキスト ボックス 228">
            <a:extLst>
              <a:ext uri="{FF2B5EF4-FFF2-40B4-BE49-F238E27FC236}">
                <a16:creationId xmlns:a16="http://schemas.microsoft.com/office/drawing/2014/main" id="{BB8787B6-C2F2-E7F9-A12D-D35F38E83243}"/>
              </a:ext>
            </a:extLst>
          </p:cNvPr>
          <p:cNvSpPr txBox="1"/>
          <p:nvPr/>
        </p:nvSpPr>
        <p:spPr>
          <a:xfrm>
            <a:off x="961972" y="933411"/>
            <a:ext cx="117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Feed</a:t>
            </a:r>
            <a:endParaRPr kumimoji="1" lang="ja-JP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BC88DB-C90D-FC3C-4F97-B647ADDA20BD}"/>
              </a:ext>
            </a:extLst>
          </p:cNvPr>
          <p:cNvSpPr txBox="1"/>
          <p:nvPr/>
        </p:nvSpPr>
        <p:spPr>
          <a:xfrm>
            <a:off x="1956848" y="4724008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ID004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1567D14-EECE-192D-2A71-D1DC7854CAD1}"/>
              </a:ext>
            </a:extLst>
          </p:cNvPr>
          <p:cNvSpPr txBox="1"/>
          <p:nvPr/>
        </p:nvSpPr>
        <p:spPr>
          <a:xfrm>
            <a:off x="4293756" y="1543952"/>
            <a:ext cx="1192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Feed Press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5AD5EE0-CA44-7391-036C-E6CFC960FE9B}"/>
              </a:ext>
            </a:extLst>
          </p:cNvPr>
          <p:cNvSpPr/>
          <p:nvPr/>
        </p:nvSpPr>
        <p:spPr>
          <a:xfrm>
            <a:off x="4057650" y="4257117"/>
            <a:ext cx="5962650" cy="14683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207AA5AD-7C1B-357B-F4F8-F263EBBA97FB}"/>
              </a:ext>
            </a:extLst>
          </p:cNvPr>
          <p:cNvSpPr txBox="1"/>
          <p:nvPr/>
        </p:nvSpPr>
        <p:spPr>
          <a:xfrm>
            <a:off x="3998128" y="3910861"/>
            <a:ext cx="1103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Total</a:t>
            </a:r>
            <a:endParaRPr kumimoji="1" lang="ja-JP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楕円 189">
            <a:extLst>
              <a:ext uri="{FF2B5EF4-FFF2-40B4-BE49-F238E27FC236}">
                <a16:creationId xmlns:a16="http://schemas.microsoft.com/office/drawing/2014/main" id="{D08293B0-55AD-E61E-4DE7-AC0E6EAFB40F}"/>
              </a:ext>
            </a:extLst>
          </p:cNvPr>
          <p:cNvSpPr/>
          <p:nvPr/>
        </p:nvSpPr>
        <p:spPr>
          <a:xfrm>
            <a:off x="5988445" y="5198849"/>
            <a:ext cx="66675" cy="6667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CA915627-0AA0-FE44-C14D-E530BFA420BC}"/>
              </a:ext>
            </a:extLst>
          </p:cNvPr>
          <p:cNvSpPr txBox="1"/>
          <p:nvPr/>
        </p:nvSpPr>
        <p:spPr>
          <a:xfrm>
            <a:off x="6733970" y="5266364"/>
            <a:ext cx="726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ID4000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D5869FA-1E27-B2B3-3C54-CB852789D01F}"/>
              </a:ext>
            </a:extLst>
          </p:cNvPr>
          <p:cNvSpPr txBox="1"/>
          <p:nvPr/>
        </p:nvSpPr>
        <p:spPr>
          <a:xfrm>
            <a:off x="1947323" y="5550741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ID005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テキスト ボックス 247">
            <a:extLst>
              <a:ext uri="{FF2B5EF4-FFF2-40B4-BE49-F238E27FC236}">
                <a16:creationId xmlns:a16="http://schemas.microsoft.com/office/drawing/2014/main" id="{7ABB0CED-26A9-8754-C2F7-F0250AB43669}"/>
              </a:ext>
            </a:extLst>
          </p:cNvPr>
          <p:cNvSpPr txBox="1"/>
          <p:nvPr/>
        </p:nvSpPr>
        <p:spPr>
          <a:xfrm>
            <a:off x="5966497" y="1543952"/>
            <a:ext cx="1192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Feed Flow 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5835852-57FA-0435-E152-68FCC3066465}"/>
              </a:ext>
            </a:extLst>
          </p:cNvPr>
          <p:cNvSpPr txBox="1"/>
          <p:nvPr/>
        </p:nvSpPr>
        <p:spPr>
          <a:xfrm>
            <a:off x="1956848" y="3898993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ID003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15330D1-1445-9BE8-F882-51580D2BF7FD}"/>
              </a:ext>
            </a:extLst>
          </p:cNvPr>
          <p:cNvSpPr txBox="1"/>
          <p:nvPr/>
        </p:nvSpPr>
        <p:spPr>
          <a:xfrm>
            <a:off x="1115674" y="5550741"/>
            <a:ext cx="896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pH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B79A661-738A-9CA5-E260-4CB3003FFC5B}"/>
              </a:ext>
            </a:extLst>
          </p:cNvPr>
          <p:cNvSpPr txBox="1"/>
          <p:nvPr/>
        </p:nvSpPr>
        <p:spPr>
          <a:xfrm>
            <a:off x="1030158" y="1558911"/>
            <a:ext cx="1067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Sulfuric Acid 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AB07771-A27B-869F-9276-237ABC24E75A}"/>
              </a:ext>
            </a:extLst>
          </p:cNvPr>
          <p:cNvSpPr txBox="1"/>
          <p:nvPr/>
        </p:nvSpPr>
        <p:spPr>
          <a:xfrm>
            <a:off x="1151328" y="2359691"/>
            <a:ext cx="82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Inhibitor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正方形/長方形 252">
            <a:extLst>
              <a:ext uri="{FF2B5EF4-FFF2-40B4-BE49-F238E27FC236}">
                <a16:creationId xmlns:a16="http://schemas.microsoft.com/office/drawing/2014/main" id="{3EA16F5F-68D9-3EAD-B080-18ABED2E97B3}"/>
              </a:ext>
            </a:extLst>
          </p:cNvPr>
          <p:cNvSpPr/>
          <p:nvPr/>
        </p:nvSpPr>
        <p:spPr>
          <a:xfrm>
            <a:off x="4057650" y="1283859"/>
            <a:ext cx="3509522" cy="14654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03A7B99-6805-421E-95A8-40545848D73B}"/>
              </a:ext>
            </a:extLst>
          </p:cNvPr>
          <p:cNvSpPr txBox="1"/>
          <p:nvPr/>
        </p:nvSpPr>
        <p:spPr>
          <a:xfrm>
            <a:off x="3961421" y="934149"/>
            <a:ext cx="1266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Stage1</a:t>
            </a:r>
            <a:endParaRPr kumimoji="1" lang="ja-JP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円柱 73">
            <a:extLst>
              <a:ext uri="{FF2B5EF4-FFF2-40B4-BE49-F238E27FC236}">
                <a16:creationId xmlns:a16="http://schemas.microsoft.com/office/drawing/2014/main" id="{64C044D5-0717-EEA4-947B-21595C390026}"/>
              </a:ext>
            </a:extLst>
          </p:cNvPr>
          <p:cNvSpPr/>
          <p:nvPr/>
        </p:nvSpPr>
        <p:spPr>
          <a:xfrm>
            <a:off x="4701647" y="1948907"/>
            <a:ext cx="310575" cy="300184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円柱 74">
            <a:extLst>
              <a:ext uri="{FF2B5EF4-FFF2-40B4-BE49-F238E27FC236}">
                <a16:creationId xmlns:a16="http://schemas.microsoft.com/office/drawing/2014/main" id="{D4119506-460D-0D80-3DE1-27B4EE087BD9}"/>
              </a:ext>
            </a:extLst>
          </p:cNvPr>
          <p:cNvSpPr/>
          <p:nvPr/>
        </p:nvSpPr>
        <p:spPr>
          <a:xfrm>
            <a:off x="6423395" y="1948907"/>
            <a:ext cx="310575" cy="300184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円柱 75">
            <a:extLst>
              <a:ext uri="{FF2B5EF4-FFF2-40B4-BE49-F238E27FC236}">
                <a16:creationId xmlns:a16="http://schemas.microsoft.com/office/drawing/2014/main" id="{09E461AE-AD34-29C3-7BE9-CFA37BAC3C65}"/>
              </a:ext>
            </a:extLst>
          </p:cNvPr>
          <p:cNvSpPr/>
          <p:nvPr/>
        </p:nvSpPr>
        <p:spPr>
          <a:xfrm>
            <a:off x="8670747" y="1948907"/>
            <a:ext cx="310575" cy="300184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09C1030-4C3A-8D09-88A9-355F0B72B915}"/>
              </a:ext>
            </a:extLst>
          </p:cNvPr>
          <p:cNvSpPr/>
          <p:nvPr/>
        </p:nvSpPr>
        <p:spPr>
          <a:xfrm>
            <a:off x="7722459" y="1278759"/>
            <a:ext cx="2297841" cy="14683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F5619BA8-AF6E-109F-8A86-AD58C749B4FF}"/>
              </a:ext>
            </a:extLst>
          </p:cNvPr>
          <p:cNvSpPr txBox="1"/>
          <p:nvPr/>
        </p:nvSpPr>
        <p:spPr>
          <a:xfrm>
            <a:off x="8229623" y="1543952"/>
            <a:ext cx="1192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Feed Press 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3BB980AF-7E53-D818-B718-ED9456343055}"/>
              </a:ext>
            </a:extLst>
          </p:cNvPr>
          <p:cNvSpPr txBox="1"/>
          <p:nvPr/>
        </p:nvSpPr>
        <p:spPr>
          <a:xfrm>
            <a:off x="7617287" y="934149"/>
            <a:ext cx="1266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Stage2</a:t>
            </a:r>
            <a:endParaRPr kumimoji="1" lang="ja-JP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コネクタ: カギ線 105">
            <a:extLst>
              <a:ext uri="{FF2B5EF4-FFF2-40B4-BE49-F238E27FC236}">
                <a16:creationId xmlns:a16="http://schemas.microsoft.com/office/drawing/2014/main" id="{51C8167C-808D-551A-5168-E6F337F19F63}"/>
              </a:ext>
            </a:extLst>
          </p:cNvPr>
          <p:cNvCxnSpPr>
            <a:cxnSpLocks/>
            <a:stCxn id="9" idx="4"/>
            <a:endCxn id="190" idx="2"/>
          </p:cNvCxnSpPr>
          <p:nvPr/>
        </p:nvCxnSpPr>
        <p:spPr>
          <a:xfrm rot="16200000" flipH="1">
            <a:off x="4875003" y="4118744"/>
            <a:ext cx="1470343" cy="756541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円柱 129">
            <a:extLst>
              <a:ext uri="{FF2B5EF4-FFF2-40B4-BE49-F238E27FC236}">
                <a16:creationId xmlns:a16="http://schemas.microsoft.com/office/drawing/2014/main" id="{D7121548-0943-CFDF-961D-C769822C40D3}"/>
              </a:ext>
            </a:extLst>
          </p:cNvPr>
          <p:cNvSpPr/>
          <p:nvPr/>
        </p:nvSpPr>
        <p:spPr>
          <a:xfrm>
            <a:off x="2591760" y="5490215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3566D2E4-85DD-EDE6-126B-48BB3B0EE9F1}"/>
              </a:ext>
            </a:extLst>
          </p:cNvPr>
          <p:cNvSpPr txBox="1"/>
          <p:nvPr/>
        </p:nvSpPr>
        <p:spPr>
          <a:xfrm>
            <a:off x="1015228" y="4610836"/>
            <a:ext cx="109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Temperature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円柱 139">
            <a:extLst>
              <a:ext uri="{FF2B5EF4-FFF2-40B4-BE49-F238E27FC236}">
                <a16:creationId xmlns:a16="http://schemas.microsoft.com/office/drawing/2014/main" id="{1E3A8C91-E57E-079E-C6A0-0D1782E89330}"/>
              </a:ext>
            </a:extLst>
          </p:cNvPr>
          <p:cNvSpPr/>
          <p:nvPr/>
        </p:nvSpPr>
        <p:spPr>
          <a:xfrm>
            <a:off x="2592190" y="4672016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円柱 143">
            <a:extLst>
              <a:ext uri="{FF2B5EF4-FFF2-40B4-BE49-F238E27FC236}">
                <a16:creationId xmlns:a16="http://schemas.microsoft.com/office/drawing/2014/main" id="{AED55C3B-9518-96ED-59A9-8B7D73E71DCB}"/>
              </a:ext>
            </a:extLst>
          </p:cNvPr>
          <p:cNvSpPr/>
          <p:nvPr/>
        </p:nvSpPr>
        <p:spPr>
          <a:xfrm>
            <a:off x="2591760" y="3850409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円柱 150">
            <a:extLst>
              <a:ext uri="{FF2B5EF4-FFF2-40B4-BE49-F238E27FC236}">
                <a16:creationId xmlns:a16="http://schemas.microsoft.com/office/drawing/2014/main" id="{926D033D-F22A-7942-AA89-2CE97700307F}"/>
              </a:ext>
            </a:extLst>
          </p:cNvPr>
          <p:cNvSpPr/>
          <p:nvPr/>
        </p:nvSpPr>
        <p:spPr>
          <a:xfrm>
            <a:off x="2591760" y="3032773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円柱 153">
            <a:extLst>
              <a:ext uri="{FF2B5EF4-FFF2-40B4-BE49-F238E27FC236}">
                <a16:creationId xmlns:a16="http://schemas.microsoft.com/office/drawing/2014/main" id="{930395CA-24E4-8E9A-B583-25A25401EF6E}"/>
              </a:ext>
            </a:extLst>
          </p:cNvPr>
          <p:cNvSpPr/>
          <p:nvPr/>
        </p:nvSpPr>
        <p:spPr>
          <a:xfrm>
            <a:off x="2591760" y="2290857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円柱 156">
            <a:extLst>
              <a:ext uri="{FF2B5EF4-FFF2-40B4-BE49-F238E27FC236}">
                <a16:creationId xmlns:a16="http://schemas.microsoft.com/office/drawing/2014/main" id="{F22F1D9B-5FEA-1D9E-FB9C-B85CB7F51F1B}"/>
              </a:ext>
            </a:extLst>
          </p:cNvPr>
          <p:cNvSpPr/>
          <p:nvPr/>
        </p:nvSpPr>
        <p:spPr>
          <a:xfrm>
            <a:off x="2591760" y="1623884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F7A23153-4C28-B761-A370-F3C87DA420EA}"/>
              </a:ext>
            </a:extLst>
          </p:cNvPr>
          <p:cNvSpPr txBox="1"/>
          <p:nvPr/>
        </p:nvSpPr>
        <p:spPr>
          <a:xfrm>
            <a:off x="5101628" y="2259701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0D4E6363-397A-1978-DEA0-DAA601093C1E}"/>
              </a:ext>
            </a:extLst>
          </p:cNvPr>
          <p:cNvSpPr txBox="1"/>
          <p:nvPr/>
        </p:nvSpPr>
        <p:spPr>
          <a:xfrm>
            <a:off x="6570419" y="2249090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5DB0BA3A-466F-A000-50BE-0303C74BE023}"/>
              </a:ext>
            </a:extLst>
          </p:cNvPr>
          <p:cNvSpPr txBox="1"/>
          <p:nvPr/>
        </p:nvSpPr>
        <p:spPr>
          <a:xfrm>
            <a:off x="8902808" y="2249090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9D9E028D-24F3-231E-5991-59640225404E}"/>
              </a:ext>
            </a:extLst>
          </p:cNvPr>
          <p:cNvSpPr txBox="1"/>
          <p:nvPr/>
        </p:nvSpPr>
        <p:spPr>
          <a:xfrm>
            <a:off x="1995197" y="2090812"/>
            <a:ext cx="59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kumimoji="1" lang="ja-JP" altLang="en-US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FAD6A3E-9CA4-CFD5-39BF-E22C14A03B50}"/>
              </a:ext>
            </a:extLst>
          </p:cNvPr>
          <p:cNvSpPr/>
          <p:nvPr/>
        </p:nvSpPr>
        <p:spPr>
          <a:xfrm>
            <a:off x="5198566" y="3695169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40B3E233-BCF9-3264-5ED0-0765A55A001F}"/>
              </a:ext>
            </a:extLst>
          </p:cNvPr>
          <p:cNvCxnSpPr>
            <a:cxnSpLocks/>
            <a:stCxn id="9" idx="6"/>
            <a:endCxn id="76" idx="3"/>
          </p:cNvCxnSpPr>
          <p:nvPr/>
        </p:nvCxnSpPr>
        <p:spPr>
          <a:xfrm flipV="1">
            <a:off x="5265241" y="2249091"/>
            <a:ext cx="3560794" cy="1479416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33B76623-815E-7D2B-9B80-009383A6EF16}"/>
              </a:ext>
            </a:extLst>
          </p:cNvPr>
          <p:cNvCxnSpPr>
            <a:cxnSpLocks/>
            <a:stCxn id="9" idx="6"/>
            <a:endCxn id="75" idx="3"/>
          </p:cNvCxnSpPr>
          <p:nvPr/>
        </p:nvCxnSpPr>
        <p:spPr>
          <a:xfrm flipV="1">
            <a:off x="5265241" y="2249091"/>
            <a:ext cx="1313442" cy="1479416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011BE94C-5D56-E8E1-39E1-78643719A1CD}"/>
              </a:ext>
            </a:extLst>
          </p:cNvPr>
          <p:cNvCxnSpPr>
            <a:cxnSpLocks/>
            <a:stCxn id="9" idx="2"/>
            <a:endCxn id="74" idx="3"/>
          </p:cNvCxnSpPr>
          <p:nvPr/>
        </p:nvCxnSpPr>
        <p:spPr>
          <a:xfrm rot="10800000">
            <a:off x="4856936" y="2249091"/>
            <a:ext cx="341631" cy="1479416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27FAFDC1-70F3-3EB6-A25C-3F151A96B0BF}"/>
              </a:ext>
            </a:extLst>
          </p:cNvPr>
          <p:cNvCxnSpPr>
            <a:cxnSpLocks/>
            <a:stCxn id="9" idx="2"/>
            <a:endCxn id="157" idx="4"/>
          </p:cNvCxnSpPr>
          <p:nvPr/>
        </p:nvCxnSpPr>
        <p:spPr>
          <a:xfrm rot="10800000">
            <a:off x="2967556" y="1823657"/>
            <a:ext cx="2231010" cy="1904850"/>
          </a:xfrm>
          <a:prstGeom prst="bentConnector3">
            <a:avLst>
              <a:gd name="adj1" fmla="val 6648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コネクタ: カギ線 225">
            <a:extLst>
              <a:ext uri="{FF2B5EF4-FFF2-40B4-BE49-F238E27FC236}">
                <a16:creationId xmlns:a16="http://schemas.microsoft.com/office/drawing/2014/main" id="{AE393E45-8CA0-F780-30C2-4B176F620084}"/>
              </a:ext>
            </a:extLst>
          </p:cNvPr>
          <p:cNvCxnSpPr>
            <a:cxnSpLocks/>
            <a:stCxn id="9" idx="2"/>
            <a:endCxn id="154" idx="4"/>
          </p:cNvCxnSpPr>
          <p:nvPr/>
        </p:nvCxnSpPr>
        <p:spPr>
          <a:xfrm rot="10800000">
            <a:off x="2967556" y="2490631"/>
            <a:ext cx="2231010" cy="1237877"/>
          </a:xfrm>
          <a:prstGeom prst="bentConnector3">
            <a:avLst>
              <a:gd name="adj1" fmla="val 6648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コネクタ: カギ線 230">
            <a:extLst>
              <a:ext uri="{FF2B5EF4-FFF2-40B4-BE49-F238E27FC236}">
                <a16:creationId xmlns:a16="http://schemas.microsoft.com/office/drawing/2014/main" id="{5EFFEFB4-1FCA-373F-6985-0033130C14F1}"/>
              </a:ext>
            </a:extLst>
          </p:cNvPr>
          <p:cNvCxnSpPr>
            <a:cxnSpLocks/>
            <a:stCxn id="9" idx="2"/>
            <a:endCxn id="151" idx="4"/>
          </p:cNvCxnSpPr>
          <p:nvPr/>
        </p:nvCxnSpPr>
        <p:spPr>
          <a:xfrm rot="10800000">
            <a:off x="2967556" y="3232547"/>
            <a:ext cx="2231010" cy="495961"/>
          </a:xfrm>
          <a:prstGeom prst="bentConnector3">
            <a:avLst>
              <a:gd name="adj1" fmla="val 6648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コネクタ: カギ線 235">
            <a:extLst>
              <a:ext uri="{FF2B5EF4-FFF2-40B4-BE49-F238E27FC236}">
                <a16:creationId xmlns:a16="http://schemas.microsoft.com/office/drawing/2014/main" id="{F8ED5270-03B5-B69E-A862-844AD901662D}"/>
              </a:ext>
            </a:extLst>
          </p:cNvPr>
          <p:cNvCxnSpPr>
            <a:cxnSpLocks/>
            <a:stCxn id="9" idx="2"/>
            <a:endCxn id="144" idx="4"/>
          </p:cNvCxnSpPr>
          <p:nvPr/>
        </p:nvCxnSpPr>
        <p:spPr>
          <a:xfrm rot="10800000" flipV="1">
            <a:off x="2967556" y="3728506"/>
            <a:ext cx="2231010" cy="321675"/>
          </a:xfrm>
          <a:prstGeom prst="bentConnector3">
            <a:avLst>
              <a:gd name="adj1" fmla="val 6648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コネクタ: カギ線 239">
            <a:extLst>
              <a:ext uri="{FF2B5EF4-FFF2-40B4-BE49-F238E27FC236}">
                <a16:creationId xmlns:a16="http://schemas.microsoft.com/office/drawing/2014/main" id="{F8FF6149-4AE6-70A1-F787-5AEBCDD5D10F}"/>
              </a:ext>
            </a:extLst>
          </p:cNvPr>
          <p:cNvCxnSpPr>
            <a:cxnSpLocks/>
            <a:stCxn id="9" idx="2"/>
            <a:endCxn id="140" idx="4"/>
          </p:cNvCxnSpPr>
          <p:nvPr/>
        </p:nvCxnSpPr>
        <p:spPr>
          <a:xfrm rot="10800000" flipV="1">
            <a:off x="2967986" y="3728507"/>
            <a:ext cx="2230580" cy="1143282"/>
          </a:xfrm>
          <a:prstGeom prst="bentConnector3">
            <a:avLst>
              <a:gd name="adj1" fmla="val 6604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コネクタ: カギ線 243">
            <a:extLst>
              <a:ext uri="{FF2B5EF4-FFF2-40B4-BE49-F238E27FC236}">
                <a16:creationId xmlns:a16="http://schemas.microsoft.com/office/drawing/2014/main" id="{E85CF829-9EDC-574B-C5DB-3A33BD0143E9}"/>
              </a:ext>
            </a:extLst>
          </p:cNvPr>
          <p:cNvCxnSpPr>
            <a:cxnSpLocks/>
            <a:stCxn id="9" idx="2"/>
            <a:endCxn id="130" idx="4"/>
          </p:cNvCxnSpPr>
          <p:nvPr/>
        </p:nvCxnSpPr>
        <p:spPr>
          <a:xfrm rot="10800000" flipV="1">
            <a:off x="2967556" y="3728506"/>
            <a:ext cx="2231010" cy="1961481"/>
          </a:xfrm>
          <a:prstGeom prst="bentConnector3">
            <a:avLst>
              <a:gd name="adj1" fmla="val 6603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62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9F6606F-A000-40A0-B8E0-3A6F19DC527B}"/>
              </a:ext>
            </a:extLst>
          </p:cNvPr>
          <p:cNvSpPr txBox="1"/>
          <p:nvPr/>
        </p:nvSpPr>
        <p:spPr>
          <a:xfrm>
            <a:off x="5138834" y="1091802"/>
            <a:ext cx="11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S1_Perm_EC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六角形 104">
            <a:extLst>
              <a:ext uri="{FF2B5EF4-FFF2-40B4-BE49-F238E27FC236}">
                <a16:creationId xmlns:a16="http://schemas.microsoft.com/office/drawing/2014/main" id="{811D5CDB-0C56-4D2A-AA46-20F4266829A5}"/>
              </a:ext>
            </a:extLst>
          </p:cNvPr>
          <p:cNvSpPr/>
          <p:nvPr/>
        </p:nvSpPr>
        <p:spPr>
          <a:xfrm>
            <a:off x="5524841" y="1413870"/>
            <a:ext cx="395976" cy="358496"/>
          </a:xfrm>
          <a:prstGeom prst="hexagon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4D60F21A-76AD-49D9-A6C1-AB0DDE7CDD5F}"/>
              </a:ext>
            </a:extLst>
          </p:cNvPr>
          <p:cNvSpPr txBox="1"/>
          <p:nvPr/>
        </p:nvSpPr>
        <p:spPr>
          <a:xfrm>
            <a:off x="6697928" y="1136521"/>
            <a:ext cx="1192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Permeate EC</a:t>
            </a:r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Figure 1.2 (b): Flow Chart for RO Optimization (OCWD) Each Stage</a:t>
            </a:r>
            <a:endParaRPr lang="ja-JP" altLang="en-US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9D08CFBC-A8CD-CD93-3693-52440F01BBDD}"/>
              </a:ext>
            </a:extLst>
          </p:cNvPr>
          <p:cNvCxnSpPr>
            <a:cxnSpLocks/>
            <a:stCxn id="105" idx="0"/>
            <a:endCxn id="126" idx="1"/>
          </p:cNvCxnSpPr>
          <p:nvPr/>
        </p:nvCxnSpPr>
        <p:spPr>
          <a:xfrm>
            <a:off x="5920817" y="1593118"/>
            <a:ext cx="1190709" cy="89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C39CC313-0F7C-4156-6699-9228C77F381E}"/>
              </a:ext>
            </a:extLst>
          </p:cNvPr>
          <p:cNvSpPr/>
          <p:nvPr/>
        </p:nvSpPr>
        <p:spPr>
          <a:xfrm>
            <a:off x="4702665" y="1114141"/>
            <a:ext cx="7098809" cy="7560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5B0F78C0-1F11-4892-9A39-B255140DCB2F}"/>
              </a:ext>
            </a:extLst>
          </p:cNvPr>
          <p:cNvSpPr txBox="1"/>
          <p:nvPr/>
        </p:nvSpPr>
        <p:spPr>
          <a:xfrm>
            <a:off x="10805996" y="761619"/>
            <a:ext cx="113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Stage1</a:t>
            </a:r>
            <a:endParaRPr kumimoji="1" lang="ja-JP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2821ED-841A-FB53-BA37-2DD30D16C599}"/>
              </a:ext>
            </a:extLst>
          </p:cNvPr>
          <p:cNvSpPr txBox="1"/>
          <p:nvPr/>
        </p:nvSpPr>
        <p:spPr>
          <a:xfrm>
            <a:off x="10805996" y="2284859"/>
            <a:ext cx="113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Stage2</a:t>
            </a:r>
            <a:endParaRPr kumimoji="1" lang="ja-JP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654871-2490-3468-6C24-5C45EF84A76B}"/>
              </a:ext>
            </a:extLst>
          </p:cNvPr>
          <p:cNvSpPr txBox="1"/>
          <p:nvPr/>
        </p:nvSpPr>
        <p:spPr>
          <a:xfrm>
            <a:off x="10805996" y="4408116"/>
            <a:ext cx="113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Stage3</a:t>
            </a:r>
            <a:endParaRPr kumimoji="1" lang="ja-JP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6230AA7F-23D6-FD25-C87F-A18593935768}"/>
              </a:ext>
            </a:extLst>
          </p:cNvPr>
          <p:cNvSpPr txBox="1"/>
          <p:nvPr/>
        </p:nvSpPr>
        <p:spPr>
          <a:xfrm>
            <a:off x="7459609" y="2360959"/>
            <a:ext cx="98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Feed EC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81412DF2-259E-03C8-3F6E-9C665A44B40D}"/>
              </a:ext>
            </a:extLst>
          </p:cNvPr>
          <p:cNvSpPr/>
          <p:nvPr/>
        </p:nvSpPr>
        <p:spPr>
          <a:xfrm>
            <a:off x="5357781" y="1567056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8A2A2B52-D748-D343-8BC2-51652714A820}"/>
              </a:ext>
            </a:extLst>
          </p:cNvPr>
          <p:cNvSpPr txBox="1"/>
          <p:nvPr/>
        </p:nvSpPr>
        <p:spPr>
          <a:xfrm>
            <a:off x="6114349" y="1575434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ID1000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AE351D48-2138-0FA9-872A-6FEE8418AB93}"/>
              </a:ext>
            </a:extLst>
          </p:cNvPr>
          <p:cNvSpPr txBox="1"/>
          <p:nvPr/>
        </p:nvSpPr>
        <p:spPr>
          <a:xfrm>
            <a:off x="6069363" y="2287201"/>
            <a:ext cx="1149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S2_Feed_EC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六角形 250">
            <a:extLst>
              <a:ext uri="{FF2B5EF4-FFF2-40B4-BE49-F238E27FC236}">
                <a16:creationId xmlns:a16="http://schemas.microsoft.com/office/drawing/2014/main" id="{9FDFBEC3-DDC7-E95D-4589-FB01FA30A9D8}"/>
              </a:ext>
            </a:extLst>
          </p:cNvPr>
          <p:cNvSpPr/>
          <p:nvPr/>
        </p:nvSpPr>
        <p:spPr>
          <a:xfrm>
            <a:off x="6422401" y="2607716"/>
            <a:ext cx="395976" cy="358496"/>
          </a:xfrm>
          <a:prstGeom prst="hexagon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0D268B8E-ADAA-D8AB-6C2A-797071744333}"/>
              </a:ext>
            </a:extLst>
          </p:cNvPr>
          <p:cNvSpPr/>
          <p:nvPr/>
        </p:nvSpPr>
        <p:spPr>
          <a:xfrm>
            <a:off x="6338642" y="2760902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713C14C-DDA0-BAFE-EBE7-94FDC0768F2F}"/>
              </a:ext>
            </a:extLst>
          </p:cNvPr>
          <p:cNvSpPr txBox="1"/>
          <p:nvPr/>
        </p:nvSpPr>
        <p:spPr>
          <a:xfrm>
            <a:off x="7585000" y="2544337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ID2000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EBF37DC-1353-79B8-C3FF-DA790C2A432C}"/>
              </a:ext>
            </a:extLst>
          </p:cNvPr>
          <p:cNvSpPr/>
          <p:nvPr/>
        </p:nvSpPr>
        <p:spPr>
          <a:xfrm>
            <a:off x="4702665" y="2336546"/>
            <a:ext cx="7098808" cy="20270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642B6AF-39CF-ED4E-F584-CDA5102DCCBD}"/>
              </a:ext>
            </a:extLst>
          </p:cNvPr>
          <p:cNvSpPr txBox="1"/>
          <p:nvPr/>
        </p:nvSpPr>
        <p:spPr>
          <a:xfrm>
            <a:off x="8574655" y="2533933"/>
            <a:ext cx="132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S2_Perm_EC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六角形 251">
            <a:extLst>
              <a:ext uri="{FF2B5EF4-FFF2-40B4-BE49-F238E27FC236}">
                <a16:creationId xmlns:a16="http://schemas.microsoft.com/office/drawing/2014/main" id="{D40F1701-5725-E59B-DB33-29AF8DB72171}"/>
              </a:ext>
            </a:extLst>
          </p:cNvPr>
          <p:cNvSpPr/>
          <p:nvPr/>
        </p:nvSpPr>
        <p:spPr>
          <a:xfrm>
            <a:off x="9043405" y="2866136"/>
            <a:ext cx="395976" cy="358496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9B06B640-6A08-BB06-AC77-6BFF3D48BF42}"/>
              </a:ext>
            </a:extLst>
          </p:cNvPr>
          <p:cNvCxnSpPr>
            <a:cxnSpLocks/>
            <a:stCxn id="252" idx="0"/>
            <a:endCxn id="144" idx="1"/>
          </p:cNvCxnSpPr>
          <p:nvPr/>
        </p:nvCxnSpPr>
        <p:spPr>
          <a:xfrm>
            <a:off x="9439381" y="3045384"/>
            <a:ext cx="1123180" cy="8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>
            <a:extLst>
              <a:ext uri="{FF2B5EF4-FFF2-40B4-BE49-F238E27FC236}">
                <a16:creationId xmlns:a16="http://schemas.microsoft.com/office/drawing/2014/main" id="{8E5460F8-9445-BD6C-EAFB-E3E7696071FD}"/>
              </a:ext>
            </a:extLst>
          </p:cNvPr>
          <p:cNvSpPr/>
          <p:nvPr/>
        </p:nvSpPr>
        <p:spPr>
          <a:xfrm>
            <a:off x="8933495" y="3009797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F27C0EA-AC0E-F8E7-0358-D9562266F7BB}"/>
              </a:ext>
            </a:extLst>
          </p:cNvPr>
          <p:cNvSpPr txBox="1"/>
          <p:nvPr/>
        </p:nvSpPr>
        <p:spPr>
          <a:xfrm>
            <a:off x="9598672" y="2770231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ID2001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32282C4-9814-A7B8-E38E-B665AC39FB1E}"/>
              </a:ext>
            </a:extLst>
          </p:cNvPr>
          <p:cNvSpPr/>
          <p:nvPr/>
        </p:nvSpPr>
        <p:spPr>
          <a:xfrm>
            <a:off x="4690752" y="4717721"/>
            <a:ext cx="7110722" cy="1477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77F09A13-BC28-7FB8-1729-D0A8686958AD}"/>
              </a:ext>
            </a:extLst>
          </p:cNvPr>
          <p:cNvSpPr txBox="1"/>
          <p:nvPr/>
        </p:nvSpPr>
        <p:spPr>
          <a:xfrm>
            <a:off x="9080803" y="5322923"/>
            <a:ext cx="1264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S3_Perm_EC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六角形 89">
            <a:extLst>
              <a:ext uri="{FF2B5EF4-FFF2-40B4-BE49-F238E27FC236}">
                <a16:creationId xmlns:a16="http://schemas.microsoft.com/office/drawing/2014/main" id="{2154D50F-3445-1286-0EC1-C9E9EF627515}"/>
              </a:ext>
            </a:extLst>
          </p:cNvPr>
          <p:cNvSpPr/>
          <p:nvPr/>
        </p:nvSpPr>
        <p:spPr>
          <a:xfrm>
            <a:off x="9516288" y="5711470"/>
            <a:ext cx="395976" cy="358496"/>
          </a:xfrm>
          <a:prstGeom prst="hexago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178EA4A4-92AA-3AB7-75BD-31D0414669D5}"/>
              </a:ext>
            </a:extLst>
          </p:cNvPr>
          <p:cNvCxnSpPr>
            <a:cxnSpLocks/>
            <a:stCxn id="90" idx="0"/>
            <a:endCxn id="145" idx="1"/>
          </p:cNvCxnSpPr>
          <p:nvPr/>
        </p:nvCxnSpPr>
        <p:spPr>
          <a:xfrm flipV="1">
            <a:off x="9912264" y="5888941"/>
            <a:ext cx="1262188" cy="177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楕円 94">
            <a:extLst>
              <a:ext uri="{FF2B5EF4-FFF2-40B4-BE49-F238E27FC236}">
                <a16:creationId xmlns:a16="http://schemas.microsoft.com/office/drawing/2014/main" id="{294CDA36-5B43-D747-A059-53BE5EA54737}"/>
              </a:ext>
            </a:extLst>
          </p:cNvPr>
          <p:cNvSpPr/>
          <p:nvPr/>
        </p:nvSpPr>
        <p:spPr>
          <a:xfrm>
            <a:off x="9454003" y="5731306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685FEDBF-5CCE-8BC1-9317-3682C49C7993}"/>
              </a:ext>
            </a:extLst>
          </p:cNvPr>
          <p:cNvSpPr/>
          <p:nvPr/>
        </p:nvSpPr>
        <p:spPr>
          <a:xfrm>
            <a:off x="9454003" y="5978956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3DC395F-7819-CBE7-377E-0EFD19D1380B}"/>
              </a:ext>
            </a:extLst>
          </p:cNvPr>
          <p:cNvSpPr txBox="1"/>
          <p:nvPr/>
        </p:nvSpPr>
        <p:spPr>
          <a:xfrm>
            <a:off x="10102454" y="5909006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ID3001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E8E3A9C-C7E6-05EC-A1F6-596D3F68A86E}"/>
              </a:ext>
            </a:extLst>
          </p:cNvPr>
          <p:cNvSpPr txBox="1"/>
          <p:nvPr/>
        </p:nvSpPr>
        <p:spPr>
          <a:xfrm>
            <a:off x="1956848" y="1684940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EF0783-6D98-1B65-37B9-C1280A45D70D}"/>
              </a:ext>
            </a:extLst>
          </p:cNvPr>
          <p:cNvSpPr txBox="1"/>
          <p:nvPr/>
        </p:nvSpPr>
        <p:spPr>
          <a:xfrm>
            <a:off x="1956848" y="2353954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2E4A0E2-B280-937E-CA4E-92981C145F3B}"/>
              </a:ext>
            </a:extLst>
          </p:cNvPr>
          <p:cNvSpPr txBox="1"/>
          <p:nvPr/>
        </p:nvSpPr>
        <p:spPr>
          <a:xfrm>
            <a:off x="1956848" y="3099713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ID002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38A238D-01FD-D4DF-7F45-C5E620057CA5}"/>
              </a:ext>
            </a:extLst>
          </p:cNvPr>
          <p:cNvSpPr txBox="1"/>
          <p:nvPr/>
        </p:nvSpPr>
        <p:spPr>
          <a:xfrm>
            <a:off x="1996945" y="1357383"/>
            <a:ext cx="59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kumimoji="1" lang="ja-JP" altLang="en-US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147BD23-6D02-9D19-8431-8BC304CFBB2E}"/>
              </a:ext>
            </a:extLst>
          </p:cNvPr>
          <p:cNvSpPr txBox="1"/>
          <p:nvPr/>
        </p:nvSpPr>
        <p:spPr>
          <a:xfrm>
            <a:off x="1015228" y="3089947"/>
            <a:ext cx="1097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7330A77-AD31-5246-7162-4867B7D2CA13}"/>
              </a:ext>
            </a:extLst>
          </p:cNvPr>
          <p:cNvSpPr txBox="1"/>
          <p:nvPr/>
        </p:nvSpPr>
        <p:spPr>
          <a:xfrm>
            <a:off x="1086857" y="3899478"/>
            <a:ext cx="953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TOC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D6740B5-1D98-4DF6-5431-792FE4020F68}"/>
              </a:ext>
            </a:extLst>
          </p:cNvPr>
          <p:cNvSpPr/>
          <p:nvPr/>
        </p:nvSpPr>
        <p:spPr>
          <a:xfrm>
            <a:off x="1052976" y="1283859"/>
            <a:ext cx="2342884" cy="47419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9325DF-56F2-7AE4-29E0-EB8B30011333}"/>
              </a:ext>
            </a:extLst>
          </p:cNvPr>
          <p:cNvSpPr txBox="1"/>
          <p:nvPr/>
        </p:nvSpPr>
        <p:spPr>
          <a:xfrm>
            <a:off x="961972" y="933411"/>
            <a:ext cx="117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Feed</a:t>
            </a:r>
            <a:endParaRPr kumimoji="1" lang="ja-JP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8733890-5C32-29B0-E631-4BBBDD7CC027}"/>
              </a:ext>
            </a:extLst>
          </p:cNvPr>
          <p:cNvSpPr txBox="1"/>
          <p:nvPr/>
        </p:nvSpPr>
        <p:spPr>
          <a:xfrm>
            <a:off x="1956848" y="4726528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ID004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4CFA6C6-2690-6FBE-11B6-0CEDA0141108}"/>
              </a:ext>
            </a:extLst>
          </p:cNvPr>
          <p:cNvSpPr txBox="1"/>
          <p:nvPr/>
        </p:nvSpPr>
        <p:spPr>
          <a:xfrm>
            <a:off x="1947323" y="5550741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ID005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76103EF-4C67-3202-45AF-33D572F3DE2F}"/>
              </a:ext>
            </a:extLst>
          </p:cNvPr>
          <p:cNvSpPr txBox="1"/>
          <p:nvPr/>
        </p:nvSpPr>
        <p:spPr>
          <a:xfrm>
            <a:off x="1956848" y="3901513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ID003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881A794-ECD3-296C-CF41-701E4868C884}"/>
              </a:ext>
            </a:extLst>
          </p:cNvPr>
          <p:cNvSpPr txBox="1"/>
          <p:nvPr/>
        </p:nvSpPr>
        <p:spPr>
          <a:xfrm>
            <a:off x="1115674" y="5550741"/>
            <a:ext cx="896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pH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テキスト ボックス 223">
            <a:extLst>
              <a:ext uri="{FF2B5EF4-FFF2-40B4-BE49-F238E27FC236}">
                <a16:creationId xmlns:a16="http://schemas.microsoft.com/office/drawing/2014/main" id="{1AE4E368-386D-C5D2-C968-7A236D02618C}"/>
              </a:ext>
            </a:extLst>
          </p:cNvPr>
          <p:cNvSpPr txBox="1"/>
          <p:nvPr/>
        </p:nvSpPr>
        <p:spPr>
          <a:xfrm>
            <a:off x="1030158" y="1558911"/>
            <a:ext cx="1067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Sulfuric Acid 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598602B6-F5D2-5CFB-8BA6-BE8BE599E554}"/>
              </a:ext>
            </a:extLst>
          </p:cNvPr>
          <p:cNvSpPr txBox="1"/>
          <p:nvPr/>
        </p:nvSpPr>
        <p:spPr>
          <a:xfrm>
            <a:off x="1151328" y="2359691"/>
            <a:ext cx="82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Inhibitor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円柱 225">
            <a:extLst>
              <a:ext uri="{FF2B5EF4-FFF2-40B4-BE49-F238E27FC236}">
                <a16:creationId xmlns:a16="http://schemas.microsoft.com/office/drawing/2014/main" id="{FD57EE87-690A-F77D-2F58-5236197674CD}"/>
              </a:ext>
            </a:extLst>
          </p:cNvPr>
          <p:cNvSpPr/>
          <p:nvPr/>
        </p:nvSpPr>
        <p:spPr>
          <a:xfrm>
            <a:off x="2594484" y="5493086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テキスト ボックス 226">
            <a:extLst>
              <a:ext uri="{FF2B5EF4-FFF2-40B4-BE49-F238E27FC236}">
                <a16:creationId xmlns:a16="http://schemas.microsoft.com/office/drawing/2014/main" id="{B9368482-EC08-64EE-3781-228E7C72F716}"/>
              </a:ext>
            </a:extLst>
          </p:cNvPr>
          <p:cNvSpPr txBox="1"/>
          <p:nvPr/>
        </p:nvSpPr>
        <p:spPr>
          <a:xfrm>
            <a:off x="1015228" y="4610836"/>
            <a:ext cx="109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Temperature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円柱 229">
            <a:extLst>
              <a:ext uri="{FF2B5EF4-FFF2-40B4-BE49-F238E27FC236}">
                <a16:creationId xmlns:a16="http://schemas.microsoft.com/office/drawing/2014/main" id="{5DBF7A40-D08F-8A5F-BF6A-2BD0C2B6C9A8}"/>
              </a:ext>
            </a:extLst>
          </p:cNvPr>
          <p:cNvSpPr/>
          <p:nvPr/>
        </p:nvSpPr>
        <p:spPr>
          <a:xfrm>
            <a:off x="2594914" y="4674887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円柱 236">
            <a:extLst>
              <a:ext uri="{FF2B5EF4-FFF2-40B4-BE49-F238E27FC236}">
                <a16:creationId xmlns:a16="http://schemas.microsoft.com/office/drawing/2014/main" id="{4C5AA54C-40A9-BDE1-878E-B27D3FF01861}"/>
              </a:ext>
            </a:extLst>
          </p:cNvPr>
          <p:cNvSpPr/>
          <p:nvPr/>
        </p:nvSpPr>
        <p:spPr>
          <a:xfrm>
            <a:off x="2594484" y="3854193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円柱 241">
            <a:extLst>
              <a:ext uri="{FF2B5EF4-FFF2-40B4-BE49-F238E27FC236}">
                <a16:creationId xmlns:a16="http://schemas.microsoft.com/office/drawing/2014/main" id="{1A0F8CD6-E861-E265-8B5B-C4687B1CF92A}"/>
              </a:ext>
            </a:extLst>
          </p:cNvPr>
          <p:cNvSpPr/>
          <p:nvPr/>
        </p:nvSpPr>
        <p:spPr>
          <a:xfrm>
            <a:off x="2594484" y="3035644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円柱 243">
            <a:extLst>
              <a:ext uri="{FF2B5EF4-FFF2-40B4-BE49-F238E27FC236}">
                <a16:creationId xmlns:a16="http://schemas.microsoft.com/office/drawing/2014/main" id="{0625885A-370E-7BEC-990D-15648E71C156}"/>
              </a:ext>
            </a:extLst>
          </p:cNvPr>
          <p:cNvSpPr/>
          <p:nvPr/>
        </p:nvSpPr>
        <p:spPr>
          <a:xfrm>
            <a:off x="2594484" y="2293728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円柱 244">
            <a:extLst>
              <a:ext uri="{FF2B5EF4-FFF2-40B4-BE49-F238E27FC236}">
                <a16:creationId xmlns:a16="http://schemas.microsoft.com/office/drawing/2014/main" id="{40950F5E-6755-716B-2943-E912A32BA85C}"/>
              </a:ext>
            </a:extLst>
          </p:cNvPr>
          <p:cNvSpPr/>
          <p:nvPr/>
        </p:nvSpPr>
        <p:spPr>
          <a:xfrm>
            <a:off x="2594484" y="1626755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テキスト ボックス 245">
            <a:extLst>
              <a:ext uri="{FF2B5EF4-FFF2-40B4-BE49-F238E27FC236}">
                <a16:creationId xmlns:a16="http://schemas.microsoft.com/office/drawing/2014/main" id="{8550F168-41C7-4ABE-EA0B-746213F1BD92}"/>
              </a:ext>
            </a:extLst>
          </p:cNvPr>
          <p:cNvSpPr txBox="1"/>
          <p:nvPr/>
        </p:nvSpPr>
        <p:spPr>
          <a:xfrm>
            <a:off x="1995197" y="2090812"/>
            <a:ext cx="59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kumimoji="1" lang="ja-JP" altLang="en-US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楕円 246">
            <a:extLst>
              <a:ext uri="{FF2B5EF4-FFF2-40B4-BE49-F238E27FC236}">
                <a16:creationId xmlns:a16="http://schemas.microsoft.com/office/drawing/2014/main" id="{C7CF679D-FF07-D698-0799-E8DF7246C420}"/>
              </a:ext>
            </a:extLst>
          </p:cNvPr>
          <p:cNvSpPr/>
          <p:nvPr/>
        </p:nvSpPr>
        <p:spPr>
          <a:xfrm>
            <a:off x="3039705" y="1662209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F19659BD-BC21-E0B1-EFB3-9F300644A4D6}"/>
              </a:ext>
            </a:extLst>
          </p:cNvPr>
          <p:cNvSpPr/>
          <p:nvPr/>
        </p:nvSpPr>
        <p:spPr>
          <a:xfrm>
            <a:off x="3039705" y="233848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楕円 109">
            <a:extLst>
              <a:ext uri="{FF2B5EF4-FFF2-40B4-BE49-F238E27FC236}">
                <a16:creationId xmlns:a16="http://schemas.microsoft.com/office/drawing/2014/main" id="{54E5CBB4-C4BC-0AEA-934F-E245DB47565B}"/>
              </a:ext>
            </a:extLst>
          </p:cNvPr>
          <p:cNvSpPr/>
          <p:nvPr/>
        </p:nvSpPr>
        <p:spPr>
          <a:xfrm>
            <a:off x="3039705" y="310048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000CC7B4-F734-413C-D884-F551F4BC2EFF}"/>
              </a:ext>
            </a:extLst>
          </p:cNvPr>
          <p:cNvSpPr/>
          <p:nvPr/>
        </p:nvSpPr>
        <p:spPr>
          <a:xfrm>
            <a:off x="3039705" y="473878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06996CE6-C522-CD69-7183-EB64BD315F61}"/>
              </a:ext>
            </a:extLst>
          </p:cNvPr>
          <p:cNvSpPr/>
          <p:nvPr/>
        </p:nvSpPr>
        <p:spPr>
          <a:xfrm>
            <a:off x="3039705" y="569128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27F3D14B-8055-5331-8BCE-B1A51EC8C8A6}"/>
              </a:ext>
            </a:extLst>
          </p:cNvPr>
          <p:cNvSpPr txBox="1"/>
          <p:nvPr/>
        </p:nvSpPr>
        <p:spPr>
          <a:xfrm>
            <a:off x="8184650" y="1119128"/>
            <a:ext cx="119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Feed Press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28A0A380-4C0B-B075-772A-70D617CC8C07}"/>
              </a:ext>
            </a:extLst>
          </p:cNvPr>
          <p:cNvSpPr/>
          <p:nvPr/>
        </p:nvSpPr>
        <p:spPr>
          <a:xfrm>
            <a:off x="7111526" y="1404084"/>
            <a:ext cx="395976" cy="3798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359C7239-E9AC-3F76-A60B-3BE333B2397C}"/>
              </a:ext>
            </a:extLst>
          </p:cNvPr>
          <p:cNvSpPr txBox="1"/>
          <p:nvPr/>
        </p:nvSpPr>
        <p:spPr>
          <a:xfrm>
            <a:off x="5177080" y="1850757"/>
            <a:ext cx="660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ID1000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円柱 132">
            <a:extLst>
              <a:ext uri="{FF2B5EF4-FFF2-40B4-BE49-F238E27FC236}">
                <a16:creationId xmlns:a16="http://schemas.microsoft.com/office/drawing/2014/main" id="{5E9C31BB-CE60-A0E8-ADBF-A36BC7BF96CE}"/>
              </a:ext>
            </a:extLst>
          </p:cNvPr>
          <p:cNvSpPr/>
          <p:nvPr/>
        </p:nvSpPr>
        <p:spPr>
          <a:xfrm>
            <a:off x="8592578" y="1389063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円柱 133">
            <a:extLst>
              <a:ext uri="{FF2B5EF4-FFF2-40B4-BE49-F238E27FC236}">
                <a16:creationId xmlns:a16="http://schemas.microsoft.com/office/drawing/2014/main" id="{0E0417CD-1BA5-3BF1-D4F3-3ADEF9E5B635}"/>
              </a:ext>
            </a:extLst>
          </p:cNvPr>
          <p:cNvSpPr/>
          <p:nvPr/>
        </p:nvSpPr>
        <p:spPr>
          <a:xfrm>
            <a:off x="9847875" y="1389063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円柱 134">
            <a:extLst>
              <a:ext uri="{FF2B5EF4-FFF2-40B4-BE49-F238E27FC236}">
                <a16:creationId xmlns:a16="http://schemas.microsoft.com/office/drawing/2014/main" id="{7F3AEB38-6637-5B51-8082-E93A35C046D2}"/>
              </a:ext>
            </a:extLst>
          </p:cNvPr>
          <p:cNvSpPr/>
          <p:nvPr/>
        </p:nvSpPr>
        <p:spPr>
          <a:xfrm>
            <a:off x="11017062" y="1397341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E047E699-442A-8EAC-E0D5-E6A442F310B4}"/>
              </a:ext>
            </a:extLst>
          </p:cNvPr>
          <p:cNvSpPr txBox="1"/>
          <p:nvPr/>
        </p:nvSpPr>
        <p:spPr>
          <a:xfrm>
            <a:off x="9405333" y="1119128"/>
            <a:ext cx="119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Feed Flow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4DB4ABC9-42F1-4363-9049-C8FE6722D14F}"/>
              </a:ext>
            </a:extLst>
          </p:cNvPr>
          <p:cNvSpPr txBox="1"/>
          <p:nvPr/>
        </p:nvSpPr>
        <p:spPr>
          <a:xfrm>
            <a:off x="10530417" y="1119128"/>
            <a:ext cx="134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Perm Flow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C89DC7A0-41F5-368D-4883-DEFCC4E9650A}"/>
              </a:ext>
            </a:extLst>
          </p:cNvPr>
          <p:cNvSpPr/>
          <p:nvPr/>
        </p:nvSpPr>
        <p:spPr>
          <a:xfrm>
            <a:off x="10562561" y="2856271"/>
            <a:ext cx="395976" cy="3798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FC464D6A-6EB0-79EF-D63D-B929A0F78E94}"/>
              </a:ext>
            </a:extLst>
          </p:cNvPr>
          <p:cNvSpPr/>
          <p:nvPr/>
        </p:nvSpPr>
        <p:spPr>
          <a:xfrm>
            <a:off x="11174452" y="5699010"/>
            <a:ext cx="395976" cy="3798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楕円 151">
            <a:extLst>
              <a:ext uri="{FF2B5EF4-FFF2-40B4-BE49-F238E27FC236}">
                <a16:creationId xmlns:a16="http://schemas.microsoft.com/office/drawing/2014/main" id="{9F36F5E4-1F00-9E82-B164-1E9A5B1DA5D5}"/>
              </a:ext>
            </a:extLst>
          </p:cNvPr>
          <p:cNvSpPr/>
          <p:nvPr/>
        </p:nvSpPr>
        <p:spPr>
          <a:xfrm>
            <a:off x="8098193" y="370512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楕円 153">
            <a:extLst>
              <a:ext uri="{FF2B5EF4-FFF2-40B4-BE49-F238E27FC236}">
                <a16:creationId xmlns:a16="http://schemas.microsoft.com/office/drawing/2014/main" id="{A31CD187-8591-A07C-C598-1CF72789054A}"/>
              </a:ext>
            </a:extLst>
          </p:cNvPr>
          <p:cNvSpPr/>
          <p:nvPr/>
        </p:nvSpPr>
        <p:spPr>
          <a:xfrm>
            <a:off x="3039705" y="180508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楕円 163">
            <a:extLst>
              <a:ext uri="{FF2B5EF4-FFF2-40B4-BE49-F238E27FC236}">
                <a16:creationId xmlns:a16="http://schemas.microsoft.com/office/drawing/2014/main" id="{60D9CDE1-35C0-0362-58EF-2DADA31CCEAE}"/>
              </a:ext>
            </a:extLst>
          </p:cNvPr>
          <p:cNvSpPr/>
          <p:nvPr/>
        </p:nvSpPr>
        <p:spPr>
          <a:xfrm>
            <a:off x="3039705" y="249088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楕円 173">
            <a:extLst>
              <a:ext uri="{FF2B5EF4-FFF2-40B4-BE49-F238E27FC236}">
                <a16:creationId xmlns:a16="http://schemas.microsoft.com/office/drawing/2014/main" id="{B6B55658-7126-4035-DFC0-5B9C8922E9F2}"/>
              </a:ext>
            </a:extLst>
          </p:cNvPr>
          <p:cNvSpPr/>
          <p:nvPr/>
        </p:nvSpPr>
        <p:spPr>
          <a:xfrm>
            <a:off x="3039705" y="4862609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FFBEB811-9A2E-8309-6777-72A924CECE4A}"/>
              </a:ext>
            </a:extLst>
          </p:cNvPr>
          <p:cNvSpPr txBox="1"/>
          <p:nvPr/>
        </p:nvSpPr>
        <p:spPr>
          <a:xfrm>
            <a:off x="10129094" y="2557742"/>
            <a:ext cx="1286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Permeate EC</a:t>
            </a:r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0B08FC05-A0C5-3F17-3C42-D627B2592539}"/>
              </a:ext>
            </a:extLst>
          </p:cNvPr>
          <p:cNvSpPr txBox="1"/>
          <p:nvPr/>
        </p:nvSpPr>
        <p:spPr>
          <a:xfrm>
            <a:off x="7938304" y="1532062"/>
            <a:ext cx="700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7C30ADB9-D124-6D2D-A97B-0FC2AE2CBA01}"/>
              </a:ext>
            </a:extLst>
          </p:cNvPr>
          <p:cNvSpPr txBox="1"/>
          <p:nvPr/>
        </p:nvSpPr>
        <p:spPr>
          <a:xfrm>
            <a:off x="9222473" y="1532062"/>
            <a:ext cx="637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DE08B271-8156-C82E-88BA-34CD43304A70}"/>
              </a:ext>
            </a:extLst>
          </p:cNvPr>
          <p:cNvSpPr txBox="1"/>
          <p:nvPr/>
        </p:nvSpPr>
        <p:spPr>
          <a:xfrm>
            <a:off x="10408672" y="1532062"/>
            <a:ext cx="637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ID102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テキスト ボックス 256">
            <a:extLst>
              <a:ext uri="{FF2B5EF4-FFF2-40B4-BE49-F238E27FC236}">
                <a16:creationId xmlns:a16="http://schemas.microsoft.com/office/drawing/2014/main" id="{41B74AC1-8A16-6A3D-B230-C927D0BAD84A}"/>
              </a:ext>
            </a:extLst>
          </p:cNvPr>
          <p:cNvSpPr txBox="1"/>
          <p:nvPr/>
        </p:nvSpPr>
        <p:spPr>
          <a:xfrm>
            <a:off x="6297396" y="4064099"/>
            <a:ext cx="119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Feed Press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円柱 257">
            <a:extLst>
              <a:ext uri="{FF2B5EF4-FFF2-40B4-BE49-F238E27FC236}">
                <a16:creationId xmlns:a16="http://schemas.microsoft.com/office/drawing/2014/main" id="{724AF12B-E67E-31E7-4EF4-3F3ACDD27653}"/>
              </a:ext>
            </a:extLst>
          </p:cNvPr>
          <p:cNvSpPr/>
          <p:nvPr/>
        </p:nvSpPr>
        <p:spPr>
          <a:xfrm>
            <a:off x="7439005" y="3921504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円柱 258">
            <a:extLst>
              <a:ext uri="{FF2B5EF4-FFF2-40B4-BE49-F238E27FC236}">
                <a16:creationId xmlns:a16="http://schemas.microsoft.com/office/drawing/2014/main" id="{CED67F4B-3202-0419-C1B7-8AD170E9C2B3}"/>
              </a:ext>
            </a:extLst>
          </p:cNvPr>
          <p:cNvSpPr/>
          <p:nvPr/>
        </p:nvSpPr>
        <p:spPr>
          <a:xfrm>
            <a:off x="9260783" y="3925552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円柱 259">
            <a:extLst>
              <a:ext uri="{FF2B5EF4-FFF2-40B4-BE49-F238E27FC236}">
                <a16:creationId xmlns:a16="http://schemas.microsoft.com/office/drawing/2014/main" id="{99EFA28C-0B33-72F9-B50E-8E38B3D6F963}"/>
              </a:ext>
            </a:extLst>
          </p:cNvPr>
          <p:cNvSpPr/>
          <p:nvPr/>
        </p:nvSpPr>
        <p:spPr>
          <a:xfrm>
            <a:off x="11268191" y="3934418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テキスト ボックス 260">
            <a:extLst>
              <a:ext uri="{FF2B5EF4-FFF2-40B4-BE49-F238E27FC236}">
                <a16:creationId xmlns:a16="http://schemas.microsoft.com/office/drawing/2014/main" id="{95C9BF56-9DF4-CFF1-58C3-872081DADBB5}"/>
              </a:ext>
            </a:extLst>
          </p:cNvPr>
          <p:cNvSpPr txBox="1"/>
          <p:nvPr/>
        </p:nvSpPr>
        <p:spPr>
          <a:xfrm>
            <a:off x="8139356" y="4081466"/>
            <a:ext cx="119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Feed Flow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テキスト ボックス 261">
            <a:extLst>
              <a:ext uri="{FF2B5EF4-FFF2-40B4-BE49-F238E27FC236}">
                <a16:creationId xmlns:a16="http://schemas.microsoft.com/office/drawing/2014/main" id="{99068D8C-397E-A9E9-06FD-ADEBFD8A9E9B}"/>
              </a:ext>
            </a:extLst>
          </p:cNvPr>
          <p:cNvSpPr txBox="1"/>
          <p:nvPr/>
        </p:nvSpPr>
        <p:spPr>
          <a:xfrm>
            <a:off x="10036330" y="4071447"/>
            <a:ext cx="134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Perm Flow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円柱 264">
            <a:extLst>
              <a:ext uri="{FF2B5EF4-FFF2-40B4-BE49-F238E27FC236}">
                <a16:creationId xmlns:a16="http://schemas.microsoft.com/office/drawing/2014/main" id="{A25FBAA1-1C5A-57D9-B65C-34F3BFCF0671}"/>
              </a:ext>
            </a:extLst>
          </p:cNvPr>
          <p:cNvSpPr/>
          <p:nvPr/>
        </p:nvSpPr>
        <p:spPr>
          <a:xfrm>
            <a:off x="8622555" y="5015251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テキスト ボックス 266">
            <a:extLst>
              <a:ext uri="{FF2B5EF4-FFF2-40B4-BE49-F238E27FC236}">
                <a16:creationId xmlns:a16="http://schemas.microsoft.com/office/drawing/2014/main" id="{DD0BA07D-6346-2F70-7ECB-A9028A4327D2}"/>
              </a:ext>
            </a:extLst>
          </p:cNvPr>
          <p:cNvSpPr txBox="1"/>
          <p:nvPr/>
        </p:nvSpPr>
        <p:spPr>
          <a:xfrm>
            <a:off x="8266269" y="4759553"/>
            <a:ext cx="119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 Feed Flow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六角形 269">
            <a:extLst>
              <a:ext uri="{FF2B5EF4-FFF2-40B4-BE49-F238E27FC236}">
                <a16:creationId xmlns:a16="http://schemas.microsoft.com/office/drawing/2014/main" id="{BB940631-8274-5EB1-D38D-537B768D9CEB}"/>
              </a:ext>
            </a:extLst>
          </p:cNvPr>
          <p:cNvSpPr/>
          <p:nvPr/>
        </p:nvSpPr>
        <p:spPr>
          <a:xfrm>
            <a:off x="6382361" y="5090567"/>
            <a:ext cx="395976" cy="358496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テキスト ボックス 270">
            <a:extLst>
              <a:ext uri="{FF2B5EF4-FFF2-40B4-BE49-F238E27FC236}">
                <a16:creationId xmlns:a16="http://schemas.microsoft.com/office/drawing/2014/main" id="{33315CC4-1228-2C6B-73CF-03E712C38D9D}"/>
              </a:ext>
            </a:extLst>
          </p:cNvPr>
          <p:cNvSpPr txBox="1"/>
          <p:nvPr/>
        </p:nvSpPr>
        <p:spPr>
          <a:xfrm>
            <a:off x="5946292" y="4772121"/>
            <a:ext cx="1264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S3_Feed_EC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2" name="コネクタ: カギ線 271">
            <a:extLst>
              <a:ext uri="{FF2B5EF4-FFF2-40B4-BE49-F238E27FC236}">
                <a16:creationId xmlns:a16="http://schemas.microsoft.com/office/drawing/2014/main" id="{8030B4AF-E527-FDB3-A254-69672D2AE4F2}"/>
              </a:ext>
            </a:extLst>
          </p:cNvPr>
          <p:cNvCxnSpPr>
            <a:cxnSpLocks/>
            <a:stCxn id="270" idx="0"/>
            <a:endCxn id="95" idx="2"/>
          </p:cNvCxnSpPr>
          <p:nvPr/>
        </p:nvCxnSpPr>
        <p:spPr>
          <a:xfrm>
            <a:off x="6778337" y="5269815"/>
            <a:ext cx="2675666" cy="494829"/>
          </a:xfrm>
          <a:prstGeom prst="bentConnector3">
            <a:avLst>
              <a:gd name="adj1" fmla="val 25081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テキスト ボックス 282">
            <a:extLst>
              <a:ext uri="{FF2B5EF4-FFF2-40B4-BE49-F238E27FC236}">
                <a16:creationId xmlns:a16="http://schemas.microsoft.com/office/drawing/2014/main" id="{8896E24D-901D-60D8-86C3-42099137921D}"/>
              </a:ext>
            </a:extLst>
          </p:cNvPr>
          <p:cNvSpPr txBox="1"/>
          <p:nvPr/>
        </p:nvSpPr>
        <p:spPr>
          <a:xfrm>
            <a:off x="10610151" y="5372357"/>
            <a:ext cx="1286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 Permeate EC</a:t>
            </a:r>
          </a:p>
        </p:txBody>
      </p:sp>
      <p:sp>
        <p:nvSpPr>
          <p:cNvPr id="307" name="楕円 306">
            <a:extLst>
              <a:ext uri="{FF2B5EF4-FFF2-40B4-BE49-F238E27FC236}">
                <a16:creationId xmlns:a16="http://schemas.microsoft.com/office/drawing/2014/main" id="{C120D4D8-5650-3EAF-3C91-788D7E546758}"/>
              </a:ext>
            </a:extLst>
          </p:cNvPr>
          <p:cNvSpPr/>
          <p:nvPr/>
        </p:nvSpPr>
        <p:spPr>
          <a:xfrm>
            <a:off x="6313733" y="524899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4" name="コネクタ: カギ線 323">
            <a:extLst>
              <a:ext uri="{FF2B5EF4-FFF2-40B4-BE49-F238E27FC236}">
                <a16:creationId xmlns:a16="http://schemas.microsoft.com/office/drawing/2014/main" id="{25488B14-BA94-3DF6-30FB-DEBAB006372F}"/>
              </a:ext>
            </a:extLst>
          </p:cNvPr>
          <p:cNvCxnSpPr>
            <a:cxnSpLocks/>
            <a:stCxn id="265" idx="3"/>
            <a:endCxn id="95" idx="2"/>
          </p:cNvCxnSpPr>
          <p:nvPr/>
        </p:nvCxnSpPr>
        <p:spPr>
          <a:xfrm rot="16200000" flipH="1">
            <a:off x="8957305" y="5267945"/>
            <a:ext cx="349847" cy="643550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コネクタ: カギ線 326">
            <a:extLst>
              <a:ext uri="{FF2B5EF4-FFF2-40B4-BE49-F238E27FC236}">
                <a16:creationId xmlns:a16="http://schemas.microsoft.com/office/drawing/2014/main" id="{20BB4BA2-9DEF-F3CE-08CB-79356A462B30}"/>
              </a:ext>
            </a:extLst>
          </p:cNvPr>
          <p:cNvCxnSpPr>
            <a:cxnSpLocks/>
            <a:stCxn id="104" idx="3"/>
          </p:cNvCxnSpPr>
          <p:nvPr/>
        </p:nvCxnSpPr>
        <p:spPr>
          <a:xfrm rot="16200000" flipH="1">
            <a:off x="6491085" y="3047302"/>
            <a:ext cx="950614" cy="4980668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楕円 329">
            <a:extLst>
              <a:ext uri="{FF2B5EF4-FFF2-40B4-BE49-F238E27FC236}">
                <a16:creationId xmlns:a16="http://schemas.microsoft.com/office/drawing/2014/main" id="{8A85FFCB-0D1D-88B0-0140-26AB996B1DF9}"/>
              </a:ext>
            </a:extLst>
          </p:cNvPr>
          <p:cNvSpPr/>
          <p:nvPr/>
        </p:nvSpPr>
        <p:spPr>
          <a:xfrm>
            <a:off x="3039705" y="498643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" name="楕円 337">
            <a:extLst>
              <a:ext uri="{FF2B5EF4-FFF2-40B4-BE49-F238E27FC236}">
                <a16:creationId xmlns:a16="http://schemas.microsoft.com/office/drawing/2014/main" id="{84874D7F-E358-914B-7AEF-FAEA156DCC73}"/>
              </a:ext>
            </a:extLst>
          </p:cNvPr>
          <p:cNvSpPr/>
          <p:nvPr/>
        </p:nvSpPr>
        <p:spPr>
          <a:xfrm>
            <a:off x="3039705" y="1947959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9" name="楕円 338">
            <a:extLst>
              <a:ext uri="{FF2B5EF4-FFF2-40B4-BE49-F238E27FC236}">
                <a16:creationId xmlns:a16="http://schemas.microsoft.com/office/drawing/2014/main" id="{896AF07E-BD35-BD92-6DAA-7F907A5233C3}"/>
              </a:ext>
            </a:extLst>
          </p:cNvPr>
          <p:cNvSpPr/>
          <p:nvPr/>
        </p:nvSpPr>
        <p:spPr>
          <a:xfrm>
            <a:off x="3039705" y="266233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9" name="テキスト ボックス 358">
            <a:extLst>
              <a:ext uri="{FF2B5EF4-FFF2-40B4-BE49-F238E27FC236}">
                <a16:creationId xmlns:a16="http://schemas.microsoft.com/office/drawing/2014/main" id="{1A3CEF2B-805A-15FB-A78F-406B86A2639F}"/>
              </a:ext>
            </a:extLst>
          </p:cNvPr>
          <p:cNvSpPr txBox="1"/>
          <p:nvPr/>
        </p:nvSpPr>
        <p:spPr>
          <a:xfrm>
            <a:off x="6773350" y="3886874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" name="テキスト ボックス 359">
            <a:extLst>
              <a:ext uri="{FF2B5EF4-FFF2-40B4-BE49-F238E27FC236}">
                <a16:creationId xmlns:a16="http://schemas.microsoft.com/office/drawing/2014/main" id="{DDDEB507-3045-305A-9653-C5AC895E1046}"/>
              </a:ext>
            </a:extLst>
          </p:cNvPr>
          <p:cNvSpPr txBox="1"/>
          <p:nvPr/>
        </p:nvSpPr>
        <p:spPr>
          <a:xfrm>
            <a:off x="8600771" y="3896965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1" name="テキスト ボックス 360">
            <a:extLst>
              <a:ext uri="{FF2B5EF4-FFF2-40B4-BE49-F238E27FC236}">
                <a16:creationId xmlns:a16="http://schemas.microsoft.com/office/drawing/2014/main" id="{91553A1B-0F67-9C81-6489-25F91A713C44}"/>
              </a:ext>
            </a:extLst>
          </p:cNvPr>
          <p:cNvSpPr txBox="1"/>
          <p:nvPr/>
        </p:nvSpPr>
        <p:spPr>
          <a:xfrm>
            <a:off x="10567833" y="3878217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ID202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2" name="テキスト ボックス 361">
            <a:extLst>
              <a:ext uri="{FF2B5EF4-FFF2-40B4-BE49-F238E27FC236}">
                <a16:creationId xmlns:a16="http://schemas.microsoft.com/office/drawing/2014/main" id="{F45187F5-4993-CE5C-CE33-2A00C8218A3D}"/>
              </a:ext>
            </a:extLst>
          </p:cNvPr>
          <p:cNvSpPr txBox="1"/>
          <p:nvPr/>
        </p:nvSpPr>
        <p:spPr>
          <a:xfrm>
            <a:off x="8494846" y="3199519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ID2001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3" name="テキスト ボックス 362">
            <a:extLst>
              <a:ext uri="{FF2B5EF4-FFF2-40B4-BE49-F238E27FC236}">
                <a16:creationId xmlns:a16="http://schemas.microsoft.com/office/drawing/2014/main" id="{77D378D4-4391-5E01-6FF6-A33A1A2DA717}"/>
              </a:ext>
            </a:extLst>
          </p:cNvPr>
          <p:cNvSpPr txBox="1"/>
          <p:nvPr/>
        </p:nvSpPr>
        <p:spPr>
          <a:xfrm>
            <a:off x="7418592" y="5480960"/>
            <a:ext cx="98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 Feed EC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4" name="テキスト ボックス 363">
            <a:extLst>
              <a:ext uri="{FF2B5EF4-FFF2-40B4-BE49-F238E27FC236}">
                <a16:creationId xmlns:a16="http://schemas.microsoft.com/office/drawing/2014/main" id="{07B0B255-4329-F5D8-B226-EAE50B025BC3}"/>
              </a:ext>
            </a:extLst>
          </p:cNvPr>
          <p:cNvSpPr txBox="1"/>
          <p:nvPr/>
        </p:nvSpPr>
        <p:spPr>
          <a:xfrm>
            <a:off x="7537478" y="5279350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ID3000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5" name="楕円 374">
            <a:extLst>
              <a:ext uri="{FF2B5EF4-FFF2-40B4-BE49-F238E27FC236}">
                <a16:creationId xmlns:a16="http://schemas.microsoft.com/office/drawing/2014/main" id="{10867ED6-2143-939F-559B-22DD0CA9DCB8}"/>
              </a:ext>
            </a:extLst>
          </p:cNvPr>
          <p:cNvSpPr/>
          <p:nvPr/>
        </p:nvSpPr>
        <p:spPr>
          <a:xfrm>
            <a:off x="3039705" y="325288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" name="楕円 375">
            <a:extLst>
              <a:ext uri="{FF2B5EF4-FFF2-40B4-BE49-F238E27FC236}">
                <a16:creationId xmlns:a16="http://schemas.microsoft.com/office/drawing/2014/main" id="{37E724DE-85CD-270A-2BE4-1DAE537F1ACD}"/>
              </a:ext>
            </a:extLst>
          </p:cNvPr>
          <p:cNvSpPr/>
          <p:nvPr/>
        </p:nvSpPr>
        <p:spPr>
          <a:xfrm>
            <a:off x="3039705" y="348148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1" name="コネクタ: カギ線 400">
            <a:extLst>
              <a:ext uri="{FF2B5EF4-FFF2-40B4-BE49-F238E27FC236}">
                <a16:creationId xmlns:a16="http://schemas.microsoft.com/office/drawing/2014/main" id="{205ECB0C-6F3C-E64A-5F13-FA26268A55A5}"/>
              </a:ext>
            </a:extLst>
          </p:cNvPr>
          <p:cNvCxnSpPr>
            <a:cxnSpLocks/>
            <a:stCxn id="251" idx="0"/>
            <a:endCxn id="68" idx="2"/>
          </p:cNvCxnSpPr>
          <p:nvPr/>
        </p:nvCxnSpPr>
        <p:spPr>
          <a:xfrm>
            <a:off x="6818377" y="2786964"/>
            <a:ext cx="2115118" cy="256171"/>
          </a:xfrm>
          <a:prstGeom prst="bentConnector3">
            <a:avLst>
              <a:gd name="adj1" fmla="val 4992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コネクタ: カギ線 415">
            <a:extLst>
              <a:ext uri="{FF2B5EF4-FFF2-40B4-BE49-F238E27FC236}">
                <a16:creationId xmlns:a16="http://schemas.microsoft.com/office/drawing/2014/main" id="{0DC6355D-8661-3F46-535B-18E58917893D}"/>
              </a:ext>
            </a:extLst>
          </p:cNvPr>
          <p:cNvCxnSpPr>
            <a:cxnSpLocks/>
            <a:stCxn id="133" idx="1"/>
            <a:endCxn id="105" idx="4"/>
          </p:cNvCxnSpPr>
          <p:nvPr/>
        </p:nvCxnSpPr>
        <p:spPr>
          <a:xfrm rot="16200000" flipH="1" flipV="1">
            <a:off x="7185067" y="-181540"/>
            <a:ext cx="24807" cy="3166011"/>
          </a:xfrm>
          <a:prstGeom prst="bentConnector3">
            <a:avLst>
              <a:gd name="adj1" fmla="val -1558197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コネクタ: カギ線 419">
            <a:extLst>
              <a:ext uri="{FF2B5EF4-FFF2-40B4-BE49-F238E27FC236}">
                <a16:creationId xmlns:a16="http://schemas.microsoft.com/office/drawing/2014/main" id="{761C648E-B77D-9ACC-C78C-4121B035FAA1}"/>
              </a:ext>
            </a:extLst>
          </p:cNvPr>
          <p:cNvCxnSpPr>
            <a:cxnSpLocks/>
            <a:stCxn id="134" idx="1"/>
            <a:endCxn id="105" idx="4"/>
          </p:cNvCxnSpPr>
          <p:nvPr/>
        </p:nvCxnSpPr>
        <p:spPr>
          <a:xfrm rot="16200000" flipH="1" flipV="1">
            <a:off x="7812715" y="-809188"/>
            <a:ext cx="24807" cy="4421308"/>
          </a:xfrm>
          <a:prstGeom prst="bentConnector3">
            <a:avLst>
              <a:gd name="adj1" fmla="val -1558205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楕円 276">
            <a:extLst>
              <a:ext uri="{FF2B5EF4-FFF2-40B4-BE49-F238E27FC236}">
                <a16:creationId xmlns:a16="http://schemas.microsoft.com/office/drawing/2014/main" id="{40B85773-23BB-EFB1-EEB1-2E6F44D260A9}"/>
              </a:ext>
            </a:extLst>
          </p:cNvPr>
          <p:cNvSpPr/>
          <p:nvPr/>
        </p:nvSpPr>
        <p:spPr>
          <a:xfrm>
            <a:off x="3906480" y="153838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9" name="コネクタ: カギ線 278">
            <a:extLst>
              <a:ext uri="{FF2B5EF4-FFF2-40B4-BE49-F238E27FC236}">
                <a16:creationId xmlns:a16="http://schemas.microsoft.com/office/drawing/2014/main" id="{E95EF1F5-BBDF-0688-716B-A363C2B94B54}"/>
              </a:ext>
            </a:extLst>
          </p:cNvPr>
          <p:cNvCxnSpPr>
            <a:cxnSpLocks/>
            <a:stCxn id="247" idx="6"/>
            <a:endCxn id="277" idx="2"/>
          </p:cNvCxnSpPr>
          <p:nvPr/>
        </p:nvCxnSpPr>
        <p:spPr>
          <a:xfrm flipV="1">
            <a:off x="3106380" y="1571722"/>
            <a:ext cx="800100" cy="12382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矢印コネクタ 279">
            <a:extLst>
              <a:ext uri="{FF2B5EF4-FFF2-40B4-BE49-F238E27FC236}">
                <a16:creationId xmlns:a16="http://schemas.microsoft.com/office/drawing/2014/main" id="{74546959-3532-20A7-45BD-29152A002B82}"/>
              </a:ext>
            </a:extLst>
          </p:cNvPr>
          <p:cNvCxnSpPr>
            <a:cxnSpLocks/>
            <a:stCxn id="277" idx="2"/>
            <a:endCxn id="101" idx="1"/>
          </p:cNvCxnSpPr>
          <p:nvPr/>
        </p:nvCxnSpPr>
        <p:spPr>
          <a:xfrm>
            <a:off x="3906480" y="1571722"/>
            <a:ext cx="1461065" cy="50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コネクタ: カギ線 280">
            <a:extLst>
              <a:ext uri="{FF2B5EF4-FFF2-40B4-BE49-F238E27FC236}">
                <a16:creationId xmlns:a16="http://schemas.microsoft.com/office/drawing/2014/main" id="{66A41883-0DC2-4B81-905F-DA48F4328935}"/>
              </a:ext>
            </a:extLst>
          </p:cNvPr>
          <p:cNvCxnSpPr>
            <a:cxnSpLocks/>
            <a:stCxn id="116" idx="6"/>
            <a:endCxn id="277" idx="2"/>
          </p:cNvCxnSpPr>
          <p:nvPr/>
        </p:nvCxnSpPr>
        <p:spPr>
          <a:xfrm flipV="1">
            <a:off x="3106380" y="1571722"/>
            <a:ext cx="800100" cy="41529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コネクタ: カギ線 286">
            <a:extLst>
              <a:ext uri="{FF2B5EF4-FFF2-40B4-BE49-F238E27FC236}">
                <a16:creationId xmlns:a16="http://schemas.microsoft.com/office/drawing/2014/main" id="{F5733F86-68D0-A26D-6B5E-A97071B88DBD}"/>
              </a:ext>
            </a:extLst>
          </p:cNvPr>
          <p:cNvCxnSpPr>
            <a:cxnSpLocks/>
            <a:stCxn id="115" idx="6"/>
            <a:endCxn id="277" idx="2"/>
          </p:cNvCxnSpPr>
          <p:nvPr/>
        </p:nvCxnSpPr>
        <p:spPr>
          <a:xfrm flipV="1">
            <a:off x="3106380" y="1571722"/>
            <a:ext cx="800100" cy="32004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コネクタ: カギ線 291">
            <a:extLst>
              <a:ext uri="{FF2B5EF4-FFF2-40B4-BE49-F238E27FC236}">
                <a16:creationId xmlns:a16="http://schemas.microsoft.com/office/drawing/2014/main" id="{F819996C-780C-EBFA-EB96-6A980CD8F118}"/>
              </a:ext>
            </a:extLst>
          </p:cNvPr>
          <p:cNvCxnSpPr>
            <a:cxnSpLocks/>
            <a:stCxn id="110" idx="6"/>
            <a:endCxn id="277" idx="2"/>
          </p:cNvCxnSpPr>
          <p:nvPr/>
        </p:nvCxnSpPr>
        <p:spPr>
          <a:xfrm flipV="1">
            <a:off x="3106380" y="1571722"/>
            <a:ext cx="800100" cy="15621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コネクタ: カギ線 296">
            <a:extLst>
              <a:ext uri="{FF2B5EF4-FFF2-40B4-BE49-F238E27FC236}">
                <a16:creationId xmlns:a16="http://schemas.microsoft.com/office/drawing/2014/main" id="{39B812B0-3D57-AA55-027A-DDF8C044F385}"/>
              </a:ext>
            </a:extLst>
          </p:cNvPr>
          <p:cNvCxnSpPr>
            <a:cxnSpLocks/>
            <a:stCxn id="84" idx="6"/>
            <a:endCxn id="277" idx="2"/>
          </p:cNvCxnSpPr>
          <p:nvPr/>
        </p:nvCxnSpPr>
        <p:spPr>
          <a:xfrm flipV="1">
            <a:off x="3106380" y="1571722"/>
            <a:ext cx="800100" cy="8001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楕円 309">
            <a:extLst>
              <a:ext uri="{FF2B5EF4-FFF2-40B4-BE49-F238E27FC236}">
                <a16:creationId xmlns:a16="http://schemas.microsoft.com/office/drawing/2014/main" id="{19C82033-6394-4603-393A-4B3A69F36D54}"/>
              </a:ext>
            </a:extLst>
          </p:cNvPr>
          <p:cNvSpPr/>
          <p:nvPr/>
        </p:nvSpPr>
        <p:spPr>
          <a:xfrm>
            <a:off x="5773380" y="2758451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7" name="コネクタ: カギ線 316">
            <a:extLst>
              <a:ext uri="{FF2B5EF4-FFF2-40B4-BE49-F238E27FC236}">
                <a16:creationId xmlns:a16="http://schemas.microsoft.com/office/drawing/2014/main" id="{3F30A76C-7DE2-A727-F81C-123AFB0C4D94}"/>
              </a:ext>
            </a:extLst>
          </p:cNvPr>
          <p:cNvCxnSpPr>
            <a:cxnSpLocks/>
            <a:stCxn id="310" idx="7"/>
            <a:endCxn id="134" idx="3"/>
          </p:cNvCxnSpPr>
          <p:nvPr/>
        </p:nvCxnSpPr>
        <p:spPr>
          <a:xfrm rot="5400000" flipH="1" flipV="1">
            <a:off x="7443229" y="175671"/>
            <a:ext cx="979606" cy="4205482"/>
          </a:xfrm>
          <a:prstGeom prst="bentConnector3">
            <a:avLst>
              <a:gd name="adj1" fmla="val 66972"/>
            </a:avLst>
          </a:prstGeom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コネクタ: カギ線 320">
            <a:extLst>
              <a:ext uri="{FF2B5EF4-FFF2-40B4-BE49-F238E27FC236}">
                <a16:creationId xmlns:a16="http://schemas.microsoft.com/office/drawing/2014/main" id="{AECEF678-0E07-6697-CA21-4B80EE6E3FF6}"/>
              </a:ext>
            </a:extLst>
          </p:cNvPr>
          <p:cNvCxnSpPr>
            <a:cxnSpLocks/>
            <a:stCxn id="310" idx="7"/>
            <a:endCxn id="135" idx="3"/>
          </p:cNvCxnSpPr>
          <p:nvPr/>
        </p:nvCxnSpPr>
        <p:spPr>
          <a:xfrm rot="5400000" flipH="1" flipV="1">
            <a:off x="8031961" y="-404783"/>
            <a:ext cx="971328" cy="5374669"/>
          </a:xfrm>
          <a:prstGeom prst="bentConnector3">
            <a:avLst>
              <a:gd name="adj1" fmla="val 67116"/>
            </a:avLst>
          </a:prstGeom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コネクタ: カギ線 335">
            <a:extLst>
              <a:ext uri="{FF2B5EF4-FFF2-40B4-BE49-F238E27FC236}">
                <a16:creationId xmlns:a16="http://schemas.microsoft.com/office/drawing/2014/main" id="{526B2D79-EFB3-33A3-2248-5F0D65617FB9}"/>
              </a:ext>
            </a:extLst>
          </p:cNvPr>
          <p:cNvCxnSpPr>
            <a:cxnSpLocks/>
            <a:stCxn id="375" idx="6"/>
            <a:endCxn id="310" idx="5"/>
          </p:cNvCxnSpPr>
          <p:nvPr/>
        </p:nvCxnSpPr>
        <p:spPr>
          <a:xfrm flipV="1">
            <a:off x="3106380" y="2815362"/>
            <a:ext cx="2723911" cy="470860"/>
          </a:xfrm>
          <a:prstGeom prst="bentConnector2">
            <a:avLst/>
          </a:prstGeom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コネクタ 354">
            <a:extLst>
              <a:ext uri="{FF2B5EF4-FFF2-40B4-BE49-F238E27FC236}">
                <a16:creationId xmlns:a16="http://schemas.microsoft.com/office/drawing/2014/main" id="{68DF918A-82D1-8A30-CF4D-4AED89DB8DC5}"/>
              </a:ext>
            </a:extLst>
          </p:cNvPr>
          <p:cNvCxnSpPr>
            <a:stCxn id="105" idx="1"/>
            <a:endCxn id="310" idx="7"/>
          </p:cNvCxnSpPr>
          <p:nvPr/>
        </p:nvCxnSpPr>
        <p:spPr>
          <a:xfrm flipH="1">
            <a:off x="5830291" y="1772366"/>
            <a:ext cx="902" cy="995849"/>
          </a:xfrm>
          <a:prstGeom prst="line">
            <a:avLst/>
          </a:prstGeom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0DD34EAA-D65C-7FB4-D8AD-87E9479FA6E4}"/>
              </a:ext>
            </a:extLst>
          </p:cNvPr>
          <p:cNvSpPr/>
          <p:nvPr/>
        </p:nvSpPr>
        <p:spPr>
          <a:xfrm>
            <a:off x="3965244" y="3471960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FA5104FE-5833-CF96-B25A-C20F2B6B7168}"/>
              </a:ext>
            </a:extLst>
          </p:cNvPr>
          <p:cNvCxnSpPr>
            <a:cxnSpLocks/>
            <a:stCxn id="154" idx="6"/>
            <a:endCxn id="19" idx="7"/>
          </p:cNvCxnSpPr>
          <p:nvPr/>
        </p:nvCxnSpPr>
        <p:spPr>
          <a:xfrm>
            <a:off x="3106380" y="1838422"/>
            <a:ext cx="915775" cy="1643302"/>
          </a:xfrm>
          <a:prstGeom prst="bentConnector2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コネクタ: カギ線 73">
            <a:extLst>
              <a:ext uri="{FF2B5EF4-FFF2-40B4-BE49-F238E27FC236}">
                <a16:creationId xmlns:a16="http://schemas.microsoft.com/office/drawing/2014/main" id="{E18862BA-D62C-60A9-4619-E2BC8259BD63}"/>
              </a:ext>
            </a:extLst>
          </p:cNvPr>
          <p:cNvCxnSpPr>
            <a:cxnSpLocks/>
            <a:stCxn id="164" idx="6"/>
            <a:endCxn id="19" idx="7"/>
          </p:cNvCxnSpPr>
          <p:nvPr/>
        </p:nvCxnSpPr>
        <p:spPr>
          <a:xfrm>
            <a:off x="3106380" y="2524222"/>
            <a:ext cx="915775" cy="957502"/>
          </a:xfrm>
          <a:prstGeom prst="bentConnector2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コネクタ: カギ線 79">
            <a:extLst>
              <a:ext uri="{FF2B5EF4-FFF2-40B4-BE49-F238E27FC236}">
                <a16:creationId xmlns:a16="http://schemas.microsoft.com/office/drawing/2014/main" id="{EA59E6A6-FD1A-B645-A3D6-575264AE6CE8}"/>
              </a:ext>
            </a:extLst>
          </p:cNvPr>
          <p:cNvCxnSpPr>
            <a:cxnSpLocks/>
            <a:stCxn id="174" idx="6"/>
            <a:endCxn id="19" idx="5"/>
          </p:cNvCxnSpPr>
          <p:nvPr/>
        </p:nvCxnSpPr>
        <p:spPr>
          <a:xfrm flipV="1">
            <a:off x="3106380" y="3528871"/>
            <a:ext cx="915775" cy="1367076"/>
          </a:xfrm>
          <a:prstGeom prst="bentConnector2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楕円 87">
            <a:extLst>
              <a:ext uri="{FF2B5EF4-FFF2-40B4-BE49-F238E27FC236}">
                <a16:creationId xmlns:a16="http://schemas.microsoft.com/office/drawing/2014/main" id="{5BADF0D5-0F2C-1029-2D7F-53173CDAC5A7}"/>
              </a:ext>
            </a:extLst>
          </p:cNvPr>
          <p:cNvSpPr/>
          <p:nvPr/>
        </p:nvSpPr>
        <p:spPr>
          <a:xfrm>
            <a:off x="5253234" y="452882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コネクタ: カギ線 93">
            <a:extLst>
              <a:ext uri="{FF2B5EF4-FFF2-40B4-BE49-F238E27FC236}">
                <a16:creationId xmlns:a16="http://schemas.microsoft.com/office/drawing/2014/main" id="{C080DF52-BA95-0535-CD9E-A4BE14DA2229}"/>
              </a:ext>
            </a:extLst>
          </p:cNvPr>
          <p:cNvCxnSpPr>
            <a:cxnSpLocks/>
            <a:stCxn id="88" idx="3"/>
            <a:endCxn id="307" idx="2"/>
          </p:cNvCxnSpPr>
          <p:nvPr/>
        </p:nvCxnSpPr>
        <p:spPr>
          <a:xfrm rot="16200000" flipH="1">
            <a:off x="5440067" y="4408665"/>
            <a:ext cx="696597" cy="1050735"/>
          </a:xfrm>
          <a:prstGeom prst="bentConnector2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コネクタ: カギ線 107">
            <a:extLst>
              <a:ext uri="{FF2B5EF4-FFF2-40B4-BE49-F238E27FC236}">
                <a16:creationId xmlns:a16="http://schemas.microsoft.com/office/drawing/2014/main" id="{65679A24-8E5C-BB25-7BD4-818140BE2FB5}"/>
              </a:ext>
            </a:extLst>
          </p:cNvPr>
          <p:cNvCxnSpPr>
            <a:cxnSpLocks/>
            <a:stCxn id="88" idx="1"/>
            <a:endCxn id="252" idx="2"/>
          </p:cNvCxnSpPr>
          <p:nvPr/>
        </p:nvCxnSpPr>
        <p:spPr>
          <a:xfrm rot="5400000" flipH="1" flipV="1">
            <a:off x="6541035" y="1946595"/>
            <a:ext cx="1313956" cy="3870031"/>
          </a:xfrm>
          <a:prstGeom prst="bentConnector3">
            <a:avLst>
              <a:gd name="adj1" fmla="val 59077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コネクタ: カギ線 116">
            <a:extLst>
              <a:ext uri="{FF2B5EF4-FFF2-40B4-BE49-F238E27FC236}">
                <a16:creationId xmlns:a16="http://schemas.microsoft.com/office/drawing/2014/main" id="{66BB5C22-AC2F-B69E-165F-6CE7AD7CBBC6}"/>
              </a:ext>
            </a:extLst>
          </p:cNvPr>
          <p:cNvCxnSpPr>
            <a:cxnSpLocks/>
            <a:stCxn id="88" idx="1"/>
            <a:endCxn id="251" idx="1"/>
          </p:cNvCxnSpPr>
          <p:nvPr/>
        </p:nvCxnSpPr>
        <p:spPr>
          <a:xfrm rot="5400000" flipH="1" flipV="1">
            <a:off x="5209687" y="3019523"/>
            <a:ext cx="1572376" cy="1465755"/>
          </a:xfrm>
          <a:prstGeom prst="bentConnector3">
            <a:avLst>
              <a:gd name="adj1" fmla="val 49368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コネクタ: カギ線 123">
            <a:extLst>
              <a:ext uri="{FF2B5EF4-FFF2-40B4-BE49-F238E27FC236}">
                <a16:creationId xmlns:a16="http://schemas.microsoft.com/office/drawing/2014/main" id="{97925B7E-AC22-D967-26FB-5169775D503D}"/>
              </a:ext>
            </a:extLst>
          </p:cNvPr>
          <p:cNvCxnSpPr>
            <a:cxnSpLocks/>
            <a:stCxn id="88" idx="1"/>
            <a:endCxn id="260" idx="1"/>
          </p:cNvCxnSpPr>
          <p:nvPr/>
        </p:nvCxnSpPr>
        <p:spPr>
          <a:xfrm rot="5400000" flipH="1" flipV="1">
            <a:off x="8057458" y="1139958"/>
            <a:ext cx="604170" cy="6193091"/>
          </a:xfrm>
          <a:prstGeom prst="bentConnector3">
            <a:avLst>
              <a:gd name="adj1" fmla="val 128235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コネクタ: カギ線 129">
            <a:extLst>
              <a:ext uri="{FF2B5EF4-FFF2-40B4-BE49-F238E27FC236}">
                <a16:creationId xmlns:a16="http://schemas.microsoft.com/office/drawing/2014/main" id="{8FF93DE4-D53D-9AA2-0110-F664A44C12E5}"/>
              </a:ext>
            </a:extLst>
          </p:cNvPr>
          <p:cNvCxnSpPr>
            <a:cxnSpLocks/>
            <a:stCxn id="88" idx="6"/>
            <a:endCxn id="259" idx="3"/>
          </p:cNvCxnSpPr>
          <p:nvPr/>
        </p:nvCxnSpPr>
        <p:spPr>
          <a:xfrm flipV="1">
            <a:off x="5319909" y="4325098"/>
            <a:ext cx="4128772" cy="237064"/>
          </a:xfrm>
          <a:prstGeom prst="bentConnector2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コネクタ: カギ線 140">
            <a:extLst>
              <a:ext uri="{FF2B5EF4-FFF2-40B4-BE49-F238E27FC236}">
                <a16:creationId xmlns:a16="http://schemas.microsoft.com/office/drawing/2014/main" id="{AFCD4568-1AD3-B2BC-36E6-0205EB5A723F}"/>
              </a:ext>
            </a:extLst>
          </p:cNvPr>
          <p:cNvCxnSpPr>
            <a:cxnSpLocks/>
            <a:stCxn id="83" idx="4"/>
            <a:endCxn id="258" idx="1"/>
          </p:cNvCxnSpPr>
          <p:nvPr/>
        </p:nvCxnSpPr>
        <p:spPr>
          <a:xfrm rot="5400000">
            <a:off x="7336497" y="3374612"/>
            <a:ext cx="837299" cy="256485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コネクタ: カギ線 160">
            <a:extLst>
              <a:ext uri="{FF2B5EF4-FFF2-40B4-BE49-F238E27FC236}">
                <a16:creationId xmlns:a16="http://schemas.microsoft.com/office/drawing/2014/main" id="{30957677-CECB-4A25-1E27-CB79194667B0}"/>
              </a:ext>
            </a:extLst>
          </p:cNvPr>
          <p:cNvCxnSpPr>
            <a:cxnSpLocks/>
            <a:stCxn id="88" idx="2"/>
            <a:endCxn id="376" idx="6"/>
          </p:cNvCxnSpPr>
          <p:nvPr/>
        </p:nvCxnSpPr>
        <p:spPr>
          <a:xfrm rot="10800000">
            <a:off x="3106380" y="3514822"/>
            <a:ext cx="2146854" cy="1047340"/>
          </a:xfrm>
          <a:prstGeom prst="bentConnector3">
            <a:avLst>
              <a:gd name="adj1" fmla="val 68981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C86C7A5D-C25E-9182-CE1B-F4BFA09D1838}"/>
              </a:ext>
            </a:extLst>
          </p:cNvPr>
          <p:cNvSpPr txBox="1"/>
          <p:nvPr/>
        </p:nvSpPr>
        <p:spPr>
          <a:xfrm>
            <a:off x="9090390" y="3184362"/>
            <a:ext cx="98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Perm EC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F3F16387-27AC-8880-613C-9A420E6B4E95}"/>
              </a:ext>
            </a:extLst>
          </p:cNvPr>
          <p:cNvSpPr txBox="1"/>
          <p:nvPr/>
        </p:nvSpPr>
        <p:spPr>
          <a:xfrm>
            <a:off x="4860924" y="2020815"/>
            <a:ext cx="985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Perm EC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9648044-C215-4B52-3A4E-7766364C88F4}"/>
              </a:ext>
            </a:extLst>
          </p:cNvPr>
          <p:cNvSpPr txBox="1"/>
          <p:nvPr/>
        </p:nvSpPr>
        <p:spPr>
          <a:xfrm>
            <a:off x="8901116" y="4979170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E0F8637-BE70-E661-1585-17B60408E5F7}"/>
              </a:ext>
            </a:extLst>
          </p:cNvPr>
          <p:cNvCxnSpPr>
            <a:cxnSpLocks/>
            <a:stCxn id="310" idx="6"/>
            <a:endCxn id="64" idx="2"/>
          </p:cNvCxnSpPr>
          <p:nvPr/>
        </p:nvCxnSpPr>
        <p:spPr>
          <a:xfrm>
            <a:off x="5840055" y="2791789"/>
            <a:ext cx="498587" cy="245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19453CFE-BF4F-7814-3DDE-2784AB4386B4}"/>
              </a:ext>
            </a:extLst>
          </p:cNvPr>
          <p:cNvCxnSpPr>
            <a:cxnSpLocks/>
            <a:stCxn id="19" idx="6"/>
            <a:endCxn id="83" idx="4"/>
          </p:cNvCxnSpPr>
          <p:nvPr/>
        </p:nvCxnSpPr>
        <p:spPr>
          <a:xfrm flipV="1">
            <a:off x="4031919" y="3084205"/>
            <a:ext cx="3851469" cy="421093"/>
          </a:xfrm>
          <a:prstGeom prst="bentConnector2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ECD434A3-A531-43EA-5009-951C547F922D}"/>
              </a:ext>
            </a:extLst>
          </p:cNvPr>
          <p:cNvCxnSpPr>
            <a:cxnSpLocks/>
            <a:stCxn id="83" idx="4"/>
            <a:endCxn id="259" idx="1"/>
          </p:cNvCxnSpPr>
          <p:nvPr/>
        </p:nvCxnSpPr>
        <p:spPr>
          <a:xfrm rot="16200000" flipH="1">
            <a:off x="8245361" y="2722231"/>
            <a:ext cx="841347" cy="156529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楕円 82">
            <a:extLst>
              <a:ext uri="{FF2B5EF4-FFF2-40B4-BE49-F238E27FC236}">
                <a16:creationId xmlns:a16="http://schemas.microsoft.com/office/drawing/2014/main" id="{1A587B82-21CD-D2D7-7070-E8E426E3D97A}"/>
              </a:ext>
            </a:extLst>
          </p:cNvPr>
          <p:cNvSpPr/>
          <p:nvPr/>
        </p:nvSpPr>
        <p:spPr>
          <a:xfrm>
            <a:off x="7850050" y="3017530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B21B1064-92D2-2007-00CD-974FD9C4C2F0}"/>
              </a:ext>
            </a:extLst>
          </p:cNvPr>
          <p:cNvSpPr/>
          <p:nvPr/>
        </p:nvSpPr>
        <p:spPr>
          <a:xfrm>
            <a:off x="4466294" y="5005418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コネクタ: カギ線 111">
            <a:extLst>
              <a:ext uri="{FF2B5EF4-FFF2-40B4-BE49-F238E27FC236}">
                <a16:creationId xmlns:a16="http://schemas.microsoft.com/office/drawing/2014/main" id="{27AD9512-0EC9-5E12-947E-82305D112E06}"/>
              </a:ext>
            </a:extLst>
          </p:cNvPr>
          <p:cNvCxnSpPr>
            <a:cxnSpLocks/>
            <a:stCxn id="339" idx="6"/>
            <a:endCxn id="104" idx="1"/>
          </p:cNvCxnSpPr>
          <p:nvPr/>
        </p:nvCxnSpPr>
        <p:spPr>
          <a:xfrm>
            <a:off x="3106380" y="2695672"/>
            <a:ext cx="1369678" cy="2319510"/>
          </a:xfrm>
          <a:prstGeom prst="bentConnector2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529D412D-D6D2-39AD-4FAA-519E75E3892F}"/>
              </a:ext>
            </a:extLst>
          </p:cNvPr>
          <p:cNvCxnSpPr>
            <a:cxnSpLocks/>
            <a:stCxn id="330" idx="5"/>
            <a:endCxn id="104" idx="2"/>
          </p:cNvCxnSpPr>
          <p:nvPr/>
        </p:nvCxnSpPr>
        <p:spPr>
          <a:xfrm flipV="1">
            <a:off x="3096616" y="5038756"/>
            <a:ext cx="1369678" cy="4589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コネクタ: カギ線 122">
            <a:extLst>
              <a:ext uri="{FF2B5EF4-FFF2-40B4-BE49-F238E27FC236}">
                <a16:creationId xmlns:a16="http://schemas.microsoft.com/office/drawing/2014/main" id="{2F9F21E4-2AE1-DC57-412E-0A18A896CACE}"/>
              </a:ext>
            </a:extLst>
          </p:cNvPr>
          <p:cNvCxnSpPr>
            <a:cxnSpLocks/>
            <a:stCxn id="338" idx="6"/>
            <a:endCxn id="104" idx="1"/>
          </p:cNvCxnSpPr>
          <p:nvPr/>
        </p:nvCxnSpPr>
        <p:spPr>
          <a:xfrm>
            <a:off x="3106380" y="1981297"/>
            <a:ext cx="1369678" cy="3033885"/>
          </a:xfrm>
          <a:prstGeom prst="bentConnector2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59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Work001 (OCWD) </a:t>
            </a:r>
            <a:r>
              <a:rPr lang="ja-JP" altLang="en-US" dirty="0"/>
              <a:t>：最適化変数</a:t>
            </a:r>
          </a:p>
        </p:txBody>
      </p:sp>
      <p:graphicFrame>
        <p:nvGraphicFramePr>
          <p:cNvPr id="12" name="表 16">
            <a:extLst>
              <a:ext uri="{FF2B5EF4-FFF2-40B4-BE49-F238E27FC236}">
                <a16:creationId xmlns:a16="http://schemas.microsoft.com/office/drawing/2014/main" id="{68DC205B-C601-6E84-ECED-1B0B37627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496069"/>
              </p:ext>
            </p:extLst>
          </p:nvPr>
        </p:nvGraphicFramePr>
        <p:xfrm>
          <a:off x="114612" y="854908"/>
          <a:ext cx="7270957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767">
                  <a:extLst>
                    <a:ext uri="{9D8B030D-6E8A-4147-A177-3AD203B41FA5}">
                      <a16:colId xmlns:a16="http://schemas.microsoft.com/office/drawing/2014/main" val="3907095020"/>
                    </a:ext>
                  </a:extLst>
                </a:gridCol>
                <a:gridCol w="994635">
                  <a:extLst>
                    <a:ext uri="{9D8B030D-6E8A-4147-A177-3AD203B41FA5}">
                      <a16:colId xmlns:a16="http://schemas.microsoft.com/office/drawing/2014/main" val="2294459047"/>
                    </a:ext>
                  </a:extLst>
                </a:gridCol>
                <a:gridCol w="2506101">
                  <a:extLst>
                    <a:ext uri="{9D8B030D-6E8A-4147-A177-3AD203B41FA5}">
                      <a16:colId xmlns:a16="http://schemas.microsoft.com/office/drawing/2014/main" val="1839276127"/>
                    </a:ext>
                  </a:extLst>
                </a:gridCol>
                <a:gridCol w="2216454">
                  <a:extLst>
                    <a:ext uri="{9D8B030D-6E8A-4147-A177-3AD203B41FA5}">
                      <a16:colId xmlns:a16="http://schemas.microsoft.com/office/drawing/2014/main" val="4124636105"/>
                    </a:ext>
                  </a:extLst>
                </a:gridCol>
              </a:tblGrid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Family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ID No.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Description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Var / Param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231978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ID000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Sulfuric Acid Usage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Opt.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277787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Threshold Inhibitor Usage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Opt.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712795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Feed Conductivity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554726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Feed TOC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631295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Feed Temperature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336489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Feed pH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520905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B01 Stage1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ID100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S1 Feed Pressure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361141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B01 Stage1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ID101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S1 Feed Flow Rate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874604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B01 Stage2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ID200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S2 Feed Pressure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616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B01 Stage2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ID201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S2 Feed Flow Rate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672915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B01 Stage3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ID300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S3 Feed Flow Rate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448231"/>
                  </a:ext>
                </a:extLst>
              </a:tr>
            </a:tbl>
          </a:graphicData>
        </a:graphic>
      </p:graphicFrame>
      <p:graphicFrame>
        <p:nvGraphicFramePr>
          <p:cNvPr id="2" name="表 16">
            <a:extLst>
              <a:ext uri="{FF2B5EF4-FFF2-40B4-BE49-F238E27FC236}">
                <a16:creationId xmlns:a16="http://schemas.microsoft.com/office/drawing/2014/main" id="{CA0573D5-9119-7353-A7B5-96B4744A7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17297"/>
              </p:ext>
            </p:extLst>
          </p:nvPr>
        </p:nvGraphicFramePr>
        <p:xfrm>
          <a:off x="7526066" y="854908"/>
          <a:ext cx="728048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201">
                  <a:extLst>
                    <a:ext uri="{9D8B030D-6E8A-4147-A177-3AD203B41FA5}">
                      <a16:colId xmlns:a16="http://schemas.microsoft.com/office/drawing/2014/main" val="3907095020"/>
                    </a:ext>
                  </a:extLst>
                </a:gridCol>
                <a:gridCol w="1274201">
                  <a:extLst>
                    <a:ext uri="{9D8B030D-6E8A-4147-A177-3AD203B41FA5}">
                      <a16:colId xmlns:a16="http://schemas.microsoft.com/office/drawing/2014/main" val="2294459047"/>
                    </a:ext>
                  </a:extLst>
                </a:gridCol>
                <a:gridCol w="2506101">
                  <a:extLst>
                    <a:ext uri="{9D8B030D-6E8A-4147-A177-3AD203B41FA5}">
                      <a16:colId xmlns:a16="http://schemas.microsoft.com/office/drawing/2014/main" val="1839276127"/>
                    </a:ext>
                  </a:extLst>
                </a:gridCol>
                <a:gridCol w="2225978">
                  <a:extLst>
                    <a:ext uri="{9D8B030D-6E8A-4147-A177-3AD203B41FA5}">
                      <a16:colId xmlns:a16="http://schemas.microsoft.com/office/drawing/2014/main" val="4124636105"/>
                    </a:ext>
                  </a:extLst>
                </a:gridCol>
              </a:tblGrid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Family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ID No.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Description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Var / Param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231978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ID1000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S1 Permeate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277787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ID2000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S2 Feed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252116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ID2001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S2 Permeate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563072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ID3000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S3 Feed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093582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ID3001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S3 Permeate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57761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Total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ID4000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Permeate TOC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71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58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09F6606F-A000-40A0-B8E0-3A6F19DC527B}"/>
                  </a:ext>
                </a:extLst>
              </p:cNvPr>
              <p:cNvSpPr txBox="1"/>
              <p:nvPr/>
            </p:nvSpPr>
            <p:spPr>
              <a:xfrm>
                <a:off x="1395936" y="1368944"/>
                <a:ext cx="3078228" cy="784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000[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09F6606F-A000-40A0-B8E0-3A6F19DC5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936" y="1368944"/>
                <a:ext cx="3078228" cy="784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Work001 (OCWD) </a:t>
            </a:r>
            <a:r>
              <a:rPr lang="ja-JP" altLang="en-US" dirty="0"/>
              <a:t>：最適化問題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A5D7B51-339F-136B-5ED3-157E6C19AC20}"/>
                  </a:ext>
                </a:extLst>
              </p:cNvPr>
              <p:cNvSpPr txBox="1"/>
              <p:nvPr/>
            </p:nvSpPr>
            <p:spPr>
              <a:xfrm>
                <a:off x="6954459" y="1521689"/>
                <a:ext cx="2053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000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A5D7B51-339F-136B-5ED3-157E6C19A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459" y="1521689"/>
                <a:ext cx="2053464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A85D76-7208-31C5-1075-AFE634FC7FB7}"/>
              </a:ext>
            </a:extLst>
          </p:cNvPr>
          <p:cNvSpPr txBox="1"/>
          <p:nvPr/>
        </p:nvSpPr>
        <p:spPr>
          <a:xfrm>
            <a:off x="6845268" y="1186700"/>
            <a:ext cx="2534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b="1" dirty="0"/>
              <a:t>Lower and Upper limit</a:t>
            </a:r>
            <a:endParaRPr kumimoji="1" lang="ja-JP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26BC507-2745-616D-0DD0-76577DD1FA61}"/>
                  </a:ext>
                </a:extLst>
              </p:cNvPr>
              <p:cNvSpPr txBox="1"/>
              <p:nvPr/>
            </p:nvSpPr>
            <p:spPr>
              <a:xfrm>
                <a:off x="7120763" y="4899784"/>
                <a:ext cx="3990085" cy="61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6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60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perm</m:t>
                              </m:r>
                            </m:sub>
                          </m:sSub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∗100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26BC507-2745-616D-0DD0-76577DD1F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763" y="4899784"/>
                <a:ext cx="3990085" cy="615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69CC78-074C-2EB0-796E-94D19ACD744F}"/>
                  </a:ext>
                </a:extLst>
              </p:cNvPr>
              <p:cNvSpPr txBox="1"/>
              <p:nvPr/>
            </p:nvSpPr>
            <p:spPr>
              <a:xfrm>
                <a:off x="7206581" y="4139285"/>
                <a:ext cx="2053464" cy="3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ja-JP" sz="16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𝑇𝑂𝐶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160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perm</m:t>
                          </m:r>
                        </m:sub>
                      </m:sSub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]≤15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69CC78-074C-2EB0-796E-94D19ACD7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81" y="4139285"/>
                <a:ext cx="2053464" cy="360483"/>
              </a:xfrm>
              <a:prstGeom prst="rect">
                <a:avLst/>
              </a:prstGeom>
              <a:blipFill>
                <a:blip r:embed="rId5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A6F498B-D3CF-7C9F-E712-025105F76883}"/>
              </a:ext>
            </a:extLst>
          </p:cNvPr>
          <p:cNvSpPr txBox="1"/>
          <p:nvPr/>
        </p:nvSpPr>
        <p:spPr>
          <a:xfrm>
            <a:off x="6835743" y="2524677"/>
            <a:ext cx="2611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b="1" dirty="0"/>
              <a:t>Fluctuation range limit</a:t>
            </a:r>
            <a:endParaRPr kumimoji="1" lang="ja-JP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EB71236-959A-8C95-1175-3DCD6B5DCD74}"/>
                  </a:ext>
                </a:extLst>
              </p:cNvPr>
              <p:cNvSpPr txBox="1"/>
              <p:nvPr/>
            </p:nvSpPr>
            <p:spPr>
              <a:xfrm>
                <a:off x="756489" y="3073681"/>
                <a:ext cx="3613996" cy="3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m:rPr>
                              <m:sty m:val="p"/>
                            </m:rPr>
                            <a:rPr lang="en-US" altLang="ja-JP" sz="16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perm</m:t>
                          </m:r>
                        </m:sub>
                      </m:sSub>
                      <m:r>
                        <a:rPr lang="en-US" altLang="ja-JP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000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001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EB71236-959A-8C95-1175-3DCD6B5DC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9" y="3073681"/>
                <a:ext cx="3613996" cy="360483"/>
              </a:xfrm>
              <a:prstGeom prst="rect">
                <a:avLst/>
              </a:prstGeom>
              <a:blipFill>
                <a:blip r:embed="rId6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D9BF18C-C869-EC81-C097-E880D68D369B}"/>
              </a:ext>
            </a:extLst>
          </p:cNvPr>
          <p:cNvSpPr txBox="1"/>
          <p:nvPr/>
        </p:nvSpPr>
        <p:spPr>
          <a:xfrm>
            <a:off x="620921" y="2646622"/>
            <a:ext cx="312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Prediction Model (Black Box)</a:t>
            </a:r>
            <a:endParaRPr kumimoji="1" lang="ja-JP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73E1EB5-180B-9D58-EF7B-423F219B4769}"/>
                  </a:ext>
                </a:extLst>
              </p:cNvPr>
              <p:cNvSpPr txBox="1"/>
              <p:nvPr/>
            </p:nvSpPr>
            <p:spPr>
              <a:xfrm>
                <a:off x="7373259" y="2852398"/>
                <a:ext cx="34446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000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000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73E1EB5-180B-9D58-EF7B-423F219B4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259" y="2852398"/>
                <a:ext cx="344464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B2A1305-15A7-C1D7-E8D1-892519A5AB58}"/>
                  </a:ext>
                </a:extLst>
              </p:cNvPr>
              <p:cNvSpPr txBox="1"/>
              <p:nvPr/>
            </p:nvSpPr>
            <p:spPr>
              <a:xfrm>
                <a:off x="7206581" y="3781269"/>
                <a:ext cx="2226859" cy="3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m:rPr>
                              <m:sty m:val="p"/>
                            </m:rPr>
                            <a:rPr lang="en-US" altLang="ja-JP" sz="160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perm</m:t>
                          </m:r>
                        </m:sub>
                      </m:sSub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]≤50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B2A1305-15A7-C1D7-E8D1-892519A5A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81" y="3781269"/>
                <a:ext cx="2226859" cy="360483"/>
              </a:xfrm>
              <a:prstGeom prst="rect">
                <a:avLst/>
              </a:prstGeom>
              <a:blipFill>
                <a:blip r:embed="rId8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6BBD2F2-6C5B-EB6A-4EF7-8EE63AFFBF38}"/>
                  </a:ext>
                </a:extLst>
              </p:cNvPr>
              <p:cNvSpPr txBox="1"/>
              <p:nvPr/>
            </p:nvSpPr>
            <p:spPr>
              <a:xfrm>
                <a:off x="7120764" y="5505847"/>
                <a:ext cx="3990084" cy="61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50≤</m:t>
                      </m:r>
                      <m:f>
                        <m:f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𝑇𝑂𝐶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160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perm</m:t>
                              </m:r>
                            </m:sub>
                          </m:sSub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002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∗10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6BBD2F2-6C5B-EB6A-4EF7-8EE63AFFB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764" y="5505847"/>
                <a:ext cx="3990084" cy="615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146EDF-EC6F-A094-811F-8CB695C97015}"/>
              </a:ext>
            </a:extLst>
          </p:cNvPr>
          <p:cNvSpPr txBox="1"/>
          <p:nvPr/>
        </p:nvSpPr>
        <p:spPr>
          <a:xfrm>
            <a:off x="6864317" y="3445535"/>
            <a:ext cx="2790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b="1" dirty="0"/>
              <a:t>Output limit (Black Box)</a:t>
            </a:r>
            <a:endParaRPr kumimoji="1" lang="ja-JP" altLang="en-US" sz="14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86C3B6-B9A7-5FE0-B19A-2E768F5A1B8B}"/>
              </a:ext>
            </a:extLst>
          </p:cNvPr>
          <p:cNvSpPr txBox="1"/>
          <p:nvPr/>
        </p:nvSpPr>
        <p:spPr>
          <a:xfrm>
            <a:off x="574205" y="1050373"/>
            <a:ext cx="2241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Objective Function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644D402-1FC8-8E53-5D47-00E6275CF09B}"/>
              </a:ext>
            </a:extLst>
          </p:cNvPr>
          <p:cNvSpPr txBox="1"/>
          <p:nvPr/>
        </p:nvSpPr>
        <p:spPr>
          <a:xfrm>
            <a:off x="6764548" y="810759"/>
            <a:ext cx="2501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Constraint Conditions</a:t>
            </a:r>
            <a:endParaRPr kumimoji="1" lang="ja-JP" altLang="en-US" sz="1400" b="1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A242BA8-5CBF-D9CC-5AE5-124D1F676BDB}"/>
              </a:ext>
            </a:extLst>
          </p:cNvPr>
          <p:cNvSpPr/>
          <p:nvPr/>
        </p:nvSpPr>
        <p:spPr>
          <a:xfrm>
            <a:off x="593255" y="1016469"/>
            <a:ext cx="5022616" cy="12600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787DCAE-5A4D-2A3D-C5C1-FFCFCA70A927}"/>
              </a:ext>
            </a:extLst>
          </p:cNvPr>
          <p:cNvSpPr/>
          <p:nvPr/>
        </p:nvSpPr>
        <p:spPr>
          <a:xfrm>
            <a:off x="593254" y="2531038"/>
            <a:ext cx="5034454" cy="30168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6412162-D1A3-67C2-08A3-BEDE23370FE1}"/>
                  </a:ext>
                </a:extLst>
              </p:cNvPr>
              <p:cNvSpPr txBox="1"/>
              <p:nvPr/>
            </p:nvSpPr>
            <p:spPr>
              <a:xfrm>
                <a:off x="756489" y="3566495"/>
                <a:ext cx="3613996" cy="3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𝑇𝑂𝐶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16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perm</m:t>
                          </m:r>
                        </m:sub>
                      </m:sSub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000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002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6412162-D1A3-67C2-08A3-BEDE23370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9" y="3566495"/>
                <a:ext cx="3613996" cy="360483"/>
              </a:xfrm>
              <a:prstGeom prst="rect">
                <a:avLst/>
              </a:prstGeom>
              <a:blipFill>
                <a:blip r:embed="rId10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0F0EAC6-2960-55EF-187A-A6FD124919EE}"/>
                  </a:ext>
                </a:extLst>
              </p:cNvPr>
              <p:cNvSpPr txBox="1"/>
              <p:nvPr/>
            </p:nvSpPr>
            <p:spPr>
              <a:xfrm>
                <a:off x="756489" y="4040259"/>
                <a:ext cx="45584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𝐹𝑜𝑢𝑙𝑖𝑛𝑔</m:t>
                      </m:r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[1]=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003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0F0EAC6-2960-55EF-187A-A6FD12491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9" y="4040259"/>
                <a:ext cx="4558461" cy="338554"/>
              </a:xfrm>
              <a:prstGeom prst="rect">
                <a:avLst/>
              </a:prstGeom>
              <a:blipFill>
                <a:blip r:embed="rId1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6842B7B-E9A8-9E73-1E5E-D8578F46ED1B}"/>
                  </a:ext>
                </a:extLst>
              </p:cNvPr>
              <p:cNvSpPr txBox="1"/>
              <p:nvPr/>
            </p:nvSpPr>
            <p:spPr>
              <a:xfrm>
                <a:off x="4370484" y="3053843"/>
                <a:ext cx="1257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6842B7B-E9A8-9E73-1E5E-D8578F46E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484" y="3053843"/>
                <a:ext cx="1257224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6DFEECE6-DAC1-20CD-8F51-DA044547EE81}"/>
                  </a:ext>
                </a:extLst>
              </p:cNvPr>
              <p:cNvSpPr txBox="1"/>
              <p:nvPr/>
            </p:nvSpPr>
            <p:spPr>
              <a:xfrm>
                <a:off x="4370484" y="3556852"/>
                <a:ext cx="1257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6DFEECE6-DAC1-20CD-8F51-DA044547E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484" y="3556852"/>
                <a:ext cx="1257224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7F9F86D-9B3E-DC16-477D-4C00FD7E401C}"/>
                  </a:ext>
                </a:extLst>
              </p:cNvPr>
              <p:cNvSpPr txBox="1"/>
              <p:nvPr/>
            </p:nvSpPr>
            <p:spPr>
              <a:xfrm>
                <a:off x="756488" y="4849399"/>
                <a:ext cx="4225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𝐹𝑜𝑢𝑙𝑖𝑛𝑔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𝐹𝑜𝑢𝑙𝑖𝑛𝑔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004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7F9F86D-9B3E-DC16-477D-4C00FD7E4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8" y="4849399"/>
                <a:ext cx="4225087" cy="338554"/>
              </a:xfrm>
              <a:prstGeom prst="rect">
                <a:avLst/>
              </a:prstGeom>
              <a:blipFill>
                <a:blip r:embed="rId1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EEA5D11-7168-980C-3908-265EED94EEF7}"/>
                  </a:ext>
                </a:extLst>
              </p:cNvPr>
              <p:cNvSpPr txBox="1"/>
              <p:nvPr/>
            </p:nvSpPr>
            <p:spPr>
              <a:xfrm>
                <a:off x="4105275" y="5147224"/>
                <a:ext cx="15105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EEA5D11-7168-980C-3908-265EED94E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275" y="5147224"/>
                <a:ext cx="151059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42FE8F9-B0EF-A410-7C3E-B75A2E17D70D}"/>
              </a:ext>
            </a:extLst>
          </p:cNvPr>
          <p:cNvSpPr/>
          <p:nvPr/>
        </p:nvSpPr>
        <p:spPr>
          <a:xfrm>
            <a:off x="6807167" y="1140865"/>
            <a:ext cx="4492530" cy="11926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924A8D2-51A6-F5E6-3187-D9A449793A43}"/>
                  </a:ext>
                </a:extLst>
              </p:cNvPr>
              <p:cNvSpPr txBox="1"/>
              <p:nvPr/>
            </p:nvSpPr>
            <p:spPr>
              <a:xfrm>
                <a:off x="10148402" y="1140865"/>
                <a:ext cx="1257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924A8D2-51A6-F5E6-3187-D9A449793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8402" y="1140865"/>
                <a:ext cx="1257224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C964B46-A5C0-6BA2-3106-2A56F3F891CD}"/>
                  </a:ext>
                </a:extLst>
              </p:cNvPr>
              <p:cNvSpPr txBox="1"/>
              <p:nvPr/>
            </p:nvSpPr>
            <p:spPr>
              <a:xfrm>
                <a:off x="9822447" y="2500324"/>
                <a:ext cx="15651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C964B46-A5C0-6BA2-3106-2A56F3F89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447" y="2500324"/>
                <a:ext cx="1565196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0F0DFB5-AD46-BAD6-46A2-93B017D163E5}"/>
                  </a:ext>
                </a:extLst>
              </p:cNvPr>
              <p:cNvSpPr txBox="1"/>
              <p:nvPr/>
            </p:nvSpPr>
            <p:spPr>
              <a:xfrm>
                <a:off x="10130419" y="3414758"/>
                <a:ext cx="1257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0F0DFB5-AD46-BAD6-46A2-93B017D16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419" y="3414758"/>
                <a:ext cx="1257224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3F2AEC3D-63BE-1828-AC85-DCEBB2949F5C}"/>
              </a:ext>
            </a:extLst>
          </p:cNvPr>
          <p:cNvSpPr/>
          <p:nvPr/>
        </p:nvSpPr>
        <p:spPr>
          <a:xfrm>
            <a:off x="6807167" y="2451602"/>
            <a:ext cx="4492530" cy="7869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C507618A-7119-7293-4461-409A6CC50EC6}"/>
              </a:ext>
            </a:extLst>
          </p:cNvPr>
          <p:cNvSpPr/>
          <p:nvPr/>
        </p:nvSpPr>
        <p:spPr>
          <a:xfrm>
            <a:off x="6807167" y="3354444"/>
            <a:ext cx="4492530" cy="27891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E857719F-EDBB-8CDE-A00C-BE374D380925}"/>
              </a:ext>
            </a:extLst>
          </p:cNvPr>
          <p:cNvSpPr txBox="1"/>
          <p:nvPr/>
        </p:nvSpPr>
        <p:spPr>
          <a:xfrm>
            <a:off x="620921" y="5614604"/>
            <a:ext cx="281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chemeClr val="accent3"/>
                </a:solidFill>
              </a:rPr>
              <a:t>緑：</a:t>
            </a:r>
            <a:r>
              <a:rPr kumimoji="1" lang="en-US" altLang="ja-JP" sz="1600" dirty="0">
                <a:solidFill>
                  <a:schemeClr val="accent3"/>
                </a:solidFill>
              </a:rPr>
              <a:t>Fixed Parameter</a:t>
            </a:r>
          </a:p>
          <a:p>
            <a:r>
              <a:rPr kumimoji="1" lang="ja-JP" altLang="en-US" sz="1600" dirty="0">
                <a:solidFill>
                  <a:schemeClr val="accent4"/>
                </a:solidFill>
              </a:rPr>
              <a:t>赤：</a:t>
            </a:r>
            <a:r>
              <a:rPr kumimoji="1" lang="en-US" altLang="ja-JP" sz="1600" dirty="0">
                <a:solidFill>
                  <a:schemeClr val="accent4"/>
                </a:solidFill>
              </a:rPr>
              <a:t>Intermediate Variable</a:t>
            </a:r>
            <a:endParaRPr kumimoji="1" lang="ja-JP" altLang="en-US" sz="16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1DC7482-FAF6-8580-7AE6-041FF27C3FEE}"/>
                  </a:ext>
                </a:extLst>
              </p:cNvPr>
              <p:cNvSpPr txBox="1"/>
              <p:nvPr/>
            </p:nvSpPr>
            <p:spPr>
              <a:xfrm>
                <a:off x="6958982" y="1918607"/>
                <a:ext cx="2053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003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1DC7482-FAF6-8580-7AE6-041FF27C3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982" y="1918607"/>
                <a:ext cx="2053464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177C368D-7CAF-6CD5-F7BB-FB92D1DBDB5E}"/>
                  </a:ext>
                </a:extLst>
              </p:cNvPr>
              <p:cNvSpPr txBox="1"/>
              <p:nvPr/>
            </p:nvSpPr>
            <p:spPr>
              <a:xfrm>
                <a:off x="9177010" y="1526751"/>
                <a:ext cx="2053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301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177C368D-7CAF-6CD5-F7BB-FB92D1DBD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010" y="1526751"/>
                <a:ext cx="2053464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15F7B563-5F51-CCA8-D602-18D630075822}"/>
                  </a:ext>
                </a:extLst>
              </p:cNvPr>
              <p:cNvSpPr txBox="1"/>
              <p:nvPr/>
            </p:nvSpPr>
            <p:spPr>
              <a:xfrm>
                <a:off x="2257425" y="4434003"/>
                <a:ext cx="3057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16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15F7B563-5F51-CCA8-D602-18D630075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425" y="4434003"/>
                <a:ext cx="3057525" cy="338554"/>
              </a:xfrm>
              <a:prstGeom prst="rect">
                <a:avLst/>
              </a:prstGeom>
              <a:blipFill>
                <a:blip r:embed="rId2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4663CDC2-F410-32E3-7BD4-73EC989E7941}"/>
                  </a:ext>
                </a:extLst>
              </p:cNvPr>
              <p:cNvSpPr txBox="1"/>
              <p:nvPr/>
            </p:nvSpPr>
            <p:spPr>
              <a:xfrm>
                <a:off x="7206581" y="4519534"/>
                <a:ext cx="2053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𝑓𝑜𝑢𝑙𝑖𝑛𝑔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]≤0.9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4663CDC2-F410-32E3-7BD4-73EC989E7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81" y="4519534"/>
                <a:ext cx="2053464" cy="338554"/>
              </a:xfrm>
              <a:prstGeom prst="rect">
                <a:avLst/>
              </a:prstGeom>
              <a:blipFill>
                <a:blip r:embed="rId2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94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Work001 (OCWD) </a:t>
            </a:r>
            <a:r>
              <a:rPr lang="ja-JP" altLang="en-US" dirty="0"/>
              <a:t>：問題規模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 16">
                <a:extLst>
                  <a:ext uri="{FF2B5EF4-FFF2-40B4-BE49-F238E27FC236}">
                    <a16:creationId xmlns:a16="http://schemas.microsoft.com/office/drawing/2014/main" id="{68DC205B-C601-6E84-ECED-1B0B376278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6816313"/>
                  </p:ext>
                </p:extLst>
              </p:nvPr>
            </p:nvGraphicFramePr>
            <p:xfrm>
              <a:off x="1576386" y="2656591"/>
              <a:ext cx="9396413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3848">
                      <a:extLst>
                        <a:ext uri="{9D8B030D-6E8A-4147-A177-3AD203B41FA5}">
                          <a16:colId xmlns:a16="http://schemas.microsoft.com/office/drawing/2014/main" val="3907095020"/>
                        </a:ext>
                      </a:extLst>
                    </a:gridCol>
                    <a:gridCol w="2936764">
                      <a:extLst>
                        <a:ext uri="{9D8B030D-6E8A-4147-A177-3AD203B41FA5}">
                          <a16:colId xmlns:a16="http://schemas.microsoft.com/office/drawing/2014/main" val="2294459047"/>
                        </a:ext>
                      </a:extLst>
                    </a:gridCol>
                    <a:gridCol w="3935801">
                      <a:extLst>
                        <a:ext uri="{9D8B030D-6E8A-4147-A177-3AD203B41FA5}">
                          <a16:colId xmlns:a16="http://schemas.microsoft.com/office/drawing/2014/main" val="1839276127"/>
                        </a:ext>
                      </a:extLst>
                    </a:gridCol>
                  </a:tblGrid>
                  <a:tr h="272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Timestep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Total Opt. Variable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Num of Constraints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0231978"/>
                      </a:ext>
                    </a:extLst>
                  </a:tr>
                  <a:tr h="2728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4008241"/>
                      </a:ext>
                    </a:extLst>
                  </a:tr>
                  <a:tr h="272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48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144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431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8486214"/>
                      </a:ext>
                    </a:extLst>
                  </a:tr>
                  <a:tr h="272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96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288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863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45835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 16">
                <a:extLst>
                  <a:ext uri="{FF2B5EF4-FFF2-40B4-BE49-F238E27FC236}">
                    <a16:creationId xmlns:a16="http://schemas.microsoft.com/office/drawing/2014/main" id="{68DC205B-C601-6E84-ECED-1B0B376278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6816313"/>
                  </p:ext>
                </p:extLst>
              </p:nvPr>
            </p:nvGraphicFramePr>
            <p:xfrm>
              <a:off x="1576386" y="2656591"/>
              <a:ext cx="9396413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3848">
                      <a:extLst>
                        <a:ext uri="{9D8B030D-6E8A-4147-A177-3AD203B41FA5}">
                          <a16:colId xmlns:a16="http://schemas.microsoft.com/office/drawing/2014/main" val="3907095020"/>
                        </a:ext>
                      </a:extLst>
                    </a:gridCol>
                    <a:gridCol w="2936764">
                      <a:extLst>
                        <a:ext uri="{9D8B030D-6E8A-4147-A177-3AD203B41FA5}">
                          <a16:colId xmlns:a16="http://schemas.microsoft.com/office/drawing/2014/main" val="2294459047"/>
                        </a:ext>
                      </a:extLst>
                    </a:gridCol>
                    <a:gridCol w="3935801">
                      <a:extLst>
                        <a:ext uri="{9D8B030D-6E8A-4147-A177-3AD203B41FA5}">
                          <a16:colId xmlns:a16="http://schemas.microsoft.com/office/drawing/2014/main" val="1839276127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Timestep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Total Opt. Variable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Num of Constraints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023197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2" t="-101786" r="-273188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6100" t="-101786" r="-134647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8854" t="-101786" r="-464" b="-2196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40082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48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144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431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848621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96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288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863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45835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D5B772-86E9-D8B4-4094-35DA6F521317}"/>
              </a:ext>
            </a:extLst>
          </p:cNvPr>
          <p:cNvSpPr txBox="1"/>
          <p:nvPr/>
        </p:nvSpPr>
        <p:spPr>
          <a:xfrm>
            <a:off x="1125745" y="4531137"/>
            <a:ext cx="5313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600" dirty="0"/>
              <a:t>Period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600" dirty="0"/>
              <a:t>2022/06/01 0:00 – 2022/06/03 0:00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600" dirty="0"/>
              <a:t>30min time interval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600" dirty="0"/>
              <a:t>97step (first step is all fixed)</a:t>
            </a:r>
            <a:endParaRPr kumimoji="1" lang="ja-JP" altLang="en-US" sz="1600" dirty="0"/>
          </a:p>
        </p:txBody>
      </p:sp>
      <p:graphicFrame>
        <p:nvGraphicFramePr>
          <p:cNvPr id="5" name="表 16">
            <a:extLst>
              <a:ext uri="{FF2B5EF4-FFF2-40B4-BE49-F238E27FC236}">
                <a16:creationId xmlns:a16="http://schemas.microsoft.com/office/drawing/2014/main" id="{6D2EEE80-1380-8926-EE70-B567662CA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085501"/>
              </p:ext>
            </p:extLst>
          </p:nvPr>
        </p:nvGraphicFramePr>
        <p:xfrm>
          <a:off x="1576386" y="1468720"/>
          <a:ext cx="939641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6774">
                  <a:extLst>
                    <a:ext uri="{9D8B030D-6E8A-4147-A177-3AD203B41FA5}">
                      <a16:colId xmlns:a16="http://schemas.microsoft.com/office/drawing/2014/main" val="3907095020"/>
                    </a:ext>
                  </a:extLst>
                </a:gridCol>
                <a:gridCol w="3298242">
                  <a:extLst>
                    <a:ext uri="{9D8B030D-6E8A-4147-A177-3AD203B41FA5}">
                      <a16:colId xmlns:a16="http://schemas.microsoft.com/office/drawing/2014/main" val="2692324252"/>
                    </a:ext>
                  </a:extLst>
                </a:gridCol>
                <a:gridCol w="3201398">
                  <a:extLst>
                    <a:ext uri="{9D8B030D-6E8A-4147-A177-3AD203B41FA5}">
                      <a16:colId xmlns:a16="http://schemas.microsoft.com/office/drawing/2014/main" val="2843604281"/>
                    </a:ext>
                  </a:extLst>
                </a:gridCol>
              </a:tblGrid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Num of Opt. Variable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Num of Param.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Num of Intermediate Variable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231978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008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45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Figure 2.1 (a): Flow Chart for RO Optimization (LVMWD), RO Total</a:t>
            </a:r>
            <a:endParaRPr lang="ja-JP" altLang="en-US" dirty="0"/>
          </a:p>
        </p:txBody>
      </p:sp>
      <p:sp>
        <p:nvSpPr>
          <p:cNvPr id="240" name="テキスト ボックス 239">
            <a:extLst>
              <a:ext uri="{FF2B5EF4-FFF2-40B4-BE49-F238E27FC236}">
                <a16:creationId xmlns:a16="http://schemas.microsoft.com/office/drawing/2014/main" id="{EE5DF2F8-26A5-E621-B4ED-4E28618D656D}"/>
              </a:ext>
            </a:extLst>
          </p:cNvPr>
          <p:cNvSpPr txBox="1"/>
          <p:nvPr/>
        </p:nvSpPr>
        <p:spPr>
          <a:xfrm>
            <a:off x="956371" y="1570790"/>
            <a:ext cx="1262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UF Filtrate Total Chlorine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6005546-27E3-7DDD-E9F8-78E1B5DA12BA}"/>
              </a:ext>
            </a:extLst>
          </p:cNvPr>
          <p:cNvSpPr txBox="1"/>
          <p:nvPr/>
        </p:nvSpPr>
        <p:spPr>
          <a:xfrm>
            <a:off x="1956848" y="1679169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4AF6D2B-0CA1-C63C-83F5-B3607F833A8C}"/>
              </a:ext>
            </a:extLst>
          </p:cNvPr>
          <p:cNvSpPr txBox="1"/>
          <p:nvPr/>
        </p:nvSpPr>
        <p:spPr>
          <a:xfrm>
            <a:off x="1956848" y="2500583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383764-74B8-54D5-51FA-6EA18AD69330}"/>
              </a:ext>
            </a:extLst>
          </p:cNvPr>
          <p:cNvSpPr txBox="1"/>
          <p:nvPr/>
        </p:nvSpPr>
        <p:spPr>
          <a:xfrm>
            <a:off x="1956848" y="3444462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ID002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363FADF-1B1E-8479-5C0F-304C3E6092F9}"/>
              </a:ext>
            </a:extLst>
          </p:cNvPr>
          <p:cNvSpPr txBox="1"/>
          <p:nvPr/>
        </p:nvSpPr>
        <p:spPr>
          <a:xfrm>
            <a:off x="1996945" y="1357383"/>
            <a:ext cx="59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kumimoji="1" lang="ja-JP" altLang="en-US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EC3C2C1-549B-F1AE-C09F-1CDA59647882}"/>
              </a:ext>
            </a:extLst>
          </p:cNvPr>
          <p:cNvSpPr txBox="1"/>
          <p:nvPr/>
        </p:nvSpPr>
        <p:spPr>
          <a:xfrm>
            <a:off x="1015228" y="2495587"/>
            <a:ext cx="1097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A756E2E-321C-678A-F88E-51640F0DFCA9}"/>
              </a:ext>
            </a:extLst>
          </p:cNvPr>
          <p:cNvSpPr txBox="1"/>
          <p:nvPr/>
        </p:nvSpPr>
        <p:spPr>
          <a:xfrm>
            <a:off x="1086857" y="3427038"/>
            <a:ext cx="953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TOC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71D9CD0-9C0F-CDEE-D99F-976BEFD88D32}"/>
              </a:ext>
            </a:extLst>
          </p:cNvPr>
          <p:cNvSpPr txBox="1"/>
          <p:nvPr/>
        </p:nvSpPr>
        <p:spPr>
          <a:xfrm>
            <a:off x="5474540" y="4479377"/>
            <a:ext cx="1633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Permeate TOC Prediction Model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六角形 38">
            <a:extLst>
              <a:ext uri="{FF2B5EF4-FFF2-40B4-BE49-F238E27FC236}">
                <a16:creationId xmlns:a16="http://schemas.microsoft.com/office/drawing/2014/main" id="{08DC7830-83BD-44F8-2645-0A3F6BA3CD3F}"/>
              </a:ext>
            </a:extLst>
          </p:cNvPr>
          <p:cNvSpPr/>
          <p:nvPr/>
        </p:nvSpPr>
        <p:spPr>
          <a:xfrm>
            <a:off x="6031104" y="5045493"/>
            <a:ext cx="395976" cy="358496"/>
          </a:xfrm>
          <a:prstGeom prst="hexagon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AB31EBA9-3435-3889-A197-C31A81F8E993}"/>
              </a:ext>
            </a:extLst>
          </p:cNvPr>
          <p:cNvSpPr/>
          <p:nvPr/>
        </p:nvSpPr>
        <p:spPr>
          <a:xfrm>
            <a:off x="7862238" y="5033535"/>
            <a:ext cx="395976" cy="3798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62131A5-62D3-4545-8A09-DB8903069811}"/>
              </a:ext>
            </a:extLst>
          </p:cNvPr>
          <p:cNvSpPr txBox="1"/>
          <p:nvPr/>
        </p:nvSpPr>
        <p:spPr>
          <a:xfrm>
            <a:off x="7287077" y="4658333"/>
            <a:ext cx="1567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Permeate TOC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7DB7A2F3-9D45-07EE-1ABD-676568F1568B}"/>
              </a:ext>
            </a:extLst>
          </p:cNvPr>
          <p:cNvCxnSpPr>
            <a:cxnSpLocks/>
            <a:stCxn id="39" idx="0"/>
            <a:endCxn id="40" idx="1"/>
          </p:cNvCxnSpPr>
          <p:nvPr/>
        </p:nvCxnSpPr>
        <p:spPr>
          <a:xfrm flipV="1">
            <a:off x="6427080" y="5223466"/>
            <a:ext cx="1435158" cy="127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0C3EE09-88BA-1698-8758-52B642526720}"/>
              </a:ext>
            </a:extLst>
          </p:cNvPr>
          <p:cNvSpPr/>
          <p:nvPr/>
        </p:nvSpPr>
        <p:spPr>
          <a:xfrm>
            <a:off x="1052976" y="1283859"/>
            <a:ext cx="2342884" cy="47419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AEE3445-8F15-4A0D-01BD-0941D79C0515}"/>
              </a:ext>
            </a:extLst>
          </p:cNvPr>
          <p:cNvSpPr txBox="1"/>
          <p:nvPr/>
        </p:nvSpPr>
        <p:spPr>
          <a:xfrm>
            <a:off x="961972" y="933411"/>
            <a:ext cx="117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Feed</a:t>
            </a:r>
            <a:endParaRPr kumimoji="1" lang="ja-JP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8412EDD-3A5C-AE09-FBCC-75077B47B2DD}"/>
              </a:ext>
            </a:extLst>
          </p:cNvPr>
          <p:cNvSpPr txBox="1"/>
          <p:nvPr/>
        </p:nvSpPr>
        <p:spPr>
          <a:xfrm>
            <a:off x="1956848" y="5379328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ID004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52E3705-CB38-1874-8489-566A8C34B57C}"/>
              </a:ext>
            </a:extLst>
          </p:cNvPr>
          <p:cNvSpPr txBox="1"/>
          <p:nvPr/>
        </p:nvSpPr>
        <p:spPr>
          <a:xfrm>
            <a:off x="4293756" y="1543952"/>
            <a:ext cx="1192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Feed Press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CB801D2-8077-BB4E-C3D6-F127262809FF}"/>
              </a:ext>
            </a:extLst>
          </p:cNvPr>
          <p:cNvSpPr/>
          <p:nvPr/>
        </p:nvSpPr>
        <p:spPr>
          <a:xfrm>
            <a:off x="4057650" y="4257117"/>
            <a:ext cx="5962650" cy="14683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123457E-DDAE-146C-DB40-3D41CF000E99}"/>
              </a:ext>
            </a:extLst>
          </p:cNvPr>
          <p:cNvSpPr txBox="1"/>
          <p:nvPr/>
        </p:nvSpPr>
        <p:spPr>
          <a:xfrm>
            <a:off x="3998128" y="3910861"/>
            <a:ext cx="1103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Total</a:t>
            </a:r>
            <a:endParaRPr kumimoji="1" lang="ja-JP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D1F06951-464C-9215-DD7C-9508B4C97FC0}"/>
              </a:ext>
            </a:extLst>
          </p:cNvPr>
          <p:cNvSpPr/>
          <p:nvPr/>
        </p:nvSpPr>
        <p:spPr>
          <a:xfrm>
            <a:off x="5988445" y="5198849"/>
            <a:ext cx="66675" cy="6667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94EA4DA-8C72-A018-BBC1-17EBBDCD7C8B}"/>
              </a:ext>
            </a:extLst>
          </p:cNvPr>
          <p:cNvSpPr txBox="1"/>
          <p:nvPr/>
        </p:nvSpPr>
        <p:spPr>
          <a:xfrm>
            <a:off x="6733970" y="5266364"/>
            <a:ext cx="726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ID4000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D11A7C1-9877-C65D-EFC6-DC97B1D2A1DF}"/>
              </a:ext>
            </a:extLst>
          </p:cNvPr>
          <p:cNvSpPr txBox="1"/>
          <p:nvPr/>
        </p:nvSpPr>
        <p:spPr>
          <a:xfrm>
            <a:off x="5966497" y="1543952"/>
            <a:ext cx="1192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Feed Flow 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7B481CB-9F11-566B-9A2C-538FDFC310A3}"/>
              </a:ext>
            </a:extLst>
          </p:cNvPr>
          <p:cNvSpPr txBox="1"/>
          <p:nvPr/>
        </p:nvSpPr>
        <p:spPr>
          <a:xfrm>
            <a:off x="1956848" y="4371433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ID003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F5CABC1-3DB2-5D4E-8DAD-C44197FB3FF6}"/>
              </a:ext>
            </a:extLst>
          </p:cNvPr>
          <p:cNvSpPr txBox="1"/>
          <p:nvPr/>
        </p:nvSpPr>
        <p:spPr>
          <a:xfrm>
            <a:off x="1115674" y="5383101"/>
            <a:ext cx="896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pH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F23A323E-C580-6A44-2644-20F9F3E42133}"/>
              </a:ext>
            </a:extLst>
          </p:cNvPr>
          <p:cNvSpPr/>
          <p:nvPr/>
        </p:nvSpPr>
        <p:spPr>
          <a:xfrm>
            <a:off x="4057650" y="1283859"/>
            <a:ext cx="3509522" cy="14654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07C8528-722B-86AD-16E0-1B21E28C4166}"/>
              </a:ext>
            </a:extLst>
          </p:cNvPr>
          <p:cNvSpPr txBox="1"/>
          <p:nvPr/>
        </p:nvSpPr>
        <p:spPr>
          <a:xfrm>
            <a:off x="3961421" y="934149"/>
            <a:ext cx="1266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Stage1</a:t>
            </a:r>
            <a:endParaRPr kumimoji="1" lang="ja-JP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円柱 58">
            <a:extLst>
              <a:ext uri="{FF2B5EF4-FFF2-40B4-BE49-F238E27FC236}">
                <a16:creationId xmlns:a16="http://schemas.microsoft.com/office/drawing/2014/main" id="{896F2D8B-5180-C80E-D742-45E1145042D1}"/>
              </a:ext>
            </a:extLst>
          </p:cNvPr>
          <p:cNvSpPr/>
          <p:nvPr/>
        </p:nvSpPr>
        <p:spPr>
          <a:xfrm>
            <a:off x="4701647" y="1948907"/>
            <a:ext cx="310575" cy="300184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円柱 59">
            <a:extLst>
              <a:ext uri="{FF2B5EF4-FFF2-40B4-BE49-F238E27FC236}">
                <a16:creationId xmlns:a16="http://schemas.microsoft.com/office/drawing/2014/main" id="{2403AB73-9349-6F78-8BDD-FA0C8F95BE26}"/>
              </a:ext>
            </a:extLst>
          </p:cNvPr>
          <p:cNvSpPr/>
          <p:nvPr/>
        </p:nvSpPr>
        <p:spPr>
          <a:xfrm>
            <a:off x="6423395" y="1948907"/>
            <a:ext cx="310575" cy="300184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コネクタ: カギ線 64">
            <a:extLst>
              <a:ext uri="{FF2B5EF4-FFF2-40B4-BE49-F238E27FC236}">
                <a16:creationId xmlns:a16="http://schemas.microsoft.com/office/drawing/2014/main" id="{38815E55-C2D1-1BE3-E9D4-B49A7AAB7FE8}"/>
              </a:ext>
            </a:extLst>
          </p:cNvPr>
          <p:cNvCxnSpPr>
            <a:cxnSpLocks/>
            <a:stCxn id="79" idx="4"/>
            <a:endCxn id="49" idx="2"/>
          </p:cNvCxnSpPr>
          <p:nvPr/>
        </p:nvCxnSpPr>
        <p:spPr>
          <a:xfrm rot="16200000" flipH="1">
            <a:off x="4800881" y="4044622"/>
            <a:ext cx="1618587" cy="756541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0E6F1D0-0E78-9B52-DAE1-B77D2AB343B8}"/>
              </a:ext>
            </a:extLst>
          </p:cNvPr>
          <p:cNvSpPr txBox="1"/>
          <p:nvPr/>
        </p:nvSpPr>
        <p:spPr>
          <a:xfrm>
            <a:off x="1015228" y="4275556"/>
            <a:ext cx="109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Temperature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円柱 67">
            <a:extLst>
              <a:ext uri="{FF2B5EF4-FFF2-40B4-BE49-F238E27FC236}">
                <a16:creationId xmlns:a16="http://schemas.microsoft.com/office/drawing/2014/main" id="{BF4AD003-70EC-3945-A674-819880167665}"/>
              </a:ext>
            </a:extLst>
          </p:cNvPr>
          <p:cNvSpPr/>
          <p:nvPr/>
        </p:nvSpPr>
        <p:spPr>
          <a:xfrm>
            <a:off x="2592190" y="5327336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円柱 68">
            <a:extLst>
              <a:ext uri="{FF2B5EF4-FFF2-40B4-BE49-F238E27FC236}">
                <a16:creationId xmlns:a16="http://schemas.microsoft.com/office/drawing/2014/main" id="{3C81ABCF-CC88-ADEF-5C12-B9BFF3918203}"/>
              </a:ext>
            </a:extLst>
          </p:cNvPr>
          <p:cNvSpPr/>
          <p:nvPr/>
        </p:nvSpPr>
        <p:spPr>
          <a:xfrm>
            <a:off x="2591760" y="4322849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円柱 69">
            <a:extLst>
              <a:ext uri="{FF2B5EF4-FFF2-40B4-BE49-F238E27FC236}">
                <a16:creationId xmlns:a16="http://schemas.microsoft.com/office/drawing/2014/main" id="{C6B72E77-52F9-9D2A-DE0D-D6C188CFB46E}"/>
              </a:ext>
            </a:extLst>
          </p:cNvPr>
          <p:cNvSpPr/>
          <p:nvPr/>
        </p:nvSpPr>
        <p:spPr>
          <a:xfrm>
            <a:off x="2591760" y="3383293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円柱 70">
            <a:extLst>
              <a:ext uri="{FF2B5EF4-FFF2-40B4-BE49-F238E27FC236}">
                <a16:creationId xmlns:a16="http://schemas.microsoft.com/office/drawing/2014/main" id="{AB4C18DA-A656-D59B-A723-D64988D9FA78}"/>
              </a:ext>
            </a:extLst>
          </p:cNvPr>
          <p:cNvSpPr/>
          <p:nvPr/>
        </p:nvSpPr>
        <p:spPr>
          <a:xfrm>
            <a:off x="2591760" y="2443257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円柱 72">
            <a:extLst>
              <a:ext uri="{FF2B5EF4-FFF2-40B4-BE49-F238E27FC236}">
                <a16:creationId xmlns:a16="http://schemas.microsoft.com/office/drawing/2014/main" id="{65ABE239-5E7A-3E93-EC78-8B18BAF33676}"/>
              </a:ext>
            </a:extLst>
          </p:cNvPr>
          <p:cNvSpPr/>
          <p:nvPr/>
        </p:nvSpPr>
        <p:spPr>
          <a:xfrm>
            <a:off x="2591760" y="1623884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36B02DD-0456-B26C-C66D-EE7184CF9195}"/>
              </a:ext>
            </a:extLst>
          </p:cNvPr>
          <p:cNvSpPr txBox="1"/>
          <p:nvPr/>
        </p:nvSpPr>
        <p:spPr>
          <a:xfrm>
            <a:off x="5101628" y="2259701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BBC19BA9-129C-B2A6-9DD6-8B7D86460392}"/>
              </a:ext>
            </a:extLst>
          </p:cNvPr>
          <p:cNvSpPr txBox="1"/>
          <p:nvPr/>
        </p:nvSpPr>
        <p:spPr>
          <a:xfrm>
            <a:off x="6570419" y="2249090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39BF39D6-AC6A-F329-6E6B-3BE433CACCAC}"/>
              </a:ext>
            </a:extLst>
          </p:cNvPr>
          <p:cNvSpPr/>
          <p:nvPr/>
        </p:nvSpPr>
        <p:spPr>
          <a:xfrm>
            <a:off x="5198566" y="3546925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B7CA0D3C-54C4-2B4E-9709-635FB4292FD0}"/>
              </a:ext>
            </a:extLst>
          </p:cNvPr>
          <p:cNvCxnSpPr>
            <a:cxnSpLocks/>
            <a:stCxn id="79" idx="6"/>
            <a:endCxn id="60" idx="3"/>
          </p:cNvCxnSpPr>
          <p:nvPr/>
        </p:nvCxnSpPr>
        <p:spPr>
          <a:xfrm flipV="1">
            <a:off x="5265241" y="2249091"/>
            <a:ext cx="1313442" cy="1331172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コネクタ: カギ線 84">
            <a:extLst>
              <a:ext uri="{FF2B5EF4-FFF2-40B4-BE49-F238E27FC236}">
                <a16:creationId xmlns:a16="http://schemas.microsoft.com/office/drawing/2014/main" id="{72D7C9B3-E39D-8C00-C02F-5FEB09ABEA71}"/>
              </a:ext>
            </a:extLst>
          </p:cNvPr>
          <p:cNvCxnSpPr>
            <a:cxnSpLocks/>
            <a:stCxn id="79" idx="2"/>
            <a:endCxn id="59" idx="3"/>
          </p:cNvCxnSpPr>
          <p:nvPr/>
        </p:nvCxnSpPr>
        <p:spPr>
          <a:xfrm rot="10800000">
            <a:off x="4856936" y="2249091"/>
            <a:ext cx="341631" cy="1331172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コネクタ: カギ線 85">
            <a:extLst>
              <a:ext uri="{FF2B5EF4-FFF2-40B4-BE49-F238E27FC236}">
                <a16:creationId xmlns:a16="http://schemas.microsoft.com/office/drawing/2014/main" id="{02B64A4D-94DA-4EF1-69D0-288FE17C43CE}"/>
              </a:ext>
            </a:extLst>
          </p:cNvPr>
          <p:cNvCxnSpPr>
            <a:cxnSpLocks/>
            <a:stCxn id="95" idx="7"/>
            <a:endCxn id="73" idx="4"/>
          </p:cNvCxnSpPr>
          <p:nvPr/>
        </p:nvCxnSpPr>
        <p:spPr>
          <a:xfrm rot="16200000" flipV="1">
            <a:off x="2502398" y="2288815"/>
            <a:ext cx="1716406" cy="786089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コネクタ: カギ線 86">
            <a:extLst>
              <a:ext uri="{FF2B5EF4-FFF2-40B4-BE49-F238E27FC236}">
                <a16:creationId xmlns:a16="http://schemas.microsoft.com/office/drawing/2014/main" id="{AE53248B-6FD1-BD81-736B-68B315DC5DE1}"/>
              </a:ext>
            </a:extLst>
          </p:cNvPr>
          <p:cNvCxnSpPr>
            <a:cxnSpLocks/>
            <a:stCxn id="95" idx="7"/>
            <a:endCxn id="71" idx="4"/>
          </p:cNvCxnSpPr>
          <p:nvPr/>
        </p:nvCxnSpPr>
        <p:spPr>
          <a:xfrm rot="16200000" flipV="1">
            <a:off x="2912085" y="2698502"/>
            <a:ext cx="897033" cy="786089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516EA5F1-B63A-3A61-3B2D-043E5F7341D0}"/>
              </a:ext>
            </a:extLst>
          </p:cNvPr>
          <p:cNvCxnSpPr>
            <a:cxnSpLocks/>
            <a:stCxn id="95" idx="5"/>
            <a:endCxn id="69" idx="4"/>
          </p:cNvCxnSpPr>
          <p:nvPr/>
        </p:nvCxnSpPr>
        <p:spPr>
          <a:xfrm rot="5400000">
            <a:off x="2892895" y="3661872"/>
            <a:ext cx="935412" cy="786089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D71C9A59-F80A-E38C-E350-E096B521AED6}"/>
              </a:ext>
            </a:extLst>
          </p:cNvPr>
          <p:cNvCxnSpPr>
            <a:cxnSpLocks/>
            <a:stCxn id="95" idx="5"/>
            <a:endCxn id="68" idx="4"/>
          </p:cNvCxnSpPr>
          <p:nvPr/>
        </p:nvCxnSpPr>
        <p:spPr>
          <a:xfrm rot="5400000">
            <a:off x="2390867" y="4164330"/>
            <a:ext cx="1939899" cy="785659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楕円 94">
            <a:extLst>
              <a:ext uri="{FF2B5EF4-FFF2-40B4-BE49-F238E27FC236}">
                <a16:creationId xmlns:a16="http://schemas.microsoft.com/office/drawing/2014/main" id="{08E09A3E-D634-8AD6-AD86-AF1354288178}"/>
              </a:ext>
            </a:extLst>
          </p:cNvPr>
          <p:cNvSpPr/>
          <p:nvPr/>
        </p:nvSpPr>
        <p:spPr>
          <a:xfrm>
            <a:off x="3696734" y="3530299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A16BB9F9-6529-0C07-8342-84FCC5BF6841}"/>
              </a:ext>
            </a:extLst>
          </p:cNvPr>
          <p:cNvCxnSpPr>
            <a:stCxn id="95" idx="5"/>
            <a:endCxn id="79" idx="2"/>
          </p:cNvCxnSpPr>
          <p:nvPr/>
        </p:nvCxnSpPr>
        <p:spPr>
          <a:xfrm flipV="1">
            <a:off x="3753645" y="3580263"/>
            <a:ext cx="1444921" cy="69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EFB7178A-A2ED-DEC7-10DF-D5D78588E3E1}"/>
              </a:ext>
            </a:extLst>
          </p:cNvPr>
          <p:cNvCxnSpPr>
            <a:cxnSpLocks/>
            <a:stCxn id="70" idx="4"/>
            <a:endCxn id="95" idx="3"/>
          </p:cNvCxnSpPr>
          <p:nvPr/>
        </p:nvCxnSpPr>
        <p:spPr>
          <a:xfrm>
            <a:off x="2967556" y="3583066"/>
            <a:ext cx="738942" cy="41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05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9F6606F-A000-40A0-B8E0-3A6F19DC527B}"/>
              </a:ext>
            </a:extLst>
          </p:cNvPr>
          <p:cNvSpPr txBox="1"/>
          <p:nvPr/>
        </p:nvSpPr>
        <p:spPr>
          <a:xfrm>
            <a:off x="5138834" y="1091802"/>
            <a:ext cx="11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S1_Perm_EC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六角形 104">
            <a:extLst>
              <a:ext uri="{FF2B5EF4-FFF2-40B4-BE49-F238E27FC236}">
                <a16:creationId xmlns:a16="http://schemas.microsoft.com/office/drawing/2014/main" id="{811D5CDB-0C56-4D2A-AA46-20F4266829A5}"/>
              </a:ext>
            </a:extLst>
          </p:cNvPr>
          <p:cNvSpPr/>
          <p:nvPr/>
        </p:nvSpPr>
        <p:spPr>
          <a:xfrm>
            <a:off x="5524841" y="1413870"/>
            <a:ext cx="395976" cy="358496"/>
          </a:xfrm>
          <a:prstGeom prst="hexagon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4D60F21A-76AD-49D9-A6C1-AB0DDE7CDD5F}"/>
              </a:ext>
            </a:extLst>
          </p:cNvPr>
          <p:cNvSpPr txBox="1"/>
          <p:nvPr/>
        </p:nvSpPr>
        <p:spPr>
          <a:xfrm>
            <a:off x="6697928" y="1136521"/>
            <a:ext cx="1192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Permeate EC</a:t>
            </a:r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Figure 2.1 (b): Flow Chart for RO Optimization (LVMWD), Each Stage</a:t>
            </a:r>
            <a:endParaRPr lang="ja-JP" altLang="en-US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9D08CFBC-A8CD-CD93-3693-52440F01BBDD}"/>
              </a:ext>
            </a:extLst>
          </p:cNvPr>
          <p:cNvCxnSpPr>
            <a:cxnSpLocks/>
            <a:stCxn id="105" idx="0"/>
            <a:endCxn id="126" idx="1"/>
          </p:cNvCxnSpPr>
          <p:nvPr/>
        </p:nvCxnSpPr>
        <p:spPr>
          <a:xfrm>
            <a:off x="5920817" y="1593118"/>
            <a:ext cx="1190709" cy="89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C39CC313-0F7C-4156-6699-9228C77F381E}"/>
              </a:ext>
            </a:extLst>
          </p:cNvPr>
          <p:cNvSpPr/>
          <p:nvPr/>
        </p:nvSpPr>
        <p:spPr>
          <a:xfrm>
            <a:off x="4702665" y="1114141"/>
            <a:ext cx="7098809" cy="7560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5B0F78C0-1F11-4892-9A39-B255140DCB2F}"/>
              </a:ext>
            </a:extLst>
          </p:cNvPr>
          <p:cNvSpPr txBox="1"/>
          <p:nvPr/>
        </p:nvSpPr>
        <p:spPr>
          <a:xfrm>
            <a:off x="10805996" y="761619"/>
            <a:ext cx="113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Stage1</a:t>
            </a:r>
            <a:endParaRPr kumimoji="1" lang="ja-JP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2821ED-841A-FB53-BA37-2DD30D16C599}"/>
              </a:ext>
            </a:extLst>
          </p:cNvPr>
          <p:cNvSpPr txBox="1"/>
          <p:nvPr/>
        </p:nvSpPr>
        <p:spPr>
          <a:xfrm>
            <a:off x="10805996" y="2343048"/>
            <a:ext cx="113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Stage2</a:t>
            </a:r>
            <a:endParaRPr kumimoji="1" lang="ja-JP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654871-2490-3468-6C24-5C45EF84A76B}"/>
              </a:ext>
            </a:extLst>
          </p:cNvPr>
          <p:cNvSpPr txBox="1"/>
          <p:nvPr/>
        </p:nvSpPr>
        <p:spPr>
          <a:xfrm>
            <a:off x="10805996" y="4408116"/>
            <a:ext cx="113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Stage3</a:t>
            </a:r>
            <a:endParaRPr kumimoji="1" lang="ja-JP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6230AA7F-23D6-FD25-C87F-A18593935768}"/>
              </a:ext>
            </a:extLst>
          </p:cNvPr>
          <p:cNvSpPr txBox="1"/>
          <p:nvPr/>
        </p:nvSpPr>
        <p:spPr>
          <a:xfrm>
            <a:off x="7459609" y="2360959"/>
            <a:ext cx="98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Feed EC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81412DF2-259E-03C8-3F6E-9C665A44B40D}"/>
              </a:ext>
            </a:extLst>
          </p:cNvPr>
          <p:cNvSpPr/>
          <p:nvPr/>
        </p:nvSpPr>
        <p:spPr>
          <a:xfrm>
            <a:off x="5357781" y="1567056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8A2A2B52-D748-D343-8BC2-51652714A820}"/>
              </a:ext>
            </a:extLst>
          </p:cNvPr>
          <p:cNvSpPr txBox="1"/>
          <p:nvPr/>
        </p:nvSpPr>
        <p:spPr>
          <a:xfrm>
            <a:off x="6114349" y="1575434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ID1000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AE351D48-2138-0FA9-872A-6FEE8418AB93}"/>
              </a:ext>
            </a:extLst>
          </p:cNvPr>
          <p:cNvSpPr txBox="1"/>
          <p:nvPr/>
        </p:nvSpPr>
        <p:spPr>
          <a:xfrm>
            <a:off x="6069363" y="2287201"/>
            <a:ext cx="1149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S2_Feed_EC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六角形 250">
            <a:extLst>
              <a:ext uri="{FF2B5EF4-FFF2-40B4-BE49-F238E27FC236}">
                <a16:creationId xmlns:a16="http://schemas.microsoft.com/office/drawing/2014/main" id="{9FDFBEC3-DDC7-E95D-4589-FB01FA30A9D8}"/>
              </a:ext>
            </a:extLst>
          </p:cNvPr>
          <p:cNvSpPr/>
          <p:nvPr/>
        </p:nvSpPr>
        <p:spPr>
          <a:xfrm>
            <a:off x="6422401" y="2607716"/>
            <a:ext cx="395976" cy="358496"/>
          </a:xfrm>
          <a:prstGeom prst="hexagon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0D268B8E-ADAA-D8AB-6C2A-797071744333}"/>
              </a:ext>
            </a:extLst>
          </p:cNvPr>
          <p:cNvSpPr/>
          <p:nvPr/>
        </p:nvSpPr>
        <p:spPr>
          <a:xfrm>
            <a:off x="6322016" y="2760902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713C14C-DDA0-BAFE-EBE7-94FDC0768F2F}"/>
              </a:ext>
            </a:extLst>
          </p:cNvPr>
          <p:cNvSpPr txBox="1"/>
          <p:nvPr/>
        </p:nvSpPr>
        <p:spPr>
          <a:xfrm>
            <a:off x="7585000" y="2544337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ID2000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EBF37DC-1353-79B8-C3FF-DA790C2A432C}"/>
              </a:ext>
            </a:extLst>
          </p:cNvPr>
          <p:cNvSpPr/>
          <p:nvPr/>
        </p:nvSpPr>
        <p:spPr>
          <a:xfrm>
            <a:off x="4702665" y="2336546"/>
            <a:ext cx="7098808" cy="20270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642B6AF-39CF-ED4E-F584-CDA5102DCCBD}"/>
              </a:ext>
            </a:extLst>
          </p:cNvPr>
          <p:cNvSpPr txBox="1"/>
          <p:nvPr/>
        </p:nvSpPr>
        <p:spPr>
          <a:xfrm>
            <a:off x="8574655" y="2533933"/>
            <a:ext cx="132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S2_Perm_EC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六角形 251">
            <a:extLst>
              <a:ext uri="{FF2B5EF4-FFF2-40B4-BE49-F238E27FC236}">
                <a16:creationId xmlns:a16="http://schemas.microsoft.com/office/drawing/2014/main" id="{D40F1701-5725-E59B-DB33-29AF8DB72171}"/>
              </a:ext>
            </a:extLst>
          </p:cNvPr>
          <p:cNvSpPr/>
          <p:nvPr/>
        </p:nvSpPr>
        <p:spPr>
          <a:xfrm>
            <a:off x="9043405" y="2866136"/>
            <a:ext cx="395976" cy="358496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9B06B640-6A08-BB06-AC77-6BFF3D48BF42}"/>
              </a:ext>
            </a:extLst>
          </p:cNvPr>
          <p:cNvCxnSpPr>
            <a:cxnSpLocks/>
            <a:stCxn id="252" idx="0"/>
            <a:endCxn id="144" idx="1"/>
          </p:cNvCxnSpPr>
          <p:nvPr/>
        </p:nvCxnSpPr>
        <p:spPr>
          <a:xfrm>
            <a:off x="9439381" y="3045384"/>
            <a:ext cx="1123180" cy="8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>
            <a:extLst>
              <a:ext uri="{FF2B5EF4-FFF2-40B4-BE49-F238E27FC236}">
                <a16:creationId xmlns:a16="http://schemas.microsoft.com/office/drawing/2014/main" id="{8E5460F8-9445-BD6C-EAFB-E3E7696071FD}"/>
              </a:ext>
            </a:extLst>
          </p:cNvPr>
          <p:cNvSpPr/>
          <p:nvPr/>
        </p:nvSpPr>
        <p:spPr>
          <a:xfrm>
            <a:off x="8933495" y="3009797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F27C0EA-AC0E-F8E7-0358-D9562266F7BB}"/>
              </a:ext>
            </a:extLst>
          </p:cNvPr>
          <p:cNvSpPr txBox="1"/>
          <p:nvPr/>
        </p:nvSpPr>
        <p:spPr>
          <a:xfrm>
            <a:off x="9598672" y="2770231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ID2001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32282C4-9814-A7B8-E38E-B665AC39FB1E}"/>
              </a:ext>
            </a:extLst>
          </p:cNvPr>
          <p:cNvSpPr/>
          <p:nvPr/>
        </p:nvSpPr>
        <p:spPr>
          <a:xfrm>
            <a:off x="4690752" y="4717721"/>
            <a:ext cx="7110722" cy="1477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77F09A13-BC28-7FB8-1729-D0A8686958AD}"/>
              </a:ext>
            </a:extLst>
          </p:cNvPr>
          <p:cNvSpPr txBox="1"/>
          <p:nvPr/>
        </p:nvSpPr>
        <p:spPr>
          <a:xfrm>
            <a:off x="9080803" y="5322923"/>
            <a:ext cx="1264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S3_Perm_EC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六角形 89">
            <a:extLst>
              <a:ext uri="{FF2B5EF4-FFF2-40B4-BE49-F238E27FC236}">
                <a16:creationId xmlns:a16="http://schemas.microsoft.com/office/drawing/2014/main" id="{2154D50F-3445-1286-0EC1-C9E9EF627515}"/>
              </a:ext>
            </a:extLst>
          </p:cNvPr>
          <p:cNvSpPr/>
          <p:nvPr/>
        </p:nvSpPr>
        <p:spPr>
          <a:xfrm>
            <a:off x="9516288" y="5711470"/>
            <a:ext cx="395976" cy="358496"/>
          </a:xfrm>
          <a:prstGeom prst="hexago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178EA4A4-92AA-3AB7-75BD-31D0414669D5}"/>
              </a:ext>
            </a:extLst>
          </p:cNvPr>
          <p:cNvCxnSpPr>
            <a:cxnSpLocks/>
            <a:stCxn id="90" idx="0"/>
            <a:endCxn id="145" idx="1"/>
          </p:cNvCxnSpPr>
          <p:nvPr/>
        </p:nvCxnSpPr>
        <p:spPr>
          <a:xfrm flipV="1">
            <a:off x="9912264" y="5888941"/>
            <a:ext cx="1262188" cy="177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楕円 94">
            <a:extLst>
              <a:ext uri="{FF2B5EF4-FFF2-40B4-BE49-F238E27FC236}">
                <a16:creationId xmlns:a16="http://schemas.microsoft.com/office/drawing/2014/main" id="{294CDA36-5B43-D747-A059-53BE5EA54737}"/>
              </a:ext>
            </a:extLst>
          </p:cNvPr>
          <p:cNvSpPr/>
          <p:nvPr/>
        </p:nvSpPr>
        <p:spPr>
          <a:xfrm>
            <a:off x="9454003" y="5731306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685FEDBF-5CCE-8BC1-9317-3682C49C7993}"/>
              </a:ext>
            </a:extLst>
          </p:cNvPr>
          <p:cNvSpPr/>
          <p:nvPr/>
        </p:nvSpPr>
        <p:spPr>
          <a:xfrm>
            <a:off x="9454003" y="5978956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3DC395F-7819-CBE7-377E-0EFD19D1380B}"/>
              </a:ext>
            </a:extLst>
          </p:cNvPr>
          <p:cNvSpPr txBox="1"/>
          <p:nvPr/>
        </p:nvSpPr>
        <p:spPr>
          <a:xfrm>
            <a:off x="10102454" y="5909006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ID3001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D6740B5-1D98-4DF6-5431-792FE4020F68}"/>
              </a:ext>
            </a:extLst>
          </p:cNvPr>
          <p:cNvSpPr/>
          <p:nvPr/>
        </p:nvSpPr>
        <p:spPr>
          <a:xfrm>
            <a:off x="1052976" y="1283859"/>
            <a:ext cx="2342884" cy="47419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9325DF-56F2-7AE4-29E0-EB8B30011333}"/>
              </a:ext>
            </a:extLst>
          </p:cNvPr>
          <p:cNvSpPr txBox="1"/>
          <p:nvPr/>
        </p:nvSpPr>
        <p:spPr>
          <a:xfrm>
            <a:off x="961972" y="933411"/>
            <a:ext cx="117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Feed</a:t>
            </a:r>
            <a:endParaRPr kumimoji="1" lang="ja-JP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楕円 246">
            <a:extLst>
              <a:ext uri="{FF2B5EF4-FFF2-40B4-BE49-F238E27FC236}">
                <a16:creationId xmlns:a16="http://schemas.microsoft.com/office/drawing/2014/main" id="{C7CF679D-FF07-D698-0799-E8DF7246C420}"/>
              </a:ext>
            </a:extLst>
          </p:cNvPr>
          <p:cNvSpPr/>
          <p:nvPr/>
        </p:nvSpPr>
        <p:spPr>
          <a:xfrm>
            <a:off x="2991214" y="1662209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F19659BD-BC21-E0B1-EFB3-9F300644A4D6}"/>
              </a:ext>
            </a:extLst>
          </p:cNvPr>
          <p:cNvSpPr/>
          <p:nvPr/>
        </p:nvSpPr>
        <p:spPr>
          <a:xfrm>
            <a:off x="2991214" y="2513052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楕円 109">
            <a:extLst>
              <a:ext uri="{FF2B5EF4-FFF2-40B4-BE49-F238E27FC236}">
                <a16:creationId xmlns:a16="http://schemas.microsoft.com/office/drawing/2014/main" id="{54E5CBB4-C4BC-0AEA-934F-E245DB47565B}"/>
              </a:ext>
            </a:extLst>
          </p:cNvPr>
          <p:cNvSpPr/>
          <p:nvPr/>
        </p:nvSpPr>
        <p:spPr>
          <a:xfrm>
            <a:off x="2991214" y="4488710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000CC7B4-F734-413C-D884-F551F4BC2EFF}"/>
              </a:ext>
            </a:extLst>
          </p:cNvPr>
          <p:cNvSpPr/>
          <p:nvPr/>
        </p:nvSpPr>
        <p:spPr>
          <a:xfrm>
            <a:off x="2991214" y="5503550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27F3D14B-8055-5331-8BCE-B1A51EC8C8A6}"/>
              </a:ext>
            </a:extLst>
          </p:cNvPr>
          <p:cNvSpPr txBox="1"/>
          <p:nvPr/>
        </p:nvSpPr>
        <p:spPr>
          <a:xfrm>
            <a:off x="8292714" y="1118076"/>
            <a:ext cx="119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Feed Press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28A0A380-4C0B-B075-772A-70D617CC8C07}"/>
              </a:ext>
            </a:extLst>
          </p:cNvPr>
          <p:cNvSpPr/>
          <p:nvPr/>
        </p:nvSpPr>
        <p:spPr>
          <a:xfrm>
            <a:off x="7111526" y="1404084"/>
            <a:ext cx="395976" cy="3798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359C7239-E9AC-3F76-A60B-3BE333B2397C}"/>
              </a:ext>
            </a:extLst>
          </p:cNvPr>
          <p:cNvSpPr txBox="1"/>
          <p:nvPr/>
        </p:nvSpPr>
        <p:spPr>
          <a:xfrm>
            <a:off x="5177080" y="1850757"/>
            <a:ext cx="660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ID1000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円柱 132">
            <a:extLst>
              <a:ext uri="{FF2B5EF4-FFF2-40B4-BE49-F238E27FC236}">
                <a16:creationId xmlns:a16="http://schemas.microsoft.com/office/drawing/2014/main" id="{5E9C31BB-CE60-A0E8-ADBF-A36BC7BF96CE}"/>
              </a:ext>
            </a:extLst>
          </p:cNvPr>
          <p:cNvSpPr/>
          <p:nvPr/>
        </p:nvSpPr>
        <p:spPr>
          <a:xfrm>
            <a:off x="8700643" y="1389063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円柱 133">
            <a:extLst>
              <a:ext uri="{FF2B5EF4-FFF2-40B4-BE49-F238E27FC236}">
                <a16:creationId xmlns:a16="http://schemas.microsoft.com/office/drawing/2014/main" id="{0E0417CD-1BA5-3BF1-D4F3-3ADEF9E5B635}"/>
              </a:ext>
            </a:extLst>
          </p:cNvPr>
          <p:cNvSpPr/>
          <p:nvPr/>
        </p:nvSpPr>
        <p:spPr>
          <a:xfrm>
            <a:off x="9881127" y="1389063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円柱 134">
            <a:extLst>
              <a:ext uri="{FF2B5EF4-FFF2-40B4-BE49-F238E27FC236}">
                <a16:creationId xmlns:a16="http://schemas.microsoft.com/office/drawing/2014/main" id="{7F3AEB38-6637-5B51-8082-E93A35C046D2}"/>
              </a:ext>
            </a:extLst>
          </p:cNvPr>
          <p:cNvSpPr/>
          <p:nvPr/>
        </p:nvSpPr>
        <p:spPr>
          <a:xfrm>
            <a:off x="11150064" y="1397341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E047E699-442A-8EAC-E0D5-E6A442F310B4}"/>
              </a:ext>
            </a:extLst>
          </p:cNvPr>
          <p:cNvSpPr txBox="1"/>
          <p:nvPr/>
        </p:nvSpPr>
        <p:spPr>
          <a:xfrm>
            <a:off x="9507948" y="1120280"/>
            <a:ext cx="119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Feed Flow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4DB4ABC9-42F1-4363-9049-C8FE6722D14F}"/>
              </a:ext>
            </a:extLst>
          </p:cNvPr>
          <p:cNvSpPr txBox="1"/>
          <p:nvPr/>
        </p:nvSpPr>
        <p:spPr>
          <a:xfrm>
            <a:off x="10654442" y="1118075"/>
            <a:ext cx="134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Perm Flow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C89DC7A0-41F5-368D-4883-DEFCC4E9650A}"/>
              </a:ext>
            </a:extLst>
          </p:cNvPr>
          <p:cNvSpPr/>
          <p:nvPr/>
        </p:nvSpPr>
        <p:spPr>
          <a:xfrm>
            <a:off x="10562561" y="2856271"/>
            <a:ext cx="395976" cy="3798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FC464D6A-6EB0-79EF-D63D-B929A0F78E94}"/>
              </a:ext>
            </a:extLst>
          </p:cNvPr>
          <p:cNvSpPr/>
          <p:nvPr/>
        </p:nvSpPr>
        <p:spPr>
          <a:xfrm>
            <a:off x="11174452" y="5699010"/>
            <a:ext cx="395976" cy="3798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楕円 151">
            <a:extLst>
              <a:ext uri="{FF2B5EF4-FFF2-40B4-BE49-F238E27FC236}">
                <a16:creationId xmlns:a16="http://schemas.microsoft.com/office/drawing/2014/main" id="{9F36F5E4-1F00-9E82-B164-1E9A5B1DA5D5}"/>
              </a:ext>
            </a:extLst>
          </p:cNvPr>
          <p:cNvSpPr/>
          <p:nvPr/>
        </p:nvSpPr>
        <p:spPr>
          <a:xfrm>
            <a:off x="8098193" y="370512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楕円 153">
            <a:extLst>
              <a:ext uri="{FF2B5EF4-FFF2-40B4-BE49-F238E27FC236}">
                <a16:creationId xmlns:a16="http://schemas.microsoft.com/office/drawing/2014/main" id="{A31CD187-8591-A07C-C598-1CF72789054A}"/>
              </a:ext>
            </a:extLst>
          </p:cNvPr>
          <p:cNvSpPr/>
          <p:nvPr/>
        </p:nvSpPr>
        <p:spPr>
          <a:xfrm>
            <a:off x="2991214" y="180508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楕円 163">
            <a:extLst>
              <a:ext uri="{FF2B5EF4-FFF2-40B4-BE49-F238E27FC236}">
                <a16:creationId xmlns:a16="http://schemas.microsoft.com/office/drawing/2014/main" id="{60D9CDE1-35C0-0362-58EF-2DADA31CCEAE}"/>
              </a:ext>
            </a:extLst>
          </p:cNvPr>
          <p:cNvSpPr/>
          <p:nvPr/>
        </p:nvSpPr>
        <p:spPr>
          <a:xfrm>
            <a:off x="2991214" y="2790142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FFBEB811-9A2E-8309-6777-72A924CECE4A}"/>
              </a:ext>
            </a:extLst>
          </p:cNvPr>
          <p:cNvSpPr txBox="1"/>
          <p:nvPr/>
        </p:nvSpPr>
        <p:spPr>
          <a:xfrm>
            <a:off x="10129094" y="2557742"/>
            <a:ext cx="1286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Permeate EC</a:t>
            </a:r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0B08FC05-A0C5-3F17-3C42-D627B2592539}"/>
              </a:ext>
            </a:extLst>
          </p:cNvPr>
          <p:cNvSpPr txBox="1"/>
          <p:nvPr/>
        </p:nvSpPr>
        <p:spPr>
          <a:xfrm>
            <a:off x="8094722" y="1472441"/>
            <a:ext cx="700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7C30ADB9-D124-6D2D-A97B-0FC2AE2CBA01}"/>
              </a:ext>
            </a:extLst>
          </p:cNvPr>
          <p:cNvSpPr txBox="1"/>
          <p:nvPr/>
        </p:nvSpPr>
        <p:spPr>
          <a:xfrm>
            <a:off x="9320593" y="1490775"/>
            <a:ext cx="637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DE08B271-8156-C82E-88BA-34CD43304A70}"/>
              </a:ext>
            </a:extLst>
          </p:cNvPr>
          <p:cNvSpPr txBox="1"/>
          <p:nvPr/>
        </p:nvSpPr>
        <p:spPr>
          <a:xfrm>
            <a:off x="10533553" y="1502352"/>
            <a:ext cx="637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ID102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円柱 258">
            <a:extLst>
              <a:ext uri="{FF2B5EF4-FFF2-40B4-BE49-F238E27FC236}">
                <a16:creationId xmlns:a16="http://schemas.microsoft.com/office/drawing/2014/main" id="{CED67F4B-3202-0419-C1B7-8AD170E9C2B3}"/>
              </a:ext>
            </a:extLst>
          </p:cNvPr>
          <p:cNvSpPr/>
          <p:nvPr/>
        </p:nvSpPr>
        <p:spPr>
          <a:xfrm>
            <a:off x="9260783" y="3925552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円柱 259">
            <a:extLst>
              <a:ext uri="{FF2B5EF4-FFF2-40B4-BE49-F238E27FC236}">
                <a16:creationId xmlns:a16="http://schemas.microsoft.com/office/drawing/2014/main" id="{99EFA28C-0B33-72F9-B50E-8E38B3D6F963}"/>
              </a:ext>
            </a:extLst>
          </p:cNvPr>
          <p:cNvSpPr/>
          <p:nvPr/>
        </p:nvSpPr>
        <p:spPr>
          <a:xfrm>
            <a:off x="11268191" y="3934418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テキスト ボックス 260">
            <a:extLst>
              <a:ext uri="{FF2B5EF4-FFF2-40B4-BE49-F238E27FC236}">
                <a16:creationId xmlns:a16="http://schemas.microsoft.com/office/drawing/2014/main" id="{95C9BF56-9DF4-CFF1-58C3-872081DADBB5}"/>
              </a:ext>
            </a:extLst>
          </p:cNvPr>
          <p:cNvSpPr txBox="1"/>
          <p:nvPr/>
        </p:nvSpPr>
        <p:spPr>
          <a:xfrm>
            <a:off x="8139356" y="4081466"/>
            <a:ext cx="119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Feed Flow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テキスト ボックス 261">
            <a:extLst>
              <a:ext uri="{FF2B5EF4-FFF2-40B4-BE49-F238E27FC236}">
                <a16:creationId xmlns:a16="http://schemas.microsoft.com/office/drawing/2014/main" id="{99068D8C-397E-A9E9-06FD-ADEBFD8A9E9B}"/>
              </a:ext>
            </a:extLst>
          </p:cNvPr>
          <p:cNvSpPr txBox="1"/>
          <p:nvPr/>
        </p:nvSpPr>
        <p:spPr>
          <a:xfrm>
            <a:off x="10036330" y="4071447"/>
            <a:ext cx="134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Perm Flow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円柱 264">
            <a:extLst>
              <a:ext uri="{FF2B5EF4-FFF2-40B4-BE49-F238E27FC236}">
                <a16:creationId xmlns:a16="http://schemas.microsoft.com/office/drawing/2014/main" id="{A25FBAA1-1C5A-57D9-B65C-34F3BFCF0671}"/>
              </a:ext>
            </a:extLst>
          </p:cNvPr>
          <p:cNvSpPr/>
          <p:nvPr/>
        </p:nvSpPr>
        <p:spPr>
          <a:xfrm>
            <a:off x="7558525" y="5020687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テキスト ボックス 266">
            <a:extLst>
              <a:ext uri="{FF2B5EF4-FFF2-40B4-BE49-F238E27FC236}">
                <a16:creationId xmlns:a16="http://schemas.microsoft.com/office/drawing/2014/main" id="{DD0BA07D-6346-2F70-7ECB-A9028A4327D2}"/>
              </a:ext>
            </a:extLst>
          </p:cNvPr>
          <p:cNvSpPr txBox="1"/>
          <p:nvPr/>
        </p:nvSpPr>
        <p:spPr>
          <a:xfrm>
            <a:off x="7202239" y="4759553"/>
            <a:ext cx="119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 Feed Press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六角形 269">
            <a:extLst>
              <a:ext uri="{FF2B5EF4-FFF2-40B4-BE49-F238E27FC236}">
                <a16:creationId xmlns:a16="http://schemas.microsoft.com/office/drawing/2014/main" id="{BB940631-8274-5EB1-D38D-537B768D9CEB}"/>
              </a:ext>
            </a:extLst>
          </p:cNvPr>
          <p:cNvSpPr/>
          <p:nvPr/>
        </p:nvSpPr>
        <p:spPr>
          <a:xfrm>
            <a:off x="5950099" y="5090567"/>
            <a:ext cx="395976" cy="358496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テキスト ボックス 270">
            <a:extLst>
              <a:ext uri="{FF2B5EF4-FFF2-40B4-BE49-F238E27FC236}">
                <a16:creationId xmlns:a16="http://schemas.microsoft.com/office/drawing/2014/main" id="{33315CC4-1228-2C6B-73CF-03E712C38D9D}"/>
              </a:ext>
            </a:extLst>
          </p:cNvPr>
          <p:cNvSpPr txBox="1"/>
          <p:nvPr/>
        </p:nvSpPr>
        <p:spPr>
          <a:xfrm>
            <a:off x="5514030" y="4772121"/>
            <a:ext cx="1264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S3_Feed_EC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2" name="コネクタ: カギ線 271">
            <a:extLst>
              <a:ext uri="{FF2B5EF4-FFF2-40B4-BE49-F238E27FC236}">
                <a16:creationId xmlns:a16="http://schemas.microsoft.com/office/drawing/2014/main" id="{8030B4AF-E527-FDB3-A254-69672D2AE4F2}"/>
              </a:ext>
            </a:extLst>
          </p:cNvPr>
          <p:cNvCxnSpPr>
            <a:cxnSpLocks/>
            <a:stCxn id="270" idx="0"/>
            <a:endCxn id="95" idx="2"/>
          </p:cNvCxnSpPr>
          <p:nvPr/>
        </p:nvCxnSpPr>
        <p:spPr>
          <a:xfrm>
            <a:off x="6346075" y="5269815"/>
            <a:ext cx="3107928" cy="494829"/>
          </a:xfrm>
          <a:prstGeom prst="bentConnector3">
            <a:avLst>
              <a:gd name="adj1" fmla="val 988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テキスト ボックス 282">
            <a:extLst>
              <a:ext uri="{FF2B5EF4-FFF2-40B4-BE49-F238E27FC236}">
                <a16:creationId xmlns:a16="http://schemas.microsoft.com/office/drawing/2014/main" id="{8896E24D-901D-60D8-86C3-42099137921D}"/>
              </a:ext>
            </a:extLst>
          </p:cNvPr>
          <p:cNvSpPr txBox="1"/>
          <p:nvPr/>
        </p:nvSpPr>
        <p:spPr>
          <a:xfrm>
            <a:off x="10610151" y="5372357"/>
            <a:ext cx="1286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 Permeate EC</a:t>
            </a:r>
          </a:p>
        </p:txBody>
      </p:sp>
      <p:sp>
        <p:nvSpPr>
          <p:cNvPr id="307" name="楕円 306">
            <a:extLst>
              <a:ext uri="{FF2B5EF4-FFF2-40B4-BE49-F238E27FC236}">
                <a16:creationId xmlns:a16="http://schemas.microsoft.com/office/drawing/2014/main" id="{C120D4D8-5650-3EAF-3C91-788D7E546758}"/>
              </a:ext>
            </a:extLst>
          </p:cNvPr>
          <p:cNvSpPr/>
          <p:nvPr/>
        </p:nvSpPr>
        <p:spPr>
          <a:xfrm>
            <a:off x="5881471" y="524899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" name="楕円 337">
            <a:extLst>
              <a:ext uri="{FF2B5EF4-FFF2-40B4-BE49-F238E27FC236}">
                <a16:creationId xmlns:a16="http://schemas.microsoft.com/office/drawing/2014/main" id="{84874D7F-E358-914B-7AEF-FAEA156DCC73}"/>
              </a:ext>
            </a:extLst>
          </p:cNvPr>
          <p:cNvSpPr/>
          <p:nvPr/>
        </p:nvSpPr>
        <p:spPr>
          <a:xfrm>
            <a:off x="2991214" y="1947959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" name="テキスト ボックス 359">
            <a:extLst>
              <a:ext uri="{FF2B5EF4-FFF2-40B4-BE49-F238E27FC236}">
                <a16:creationId xmlns:a16="http://schemas.microsoft.com/office/drawing/2014/main" id="{DDDEB507-3045-305A-9653-C5AC895E1046}"/>
              </a:ext>
            </a:extLst>
          </p:cNvPr>
          <p:cNvSpPr txBox="1"/>
          <p:nvPr/>
        </p:nvSpPr>
        <p:spPr>
          <a:xfrm>
            <a:off x="8600771" y="3896965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1" name="テキスト ボックス 360">
            <a:extLst>
              <a:ext uri="{FF2B5EF4-FFF2-40B4-BE49-F238E27FC236}">
                <a16:creationId xmlns:a16="http://schemas.microsoft.com/office/drawing/2014/main" id="{91553A1B-0F67-9C81-6489-25F91A713C44}"/>
              </a:ext>
            </a:extLst>
          </p:cNvPr>
          <p:cNvSpPr txBox="1"/>
          <p:nvPr/>
        </p:nvSpPr>
        <p:spPr>
          <a:xfrm>
            <a:off x="10567833" y="3878217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2" name="テキスト ボックス 361">
            <a:extLst>
              <a:ext uri="{FF2B5EF4-FFF2-40B4-BE49-F238E27FC236}">
                <a16:creationId xmlns:a16="http://schemas.microsoft.com/office/drawing/2014/main" id="{F45187F5-4993-CE5C-CE33-2A00C8218A3D}"/>
              </a:ext>
            </a:extLst>
          </p:cNvPr>
          <p:cNvSpPr txBox="1"/>
          <p:nvPr/>
        </p:nvSpPr>
        <p:spPr>
          <a:xfrm>
            <a:off x="9161578" y="3166327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ID2001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3" name="テキスト ボックス 362">
            <a:extLst>
              <a:ext uri="{FF2B5EF4-FFF2-40B4-BE49-F238E27FC236}">
                <a16:creationId xmlns:a16="http://schemas.microsoft.com/office/drawing/2014/main" id="{77D378D4-4391-5E01-6FF6-A33A1A2DA717}"/>
              </a:ext>
            </a:extLst>
          </p:cNvPr>
          <p:cNvSpPr txBox="1"/>
          <p:nvPr/>
        </p:nvSpPr>
        <p:spPr>
          <a:xfrm>
            <a:off x="6579007" y="5480960"/>
            <a:ext cx="98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 Feed EC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4" name="テキスト ボックス 363">
            <a:extLst>
              <a:ext uri="{FF2B5EF4-FFF2-40B4-BE49-F238E27FC236}">
                <a16:creationId xmlns:a16="http://schemas.microsoft.com/office/drawing/2014/main" id="{07B0B255-4329-F5D8-B226-EAE50B025BC3}"/>
              </a:ext>
            </a:extLst>
          </p:cNvPr>
          <p:cNvSpPr txBox="1"/>
          <p:nvPr/>
        </p:nvSpPr>
        <p:spPr>
          <a:xfrm>
            <a:off x="6697893" y="5279350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ID3000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5" name="楕円 374">
            <a:extLst>
              <a:ext uri="{FF2B5EF4-FFF2-40B4-BE49-F238E27FC236}">
                <a16:creationId xmlns:a16="http://schemas.microsoft.com/office/drawing/2014/main" id="{10867ED6-2143-939F-559B-22DD0CA9DCB8}"/>
              </a:ext>
            </a:extLst>
          </p:cNvPr>
          <p:cNvSpPr/>
          <p:nvPr/>
        </p:nvSpPr>
        <p:spPr>
          <a:xfrm>
            <a:off x="2991214" y="2779060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" name="楕円 375">
            <a:extLst>
              <a:ext uri="{FF2B5EF4-FFF2-40B4-BE49-F238E27FC236}">
                <a16:creationId xmlns:a16="http://schemas.microsoft.com/office/drawing/2014/main" id="{37E724DE-85CD-270A-2BE4-1DAE537F1ACD}"/>
              </a:ext>
            </a:extLst>
          </p:cNvPr>
          <p:cNvSpPr/>
          <p:nvPr/>
        </p:nvSpPr>
        <p:spPr>
          <a:xfrm>
            <a:off x="2991214" y="4653577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7" name="コネクタ: カギ線 376">
            <a:extLst>
              <a:ext uri="{FF2B5EF4-FFF2-40B4-BE49-F238E27FC236}">
                <a16:creationId xmlns:a16="http://schemas.microsoft.com/office/drawing/2014/main" id="{162C5B8D-A981-6DE9-449D-B293B1171E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95769" y="2267993"/>
            <a:ext cx="560770" cy="491725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コネクタ: カギ線 400">
            <a:extLst>
              <a:ext uri="{FF2B5EF4-FFF2-40B4-BE49-F238E27FC236}">
                <a16:creationId xmlns:a16="http://schemas.microsoft.com/office/drawing/2014/main" id="{205ECB0C-6F3C-E64A-5F13-FA26268A55A5}"/>
              </a:ext>
            </a:extLst>
          </p:cNvPr>
          <p:cNvCxnSpPr>
            <a:cxnSpLocks/>
            <a:stCxn id="251" idx="0"/>
            <a:endCxn id="68" idx="2"/>
          </p:cNvCxnSpPr>
          <p:nvPr/>
        </p:nvCxnSpPr>
        <p:spPr>
          <a:xfrm>
            <a:off x="6818377" y="2786964"/>
            <a:ext cx="2115118" cy="256171"/>
          </a:xfrm>
          <a:prstGeom prst="bentConnector3">
            <a:avLst>
              <a:gd name="adj1" fmla="val 4953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コネクタ: カギ線 415">
            <a:extLst>
              <a:ext uri="{FF2B5EF4-FFF2-40B4-BE49-F238E27FC236}">
                <a16:creationId xmlns:a16="http://schemas.microsoft.com/office/drawing/2014/main" id="{0DC6355D-8661-3F46-535B-18E58917893D}"/>
              </a:ext>
            </a:extLst>
          </p:cNvPr>
          <p:cNvCxnSpPr>
            <a:cxnSpLocks/>
            <a:stCxn id="133" idx="1"/>
            <a:endCxn id="105" idx="4"/>
          </p:cNvCxnSpPr>
          <p:nvPr/>
        </p:nvCxnSpPr>
        <p:spPr>
          <a:xfrm rot="16200000" flipH="1" flipV="1">
            <a:off x="7239099" y="-235572"/>
            <a:ext cx="24807" cy="3274076"/>
          </a:xfrm>
          <a:prstGeom prst="bentConnector3">
            <a:avLst>
              <a:gd name="adj1" fmla="val -1826283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コネクタ: カギ線 419">
            <a:extLst>
              <a:ext uri="{FF2B5EF4-FFF2-40B4-BE49-F238E27FC236}">
                <a16:creationId xmlns:a16="http://schemas.microsoft.com/office/drawing/2014/main" id="{761C648E-B77D-9ACC-C78C-4121B035FAA1}"/>
              </a:ext>
            </a:extLst>
          </p:cNvPr>
          <p:cNvCxnSpPr>
            <a:cxnSpLocks/>
            <a:stCxn id="134" idx="1"/>
            <a:endCxn id="105" idx="4"/>
          </p:cNvCxnSpPr>
          <p:nvPr/>
        </p:nvCxnSpPr>
        <p:spPr>
          <a:xfrm rot="16200000" flipH="1" flipV="1">
            <a:off x="7829341" y="-825814"/>
            <a:ext cx="24807" cy="4454560"/>
          </a:xfrm>
          <a:prstGeom prst="bentConnector3">
            <a:avLst>
              <a:gd name="adj1" fmla="val -1826283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楕円 276">
            <a:extLst>
              <a:ext uri="{FF2B5EF4-FFF2-40B4-BE49-F238E27FC236}">
                <a16:creationId xmlns:a16="http://schemas.microsoft.com/office/drawing/2014/main" id="{40B85773-23BB-EFB1-EEB1-2E6F44D260A9}"/>
              </a:ext>
            </a:extLst>
          </p:cNvPr>
          <p:cNvSpPr/>
          <p:nvPr/>
        </p:nvSpPr>
        <p:spPr>
          <a:xfrm>
            <a:off x="3906480" y="153838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9" name="コネクタ: カギ線 278">
            <a:extLst>
              <a:ext uri="{FF2B5EF4-FFF2-40B4-BE49-F238E27FC236}">
                <a16:creationId xmlns:a16="http://schemas.microsoft.com/office/drawing/2014/main" id="{E95EF1F5-BBDF-0688-716B-A363C2B94B54}"/>
              </a:ext>
            </a:extLst>
          </p:cNvPr>
          <p:cNvCxnSpPr>
            <a:cxnSpLocks/>
            <a:stCxn id="247" idx="6"/>
            <a:endCxn id="277" idx="2"/>
          </p:cNvCxnSpPr>
          <p:nvPr/>
        </p:nvCxnSpPr>
        <p:spPr>
          <a:xfrm flipV="1">
            <a:off x="3057889" y="1571722"/>
            <a:ext cx="848591" cy="12382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矢印コネクタ 279">
            <a:extLst>
              <a:ext uri="{FF2B5EF4-FFF2-40B4-BE49-F238E27FC236}">
                <a16:creationId xmlns:a16="http://schemas.microsoft.com/office/drawing/2014/main" id="{74546959-3532-20A7-45BD-29152A002B82}"/>
              </a:ext>
            </a:extLst>
          </p:cNvPr>
          <p:cNvCxnSpPr>
            <a:cxnSpLocks/>
            <a:stCxn id="277" idx="2"/>
            <a:endCxn id="101" idx="1"/>
          </p:cNvCxnSpPr>
          <p:nvPr/>
        </p:nvCxnSpPr>
        <p:spPr>
          <a:xfrm>
            <a:off x="3906480" y="1571722"/>
            <a:ext cx="1461065" cy="50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コネクタ: カギ線 286">
            <a:extLst>
              <a:ext uri="{FF2B5EF4-FFF2-40B4-BE49-F238E27FC236}">
                <a16:creationId xmlns:a16="http://schemas.microsoft.com/office/drawing/2014/main" id="{F5733F86-68D0-A26D-6B5E-A97071B88DBD}"/>
              </a:ext>
            </a:extLst>
          </p:cNvPr>
          <p:cNvCxnSpPr>
            <a:cxnSpLocks/>
            <a:stCxn id="115" idx="6"/>
            <a:endCxn id="277" idx="2"/>
          </p:cNvCxnSpPr>
          <p:nvPr/>
        </p:nvCxnSpPr>
        <p:spPr>
          <a:xfrm flipV="1">
            <a:off x="3057889" y="1571722"/>
            <a:ext cx="848591" cy="396516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コネクタ: カギ線 291">
            <a:extLst>
              <a:ext uri="{FF2B5EF4-FFF2-40B4-BE49-F238E27FC236}">
                <a16:creationId xmlns:a16="http://schemas.microsoft.com/office/drawing/2014/main" id="{F819996C-780C-EBFA-EB96-6A980CD8F118}"/>
              </a:ext>
            </a:extLst>
          </p:cNvPr>
          <p:cNvCxnSpPr>
            <a:cxnSpLocks/>
            <a:stCxn id="110" idx="6"/>
            <a:endCxn id="19" idx="2"/>
          </p:cNvCxnSpPr>
          <p:nvPr/>
        </p:nvCxnSpPr>
        <p:spPr>
          <a:xfrm flipV="1">
            <a:off x="3057889" y="3505298"/>
            <a:ext cx="4806020" cy="1016750"/>
          </a:xfrm>
          <a:prstGeom prst="bentConnector3">
            <a:avLst>
              <a:gd name="adj1" fmla="val 13504"/>
            </a:avLst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コネクタ: カギ線 296">
            <a:extLst>
              <a:ext uri="{FF2B5EF4-FFF2-40B4-BE49-F238E27FC236}">
                <a16:creationId xmlns:a16="http://schemas.microsoft.com/office/drawing/2014/main" id="{39B812B0-3D57-AA55-027A-DDF8C044F385}"/>
              </a:ext>
            </a:extLst>
          </p:cNvPr>
          <p:cNvCxnSpPr>
            <a:cxnSpLocks/>
            <a:stCxn id="84" idx="6"/>
            <a:endCxn id="277" idx="2"/>
          </p:cNvCxnSpPr>
          <p:nvPr/>
        </p:nvCxnSpPr>
        <p:spPr>
          <a:xfrm flipV="1">
            <a:off x="3057889" y="1571722"/>
            <a:ext cx="848591" cy="97466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楕円 309">
            <a:extLst>
              <a:ext uri="{FF2B5EF4-FFF2-40B4-BE49-F238E27FC236}">
                <a16:creationId xmlns:a16="http://schemas.microsoft.com/office/drawing/2014/main" id="{19C82033-6394-4603-393A-4B3A69F36D54}"/>
              </a:ext>
            </a:extLst>
          </p:cNvPr>
          <p:cNvSpPr/>
          <p:nvPr/>
        </p:nvSpPr>
        <p:spPr>
          <a:xfrm>
            <a:off x="5773380" y="2176559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7" name="コネクタ: カギ線 316">
            <a:extLst>
              <a:ext uri="{FF2B5EF4-FFF2-40B4-BE49-F238E27FC236}">
                <a16:creationId xmlns:a16="http://schemas.microsoft.com/office/drawing/2014/main" id="{3F30A76C-7DE2-A727-F81C-123AFB0C4D94}"/>
              </a:ext>
            </a:extLst>
          </p:cNvPr>
          <p:cNvCxnSpPr>
            <a:cxnSpLocks/>
            <a:stCxn id="310" idx="6"/>
            <a:endCxn id="134" idx="3"/>
          </p:cNvCxnSpPr>
          <p:nvPr/>
        </p:nvCxnSpPr>
        <p:spPr>
          <a:xfrm flipV="1">
            <a:off x="5840055" y="1788609"/>
            <a:ext cx="4228970" cy="421288"/>
          </a:xfrm>
          <a:prstGeom prst="bentConnector2">
            <a:avLst/>
          </a:prstGeom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コネクタ: カギ線 320">
            <a:extLst>
              <a:ext uri="{FF2B5EF4-FFF2-40B4-BE49-F238E27FC236}">
                <a16:creationId xmlns:a16="http://schemas.microsoft.com/office/drawing/2014/main" id="{AECEF678-0E07-6697-CA21-4B80EE6E3FF6}"/>
              </a:ext>
            </a:extLst>
          </p:cNvPr>
          <p:cNvCxnSpPr>
            <a:cxnSpLocks/>
            <a:stCxn id="310" idx="6"/>
            <a:endCxn id="135" idx="3"/>
          </p:cNvCxnSpPr>
          <p:nvPr/>
        </p:nvCxnSpPr>
        <p:spPr>
          <a:xfrm flipV="1">
            <a:off x="5840055" y="1796887"/>
            <a:ext cx="5497907" cy="413010"/>
          </a:xfrm>
          <a:prstGeom prst="bentConnector2">
            <a:avLst/>
          </a:prstGeom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コネクタ 354">
            <a:extLst>
              <a:ext uri="{FF2B5EF4-FFF2-40B4-BE49-F238E27FC236}">
                <a16:creationId xmlns:a16="http://schemas.microsoft.com/office/drawing/2014/main" id="{68DF918A-82D1-8A30-CF4D-4AED89DB8DC5}"/>
              </a:ext>
            </a:extLst>
          </p:cNvPr>
          <p:cNvCxnSpPr>
            <a:stCxn id="105" idx="1"/>
            <a:endCxn id="310" idx="7"/>
          </p:cNvCxnSpPr>
          <p:nvPr/>
        </p:nvCxnSpPr>
        <p:spPr>
          <a:xfrm flipH="1">
            <a:off x="5830291" y="1772366"/>
            <a:ext cx="902" cy="413957"/>
          </a:xfrm>
          <a:prstGeom prst="line">
            <a:avLst/>
          </a:prstGeom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0DD34EAA-D65C-7FB4-D8AD-87E9479FA6E4}"/>
              </a:ext>
            </a:extLst>
          </p:cNvPr>
          <p:cNvSpPr/>
          <p:nvPr/>
        </p:nvSpPr>
        <p:spPr>
          <a:xfrm>
            <a:off x="7863909" y="3471960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7FFA142B-8BAE-BF8D-FF20-9DB4204B6D8F}"/>
              </a:ext>
            </a:extLst>
          </p:cNvPr>
          <p:cNvCxnSpPr>
            <a:cxnSpLocks/>
            <a:stCxn id="19" idx="1"/>
            <a:endCxn id="68" idx="2"/>
          </p:cNvCxnSpPr>
          <p:nvPr/>
        </p:nvCxnSpPr>
        <p:spPr>
          <a:xfrm rot="5400000" flipH="1" flipV="1">
            <a:off x="8184290" y="2732519"/>
            <a:ext cx="438589" cy="1059822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FA5104FE-5833-CF96-B25A-C20F2B6B7168}"/>
              </a:ext>
            </a:extLst>
          </p:cNvPr>
          <p:cNvCxnSpPr>
            <a:cxnSpLocks/>
            <a:stCxn id="154" idx="6"/>
            <a:endCxn id="19" idx="2"/>
          </p:cNvCxnSpPr>
          <p:nvPr/>
        </p:nvCxnSpPr>
        <p:spPr>
          <a:xfrm>
            <a:off x="3057889" y="1838422"/>
            <a:ext cx="4806020" cy="1666876"/>
          </a:xfrm>
          <a:prstGeom prst="bentConnector3">
            <a:avLst>
              <a:gd name="adj1" fmla="val 13504"/>
            </a:avLst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コネクタ: カギ線 73">
            <a:extLst>
              <a:ext uri="{FF2B5EF4-FFF2-40B4-BE49-F238E27FC236}">
                <a16:creationId xmlns:a16="http://schemas.microsoft.com/office/drawing/2014/main" id="{E18862BA-D62C-60A9-4619-E2BC8259BD63}"/>
              </a:ext>
            </a:extLst>
          </p:cNvPr>
          <p:cNvCxnSpPr>
            <a:cxnSpLocks/>
            <a:stCxn id="259" idx="1"/>
            <a:endCxn id="19" idx="3"/>
          </p:cNvCxnSpPr>
          <p:nvPr/>
        </p:nvCxnSpPr>
        <p:spPr>
          <a:xfrm rot="16200000" flipV="1">
            <a:off x="8462837" y="2939708"/>
            <a:ext cx="396681" cy="1575008"/>
          </a:xfrm>
          <a:prstGeom prst="bentConnector3">
            <a:avLst>
              <a:gd name="adj1" fmla="val 70956"/>
            </a:avLst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楕円 87">
            <a:extLst>
              <a:ext uri="{FF2B5EF4-FFF2-40B4-BE49-F238E27FC236}">
                <a16:creationId xmlns:a16="http://schemas.microsoft.com/office/drawing/2014/main" id="{5BADF0D5-0F2C-1029-2D7F-53173CDAC5A7}"/>
              </a:ext>
            </a:extLst>
          </p:cNvPr>
          <p:cNvSpPr/>
          <p:nvPr/>
        </p:nvSpPr>
        <p:spPr>
          <a:xfrm>
            <a:off x="5253234" y="452882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コネクタ: カギ線 93">
            <a:extLst>
              <a:ext uri="{FF2B5EF4-FFF2-40B4-BE49-F238E27FC236}">
                <a16:creationId xmlns:a16="http://schemas.microsoft.com/office/drawing/2014/main" id="{C080DF52-BA95-0535-CD9E-A4BE14DA2229}"/>
              </a:ext>
            </a:extLst>
          </p:cNvPr>
          <p:cNvCxnSpPr>
            <a:cxnSpLocks/>
            <a:stCxn id="88" idx="3"/>
            <a:endCxn id="307" idx="2"/>
          </p:cNvCxnSpPr>
          <p:nvPr/>
        </p:nvCxnSpPr>
        <p:spPr>
          <a:xfrm rot="16200000" flipH="1">
            <a:off x="5223936" y="4624796"/>
            <a:ext cx="696597" cy="618473"/>
          </a:xfrm>
          <a:prstGeom prst="bentConnector2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コネクタ: カギ線 107">
            <a:extLst>
              <a:ext uri="{FF2B5EF4-FFF2-40B4-BE49-F238E27FC236}">
                <a16:creationId xmlns:a16="http://schemas.microsoft.com/office/drawing/2014/main" id="{65679A24-8E5C-BB25-7BD4-818140BE2FB5}"/>
              </a:ext>
            </a:extLst>
          </p:cNvPr>
          <p:cNvCxnSpPr>
            <a:cxnSpLocks/>
            <a:stCxn id="88" idx="1"/>
            <a:endCxn id="252" idx="2"/>
          </p:cNvCxnSpPr>
          <p:nvPr/>
        </p:nvCxnSpPr>
        <p:spPr>
          <a:xfrm rot="5400000" flipH="1" flipV="1">
            <a:off x="6541035" y="1946595"/>
            <a:ext cx="1313956" cy="3870031"/>
          </a:xfrm>
          <a:prstGeom prst="bentConnector3">
            <a:avLst>
              <a:gd name="adj1" fmla="val 59077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コネクタ: カギ線 116">
            <a:extLst>
              <a:ext uri="{FF2B5EF4-FFF2-40B4-BE49-F238E27FC236}">
                <a16:creationId xmlns:a16="http://schemas.microsoft.com/office/drawing/2014/main" id="{66BB5C22-AC2F-B69E-165F-6CE7AD7CBBC6}"/>
              </a:ext>
            </a:extLst>
          </p:cNvPr>
          <p:cNvCxnSpPr>
            <a:cxnSpLocks/>
            <a:stCxn id="88" idx="1"/>
            <a:endCxn id="251" idx="1"/>
          </p:cNvCxnSpPr>
          <p:nvPr/>
        </p:nvCxnSpPr>
        <p:spPr>
          <a:xfrm rot="5400000" flipH="1" flipV="1">
            <a:off x="5209687" y="3019523"/>
            <a:ext cx="1572376" cy="1465755"/>
          </a:xfrm>
          <a:prstGeom prst="bentConnector3">
            <a:avLst>
              <a:gd name="adj1" fmla="val 49368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コネクタ: カギ線 123">
            <a:extLst>
              <a:ext uri="{FF2B5EF4-FFF2-40B4-BE49-F238E27FC236}">
                <a16:creationId xmlns:a16="http://schemas.microsoft.com/office/drawing/2014/main" id="{97925B7E-AC22-D967-26FB-5169775D503D}"/>
              </a:ext>
            </a:extLst>
          </p:cNvPr>
          <p:cNvCxnSpPr>
            <a:cxnSpLocks/>
            <a:stCxn id="88" idx="1"/>
            <a:endCxn id="260" idx="1"/>
          </p:cNvCxnSpPr>
          <p:nvPr/>
        </p:nvCxnSpPr>
        <p:spPr>
          <a:xfrm rot="5400000" flipH="1" flipV="1">
            <a:off x="8057458" y="1139958"/>
            <a:ext cx="604170" cy="6193091"/>
          </a:xfrm>
          <a:prstGeom prst="bentConnector3">
            <a:avLst>
              <a:gd name="adj1" fmla="val 128206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コネクタ: カギ線 129">
            <a:extLst>
              <a:ext uri="{FF2B5EF4-FFF2-40B4-BE49-F238E27FC236}">
                <a16:creationId xmlns:a16="http://schemas.microsoft.com/office/drawing/2014/main" id="{8FF93DE4-D53D-9AA2-0110-F664A44C12E5}"/>
              </a:ext>
            </a:extLst>
          </p:cNvPr>
          <p:cNvCxnSpPr>
            <a:cxnSpLocks/>
            <a:stCxn id="88" idx="6"/>
            <a:endCxn id="259" idx="3"/>
          </p:cNvCxnSpPr>
          <p:nvPr/>
        </p:nvCxnSpPr>
        <p:spPr>
          <a:xfrm flipV="1">
            <a:off x="5319909" y="4325098"/>
            <a:ext cx="4128772" cy="237064"/>
          </a:xfrm>
          <a:prstGeom prst="bentConnector2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C86C7A5D-C25E-9182-CE1B-F4BFA09D1838}"/>
              </a:ext>
            </a:extLst>
          </p:cNvPr>
          <p:cNvSpPr txBox="1"/>
          <p:nvPr/>
        </p:nvSpPr>
        <p:spPr>
          <a:xfrm>
            <a:off x="9163154" y="3309114"/>
            <a:ext cx="98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Perm EC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F3F16387-27AC-8880-613C-9A420E6B4E95}"/>
              </a:ext>
            </a:extLst>
          </p:cNvPr>
          <p:cNvSpPr txBox="1"/>
          <p:nvPr/>
        </p:nvSpPr>
        <p:spPr>
          <a:xfrm>
            <a:off x="4859134" y="2018799"/>
            <a:ext cx="98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Perm EC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7BE68A9-84D0-618C-C358-2AAB21DB5742}"/>
              </a:ext>
            </a:extLst>
          </p:cNvPr>
          <p:cNvSpPr txBox="1"/>
          <p:nvPr/>
        </p:nvSpPr>
        <p:spPr>
          <a:xfrm>
            <a:off x="956371" y="1570790"/>
            <a:ext cx="1262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UF Filtrate Total Chlorine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B317F5F-FE3C-8761-135F-44C6A3A5EE08}"/>
              </a:ext>
            </a:extLst>
          </p:cNvPr>
          <p:cNvSpPr txBox="1"/>
          <p:nvPr/>
        </p:nvSpPr>
        <p:spPr>
          <a:xfrm>
            <a:off x="1956848" y="1679169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239C7AC-BB7B-A3CC-6D3E-8F3F6EF7A40D}"/>
              </a:ext>
            </a:extLst>
          </p:cNvPr>
          <p:cNvSpPr txBox="1"/>
          <p:nvPr/>
        </p:nvSpPr>
        <p:spPr>
          <a:xfrm>
            <a:off x="1956848" y="2500583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2262ACD-6CDC-052C-6D54-C208A837C8CF}"/>
              </a:ext>
            </a:extLst>
          </p:cNvPr>
          <p:cNvSpPr txBox="1"/>
          <p:nvPr/>
        </p:nvSpPr>
        <p:spPr>
          <a:xfrm>
            <a:off x="1956848" y="3444462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ID002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889994-52B8-6973-6815-4B08A74D8626}"/>
              </a:ext>
            </a:extLst>
          </p:cNvPr>
          <p:cNvSpPr txBox="1"/>
          <p:nvPr/>
        </p:nvSpPr>
        <p:spPr>
          <a:xfrm>
            <a:off x="1996945" y="1357383"/>
            <a:ext cx="59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kumimoji="1" lang="ja-JP" altLang="en-US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E882DC7-26E7-6430-9E62-61521CC1DD30}"/>
              </a:ext>
            </a:extLst>
          </p:cNvPr>
          <p:cNvSpPr txBox="1"/>
          <p:nvPr/>
        </p:nvSpPr>
        <p:spPr>
          <a:xfrm>
            <a:off x="1015228" y="2495587"/>
            <a:ext cx="1097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ACCB9AD-EB6D-A4F2-2A4E-E854C510D274}"/>
              </a:ext>
            </a:extLst>
          </p:cNvPr>
          <p:cNvSpPr txBox="1"/>
          <p:nvPr/>
        </p:nvSpPr>
        <p:spPr>
          <a:xfrm>
            <a:off x="1086857" y="3427038"/>
            <a:ext cx="953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TOC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3385943-9623-180D-6406-3EA35E63C8E6}"/>
              </a:ext>
            </a:extLst>
          </p:cNvPr>
          <p:cNvSpPr txBox="1"/>
          <p:nvPr/>
        </p:nvSpPr>
        <p:spPr>
          <a:xfrm>
            <a:off x="1956848" y="5379328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ID004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FCE099-11A1-CA17-BE96-A81F85E29C0E}"/>
              </a:ext>
            </a:extLst>
          </p:cNvPr>
          <p:cNvSpPr txBox="1"/>
          <p:nvPr/>
        </p:nvSpPr>
        <p:spPr>
          <a:xfrm>
            <a:off x="1956848" y="4371433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ID003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90C1629-7722-C44E-ECC4-8B78B5681D32}"/>
              </a:ext>
            </a:extLst>
          </p:cNvPr>
          <p:cNvSpPr txBox="1"/>
          <p:nvPr/>
        </p:nvSpPr>
        <p:spPr>
          <a:xfrm>
            <a:off x="1115674" y="5383101"/>
            <a:ext cx="896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pH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0215B9A-8502-D16B-1584-C23F5C4612C1}"/>
              </a:ext>
            </a:extLst>
          </p:cNvPr>
          <p:cNvSpPr txBox="1"/>
          <p:nvPr/>
        </p:nvSpPr>
        <p:spPr>
          <a:xfrm>
            <a:off x="1015228" y="4275556"/>
            <a:ext cx="109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Temperature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円柱 35">
            <a:extLst>
              <a:ext uri="{FF2B5EF4-FFF2-40B4-BE49-F238E27FC236}">
                <a16:creationId xmlns:a16="http://schemas.microsoft.com/office/drawing/2014/main" id="{BE743ACA-3AD1-52AA-7414-6376D9AEF5B5}"/>
              </a:ext>
            </a:extLst>
          </p:cNvPr>
          <p:cNvSpPr/>
          <p:nvPr/>
        </p:nvSpPr>
        <p:spPr>
          <a:xfrm>
            <a:off x="2592190" y="5327336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円柱 36">
            <a:extLst>
              <a:ext uri="{FF2B5EF4-FFF2-40B4-BE49-F238E27FC236}">
                <a16:creationId xmlns:a16="http://schemas.microsoft.com/office/drawing/2014/main" id="{37705361-3AA7-D2FF-EF78-39600DA1B11C}"/>
              </a:ext>
            </a:extLst>
          </p:cNvPr>
          <p:cNvSpPr/>
          <p:nvPr/>
        </p:nvSpPr>
        <p:spPr>
          <a:xfrm>
            <a:off x="2591760" y="4322849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円柱 37">
            <a:extLst>
              <a:ext uri="{FF2B5EF4-FFF2-40B4-BE49-F238E27FC236}">
                <a16:creationId xmlns:a16="http://schemas.microsoft.com/office/drawing/2014/main" id="{27B32590-763A-815A-585A-D0363038B97D}"/>
              </a:ext>
            </a:extLst>
          </p:cNvPr>
          <p:cNvSpPr/>
          <p:nvPr/>
        </p:nvSpPr>
        <p:spPr>
          <a:xfrm>
            <a:off x="2591760" y="3383293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円柱 38">
            <a:extLst>
              <a:ext uri="{FF2B5EF4-FFF2-40B4-BE49-F238E27FC236}">
                <a16:creationId xmlns:a16="http://schemas.microsoft.com/office/drawing/2014/main" id="{5523456F-B62B-3328-2C6A-9CF4E767A62E}"/>
              </a:ext>
            </a:extLst>
          </p:cNvPr>
          <p:cNvSpPr/>
          <p:nvPr/>
        </p:nvSpPr>
        <p:spPr>
          <a:xfrm>
            <a:off x="2591760" y="2443257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円柱 39">
            <a:extLst>
              <a:ext uri="{FF2B5EF4-FFF2-40B4-BE49-F238E27FC236}">
                <a16:creationId xmlns:a16="http://schemas.microsoft.com/office/drawing/2014/main" id="{D2E21C29-0F78-79EA-C7B9-BB6537FE91CE}"/>
              </a:ext>
            </a:extLst>
          </p:cNvPr>
          <p:cNvSpPr/>
          <p:nvPr/>
        </p:nvSpPr>
        <p:spPr>
          <a:xfrm>
            <a:off x="2591760" y="1623884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D6A37FD-458E-79E6-B7F5-3BE2CAE07CFD}"/>
              </a:ext>
            </a:extLst>
          </p:cNvPr>
          <p:cNvSpPr txBox="1"/>
          <p:nvPr/>
        </p:nvSpPr>
        <p:spPr>
          <a:xfrm>
            <a:off x="7837086" y="4979170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円柱 42">
            <a:extLst>
              <a:ext uri="{FF2B5EF4-FFF2-40B4-BE49-F238E27FC236}">
                <a16:creationId xmlns:a16="http://schemas.microsoft.com/office/drawing/2014/main" id="{DE3CB3FF-665A-B554-E575-DA8B98C67029}"/>
              </a:ext>
            </a:extLst>
          </p:cNvPr>
          <p:cNvSpPr/>
          <p:nvPr/>
        </p:nvSpPr>
        <p:spPr>
          <a:xfrm>
            <a:off x="8684407" y="5020687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A2C410F-2D72-72AA-23E3-B986C16F6B46}"/>
              </a:ext>
            </a:extLst>
          </p:cNvPr>
          <p:cNvSpPr txBox="1"/>
          <p:nvPr/>
        </p:nvSpPr>
        <p:spPr>
          <a:xfrm>
            <a:off x="8328121" y="4762113"/>
            <a:ext cx="119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 Feed Flow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1524417-558E-024C-2AF1-57D748EB5C01}"/>
              </a:ext>
            </a:extLst>
          </p:cNvPr>
          <p:cNvSpPr txBox="1"/>
          <p:nvPr/>
        </p:nvSpPr>
        <p:spPr>
          <a:xfrm>
            <a:off x="8962968" y="4990043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ID301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A2B0A463-2018-E3F3-0E52-823B63AAB6C3}"/>
              </a:ext>
            </a:extLst>
          </p:cNvPr>
          <p:cNvSpPr/>
          <p:nvPr/>
        </p:nvSpPr>
        <p:spPr>
          <a:xfrm>
            <a:off x="2991214" y="4333538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76A72FEF-5A7D-749B-7BA8-2F7882D911F2}"/>
              </a:ext>
            </a:extLst>
          </p:cNvPr>
          <p:cNvCxnSpPr>
            <a:cxnSpLocks/>
            <a:stCxn id="50" idx="6"/>
            <a:endCxn id="277" idx="2"/>
          </p:cNvCxnSpPr>
          <p:nvPr/>
        </p:nvCxnSpPr>
        <p:spPr>
          <a:xfrm flipV="1">
            <a:off x="3057889" y="1571722"/>
            <a:ext cx="848591" cy="279515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楕円 78">
            <a:extLst>
              <a:ext uri="{FF2B5EF4-FFF2-40B4-BE49-F238E27FC236}">
                <a16:creationId xmlns:a16="http://schemas.microsoft.com/office/drawing/2014/main" id="{D828A9C1-5F36-2536-B780-75B8FA21253A}"/>
              </a:ext>
            </a:extLst>
          </p:cNvPr>
          <p:cNvSpPr/>
          <p:nvPr/>
        </p:nvSpPr>
        <p:spPr>
          <a:xfrm>
            <a:off x="4150412" y="5986321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939C3AD2-6456-24A8-688D-B026D29BAB5F}"/>
              </a:ext>
            </a:extLst>
          </p:cNvPr>
          <p:cNvCxnSpPr>
            <a:cxnSpLocks/>
          </p:cNvCxnSpPr>
          <p:nvPr/>
        </p:nvCxnSpPr>
        <p:spPr>
          <a:xfrm flipV="1">
            <a:off x="4217087" y="6012293"/>
            <a:ext cx="5236916" cy="736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コネクタ: カギ線 99">
            <a:extLst>
              <a:ext uri="{FF2B5EF4-FFF2-40B4-BE49-F238E27FC236}">
                <a16:creationId xmlns:a16="http://schemas.microsoft.com/office/drawing/2014/main" id="{1AA4540A-C7A3-2DEF-461D-FF4038E2EF3C}"/>
              </a:ext>
            </a:extLst>
          </p:cNvPr>
          <p:cNvCxnSpPr>
            <a:cxnSpLocks/>
            <a:stCxn id="376" idx="6"/>
            <a:endCxn id="79" idx="0"/>
          </p:cNvCxnSpPr>
          <p:nvPr/>
        </p:nvCxnSpPr>
        <p:spPr>
          <a:xfrm>
            <a:off x="3057889" y="4686915"/>
            <a:ext cx="1125861" cy="1299406"/>
          </a:xfrm>
          <a:prstGeom prst="bentConnector2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コネクタ: カギ線 113">
            <a:extLst>
              <a:ext uri="{FF2B5EF4-FFF2-40B4-BE49-F238E27FC236}">
                <a16:creationId xmlns:a16="http://schemas.microsoft.com/office/drawing/2014/main" id="{17D09D75-6FBF-40A1-97C5-07B3D92F63C7}"/>
              </a:ext>
            </a:extLst>
          </p:cNvPr>
          <p:cNvCxnSpPr>
            <a:cxnSpLocks/>
            <a:stCxn id="338" idx="6"/>
            <a:endCxn id="79" idx="0"/>
          </p:cNvCxnSpPr>
          <p:nvPr/>
        </p:nvCxnSpPr>
        <p:spPr>
          <a:xfrm>
            <a:off x="3057889" y="1981297"/>
            <a:ext cx="1125861" cy="4005024"/>
          </a:xfrm>
          <a:prstGeom prst="bentConnector2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F9B54F91-65F0-B3AF-6C34-4A533884EABC}"/>
              </a:ext>
            </a:extLst>
          </p:cNvPr>
          <p:cNvCxnSpPr>
            <a:cxnSpLocks/>
            <a:stCxn id="375" idx="6"/>
            <a:endCxn id="64" idx="2"/>
          </p:cNvCxnSpPr>
          <p:nvPr/>
        </p:nvCxnSpPr>
        <p:spPr>
          <a:xfrm flipV="1">
            <a:off x="3057889" y="2794240"/>
            <a:ext cx="3264127" cy="18158"/>
          </a:xfrm>
          <a:prstGeom prst="line">
            <a:avLst/>
          </a:prstGeom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コネクタ: カギ線 142">
            <a:extLst>
              <a:ext uri="{FF2B5EF4-FFF2-40B4-BE49-F238E27FC236}">
                <a16:creationId xmlns:a16="http://schemas.microsoft.com/office/drawing/2014/main" id="{6082DCFD-5387-A682-027C-1DC774CAF7BF}"/>
              </a:ext>
            </a:extLst>
          </p:cNvPr>
          <p:cNvCxnSpPr>
            <a:cxnSpLocks/>
            <a:stCxn id="95" idx="2"/>
            <a:endCxn id="265" idx="3"/>
          </p:cNvCxnSpPr>
          <p:nvPr/>
        </p:nvCxnSpPr>
        <p:spPr>
          <a:xfrm rot="10800000">
            <a:off x="7746423" y="5420234"/>
            <a:ext cx="1707580" cy="344411"/>
          </a:xfrm>
          <a:prstGeom prst="bentConnector2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コネクタ: カギ線 149">
            <a:extLst>
              <a:ext uri="{FF2B5EF4-FFF2-40B4-BE49-F238E27FC236}">
                <a16:creationId xmlns:a16="http://schemas.microsoft.com/office/drawing/2014/main" id="{5A025E14-AAEC-BDB8-22A0-82B5C48E3240}"/>
              </a:ext>
            </a:extLst>
          </p:cNvPr>
          <p:cNvCxnSpPr>
            <a:cxnSpLocks/>
            <a:stCxn id="95" idx="2"/>
            <a:endCxn id="43" idx="3"/>
          </p:cNvCxnSpPr>
          <p:nvPr/>
        </p:nvCxnSpPr>
        <p:spPr>
          <a:xfrm rot="10800000">
            <a:off x="8872305" y="5420234"/>
            <a:ext cx="581698" cy="344411"/>
          </a:xfrm>
          <a:prstGeom prst="bentConnector2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80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Work008 (LVMWD) </a:t>
            </a:r>
            <a:r>
              <a:rPr lang="ja-JP" altLang="en-US" dirty="0"/>
              <a:t>：最適化変数</a:t>
            </a:r>
          </a:p>
        </p:txBody>
      </p:sp>
      <p:graphicFrame>
        <p:nvGraphicFramePr>
          <p:cNvPr id="12" name="表 16">
            <a:extLst>
              <a:ext uri="{FF2B5EF4-FFF2-40B4-BE49-F238E27FC236}">
                <a16:creationId xmlns:a16="http://schemas.microsoft.com/office/drawing/2014/main" id="{68DC205B-C601-6E84-ECED-1B0B37627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377874"/>
              </p:ext>
            </p:extLst>
          </p:nvPr>
        </p:nvGraphicFramePr>
        <p:xfrm>
          <a:off x="0" y="786269"/>
          <a:ext cx="1032278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201">
                  <a:extLst>
                    <a:ext uri="{9D8B030D-6E8A-4147-A177-3AD203B41FA5}">
                      <a16:colId xmlns:a16="http://schemas.microsoft.com/office/drawing/2014/main" val="3907095020"/>
                    </a:ext>
                  </a:extLst>
                </a:gridCol>
                <a:gridCol w="1274201">
                  <a:extLst>
                    <a:ext uri="{9D8B030D-6E8A-4147-A177-3AD203B41FA5}">
                      <a16:colId xmlns:a16="http://schemas.microsoft.com/office/drawing/2014/main" val="2294459047"/>
                    </a:ext>
                  </a:extLst>
                </a:gridCol>
                <a:gridCol w="2302567">
                  <a:extLst>
                    <a:ext uri="{9D8B030D-6E8A-4147-A177-3AD203B41FA5}">
                      <a16:colId xmlns:a16="http://schemas.microsoft.com/office/drawing/2014/main" val="1839276127"/>
                    </a:ext>
                  </a:extLst>
                </a:gridCol>
                <a:gridCol w="3255359">
                  <a:extLst>
                    <a:ext uri="{9D8B030D-6E8A-4147-A177-3AD203B41FA5}">
                      <a16:colId xmlns:a16="http://schemas.microsoft.com/office/drawing/2014/main" val="4053553713"/>
                    </a:ext>
                  </a:extLst>
                </a:gridCol>
                <a:gridCol w="2216454">
                  <a:extLst>
                    <a:ext uri="{9D8B030D-6E8A-4147-A177-3AD203B41FA5}">
                      <a16:colId xmlns:a16="http://schemas.microsoft.com/office/drawing/2014/main" val="4124636105"/>
                    </a:ext>
                  </a:extLst>
                </a:gridCol>
              </a:tblGrid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Family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ID No.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Description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Tag ID Name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Variable / Param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231978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ID000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UF Filtrate Total Chlorine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AI_31094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Opt.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277787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S1 Feed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AIT_40006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71348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S1 Feed TOC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AIT_40010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712795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Feed Temperature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TIT_40005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554726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Feed pH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AIT_40008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520905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Stage1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ID100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S1 Feed Pressure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PT_41095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361141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Stage1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ID101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S1 Feed Flow Rate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RO_01_FirstStageFeedFlow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616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Stage1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ID102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S1 Permeate Flow Rate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RO_01_FirstStageFeedFlow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0798491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Stage2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ID200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S2 Feed Flow Rate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RO_01_SecondStageFeedFlow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672915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Stage2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ID201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S2 Permeate Flow Rate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RO_01_SecondStageFeedFlow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972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Stage3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ID300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S3 Feed Pressure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PT_41347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406375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Stage3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ID301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S3 Feed Flow Rate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RO_01_ThirdStageFeedFlow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008241"/>
                  </a:ext>
                </a:extLst>
              </a:tr>
            </a:tbl>
          </a:graphicData>
        </a:graphic>
      </p:graphicFrame>
      <p:graphicFrame>
        <p:nvGraphicFramePr>
          <p:cNvPr id="2" name="表 16">
            <a:extLst>
              <a:ext uri="{FF2B5EF4-FFF2-40B4-BE49-F238E27FC236}">
                <a16:creationId xmlns:a16="http://schemas.microsoft.com/office/drawing/2014/main" id="{CA0573D5-9119-7353-A7B5-96B4744A7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94512"/>
              </p:ext>
            </p:extLst>
          </p:nvPr>
        </p:nvGraphicFramePr>
        <p:xfrm>
          <a:off x="-9524" y="4953529"/>
          <a:ext cx="10332306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201">
                  <a:extLst>
                    <a:ext uri="{9D8B030D-6E8A-4147-A177-3AD203B41FA5}">
                      <a16:colId xmlns:a16="http://schemas.microsoft.com/office/drawing/2014/main" val="3907095020"/>
                    </a:ext>
                  </a:extLst>
                </a:gridCol>
                <a:gridCol w="1274201">
                  <a:extLst>
                    <a:ext uri="{9D8B030D-6E8A-4147-A177-3AD203B41FA5}">
                      <a16:colId xmlns:a16="http://schemas.microsoft.com/office/drawing/2014/main" val="2294459047"/>
                    </a:ext>
                  </a:extLst>
                </a:gridCol>
                <a:gridCol w="2271571">
                  <a:extLst>
                    <a:ext uri="{9D8B030D-6E8A-4147-A177-3AD203B41FA5}">
                      <a16:colId xmlns:a16="http://schemas.microsoft.com/office/drawing/2014/main" val="1839276127"/>
                    </a:ext>
                  </a:extLst>
                </a:gridCol>
                <a:gridCol w="3286355">
                  <a:extLst>
                    <a:ext uri="{9D8B030D-6E8A-4147-A177-3AD203B41FA5}">
                      <a16:colId xmlns:a16="http://schemas.microsoft.com/office/drawing/2014/main" val="4053553713"/>
                    </a:ext>
                  </a:extLst>
                </a:gridCol>
                <a:gridCol w="2225978">
                  <a:extLst>
                    <a:ext uri="{9D8B030D-6E8A-4147-A177-3AD203B41FA5}">
                      <a16:colId xmlns:a16="http://schemas.microsoft.com/office/drawing/2014/main" val="4124636105"/>
                    </a:ext>
                  </a:extLst>
                </a:gridCol>
              </a:tblGrid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Family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ID No.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Description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Tag ID Name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Variable / Param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231978"/>
                  </a:ext>
                </a:extLst>
              </a:tr>
              <a:tr h="27939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ID1000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S1 Permeate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AIT_41092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277787"/>
                  </a:ext>
                </a:extLst>
              </a:tr>
              <a:tr h="27939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ID2000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S2 Feed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RO_01_SecondStageFeedConductivity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559352"/>
                  </a:ext>
                </a:extLst>
              </a:tr>
              <a:tr h="1361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ID2001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S2 Permeate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AIT_41292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309163"/>
                  </a:ext>
                </a:extLst>
              </a:tr>
              <a:tr h="1361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ID3000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S3 Feed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RO_01_ThirdStageFeedConductivity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014556"/>
                  </a:ext>
                </a:extLst>
              </a:tr>
              <a:tr h="1361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ID3001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S3 Permeate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AIT_41392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370589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Total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ID4000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Permeate TOC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AIT_41810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712795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Total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ID1002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Fouling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554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20964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7091</TotalTime>
  <Words>1671</Words>
  <Application>Microsoft Office PowerPoint</Application>
  <PresentationFormat>ワイド画面</PresentationFormat>
  <Paragraphs>525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Meiryo UI</vt:lpstr>
      <vt:lpstr>游ゴシック</vt:lpstr>
      <vt:lpstr>Arial</vt:lpstr>
      <vt:lpstr>Cambria Math</vt:lpstr>
      <vt:lpstr>Times New Roman</vt:lpstr>
      <vt:lpstr>Wingdings</vt:lpstr>
      <vt:lpstr>Yokogawa_Template_Standard</vt:lpstr>
      <vt:lpstr>Figure 1.1: Scheduling Problem</vt:lpstr>
      <vt:lpstr>Figure 1.2 (a): Flow Chart for RO Optimization (OCWD), RO Total</vt:lpstr>
      <vt:lpstr>Figure 1.2 (b): Flow Chart for RO Optimization (OCWD) Each Stage</vt:lpstr>
      <vt:lpstr>Work001 (OCWD) ：最適化変数</vt:lpstr>
      <vt:lpstr>Work001 (OCWD) ：最適化問題</vt:lpstr>
      <vt:lpstr>Work001 (OCWD) ：問題規模</vt:lpstr>
      <vt:lpstr>Figure 2.1 (a): Flow Chart for RO Optimization (LVMWD), RO Total</vt:lpstr>
      <vt:lpstr>Figure 2.1 (b): Flow Chart for RO Optimization (LVMWD), Each Stage</vt:lpstr>
      <vt:lpstr>Work008 (LVMWD) ：最適化変数</vt:lpstr>
      <vt:lpstr>Work008 (LVMWD) ：最適化問題</vt:lpstr>
      <vt:lpstr>Work008 (LVMWD) ：問題規模</vt:lpstr>
      <vt:lpstr>最適化結果（探索過程における最良解の推移）</vt:lpstr>
      <vt:lpstr>最適化結果（操作計画）</vt:lpstr>
      <vt:lpstr>最適化結果（中間変数の予測値）</vt:lpstr>
      <vt:lpstr>目的関数や最適化変数の議論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熊谷 渉</cp:lastModifiedBy>
  <cp:revision>1042</cp:revision>
  <dcterms:created xsi:type="dcterms:W3CDTF">2022-01-26T00:23:42Z</dcterms:created>
  <dcterms:modified xsi:type="dcterms:W3CDTF">2023-06-15T16:35:38Z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2022-10-06T04:21:01Z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ebd0d739-9851-4406-bae2-76da78976127</vt:lpwstr>
  </property>
  <property fmtid="{D5CDD505-2E9C-101B-9397-08002B2CF9AE}" pid="8" name="MSIP_Label_69b5a962-1a7a-4bf8-819d-07a170110954_ContentBits">
    <vt:lpwstr>0</vt:lpwstr>
  </property>
</Properties>
</file>