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0"/>
  </p:notesMasterIdLst>
  <p:sldIdLst>
    <p:sldId id="269" r:id="rId2"/>
    <p:sldId id="366" r:id="rId3"/>
    <p:sldId id="360" r:id="rId4"/>
    <p:sldId id="338" r:id="rId5"/>
    <p:sldId id="362" r:id="rId6"/>
    <p:sldId id="361" r:id="rId7"/>
    <p:sldId id="364" r:id="rId8"/>
    <p:sldId id="363" r:id="rId9"/>
    <p:sldId id="365" r:id="rId10"/>
    <p:sldId id="367" r:id="rId11"/>
    <p:sldId id="372" r:id="rId12"/>
    <p:sldId id="368" r:id="rId13"/>
    <p:sldId id="373" r:id="rId14"/>
    <p:sldId id="382" r:id="rId15"/>
    <p:sldId id="375" r:id="rId16"/>
    <p:sldId id="374" r:id="rId17"/>
    <p:sldId id="380" r:id="rId18"/>
    <p:sldId id="378" r:id="rId19"/>
    <p:sldId id="379" r:id="rId20"/>
    <p:sldId id="385" r:id="rId21"/>
    <p:sldId id="384" r:id="rId22"/>
    <p:sldId id="370" r:id="rId23"/>
    <p:sldId id="376" r:id="rId24"/>
    <p:sldId id="383" r:id="rId25"/>
    <p:sldId id="377" r:id="rId26"/>
    <p:sldId id="381" r:id="rId27"/>
    <p:sldId id="296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BAB2-6023-4E17-A038-93A6BB631A8B}" v="170" dt="2022-08-21T05:51:17.8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77" d="100"/>
          <a:sy n="77" d="100"/>
        </p:scale>
        <p:origin x="7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BD6BAB2-6023-4E17-A038-93A6BB631A8B}"/>
    <pc:docChg chg="undo custSel addSld delSld modSld sldOrd modMainMaster">
      <pc:chgData name="熊谷 渉" userId="b7a4e8598c9bd55e" providerId="LiveId" clId="{5BD6BAB2-6023-4E17-A038-93A6BB631A8B}" dt="2022-08-21T05:51:38.347" v="4345" actId="20577"/>
      <pc:docMkLst>
        <pc:docMk/>
      </pc:docMkLst>
      <pc:sldChg chg="modSp mod">
        <pc:chgData name="熊谷 渉" userId="b7a4e8598c9bd55e" providerId="LiveId" clId="{5BD6BAB2-6023-4E17-A038-93A6BB631A8B}" dt="2022-08-18T06:57:11.512" v="943" actId="20577"/>
        <pc:sldMkLst>
          <pc:docMk/>
          <pc:sldMk cId="1852153746" sldId="269"/>
        </pc:sldMkLst>
        <pc:spChg chg="mod">
          <ac:chgData name="熊谷 渉" userId="b7a4e8598c9bd55e" providerId="LiveId" clId="{5BD6BAB2-6023-4E17-A038-93A6BB631A8B}" dt="2022-08-18T06:57:11.512" v="943" actId="20577"/>
          <ac:spMkLst>
            <pc:docMk/>
            <pc:sldMk cId="1852153746" sldId="269"/>
            <ac:spMk id="7" creationId="{22282EF1-087D-4A23-B09D-4F88CE396B79}"/>
          </ac:spMkLst>
        </pc:spChg>
      </pc:sldChg>
      <pc:sldChg chg="modSp mod">
        <pc:chgData name="熊谷 渉" userId="b7a4e8598c9bd55e" providerId="LiveId" clId="{5BD6BAB2-6023-4E17-A038-93A6BB631A8B}" dt="2022-08-18T07:38:56.339" v="2177" actId="20577"/>
        <pc:sldMkLst>
          <pc:docMk/>
          <pc:sldMk cId="1904738990" sldId="296"/>
        </pc:sldMkLst>
        <pc:spChg chg="mod">
          <ac:chgData name="熊谷 渉" userId="b7a4e8598c9bd55e" providerId="LiveId" clId="{5BD6BAB2-6023-4E17-A038-93A6BB631A8B}" dt="2022-08-18T07:38:56.339" v="2177" actId="20577"/>
          <ac:spMkLst>
            <pc:docMk/>
            <pc:sldMk cId="1904738990" sldId="296"/>
            <ac:spMk id="12" creationId="{3656CFA7-08C3-4C31-B52E-15BD695B6AB7}"/>
          </ac:spMkLst>
        </pc:spChg>
      </pc:sldChg>
      <pc:sldChg chg="modSp mod">
        <pc:chgData name="熊谷 渉" userId="b7a4e8598c9bd55e" providerId="LiveId" clId="{5BD6BAB2-6023-4E17-A038-93A6BB631A8B}" dt="2022-08-18T08:10:06.396" v="3732" actId="20577"/>
        <pc:sldMkLst>
          <pc:docMk/>
          <pc:sldMk cId="3647728888" sldId="362"/>
        </pc:sldMkLst>
        <pc:spChg chg="mod">
          <ac:chgData name="熊谷 渉" userId="b7a4e8598c9bd55e" providerId="LiveId" clId="{5BD6BAB2-6023-4E17-A038-93A6BB631A8B}" dt="2022-08-18T08:10:06.396" v="3732" actId="20577"/>
          <ac:spMkLst>
            <pc:docMk/>
            <pc:sldMk cId="3647728888" sldId="362"/>
            <ac:spMk id="14" creationId="{E87AC5CB-0891-46ED-86C5-FF795F031FB1}"/>
          </ac:spMkLst>
        </pc:spChg>
      </pc:sldChg>
      <pc:sldChg chg="del">
        <pc:chgData name="熊谷 渉" userId="b7a4e8598c9bd55e" providerId="LiveId" clId="{5BD6BAB2-6023-4E17-A038-93A6BB631A8B}" dt="2022-08-18T07:32:21.018" v="2165" actId="47"/>
        <pc:sldMkLst>
          <pc:docMk/>
          <pc:sldMk cId="2957388456" sldId="369"/>
        </pc:sldMkLst>
      </pc:sldChg>
      <pc:sldChg chg="addSp delSp modSp mod">
        <pc:chgData name="熊谷 渉" userId="b7a4e8598c9bd55e" providerId="LiveId" clId="{5BD6BAB2-6023-4E17-A038-93A6BB631A8B}" dt="2022-08-02T16:40:56.377" v="934" actId="1036"/>
        <pc:sldMkLst>
          <pc:docMk/>
          <pc:sldMk cId="813377708" sldId="372"/>
        </pc:sldMkLst>
        <pc:spChg chg="mod">
          <ac:chgData name="熊谷 渉" userId="b7a4e8598c9bd55e" providerId="LiveId" clId="{5BD6BAB2-6023-4E17-A038-93A6BB631A8B}" dt="2022-08-02T15:58:28.867" v="207" actId="20577"/>
          <ac:spMkLst>
            <pc:docMk/>
            <pc:sldMk cId="813377708" sldId="372"/>
            <ac:spMk id="14" creationId="{E87AC5CB-0891-46ED-86C5-FF795F031FB1}"/>
          </ac:spMkLst>
        </pc:spChg>
        <pc:spChg chg="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32" creationId="{4D5FCA94-6858-443A-8ECB-9EB1B7E789AC}"/>
          </ac:spMkLst>
        </pc:spChg>
        <pc:spChg chg="mod">
          <ac:chgData name="熊谷 渉" userId="b7a4e8598c9bd55e" providerId="LiveId" clId="{5BD6BAB2-6023-4E17-A038-93A6BB631A8B}" dt="2022-08-02T16:26:57.428" v="766" actId="1076"/>
          <ac:spMkLst>
            <pc:docMk/>
            <pc:sldMk cId="813377708" sldId="372"/>
            <ac:spMk id="43" creationId="{DEF858B9-635B-4859-B542-FF2671D2D529}"/>
          </ac:spMkLst>
        </pc:spChg>
        <pc:spChg chg="add del mod">
          <ac:chgData name="熊谷 渉" userId="b7a4e8598c9bd55e" providerId="LiveId" clId="{5BD6BAB2-6023-4E17-A038-93A6BB631A8B}" dt="2022-08-02T16:19:33.038" v="590" actId="478"/>
          <ac:spMkLst>
            <pc:docMk/>
            <pc:sldMk cId="813377708" sldId="372"/>
            <ac:spMk id="48" creationId="{6211A166-D4DC-E93D-71BA-27ED830AAE92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49" creationId="{A3F865FB-9E78-8F6A-A53C-013B8388A4D7}"/>
          </ac:spMkLst>
        </pc:spChg>
        <pc:spChg chg="add del mod">
          <ac:chgData name="熊谷 渉" userId="b7a4e8598c9bd55e" providerId="LiveId" clId="{5BD6BAB2-6023-4E17-A038-93A6BB631A8B}" dt="2022-08-02T15:55:47.745" v="127" actId="478"/>
          <ac:spMkLst>
            <pc:docMk/>
            <pc:sldMk cId="813377708" sldId="372"/>
            <ac:spMk id="50" creationId="{524E887B-5669-338E-B75B-F122517137F3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58" creationId="{42E974ED-A232-4716-22F4-7101B16AF24C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59" creationId="{3F4E839A-4BF8-64F0-F8AF-7F1EE9CB2A51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61" creationId="{BCDC396D-7BC6-F63D-D410-2C701803F500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62" creationId="{428EC942-1D85-0579-F28A-4E564680305E}"/>
          </ac:spMkLst>
        </pc:spChg>
        <pc:spChg chg="add mod">
          <ac:chgData name="熊谷 渉" userId="b7a4e8598c9bd55e" providerId="LiveId" clId="{5BD6BAB2-6023-4E17-A038-93A6BB631A8B}" dt="2022-08-02T16:22:35.658" v="687" actId="1038"/>
          <ac:spMkLst>
            <pc:docMk/>
            <pc:sldMk cId="813377708" sldId="372"/>
            <ac:spMk id="63" creationId="{6D633548-1116-8146-8601-59BDC9776C19}"/>
          </ac:spMkLst>
        </pc:spChg>
        <pc:spChg chg="mod">
          <ac:chgData name="熊谷 渉" userId="b7a4e8598c9bd55e" providerId="LiveId" clId="{5BD6BAB2-6023-4E17-A038-93A6BB631A8B}" dt="2022-08-02T16:24:39.300" v="750" actId="1076"/>
          <ac:spMkLst>
            <pc:docMk/>
            <pc:sldMk cId="813377708" sldId="372"/>
            <ac:spMk id="66" creationId="{EFC0C5FD-A566-4D00-8659-54C996087B28}"/>
          </ac:spMkLst>
        </pc:spChg>
        <pc:spChg chg="add mod">
          <ac:chgData name="熊谷 渉" userId="b7a4e8598c9bd55e" providerId="LiveId" clId="{5BD6BAB2-6023-4E17-A038-93A6BB631A8B}" dt="2022-08-02T16:22:57.819" v="693" actId="1076"/>
          <ac:spMkLst>
            <pc:docMk/>
            <pc:sldMk cId="813377708" sldId="372"/>
            <ac:spMk id="67" creationId="{D6866EE3-9F26-7B7F-981E-7237A0E1DFC6}"/>
          </ac:spMkLst>
        </pc:spChg>
        <pc:spChg chg="add mod">
          <ac:chgData name="熊谷 渉" userId="b7a4e8598c9bd55e" providerId="LiveId" clId="{5BD6BAB2-6023-4E17-A038-93A6BB631A8B}" dt="2022-08-02T16:24:35.578" v="747" actId="571"/>
          <ac:spMkLst>
            <pc:docMk/>
            <pc:sldMk cId="813377708" sldId="372"/>
            <ac:spMk id="68" creationId="{5CA76AEC-D03D-D171-834A-27C207D6CA83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5" creationId="{116AC3B6-1795-439F-A249-50DD5D0D845B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7" creationId="{5934B5AF-EA05-442C-A6CB-D178FC15319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8" creationId="{5306D44A-B252-466E-84B3-EEBBC2E9CD72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9" creationId="{4DDEFD67-38BC-4B3B-B9E6-AD65AA5168C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80" creationId="{B205C6B3-5BEE-4715-8305-FF69437F8556}"/>
          </ac:spMkLst>
        </pc:spChg>
        <pc:spChg chg="mod">
          <ac:chgData name="熊谷 渉" userId="b7a4e8598c9bd55e" providerId="LiveId" clId="{5BD6BAB2-6023-4E17-A038-93A6BB631A8B}" dt="2022-08-02T16:22:47.988" v="691" actId="1076"/>
          <ac:spMkLst>
            <pc:docMk/>
            <pc:sldMk cId="813377708" sldId="372"/>
            <ac:spMk id="82" creationId="{C453AF26-56DE-44E6-8EF3-196D728613C1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83" creationId="{3738950A-4EF5-37AA-429E-D992CA27FC21}"/>
          </ac:spMkLst>
        </pc:spChg>
        <pc:spChg chg="mod">
          <ac:chgData name="熊谷 渉" userId="b7a4e8598c9bd55e" providerId="LiveId" clId="{5BD6BAB2-6023-4E17-A038-93A6BB631A8B}" dt="2022-08-02T16:28:08.295" v="767" actId="404"/>
          <ac:spMkLst>
            <pc:docMk/>
            <pc:sldMk cId="813377708" sldId="372"/>
            <ac:spMk id="84" creationId="{B6741D51-A264-4E16-8C9E-F59380AABD38}"/>
          </ac:spMkLst>
        </pc:spChg>
        <pc:spChg chg="mod">
          <ac:chgData name="熊谷 渉" userId="b7a4e8598c9bd55e" providerId="LiveId" clId="{5BD6BAB2-6023-4E17-A038-93A6BB631A8B}" dt="2022-08-02T16:24:16.938" v="734" actId="1035"/>
          <ac:spMkLst>
            <pc:docMk/>
            <pc:sldMk cId="813377708" sldId="372"/>
            <ac:spMk id="85" creationId="{E461F9A7-A412-49E7-AEE6-00829757495F}"/>
          </ac:spMkLst>
        </pc:spChg>
        <pc:spChg chg="add mod">
          <ac:chgData name="熊谷 渉" userId="b7a4e8598c9bd55e" providerId="LiveId" clId="{5BD6BAB2-6023-4E17-A038-93A6BB631A8B}" dt="2022-08-02T16:40:30.338" v="927" actId="1035"/>
          <ac:spMkLst>
            <pc:docMk/>
            <pc:sldMk cId="813377708" sldId="372"/>
            <ac:spMk id="86" creationId="{59784499-685D-9C45-3A25-BA66F8271EBE}"/>
          </ac:spMkLst>
        </pc:spChg>
        <pc:picChg chg="add mod or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4" creationId="{FC6D9AD7-0ADE-FE8B-AB35-AA16A1CA6311}"/>
          </ac:picMkLst>
        </pc:picChg>
        <pc:picChg chg="add mod ord modCrop">
          <ac:chgData name="熊谷 渉" userId="b7a4e8598c9bd55e" providerId="LiveId" clId="{5BD6BAB2-6023-4E17-A038-93A6BB631A8B}" dt="2022-08-02T16:40:56.377" v="934" actId="1036"/>
          <ac:picMkLst>
            <pc:docMk/>
            <pc:sldMk cId="813377708" sldId="372"/>
            <ac:picMk id="5" creationId="{D5A947A0-AD89-BF1B-F231-F2F41B182687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28" creationId="{6113725B-C950-43D2-A28D-E10B6473DCFE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57" creationId="{EA0FBD46-64A0-4201-A34F-9421496E9299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1" creationId="{0837E93A-EF48-466C-B1A7-F7E562827F43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6" creationId="{673493DC-EAA2-4DF7-9F43-A7C4A0227C6E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81" creationId="{68EE5DE4-BB14-4BB0-B01D-D10480C8E83B}"/>
          </ac:picMkLst>
        </pc:picChg>
        <pc:picChg chg="add del mod">
          <ac:chgData name="熊谷 渉" userId="b7a4e8598c9bd55e" providerId="LiveId" clId="{5BD6BAB2-6023-4E17-A038-93A6BB631A8B}" dt="2022-08-02T16:18:39.420" v="583" actId="478"/>
          <ac:picMkLst>
            <pc:docMk/>
            <pc:sldMk cId="813377708" sldId="372"/>
            <ac:picMk id="1026" creationId="{3C5440BA-485A-E886-9B04-80D417A76205}"/>
          </ac:picMkLst>
        </pc:picChg>
      </pc:sldChg>
      <pc:sldChg chg="modSp mod">
        <pc:chgData name="熊谷 渉" userId="b7a4e8598c9bd55e" providerId="LiveId" clId="{5BD6BAB2-6023-4E17-A038-93A6BB631A8B}" dt="2022-08-18T08:14:09.273" v="3832" actId="20577"/>
        <pc:sldMkLst>
          <pc:docMk/>
          <pc:sldMk cId="2212799244" sldId="375"/>
        </pc:sldMkLst>
        <pc:spChg chg="mod">
          <ac:chgData name="熊谷 渉" userId="b7a4e8598c9bd55e" providerId="LiveId" clId="{5BD6BAB2-6023-4E17-A038-93A6BB631A8B}" dt="2022-08-18T08:14:09.273" v="3832" actId="20577"/>
          <ac:spMkLst>
            <pc:docMk/>
            <pc:sldMk cId="2212799244" sldId="375"/>
            <ac:spMk id="14" creationId="{E87AC5CB-0891-46ED-86C5-FF795F031FB1}"/>
          </ac:spMkLst>
        </pc:spChg>
      </pc:sldChg>
      <pc:sldChg chg="modSp mod">
        <pc:chgData name="熊谷 渉" userId="b7a4e8598c9bd55e" providerId="LiveId" clId="{5BD6BAB2-6023-4E17-A038-93A6BB631A8B}" dt="2022-08-18T08:09:09.832" v="3731" actId="1035"/>
        <pc:sldMkLst>
          <pc:docMk/>
          <pc:sldMk cId="1812497583" sldId="378"/>
        </pc:sldMkLst>
        <pc:graphicFrameChg chg="mod">
          <ac:chgData name="熊谷 渉" userId="b7a4e8598c9bd55e" providerId="LiveId" clId="{5BD6BAB2-6023-4E17-A038-93A6BB631A8B}" dt="2022-08-18T08:09:09.832" v="3731" actId="1035"/>
          <ac:graphicFrameMkLst>
            <pc:docMk/>
            <pc:sldMk cId="1812497583" sldId="378"/>
            <ac:graphicFrameMk id="40" creationId="{516C8827-358D-4682-84CB-20A37EB12D84}"/>
          </ac:graphicFrameMkLst>
        </pc:graphicFrameChg>
      </pc:sldChg>
      <pc:sldChg chg="addSp delSp modSp mod">
        <pc:chgData name="熊谷 渉" userId="b7a4e8598c9bd55e" providerId="LiveId" clId="{5BD6BAB2-6023-4E17-A038-93A6BB631A8B}" dt="2022-08-21T05:51:38.347" v="4345" actId="20577"/>
        <pc:sldMkLst>
          <pc:docMk/>
          <pc:sldMk cId="92044776" sldId="379"/>
        </pc:sldMkLst>
        <pc:spChg chg="add mod">
          <ac:chgData name="熊谷 渉" userId="b7a4e8598c9bd55e" providerId="LiveId" clId="{5BD6BAB2-6023-4E17-A038-93A6BB631A8B}" dt="2022-08-21T05:44:45.572" v="4139" actId="1037"/>
          <ac:spMkLst>
            <pc:docMk/>
            <pc:sldMk cId="92044776" sldId="379"/>
            <ac:spMk id="9" creationId="{9B133126-A046-B24F-21A1-572CB9D7A637}"/>
          </ac:spMkLst>
        </pc:spChg>
        <pc:spChg chg="del">
          <ac:chgData name="熊谷 渉" userId="b7a4e8598c9bd55e" providerId="LiveId" clId="{5BD6BAB2-6023-4E17-A038-93A6BB631A8B}" dt="2022-08-21T05:40:22.452" v="3847" actId="478"/>
          <ac:spMkLst>
            <pc:docMk/>
            <pc:sldMk cId="92044776" sldId="379"/>
            <ac:spMk id="10" creationId="{EB3B3A92-36AD-4E74-AB82-B3C3F8EF2E4C}"/>
          </ac:spMkLst>
        </pc:spChg>
        <pc:spChg chg="mod">
          <ac:chgData name="熊谷 渉" userId="b7a4e8598c9bd55e" providerId="LiveId" clId="{5BD6BAB2-6023-4E17-A038-93A6BB631A8B}" dt="2022-08-21T05:51:38.347" v="4345" actId="20577"/>
          <ac:spMkLst>
            <pc:docMk/>
            <pc:sldMk cId="92044776" sldId="379"/>
            <ac:spMk id="11" creationId="{F63FC379-A3EA-4ADE-BED4-C7CACA239154}"/>
          </ac:spMkLst>
        </pc:spChg>
        <pc:spChg chg="mod">
          <ac:chgData name="熊谷 渉" userId="b7a4e8598c9bd55e" providerId="LiveId" clId="{5BD6BAB2-6023-4E17-A038-93A6BB631A8B}" dt="2022-08-21T05:43:13.213" v="4077" actId="20577"/>
          <ac:spMkLst>
            <pc:docMk/>
            <pc:sldMk cId="92044776" sldId="379"/>
            <ac:spMk id="14" creationId="{E87AC5CB-0891-46ED-86C5-FF795F031FB1}"/>
          </ac:spMkLst>
        </pc:spChg>
        <pc:spChg chg="add mod">
          <ac:chgData name="熊谷 渉" userId="b7a4e8598c9bd55e" providerId="LiveId" clId="{5BD6BAB2-6023-4E17-A038-93A6BB631A8B}" dt="2022-08-21T05:44:49.579" v="4151" actId="1037"/>
          <ac:spMkLst>
            <pc:docMk/>
            <pc:sldMk cId="92044776" sldId="379"/>
            <ac:spMk id="15" creationId="{672749C3-EBB4-0173-710C-CD4386D65647}"/>
          </ac:spMkLst>
        </pc:spChg>
        <pc:spChg chg="add mod">
          <ac:chgData name="熊谷 渉" userId="b7a4e8598c9bd55e" providerId="LiveId" clId="{5BD6BAB2-6023-4E17-A038-93A6BB631A8B}" dt="2022-08-21T05:45:36.003" v="4188" actId="20577"/>
          <ac:spMkLst>
            <pc:docMk/>
            <pc:sldMk cId="92044776" sldId="379"/>
            <ac:spMk id="17" creationId="{41CE3D3E-0F18-3FFC-58CD-FB2245687BAB}"/>
          </ac:spMkLst>
        </pc:spChg>
        <pc:spChg chg="add mod">
          <ac:chgData name="熊谷 渉" userId="b7a4e8598c9bd55e" providerId="LiveId" clId="{5BD6BAB2-6023-4E17-A038-93A6BB631A8B}" dt="2022-08-21T05:46:15.829" v="4205" actId="1076"/>
          <ac:spMkLst>
            <pc:docMk/>
            <pc:sldMk cId="92044776" sldId="379"/>
            <ac:spMk id="22" creationId="{768AC929-FAE2-5497-6930-9F0661381B1B}"/>
          </ac:spMkLst>
        </pc:spChg>
        <pc:spChg chg="add mod">
          <ac:chgData name="熊谷 渉" userId="b7a4e8598c9bd55e" providerId="LiveId" clId="{5BD6BAB2-6023-4E17-A038-93A6BB631A8B}" dt="2022-08-21T05:46:49.701" v="4222" actId="1035"/>
          <ac:spMkLst>
            <pc:docMk/>
            <pc:sldMk cId="92044776" sldId="379"/>
            <ac:spMk id="25" creationId="{56BC6E59-0352-E796-6B42-ED3A1C7351CA}"/>
          </ac:spMkLst>
        </pc:spChg>
        <pc:spChg chg="add mod">
          <ac:chgData name="熊谷 渉" userId="b7a4e8598c9bd55e" providerId="LiveId" clId="{5BD6BAB2-6023-4E17-A038-93A6BB631A8B}" dt="2022-08-21T05:47:22.924" v="4245" actId="20577"/>
          <ac:spMkLst>
            <pc:docMk/>
            <pc:sldMk cId="92044776" sldId="379"/>
            <ac:spMk id="26" creationId="{40B45BB8-1C99-06FF-4508-B2B2BE2A3876}"/>
          </ac:spMkLst>
        </pc:spChg>
        <pc:spChg chg="add mod">
          <ac:chgData name="熊谷 渉" userId="b7a4e8598c9bd55e" providerId="LiveId" clId="{5BD6BAB2-6023-4E17-A038-93A6BB631A8B}" dt="2022-08-21T05:48:04.673" v="4264" actId="1076"/>
          <ac:spMkLst>
            <pc:docMk/>
            <pc:sldMk cId="92044776" sldId="379"/>
            <ac:spMk id="31" creationId="{A31AF4BC-BCC9-57F1-EDE6-864F99B46234}"/>
          </ac:spMkLst>
        </pc:spChg>
        <pc:spChg chg="add mod">
          <ac:chgData name="熊谷 渉" userId="b7a4e8598c9bd55e" providerId="LiveId" clId="{5BD6BAB2-6023-4E17-A038-93A6BB631A8B}" dt="2022-08-21T05:48:33.626" v="4279" actId="20577"/>
          <ac:spMkLst>
            <pc:docMk/>
            <pc:sldMk cId="92044776" sldId="379"/>
            <ac:spMk id="34" creationId="{BB347C13-3209-2B2F-65E5-1ACFE6F02D66}"/>
          </ac:spMkLst>
        </pc:spChg>
        <pc:spChg chg="add mod">
          <ac:chgData name="熊谷 渉" userId="b7a4e8598c9bd55e" providerId="LiveId" clId="{5BD6BAB2-6023-4E17-A038-93A6BB631A8B}" dt="2022-08-21T05:49:36.832" v="4301" actId="1076"/>
          <ac:spMkLst>
            <pc:docMk/>
            <pc:sldMk cId="92044776" sldId="379"/>
            <ac:spMk id="37" creationId="{FB602DF9-E3E9-2F5A-24A2-C2D5DC5C1187}"/>
          </ac:spMkLst>
        </pc:spChg>
        <pc:spChg chg="add mod">
          <ac:chgData name="熊谷 渉" userId="b7a4e8598c9bd55e" providerId="LiveId" clId="{5BD6BAB2-6023-4E17-A038-93A6BB631A8B}" dt="2022-08-21T05:49:49.370" v="4316" actId="20577"/>
          <ac:spMkLst>
            <pc:docMk/>
            <pc:sldMk cId="92044776" sldId="379"/>
            <ac:spMk id="40" creationId="{5FF58663-9B0C-6A34-AC8A-352EB7B17E33}"/>
          </ac:spMkLst>
        </pc:spChg>
        <pc:spChg chg="add mod">
          <ac:chgData name="熊谷 渉" userId="b7a4e8598c9bd55e" providerId="LiveId" clId="{5BD6BAB2-6023-4E17-A038-93A6BB631A8B}" dt="2022-08-21T05:50:23.432" v="4332" actId="1076"/>
          <ac:spMkLst>
            <pc:docMk/>
            <pc:sldMk cId="92044776" sldId="379"/>
            <ac:spMk id="43" creationId="{5EDEAD6A-A7C0-4B50-FE40-D56351587582}"/>
          </ac:spMkLst>
        </pc:spChg>
        <pc:picChg chg="add del mod ord">
          <ac:chgData name="熊谷 渉" userId="b7a4e8598c9bd55e" providerId="LiveId" clId="{5BD6BAB2-6023-4E17-A038-93A6BB631A8B}" dt="2022-08-21T05:51:01.837" v="4333" actId="478"/>
          <ac:picMkLst>
            <pc:docMk/>
            <pc:sldMk cId="92044776" sldId="379"/>
            <ac:picMk id="5" creationId="{694670C0-0B31-5341-0294-6F87A924E69A}"/>
          </ac:picMkLst>
        </pc:picChg>
        <pc:picChg chg="add mod">
          <ac:chgData name="熊谷 渉" userId="b7a4e8598c9bd55e" providerId="LiveId" clId="{5BD6BAB2-6023-4E17-A038-93A6BB631A8B}" dt="2022-08-21T05:44:45.572" v="4139" actId="1037"/>
          <ac:picMkLst>
            <pc:docMk/>
            <pc:sldMk cId="92044776" sldId="379"/>
            <ac:picMk id="8" creationId="{E64EA745-03D6-7A08-8BE4-7A90C13ED640}"/>
          </ac:picMkLst>
        </pc:picChg>
        <pc:picChg chg="add mod">
          <ac:chgData name="熊谷 渉" userId="b7a4e8598c9bd55e" providerId="LiveId" clId="{5BD6BAB2-6023-4E17-A038-93A6BB631A8B}" dt="2022-08-21T05:44:49.579" v="4151" actId="1037"/>
          <ac:picMkLst>
            <pc:docMk/>
            <pc:sldMk cId="92044776" sldId="379"/>
            <ac:picMk id="13" creationId="{577CB3B6-0A21-7559-E288-8101332E9ADA}"/>
          </ac:picMkLst>
        </pc:picChg>
        <pc:picChg chg="add del mod">
          <ac:chgData name="熊谷 渉" userId="b7a4e8598c9bd55e" providerId="LiveId" clId="{5BD6BAB2-6023-4E17-A038-93A6BB631A8B}" dt="2022-08-21T05:45:20.960" v="4183" actId="478"/>
          <ac:picMkLst>
            <pc:docMk/>
            <pc:sldMk cId="92044776" sldId="379"/>
            <ac:picMk id="16" creationId="{925FDA8B-70B6-6D2C-71E2-551F68FE9474}"/>
          </ac:picMkLst>
        </pc:picChg>
        <pc:picChg chg="add mod ord">
          <ac:chgData name="熊谷 渉" userId="b7a4e8598c9bd55e" providerId="LiveId" clId="{5BD6BAB2-6023-4E17-A038-93A6BB631A8B}" dt="2022-08-21T05:45:28.855" v="4187" actId="167"/>
          <ac:picMkLst>
            <pc:docMk/>
            <pc:sldMk cId="92044776" sldId="379"/>
            <ac:picMk id="19" creationId="{A486E2BF-7952-DAB8-E8D7-DC468E0A9DCB}"/>
          </ac:picMkLst>
        </pc:picChg>
        <pc:picChg chg="add mod">
          <ac:chgData name="熊谷 渉" userId="b7a4e8598c9bd55e" providerId="LiveId" clId="{5BD6BAB2-6023-4E17-A038-93A6BB631A8B}" dt="2022-08-21T05:46:07.196" v="4204" actId="1076"/>
          <ac:picMkLst>
            <pc:docMk/>
            <pc:sldMk cId="92044776" sldId="379"/>
            <ac:picMk id="21" creationId="{76D4F484-179C-F809-0DA8-D246D1B0404D}"/>
          </ac:picMkLst>
        </pc:picChg>
        <pc:picChg chg="add mod">
          <ac:chgData name="熊谷 渉" userId="b7a4e8598c9bd55e" providerId="LiveId" clId="{5BD6BAB2-6023-4E17-A038-93A6BB631A8B}" dt="2022-08-21T05:46:30.294" v="4209" actId="14100"/>
          <ac:picMkLst>
            <pc:docMk/>
            <pc:sldMk cId="92044776" sldId="379"/>
            <ac:picMk id="24" creationId="{ADD75332-62EA-9495-A286-99FA61D36CD2}"/>
          </ac:picMkLst>
        </pc:picChg>
        <pc:picChg chg="add mod ord">
          <ac:chgData name="熊谷 渉" userId="b7a4e8598c9bd55e" providerId="LiveId" clId="{5BD6BAB2-6023-4E17-A038-93A6BB631A8B}" dt="2022-08-21T05:47:17.110" v="4230" actId="167"/>
          <ac:picMkLst>
            <pc:docMk/>
            <pc:sldMk cId="92044776" sldId="379"/>
            <ac:picMk id="28" creationId="{BDCE6B39-5B1A-A138-6D65-9FD5C7703869}"/>
          </ac:picMkLst>
        </pc:picChg>
        <pc:picChg chg="add mod">
          <ac:chgData name="熊谷 渉" userId="b7a4e8598c9bd55e" providerId="LiveId" clId="{5BD6BAB2-6023-4E17-A038-93A6BB631A8B}" dt="2022-08-21T05:47:46.995" v="4251" actId="1076"/>
          <ac:picMkLst>
            <pc:docMk/>
            <pc:sldMk cId="92044776" sldId="379"/>
            <ac:picMk id="30" creationId="{761B9815-48AF-FFBC-5A9B-ED3BA1390F7C}"/>
          </ac:picMkLst>
        </pc:picChg>
        <pc:picChg chg="add mod">
          <ac:chgData name="熊谷 渉" userId="b7a4e8598c9bd55e" providerId="LiveId" clId="{5BD6BAB2-6023-4E17-A038-93A6BB631A8B}" dt="2022-08-21T05:48:22.085" v="4268" actId="14100"/>
          <ac:picMkLst>
            <pc:docMk/>
            <pc:sldMk cId="92044776" sldId="379"/>
            <ac:picMk id="33" creationId="{BF44D3FB-5B33-DA95-BD80-E23C05BE65E4}"/>
          </ac:picMkLst>
        </pc:picChg>
        <pc:picChg chg="add mod">
          <ac:chgData name="熊谷 渉" userId="b7a4e8598c9bd55e" providerId="LiveId" clId="{5BD6BAB2-6023-4E17-A038-93A6BB631A8B}" dt="2022-08-21T05:48:51.214" v="4283" actId="1076"/>
          <ac:picMkLst>
            <pc:docMk/>
            <pc:sldMk cId="92044776" sldId="379"/>
            <ac:picMk id="36" creationId="{DC847C4F-4ADF-C1F3-0350-03916722250E}"/>
          </ac:picMkLst>
        </pc:picChg>
        <pc:picChg chg="add mod">
          <ac:chgData name="熊谷 渉" userId="b7a4e8598c9bd55e" providerId="LiveId" clId="{5BD6BAB2-6023-4E17-A038-93A6BB631A8B}" dt="2022-08-21T05:49:33.531" v="4300" actId="14100"/>
          <ac:picMkLst>
            <pc:docMk/>
            <pc:sldMk cId="92044776" sldId="379"/>
            <ac:picMk id="39" creationId="{C9B49FC1-2BB9-FE61-890D-B4575C77CDFE}"/>
          </ac:picMkLst>
        </pc:picChg>
        <pc:picChg chg="add mod">
          <ac:chgData name="熊谷 渉" userId="b7a4e8598c9bd55e" providerId="LiveId" clId="{5BD6BAB2-6023-4E17-A038-93A6BB631A8B}" dt="2022-08-21T05:50:11.867" v="4320" actId="14100"/>
          <ac:picMkLst>
            <pc:docMk/>
            <pc:sldMk cId="92044776" sldId="379"/>
            <ac:picMk id="42" creationId="{4F19B6F0-891E-2D30-F772-331F4C7B8E7E}"/>
          </ac:picMkLst>
        </pc:picChg>
        <pc:picChg chg="add mod ord">
          <ac:chgData name="熊谷 渉" userId="b7a4e8598c9bd55e" providerId="LiveId" clId="{5BD6BAB2-6023-4E17-A038-93A6BB631A8B}" dt="2022-08-21T05:51:33.138" v="4338" actId="167"/>
          <ac:picMkLst>
            <pc:docMk/>
            <pc:sldMk cId="92044776" sldId="379"/>
            <ac:picMk id="45" creationId="{4851A9D0-3236-C330-9E03-34EEE8EBF85F}"/>
          </ac:picMkLst>
        </pc:picChg>
      </pc:sldChg>
      <pc:sldChg chg="ord">
        <pc:chgData name="熊谷 渉" userId="b7a4e8598c9bd55e" providerId="LiveId" clId="{5BD6BAB2-6023-4E17-A038-93A6BB631A8B}" dt="2022-08-18T08:12:25.352" v="3735"/>
        <pc:sldMkLst>
          <pc:docMk/>
          <pc:sldMk cId="1495240835" sldId="380"/>
        </pc:sldMkLst>
      </pc:sldChg>
      <pc:sldChg chg="modSp mod">
        <pc:chgData name="熊谷 渉" userId="b7a4e8598c9bd55e" providerId="LiveId" clId="{5BD6BAB2-6023-4E17-A038-93A6BB631A8B}" dt="2022-08-18T07:33:50.363" v="2167"/>
        <pc:sldMkLst>
          <pc:docMk/>
          <pc:sldMk cId="1838667557" sldId="381"/>
        </pc:sldMkLst>
        <pc:graphicFrameChg chg="mod modGraphic">
          <ac:chgData name="熊谷 渉" userId="b7a4e8598c9bd55e" providerId="LiveId" clId="{5BD6BAB2-6023-4E17-A038-93A6BB631A8B}" dt="2022-08-18T07:33:50.363" v="2167"/>
          <ac:graphicFrameMkLst>
            <pc:docMk/>
            <pc:sldMk cId="1838667557" sldId="381"/>
            <ac:graphicFrameMk id="4" creationId="{8064931F-D01F-49CF-ABD5-4F095388F9AE}"/>
          </ac:graphicFrameMkLst>
        </pc:graphicFrameChg>
      </pc:sldChg>
      <pc:sldChg chg="addSp delSp modSp add mod">
        <pc:chgData name="熊谷 渉" userId="b7a4e8598c9bd55e" providerId="LiveId" clId="{5BD6BAB2-6023-4E17-A038-93A6BB631A8B}" dt="2022-08-18T07:29:08.310" v="2164" actId="1076"/>
        <pc:sldMkLst>
          <pc:docMk/>
          <pc:sldMk cId="3963766086" sldId="382"/>
        </pc:sldMkLst>
        <pc:spChg chg="mod">
          <ac:chgData name="熊谷 渉" userId="b7a4e8598c9bd55e" providerId="LiveId" clId="{5BD6BAB2-6023-4E17-A038-93A6BB631A8B}" dt="2022-08-18T07:27:57.744" v="2158" actId="20577"/>
          <ac:spMkLst>
            <pc:docMk/>
            <pc:sldMk cId="3963766086" sldId="382"/>
            <ac:spMk id="14" creationId="{E87AC5CB-0891-46ED-86C5-FF795F031FB1}"/>
          </ac:spMkLst>
        </pc:spChg>
        <pc:spChg chg="del">
          <ac:chgData name="熊谷 渉" userId="b7a4e8598c9bd55e" providerId="LiveId" clId="{5BD6BAB2-6023-4E17-A038-93A6BB631A8B}" dt="2022-08-18T07:05:41.166" v="1004" actId="478"/>
          <ac:spMkLst>
            <pc:docMk/>
            <pc:sldMk cId="3963766086" sldId="382"/>
            <ac:spMk id="23" creationId="{0EF34674-96A7-4714-974D-D67FA40F73BF}"/>
          </ac:spMkLst>
        </pc:spChg>
        <pc:spChg chg="del">
          <ac:chgData name="熊谷 渉" userId="b7a4e8598c9bd55e" providerId="LiveId" clId="{5BD6BAB2-6023-4E17-A038-93A6BB631A8B}" dt="2022-08-18T07:05:41.166" v="1004" actId="478"/>
          <ac:spMkLst>
            <pc:docMk/>
            <pc:sldMk cId="3963766086" sldId="382"/>
            <ac:spMk id="24" creationId="{D7DDEE66-C2AC-4FCE-927A-F22DAAD0ACC2}"/>
          </ac:spMkLst>
        </pc:spChg>
        <pc:spChg chg="del mod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31" creationId="{0B2D1BD4-CA88-44FC-A9B8-C3680AAD0F8E}"/>
          </ac:spMkLst>
        </pc:spChg>
        <pc:spChg chg="del mod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43" creationId="{75DD02A2-071B-4771-8279-933E970C9B5F}"/>
          </ac:spMkLst>
        </pc:spChg>
        <pc:spChg chg="del">
          <ac:chgData name="熊谷 渉" userId="b7a4e8598c9bd55e" providerId="LiveId" clId="{5BD6BAB2-6023-4E17-A038-93A6BB631A8B}" dt="2022-08-18T07:06:34.835" v="1052" actId="478"/>
          <ac:spMkLst>
            <pc:docMk/>
            <pc:sldMk cId="3963766086" sldId="382"/>
            <ac:spMk id="76" creationId="{7DD2D0F9-414C-455E-A11B-DB9F1568ED54}"/>
          </ac:spMkLst>
        </pc:spChg>
        <pc:spChg chg="del mod">
          <ac:chgData name="熊谷 渉" userId="b7a4e8598c9bd55e" providerId="LiveId" clId="{5BD6BAB2-6023-4E17-A038-93A6BB631A8B}" dt="2022-08-18T07:18:46.182" v="1859" actId="478"/>
          <ac:spMkLst>
            <pc:docMk/>
            <pc:sldMk cId="3963766086" sldId="382"/>
            <ac:spMk id="101" creationId="{2F896C54-1763-4240-8EB9-F58A17B3935B}"/>
          </ac:spMkLst>
        </pc:spChg>
        <pc:spChg chg="del mod">
          <ac:chgData name="熊谷 渉" userId="b7a4e8598c9bd55e" providerId="LiveId" clId="{5BD6BAB2-6023-4E17-A038-93A6BB631A8B}" dt="2022-08-18T07:18:43.969" v="1858" actId="478"/>
          <ac:spMkLst>
            <pc:docMk/>
            <pc:sldMk cId="3963766086" sldId="382"/>
            <ac:spMk id="102" creationId="{97C86BFD-4C47-4CA9-BBD3-CD5DCF505B8B}"/>
          </ac:spMkLst>
        </pc:spChg>
        <pc:spChg chg="del">
          <ac:chgData name="熊谷 渉" userId="b7a4e8598c9bd55e" providerId="LiveId" clId="{5BD6BAB2-6023-4E17-A038-93A6BB631A8B}" dt="2022-08-18T07:06:40.144" v="1054" actId="478"/>
          <ac:spMkLst>
            <pc:docMk/>
            <pc:sldMk cId="3963766086" sldId="382"/>
            <ac:spMk id="105" creationId="{A69D5042-EAC2-4E9F-9B97-2FF557749D3E}"/>
          </ac:spMkLst>
        </pc:spChg>
        <pc:spChg chg="del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107" creationId="{C625C98B-76E9-43E1-9814-95A026838702}"/>
          </ac:spMkLst>
        </pc:spChg>
        <pc:spChg chg="del">
          <ac:chgData name="熊谷 渉" userId="b7a4e8598c9bd55e" providerId="LiveId" clId="{5BD6BAB2-6023-4E17-A038-93A6BB631A8B}" dt="2022-08-18T07:04:20.129" v="971" actId="478"/>
          <ac:spMkLst>
            <pc:docMk/>
            <pc:sldMk cId="3963766086" sldId="382"/>
            <ac:spMk id="108" creationId="{480621E0-F5A9-4FC1-87A7-174F32AF5CD3}"/>
          </ac:spMkLst>
        </pc:spChg>
        <pc:spChg chg="del">
          <ac:chgData name="熊谷 渉" userId="b7a4e8598c9bd55e" providerId="LiveId" clId="{5BD6BAB2-6023-4E17-A038-93A6BB631A8B}" dt="2022-08-18T07:04:20.129" v="971" actId="478"/>
          <ac:spMkLst>
            <pc:docMk/>
            <pc:sldMk cId="3963766086" sldId="382"/>
            <ac:spMk id="109" creationId="{7899E9C5-35D7-45C0-B46A-41CB0F52CCCC}"/>
          </ac:spMkLst>
        </pc:spChg>
        <pc:spChg chg="del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113" creationId="{FD2869A6-5D4D-45CB-A7B7-C7BB8481D861}"/>
          </ac:spMkLst>
        </pc:spChg>
        <pc:spChg chg="del mod">
          <ac:chgData name="熊谷 渉" userId="b7a4e8598c9bd55e" providerId="LiveId" clId="{5BD6BAB2-6023-4E17-A038-93A6BB631A8B}" dt="2022-08-18T07:18:36.105" v="1855" actId="478"/>
          <ac:spMkLst>
            <pc:docMk/>
            <pc:sldMk cId="3963766086" sldId="382"/>
            <ac:spMk id="120" creationId="{15FEDC82-19EE-4391-91FF-E1A41BBDD917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1" creationId="{694B889F-1AD3-4893-A0C6-E48B26DD5424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2" creationId="{1E8DCAA3-611D-4E97-BFEF-0F10BAC893E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3" creationId="{A7CBF5E9-1465-4D18-AFCC-A39672F6A70A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4" creationId="{6683AB65-875A-404E-A31B-6FF6DDBC5524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5" creationId="{E6C1731E-B375-47E3-9876-F3C04EECA15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6" creationId="{81863DDE-55FC-44E3-BF29-68AA45376A0B}"/>
          </ac:spMkLst>
        </pc:spChg>
        <pc:spChg chg="del mod">
          <ac:chgData name="熊谷 渉" userId="b7a4e8598c9bd55e" providerId="LiveId" clId="{5BD6BAB2-6023-4E17-A038-93A6BB631A8B}" dt="2022-08-18T07:14:02.251" v="1433" actId="478"/>
          <ac:spMkLst>
            <pc:docMk/>
            <pc:sldMk cId="3963766086" sldId="382"/>
            <ac:spMk id="150" creationId="{D4B422C3-F958-45A0-9136-16E0774D74AB}"/>
          </ac:spMkLst>
        </pc:spChg>
        <pc:spChg chg="del mod">
          <ac:chgData name="熊谷 渉" userId="b7a4e8598c9bd55e" providerId="LiveId" clId="{5BD6BAB2-6023-4E17-A038-93A6BB631A8B}" dt="2022-08-18T07:14:04.674" v="1435" actId="478"/>
          <ac:spMkLst>
            <pc:docMk/>
            <pc:sldMk cId="3963766086" sldId="382"/>
            <ac:spMk id="151" creationId="{AE52BD30-63B3-4EED-926D-E09876BCD50D}"/>
          </ac:spMkLst>
        </pc:spChg>
        <pc:spChg chg="del mod">
          <ac:chgData name="熊谷 渉" userId="b7a4e8598c9bd55e" providerId="LiveId" clId="{5BD6BAB2-6023-4E17-A038-93A6BB631A8B}" dt="2022-08-18T07:18:36.105" v="1855" actId="478"/>
          <ac:spMkLst>
            <pc:docMk/>
            <pc:sldMk cId="3963766086" sldId="382"/>
            <ac:spMk id="153" creationId="{4202A9A4-63E7-4ACF-9AEE-612194EA044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54" creationId="{05AA957E-B051-44D0-8C36-88C023DCC098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56" creationId="{A15BE0D6-E0BC-4408-8D0E-B74A23ADD701}"/>
          </ac:spMkLst>
        </pc:spChg>
        <pc:spChg chg="del mod">
          <ac:chgData name="熊谷 渉" userId="b7a4e8598c9bd55e" providerId="LiveId" clId="{5BD6BAB2-6023-4E17-A038-93A6BB631A8B}" dt="2022-08-18T07:27:00.318" v="2057" actId="478"/>
          <ac:spMkLst>
            <pc:docMk/>
            <pc:sldMk cId="3963766086" sldId="382"/>
            <ac:spMk id="182" creationId="{03CC81A5-15E1-4419-8576-729CB6F4BD75}"/>
          </ac:spMkLst>
        </pc:spChg>
        <pc:graphicFrameChg chg="add del mod modGraphic">
          <ac:chgData name="熊谷 渉" userId="b7a4e8598c9bd55e" providerId="LiveId" clId="{5BD6BAB2-6023-4E17-A038-93A6BB631A8B}" dt="2022-08-18T07:11:58.467" v="1145" actId="478"/>
          <ac:graphicFrameMkLst>
            <pc:docMk/>
            <pc:sldMk cId="3963766086" sldId="382"/>
            <ac:graphicFrameMk id="52" creationId="{3F0CCEAC-9B00-0AC4-F5A4-BCA21317C0E4}"/>
          </ac:graphicFrameMkLst>
        </pc:graphicFrameChg>
        <pc:graphicFrameChg chg="add mod modGraphic">
          <ac:chgData name="熊谷 渉" userId="b7a4e8598c9bd55e" providerId="LiveId" clId="{5BD6BAB2-6023-4E17-A038-93A6BB631A8B}" dt="2022-08-18T07:29:08.310" v="2164" actId="1076"/>
          <ac:graphicFrameMkLst>
            <pc:docMk/>
            <pc:sldMk cId="3963766086" sldId="382"/>
            <ac:graphicFrameMk id="53" creationId="{F19BBBD4-B519-FD17-25FE-1239E0B534A1}"/>
          </ac:graphicFrameMkLst>
        </pc:graphicFrameChg>
        <pc:cxnChg chg="del mod">
          <ac:chgData name="熊谷 渉" userId="b7a4e8598c9bd55e" providerId="LiveId" clId="{5BD6BAB2-6023-4E17-A038-93A6BB631A8B}" dt="2022-08-18T07:06:37.254" v="1053" actId="478"/>
          <ac:cxnSpMkLst>
            <pc:docMk/>
            <pc:sldMk cId="3963766086" sldId="382"/>
            <ac:cxnSpMk id="25" creationId="{C6814D25-F080-4B99-B9B7-EBB32F49F1F3}"/>
          </ac:cxnSpMkLst>
        </pc:cxnChg>
        <pc:cxnChg chg="add del mod">
          <ac:chgData name="熊谷 渉" userId="b7a4e8598c9bd55e" providerId="LiveId" clId="{5BD6BAB2-6023-4E17-A038-93A6BB631A8B}" dt="2022-08-18T07:06:58.445" v="1061" actId="478"/>
          <ac:cxnSpMkLst>
            <pc:docMk/>
            <pc:sldMk cId="3963766086" sldId="382"/>
            <ac:cxnSpMk id="42" creationId="{A65835A5-D080-99B7-76AA-A9A61919A34D}"/>
          </ac:cxnSpMkLst>
        </pc:cxnChg>
        <pc:cxnChg chg="add del mod">
          <ac:chgData name="熊谷 渉" userId="b7a4e8598c9bd55e" providerId="LiveId" clId="{5BD6BAB2-6023-4E17-A038-93A6BB631A8B}" dt="2022-08-18T07:18:37.555" v="1856" actId="478"/>
          <ac:cxnSpMkLst>
            <pc:docMk/>
            <pc:sldMk cId="3963766086" sldId="382"/>
            <ac:cxnSpMk id="49" creationId="{33743DEA-8BC7-C8B8-FCBE-CC75BF125CBF}"/>
          </ac:cxnSpMkLst>
        </pc:cxnChg>
        <pc:cxnChg chg="add del mod">
          <ac:chgData name="熊谷 渉" userId="b7a4e8598c9bd55e" providerId="LiveId" clId="{5BD6BAB2-6023-4E17-A038-93A6BB631A8B}" dt="2022-08-18T07:18:43.969" v="1858" actId="478"/>
          <ac:cxnSpMkLst>
            <pc:docMk/>
            <pc:sldMk cId="3963766086" sldId="382"/>
            <ac:cxnSpMk id="51" creationId="{3654F498-B321-7E02-5488-F59068CFFB57}"/>
          </ac:cxnSpMkLst>
        </pc:cxnChg>
        <pc:cxnChg chg="del mod">
          <ac:chgData name="熊谷 渉" userId="b7a4e8598c9bd55e" providerId="LiveId" clId="{5BD6BAB2-6023-4E17-A038-93A6BB631A8B}" dt="2022-08-18T07:06:37.254" v="1053" actId="478"/>
          <ac:cxnSpMkLst>
            <pc:docMk/>
            <pc:sldMk cId="3963766086" sldId="382"/>
            <ac:cxnSpMk id="95" creationId="{2A643432-F632-459D-A684-32861065230E}"/>
          </ac:cxnSpMkLst>
        </pc:cxnChg>
        <pc:cxnChg chg="del mod">
          <ac:chgData name="熊谷 渉" userId="b7a4e8598c9bd55e" providerId="LiveId" clId="{5BD6BAB2-6023-4E17-A038-93A6BB631A8B}" dt="2022-08-18T07:06:41.900" v="1055" actId="478"/>
          <ac:cxnSpMkLst>
            <pc:docMk/>
            <pc:sldMk cId="3963766086" sldId="382"/>
            <ac:cxnSpMk id="110" creationId="{DDE6F316-CBF4-4F4D-8EEA-19FFBE15A55C}"/>
          </ac:cxnSpMkLst>
        </pc:cxnChg>
        <pc:cxnChg chg="del mod">
          <ac:chgData name="熊谷 渉" userId="b7a4e8598c9bd55e" providerId="LiveId" clId="{5BD6BAB2-6023-4E17-A038-93A6BB631A8B}" dt="2022-08-18T07:24:51.689" v="2045" actId="478"/>
          <ac:cxnSpMkLst>
            <pc:docMk/>
            <pc:sldMk cId="3963766086" sldId="382"/>
            <ac:cxnSpMk id="114" creationId="{66D995F5-8CC6-4F03-8559-7A3350071F92}"/>
          </ac:cxnSpMkLst>
        </pc:cxnChg>
        <pc:cxnChg chg="del mod">
          <ac:chgData name="熊谷 渉" userId="b7a4e8598c9bd55e" providerId="LiveId" clId="{5BD6BAB2-6023-4E17-A038-93A6BB631A8B}" dt="2022-08-18T07:24:51.689" v="2045" actId="478"/>
          <ac:cxnSpMkLst>
            <pc:docMk/>
            <pc:sldMk cId="3963766086" sldId="382"/>
            <ac:cxnSpMk id="117" creationId="{7210BEBE-70C2-4CD1-AF7B-27AA3FD2AECD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27" creationId="{1E084A5D-30A9-4CAB-9767-8360AB1CC197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28" creationId="{BC478D32-A779-4CB6-8AA0-CDA16B91255A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32" creationId="{B4733F72-D052-45F8-9BD9-6400981E4D1D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36" creationId="{95BAD44D-B827-4195-89DD-0C4D280AC92D}"/>
          </ac:cxnSpMkLst>
        </pc:cxnChg>
        <pc:cxnChg chg="del">
          <ac:chgData name="熊谷 渉" userId="b7a4e8598c9bd55e" providerId="LiveId" clId="{5BD6BAB2-6023-4E17-A038-93A6BB631A8B}" dt="2022-08-18T07:06:25.959" v="1040" actId="478"/>
          <ac:cxnSpMkLst>
            <pc:docMk/>
            <pc:sldMk cId="3963766086" sldId="382"/>
            <ac:cxnSpMk id="140" creationId="{48401F70-0258-47A5-BED1-5B94798C4EAF}"/>
          </ac:cxnSpMkLst>
        </pc:cxnChg>
        <pc:cxnChg chg="del">
          <ac:chgData name="熊谷 渉" userId="b7a4e8598c9bd55e" providerId="LiveId" clId="{5BD6BAB2-6023-4E17-A038-93A6BB631A8B}" dt="2022-08-18T07:10:16.254" v="1075" actId="478"/>
          <ac:cxnSpMkLst>
            <pc:docMk/>
            <pc:sldMk cId="3963766086" sldId="382"/>
            <ac:cxnSpMk id="142" creationId="{8821DEBC-C4D0-4B10-8353-22AE3836E61A}"/>
          </ac:cxnSpMkLst>
        </pc:cxnChg>
        <pc:cxnChg chg="del">
          <ac:chgData name="熊谷 渉" userId="b7a4e8598c9bd55e" providerId="LiveId" clId="{5BD6BAB2-6023-4E17-A038-93A6BB631A8B}" dt="2022-08-18T07:06:08.049" v="1035" actId="478"/>
          <ac:cxnSpMkLst>
            <pc:docMk/>
            <pc:sldMk cId="3963766086" sldId="382"/>
            <ac:cxnSpMk id="144" creationId="{4A11DB41-4E67-4E1B-AD82-E46AD94599B0}"/>
          </ac:cxnSpMkLst>
        </pc:cxnChg>
      </pc:sldChg>
      <pc:sldChg chg="addSp delSp modSp add mod">
        <pc:chgData name="熊谷 渉" userId="b7a4e8598c9bd55e" providerId="LiveId" clId="{5BD6BAB2-6023-4E17-A038-93A6BB631A8B}" dt="2022-08-21T05:33:00.964" v="3846" actId="1076"/>
        <pc:sldMkLst>
          <pc:docMk/>
          <pc:sldMk cId="3006463482" sldId="383"/>
        </pc:sldMkLst>
        <pc:spChg chg="mod">
          <ac:chgData name="熊谷 渉" userId="b7a4e8598c9bd55e" providerId="LiveId" clId="{5BD6BAB2-6023-4E17-A038-93A6BB631A8B}" dt="2022-08-18T07:50:55.784" v="2833" actId="20577"/>
          <ac:spMkLst>
            <pc:docMk/>
            <pc:sldMk cId="3006463482" sldId="383"/>
            <ac:spMk id="2" creationId="{3DF058F9-220C-494C-A522-7EB3101CCCC4}"/>
          </ac:spMkLst>
        </pc:spChg>
        <pc:spChg chg="add mod">
          <ac:chgData name="熊谷 渉" userId="b7a4e8598c9bd55e" providerId="LiveId" clId="{5BD6BAB2-6023-4E17-A038-93A6BB631A8B}" dt="2022-08-18T07:51:48.127" v="2922" actId="1076"/>
          <ac:spMkLst>
            <pc:docMk/>
            <pc:sldMk cId="3006463482" sldId="383"/>
            <ac:spMk id="5" creationId="{64F94C5B-803F-3CDD-7364-C5666CBE3DBC}"/>
          </ac:spMkLst>
        </pc:spChg>
        <pc:spChg chg="add mod">
          <ac:chgData name="熊谷 渉" userId="b7a4e8598c9bd55e" providerId="LiveId" clId="{5BD6BAB2-6023-4E17-A038-93A6BB631A8B}" dt="2022-08-18T07:51:52.270" v="2923" actId="1076"/>
          <ac:spMkLst>
            <pc:docMk/>
            <pc:sldMk cId="3006463482" sldId="383"/>
            <ac:spMk id="6" creationId="{B468445E-D70A-EF0E-6319-156DE27EE04D}"/>
          </ac:spMkLst>
        </pc:spChg>
        <pc:spChg chg="del">
          <ac:chgData name="熊谷 渉" userId="b7a4e8598c9bd55e" providerId="LiveId" clId="{5BD6BAB2-6023-4E17-A038-93A6BB631A8B}" dt="2022-08-18T07:39:58.208" v="2302" actId="478"/>
          <ac:spMkLst>
            <pc:docMk/>
            <pc:sldMk cId="3006463482" sldId="383"/>
            <ac:spMk id="8" creationId="{C3F7E048-6E9B-439E-829B-521AE1BF41F1}"/>
          </ac:spMkLst>
        </pc:spChg>
        <pc:spChg chg="add mod">
          <ac:chgData name="熊谷 渉" userId="b7a4e8598c9bd55e" providerId="LiveId" clId="{5BD6BAB2-6023-4E17-A038-93A6BB631A8B}" dt="2022-08-18T07:51:52.270" v="2923" actId="1076"/>
          <ac:spMkLst>
            <pc:docMk/>
            <pc:sldMk cId="3006463482" sldId="383"/>
            <ac:spMk id="9" creationId="{D50D716F-A454-6568-98B5-6DCCE8601903}"/>
          </ac:spMkLst>
        </pc:spChg>
        <pc:spChg chg="add mod">
          <ac:chgData name="熊谷 渉" userId="b7a4e8598c9bd55e" providerId="LiveId" clId="{5BD6BAB2-6023-4E17-A038-93A6BB631A8B}" dt="2022-08-18T08:01:21.725" v="3689" actId="1076"/>
          <ac:spMkLst>
            <pc:docMk/>
            <pc:sldMk cId="3006463482" sldId="383"/>
            <ac:spMk id="10" creationId="{7C74AAB3-7CBE-5671-756B-52E7EE0FBF17}"/>
          </ac:spMkLst>
        </pc:spChg>
        <pc:spChg chg="mod">
          <ac:chgData name="熊谷 渉" userId="b7a4e8598c9bd55e" providerId="LiveId" clId="{5BD6BAB2-6023-4E17-A038-93A6BB631A8B}" dt="2022-08-18T07:59:33.927" v="3577" actId="2710"/>
          <ac:spMkLst>
            <pc:docMk/>
            <pc:sldMk cId="3006463482" sldId="383"/>
            <ac:spMk id="14" creationId="{E87AC5CB-0891-46ED-86C5-FF795F031FB1}"/>
          </ac:spMkLst>
        </pc:spChg>
        <pc:graphicFrameChg chg="del mod">
          <ac:chgData name="熊谷 渉" userId="b7a4e8598c9bd55e" providerId="LiveId" clId="{5BD6BAB2-6023-4E17-A038-93A6BB631A8B}" dt="2022-08-18T07:48:50.141" v="2762" actId="478"/>
          <ac:graphicFrameMkLst>
            <pc:docMk/>
            <pc:sldMk cId="3006463482" sldId="383"/>
            <ac:graphicFrameMk id="4" creationId="{8064931F-D01F-49CF-ABD5-4F095388F9AE}"/>
          </ac:graphicFrameMkLst>
        </pc:graphicFrameChg>
        <pc:graphicFrameChg chg="add mod modGraphic">
          <ac:chgData name="熊谷 渉" userId="b7a4e8598c9bd55e" providerId="LiveId" clId="{5BD6BAB2-6023-4E17-A038-93A6BB631A8B}" dt="2022-08-21T05:33:00.964" v="3846" actId="1076"/>
          <ac:graphicFrameMkLst>
            <pc:docMk/>
            <pc:sldMk cId="3006463482" sldId="383"/>
            <ac:graphicFrameMk id="11" creationId="{140F7838-06F9-EF72-1126-1776A28BCA8F}"/>
          </ac:graphicFrameMkLst>
        </pc:graphicFrameChg>
      </pc:sldChg>
      <pc:sldChg chg="add">
        <pc:chgData name="熊谷 渉" userId="b7a4e8598c9bd55e" providerId="LiveId" clId="{5BD6BAB2-6023-4E17-A038-93A6BB631A8B}" dt="2022-08-18T08:11:44.088" v="3733"/>
        <pc:sldMkLst>
          <pc:docMk/>
          <pc:sldMk cId="1739754612" sldId="384"/>
        </pc:sldMkLst>
      </pc:sldChg>
      <pc:sldChg chg="add">
        <pc:chgData name="熊谷 渉" userId="b7a4e8598c9bd55e" providerId="LiveId" clId="{5BD6BAB2-6023-4E17-A038-93A6BB631A8B}" dt="2022-08-21T05:40:29.193" v="3848"/>
        <pc:sldMkLst>
          <pc:docMk/>
          <pc:sldMk cId="3993452723" sldId="385"/>
        </pc:sldMkLst>
      </pc:sldChg>
      <pc:sldMasterChg chg="modSp mod">
        <pc:chgData name="熊谷 渉" userId="b7a4e8598c9bd55e" providerId="LiveId" clId="{5BD6BAB2-6023-4E17-A038-93A6BB631A8B}" dt="2022-08-18T06:57:45.727" v="949" actId="20577"/>
        <pc:sldMasterMkLst>
          <pc:docMk/>
          <pc:sldMasterMk cId="2850437855" sldId="2147483756"/>
        </pc:sldMasterMkLst>
        <pc:spChg chg="mod">
          <ac:chgData name="熊谷 渉" userId="b7a4e8598c9bd55e" providerId="LiveId" clId="{5BD6BAB2-6023-4E17-A038-93A6BB631A8B}" dt="2022-08-18T06:57:45.727" v="949" actId="20577"/>
          <ac:spMkLst>
            <pc:docMk/>
            <pc:sldMasterMk cId="2850437855" sldId="2147483756"/>
            <ac:spMk id="7" creationId="{F0D52A29-56AB-408C-80FF-70FF0C1F164A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E96EBA50-4F7E-488F-9350-8C08AA055368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1.svg"/><Relationship Id="rId12" Type="http://schemas.openxmlformats.org/officeDocument/2006/relationships/image" Target="../media/image24.png"/><Relationship Id="rId17" Type="http://schemas.openxmlformats.org/officeDocument/2006/relationships/image" Target="../media/image15.svg"/><Relationship Id="rId2" Type="http://schemas.openxmlformats.org/officeDocument/2006/relationships/image" Target="../media/image1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3.svg"/><Relationship Id="rId10" Type="http://schemas.openxmlformats.org/officeDocument/2006/relationships/image" Target="../media/image16.png"/><Relationship Id="rId19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野菜価格予測（分析コンペ）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25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変数の組合せが様々考えられるが、各変数を追加して試す。</a:t>
            </a: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53" name="表 53">
            <a:extLst>
              <a:ext uri="{FF2B5EF4-FFF2-40B4-BE49-F238E27FC236}">
                <a16:creationId xmlns:a16="http://schemas.microsoft.com/office/drawing/2014/main" id="{F19BBBD4-B519-FD17-25FE-1239E0B5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04317"/>
              </p:ext>
            </p:extLst>
          </p:nvPr>
        </p:nvGraphicFramePr>
        <p:xfrm>
          <a:off x="292733" y="2361399"/>
          <a:ext cx="1160653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85">
                  <a:extLst>
                    <a:ext uri="{9D8B030D-6E8A-4147-A177-3AD203B41FA5}">
                      <a16:colId xmlns:a16="http://schemas.microsoft.com/office/drawing/2014/main" val="3382163756"/>
                    </a:ext>
                  </a:extLst>
                </a:gridCol>
                <a:gridCol w="4594711">
                  <a:extLst>
                    <a:ext uri="{9D8B030D-6E8A-4147-A177-3AD203B41FA5}">
                      <a16:colId xmlns:a16="http://schemas.microsoft.com/office/drawing/2014/main" val="1649100707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val="702744222"/>
                    </a:ext>
                  </a:extLst>
                </a:gridCol>
                <a:gridCol w="3446511">
                  <a:extLst>
                    <a:ext uri="{9D8B030D-6E8A-4147-A177-3AD203B41FA5}">
                      <a16:colId xmlns:a16="http://schemas.microsoft.com/office/drawing/2014/main" val="128941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仮説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5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栽培暦と天候は、時期で大まかに決定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07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土壌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広さは、産地で決定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栽培暦と天候は、産地の影響もある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単一／複数産地の表現が必要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一部の野菜価格は、直近の価格と相関が強い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直近価格はラグ特徴量として使用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94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各産地の天候は、生育期間の生育条件に影響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時期、産地、直近価格、</a:t>
                      </a:r>
                      <a:r>
                        <a:rPr kumimoji="1" lang="ja-JP" altLang="en-US" sz="1600" dirty="0"/>
                        <a:t>（出荷以前の）</a:t>
                      </a:r>
                      <a:r>
                        <a:rPr kumimoji="1" lang="ja-JP" altLang="en-US" dirty="0"/>
                        <a:t>天候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天候はラグ特徴量として使用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9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6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国外の天候＝日本各地域の天候の平均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複数産地の天候＝各産地の天候の平均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各年で価格が大きく異なる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前年の価格よりも直近の価格のほうが有効なので、価格のラグ特徴量（</a:t>
            </a:r>
            <a:r>
              <a:rPr lang="en-US" altLang="ja-JP" sz="2400" dirty="0"/>
              <a:t>1,2,3,6,9,12</a:t>
            </a:r>
            <a:r>
              <a:rPr lang="ja-JP" altLang="en-US" sz="2400" dirty="0"/>
              <a:t>ヶ月前）を入れる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先行指標となる天候が有効なので、天候のラグ特徴量（</a:t>
            </a:r>
            <a:r>
              <a:rPr lang="en-US" altLang="ja-JP" sz="2400" dirty="0"/>
              <a:t>1,2,3,6,9,12</a:t>
            </a:r>
            <a:r>
              <a:rPr lang="ja-JP" altLang="en-US" sz="2400" dirty="0"/>
              <a:t>ヶ月前）を入れる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前処理①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予測対象の野菜種別（</a:t>
            </a:r>
            <a:r>
              <a:rPr lang="en-US" altLang="ja-JP" sz="2800" dirty="0"/>
              <a:t>18</a:t>
            </a:r>
            <a:r>
              <a:rPr lang="ja-JP" altLang="en-US" sz="2800" dirty="0"/>
              <a:t>）に合わせて、学習データの野菜種別を限定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天候データの「都市名」を「県名」に変換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「日本全国の天候」として「日本各地域の天候の平均」を計算し、追加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096"/>
              </p:ext>
            </p:extLst>
          </p:nvPr>
        </p:nvGraphicFramePr>
        <p:xfrm>
          <a:off x="342625" y="3452025"/>
          <a:ext cx="574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0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52045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野菜種別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販売数合計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価格中央値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201445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189660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840.0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218166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74211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39556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50973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3A370-E33F-431B-A510-2ABA4B263037}"/>
              </a:ext>
            </a:extLst>
          </p:cNvPr>
          <p:cNvSpPr txBox="1"/>
          <p:nvPr/>
        </p:nvSpPr>
        <p:spPr>
          <a:xfrm>
            <a:off x="1169443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卸売データ（学習データ）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4F20AD-96E0-44D0-915D-84FDA1685672}"/>
              </a:ext>
            </a:extLst>
          </p:cNvPr>
          <p:cNvSpPr txBox="1"/>
          <p:nvPr/>
        </p:nvSpPr>
        <p:spPr>
          <a:xfrm>
            <a:off x="3750720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61,062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0EC82A43-1977-4EC9-A53D-484E0567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63463"/>
              </p:ext>
            </p:extLst>
          </p:nvPr>
        </p:nvGraphicFramePr>
        <p:xfrm>
          <a:off x="6347202" y="3459117"/>
          <a:ext cx="54717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49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139062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68326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042289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13.1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15.5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38E2FB-BA08-496B-A0CF-A2AAF31951B0}"/>
              </a:ext>
            </a:extLst>
          </p:cNvPr>
          <p:cNvSpPr txBox="1"/>
          <p:nvPr/>
        </p:nvSpPr>
        <p:spPr>
          <a:xfrm>
            <a:off x="6872038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天候データ（学習データ）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F3D0762-931A-4C72-A932-32624D0C66B0}"/>
              </a:ext>
            </a:extLst>
          </p:cNvPr>
          <p:cNvSpPr txBox="1"/>
          <p:nvPr/>
        </p:nvSpPr>
        <p:spPr>
          <a:xfrm>
            <a:off x="9453315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210,706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40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産地を</a:t>
            </a:r>
            <a:r>
              <a:rPr lang="en-US" altLang="ja-JP" sz="2800" dirty="0" err="1"/>
              <a:t>onehot</a:t>
            </a:r>
            <a:r>
              <a:rPr lang="en-US" altLang="ja-JP" sz="2800" dirty="0"/>
              <a:t>-encoding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4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卸売のレコードは毎日でない（取引無しの日、市場が空いていないなど）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03705"/>
              </p:ext>
            </p:extLst>
          </p:nvPr>
        </p:nvGraphicFramePr>
        <p:xfrm>
          <a:off x="3116919" y="1495164"/>
          <a:ext cx="8598830" cy="47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7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1506401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7854475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792898071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12097749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9886358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01358702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54520627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937780528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876605913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32133360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62486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816597048"/>
                    </a:ext>
                  </a:extLst>
                </a:gridCol>
              </a:tblGrid>
              <a:tr h="11118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Broad_Bean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Cabbage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Carrot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Celery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/>
                        <a:t>Chinese_Cabbage</a:t>
                      </a:r>
                      <a:endParaRPr kumimoji="1" lang="en-US" altLang="ja-JP" sz="9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Cucumber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Green_Onion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err="1"/>
                        <a:t>Green_Pepper</a:t>
                      </a:r>
                      <a:endParaRPr kumimoji="1" lang="ja-JP" altLang="en-US" sz="11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Komatsuna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Lettuce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Mini_Tomato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Potato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Radish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Shiitake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Spinach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Tomato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6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60692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25139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5531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539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3019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DAFC1-421D-48DE-B608-BBF402AA36AE}"/>
              </a:ext>
            </a:extLst>
          </p:cNvPr>
          <p:cNvSpPr txBox="1"/>
          <p:nvPr/>
        </p:nvSpPr>
        <p:spPr>
          <a:xfrm>
            <a:off x="102643" y="2148869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月～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1BEDE5-2919-493A-9E05-174D08331D2A}"/>
              </a:ext>
            </a:extLst>
          </p:cNvPr>
          <p:cNvSpPr txBox="1"/>
          <p:nvPr/>
        </p:nvSpPr>
        <p:spPr>
          <a:xfrm>
            <a:off x="292036" y="2747831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か月に約</a:t>
            </a:r>
            <a:r>
              <a:rPr lang="en-US" altLang="ja-JP" dirty="0"/>
              <a:t>20</a:t>
            </a:r>
            <a:r>
              <a:rPr lang="ja-JP" altLang="en-US" dirty="0"/>
              <a:t>日のデータ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A2F7A1-DE91-4176-8D56-2469A0EE2897}"/>
              </a:ext>
            </a:extLst>
          </p:cNvPr>
          <p:cNvSpPr txBox="1"/>
          <p:nvPr/>
        </p:nvSpPr>
        <p:spPr>
          <a:xfrm>
            <a:off x="292036" y="3240643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ソラマメは春が旬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249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4851A9D0-3236-C330-9E03-34EEE8EB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52" y="1627396"/>
            <a:ext cx="2006763" cy="200266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DCE6B39-5B1A-A138-6D65-9FD5C770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84" y="3751728"/>
            <a:ext cx="2010867" cy="20067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86E2BF-7952-DAB8-E8D7-DC468E0A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49" y="1632030"/>
            <a:ext cx="2006765" cy="2006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一部の野菜価格は年間の傾向があるが、多くは年によって異なる。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608790" y="1482242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Spinach</a:t>
            </a:r>
            <a:endParaRPr kumimoji="1" lang="ja-JP" altLang="en-US" sz="1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4EA745-03D6-7A08-8BE4-7A90C13ED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85" y="1640233"/>
            <a:ext cx="2006763" cy="20067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133126-A046-B24F-21A1-572CB9D7A637}"/>
              </a:ext>
            </a:extLst>
          </p:cNvPr>
          <p:cNvSpPr txBox="1"/>
          <p:nvPr/>
        </p:nvSpPr>
        <p:spPr>
          <a:xfrm>
            <a:off x="2568432" y="1482242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Cabbage</a:t>
            </a:r>
            <a:endParaRPr kumimoji="1" lang="ja-JP" altLang="en-US" sz="1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77CB3B6-0A21-7559-E288-8101332E9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08" y="1636131"/>
            <a:ext cx="2006764" cy="200676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2749C3-EBB4-0173-710C-CD4386D65647}"/>
              </a:ext>
            </a:extLst>
          </p:cNvPr>
          <p:cNvSpPr txBox="1"/>
          <p:nvPr/>
        </p:nvSpPr>
        <p:spPr>
          <a:xfrm>
            <a:off x="4548347" y="1492339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Carrot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CE3D3E-0F18-3FFC-58CD-FB2245687BAB}"/>
              </a:ext>
            </a:extLst>
          </p:cNvPr>
          <p:cNvSpPr txBox="1"/>
          <p:nvPr/>
        </p:nvSpPr>
        <p:spPr>
          <a:xfrm>
            <a:off x="6555111" y="1497392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Celery</a:t>
            </a:r>
            <a:endParaRPr kumimoji="1" lang="ja-JP" altLang="en-US" sz="12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6D4F484-179C-F809-0DA8-D246D1B04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758" y="1632030"/>
            <a:ext cx="2006765" cy="200676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8AC929-FAE2-5497-6930-9F0661381B1B}"/>
              </a:ext>
            </a:extLst>
          </p:cNvPr>
          <p:cNvSpPr txBox="1"/>
          <p:nvPr/>
        </p:nvSpPr>
        <p:spPr>
          <a:xfrm>
            <a:off x="8514753" y="1509779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Chinese Cabbage</a:t>
            </a:r>
            <a:endParaRPr kumimoji="1" lang="ja-JP" altLang="en-US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DD75332-62EA-9495-A286-99FA61D36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145" y="1619940"/>
            <a:ext cx="2018855" cy="201885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BC6E59-0352-E796-6B42-ED3A1C7351CA}"/>
              </a:ext>
            </a:extLst>
          </p:cNvPr>
          <p:cNvSpPr txBox="1"/>
          <p:nvPr/>
        </p:nvSpPr>
        <p:spPr>
          <a:xfrm>
            <a:off x="10453140" y="1513364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Cucumber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B45BB8-1C99-06FF-4508-B2B2BE2A3876}"/>
              </a:ext>
            </a:extLst>
          </p:cNvPr>
          <p:cNvSpPr txBox="1"/>
          <p:nvPr/>
        </p:nvSpPr>
        <p:spPr>
          <a:xfrm>
            <a:off x="639232" y="375172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Onion</a:t>
            </a:r>
            <a:endParaRPr kumimoji="1" lang="ja-JP" altLang="en-US" sz="12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761B9815-48AF-FFBC-5A9B-ED3BA1390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46" y="3783328"/>
            <a:ext cx="1943562" cy="194356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1AF4BC-BCC9-57F1-EDE6-864F99B46234}"/>
              </a:ext>
            </a:extLst>
          </p:cNvPr>
          <p:cNvSpPr txBox="1"/>
          <p:nvPr/>
        </p:nvSpPr>
        <p:spPr>
          <a:xfrm>
            <a:off x="2568431" y="375276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Pepper</a:t>
            </a:r>
            <a:endParaRPr kumimoji="1" lang="ja-JP" altLang="en-US" sz="1200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F44D3FB-5B33-DA95-BD80-E23C05BE6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748" y="3748560"/>
            <a:ext cx="2006763" cy="2002668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347C13-3209-2B2F-65E5-1ACFE6F02D66}"/>
              </a:ext>
            </a:extLst>
          </p:cNvPr>
          <p:cNvSpPr txBox="1"/>
          <p:nvPr/>
        </p:nvSpPr>
        <p:spPr>
          <a:xfrm>
            <a:off x="4548347" y="3763369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Komatsuna</a:t>
            </a:r>
            <a:endParaRPr kumimoji="1" lang="ja-JP" altLang="en-US" sz="12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C847C4F-4ADF-C1F3-0350-039167222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470" y="3755822"/>
            <a:ext cx="2006765" cy="2002669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602DF9-E3E9-2F5A-24A2-C2D5DC5C1187}"/>
              </a:ext>
            </a:extLst>
          </p:cNvPr>
          <p:cNvSpPr txBox="1"/>
          <p:nvPr/>
        </p:nvSpPr>
        <p:spPr>
          <a:xfrm>
            <a:off x="6555110" y="3759909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Lettuce</a:t>
            </a:r>
            <a:endParaRPr kumimoji="1" lang="ja-JP" altLang="en-US" sz="120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C9B49FC1-2BB9-FE61-890D-B4575C77C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233" y="3783327"/>
            <a:ext cx="2018854" cy="2014733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F58663-9B0C-6A34-AC8A-352EB7B17E33}"/>
              </a:ext>
            </a:extLst>
          </p:cNvPr>
          <p:cNvSpPr txBox="1"/>
          <p:nvPr/>
        </p:nvSpPr>
        <p:spPr>
          <a:xfrm>
            <a:off x="8590756" y="378930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Mini Tomato</a:t>
            </a:r>
            <a:endParaRPr kumimoji="1" lang="ja-JP" altLang="en-US" sz="1200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F19B6F0-891E-2D30-F772-331F4C7B8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7580" y="3783327"/>
            <a:ext cx="1943563" cy="19435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DEAD6A-A7C0-4B50-FE40-D56351587582}"/>
              </a:ext>
            </a:extLst>
          </p:cNvPr>
          <p:cNvSpPr txBox="1"/>
          <p:nvPr/>
        </p:nvSpPr>
        <p:spPr>
          <a:xfrm>
            <a:off x="10500946" y="3783327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Potato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4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コンペの背景</a:t>
            </a:r>
            <a:endParaRPr kumimoji="1" lang="en-US" altLang="ja-JP" dirty="0"/>
          </a:p>
          <a:p>
            <a:r>
              <a:rPr lang="ja-JP" altLang="en-US" dirty="0"/>
              <a:t>使用データ</a:t>
            </a:r>
            <a:endParaRPr lang="en-US" altLang="ja-JP" dirty="0"/>
          </a:p>
          <a:p>
            <a:r>
              <a:rPr kumimoji="1" lang="ja-JP" altLang="en-US" dirty="0"/>
              <a:t>予測のための工夫</a:t>
            </a:r>
            <a:endParaRPr kumimoji="1" lang="en-US" altLang="ja-JP" dirty="0"/>
          </a:p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各年で価格が大きく異なる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数年前の価格よりも直近の価格のほうが近い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454229" y="3244334"/>
            <a:ext cx="109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散布図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93452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産地を</a:t>
            </a:r>
            <a:r>
              <a:rPr lang="en-US" altLang="ja-JP" sz="2800" dirty="0" err="1"/>
              <a:t>onehot</a:t>
            </a:r>
            <a:r>
              <a:rPr lang="en-US" altLang="ja-JP" sz="2800" dirty="0"/>
              <a:t>-encoding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754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98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評価と提出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評価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指標：予測期間の予測誤差</a:t>
            </a:r>
            <a:r>
              <a:rPr lang="en-US" altLang="ja-JP" sz="2400" dirty="0"/>
              <a:t>RMSPE</a:t>
            </a:r>
          </a:p>
          <a:p>
            <a:pPr lvl="1">
              <a:defRPr/>
            </a:pPr>
            <a:r>
              <a:rPr lang="en-US" altLang="ja-JP" sz="2400" dirty="0" err="1"/>
              <a:t>Nishika</a:t>
            </a:r>
            <a:r>
              <a:rPr lang="ja-JP" altLang="en-US" sz="2400" dirty="0"/>
              <a:t>上での評価スコア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暫定スコア：予測期間（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月）一部のスコア（提出の度に判明）</a:t>
            </a:r>
            <a:endParaRPr lang="en-US" altLang="ja-JP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最終スコア：予測期間（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月）全体のスコア（最終提出後に判明）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手元での評価スコア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検証スコア：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4</a:t>
            </a:r>
            <a:r>
              <a:rPr lang="ja-JP" altLang="en-US" sz="2000" dirty="0"/>
              <a:t>月のスコア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提出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フォーマットに沿ったデータをアップロード（</a:t>
            </a: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提出履歴のデータは暫定スコアが評価される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最大</a:t>
            </a:r>
            <a:r>
              <a:rPr lang="en-US" altLang="ja-JP" sz="2400" dirty="0"/>
              <a:t>2</a:t>
            </a:r>
            <a:r>
              <a:rPr lang="ja-JP" altLang="en-US" sz="2400" dirty="0"/>
              <a:t>つまで「提出データ」に設定でき、良いスコアのほうが代表として暫定ランクが付けられる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/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RMSPE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[%]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/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の実績値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blipFill>
                <a:blip r:embed="rId3"/>
                <a:stretch>
                  <a:fillRect l="-4430" t="-28889" r="-7278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/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の予測値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blipFill>
                <a:blip r:embed="rId4"/>
                <a:stretch>
                  <a:fillRect l="-4430" t="-28261" r="-727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C74AAB3-7CBE-5671-756B-52E7EE0FBF17}"/>
              </a:ext>
            </a:extLst>
          </p:cNvPr>
          <p:cNvSpPr/>
          <p:nvPr/>
        </p:nvSpPr>
        <p:spPr>
          <a:xfrm>
            <a:off x="7695337" y="5147409"/>
            <a:ext cx="4312444" cy="431132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締切を過ぎると、その</a:t>
            </a:r>
            <a:r>
              <a:rPr lang="en-US" altLang="ja-JP" dirty="0"/>
              <a:t>2</a:t>
            </a:r>
            <a:r>
              <a:rPr lang="ja-JP" altLang="en-US" dirty="0"/>
              <a:t>つが最終データとなる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140F7838-06F9-EF72-1126-1776A28B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00736"/>
              </p:ext>
            </p:extLst>
          </p:nvPr>
        </p:nvGraphicFramePr>
        <p:xfrm>
          <a:off x="7373389" y="3429000"/>
          <a:ext cx="47404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9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65158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374578">
                  <a:extLst>
                    <a:ext uri="{9D8B030D-6E8A-4147-A177-3AD203B41FA5}">
                      <a16:colId xmlns:a16="http://schemas.microsoft.com/office/drawing/2014/main" val="722170109"/>
                    </a:ext>
                  </a:extLst>
                </a:gridCol>
                <a:gridCol w="1470548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2022/05/06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46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予測結果①：スコア</a:t>
            </a:r>
            <a:r>
              <a:rPr lang="en-US" altLang="ja-JP" sz="2800" dirty="0"/>
              <a:t>21.2062</a:t>
            </a:r>
            <a:r>
              <a:rPr lang="ja-JP" altLang="en-US" sz="2800" dirty="0"/>
              <a:t>（</a:t>
            </a:r>
            <a:r>
              <a:rPr lang="en-US" altLang="ja-JP" sz="2800" dirty="0"/>
              <a:t>206</a:t>
            </a:r>
            <a:r>
              <a:rPr lang="ja-JP" altLang="en-US" sz="2800" dirty="0"/>
              <a:t>位）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732288"/>
              </p:ext>
            </p:extLst>
          </p:nvPr>
        </p:nvGraphicFramePr>
        <p:xfrm>
          <a:off x="765633" y="2049752"/>
          <a:ext cx="1018811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06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2637420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903962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991244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558985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23.9086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27.7911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 sec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20.3874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26.6556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14 sec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27.1850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25.7993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 sec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25.3178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21.2062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 sec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3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7.4 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7.9 min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3F7E048-6E9B-439E-829B-521AE1BF41F1}"/>
              </a:ext>
            </a:extLst>
          </p:cNvPr>
          <p:cNvSpPr/>
          <p:nvPr/>
        </p:nvSpPr>
        <p:spPr>
          <a:xfrm>
            <a:off x="9466636" y="1476706"/>
            <a:ext cx="2501831" cy="573046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日で</a:t>
            </a:r>
            <a:r>
              <a:rPr lang="en-US" altLang="ja-JP" dirty="0"/>
              <a:t>40</a:t>
            </a:r>
            <a:r>
              <a:rPr lang="ja-JP" altLang="en-US" dirty="0"/>
              <a:t>位くらい下がった</a:t>
            </a:r>
          </a:p>
        </p:txBody>
      </p:sp>
    </p:spTree>
    <p:extLst>
      <p:ext uri="{BB962C8B-B14F-4D97-AF65-F5344CB8AC3E}">
        <p14:creationId xmlns:p14="http://schemas.microsoft.com/office/powerpoint/2010/main" val="1484056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最終結果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予測結果①：スコア</a:t>
            </a:r>
            <a:r>
              <a:rPr lang="en-US" altLang="ja-JP" sz="2800" dirty="0"/>
              <a:t>26.5714</a:t>
            </a:r>
            <a:r>
              <a:rPr lang="ja-JP" altLang="en-US" sz="2800" dirty="0"/>
              <a:t>（</a:t>
            </a:r>
            <a:r>
              <a:rPr lang="en-US" altLang="ja-JP" sz="2800" dirty="0"/>
              <a:t>248</a:t>
            </a:r>
            <a:r>
              <a:rPr lang="ja-JP" altLang="en-US" sz="2800" dirty="0"/>
              <a:t>位）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06546"/>
              </p:ext>
            </p:extLst>
          </p:nvPr>
        </p:nvGraphicFramePr>
        <p:xfrm>
          <a:off x="765633" y="2049752"/>
          <a:ext cx="106203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06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2637420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903962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991244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991244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最終スコア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25.3178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21.2062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3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1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3F7E048-6E9B-439E-829B-521AE1BF41F1}"/>
              </a:ext>
            </a:extLst>
          </p:cNvPr>
          <p:cNvSpPr/>
          <p:nvPr/>
        </p:nvSpPr>
        <p:spPr>
          <a:xfrm>
            <a:off x="9466636" y="1476706"/>
            <a:ext cx="2501831" cy="573046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日で</a:t>
            </a:r>
            <a:r>
              <a:rPr lang="en-US" altLang="ja-JP" dirty="0"/>
              <a:t>40</a:t>
            </a:r>
            <a:r>
              <a:rPr lang="ja-JP" altLang="en-US" dirty="0"/>
              <a:t>位くらい下がった</a:t>
            </a:r>
          </a:p>
        </p:txBody>
      </p:sp>
    </p:spTree>
    <p:extLst>
      <p:ext uri="{BB962C8B-B14F-4D97-AF65-F5344CB8AC3E}">
        <p14:creationId xmlns:p14="http://schemas.microsoft.com/office/powerpoint/2010/main" val="1838667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95</a:t>
            </a:r>
            <a:r>
              <a:rPr lang="ja-JP" altLang="en-US" sz="2800" dirty="0"/>
              <a:t>位になった。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予測結果を提出できたが、データハンドリングが非常に面倒で、工夫の余地がまだあったと思う。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データ分析コンペティション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近年、コンペティション運営を通じて、</a:t>
            </a:r>
            <a:r>
              <a:rPr lang="en-US" altLang="ja-JP" sz="2800" dirty="0"/>
              <a:t>AI</a:t>
            </a:r>
            <a:r>
              <a:rPr lang="ja-JP" altLang="en-US" sz="2800" dirty="0"/>
              <a:t>コンサル・データ分析人材リクルートサービスを提供する企業が出てきた。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46E080-B5F8-4BEF-967E-F1FBD441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457451"/>
            <a:ext cx="5124450" cy="3343968"/>
          </a:xfrm>
          <a:prstGeom prst="rect">
            <a:avLst/>
          </a:prstGeom>
        </p:spPr>
      </p:pic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E378017C-8AD0-4AC6-8C7A-D07C8A58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1330"/>
              </p:ext>
            </p:extLst>
          </p:nvPr>
        </p:nvGraphicFramePr>
        <p:xfrm>
          <a:off x="304800" y="3299256"/>
          <a:ext cx="61814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4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36023837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60779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Kaggle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Signate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開始時期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2010</a:t>
                      </a:r>
                      <a:r>
                        <a:rPr kumimoji="1" lang="ja-JP" altLang="en-US" sz="1800" dirty="0"/>
                        <a:t>年～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2018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4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難易度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中級～上級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初級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運営会社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Google(</a:t>
                      </a:r>
                      <a:r>
                        <a:rPr kumimoji="1" lang="ja-JP" altLang="en-US" sz="1800" dirty="0"/>
                        <a:t>海外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Signate(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336199-A87E-42B6-8AC9-E575F084AB13}"/>
              </a:ext>
            </a:extLst>
          </p:cNvPr>
          <p:cNvSpPr txBox="1"/>
          <p:nvPr/>
        </p:nvSpPr>
        <p:spPr>
          <a:xfrm>
            <a:off x="7650479" y="2145269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コンペを通じたソリューション</a:t>
            </a:r>
            <a:r>
              <a:rPr lang="ja-JP" altLang="en-US" sz="1600" dirty="0"/>
              <a:t>（</a:t>
            </a:r>
            <a:r>
              <a:rPr lang="en-US" altLang="ja-JP" sz="1600" dirty="0"/>
              <a:t>Signate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343436D-C0F0-4020-A709-AF1280A62A41}"/>
              </a:ext>
            </a:extLst>
          </p:cNvPr>
          <p:cNvSpPr/>
          <p:nvPr/>
        </p:nvSpPr>
        <p:spPr>
          <a:xfrm>
            <a:off x="5337216" y="2126474"/>
            <a:ext cx="1587459" cy="452402"/>
          </a:xfrm>
          <a:prstGeom prst="wedgeRoundRectCallout">
            <a:avLst>
              <a:gd name="adj1" fmla="val 41172"/>
              <a:gd name="adj2" fmla="val 8245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提供企業は解決可能性がわかる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93A97B2F-E347-4E74-B7DF-F344215E00D0}"/>
              </a:ext>
            </a:extLst>
          </p:cNvPr>
          <p:cNvSpPr/>
          <p:nvPr/>
        </p:nvSpPr>
        <p:spPr>
          <a:xfrm>
            <a:off x="10296525" y="1641603"/>
            <a:ext cx="1752600" cy="452402"/>
          </a:xfrm>
          <a:prstGeom prst="wedgeRoundRectCallout">
            <a:avLst>
              <a:gd name="adj1" fmla="val 19210"/>
              <a:gd name="adj2" fmla="val 107720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開催側は</a:t>
            </a:r>
            <a:endParaRPr lang="en-US" altLang="ja-JP" sz="1400" dirty="0"/>
          </a:p>
          <a:p>
            <a:pPr algn="ctr"/>
            <a:r>
              <a:rPr lang="ja-JP" altLang="en-US" sz="1400" dirty="0"/>
              <a:t>人材のデータがわかる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79DFF3E-5FBC-4D92-9B0E-6FC6ADF16F8C}"/>
              </a:ext>
            </a:extLst>
          </p:cNvPr>
          <p:cNvSpPr/>
          <p:nvPr/>
        </p:nvSpPr>
        <p:spPr>
          <a:xfrm>
            <a:off x="9829254" y="5801419"/>
            <a:ext cx="1979048" cy="452402"/>
          </a:xfrm>
          <a:prstGeom prst="wedgeRoundRectCallout">
            <a:avLst>
              <a:gd name="adj1" fmla="val -41030"/>
              <a:gd name="adj2" fmla="val -102823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参加者は「戦績」を一種のスキルとして貯められる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47C8FB-2CF9-4888-8976-E940FB5A0D05}"/>
              </a:ext>
            </a:extLst>
          </p:cNvPr>
          <p:cNvSpPr txBox="1"/>
          <p:nvPr/>
        </p:nvSpPr>
        <p:spPr>
          <a:xfrm>
            <a:off x="1751955" y="4874929"/>
            <a:ext cx="10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Kaggler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7DF62-E453-44E8-A582-6155ADB14B4D}"/>
              </a:ext>
            </a:extLst>
          </p:cNvPr>
          <p:cNvSpPr txBox="1"/>
          <p:nvPr/>
        </p:nvSpPr>
        <p:spPr>
          <a:xfrm>
            <a:off x="4981576" y="4874929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Nishikist</a:t>
            </a:r>
            <a:r>
              <a:rPr lang="en-US" altLang="ja-JP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別のデータを使用しても良いが、それらは別評価・締切となる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生産地域の生育条件と時期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52571"/>
              </p:ext>
            </p:extLst>
          </p:nvPr>
        </p:nvGraphicFramePr>
        <p:xfrm>
          <a:off x="3546465" y="2154269"/>
          <a:ext cx="846131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6811919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7100746" y="5933299"/>
            <a:ext cx="4816434" cy="788176"/>
          </a:xfrm>
          <a:prstGeom prst="wedgeRoundRectCallout">
            <a:avLst>
              <a:gd name="adj1" fmla="val -33466"/>
              <a:gd name="adj2" fmla="val -7877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  <p:pic>
        <p:nvPicPr>
          <p:cNvPr id="10" name="グラフィックス 9" descr="ストア 単色塗りつぶし">
            <a:extLst>
              <a:ext uri="{FF2B5EF4-FFF2-40B4-BE49-F238E27FC236}">
                <a16:creationId xmlns:a16="http://schemas.microsoft.com/office/drawing/2014/main" id="{F8D78A80-A17E-421E-9D05-C68DEB4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44" y="4791913"/>
            <a:ext cx="819150" cy="819150"/>
          </a:xfrm>
          <a:prstGeom prst="rect">
            <a:avLst/>
          </a:prstGeom>
        </p:spPr>
      </p:pic>
      <p:pic>
        <p:nvPicPr>
          <p:cNvPr id="11" name="グラフィックス 10" descr="農業 枠線">
            <a:extLst>
              <a:ext uri="{FF2B5EF4-FFF2-40B4-BE49-F238E27FC236}">
                <a16:creationId xmlns:a16="http://schemas.microsoft.com/office/drawing/2014/main" id="{FBFB200A-61AB-4E06-9D80-21BD06A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524" y="2236330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657B6B-442A-4E07-A704-5F6BA7162156}"/>
              </a:ext>
            </a:extLst>
          </p:cNvPr>
          <p:cNvSpPr txBox="1"/>
          <p:nvPr/>
        </p:nvSpPr>
        <p:spPr>
          <a:xfrm>
            <a:off x="1104497" y="549887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pic>
        <p:nvPicPr>
          <p:cNvPr id="13" name="グラフィックス 12" descr="ナス 単色塗りつぶし">
            <a:extLst>
              <a:ext uri="{FF2B5EF4-FFF2-40B4-BE49-F238E27FC236}">
                <a16:creationId xmlns:a16="http://schemas.microsoft.com/office/drawing/2014/main" id="{14DE407B-F8C4-4839-B7E2-D324909D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7315" y="3583897"/>
            <a:ext cx="809047" cy="71844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83722-309B-40D1-AA96-145069BED05A}"/>
              </a:ext>
            </a:extLst>
          </p:cNvPr>
          <p:cNvSpPr txBox="1"/>
          <p:nvPr/>
        </p:nvSpPr>
        <p:spPr>
          <a:xfrm>
            <a:off x="595693" y="368208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pic>
        <p:nvPicPr>
          <p:cNvPr id="16" name="グラフィックス 15" descr="トラック 単色塗りつぶし">
            <a:extLst>
              <a:ext uri="{FF2B5EF4-FFF2-40B4-BE49-F238E27FC236}">
                <a16:creationId xmlns:a16="http://schemas.microsoft.com/office/drawing/2014/main" id="{679D13D3-2558-4B5A-A0E1-FBAF80FC4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18" y="3842346"/>
            <a:ext cx="622199" cy="5982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C11FAA-A1CA-46B2-ABB8-255C33C8515D}"/>
              </a:ext>
            </a:extLst>
          </p:cNvPr>
          <p:cNvSpPr txBox="1"/>
          <p:nvPr/>
        </p:nvSpPr>
        <p:spPr>
          <a:xfrm>
            <a:off x="1104497" y="3121766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生産地域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80DB97-CD5F-49A9-A0E0-3A2FBC39E592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53819" y="3460320"/>
            <a:ext cx="0" cy="13315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59FADD-EFF8-42D2-891A-D74C935D862F}"/>
              </a:ext>
            </a:extLst>
          </p:cNvPr>
          <p:cNvSpPr txBox="1"/>
          <p:nvPr/>
        </p:nvSpPr>
        <p:spPr>
          <a:xfrm>
            <a:off x="1699282" y="4235784"/>
            <a:ext cx="14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野菜の価格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1314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17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44839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5762</TotalTime>
  <Words>2943</Words>
  <Application>Microsoft Office PowerPoint</Application>
  <PresentationFormat>ワイド画面</PresentationFormat>
  <Paragraphs>884</Paragraphs>
  <Slides>28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5" baseType="lpstr">
      <vt:lpstr>Meiryo UI</vt:lpstr>
      <vt:lpstr>游ゴシック</vt:lpstr>
      <vt:lpstr>Arial</vt:lpstr>
      <vt:lpstr>Calibri</vt:lpstr>
      <vt:lpstr>Cambria Math</vt:lpstr>
      <vt:lpstr>Wingdings</vt:lpstr>
      <vt:lpstr>Yokogawa_Template_Standard</vt:lpstr>
      <vt:lpstr>野菜価格予測（分析コンペ）</vt:lpstr>
      <vt:lpstr>アジェンダ</vt:lpstr>
      <vt:lpstr>データ分析コンペティション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予測の方針</vt:lpstr>
      <vt:lpstr>予測の方針</vt:lpstr>
      <vt:lpstr>前処理①</vt:lpstr>
      <vt:lpstr>前処理②</vt:lpstr>
      <vt:lpstr>可視化①</vt:lpstr>
      <vt:lpstr>可視化②</vt:lpstr>
      <vt:lpstr>可視化②</vt:lpstr>
      <vt:lpstr>前処理②</vt:lpstr>
      <vt:lpstr>仮説</vt:lpstr>
      <vt:lpstr>仮説</vt:lpstr>
      <vt:lpstr>評価と提出</vt:lpstr>
      <vt:lpstr>予測結果まとめ</vt:lpstr>
      <vt:lpstr>最終結果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652</cp:revision>
  <dcterms:created xsi:type="dcterms:W3CDTF">2022-01-26T00:23:42Z</dcterms:created>
  <dcterms:modified xsi:type="dcterms:W3CDTF">2022-08-21T05:51:39Z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2022-08-05T10:06:05Z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2</vt:lpwstr>
  </property>
</Properties>
</file>