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4"/>
  </p:notesMasterIdLst>
  <p:sldIdLst>
    <p:sldId id="269" r:id="rId2"/>
    <p:sldId id="353" r:id="rId3"/>
    <p:sldId id="352" r:id="rId4"/>
    <p:sldId id="317" r:id="rId5"/>
    <p:sldId id="318" r:id="rId6"/>
    <p:sldId id="381" r:id="rId7"/>
    <p:sldId id="389" r:id="rId8"/>
    <p:sldId id="384" r:id="rId9"/>
    <p:sldId id="315" r:id="rId10"/>
    <p:sldId id="385" r:id="rId11"/>
    <p:sldId id="386" r:id="rId12"/>
    <p:sldId id="382" r:id="rId13"/>
    <p:sldId id="387" r:id="rId14"/>
    <p:sldId id="388" r:id="rId15"/>
    <p:sldId id="390" r:id="rId16"/>
    <p:sldId id="383" r:id="rId17"/>
    <p:sldId id="391" r:id="rId18"/>
    <p:sldId id="392" r:id="rId19"/>
    <p:sldId id="300" r:id="rId20"/>
    <p:sldId id="286" r:id="rId21"/>
    <p:sldId id="310" r:id="rId22"/>
    <p:sldId id="32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95A0A4"/>
    <a:srgbClr val="8E9393"/>
    <a:srgbClr val="8E93AE"/>
    <a:srgbClr val="3A9A2D"/>
    <a:srgbClr val="5F3F85"/>
    <a:srgbClr val="CA4546"/>
    <a:srgbClr val="B60805"/>
    <a:srgbClr val="9372BC"/>
    <a:srgbClr val="876E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ABFCBE-7B44-4D4A-A11F-B614C500C06D}" v="181" dt="2022-11-27T11:23:38.473"/>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82213" autoAdjust="0"/>
  </p:normalViewPr>
  <p:slideViewPr>
    <p:cSldViewPr snapToGrid="0">
      <p:cViewPr varScale="1">
        <p:scale>
          <a:sx n="67" d="100"/>
          <a:sy n="67" d="100"/>
        </p:scale>
        <p:origin x="528" y="48"/>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91" d="100"/>
          <a:sy n="91" d="100"/>
        </p:scale>
        <p:origin x="3173"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熊谷 渉" userId="b7a4e8598c9bd55e" providerId="LiveId" clId="{A5ABFCBE-7B44-4D4A-A11F-B614C500C06D}"/>
    <pc:docChg chg="undo redo custSel addSld delSld modSld sldOrd modMainMaster">
      <pc:chgData name="熊谷 渉" userId="b7a4e8598c9bd55e" providerId="LiveId" clId="{A5ABFCBE-7B44-4D4A-A11F-B614C500C06D}" dt="2022-11-27T11:30:44.409" v="9100" actId="20577"/>
      <pc:docMkLst>
        <pc:docMk/>
      </pc:docMkLst>
      <pc:sldChg chg="addSp modSp mod">
        <pc:chgData name="熊谷 渉" userId="b7a4e8598c9bd55e" providerId="LiveId" clId="{A5ABFCBE-7B44-4D4A-A11F-B614C500C06D}" dt="2022-11-27T08:50:20.734" v="1499" actId="1076"/>
        <pc:sldMkLst>
          <pc:docMk/>
          <pc:sldMk cId="2276850713" sldId="315"/>
        </pc:sldMkLst>
        <pc:spChg chg="add mod">
          <ac:chgData name="熊谷 渉" userId="b7a4e8598c9bd55e" providerId="LiveId" clId="{A5ABFCBE-7B44-4D4A-A11F-B614C500C06D}" dt="2022-11-27T08:50:20.734" v="1499" actId="1076"/>
          <ac:spMkLst>
            <pc:docMk/>
            <pc:sldMk cId="2276850713" sldId="315"/>
            <ac:spMk id="2" creationId="{AD859EB5-23FB-98E3-D677-C2937A9EA03D}"/>
          </ac:spMkLst>
        </pc:spChg>
        <pc:spChg chg="mod">
          <ac:chgData name="熊谷 渉" userId="b7a4e8598c9bd55e" providerId="LiveId" clId="{A5ABFCBE-7B44-4D4A-A11F-B614C500C06D}" dt="2022-11-27T08:29:48.617" v="297" actId="20577"/>
          <ac:spMkLst>
            <pc:docMk/>
            <pc:sldMk cId="2276850713" sldId="315"/>
            <ac:spMk id="11" creationId="{A7158FDF-6F8A-4566-BAD7-DA64286E70C5}"/>
          </ac:spMkLst>
        </pc:spChg>
      </pc:sldChg>
      <pc:sldChg chg="modSp mod">
        <pc:chgData name="熊谷 渉" userId="b7a4e8598c9bd55e" providerId="LiveId" clId="{A5ABFCBE-7B44-4D4A-A11F-B614C500C06D}" dt="2022-11-27T08:29:41.055" v="285" actId="20577"/>
        <pc:sldMkLst>
          <pc:docMk/>
          <pc:sldMk cId="3231545741" sldId="316"/>
        </pc:sldMkLst>
        <pc:spChg chg="mod">
          <ac:chgData name="熊谷 渉" userId="b7a4e8598c9bd55e" providerId="LiveId" clId="{A5ABFCBE-7B44-4D4A-A11F-B614C500C06D}" dt="2022-11-27T08:28:44.452" v="241" actId="20577"/>
          <ac:spMkLst>
            <pc:docMk/>
            <pc:sldMk cId="3231545741" sldId="316"/>
            <ac:spMk id="41" creationId="{163D0E94-4915-4668-A0AC-F4864F90EC5D}"/>
          </ac:spMkLst>
        </pc:spChg>
        <pc:spChg chg="mod">
          <ac:chgData name="熊谷 渉" userId="b7a4e8598c9bd55e" providerId="LiveId" clId="{A5ABFCBE-7B44-4D4A-A11F-B614C500C06D}" dt="2022-11-27T08:29:41.055" v="285" actId="20577"/>
          <ac:spMkLst>
            <pc:docMk/>
            <pc:sldMk cId="3231545741" sldId="316"/>
            <ac:spMk id="42" creationId="{6B8CDD79-010C-421E-BE6C-17BBA5B450F4}"/>
          </ac:spMkLst>
        </pc:spChg>
      </pc:sldChg>
      <pc:sldChg chg="addSp modSp mod">
        <pc:chgData name="熊谷 渉" userId="b7a4e8598c9bd55e" providerId="LiveId" clId="{A5ABFCBE-7B44-4D4A-A11F-B614C500C06D}" dt="2022-11-27T08:31:56.970" v="484" actId="20577"/>
        <pc:sldMkLst>
          <pc:docMk/>
          <pc:sldMk cId="3274370106" sldId="318"/>
        </pc:sldMkLst>
        <pc:spChg chg="add mod">
          <ac:chgData name="熊谷 渉" userId="b7a4e8598c9bd55e" providerId="LiveId" clId="{A5ABFCBE-7B44-4D4A-A11F-B614C500C06D}" dt="2022-11-27T08:31:31.782" v="466" actId="14100"/>
          <ac:spMkLst>
            <pc:docMk/>
            <pc:sldMk cId="3274370106" sldId="318"/>
            <ac:spMk id="2" creationId="{48ADA3D5-F33B-0EDC-5B30-A7CC0568F78D}"/>
          </ac:spMkLst>
        </pc:spChg>
        <pc:spChg chg="mod">
          <ac:chgData name="熊谷 渉" userId="b7a4e8598c9bd55e" providerId="LiveId" clId="{A5ABFCBE-7B44-4D4A-A11F-B614C500C06D}" dt="2022-11-27T08:29:20.570" v="261" actId="20577"/>
          <ac:spMkLst>
            <pc:docMk/>
            <pc:sldMk cId="3274370106" sldId="318"/>
            <ac:spMk id="5" creationId="{560C5BD5-1532-4087-ACF7-85710DC69FAA}"/>
          </ac:spMkLst>
        </pc:spChg>
        <pc:spChg chg="mod">
          <ac:chgData name="熊谷 渉" userId="b7a4e8598c9bd55e" providerId="LiveId" clId="{A5ABFCBE-7B44-4D4A-A11F-B614C500C06D}" dt="2022-11-27T08:30:36.522" v="336" actId="20577"/>
          <ac:spMkLst>
            <pc:docMk/>
            <pc:sldMk cId="3274370106" sldId="318"/>
            <ac:spMk id="6" creationId="{1F609DF4-3152-4D3E-9CA5-170D4BE14906}"/>
          </ac:spMkLst>
        </pc:spChg>
        <pc:spChg chg="mod">
          <ac:chgData name="熊谷 渉" userId="b7a4e8598c9bd55e" providerId="LiveId" clId="{A5ABFCBE-7B44-4D4A-A11F-B614C500C06D}" dt="2022-11-27T08:28:32.647" v="235" actId="20577"/>
          <ac:spMkLst>
            <pc:docMk/>
            <pc:sldMk cId="3274370106" sldId="318"/>
            <ac:spMk id="70" creationId="{5F8DCC5C-603D-4CD5-85B7-A7F239BBB36F}"/>
          </ac:spMkLst>
        </pc:spChg>
        <pc:spChg chg="mod">
          <ac:chgData name="熊谷 渉" userId="b7a4e8598c9bd55e" providerId="LiveId" clId="{A5ABFCBE-7B44-4D4A-A11F-B614C500C06D}" dt="2022-11-27T08:31:56.970" v="484" actId="20577"/>
          <ac:spMkLst>
            <pc:docMk/>
            <pc:sldMk cId="3274370106" sldId="318"/>
            <ac:spMk id="78" creationId="{5DF89BFF-EAE3-4E6F-A4A9-42682ED4F67E}"/>
          </ac:spMkLst>
        </pc:spChg>
        <pc:spChg chg="mod">
          <ac:chgData name="熊谷 渉" userId="b7a4e8598c9bd55e" providerId="LiveId" clId="{A5ABFCBE-7B44-4D4A-A11F-B614C500C06D}" dt="2022-11-27T08:30:47.061" v="338" actId="20577"/>
          <ac:spMkLst>
            <pc:docMk/>
            <pc:sldMk cId="3274370106" sldId="318"/>
            <ac:spMk id="87" creationId="{697AD3A3-65CD-435B-A44E-F9F95EEF7B04}"/>
          </ac:spMkLst>
        </pc:spChg>
      </pc:sldChg>
      <pc:sldChg chg="modSp mod">
        <pc:chgData name="熊谷 渉" userId="b7a4e8598c9bd55e" providerId="LiveId" clId="{A5ABFCBE-7B44-4D4A-A11F-B614C500C06D}" dt="2022-11-27T08:32:04.800" v="485" actId="20577"/>
        <pc:sldMkLst>
          <pc:docMk/>
          <pc:sldMk cId="2057176837" sldId="319"/>
        </pc:sldMkLst>
        <pc:spChg chg="mod">
          <ac:chgData name="熊谷 渉" userId="b7a4e8598c9bd55e" providerId="LiveId" clId="{A5ABFCBE-7B44-4D4A-A11F-B614C500C06D}" dt="2022-11-27T08:32:04.800" v="485" actId="20577"/>
          <ac:spMkLst>
            <pc:docMk/>
            <pc:sldMk cId="2057176837" sldId="319"/>
            <ac:spMk id="5" creationId="{560C5BD5-1532-4087-ACF7-85710DC69FAA}"/>
          </ac:spMkLst>
        </pc:spChg>
        <pc:spChg chg="mod">
          <ac:chgData name="熊谷 渉" userId="b7a4e8598c9bd55e" providerId="LiveId" clId="{A5ABFCBE-7B44-4D4A-A11F-B614C500C06D}" dt="2022-11-27T08:28:35.616" v="237" actId="20577"/>
          <ac:spMkLst>
            <pc:docMk/>
            <pc:sldMk cId="2057176837" sldId="319"/>
            <ac:spMk id="70" creationId="{5F8DCC5C-603D-4CD5-85B7-A7F239BBB36F}"/>
          </ac:spMkLst>
        </pc:spChg>
      </pc:sldChg>
      <pc:sldChg chg="modSp mod">
        <pc:chgData name="熊谷 渉" userId="b7a4e8598c9bd55e" providerId="LiveId" clId="{A5ABFCBE-7B44-4D4A-A11F-B614C500C06D}" dt="2022-11-27T09:10:07.368" v="1673" actId="1076"/>
        <pc:sldMkLst>
          <pc:docMk/>
          <pc:sldMk cId="2841046100" sldId="320"/>
        </pc:sldMkLst>
        <pc:cxnChg chg="mod">
          <ac:chgData name="熊谷 渉" userId="b7a4e8598c9bd55e" providerId="LiveId" clId="{A5ABFCBE-7B44-4D4A-A11F-B614C500C06D}" dt="2022-11-27T09:10:07.368" v="1673" actId="1076"/>
          <ac:cxnSpMkLst>
            <pc:docMk/>
            <pc:sldMk cId="2841046100" sldId="320"/>
            <ac:cxnSpMk id="47" creationId="{54D22498-CC2D-48DC-8B1B-66C4CE6D82FD}"/>
          </ac:cxnSpMkLst>
        </pc:cxnChg>
      </pc:sldChg>
      <pc:sldChg chg="delSp modSp mod">
        <pc:chgData name="熊谷 渉" userId="b7a4e8598c9bd55e" providerId="LiveId" clId="{A5ABFCBE-7B44-4D4A-A11F-B614C500C06D}" dt="2022-11-27T08:46:13.473" v="1356" actId="20577"/>
        <pc:sldMkLst>
          <pc:docMk/>
          <pc:sldMk cId="2665603914" sldId="321"/>
        </pc:sldMkLst>
        <pc:spChg chg="mod">
          <ac:chgData name="熊谷 渉" userId="b7a4e8598c9bd55e" providerId="LiveId" clId="{A5ABFCBE-7B44-4D4A-A11F-B614C500C06D}" dt="2022-11-27T08:41:16.748" v="884" actId="20577"/>
          <ac:spMkLst>
            <pc:docMk/>
            <pc:sldMk cId="2665603914" sldId="321"/>
            <ac:spMk id="11" creationId="{E3EB9F8A-5157-40C2-A404-AF4708DDEA22}"/>
          </ac:spMkLst>
        </pc:spChg>
        <pc:spChg chg="del">
          <ac:chgData name="熊谷 渉" userId="b7a4e8598c9bd55e" providerId="LiveId" clId="{A5ABFCBE-7B44-4D4A-A11F-B614C500C06D}" dt="2022-11-27T08:41:23.121" v="885" actId="478"/>
          <ac:spMkLst>
            <pc:docMk/>
            <pc:sldMk cId="2665603914" sldId="321"/>
            <ac:spMk id="12" creationId="{F018921E-DAF3-40AA-8A88-04FD97FF6F87}"/>
          </ac:spMkLst>
        </pc:spChg>
        <pc:graphicFrameChg chg="mod modGraphic">
          <ac:chgData name="熊谷 渉" userId="b7a4e8598c9bd55e" providerId="LiveId" clId="{A5ABFCBE-7B44-4D4A-A11F-B614C500C06D}" dt="2022-11-27T08:46:13.473" v="1356" actId="20577"/>
          <ac:graphicFrameMkLst>
            <pc:docMk/>
            <pc:sldMk cId="2665603914" sldId="321"/>
            <ac:graphicFrameMk id="10" creationId="{60260621-4CF5-4828-ABA4-019C55ECC3E5}"/>
          </ac:graphicFrameMkLst>
        </pc:graphicFrameChg>
      </pc:sldChg>
      <pc:sldChg chg="modSp mod">
        <pc:chgData name="熊谷 渉" userId="b7a4e8598c9bd55e" providerId="LiveId" clId="{A5ABFCBE-7B44-4D4A-A11F-B614C500C06D}" dt="2022-11-27T08:32:07.765" v="486" actId="20577"/>
        <pc:sldMkLst>
          <pc:docMk/>
          <pc:sldMk cId="631295107" sldId="323"/>
        </pc:sldMkLst>
        <pc:spChg chg="mod">
          <ac:chgData name="熊谷 渉" userId="b7a4e8598c9bd55e" providerId="LiveId" clId="{A5ABFCBE-7B44-4D4A-A11F-B614C500C06D}" dt="2022-11-27T08:32:07.765" v="486" actId="20577"/>
          <ac:spMkLst>
            <pc:docMk/>
            <pc:sldMk cId="631295107" sldId="323"/>
            <ac:spMk id="5" creationId="{560C5BD5-1532-4087-ACF7-85710DC69FAA}"/>
          </ac:spMkLst>
        </pc:spChg>
        <pc:spChg chg="mod">
          <ac:chgData name="熊谷 渉" userId="b7a4e8598c9bd55e" providerId="LiveId" clId="{A5ABFCBE-7B44-4D4A-A11F-B614C500C06D}" dt="2022-11-27T08:28:38.765" v="239" actId="20577"/>
          <ac:spMkLst>
            <pc:docMk/>
            <pc:sldMk cId="631295107" sldId="323"/>
            <ac:spMk id="70" creationId="{5F8DCC5C-603D-4CD5-85B7-A7F239BBB36F}"/>
          </ac:spMkLst>
        </pc:spChg>
      </pc:sldChg>
      <pc:sldChg chg="modSp mod">
        <pc:chgData name="熊谷 渉" userId="b7a4e8598c9bd55e" providerId="LiveId" clId="{A5ABFCBE-7B44-4D4A-A11F-B614C500C06D}" dt="2022-11-27T08:31:48.683" v="482" actId="20577"/>
        <pc:sldMkLst>
          <pc:docMk/>
          <pc:sldMk cId="1122342452" sldId="324"/>
        </pc:sldMkLst>
        <pc:spChg chg="mod">
          <ac:chgData name="熊谷 渉" userId="b7a4e8598c9bd55e" providerId="LiveId" clId="{A5ABFCBE-7B44-4D4A-A11F-B614C500C06D}" dt="2022-11-27T08:31:48.683" v="482" actId="20577"/>
          <ac:spMkLst>
            <pc:docMk/>
            <pc:sldMk cId="1122342452" sldId="324"/>
            <ac:spMk id="35" creationId="{8134F67D-D936-4D63-A550-28A94C6FFF03}"/>
          </ac:spMkLst>
        </pc:spChg>
      </pc:sldChg>
      <pc:sldChg chg="modSp del mod">
        <pc:chgData name="熊谷 渉" userId="b7a4e8598c9bd55e" providerId="LiveId" clId="{A5ABFCBE-7B44-4D4A-A11F-B614C500C06D}" dt="2022-11-27T11:26:59.725" v="8812" actId="47"/>
        <pc:sldMkLst>
          <pc:docMk/>
          <pc:sldMk cId="716762531" sldId="325"/>
        </pc:sldMkLst>
        <pc:spChg chg="mod">
          <ac:chgData name="熊谷 渉" userId="b7a4e8598c9bd55e" providerId="LiveId" clId="{A5ABFCBE-7B44-4D4A-A11F-B614C500C06D}" dt="2022-11-27T08:34:12.134" v="566" actId="14100"/>
          <ac:spMkLst>
            <pc:docMk/>
            <pc:sldMk cId="716762531" sldId="325"/>
            <ac:spMk id="6" creationId="{1F609DF4-3152-4D3E-9CA5-170D4BE14906}"/>
          </ac:spMkLst>
        </pc:spChg>
        <pc:spChg chg="mod">
          <ac:chgData name="熊谷 渉" userId="b7a4e8598c9bd55e" providerId="LiveId" clId="{A5ABFCBE-7B44-4D4A-A11F-B614C500C06D}" dt="2022-11-27T08:34:26.607" v="568" actId="20577"/>
          <ac:spMkLst>
            <pc:docMk/>
            <pc:sldMk cId="716762531" sldId="325"/>
            <ac:spMk id="7" creationId="{A7B328BB-CF8C-4D9E-A55E-3B8C6EDCBCF7}"/>
          </ac:spMkLst>
        </pc:spChg>
      </pc:sldChg>
      <pc:sldChg chg="modSp mod">
        <pc:chgData name="熊谷 渉" userId="b7a4e8598c9bd55e" providerId="LiveId" clId="{A5ABFCBE-7B44-4D4A-A11F-B614C500C06D}" dt="2022-11-27T08:49:17.459" v="1411" actId="20577"/>
        <pc:sldMkLst>
          <pc:docMk/>
          <pc:sldMk cId="3921070998" sldId="326"/>
        </pc:sldMkLst>
        <pc:spChg chg="mod">
          <ac:chgData name="熊谷 渉" userId="b7a4e8598c9bd55e" providerId="LiveId" clId="{A5ABFCBE-7B44-4D4A-A11F-B614C500C06D}" dt="2022-11-27T08:26:22.714" v="232" actId="1037"/>
          <ac:spMkLst>
            <pc:docMk/>
            <pc:sldMk cId="3921070998" sldId="326"/>
            <ac:spMk id="35" creationId="{A7C88B06-602B-4421-ACB6-53196B7B195A}"/>
          </ac:spMkLst>
        </pc:spChg>
        <pc:spChg chg="mod">
          <ac:chgData name="熊谷 渉" userId="b7a4e8598c9bd55e" providerId="LiveId" clId="{A5ABFCBE-7B44-4D4A-A11F-B614C500C06D}" dt="2022-11-27T08:26:22.714" v="232" actId="1037"/>
          <ac:spMkLst>
            <pc:docMk/>
            <pc:sldMk cId="3921070998" sldId="326"/>
            <ac:spMk id="36" creationId="{BDC541C3-0CFA-45D8-BE74-3406E7057730}"/>
          </ac:spMkLst>
        </pc:spChg>
        <pc:spChg chg="mod">
          <ac:chgData name="熊谷 渉" userId="b7a4e8598c9bd55e" providerId="LiveId" clId="{A5ABFCBE-7B44-4D4A-A11F-B614C500C06D}" dt="2022-11-27T08:26:22.714" v="232" actId="1037"/>
          <ac:spMkLst>
            <pc:docMk/>
            <pc:sldMk cId="3921070998" sldId="326"/>
            <ac:spMk id="37" creationId="{2A1A8EA2-8013-4235-A450-6BFA5642F6BF}"/>
          </ac:spMkLst>
        </pc:spChg>
        <pc:spChg chg="mod">
          <ac:chgData name="熊谷 渉" userId="b7a4e8598c9bd55e" providerId="LiveId" clId="{A5ABFCBE-7B44-4D4A-A11F-B614C500C06D}" dt="2022-11-27T08:26:22.714" v="232" actId="1037"/>
          <ac:spMkLst>
            <pc:docMk/>
            <pc:sldMk cId="3921070998" sldId="326"/>
            <ac:spMk id="38" creationId="{45916D00-C36E-4469-B951-24CF62CEC108}"/>
          </ac:spMkLst>
        </pc:spChg>
        <pc:spChg chg="mod">
          <ac:chgData name="熊谷 渉" userId="b7a4e8598c9bd55e" providerId="LiveId" clId="{A5ABFCBE-7B44-4D4A-A11F-B614C500C06D}" dt="2022-11-27T08:26:22.714" v="232" actId="1037"/>
          <ac:spMkLst>
            <pc:docMk/>
            <pc:sldMk cId="3921070998" sldId="326"/>
            <ac:spMk id="39" creationId="{C56B3DA1-1EF4-4BC6-A289-917E997BECBB}"/>
          </ac:spMkLst>
        </pc:spChg>
        <pc:spChg chg="mod">
          <ac:chgData name="熊谷 渉" userId="b7a4e8598c9bd55e" providerId="LiveId" clId="{A5ABFCBE-7B44-4D4A-A11F-B614C500C06D}" dt="2022-11-27T08:26:22.714" v="232" actId="1037"/>
          <ac:spMkLst>
            <pc:docMk/>
            <pc:sldMk cId="3921070998" sldId="326"/>
            <ac:spMk id="40" creationId="{1F5324E3-D7B9-40B1-B16C-F41D89789E9C}"/>
          </ac:spMkLst>
        </pc:spChg>
        <pc:spChg chg="mod">
          <ac:chgData name="熊谷 渉" userId="b7a4e8598c9bd55e" providerId="LiveId" clId="{A5ABFCBE-7B44-4D4A-A11F-B614C500C06D}" dt="2022-11-27T08:49:17.459" v="1411" actId="20577"/>
          <ac:spMkLst>
            <pc:docMk/>
            <pc:sldMk cId="3921070998" sldId="326"/>
            <ac:spMk id="41" creationId="{E752E82A-5B36-47E4-82F4-41C207EF657C}"/>
          </ac:spMkLst>
        </pc:spChg>
        <pc:spChg chg="mod">
          <ac:chgData name="熊谷 渉" userId="b7a4e8598c9bd55e" providerId="LiveId" clId="{A5ABFCBE-7B44-4D4A-A11F-B614C500C06D}" dt="2022-11-27T08:26:22.714" v="232" actId="1037"/>
          <ac:spMkLst>
            <pc:docMk/>
            <pc:sldMk cId="3921070998" sldId="326"/>
            <ac:spMk id="43" creationId="{6AE69CF4-0677-4273-A2CF-B9D5359C3C93}"/>
          </ac:spMkLst>
        </pc:spChg>
        <pc:spChg chg="mod">
          <ac:chgData name="熊谷 渉" userId="b7a4e8598c9bd55e" providerId="LiveId" clId="{A5ABFCBE-7B44-4D4A-A11F-B614C500C06D}" dt="2022-11-27T08:26:22.714" v="232" actId="1037"/>
          <ac:spMkLst>
            <pc:docMk/>
            <pc:sldMk cId="3921070998" sldId="326"/>
            <ac:spMk id="44" creationId="{A14C9261-80C7-425E-9018-79596BDCE5C5}"/>
          </ac:spMkLst>
        </pc:spChg>
        <pc:spChg chg="mod">
          <ac:chgData name="熊谷 渉" userId="b7a4e8598c9bd55e" providerId="LiveId" clId="{A5ABFCBE-7B44-4D4A-A11F-B614C500C06D}" dt="2022-11-27T08:26:22.714" v="232" actId="1037"/>
          <ac:spMkLst>
            <pc:docMk/>
            <pc:sldMk cId="3921070998" sldId="326"/>
            <ac:spMk id="45" creationId="{9F041D57-9BB6-4677-BB01-61E8F3E8C1E6}"/>
          </ac:spMkLst>
        </pc:spChg>
        <pc:spChg chg="mod">
          <ac:chgData name="熊谷 渉" userId="b7a4e8598c9bd55e" providerId="LiveId" clId="{A5ABFCBE-7B44-4D4A-A11F-B614C500C06D}" dt="2022-11-27T08:26:22.714" v="232" actId="1037"/>
          <ac:spMkLst>
            <pc:docMk/>
            <pc:sldMk cId="3921070998" sldId="326"/>
            <ac:spMk id="46" creationId="{85D85F19-AA83-4262-A78D-7043A00BF82B}"/>
          </ac:spMkLst>
        </pc:spChg>
        <pc:spChg chg="mod">
          <ac:chgData name="熊谷 渉" userId="b7a4e8598c9bd55e" providerId="LiveId" clId="{A5ABFCBE-7B44-4D4A-A11F-B614C500C06D}" dt="2022-11-27T08:26:22.714" v="232" actId="1037"/>
          <ac:spMkLst>
            <pc:docMk/>
            <pc:sldMk cId="3921070998" sldId="326"/>
            <ac:spMk id="47" creationId="{B0BEF487-5296-4A69-A829-40EDEE568A06}"/>
          </ac:spMkLst>
        </pc:spChg>
        <pc:spChg chg="mod">
          <ac:chgData name="熊谷 渉" userId="b7a4e8598c9bd55e" providerId="LiveId" clId="{A5ABFCBE-7B44-4D4A-A11F-B614C500C06D}" dt="2022-11-27T08:26:29.507" v="233" actId="1076"/>
          <ac:spMkLst>
            <pc:docMk/>
            <pc:sldMk cId="3921070998" sldId="326"/>
            <ac:spMk id="48" creationId="{5C59787F-25E6-45E6-8AE8-D725336F0857}"/>
          </ac:spMkLst>
        </pc:spChg>
        <pc:spChg chg="mod">
          <ac:chgData name="熊谷 渉" userId="b7a4e8598c9bd55e" providerId="LiveId" clId="{A5ABFCBE-7B44-4D4A-A11F-B614C500C06D}" dt="2022-11-27T08:26:22.714" v="232" actId="1037"/>
          <ac:spMkLst>
            <pc:docMk/>
            <pc:sldMk cId="3921070998" sldId="326"/>
            <ac:spMk id="49" creationId="{F29A52CF-1AEF-4EB0-A3C8-E55B624231B0}"/>
          </ac:spMkLst>
        </pc:spChg>
      </pc:sldChg>
      <pc:sldChg chg="modSp mod">
        <pc:chgData name="熊谷 渉" userId="b7a4e8598c9bd55e" providerId="LiveId" clId="{A5ABFCBE-7B44-4D4A-A11F-B614C500C06D}" dt="2022-11-27T11:30:36.125" v="9095" actId="20577"/>
        <pc:sldMkLst>
          <pc:docMk/>
          <pc:sldMk cId="227775746" sldId="327"/>
        </pc:sldMkLst>
        <pc:spChg chg="mod">
          <ac:chgData name="熊谷 渉" userId="b7a4e8598c9bd55e" providerId="LiveId" clId="{A5ABFCBE-7B44-4D4A-A11F-B614C500C06D}" dt="2022-11-27T11:30:36.125" v="9095" actId="20577"/>
          <ac:spMkLst>
            <pc:docMk/>
            <pc:sldMk cId="227775746" sldId="327"/>
            <ac:spMk id="6" creationId="{1F609DF4-3152-4D3E-9CA5-170D4BE14906}"/>
          </ac:spMkLst>
        </pc:spChg>
      </pc:sldChg>
      <pc:sldChg chg="addSp delSp modSp mod">
        <pc:chgData name="熊谷 渉" userId="b7a4e8598c9bd55e" providerId="LiveId" clId="{A5ABFCBE-7B44-4D4A-A11F-B614C500C06D}" dt="2022-11-27T07:19:52.012" v="7" actId="164"/>
        <pc:sldMkLst>
          <pc:docMk/>
          <pc:sldMk cId="1446887056" sldId="329"/>
        </pc:sldMkLst>
        <pc:spChg chg="add mod">
          <ac:chgData name="熊谷 渉" userId="b7a4e8598c9bd55e" providerId="LiveId" clId="{A5ABFCBE-7B44-4D4A-A11F-B614C500C06D}" dt="2022-11-27T07:19:47.328" v="6" actId="164"/>
          <ac:spMkLst>
            <pc:docMk/>
            <pc:sldMk cId="1446887056" sldId="329"/>
            <ac:spMk id="2" creationId="{9A7A4567-D383-6E3B-B74A-F5C356AE052A}"/>
          </ac:spMkLst>
        </pc:spChg>
        <pc:spChg chg="mod topLvl">
          <ac:chgData name="熊谷 渉" userId="b7a4e8598c9bd55e" providerId="LiveId" clId="{A5ABFCBE-7B44-4D4A-A11F-B614C500C06D}" dt="2022-11-27T07:19:52.012" v="7" actId="164"/>
          <ac:spMkLst>
            <pc:docMk/>
            <pc:sldMk cId="1446887056" sldId="329"/>
            <ac:spMk id="16" creationId="{2409316E-1766-486C-B96E-52AFDD5FB548}"/>
          </ac:spMkLst>
        </pc:spChg>
        <pc:grpChg chg="add mod">
          <ac:chgData name="熊谷 渉" userId="b7a4e8598c9bd55e" providerId="LiveId" clId="{A5ABFCBE-7B44-4D4A-A11F-B614C500C06D}" dt="2022-11-27T07:19:47.328" v="6" actId="164"/>
          <ac:grpSpMkLst>
            <pc:docMk/>
            <pc:sldMk cId="1446887056" sldId="329"/>
            <ac:grpSpMk id="4" creationId="{FF8610C5-AE94-2A0F-0399-5C1A6863599D}"/>
          </ac:grpSpMkLst>
        </pc:grpChg>
        <pc:grpChg chg="add mod">
          <ac:chgData name="熊谷 渉" userId="b7a4e8598c9bd55e" providerId="LiveId" clId="{A5ABFCBE-7B44-4D4A-A11F-B614C500C06D}" dt="2022-11-27T07:19:52.012" v="7" actId="164"/>
          <ac:grpSpMkLst>
            <pc:docMk/>
            <pc:sldMk cId="1446887056" sldId="329"/>
            <ac:grpSpMk id="8" creationId="{61588DC3-5560-887B-32A8-B759AF1C0EFF}"/>
          </ac:grpSpMkLst>
        </pc:grpChg>
        <pc:grpChg chg="del">
          <ac:chgData name="熊谷 渉" userId="b7a4e8598c9bd55e" providerId="LiveId" clId="{A5ABFCBE-7B44-4D4A-A11F-B614C500C06D}" dt="2022-11-27T07:19:07.116" v="1" actId="165"/>
          <ac:grpSpMkLst>
            <pc:docMk/>
            <pc:sldMk cId="1446887056" sldId="329"/>
            <ac:grpSpMk id="17" creationId="{6E0C845B-1D97-40D9-BB2C-567F0D1984AC}"/>
          </ac:grpSpMkLst>
        </pc:grpChg>
        <pc:picChg chg="mod">
          <ac:chgData name="熊谷 渉" userId="b7a4e8598c9bd55e" providerId="LiveId" clId="{A5ABFCBE-7B44-4D4A-A11F-B614C500C06D}" dt="2022-11-27T07:19:47.328" v="6" actId="164"/>
          <ac:picMkLst>
            <pc:docMk/>
            <pc:sldMk cId="1446887056" sldId="329"/>
            <ac:picMk id="1026" creationId="{A652F366-D0B3-4389-9C88-54E9F15FAB02}"/>
          </ac:picMkLst>
        </pc:picChg>
        <pc:picChg chg="mod topLvl">
          <ac:chgData name="熊谷 渉" userId="b7a4e8598c9bd55e" providerId="LiveId" clId="{A5ABFCBE-7B44-4D4A-A11F-B614C500C06D}" dt="2022-11-27T07:19:52.012" v="7" actId="164"/>
          <ac:picMkLst>
            <pc:docMk/>
            <pc:sldMk cId="1446887056" sldId="329"/>
            <ac:picMk id="1028" creationId="{F9D203FC-ABFD-4687-A222-1E0F31ADE166}"/>
          </ac:picMkLst>
        </pc:picChg>
      </pc:sldChg>
      <pc:sldChg chg="addSp delSp modSp mod">
        <pc:chgData name="熊谷 渉" userId="b7a4e8598c9bd55e" providerId="LiveId" clId="{A5ABFCBE-7B44-4D4A-A11F-B614C500C06D}" dt="2022-11-27T09:31:12.028" v="2638" actId="478"/>
        <pc:sldMkLst>
          <pc:docMk/>
          <pc:sldMk cId="3095513628" sldId="334"/>
        </pc:sldMkLst>
        <pc:spChg chg="add del mod">
          <ac:chgData name="熊谷 渉" userId="b7a4e8598c9bd55e" providerId="LiveId" clId="{A5ABFCBE-7B44-4D4A-A11F-B614C500C06D}" dt="2022-11-27T09:12:36.875" v="1940" actId="478"/>
          <ac:spMkLst>
            <pc:docMk/>
            <pc:sldMk cId="3095513628" sldId="334"/>
            <ac:spMk id="4" creationId="{62B27F3A-A1D1-EEA5-BD89-43C73C09002E}"/>
          </ac:spMkLst>
        </pc:spChg>
        <pc:spChg chg="mod">
          <ac:chgData name="熊谷 渉" userId="b7a4e8598c9bd55e" providerId="LiveId" clId="{A5ABFCBE-7B44-4D4A-A11F-B614C500C06D}" dt="2022-11-27T09:13:16.608" v="2080" actId="20577"/>
          <ac:spMkLst>
            <pc:docMk/>
            <pc:sldMk cId="3095513628" sldId="334"/>
            <ac:spMk id="6" creationId="{1F609DF4-3152-4D3E-9CA5-170D4BE14906}"/>
          </ac:spMkLst>
        </pc:spChg>
        <pc:spChg chg="mod">
          <ac:chgData name="熊谷 渉" userId="b7a4e8598c9bd55e" providerId="LiveId" clId="{A5ABFCBE-7B44-4D4A-A11F-B614C500C06D}" dt="2022-11-27T09:12:09.276" v="1887" actId="1076"/>
          <ac:spMkLst>
            <pc:docMk/>
            <pc:sldMk cId="3095513628" sldId="334"/>
            <ac:spMk id="8" creationId="{15E5127D-577B-4AAB-8898-C88EE17146F0}"/>
          </ac:spMkLst>
        </pc:spChg>
        <pc:spChg chg="mod">
          <ac:chgData name="熊谷 渉" userId="b7a4e8598c9bd55e" providerId="LiveId" clId="{A5ABFCBE-7B44-4D4A-A11F-B614C500C06D}" dt="2022-11-27T09:12:06.212" v="1886" actId="1036"/>
          <ac:spMkLst>
            <pc:docMk/>
            <pc:sldMk cId="3095513628" sldId="334"/>
            <ac:spMk id="9" creationId="{F8E99F8B-2370-4A46-B81D-8046ED650405}"/>
          </ac:spMkLst>
        </pc:spChg>
        <pc:spChg chg="add mod">
          <ac:chgData name="熊谷 渉" userId="b7a4e8598c9bd55e" providerId="LiveId" clId="{A5ABFCBE-7B44-4D4A-A11F-B614C500C06D}" dt="2022-11-27T09:13:21.850" v="2082" actId="1076"/>
          <ac:spMkLst>
            <pc:docMk/>
            <pc:sldMk cId="3095513628" sldId="334"/>
            <ac:spMk id="10" creationId="{81A0D541-CF8A-72C2-27D1-C8B8D67C159D}"/>
          </ac:spMkLst>
        </pc:spChg>
        <pc:spChg chg="del">
          <ac:chgData name="熊谷 渉" userId="b7a4e8598c9bd55e" providerId="LiveId" clId="{A5ABFCBE-7B44-4D4A-A11F-B614C500C06D}" dt="2022-11-27T09:08:12.114" v="1631" actId="478"/>
          <ac:spMkLst>
            <pc:docMk/>
            <pc:sldMk cId="3095513628" sldId="334"/>
            <ac:spMk id="11" creationId="{660FB1E3-9A8A-4D92-9B74-A901E2DB17F5}"/>
          </ac:spMkLst>
        </pc:spChg>
        <pc:spChg chg="del">
          <ac:chgData name="熊谷 渉" userId="b7a4e8598c9bd55e" providerId="LiveId" clId="{A5ABFCBE-7B44-4D4A-A11F-B614C500C06D}" dt="2022-11-27T09:08:12.114" v="1631" actId="478"/>
          <ac:spMkLst>
            <pc:docMk/>
            <pc:sldMk cId="3095513628" sldId="334"/>
            <ac:spMk id="12" creationId="{FA21EB3E-F9D9-458C-997C-D9529D4A0628}"/>
          </ac:spMkLst>
        </pc:spChg>
        <pc:spChg chg="del">
          <ac:chgData name="熊谷 渉" userId="b7a4e8598c9bd55e" providerId="LiveId" clId="{A5ABFCBE-7B44-4D4A-A11F-B614C500C06D}" dt="2022-11-27T09:08:12.114" v="1631" actId="478"/>
          <ac:spMkLst>
            <pc:docMk/>
            <pc:sldMk cId="3095513628" sldId="334"/>
            <ac:spMk id="13" creationId="{21F7E3A1-684D-4F86-B3E0-AB7625BC2660}"/>
          </ac:spMkLst>
        </pc:spChg>
        <pc:spChg chg="del">
          <ac:chgData name="熊谷 渉" userId="b7a4e8598c9bd55e" providerId="LiveId" clId="{A5ABFCBE-7B44-4D4A-A11F-B614C500C06D}" dt="2022-11-27T09:08:12.114" v="1631" actId="478"/>
          <ac:spMkLst>
            <pc:docMk/>
            <pc:sldMk cId="3095513628" sldId="334"/>
            <ac:spMk id="14" creationId="{99F2A7A2-0CAE-455D-969B-FDF6726F1FB5}"/>
          </ac:spMkLst>
        </pc:spChg>
        <pc:spChg chg="del">
          <ac:chgData name="熊谷 渉" userId="b7a4e8598c9bd55e" providerId="LiveId" clId="{A5ABFCBE-7B44-4D4A-A11F-B614C500C06D}" dt="2022-11-27T09:08:12.114" v="1631" actId="478"/>
          <ac:spMkLst>
            <pc:docMk/>
            <pc:sldMk cId="3095513628" sldId="334"/>
            <ac:spMk id="15" creationId="{49CB17B8-D945-4173-B81B-B421D5A58C6D}"/>
          </ac:spMkLst>
        </pc:spChg>
        <pc:spChg chg="del">
          <ac:chgData name="熊谷 渉" userId="b7a4e8598c9bd55e" providerId="LiveId" clId="{A5ABFCBE-7B44-4D4A-A11F-B614C500C06D}" dt="2022-11-27T09:08:12.114" v="1631" actId="478"/>
          <ac:spMkLst>
            <pc:docMk/>
            <pc:sldMk cId="3095513628" sldId="334"/>
            <ac:spMk id="16" creationId="{27120645-FA8D-4D35-9C93-F085AB52836E}"/>
          </ac:spMkLst>
        </pc:spChg>
        <pc:spChg chg="del">
          <ac:chgData name="熊谷 渉" userId="b7a4e8598c9bd55e" providerId="LiveId" clId="{A5ABFCBE-7B44-4D4A-A11F-B614C500C06D}" dt="2022-11-27T09:08:12.114" v="1631" actId="478"/>
          <ac:spMkLst>
            <pc:docMk/>
            <pc:sldMk cId="3095513628" sldId="334"/>
            <ac:spMk id="17" creationId="{306D61D2-44E1-4ACF-A7BA-41BA74B18ECA}"/>
          </ac:spMkLst>
        </pc:spChg>
        <pc:spChg chg="del">
          <ac:chgData name="熊谷 渉" userId="b7a4e8598c9bd55e" providerId="LiveId" clId="{A5ABFCBE-7B44-4D4A-A11F-B614C500C06D}" dt="2022-11-27T09:08:12.114" v="1631" actId="478"/>
          <ac:spMkLst>
            <pc:docMk/>
            <pc:sldMk cId="3095513628" sldId="334"/>
            <ac:spMk id="18" creationId="{90D3AC7D-6B11-4AD7-BDC7-08133CF6C5E2}"/>
          </ac:spMkLst>
        </pc:spChg>
        <pc:spChg chg="del">
          <ac:chgData name="熊谷 渉" userId="b7a4e8598c9bd55e" providerId="LiveId" clId="{A5ABFCBE-7B44-4D4A-A11F-B614C500C06D}" dt="2022-11-27T09:08:12.114" v="1631" actId="478"/>
          <ac:spMkLst>
            <pc:docMk/>
            <pc:sldMk cId="3095513628" sldId="334"/>
            <ac:spMk id="19" creationId="{865FD246-FE2A-49C1-8F36-5EBF117FD0FE}"/>
          </ac:spMkLst>
        </pc:spChg>
        <pc:spChg chg="add mod">
          <ac:chgData name="熊谷 渉" userId="b7a4e8598c9bd55e" providerId="LiveId" clId="{A5ABFCBE-7B44-4D4A-A11F-B614C500C06D}" dt="2022-11-27T09:30:07.067" v="2636" actId="20577"/>
          <ac:spMkLst>
            <pc:docMk/>
            <pc:sldMk cId="3095513628" sldId="334"/>
            <ac:spMk id="21" creationId="{BDB3E4F4-DD92-35AC-5F90-C3F953496EAB}"/>
          </ac:spMkLst>
        </pc:spChg>
        <pc:spChg chg="add mod">
          <ac:chgData name="熊谷 渉" userId="b7a4e8598c9bd55e" providerId="LiveId" clId="{A5ABFCBE-7B44-4D4A-A11F-B614C500C06D}" dt="2022-11-27T09:24:30.808" v="2264" actId="1076"/>
          <ac:spMkLst>
            <pc:docMk/>
            <pc:sldMk cId="3095513628" sldId="334"/>
            <ac:spMk id="24" creationId="{124D4C2D-108D-BB40-1303-120A26227AB7}"/>
          </ac:spMkLst>
        </pc:spChg>
        <pc:spChg chg="add mod">
          <ac:chgData name="熊谷 渉" userId="b7a4e8598c9bd55e" providerId="LiveId" clId="{A5ABFCBE-7B44-4D4A-A11F-B614C500C06D}" dt="2022-11-27T09:28:00.707" v="2501" actId="1076"/>
          <ac:spMkLst>
            <pc:docMk/>
            <pc:sldMk cId="3095513628" sldId="334"/>
            <ac:spMk id="25" creationId="{67FBFFEC-BD3A-EFB5-58AE-4B770CAB8602}"/>
          </ac:spMkLst>
        </pc:spChg>
        <pc:spChg chg="add mod">
          <ac:chgData name="熊谷 渉" userId="b7a4e8598c9bd55e" providerId="LiveId" clId="{A5ABFCBE-7B44-4D4A-A11F-B614C500C06D}" dt="2022-11-27T09:25:39.463" v="2329" actId="1076"/>
          <ac:spMkLst>
            <pc:docMk/>
            <pc:sldMk cId="3095513628" sldId="334"/>
            <ac:spMk id="27" creationId="{2376FCA6-9EAA-0405-C13E-F16151377ACF}"/>
          </ac:spMkLst>
        </pc:spChg>
        <pc:spChg chg="del">
          <ac:chgData name="熊谷 渉" userId="b7a4e8598c9bd55e" providerId="LiveId" clId="{A5ABFCBE-7B44-4D4A-A11F-B614C500C06D}" dt="2022-11-27T09:08:12.114" v="1631" actId="478"/>
          <ac:spMkLst>
            <pc:docMk/>
            <pc:sldMk cId="3095513628" sldId="334"/>
            <ac:spMk id="29" creationId="{7CE08DE0-37B1-431C-B05F-F250F1B06314}"/>
          </ac:spMkLst>
        </pc:spChg>
        <pc:spChg chg="del">
          <ac:chgData name="熊谷 渉" userId="b7a4e8598c9bd55e" providerId="LiveId" clId="{A5ABFCBE-7B44-4D4A-A11F-B614C500C06D}" dt="2022-11-27T09:08:12.114" v="1631" actId="478"/>
          <ac:spMkLst>
            <pc:docMk/>
            <pc:sldMk cId="3095513628" sldId="334"/>
            <ac:spMk id="30" creationId="{8018427E-C2D1-4E67-9B8A-30AB29A3AFEC}"/>
          </ac:spMkLst>
        </pc:spChg>
        <pc:spChg chg="del">
          <ac:chgData name="熊谷 渉" userId="b7a4e8598c9bd55e" providerId="LiveId" clId="{A5ABFCBE-7B44-4D4A-A11F-B614C500C06D}" dt="2022-11-27T09:08:12.114" v="1631" actId="478"/>
          <ac:spMkLst>
            <pc:docMk/>
            <pc:sldMk cId="3095513628" sldId="334"/>
            <ac:spMk id="31" creationId="{36FAB473-1606-4CAC-8D15-5F6A7A731345}"/>
          </ac:spMkLst>
        </pc:spChg>
        <pc:spChg chg="del">
          <ac:chgData name="熊谷 渉" userId="b7a4e8598c9bd55e" providerId="LiveId" clId="{A5ABFCBE-7B44-4D4A-A11F-B614C500C06D}" dt="2022-11-27T09:08:12.114" v="1631" actId="478"/>
          <ac:spMkLst>
            <pc:docMk/>
            <pc:sldMk cId="3095513628" sldId="334"/>
            <ac:spMk id="32" creationId="{CFA84D24-03BD-4554-9B85-C47CAB5DBF48}"/>
          </ac:spMkLst>
        </pc:spChg>
        <pc:spChg chg="del">
          <ac:chgData name="熊谷 渉" userId="b7a4e8598c9bd55e" providerId="LiveId" clId="{A5ABFCBE-7B44-4D4A-A11F-B614C500C06D}" dt="2022-11-27T09:08:12.114" v="1631" actId="478"/>
          <ac:spMkLst>
            <pc:docMk/>
            <pc:sldMk cId="3095513628" sldId="334"/>
            <ac:spMk id="33" creationId="{09001270-56F9-4B01-955D-6150AD7E43E0}"/>
          </ac:spMkLst>
        </pc:spChg>
        <pc:spChg chg="add mod">
          <ac:chgData name="熊谷 渉" userId="b7a4e8598c9bd55e" providerId="LiveId" clId="{A5ABFCBE-7B44-4D4A-A11F-B614C500C06D}" dt="2022-11-27T09:28:13.168" v="2504"/>
          <ac:spMkLst>
            <pc:docMk/>
            <pc:sldMk cId="3095513628" sldId="334"/>
            <ac:spMk id="34" creationId="{9737CD9E-9777-6ED8-280C-262FD70CBCC0}"/>
          </ac:spMkLst>
        </pc:spChg>
        <pc:spChg chg="del">
          <ac:chgData name="熊谷 渉" userId="b7a4e8598c9bd55e" providerId="LiveId" clId="{A5ABFCBE-7B44-4D4A-A11F-B614C500C06D}" dt="2022-11-27T09:31:12.028" v="2638" actId="478"/>
          <ac:spMkLst>
            <pc:docMk/>
            <pc:sldMk cId="3095513628" sldId="334"/>
            <ac:spMk id="36" creationId="{C7CEFAA4-68E4-4DB2-8450-E749E2113A77}"/>
          </ac:spMkLst>
        </pc:spChg>
        <pc:spChg chg="del">
          <ac:chgData name="熊谷 渉" userId="b7a4e8598c9bd55e" providerId="LiveId" clId="{A5ABFCBE-7B44-4D4A-A11F-B614C500C06D}" dt="2022-11-27T09:08:12.114" v="1631" actId="478"/>
          <ac:spMkLst>
            <pc:docMk/>
            <pc:sldMk cId="3095513628" sldId="334"/>
            <ac:spMk id="37" creationId="{FAA947F5-16F1-4A1B-9E92-907CC95BD172}"/>
          </ac:spMkLst>
        </pc:spChg>
        <pc:picChg chg="add mod modCrop">
          <ac:chgData name="熊谷 渉" userId="b7a4e8598c9bd55e" providerId="LiveId" clId="{A5ABFCBE-7B44-4D4A-A11F-B614C500C06D}" dt="2022-11-27T09:31:04.808" v="2637" actId="1076"/>
          <ac:picMkLst>
            <pc:docMk/>
            <pc:sldMk cId="3095513628" sldId="334"/>
            <ac:picMk id="2" creationId="{800D2575-EF6D-B9E6-B49C-770ED07332F8}"/>
          </ac:picMkLst>
        </pc:picChg>
        <pc:picChg chg="add mod">
          <ac:chgData name="熊谷 渉" userId="b7a4e8598c9bd55e" providerId="LiveId" clId="{A5ABFCBE-7B44-4D4A-A11F-B614C500C06D}" dt="2022-11-27T09:21:07.211" v="2092" actId="1076"/>
          <ac:picMkLst>
            <pc:docMk/>
            <pc:sldMk cId="3095513628" sldId="334"/>
            <ac:picMk id="22" creationId="{079D58A5-2F23-45AC-83EB-DE94EB6A195B}"/>
          </ac:picMkLst>
        </pc:picChg>
        <pc:picChg chg="del">
          <ac:chgData name="熊谷 渉" userId="b7a4e8598c9bd55e" providerId="LiveId" clId="{A5ABFCBE-7B44-4D4A-A11F-B614C500C06D}" dt="2022-11-27T09:08:12.114" v="1631" actId="478"/>
          <ac:picMkLst>
            <pc:docMk/>
            <pc:sldMk cId="3095513628" sldId="334"/>
            <ac:picMk id="28" creationId="{B715046A-CA40-4DB9-BABB-25B8CFCBA8BB}"/>
          </ac:picMkLst>
        </pc:picChg>
        <pc:picChg chg="mod">
          <ac:chgData name="熊谷 渉" userId="b7a4e8598c9bd55e" providerId="LiveId" clId="{A5ABFCBE-7B44-4D4A-A11F-B614C500C06D}" dt="2022-11-27T09:12:06.212" v="1886" actId="1036"/>
          <ac:picMkLst>
            <pc:docMk/>
            <pc:sldMk cId="3095513628" sldId="334"/>
            <ac:picMk id="4098" creationId="{039D4117-1F1B-4C31-B4A2-FBCB8959D490}"/>
          </ac:picMkLst>
        </pc:picChg>
        <pc:picChg chg="del">
          <ac:chgData name="熊谷 渉" userId="b7a4e8598c9bd55e" providerId="LiveId" clId="{A5ABFCBE-7B44-4D4A-A11F-B614C500C06D}" dt="2022-11-27T09:08:07.813" v="1630" actId="478"/>
          <ac:picMkLst>
            <pc:docMk/>
            <pc:sldMk cId="3095513628" sldId="334"/>
            <ac:picMk id="4100" creationId="{939740CC-4504-4297-8606-DBC9A46BE553}"/>
          </ac:picMkLst>
        </pc:picChg>
        <pc:cxnChg chg="del mod">
          <ac:chgData name="熊谷 渉" userId="b7a4e8598c9bd55e" providerId="LiveId" clId="{A5ABFCBE-7B44-4D4A-A11F-B614C500C06D}" dt="2022-11-27T09:08:12.114" v="1631" actId="478"/>
          <ac:cxnSpMkLst>
            <pc:docMk/>
            <pc:sldMk cId="3095513628" sldId="334"/>
            <ac:cxnSpMk id="20" creationId="{EF6AA62F-4AB9-4382-A64E-2A032D52B4E9}"/>
          </ac:cxnSpMkLst>
        </pc:cxnChg>
        <pc:cxnChg chg="del mod">
          <ac:chgData name="熊谷 渉" userId="b7a4e8598c9bd55e" providerId="LiveId" clId="{A5ABFCBE-7B44-4D4A-A11F-B614C500C06D}" dt="2022-11-27T09:08:12.114" v="1631" actId="478"/>
          <ac:cxnSpMkLst>
            <pc:docMk/>
            <pc:sldMk cId="3095513628" sldId="334"/>
            <ac:cxnSpMk id="23" creationId="{DADA95EB-9763-40C8-BC6A-F3C170AF8556}"/>
          </ac:cxnSpMkLst>
        </pc:cxnChg>
        <pc:cxnChg chg="del mod">
          <ac:chgData name="熊谷 渉" userId="b7a4e8598c9bd55e" providerId="LiveId" clId="{A5ABFCBE-7B44-4D4A-A11F-B614C500C06D}" dt="2022-11-27T09:08:12.114" v="1631" actId="478"/>
          <ac:cxnSpMkLst>
            <pc:docMk/>
            <pc:sldMk cId="3095513628" sldId="334"/>
            <ac:cxnSpMk id="26" creationId="{738FA1F8-541B-4C64-B926-B02F804A946E}"/>
          </ac:cxnSpMkLst>
        </pc:cxnChg>
      </pc:sldChg>
      <pc:sldChg chg="addSp delSp modSp mod">
        <pc:chgData name="熊谷 渉" userId="b7a4e8598c9bd55e" providerId="LiveId" clId="{A5ABFCBE-7B44-4D4A-A11F-B614C500C06D}" dt="2022-11-27T10:45:54.506" v="5242" actId="1036"/>
        <pc:sldMkLst>
          <pc:docMk/>
          <pc:sldMk cId="594587520" sldId="335"/>
        </pc:sldMkLst>
        <pc:spChg chg="add mod">
          <ac:chgData name="熊谷 渉" userId="b7a4e8598c9bd55e" providerId="LiveId" clId="{A5ABFCBE-7B44-4D4A-A11F-B614C500C06D}" dt="2022-11-27T08:17:06.807" v="155" actId="1076"/>
          <ac:spMkLst>
            <pc:docMk/>
            <pc:sldMk cId="594587520" sldId="335"/>
            <ac:spMk id="6" creationId="{1B48B310-EE51-2193-BD9E-BA3DDDBF3B06}"/>
          </ac:spMkLst>
        </pc:spChg>
        <pc:spChg chg="add mod">
          <ac:chgData name="熊谷 渉" userId="b7a4e8598c9bd55e" providerId="LiveId" clId="{A5ABFCBE-7B44-4D4A-A11F-B614C500C06D}" dt="2022-11-27T08:24:52.603" v="196" actId="14100"/>
          <ac:spMkLst>
            <pc:docMk/>
            <pc:sldMk cId="594587520" sldId="335"/>
            <ac:spMk id="9" creationId="{E4867BED-4394-AE29-B20B-6673009B8974}"/>
          </ac:spMkLst>
        </pc:spChg>
        <pc:spChg chg="add mod">
          <ac:chgData name="熊谷 渉" userId="b7a4e8598c9bd55e" providerId="LiveId" clId="{A5ABFCBE-7B44-4D4A-A11F-B614C500C06D}" dt="2022-11-27T10:37:03.818" v="5055" actId="1037"/>
          <ac:spMkLst>
            <pc:docMk/>
            <pc:sldMk cId="594587520" sldId="335"/>
            <ac:spMk id="10" creationId="{365EF81F-0F0C-31B3-20BF-B65FDE8798C9}"/>
          </ac:spMkLst>
        </pc:spChg>
        <pc:spChg chg="add mod">
          <ac:chgData name="熊谷 渉" userId="b7a4e8598c9bd55e" providerId="LiveId" clId="{A5ABFCBE-7B44-4D4A-A11F-B614C500C06D}" dt="2022-11-27T10:45:54.506" v="5242" actId="1036"/>
          <ac:spMkLst>
            <pc:docMk/>
            <pc:sldMk cId="594587520" sldId="335"/>
            <ac:spMk id="11" creationId="{B54734AE-2B7F-F662-6ECA-470CB5D9FDA3}"/>
          </ac:spMkLst>
        </pc:spChg>
        <pc:spChg chg="mod">
          <ac:chgData name="熊谷 渉" userId="b7a4e8598c9bd55e" providerId="LiveId" clId="{A5ABFCBE-7B44-4D4A-A11F-B614C500C06D}" dt="2022-11-27T09:33:01.020" v="2695" actId="20577"/>
          <ac:spMkLst>
            <pc:docMk/>
            <pc:sldMk cId="594587520" sldId="335"/>
            <ac:spMk id="34" creationId="{D3D07BDD-4468-4DA6-AADE-57E98AC18CB1}"/>
          </ac:spMkLst>
        </pc:spChg>
        <pc:spChg chg="mod">
          <ac:chgData name="熊谷 渉" userId="b7a4e8598c9bd55e" providerId="LiveId" clId="{A5ABFCBE-7B44-4D4A-A11F-B614C500C06D}" dt="2022-11-27T08:25:04.797" v="201" actId="1035"/>
          <ac:spMkLst>
            <pc:docMk/>
            <pc:sldMk cId="594587520" sldId="335"/>
            <ac:spMk id="35" creationId="{2D70FC0A-82F6-4B4E-81E1-01331B407E7B}"/>
          </ac:spMkLst>
        </pc:spChg>
        <pc:picChg chg="add mod modCrop">
          <ac:chgData name="熊谷 渉" userId="b7a4e8598c9bd55e" providerId="LiveId" clId="{A5ABFCBE-7B44-4D4A-A11F-B614C500C06D}" dt="2022-11-27T08:14:55.226" v="115" actId="1076"/>
          <ac:picMkLst>
            <pc:docMk/>
            <pc:sldMk cId="594587520" sldId="335"/>
            <ac:picMk id="2" creationId="{74FC49A4-9F7B-4328-E03D-514ED1B904FF}"/>
          </ac:picMkLst>
        </pc:picChg>
        <pc:picChg chg="add mod">
          <ac:chgData name="熊谷 渉" userId="b7a4e8598c9bd55e" providerId="LiveId" clId="{A5ABFCBE-7B44-4D4A-A11F-B614C500C06D}" dt="2022-11-27T10:45:24.521" v="5205" actId="1076"/>
          <ac:picMkLst>
            <pc:docMk/>
            <pc:sldMk cId="594587520" sldId="335"/>
            <ac:picMk id="4" creationId="{427BC150-EA43-6888-93CF-DAA45F079443}"/>
          </ac:picMkLst>
        </pc:picChg>
        <pc:picChg chg="add mod modCrop">
          <ac:chgData name="熊谷 渉" userId="b7a4e8598c9bd55e" providerId="LiveId" clId="{A5ABFCBE-7B44-4D4A-A11F-B614C500C06D}" dt="2022-11-27T08:24:12.672" v="178" actId="14100"/>
          <ac:picMkLst>
            <pc:docMk/>
            <pc:sldMk cId="594587520" sldId="335"/>
            <ac:picMk id="8" creationId="{95D39B90-B23E-2888-821E-49CE66E05DA3}"/>
          </ac:picMkLst>
        </pc:picChg>
        <pc:picChg chg="del">
          <ac:chgData name="熊谷 渉" userId="b7a4e8598c9bd55e" providerId="LiveId" clId="{A5ABFCBE-7B44-4D4A-A11F-B614C500C06D}" dt="2022-11-27T07:44:25.086" v="94" actId="478"/>
          <ac:picMkLst>
            <pc:docMk/>
            <pc:sldMk cId="594587520" sldId="335"/>
            <ac:picMk id="38" creationId="{F865E20C-6FA4-427D-B94A-818393D38357}"/>
          </ac:picMkLst>
        </pc:picChg>
      </pc:sldChg>
      <pc:sldChg chg="addSp delSp modSp add mod ord">
        <pc:chgData name="熊谷 渉" userId="b7a4e8598c9bd55e" providerId="LiveId" clId="{A5ABFCBE-7B44-4D4A-A11F-B614C500C06D}" dt="2022-11-27T11:00:45.310" v="6327" actId="1076"/>
        <pc:sldMkLst>
          <pc:docMk/>
          <pc:sldMk cId="381391742" sldId="336"/>
        </pc:sldMkLst>
        <pc:spChg chg="add mod">
          <ac:chgData name="熊谷 渉" userId="b7a4e8598c9bd55e" providerId="LiveId" clId="{A5ABFCBE-7B44-4D4A-A11F-B614C500C06D}" dt="2022-11-27T11:00:45.310" v="6327" actId="1076"/>
          <ac:spMkLst>
            <pc:docMk/>
            <pc:sldMk cId="381391742" sldId="336"/>
            <ac:spMk id="2" creationId="{CCF49B63-9AF0-C314-0CF2-0C73F80974C1}"/>
          </ac:spMkLst>
        </pc:spChg>
        <pc:spChg chg="mod">
          <ac:chgData name="熊谷 渉" userId="b7a4e8598c9bd55e" providerId="LiveId" clId="{A5ABFCBE-7B44-4D4A-A11F-B614C500C06D}" dt="2022-11-27T08:38:36.617" v="583" actId="20577"/>
          <ac:spMkLst>
            <pc:docMk/>
            <pc:sldMk cId="381391742" sldId="336"/>
            <ac:spMk id="5" creationId="{560C5BD5-1532-4087-ACF7-85710DC69FAA}"/>
          </ac:spMkLst>
        </pc:spChg>
        <pc:spChg chg="mod">
          <ac:chgData name="熊谷 渉" userId="b7a4e8598c9bd55e" providerId="LiveId" clId="{A5ABFCBE-7B44-4D4A-A11F-B614C500C06D}" dt="2022-11-27T10:58:08.424" v="6064" actId="20577"/>
          <ac:spMkLst>
            <pc:docMk/>
            <pc:sldMk cId="381391742" sldId="336"/>
            <ac:spMk id="11" creationId="{E3EB9F8A-5157-40C2-A404-AF4708DDEA22}"/>
          </ac:spMkLst>
        </pc:spChg>
        <pc:spChg chg="del mod">
          <ac:chgData name="熊谷 渉" userId="b7a4e8598c9bd55e" providerId="LiveId" clId="{A5ABFCBE-7B44-4D4A-A11F-B614C500C06D}" dt="2022-11-27T08:43:54.047" v="1164" actId="478"/>
          <ac:spMkLst>
            <pc:docMk/>
            <pc:sldMk cId="381391742" sldId="336"/>
            <ac:spMk id="12" creationId="{F018921E-DAF3-40AA-8A88-04FD97FF6F87}"/>
          </ac:spMkLst>
        </pc:spChg>
        <pc:graphicFrameChg chg="del">
          <ac:chgData name="熊谷 渉" userId="b7a4e8598c9bd55e" providerId="LiveId" clId="{A5ABFCBE-7B44-4D4A-A11F-B614C500C06D}" dt="2022-11-27T08:39:26.221" v="677" actId="478"/>
          <ac:graphicFrameMkLst>
            <pc:docMk/>
            <pc:sldMk cId="381391742" sldId="336"/>
            <ac:graphicFrameMk id="10" creationId="{60260621-4CF5-4828-ABA4-019C55ECC3E5}"/>
          </ac:graphicFrameMkLst>
        </pc:graphicFrameChg>
      </pc:sldChg>
      <pc:sldChg chg="addSp delSp modSp add mod">
        <pc:chgData name="熊谷 渉" userId="b7a4e8598c9bd55e" providerId="LiveId" clId="{A5ABFCBE-7B44-4D4A-A11F-B614C500C06D}" dt="2022-11-27T09:31:32.130" v="2648" actId="1037"/>
        <pc:sldMkLst>
          <pc:docMk/>
          <pc:sldMk cId="3456199016" sldId="337"/>
        </pc:sldMkLst>
        <pc:spChg chg="mod">
          <ac:chgData name="熊谷 渉" userId="b7a4e8598c9bd55e" providerId="LiveId" clId="{A5ABFCBE-7B44-4D4A-A11F-B614C500C06D}" dt="2022-11-27T09:08:02.438" v="1629" actId="20577"/>
          <ac:spMkLst>
            <pc:docMk/>
            <pc:sldMk cId="3456199016" sldId="337"/>
            <ac:spMk id="5" creationId="{560C5BD5-1532-4087-ACF7-85710DC69FAA}"/>
          </ac:spMkLst>
        </pc:spChg>
        <pc:spChg chg="mod">
          <ac:chgData name="熊谷 渉" userId="b7a4e8598c9bd55e" providerId="LiveId" clId="{A5ABFCBE-7B44-4D4A-A11F-B614C500C06D}" dt="2022-11-27T09:11:34.120" v="1867" actId="20577"/>
          <ac:spMkLst>
            <pc:docMk/>
            <pc:sldMk cId="3456199016" sldId="337"/>
            <ac:spMk id="6" creationId="{1F609DF4-3152-4D3E-9CA5-170D4BE14906}"/>
          </ac:spMkLst>
        </pc:spChg>
        <pc:spChg chg="del">
          <ac:chgData name="熊谷 渉" userId="b7a4e8598c9bd55e" providerId="LiveId" clId="{A5ABFCBE-7B44-4D4A-A11F-B614C500C06D}" dt="2022-11-27T09:08:28.661" v="1637" actId="478"/>
          <ac:spMkLst>
            <pc:docMk/>
            <pc:sldMk cId="3456199016" sldId="337"/>
            <ac:spMk id="8" creationId="{15E5127D-577B-4AAB-8898-C88EE17146F0}"/>
          </ac:spMkLst>
        </pc:spChg>
        <pc:spChg chg="del">
          <ac:chgData name="熊谷 渉" userId="b7a4e8598c9bd55e" providerId="LiveId" clId="{A5ABFCBE-7B44-4D4A-A11F-B614C500C06D}" dt="2022-11-27T09:08:20.624" v="1633" actId="478"/>
          <ac:spMkLst>
            <pc:docMk/>
            <pc:sldMk cId="3456199016" sldId="337"/>
            <ac:spMk id="9" creationId="{F8E99F8B-2370-4A46-B81D-8046ED650405}"/>
          </ac:spMkLst>
        </pc:spChg>
        <pc:spChg chg="mod">
          <ac:chgData name="熊谷 渉" userId="b7a4e8598c9bd55e" providerId="LiveId" clId="{A5ABFCBE-7B44-4D4A-A11F-B614C500C06D}" dt="2022-11-27T09:10:31.543" v="1696" actId="1076"/>
          <ac:spMkLst>
            <pc:docMk/>
            <pc:sldMk cId="3456199016" sldId="337"/>
            <ac:spMk id="11" creationId="{660FB1E3-9A8A-4D92-9B74-A901E2DB17F5}"/>
          </ac:spMkLst>
        </pc:spChg>
        <pc:spChg chg="mod">
          <ac:chgData name="熊谷 渉" userId="b7a4e8598c9bd55e" providerId="LiveId" clId="{A5ABFCBE-7B44-4D4A-A11F-B614C500C06D}" dt="2022-11-27T09:09:51.038" v="1669" actId="164"/>
          <ac:spMkLst>
            <pc:docMk/>
            <pc:sldMk cId="3456199016" sldId="337"/>
            <ac:spMk id="12" creationId="{FA21EB3E-F9D9-458C-997C-D9529D4A0628}"/>
          </ac:spMkLst>
        </pc:spChg>
        <pc:spChg chg="mod">
          <ac:chgData name="熊谷 渉" userId="b7a4e8598c9bd55e" providerId="LiveId" clId="{A5ABFCBE-7B44-4D4A-A11F-B614C500C06D}" dt="2022-11-27T09:09:51.038" v="1669" actId="164"/>
          <ac:spMkLst>
            <pc:docMk/>
            <pc:sldMk cId="3456199016" sldId="337"/>
            <ac:spMk id="13" creationId="{21F7E3A1-684D-4F86-B3E0-AB7625BC2660}"/>
          </ac:spMkLst>
        </pc:spChg>
        <pc:spChg chg="mod">
          <ac:chgData name="熊谷 渉" userId="b7a4e8598c9bd55e" providerId="LiveId" clId="{A5ABFCBE-7B44-4D4A-A11F-B614C500C06D}" dt="2022-11-27T09:09:51.038" v="1669" actId="164"/>
          <ac:spMkLst>
            <pc:docMk/>
            <pc:sldMk cId="3456199016" sldId="337"/>
            <ac:spMk id="14" creationId="{99F2A7A2-0CAE-455D-969B-FDF6726F1FB5}"/>
          </ac:spMkLst>
        </pc:spChg>
        <pc:spChg chg="mod">
          <ac:chgData name="熊谷 渉" userId="b7a4e8598c9bd55e" providerId="LiveId" clId="{A5ABFCBE-7B44-4D4A-A11F-B614C500C06D}" dt="2022-11-27T09:09:51.038" v="1669" actId="164"/>
          <ac:spMkLst>
            <pc:docMk/>
            <pc:sldMk cId="3456199016" sldId="337"/>
            <ac:spMk id="15" creationId="{49CB17B8-D945-4173-B81B-B421D5A58C6D}"/>
          </ac:spMkLst>
        </pc:spChg>
        <pc:spChg chg="mod">
          <ac:chgData name="熊谷 渉" userId="b7a4e8598c9bd55e" providerId="LiveId" clId="{A5ABFCBE-7B44-4D4A-A11F-B614C500C06D}" dt="2022-11-27T09:09:51.038" v="1669" actId="164"/>
          <ac:spMkLst>
            <pc:docMk/>
            <pc:sldMk cId="3456199016" sldId="337"/>
            <ac:spMk id="16" creationId="{27120645-FA8D-4D35-9C93-F085AB52836E}"/>
          </ac:spMkLst>
        </pc:spChg>
        <pc:spChg chg="mod">
          <ac:chgData name="熊谷 渉" userId="b7a4e8598c9bd55e" providerId="LiveId" clId="{A5ABFCBE-7B44-4D4A-A11F-B614C500C06D}" dt="2022-11-27T09:10:39.862" v="1697" actId="1076"/>
          <ac:spMkLst>
            <pc:docMk/>
            <pc:sldMk cId="3456199016" sldId="337"/>
            <ac:spMk id="17" creationId="{306D61D2-44E1-4ACF-A7BA-41BA74B18ECA}"/>
          </ac:spMkLst>
        </pc:spChg>
        <pc:spChg chg="mod">
          <ac:chgData name="熊谷 渉" userId="b7a4e8598c9bd55e" providerId="LiveId" clId="{A5ABFCBE-7B44-4D4A-A11F-B614C500C06D}" dt="2022-11-27T09:09:32.128" v="1664" actId="1076"/>
          <ac:spMkLst>
            <pc:docMk/>
            <pc:sldMk cId="3456199016" sldId="337"/>
            <ac:spMk id="18" creationId="{90D3AC7D-6B11-4AD7-BDC7-08133CF6C5E2}"/>
          </ac:spMkLst>
        </pc:spChg>
        <pc:spChg chg="mod">
          <ac:chgData name="熊谷 渉" userId="b7a4e8598c9bd55e" providerId="LiveId" clId="{A5ABFCBE-7B44-4D4A-A11F-B614C500C06D}" dt="2022-11-27T09:10:00.473" v="1672" actId="1076"/>
          <ac:spMkLst>
            <pc:docMk/>
            <pc:sldMk cId="3456199016" sldId="337"/>
            <ac:spMk id="19" creationId="{865FD246-FE2A-49C1-8F36-5EBF117FD0FE}"/>
          </ac:spMkLst>
        </pc:spChg>
        <pc:spChg chg="mod">
          <ac:chgData name="熊谷 渉" userId="b7a4e8598c9bd55e" providerId="LiveId" clId="{A5ABFCBE-7B44-4D4A-A11F-B614C500C06D}" dt="2022-11-27T09:09:51.038" v="1669" actId="164"/>
          <ac:spMkLst>
            <pc:docMk/>
            <pc:sldMk cId="3456199016" sldId="337"/>
            <ac:spMk id="29" creationId="{7CE08DE0-37B1-431C-B05F-F250F1B06314}"/>
          </ac:spMkLst>
        </pc:spChg>
        <pc:spChg chg="mod">
          <ac:chgData name="熊谷 渉" userId="b7a4e8598c9bd55e" providerId="LiveId" clId="{A5ABFCBE-7B44-4D4A-A11F-B614C500C06D}" dt="2022-11-27T09:09:51.038" v="1669" actId="164"/>
          <ac:spMkLst>
            <pc:docMk/>
            <pc:sldMk cId="3456199016" sldId="337"/>
            <ac:spMk id="30" creationId="{8018427E-C2D1-4E67-9B8A-30AB29A3AFEC}"/>
          </ac:spMkLst>
        </pc:spChg>
        <pc:spChg chg="mod">
          <ac:chgData name="熊谷 渉" userId="b7a4e8598c9bd55e" providerId="LiveId" clId="{A5ABFCBE-7B44-4D4A-A11F-B614C500C06D}" dt="2022-11-27T09:09:51.038" v="1669" actId="164"/>
          <ac:spMkLst>
            <pc:docMk/>
            <pc:sldMk cId="3456199016" sldId="337"/>
            <ac:spMk id="31" creationId="{36FAB473-1606-4CAC-8D15-5F6A7A731345}"/>
          </ac:spMkLst>
        </pc:spChg>
        <pc:spChg chg="mod">
          <ac:chgData name="熊谷 渉" userId="b7a4e8598c9bd55e" providerId="LiveId" clId="{A5ABFCBE-7B44-4D4A-A11F-B614C500C06D}" dt="2022-11-27T09:09:51.038" v="1669" actId="164"/>
          <ac:spMkLst>
            <pc:docMk/>
            <pc:sldMk cId="3456199016" sldId="337"/>
            <ac:spMk id="32" creationId="{CFA84D24-03BD-4554-9B85-C47CAB5DBF48}"/>
          </ac:spMkLst>
        </pc:spChg>
        <pc:spChg chg="mod">
          <ac:chgData name="熊谷 渉" userId="b7a4e8598c9bd55e" providerId="LiveId" clId="{A5ABFCBE-7B44-4D4A-A11F-B614C500C06D}" dt="2022-11-27T09:09:51.038" v="1669" actId="164"/>
          <ac:spMkLst>
            <pc:docMk/>
            <pc:sldMk cId="3456199016" sldId="337"/>
            <ac:spMk id="33" creationId="{09001270-56F9-4B01-955D-6150AD7E43E0}"/>
          </ac:spMkLst>
        </pc:spChg>
        <pc:spChg chg="mod">
          <ac:chgData name="熊谷 渉" userId="b7a4e8598c9bd55e" providerId="LiveId" clId="{A5ABFCBE-7B44-4D4A-A11F-B614C500C06D}" dt="2022-11-27T09:31:32.130" v="2648" actId="1037"/>
          <ac:spMkLst>
            <pc:docMk/>
            <pc:sldMk cId="3456199016" sldId="337"/>
            <ac:spMk id="36" creationId="{C7CEFAA4-68E4-4DB2-8450-E749E2113A77}"/>
          </ac:spMkLst>
        </pc:spChg>
        <pc:spChg chg="mod">
          <ac:chgData name="熊谷 渉" userId="b7a4e8598c9bd55e" providerId="LiveId" clId="{A5ABFCBE-7B44-4D4A-A11F-B614C500C06D}" dt="2022-11-27T09:09:18.579" v="1660" actId="1076"/>
          <ac:spMkLst>
            <pc:docMk/>
            <pc:sldMk cId="3456199016" sldId="337"/>
            <ac:spMk id="37" creationId="{FAA947F5-16F1-4A1B-9E92-907CC95BD172}"/>
          </ac:spMkLst>
        </pc:spChg>
        <pc:grpChg chg="add mod">
          <ac:chgData name="熊谷 渉" userId="b7a4e8598c9bd55e" providerId="LiveId" clId="{A5ABFCBE-7B44-4D4A-A11F-B614C500C06D}" dt="2022-11-27T09:10:44.979" v="1698" actId="1076"/>
          <ac:grpSpMkLst>
            <pc:docMk/>
            <pc:sldMk cId="3456199016" sldId="337"/>
            <ac:grpSpMk id="4" creationId="{9055FCEC-1543-B673-279F-81B8C67E0C2F}"/>
          </ac:grpSpMkLst>
        </pc:grpChg>
        <pc:picChg chg="del">
          <ac:chgData name="熊谷 渉" userId="b7a4e8598c9bd55e" providerId="LiveId" clId="{A5ABFCBE-7B44-4D4A-A11F-B614C500C06D}" dt="2022-11-27T09:08:27.250" v="1636" actId="478"/>
          <ac:picMkLst>
            <pc:docMk/>
            <pc:sldMk cId="3456199016" sldId="337"/>
            <ac:picMk id="2" creationId="{800D2575-EF6D-B9E6-B49C-770ED07332F8}"/>
          </ac:picMkLst>
        </pc:picChg>
        <pc:picChg chg="mod">
          <ac:chgData name="熊谷 渉" userId="b7a4e8598c9bd55e" providerId="LiveId" clId="{A5ABFCBE-7B44-4D4A-A11F-B614C500C06D}" dt="2022-11-27T09:10:47.314" v="1699" actId="1076"/>
          <ac:picMkLst>
            <pc:docMk/>
            <pc:sldMk cId="3456199016" sldId="337"/>
            <ac:picMk id="28" creationId="{B715046A-CA40-4DB9-BABB-25B8CFCBA8BB}"/>
          </ac:picMkLst>
        </pc:picChg>
        <pc:picChg chg="del">
          <ac:chgData name="熊谷 渉" userId="b7a4e8598c9bd55e" providerId="LiveId" clId="{A5ABFCBE-7B44-4D4A-A11F-B614C500C06D}" dt="2022-11-27T09:08:16.738" v="1632" actId="478"/>
          <ac:picMkLst>
            <pc:docMk/>
            <pc:sldMk cId="3456199016" sldId="337"/>
            <ac:picMk id="4098" creationId="{039D4117-1F1B-4C31-B4A2-FBCB8959D490}"/>
          </ac:picMkLst>
        </pc:picChg>
        <pc:picChg chg="mod">
          <ac:chgData name="熊谷 渉" userId="b7a4e8598c9bd55e" providerId="LiveId" clId="{A5ABFCBE-7B44-4D4A-A11F-B614C500C06D}" dt="2022-11-27T09:09:15.301" v="1659" actId="1076"/>
          <ac:picMkLst>
            <pc:docMk/>
            <pc:sldMk cId="3456199016" sldId="337"/>
            <ac:picMk id="4100" creationId="{939740CC-4504-4297-8606-DBC9A46BE553}"/>
          </ac:picMkLst>
        </pc:picChg>
        <pc:cxnChg chg="add mod">
          <ac:chgData name="熊谷 渉" userId="b7a4e8598c9bd55e" providerId="LiveId" clId="{A5ABFCBE-7B44-4D4A-A11F-B614C500C06D}" dt="2022-11-27T09:10:24.318" v="1694" actId="1038"/>
          <ac:cxnSpMkLst>
            <pc:docMk/>
            <pc:sldMk cId="3456199016" sldId="337"/>
            <ac:cxnSpMk id="10" creationId="{13F10573-D327-E712-4D65-E1BF269848EA}"/>
          </ac:cxnSpMkLst>
        </pc:cxnChg>
        <pc:cxnChg chg="mod">
          <ac:chgData name="熊谷 渉" userId="b7a4e8598c9bd55e" providerId="LiveId" clId="{A5ABFCBE-7B44-4D4A-A11F-B614C500C06D}" dt="2022-11-27T09:09:51.038" v="1669" actId="164"/>
          <ac:cxnSpMkLst>
            <pc:docMk/>
            <pc:sldMk cId="3456199016" sldId="337"/>
            <ac:cxnSpMk id="20" creationId="{EF6AA62F-4AB9-4382-A64E-2A032D52B4E9}"/>
          </ac:cxnSpMkLst>
        </pc:cxnChg>
        <pc:cxnChg chg="add mod">
          <ac:chgData name="熊谷 渉" userId="b7a4e8598c9bd55e" providerId="LiveId" clId="{A5ABFCBE-7B44-4D4A-A11F-B614C500C06D}" dt="2022-11-27T09:10:24.318" v="1694" actId="1038"/>
          <ac:cxnSpMkLst>
            <pc:docMk/>
            <pc:sldMk cId="3456199016" sldId="337"/>
            <ac:cxnSpMk id="21" creationId="{4C2C64D7-3BAB-FFD1-9039-90034EF85EA5}"/>
          </ac:cxnSpMkLst>
        </pc:cxnChg>
        <pc:cxnChg chg="mod">
          <ac:chgData name="熊谷 渉" userId="b7a4e8598c9bd55e" providerId="LiveId" clId="{A5ABFCBE-7B44-4D4A-A11F-B614C500C06D}" dt="2022-11-27T09:09:51.038" v="1669" actId="164"/>
          <ac:cxnSpMkLst>
            <pc:docMk/>
            <pc:sldMk cId="3456199016" sldId="337"/>
            <ac:cxnSpMk id="23" creationId="{DADA95EB-9763-40C8-BC6A-F3C170AF8556}"/>
          </ac:cxnSpMkLst>
        </pc:cxnChg>
        <pc:cxnChg chg="mod">
          <ac:chgData name="熊谷 渉" userId="b7a4e8598c9bd55e" providerId="LiveId" clId="{A5ABFCBE-7B44-4D4A-A11F-B614C500C06D}" dt="2022-11-27T09:09:51.038" v="1669" actId="164"/>
          <ac:cxnSpMkLst>
            <pc:docMk/>
            <pc:sldMk cId="3456199016" sldId="337"/>
            <ac:cxnSpMk id="26" creationId="{738FA1F8-541B-4C64-B926-B02F804A946E}"/>
          </ac:cxnSpMkLst>
        </pc:cxnChg>
      </pc:sldChg>
      <pc:sldChg chg="addSp delSp modSp add mod">
        <pc:chgData name="熊谷 渉" userId="b7a4e8598c9bd55e" providerId="LiveId" clId="{A5ABFCBE-7B44-4D4A-A11F-B614C500C06D}" dt="2022-11-27T09:48:30.519" v="3194" actId="207"/>
        <pc:sldMkLst>
          <pc:docMk/>
          <pc:sldMk cId="2442936220" sldId="338"/>
        </pc:sldMkLst>
        <pc:spChg chg="add mod">
          <ac:chgData name="熊谷 渉" userId="b7a4e8598c9bd55e" providerId="LiveId" clId="{A5ABFCBE-7B44-4D4A-A11F-B614C500C06D}" dt="2022-11-27T09:47:03.324" v="3165" actId="1076"/>
          <ac:spMkLst>
            <pc:docMk/>
            <pc:sldMk cId="2442936220" sldId="338"/>
            <ac:spMk id="2" creationId="{A78EB7FA-4F24-A502-A7C2-2F76688D41AF}"/>
          </ac:spMkLst>
        </pc:spChg>
        <pc:spChg chg="add mod">
          <ac:chgData name="熊谷 渉" userId="b7a4e8598c9bd55e" providerId="LiveId" clId="{A5ABFCBE-7B44-4D4A-A11F-B614C500C06D}" dt="2022-11-27T09:44:44.262" v="3101" actId="1076"/>
          <ac:spMkLst>
            <pc:docMk/>
            <pc:sldMk cId="2442936220" sldId="338"/>
            <ac:spMk id="4" creationId="{2E3655A5-3CBA-1B64-0F5A-7896061AA6C7}"/>
          </ac:spMkLst>
        </pc:spChg>
        <pc:spChg chg="mod">
          <ac:chgData name="熊谷 渉" userId="b7a4e8598c9bd55e" providerId="LiveId" clId="{A5ABFCBE-7B44-4D4A-A11F-B614C500C06D}" dt="2022-11-27T09:37:49.999" v="2779" actId="20577"/>
          <ac:spMkLst>
            <pc:docMk/>
            <pc:sldMk cId="2442936220" sldId="338"/>
            <ac:spMk id="5" creationId="{560C5BD5-1532-4087-ACF7-85710DC69FAA}"/>
          </ac:spMkLst>
        </pc:spChg>
        <pc:spChg chg="mod">
          <ac:chgData name="熊谷 渉" userId="b7a4e8598c9bd55e" providerId="LiveId" clId="{A5ABFCBE-7B44-4D4A-A11F-B614C500C06D}" dt="2022-11-27T09:41:02.907" v="3009" actId="20577"/>
          <ac:spMkLst>
            <pc:docMk/>
            <pc:sldMk cId="2442936220" sldId="338"/>
            <ac:spMk id="6" creationId="{1F609DF4-3152-4D3E-9CA5-170D4BE14906}"/>
          </ac:spMkLst>
        </pc:spChg>
        <pc:spChg chg="add mod">
          <ac:chgData name="熊谷 渉" userId="b7a4e8598c9bd55e" providerId="LiveId" clId="{A5ABFCBE-7B44-4D4A-A11F-B614C500C06D}" dt="2022-11-27T09:44:58.543" v="3120" actId="1038"/>
          <ac:spMkLst>
            <pc:docMk/>
            <pc:sldMk cId="2442936220" sldId="338"/>
            <ac:spMk id="8" creationId="{4DD68C0E-932A-D1C6-F9E6-DA47DE6E566D}"/>
          </ac:spMkLst>
        </pc:spChg>
        <pc:spChg chg="add mod">
          <ac:chgData name="熊谷 渉" userId="b7a4e8598c9bd55e" providerId="LiveId" clId="{A5ABFCBE-7B44-4D4A-A11F-B614C500C06D}" dt="2022-11-27T09:46:13.242" v="3158" actId="114"/>
          <ac:spMkLst>
            <pc:docMk/>
            <pc:sldMk cId="2442936220" sldId="338"/>
            <ac:spMk id="9" creationId="{C58D38B0-E09C-9E0D-9FF2-E9AEC69FA137}"/>
          </ac:spMkLst>
        </pc:spChg>
        <pc:spChg chg="add mod">
          <ac:chgData name="熊谷 渉" userId="b7a4e8598c9bd55e" providerId="LiveId" clId="{A5ABFCBE-7B44-4D4A-A11F-B614C500C06D}" dt="2022-11-27T09:44:44.262" v="3101" actId="1076"/>
          <ac:spMkLst>
            <pc:docMk/>
            <pc:sldMk cId="2442936220" sldId="338"/>
            <ac:spMk id="10" creationId="{5E3AF80C-7864-237E-7426-3BE36513CE10}"/>
          </ac:spMkLst>
        </pc:spChg>
        <pc:spChg chg="add mod">
          <ac:chgData name="熊谷 渉" userId="b7a4e8598c9bd55e" providerId="LiveId" clId="{A5ABFCBE-7B44-4D4A-A11F-B614C500C06D}" dt="2022-11-27T09:44:58.543" v="3120" actId="1038"/>
          <ac:spMkLst>
            <pc:docMk/>
            <pc:sldMk cId="2442936220" sldId="338"/>
            <ac:spMk id="11" creationId="{0AA4282C-82E6-5547-F8C7-7A835396EAD3}"/>
          </ac:spMkLst>
        </pc:spChg>
        <pc:spChg chg="add mod">
          <ac:chgData name="熊谷 渉" userId="b7a4e8598c9bd55e" providerId="LiveId" clId="{A5ABFCBE-7B44-4D4A-A11F-B614C500C06D}" dt="2022-11-27T09:47:31.908" v="3174" actId="1076"/>
          <ac:spMkLst>
            <pc:docMk/>
            <pc:sldMk cId="2442936220" sldId="338"/>
            <ac:spMk id="12" creationId="{7F23B9AB-8B15-179D-D21C-003AC1BB5179}"/>
          </ac:spMkLst>
        </pc:spChg>
        <pc:spChg chg="add mod">
          <ac:chgData name="熊谷 渉" userId="b7a4e8598c9bd55e" providerId="LiveId" clId="{A5ABFCBE-7B44-4D4A-A11F-B614C500C06D}" dt="2022-11-27T09:47:24.738" v="3172" actId="1076"/>
          <ac:spMkLst>
            <pc:docMk/>
            <pc:sldMk cId="2442936220" sldId="338"/>
            <ac:spMk id="14" creationId="{FE76AA00-3563-E6E6-3D6C-4672FCD9B845}"/>
          </ac:spMkLst>
        </pc:spChg>
        <pc:spChg chg="del">
          <ac:chgData name="熊谷 渉" userId="b7a4e8598c9bd55e" providerId="LiveId" clId="{A5ABFCBE-7B44-4D4A-A11F-B614C500C06D}" dt="2022-11-27T09:34:13.372" v="2734" actId="478"/>
          <ac:spMkLst>
            <pc:docMk/>
            <pc:sldMk cId="2442936220" sldId="338"/>
            <ac:spMk id="16" creationId="{866DC456-602B-46DD-B224-0C09EA8FFD57}"/>
          </ac:spMkLst>
        </pc:spChg>
        <pc:spChg chg="del">
          <ac:chgData name="熊谷 渉" userId="b7a4e8598c9bd55e" providerId="LiveId" clId="{A5ABFCBE-7B44-4D4A-A11F-B614C500C06D}" dt="2022-11-27T09:34:13.372" v="2734" actId="478"/>
          <ac:spMkLst>
            <pc:docMk/>
            <pc:sldMk cId="2442936220" sldId="338"/>
            <ac:spMk id="17" creationId="{671227CD-F98B-40AD-A53A-1FAEC50B9930}"/>
          </ac:spMkLst>
        </pc:spChg>
        <pc:spChg chg="add mod">
          <ac:chgData name="熊谷 渉" userId="b7a4e8598c9bd55e" providerId="LiveId" clId="{A5ABFCBE-7B44-4D4A-A11F-B614C500C06D}" dt="2022-11-27T09:47:12.137" v="3167" actId="1076"/>
          <ac:spMkLst>
            <pc:docMk/>
            <pc:sldMk cId="2442936220" sldId="338"/>
            <ac:spMk id="18" creationId="{302F866C-DEA8-829C-D256-FDB23C1118C1}"/>
          </ac:spMkLst>
        </pc:spChg>
        <pc:spChg chg="del">
          <ac:chgData name="熊谷 渉" userId="b7a4e8598c9bd55e" providerId="LiveId" clId="{A5ABFCBE-7B44-4D4A-A11F-B614C500C06D}" dt="2022-11-27T09:34:13.372" v="2734" actId="478"/>
          <ac:spMkLst>
            <pc:docMk/>
            <pc:sldMk cId="2442936220" sldId="338"/>
            <ac:spMk id="19" creationId="{59C28CEB-0FA1-4BE8-A00C-1A1734DA8A7A}"/>
          </ac:spMkLst>
        </pc:spChg>
        <pc:spChg chg="del">
          <ac:chgData name="熊谷 渉" userId="b7a4e8598c9bd55e" providerId="LiveId" clId="{A5ABFCBE-7B44-4D4A-A11F-B614C500C06D}" dt="2022-11-27T09:34:13.372" v="2734" actId="478"/>
          <ac:spMkLst>
            <pc:docMk/>
            <pc:sldMk cId="2442936220" sldId="338"/>
            <ac:spMk id="21" creationId="{57A4671A-290C-4EBE-B8BA-0BB4878A06EB}"/>
          </ac:spMkLst>
        </pc:spChg>
        <pc:spChg chg="add mod">
          <ac:chgData name="熊谷 渉" userId="b7a4e8598c9bd55e" providerId="LiveId" clId="{A5ABFCBE-7B44-4D4A-A11F-B614C500C06D}" dt="2022-11-27T09:47:19.223" v="3168" actId="1076"/>
          <ac:spMkLst>
            <pc:docMk/>
            <pc:sldMk cId="2442936220" sldId="338"/>
            <ac:spMk id="22" creationId="{EA147BD6-122A-C1AF-E020-F271157DD4C8}"/>
          </ac:spMkLst>
        </pc:spChg>
        <pc:spChg chg="del">
          <ac:chgData name="熊谷 渉" userId="b7a4e8598c9bd55e" providerId="LiveId" clId="{A5ABFCBE-7B44-4D4A-A11F-B614C500C06D}" dt="2022-11-27T09:34:13.372" v="2734" actId="478"/>
          <ac:spMkLst>
            <pc:docMk/>
            <pc:sldMk cId="2442936220" sldId="338"/>
            <ac:spMk id="23" creationId="{71490723-1A38-4298-A9D5-C5B83C38C43A}"/>
          </ac:spMkLst>
        </pc:spChg>
        <pc:spChg chg="add mod">
          <ac:chgData name="熊谷 渉" userId="b7a4e8598c9bd55e" providerId="LiveId" clId="{A5ABFCBE-7B44-4D4A-A11F-B614C500C06D}" dt="2022-11-27T09:47:28.983" v="3173" actId="1076"/>
          <ac:spMkLst>
            <pc:docMk/>
            <pc:sldMk cId="2442936220" sldId="338"/>
            <ac:spMk id="24" creationId="{59ED218C-07F6-FEF3-3656-B14FD2E5A517}"/>
          </ac:spMkLst>
        </pc:spChg>
        <pc:spChg chg="add del mod">
          <ac:chgData name="熊谷 渉" userId="b7a4e8598c9bd55e" providerId="LiveId" clId="{A5ABFCBE-7B44-4D4A-A11F-B614C500C06D}" dt="2022-11-27T09:46:36.870" v="3164" actId="478"/>
          <ac:spMkLst>
            <pc:docMk/>
            <pc:sldMk cId="2442936220" sldId="338"/>
            <ac:spMk id="25" creationId="{E0F4A60C-C77B-C041-9272-184BC7D8B31F}"/>
          </ac:spMkLst>
        </pc:spChg>
        <pc:spChg chg="add mod">
          <ac:chgData name="熊谷 渉" userId="b7a4e8598c9bd55e" providerId="LiveId" clId="{A5ABFCBE-7B44-4D4A-A11F-B614C500C06D}" dt="2022-11-27T09:44:44.262" v="3101" actId="1076"/>
          <ac:spMkLst>
            <pc:docMk/>
            <pc:sldMk cId="2442936220" sldId="338"/>
            <ac:spMk id="26" creationId="{8B4D1526-B10F-6AAD-4452-554D8E49AE6A}"/>
          </ac:spMkLst>
        </pc:spChg>
        <pc:spChg chg="add mod">
          <ac:chgData name="熊谷 渉" userId="b7a4e8598c9bd55e" providerId="LiveId" clId="{A5ABFCBE-7B44-4D4A-A11F-B614C500C06D}" dt="2022-11-27T09:44:49.388" v="3103" actId="1076"/>
          <ac:spMkLst>
            <pc:docMk/>
            <pc:sldMk cId="2442936220" sldId="338"/>
            <ac:spMk id="29" creationId="{56C80DDD-3FE4-F60A-F506-71E25EA354D4}"/>
          </ac:spMkLst>
        </pc:spChg>
        <pc:spChg chg="add mod">
          <ac:chgData name="熊谷 渉" userId="b7a4e8598c9bd55e" providerId="LiveId" clId="{A5ABFCBE-7B44-4D4A-A11F-B614C500C06D}" dt="2022-11-27T09:45:51.639" v="3153" actId="1076"/>
          <ac:spMkLst>
            <pc:docMk/>
            <pc:sldMk cId="2442936220" sldId="338"/>
            <ac:spMk id="30" creationId="{3A801D10-AD78-3861-9FE7-6607A3142D85}"/>
          </ac:spMkLst>
        </pc:spChg>
        <pc:spChg chg="add del mod">
          <ac:chgData name="熊谷 渉" userId="b7a4e8598c9bd55e" providerId="LiveId" clId="{A5ABFCBE-7B44-4D4A-A11F-B614C500C06D}" dt="2022-11-27T09:47:55.518" v="3177" actId="478"/>
          <ac:spMkLst>
            <pc:docMk/>
            <pc:sldMk cId="2442936220" sldId="338"/>
            <ac:spMk id="36" creationId="{BBC9F1DA-445E-0C2B-B63E-3FFEB19178D4}"/>
          </ac:spMkLst>
        </pc:spChg>
        <pc:spChg chg="add mod">
          <ac:chgData name="熊谷 渉" userId="b7a4e8598c9bd55e" providerId="LiveId" clId="{A5ABFCBE-7B44-4D4A-A11F-B614C500C06D}" dt="2022-11-27T09:48:30.519" v="3194" actId="207"/>
          <ac:spMkLst>
            <pc:docMk/>
            <pc:sldMk cId="2442936220" sldId="338"/>
            <ac:spMk id="37" creationId="{14DC390C-FF28-EA1C-C1DB-EAF492657366}"/>
          </ac:spMkLst>
        </pc:spChg>
        <pc:picChg chg="del mod">
          <ac:chgData name="熊谷 渉" userId="b7a4e8598c9bd55e" providerId="LiveId" clId="{A5ABFCBE-7B44-4D4A-A11F-B614C500C06D}" dt="2022-11-27T09:34:11.343" v="2733" actId="478"/>
          <ac:picMkLst>
            <pc:docMk/>
            <pc:sldMk cId="2442936220" sldId="338"/>
            <ac:picMk id="15" creationId="{121A27F3-FFD4-4F63-ABF2-C9A17735A5F7}"/>
          </ac:picMkLst>
        </pc:picChg>
        <pc:cxnChg chg="add mod">
          <ac:chgData name="熊谷 渉" userId="b7a4e8598c9bd55e" providerId="LiveId" clId="{A5ABFCBE-7B44-4D4A-A11F-B614C500C06D}" dt="2022-11-27T09:47:19.223" v="3168" actId="1076"/>
          <ac:cxnSpMkLst>
            <pc:docMk/>
            <pc:sldMk cId="2442936220" sldId="338"/>
            <ac:cxnSpMk id="13" creationId="{67A27700-4F0C-EEEE-6A0D-BC546531F410}"/>
          </ac:cxnSpMkLst>
        </pc:cxnChg>
        <pc:cxnChg chg="add mod">
          <ac:chgData name="熊谷 渉" userId="b7a4e8598c9bd55e" providerId="LiveId" clId="{A5ABFCBE-7B44-4D4A-A11F-B614C500C06D}" dt="2022-11-27T09:47:12.137" v="3167" actId="1076"/>
          <ac:cxnSpMkLst>
            <pc:docMk/>
            <pc:sldMk cId="2442936220" sldId="338"/>
            <ac:cxnSpMk id="20" creationId="{71B3245A-5A49-891E-FDD4-03E4C966B990}"/>
          </ac:cxnSpMkLst>
        </pc:cxnChg>
      </pc:sldChg>
      <pc:sldChg chg="addSp delSp modSp add mod">
        <pc:chgData name="熊谷 渉" userId="b7a4e8598c9bd55e" providerId="LiveId" clId="{A5ABFCBE-7B44-4D4A-A11F-B614C500C06D}" dt="2022-11-27T11:01:59.182" v="6336" actId="20577"/>
        <pc:sldMkLst>
          <pc:docMk/>
          <pc:sldMk cId="1300938394" sldId="339"/>
        </pc:sldMkLst>
        <pc:spChg chg="add del mod">
          <ac:chgData name="熊谷 渉" userId="b7a4e8598c9bd55e" providerId="LiveId" clId="{A5ABFCBE-7B44-4D4A-A11F-B614C500C06D}" dt="2022-11-27T09:51:05.286" v="3232" actId="478"/>
          <ac:spMkLst>
            <pc:docMk/>
            <pc:sldMk cId="1300938394" sldId="339"/>
            <ac:spMk id="2" creationId="{2E88B685-0562-469A-3FF8-D35F86ABF7A6}"/>
          </ac:spMkLst>
        </pc:spChg>
        <pc:spChg chg="add mod">
          <ac:chgData name="熊谷 渉" userId="b7a4e8598c9bd55e" providerId="LiveId" clId="{A5ABFCBE-7B44-4D4A-A11F-B614C500C06D}" dt="2022-11-27T10:25:52.028" v="4179" actId="1036"/>
          <ac:spMkLst>
            <pc:docMk/>
            <pc:sldMk cId="1300938394" sldId="339"/>
            <ac:spMk id="4" creationId="{058DA747-C63F-EC90-07A2-83BC280CEAD4}"/>
          </ac:spMkLst>
        </pc:spChg>
        <pc:spChg chg="mod">
          <ac:chgData name="熊谷 渉" userId="b7a4e8598c9bd55e" providerId="LiveId" clId="{A5ABFCBE-7B44-4D4A-A11F-B614C500C06D}" dt="2022-11-27T09:50:02.397" v="3226" actId="20577"/>
          <ac:spMkLst>
            <pc:docMk/>
            <pc:sldMk cId="1300938394" sldId="339"/>
            <ac:spMk id="5" creationId="{560C5BD5-1532-4087-ACF7-85710DC69FAA}"/>
          </ac:spMkLst>
        </pc:spChg>
        <pc:spChg chg="add mod">
          <ac:chgData name="熊谷 渉" userId="b7a4e8598c9bd55e" providerId="LiveId" clId="{A5ABFCBE-7B44-4D4A-A11F-B614C500C06D}" dt="2022-11-27T10:32:52.491" v="4875" actId="404"/>
          <ac:spMkLst>
            <pc:docMk/>
            <pc:sldMk cId="1300938394" sldId="339"/>
            <ac:spMk id="6" creationId="{ABE71D5C-79CF-363C-9A18-72216F8681EE}"/>
          </ac:spMkLst>
        </pc:spChg>
        <pc:spChg chg="add mod">
          <ac:chgData name="熊谷 渉" userId="b7a4e8598c9bd55e" providerId="LiveId" clId="{A5ABFCBE-7B44-4D4A-A11F-B614C500C06D}" dt="2022-11-27T10:25:52.028" v="4179" actId="1036"/>
          <ac:spMkLst>
            <pc:docMk/>
            <pc:sldMk cId="1300938394" sldId="339"/>
            <ac:spMk id="7" creationId="{C5BE2459-206F-794A-8538-D94196F4CE8E}"/>
          </ac:spMkLst>
        </pc:spChg>
        <pc:spChg chg="add mod">
          <ac:chgData name="熊谷 渉" userId="b7a4e8598c9bd55e" providerId="LiveId" clId="{A5ABFCBE-7B44-4D4A-A11F-B614C500C06D}" dt="2022-11-27T10:25:52.028" v="4179" actId="1036"/>
          <ac:spMkLst>
            <pc:docMk/>
            <pc:sldMk cId="1300938394" sldId="339"/>
            <ac:spMk id="8" creationId="{09625A0B-186C-4967-CF39-F14B2951454F}"/>
          </ac:spMkLst>
        </pc:spChg>
        <pc:spChg chg="add mod">
          <ac:chgData name="熊谷 渉" userId="b7a4e8598c9bd55e" providerId="LiveId" clId="{A5ABFCBE-7B44-4D4A-A11F-B614C500C06D}" dt="2022-11-27T10:32:52.491" v="4875" actId="404"/>
          <ac:spMkLst>
            <pc:docMk/>
            <pc:sldMk cId="1300938394" sldId="339"/>
            <ac:spMk id="10" creationId="{FE2FD7C5-7F7E-5843-785F-B7C7DF15C0FF}"/>
          </ac:spMkLst>
        </pc:spChg>
        <pc:spChg chg="mod">
          <ac:chgData name="熊谷 渉" userId="b7a4e8598c9bd55e" providerId="LiveId" clId="{A5ABFCBE-7B44-4D4A-A11F-B614C500C06D}" dt="2022-11-27T10:47:40.668" v="5278" actId="20577"/>
          <ac:spMkLst>
            <pc:docMk/>
            <pc:sldMk cId="1300938394" sldId="339"/>
            <ac:spMk id="11" creationId="{E3EB9F8A-5157-40C2-A404-AF4708DDEA22}"/>
          </ac:spMkLst>
        </pc:spChg>
        <pc:spChg chg="add del mod">
          <ac:chgData name="熊谷 渉" userId="b7a4e8598c9bd55e" providerId="LiveId" clId="{A5ABFCBE-7B44-4D4A-A11F-B614C500C06D}" dt="2022-11-27T09:53:57.672" v="3569" actId="478"/>
          <ac:spMkLst>
            <pc:docMk/>
            <pc:sldMk cId="1300938394" sldId="339"/>
            <ac:spMk id="12" creationId="{71BC5458-AECD-B158-6234-F9CEEAE00814}"/>
          </ac:spMkLst>
        </pc:spChg>
        <pc:spChg chg="add mod">
          <ac:chgData name="熊谷 渉" userId="b7a4e8598c9bd55e" providerId="LiveId" clId="{A5ABFCBE-7B44-4D4A-A11F-B614C500C06D}" dt="2022-11-27T10:32:52.491" v="4875" actId="404"/>
          <ac:spMkLst>
            <pc:docMk/>
            <pc:sldMk cId="1300938394" sldId="339"/>
            <ac:spMk id="13" creationId="{27EB1A12-09AD-B471-364F-FF4C4FA5A499}"/>
          </ac:spMkLst>
        </pc:spChg>
        <pc:spChg chg="add mod">
          <ac:chgData name="熊谷 渉" userId="b7a4e8598c9bd55e" providerId="LiveId" clId="{A5ABFCBE-7B44-4D4A-A11F-B614C500C06D}" dt="2022-11-27T10:25:52.028" v="4179" actId="1036"/>
          <ac:spMkLst>
            <pc:docMk/>
            <pc:sldMk cId="1300938394" sldId="339"/>
            <ac:spMk id="14" creationId="{B9096CA4-3296-71B7-EA9F-16DBB30F4F14}"/>
          </ac:spMkLst>
        </pc:spChg>
        <pc:spChg chg="add del mod">
          <ac:chgData name="熊谷 渉" userId="b7a4e8598c9bd55e" providerId="LiveId" clId="{A5ABFCBE-7B44-4D4A-A11F-B614C500C06D}" dt="2022-11-27T09:51:25.445" v="3254" actId="478"/>
          <ac:spMkLst>
            <pc:docMk/>
            <pc:sldMk cId="1300938394" sldId="339"/>
            <ac:spMk id="15" creationId="{4E33F4FC-8AAB-E551-C23C-44C2C53996FE}"/>
          </ac:spMkLst>
        </pc:spChg>
        <pc:spChg chg="add del mod">
          <ac:chgData name="熊谷 渉" userId="b7a4e8598c9bd55e" providerId="LiveId" clId="{A5ABFCBE-7B44-4D4A-A11F-B614C500C06D}" dt="2022-11-27T09:51:15.401" v="3243" actId="478"/>
          <ac:spMkLst>
            <pc:docMk/>
            <pc:sldMk cId="1300938394" sldId="339"/>
            <ac:spMk id="16" creationId="{B1EFD6D0-8B36-97FB-60A6-23564A71617F}"/>
          </ac:spMkLst>
        </pc:spChg>
        <pc:spChg chg="add del mod">
          <ac:chgData name="熊谷 渉" userId="b7a4e8598c9bd55e" providerId="LiveId" clId="{A5ABFCBE-7B44-4D4A-A11F-B614C500C06D}" dt="2022-11-27T09:53:52.189" v="3567" actId="478"/>
          <ac:spMkLst>
            <pc:docMk/>
            <pc:sldMk cId="1300938394" sldId="339"/>
            <ac:spMk id="17" creationId="{1816BE99-5D15-3F50-703E-36B707042BC7}"/>
          </ac:spMkLst>
        </pc:spChg>
        <pc:spChg chg="add mod">
          <ac:chgData name="熊谷 渉" userId="b7a4e8598c9bd55e" providerId="LiveId" clId="{A5ABFCBE-7B44-4D4A-A11F-B614C500C06D}" dt="2022-11-27T10:25:52.028" v="4179" actId="1036"/>
          <ac:spMkLst>
            <pc:docMk/>
            <pc:sldMk cId="1300938394" sldId="339"/>
            <ac:spMk id="18" creationId="{DD44EB18-6D66-2E60-51AE-54BF63ECB0DF}"/>
          </ac:spMkLst>
        </pc:spChg>
        <pc:spChg chg="add mod">
          <ac:chgData name="熊谷 渉" userId="b7a4e8598c9bd55e" providerId="LiveId" clId="{A5ABFCBE-7B44-4D4A-A11F-B614C500C06D}" dt="2022-11-27T10:32:52.491" v="4875" actId="404"/>
          <ac:spMkLst>
            <pc:docMk/>
            <pc:sldMk cId="1300938394" sldId="339"/>
            <ac:spMk id="19" creationId="{04DFDB2B-E126-20C9-9744-FBB59DC6C813}"/>
          </ac:spMkLst>
        </pc:spChg>
        <pc:spChg chg="add mod">
          <ac:chgData name="熊谷 渉" userId="b7a4e8598c9bd55e" providerId="LiveId" clId="{A5ABFCBE-7B44-4D4A-A11F-B614C500C06D}" dt="2022-11-27T10:19:34.314" v="3859" actId="404"/>
          <ac:spMkLst>
            <pc:docMk/>
            <pc:sldMk cId="1300938394" sldId="339"/>
            <ac:spMk id="22" creationId="{95A964B0-F408-7F47-C07E-BA5F139A02DD}"/>
          </ac:spMkLst>
        </pc:spChg>
        <pc:spChg chg="add mod">
          <ac:chgData name="熊谷 渉" userId="b7a4e8598c9bd55e" providerId="LiveId" clId="{A5ABFCBE-7B44-4D4A-A11F-B614C500C06D}" dt="2022-11-27T10:24:22.442" v="4068" actId="1036"/>
          <ac:spMkLst>
            <pc:docMk/>
            <pc:sldMk cId="1300938394" sldId="339"/>
            <ac:spMk id="23" creationId="{28C04673-D9A0-D7F5-B513-54F220998762}"/>
          </ac:spMkLst>
        </pc:spChg>
        <pc:spChg chg="add mod">
          <ac:chgData name="熊谷 渉" userId="b7a4e8598c9bd55e" providerId="LiveId" clId="{A5ABFCBE-7B44-4D4A-A11F-B614C500C06D}" dt="2022-11-27T10:24:33.672" v="4072" actId="20577"/>
          <ac:spMkLst>
            <pc:docMk/>
            <pc:sldMk cId="1300938394" sldId="339"/>
            <ac:spMk id="24" creationId="{F1819E95-8577-EF3C-F6D0-5389085CE634}"/>
          </ac:spMkLst>
        </pc:spChg>
        <pc:spChg chg="add mod">
          <ac:chgData name="熊谷 渉" userId="b7a4e8598c9bd55e" providerId="LiveId" clId="{A5ABFCBE-7B44-4D4A-A11F-B614C500C06D}" dt="2022-11-27T10:18:46.854" v="3794" actId="1036"/>
          <ac:spMkLst>
            <pc:docMk/>
            <pc:sldMk cId="1300938394" sldId="339"/>
            <ac:spMk id="27" creationId="{79D23145-6DAF-C96C-8E29-E75D7577FA98}"/>
          </ac:spMkLst>
        </pc:spChg>
        <pc:spChg chg="add mod">
          <ac:chgData name="熊谷 渉" userId="b7a4e8598c9bd55e" providerId="LiveId" clId="{A5ABFCBE-7B44-4D4A-A11F-B614C500C06D}" dt="2022-11-27T10:18:46.854" v="3794" actId="1036"/>
          <ac:spMkLst>
            <pc:docMk/>
            <pc:sldMk cId="1300938394" sldId="339"/>
            <ac:spMk id="28" creationId="{A4816026-AFB7-DAD0-7ADC-4B9C16BF80A7}"/>
          </ac:spMkLst>
        </pc:spChg>
        <pc:spChg chg="add mod">
          <ac:chgData name="熊谷 渉" userId="b7a4e8598c9bd55e" providerId="LiveId" clId="{A5ABFCBE-7B44-4D4A-A11F-B614C500C06D}" dt="2022-11-27T10:24:22.442" v="4068" actId="1036"/>
          <ac:spMkLst>
            <pc:docMk/>
            <pc:sldMk cId="1300938394" sldId="339"/>
            <ac:spMk id="29" creationId="{C92EC1A3-AAF4-78A7-4D0B-8E3005447F13}"/>
          </ac:spMkLst>
        </pc:spChg>
        <pc:spChg chg="add mod">
          <ac:chgData name="熊谷 渉" userId="b7a4e8598c9bd55e" providerId="LiveId" clId="{A5ABFCBE-7B44-4D4A-A11F-B614C500C06D}" dt="2022-11-27T11:01:59.182" v="6336" actId="20577"/>
          <ac:spMkLst>
            <pc:docMk/>
            <pc:sldMk cId="1300938394" sldId="339"/>
            <ac:spMk id="41" creationId="{26D1C307-6262-2A59-D402-7DC559431486}"/>
          </ac:spMkLst>
        </pc:spChg>
        <pc:spChg chg="add mod">
          <ac:chgData name="熊谷 渉" userId="b7a4e8598c9bd55e" providerId="LiveId" clId="{A5ABFCBE-7B44-4D4A-A11F-B614C500C06D}" dt="2022-11-27T10:24:01.719" v="4058" actId="14100"/>
          <ac:spMkLst>
            <pc:docMk/>
            <pc:sldMk cId="1300938394" sldId="339"/>
            <ac:spMk id="42" creationId="{04DEF878-FD1B-1FC9-5242-7D9109C67585}"/>
          </ac:spMkLst>
        </pc:spChg>
        <pc:spChg chg="add mod">
          <ac:chgData name="熊谷 渉" userId="b7a4e8598c9bd55e" providerId="LiveId" clId="{A5ABFCBE-7B44-4D4A-A11F-B614C500C06D}" dt="2022-11-27T10:30:51.246" v="4690" actId="1076"/>
          <ac:spMkLst>
            <pc:docMk/>
            <pc:sldMk cId="1300938394" sldId="339"/>
            <ac:spMk id="43" creationId="{875A965D-E0AA-1F1C-BB52-F21E640251DE}"/>
          </ac:spMkLst>
        </pc:spChg>
        <pc:spChg chg="add mod">
          <ac:chgData name="熊谷 渉" userId="b7a4e8598c9bd55e" providerId="LiveId" clId="{A5ABFCBE-7B44-4D4A-A11F-B614C500C06D}" dt="2022-11-27T10:30:55.833" v="4705" actId="1036"/>
          <ac:spMkLst>
            <pc:docMk/>
            <pc:sldMk cId="1300938394" sldId="339"/>
            <ac:spMk id="49" creationId="{3B6F363C-6EB7-6D9A-C22D-25FB0DFDD3B5}"/>
          </ac:spMkLst>
        </pc:spChg>
        <pc:spChg chg="add mod">
          <ac:chgData name="熊谷 渉" userId="b7a4e8598c9bd55e" providerId="LiveId" clId="{A5ABFCBE-7B44-4D4A-A11F-B614C500C06D}" dt="2022-11-27T10:30:55.833" v="4705" actId="1036"/>
          <ac:spMkLst>
            <pc:docMk/>
            <pc:sldMk cId="1300938394" sldId="339"/>
            <ac:spMk id="50" creationId="{BEE99BB1-6B4D-997F-596B-77511019D5D4}"/>
          </ac:spMkLst>
        </pc:spChg>
        <pc:spChg chg="add mod">
          <ac:chgData name="熊谷 渉" userId="b7a4e8598c9bd55e" providerId="LiveId" clId="{A5ABFCBE-7B44-4D4A-A11F-B614C500C06D}" dt="2022-11-27T10:30:55.833" v="4705" actId="1036"/>
          <ac:spMkLst>
            <pc:docMk/>
            <pc:sldMk cId="1300938394" sldId="339"/>
            <ac:spMk id="51" creationId="{8D47E90B-F742-C673-A7F7-699D7DEA6321}"/>
          </ac:spMkLst>
        </pc:spChg>
        <pc:spChg chg="add mod">
          <ac:chgData name="熊谷 渉" userId="b7a4e8598c9bd55e" providerId="LiveId" clId="{A5ABFCBE-7B44-4D4A-A11F-B614C500C06D}" dt="2022-11-27T10:30:55.833" v="4705" actId="1036"/>
          <ac:spMkLst>
            <pc:docMk/>
            <pc:sldMk cId="1300938394" sldId="339"/>
            <ac:spMk id="52" creationId="{B1DC325E-45ED-142C-03D5-8FD3AB35191D}"/>
          </ac:spMkLst>
        </pc:spChg>
        <pc:spChg chg="add mod">
          <ac:chgData name="熊谷 渉" userId="b7a4e8598c9bd55e" providerId="LiveId" clId="{A5ABFCBE-7B44-4D4A-A11F-B614C500C06D}" dt="2022-11-27T10:30:55.833" v="4705" actId="1036"/>
          <ac:spMkLst>
            <pc:docMk/>
            <pc:sldMk cId="1300938394" sldId="339"/>
            <ac:spMk id="53" creationId="{962A5E90-38E1-5D04-1C1F-8A5DAFAB938E}"/>
          </ac:spMkLst>
        </pc:spChg>
        <pc:spChg chg="add mod">
          <ac:chgData name="熊谷 渉" userId="b7a4e8598c9bd55e" providerId="LiveId" clId="{A5ABFCBE-7B44-4D4A-A11F-B614C500C06D}" dt="2022-11-27T10:30:55.833" v="4705" actId="1036"/>
          <ac:spMkLst>
            <pc:docMk/>
            <pc:sldMk cId="1300938394" sldId="339"/>
            <ac:spMk id="54" creationId="{76BD2E37-4239-3910-EF21-40457FC60828}"/>
          </ac:spMkLst>
        </pc:spChg>
        <pc:spChg chg="add mod">
          <ac:chgData name="熊谷 渉" userId="b7a4e8598c9bd55e" providerId="LiveId" clId="{A5ABFCBE-7B44-4D4A-A11F-B614C500C06D}" dt="2022-11-27T10:30:55.833" v="4705" actId="1036"/>
          <ac:spMkLst>
            <pc:docMk/>
            <pc:sldMk cId="1300938394" sldId="339"/>
            <ac:spMk id="55" creationId="{3277E43E-0339-DC7E-4E34-F100C870051E}"/>
          </ac:spMkLst>
        </pc:spChg>
        <pc:spChg chg="add mod">
          <ac:chgData name="熊谷 渉" userId="b7a4e8598c9bd55e" providerId="LiveId" clId="{A5ABFCBE-7B44-4D4A-A11F-B614C500C06D}" dt="2022-11-27T10:30:55.833" v="4705" actId="1036"/>
          <ac:spMkLst>
            <pc:docMk/>
            <pc:sldMk cId="1300938394" sldId="339"/>
            <ac:spMk id="56" creationId="{C7C3890A-CCFF-8293-DE61-D5FB3A4C7ECB}"/>
          </ac:spMkLst>
        </pc:spChg>
        <pc:spChg chg="add mod">
          <ac:chgData name="熊谷 渉" userId="b7a4e8598c9bd55e" providerId="LiveId" clId="{A5ABFCBE-7B44-4D4A-A11F-B614C500C06D}" dt="2022-11-27T10:30:55.833" v="4705" actId="1036"/>
          <ac:spMkLst>
            <pc:docMk/>
            <pc:sldMk cId="1300938394" sldId="339"/>
            <ac:spMk id="57" creationId="{10ED4A68-427D-DFDD-1D2A-C109B0FF37F8}"/>
          </ac:spMkLst>
        </pc:spChg>
        <pc:spChg chg="add mod">
          <ac:chgData name="熊谷 渉" userId="b7a4e8598c9bd55e" providerId="LiveId" clId="{A5ABFCBE-7B44-4D4A-A11F-B614C500C06D}" dt="2022-11-27T10:30:55.833" v="4705" actId="1036"/>
          <ac:spMkLst>
            <pc:docMk/>
            <pc:sldMk cId="1300938394" sldId="339"/>
            <ac:spMk id="58" creationId="{815154A8-3903-6A26-8C3D-E4492B739252}"/>
          </ac:spMkLst>
        </pc:spChg>
        <pc:spChg chg="add mod">
          <ac:chgData name="熊谷 渉" userId="b7a4e8598c9bd55e" providerId="LiveId" clId="{A5ABFCBE-7B44-4D4A-A11F-B614C500C06D}" dt="2022-11-27T10:47:09.930" v="5243" actId="1076"/>
          <ac:spMkLst>
            <pc:docMk/>
            <pc:sldMk cId="1300938394" sldId="339"/>
            <ac:spMk id="63" creationId="{C788BF05-BD30-AF14-62AD-3718C1806238}"/>
          </ac:spMkLst>
        </pc:spChg>
        <pc:spChg chg="add mod">
          <ac:chgData name="熊谷 渉" userId="b7a4e8598c9bd55e" providerId="LiveId" clId="{A5ABFCBE-7B44-4D4A-A11F-B614C500C06D}" dt="2022-11-27T10:34:26.477" v="4966" actId="1076"/>
          <ac:spMkLst>
            <pc:docMk/>
            <pc:sldMk cId="1300938394" sldId="339"/>
            <ac:spMk id="64" creationId="{59F0CB4B-97CE-76A5-2E79-AE1E21C0CA16}"/>
          </ac:spMkLst>
        </pc:spChg>
        <pc:spChg chg="add mod">
          <ac:chgData name="熊谷 渉" userId="b7a4e8598c9bd55e" providerId="LiveId" clId="{A5ABFCBE-7B44-4D4A-A11F-B614C500C06D}" dt="2022-11-27T10:31:12.996" v="4719" actId="1076"/>
          <ac:spMkLst>
            <pc:docMk/>
            <pc:sldMk cId="1300938394" sldId="339"/>
            <ac:spMk id="65" creationId="{99EDF540-1142-C706-77BE-93321C1C9C1A}"/>
          </ac:spMkLst>
        </pc:spChg>
        <pc:spChg chg="add mod">
          <ac:chgData name="熊谷 渉" userId="b7a4e8598c9bd55e" providerId="LiveId" clId="{A5ABFCBE-7B44-4D4A-A11F-B614C500C06D}" dt="2022-11-27T10:31:20.949" v="4722" actId="20577"/>
          <ac:spMkLst>
            <pc:docMk/>
            <pc:sldMk cId="1300938394" sldId="339"/>
            <ac:spMk id="66" creationId="{5602764F-F939-5584-9F7B-DF1748816A08}"/>
          </ac:spMkLst>
        </pc:spChg>
        <pc:spChg chg="add mod">
          <ac:chgData name="熊谷 渉" userId="b7a4e8598c9bd55e" providerId="LiveId" clId="{A5ABFCBE-7B44-4D4A-A11F-B614C500C06D}" dt="2022-11-27T10:31:37.355" v="4729" actId="1036"/>
          <ac:spMkLst>
            <pc:docMk/>
            <pc:sldMk cId="1300938394" sldId="339"/>
            <ac:spMk id="67" creationId="{8B46CD71-1940-AFE8-5D5F-381269360CD9}"/>
          </ac:spMkLst>
        </pc:spChg>
        <pc:spChg chg="add mod">
          <ac:chgData name="熊谷 渉" userId="b7a4e8598c9bd55e" providerId="LiveId" clId="{A5ABFCBE-7B44-4D4A-A11F-B614C500C06D}" dt="2022-11-27T10:32:29.432" v="4874" actId="1076"/>
          <ac:spMkLst>
            <pc:docMk/>
            <pc:sldMk cId="1300938394" sldId="339"/>
            <ac:spMk id="68" creationId="{EB564073-9695-FD46-E154-139B4A50298A}"/>
          </ac:spMkLst>
        </pc:spChg>
        <pc:picChg chg="add del mod">
          <ac:chgData name="熊谷 渉" userId="b7a4e8598c9bd55e" providerId="LiveId" clId="{A5ABFCBE-7B44-4D4A-A11F-B614C500C06D}" dt="2022-11-27T10:00:22.948" v="3635" actId="478"/>
          <ac:picMkLst>
            <pc:docMk/>
            <pc:sldMk cId="1300938394" sldId="339"/>
            <ac:picMk id="20" creationId="{BA35BEE1-6EEB-A8DE-94D4-FF13A122033E}"/>
          </ac:picMkLst>
        </pc:picChg>
        <pc:picChg chg="add mod modCrop">
          <ac:chgData name="熊谷 渉" userId="b7a4e8598c9bd55e" providerId="LiveId" clId="{A5ABFCBE-7B44-4D4A-A11F-B614C500C06D}" dt="2022-11-27T10:19:29.274" v="3857" actId="1076"/>
          <ac:picMkLst>
            <pc:docMk/>
            <pc:sldMk cId="1300938394" sldId="339"/>
            <ac:picMk id="21" creationId="{1D5A0D7A-383B-15EE-3561-AEC93D64DA67}"/>
          </ac:picMkLst>
        </pc:picChg>
        <pc:picChg chg="add mod ord">
          <ac:chgData name="熊谷 渉" userId="b7a4e8598c9bd55e" providerId="LiveId" clId="{A5ABFCBE-7B44-4D4A-A11F-B614C500C06D}" dt="2022-11-27T10:24:22.442" v="4068" actId="1036"/>
          <ac:picMkLst>
            <pc:docMk/>
            <pc:sldMk cId="1300938394" sldId="339"/>
            <ac:picMk id="26" creationId="{E6549D75-9B73-A1CF-BB42-E9E01899F024}"/>
          </ac:picMkLst>
        </pc:picChg>
        <pc:cxnChg chg="add mod">
          <ac:chgData name="熊谷 渉" userId="b7a4e8598c9bd55e" providerId="LiveId" clId="{A5ABFCBE-7B44-4D4A-A11F-B614C500C06D}" dt="2022-11-27T10:24:22.442" v="4068" actId="1036"/>
          <ac:cxnSpMkLst>
            <pc:docMk/>
            <pc:sldMk cId="1300938394" sldId="339"/>
            <ac:cxnSpMk id="31" creationId="{6EB593BC-82EB-B404-1EFE-4CEA70EF4DBE}"/>
          </ac:cxnSpMkLst>
        </pc:cxnChg>
        <pc:cxnChg chg="add mod">
          <ac:chgData name="熊谷 渉" userId="b7a4e8598c9bd55e" providerId="LiveId" clId="{A5ABFCBE-7B44-4D4A-A11F-B614C500C06D}" dt="2022-11-27T10:24:22.442" v="4068" actId="1036"/>
          <ac:cxnSpMkLst>
            <pc:docMk/>
            <pc:sldMk cId="1300938394" sldId="339"/>
            <ac:cxnSpMk id="32" creationId="{BD8DC3D1-FE54-9293-6D0C-36E818D6544C}"/>
          </ac:cxnSpMkLst>
        </pc:cxnChg>
        <pc:cxnChg chg="add mod">
          <ac:chgData name="熊谷 渉" userId="b7a4e8598c9bd55e" providerId="LiveId" clId="{A5ABFCBE-7B44-4D4A-A11F-B614C500C06D}" dt="2022-11-27T10:24:22.442" v="4068" actId="1036"/>
          <ac:cxnSpMkLst>
            <pc:docMk/>
            <pc:sldMk cId="1300938394" sldId="339"/>
            <ac:cxnSpMk id="39" creationId="{9B96C1EB-8C16-87E7-A75A-3BDF7711650C}"/>
          </ac:cxnSpMkLst>
        </pc:cxnChg>
        <pc:cxnChg chg="add mod">
          <ac:chgData name="熊谷 渉" userId="b7a4e8598c9bd55e" providerId="LiveId" clId="{A5ABFCBE-7B44-4D4A-A11F-B614C500C06D}" dt="2022-11-27T10:30:55.833" v="4705" actId="1036"/>
          <ac:cxnSpMkLst>
            <pc:docMk/>
            <pc:sldMk cId="1300938394" sldId="339"/>
            <ac:cxnSpMk id="45" creationId="{F879999F-28FC-80A8-8A8E-4ACEF615E7A8}"/>
          </ac:cxnSpMkLst>
        </pc:cxnChg>
        <pc:cxnChg chg="add mod">
          <ac:chgData name="熊谷 渉" userId="b7a4e8598c9bd55e" providerId="LiveId" clId="{A5ABFCBE-7B44-4D4A-A11F-B614C500C06D}" dt="2022-11-27T10:30:55.833" v="4705" actId="1036"/>
          <ac:cxnSpMkLst>
            <pc:docMk/>
            <pc:sldMk cId="1300938394" sldId="339"/>
            <ac:cxnSpMk id="46" creationId="{7F2155D7-DD03-4C55-8F57-D8EA1699B276}"/>
          </ac:cxnSpMkLst>
        </pc:cxnChg>
        <pc:cxnChg chg="add mod">
          <ac:chgData name="熊谷 渉" userId="b7a4e8598c9bd55e" providerId="LiveId" clId="{A5ABFCBE-7B44-4D4A-A11F-B614C500C06D}" dt="2022-11-27T10:30:55.833" v="4705" actId="1036"/>
          <ac:cxnSpMkLst>
            <pc:docMk/>
            <pc:sldMk cId="1300938394" sldId="339"/>
            <ac:cxnSpMk id="60" creationId="{4039623C-8CFA-E295-15CD-041F7C18F3C6}"/>
          </ac:cxnSpMkLst>
        </pc:cxnChg>
        <pc:cxnChg chg="add mod">
          <ac:chgData name="熊谷 渉" userId="b7a4e8598c9bd55e" providerId="LiveId" clId="{A5ABFCBE-7B44-4D4A-A11F-B614C500C06D}" dt="2022-11-27T10:30:55.833" v="4705" actId="1036"/>
          <ac:cxnSpMkLst>
            <pc:docMk/>
            <pc:sldMk cId="1300938394" sldId="339"/>
            <ac:cxnSpMk id="62" creationId="{44DA5969-F749-D51B-C945-6E81FAB97ED4}"/>
          </ac:cxnSpMkLst>
        </pc:cxnChg>
      </pc:sldChg>
      <pc:sldChg chg="delSp modSp add mod">
        <pc:chgData name="熊谷 渉" userId="b7a4e8598c9bd55e" providerId="LiveId" clId="{A5ABFCBE-7B44-4D4A-A11F-B614C500C06D}" dt="2022-11-27T11:28:18.735" v="8820" actId="20577"/>
        <pc:sldMkLst>
          <pc:docMk/>
          <pc:sldMk cId="737289303" sldId="340"/>
        </pc:sldMkLst>
        <pc:spChg chg="del">
          <ac:chgData name="熊谷 渉" userId="b7a4e8598c9bd55e" providerId="LiveId" clId="{A5ABFCBE-7B44-4D4A-A11F-B614C500C06D}" dt="2022-11-27T10:48:50.211" v="5304" actId="478"/>
          <ac:spMkLst>
            <pc:docMk/>
            <pc:sldMk cId="737289303" sldId="340"/>
            <ac:spMk id="4" creationId="{058DA747-C63F-EC90-07A2-83BC280CEAD4}"/>
          </ac:spMkLst>
        </pc:spChg>
        <pc:spChg chg="mod">
          <ac:chgData name="熊谷 渉" userId="b7a4e8598c9bd55e" providerId="LiveId" clId="{A5ABFCBE-7B44-4D4A-A11F-B614C500C06D}" dt="2022-11-27T10:48:45.409" v="5303" actId="20577"/>
          <ac:spMkLst>
            <pc:docMk/>
            <pc:sldMk cId="737289303" sldId="340"/>
            <ac:spMk id="5" creationId="{560C5BD5-1532-4087-ACF7-85710DC69FAA}"/>
          </ac:spMkLst>
        </pc:spChg>
        <pc:spChg chg="del">
          <ac:chgData name="熊谷 渉" userId="b7a4e8598c9bd55e" providerId="LiveId" clId="{A5ABFCBE-7B44-4D4A-A11F-B614C500C06D}" dt="2022-11-27T10:48:50.211" v="5304" actId="478"/>
          <ac:spMkLst>
            <pc:docMk/>
            <pc:sldMk cId="737289303" sldId="340"/>
            <ac:spMk id="6" creationId="{ABE71D5C-79CF-363C-9A18-72216F8681EE}"/>
          </ac:spMkLst>
        </pc:spChg>
        <pc:spChg chg="del">
          <ac:chgData name="熊谷 渉" userId="b7a4e8598c9bd55e" providerId="LiveId" clId="{A5ABFCBE-7B44-4D4A-A11F-B614C500C06D}" dt="2022-11-27T10:48:50.211" v="5304" actId="478"/>
          <ac:spMkLst>
            <pc:docMk/>
            <pc:sldMk cId="737289303" sldId="340"/>
            <ac:spMk id="7" creationId="{C5BE2459-206F-794A-8538-D94196F4CE8E}"/>
          </ac:spMkLst>
        </pc:spChg>
        <pc:spChg chg="del">
          <ac:chgData name="熊谷 渉" userId="b7a4e8598c9bd55e" providerId="LiveId" clId="{A5ABFCBE-7B44-4D4A-A11F-B614C500C06D}" dt="2022-11-27T10:48:50.211" v="5304" actId="478"/>
          <ac:spMkLst>
            <pc:docMk/>
            <pc:sldMk cId="737289303" sldId="340"/>
            <ac:spMk id="8" creationId="{09625A0B-186C-4967-CF39-F14B2951454F}"/>
          </ac:spMkLst>
        </pc:spChg>
        <pc:spChg chg="mod">
          <ac:chgData name="熊谷 渉" userId="b7a4e8598c9bd55e" providerId="LiveId" clId="{A5ABFCBE-7B44-4D4A-A11F-B614C500C06D}" dt="2022-11-27T10:48:37.349" v="5281" actId="1076"/>
          <ac:spMkLst>
            <pc:docMk/>
            <pc:sldMk cId="737289303" sldId="340"/>
            <ac:spMk id="9" creationId="{CA1D6783-689C-4B0C-ACFD-044AEE63C6CD}"/>
          </ac:spMkLst>
        </pc:spChg>
        <pc:spChg chg="del">
          <ac:chgData name="熊谷 渉" userId="b7a4e8598c9bd55e" providerId="LiveId" clId="{A5ABFCBE-7B44-4D4A-A11F-B614C500C06D}" dt="2022-11-27T10:48:50.211" v="5304" actId="478"/>
          <ac:spMkLst>
            <pc:docMk/>
            <pc:sldMk cId="737289303" sldId="340"/>
            <ac:spMk id="10" creationId="{FE2FD7C5-7F7E-5843-785F-B7C7DF15C0FF}"/>
          </ac:spMkLst>
        </pc:spChg>
        <pc:spChg chg="mod">
          <ac:chgData name="熊谷 渉" userId="b7a4e8598c9bd55e" providerId="LiveId" clId="{A5ABFCBE-7B44-4D4A-A11F-B614C500C06D}" dt="2022-11-27T11:28:18.735" v="8820" actId="20577"/>
          <ac:spMkLst>
            <pc:docMk/>
            <pc:sldMk cId="737289303" sldId="340"/>
            <ac:spMk id="11" creationId="{E3EB9F8A-5157-40C2-A404-AF4708DDEA22}"/>
          </ac:spMkLst>
        </pc:spChg>
        <pc:spChg chg="del">
          <ac:chgData name="熊谷 渉" userId="b7a4e8598c9bd55e" providerId="LiveId" clId="{A5ABFCBE-7B44-4D4A-A11F-B614C500C06D}" dt="2022-11-27T10:48:52.958" v="5305" actId="478"/>
          <ac:spMkLst>
            <pc:docMk/>
            <pc:sldMk cId="737289303" sldId="340"/>
            <ac:spMk id="13" creationId="{27EB1A12-09AD-B471-364F-FF4C4FA5A499}"/>
          </ac:spMkLst>
        </pc:spChg>
        <pc:spChg chg="del">
          <ac:chgData name="熊谷 渉" userId="b7a4e8598c9bd55e" providerId="LiveId" clId="{A5ABFCBE-7B44-4D4A-A11F-B614C500C06D}" dt="2022-11-27T10:48:50.211" v="5304" actId="478"/>
          <ac:spMkLst>
            <pc:docMk/>
            <pc:sldMk cId="737289303" sldId="340"/>
            <ac:spMk id="14" creationId="{B9096CA4-3296-71B7-EA9F-16DBB30F4F14}"/>
          </ac:spMkLst>
        </pc:spChg>
        <pc:spChg chg="del">
          <ac:chgData name="熊谷 渉" userId="b7a4e8598c9bd55e" providerId="LiveId" clId="{A5ABFCBE-7B44-4D4A-A11F-B614C500C06D}" dt="2022-11-27T10:48:50.211" v="5304" actId="478"/>
          <ac:spMkLst>
            <pc:docMk/>
            <pc:sldMk cId="737289303" sldId="340"/>
            <ac:spMk id="18" creationId="{DD44EB18-6D66-2E60-51AE-54BF63ECB0DF}"/>
          </ac:spMkLst>
        </pc:spChg>
        <pc:spChg chg="del">
          <ac:chgData name="熊谷 渉" userId="b7a4e8598c9bd55e" providerId="LiveId" clId="{A5ABFCBE-7B44-4D4A-A11F-B614C500C06D}" dt="2022-11-27T10:48:50.211" v="5304" actId="478"/>
          <ac:spMkLst>
            <pc:docMk/>
            <pc:sldMk cId="737289303" sldId="340"/>
            <ac:spMk id="19" creationId="{04DFDB2B-E126-20C9-9744-FBB59DC6C813}"/>
          </ac:spMkLst>
        </pc:spChg>
        <pc:spChg chg="del">
          <ac:chgData name="熊谷 渉" userId="b7a4e8598c9bd55e" providerId="LiveId" clId="{A5ABFCBE-7B44-4D4A-A11F-B614C500C06D}" dt="2022-11-27T10:48:50.211" v="5304" actId="478"/>
          <ac:spMkLst>
            <pc:docMk/>
            <pc:sldMk cId="737289303" sldId="340"/>
            <ac:spMk id="22" creationId="{95A964B0-F408-7F47-C07E-BA5F139A02DD}"/>
          </ac:spMkLst>
        </pc:spChg>
        <pc:spChg chg="del">
          <ac:chgData name="熊谷 渉" userId="b7a4e8598c9bd55e" providerId="LiveId" clId="{A5ABFCBE-7B44-4D4A-A11F-B614C500C06D}" dt="2022-11-27T10:48:52.958" v="5305" actId="478"/>
          <ac:spMkLst>
            <pc:docMk/>
            <pc:sldMk cId="737289303" sldId="340"/>
            <ac:spMk id="23" creationId="{28C04673-D9A0-D7F5-B513-54F220998762}"/>
          </ac:spMkLst>
        </pc:spChg>
        <pc:spChg chg="del">
          <ac:chgData name="熊谷 渉" userId="b7a4e8598c9bd55e" providerId="LiveId" clId="{A5ABFCBE-7B44-4D4A-A11F-B614C500C06D}" dt="2022-11-27T10:48:50.211" v="5304" actId="478"/>
          <ac:spMkLst>
            <pc:docMk/>
            <pc:sldMk cId="737289303" sldId="340"/>
            <ac:spMk id="24" creationId="{F1819E95-8577-EF3C-F6D0-5389085CE634}"/>
          </ac:spMkLst>
        </pc:spChg>
        <pc:spChg chg="del">
          <ac:chgData name="熊谷 渉" userId="b7a4e8598c9bd55e" providerId="LiveId" clId="{A5ABFCBE-7B44-4D4A-A11F-B614C500C06D}" dt="2022-11-27T10:48:50.211" v="5304" actId="478"/>
          <ac:spMkLst>
            <pc:docMk/>
            <pc:sldMk cId="737289303" sldId="340"/>
            <ac:spMk id="27" creationId="{79D23145-6DAF-C96C-8E29-E75D7577FA98}"/>
          </ac:spMkLst>
        </pc:spChg>
        <pc:spChg chg="del">
          <ac:chgData name="熊谷 渉" userId="b7a4e8598c9bd55e" providerId="LiveId" clId="{A5ABFCBE-7B44-4D4A-A11F-B614C500C06D}" dt="2022-11-27T10:48:50.211" v="5304" actId="478"/>
          <ac:spMkLst>
            <pc:docMk/>
            <pc:sldMk cId="737289303" sldId="340"/>
            <ac:spMk id="28" creationId="{A4816026-AFB7-DAD0-7ADC-4B9C16BF80A7}"/>
          </ac:spMkLst>
        </pc:spChg>
        <pc:spChg chg="del">
          <ac:chgData name="熊谷 渉" userId="b7a4e8598c9bd55e" providerId="LiveId" clId="{A5ABFCBE-7B44-4D4A-A11F-B614C500C06D}" dt="2022-11-27T10:48:50.211" v="5304" actId="478"/>
          <ac:spMkLst>
            <pc:docMk/>
            <pc:sldMk cId="737289303" sldId="340"/>
            <ac:spMk id="29" creationId="{C92EC1A3-AAF4-78A7-4D0B-8E3005447F13}"/>
          </ac:spMkLst>
        </pc:spChg>
        <pc:spChg chg="del">
          <ac:chgData name="熊谷 渉" userId="b7a4e8598c9bd55e" providerId="LiveId" clId="{A5ABFCBE-7B44-4D4A-A11F-B614C500C06D}" dt="2022-11-27T10:48:50.211" v="5304" actId="478"/>
          <ac:spMkLst>
            <pc:docMk/>
            <pc:sldMk cId="737289303" sldId="340"/>
            <ac:spMk id="41" creationId="{26D1C307-6262-2A59-D402-7DC559431486}"/>
          </ac:spMkLst>
        </pc:spChg>
        <pc:spChg chg="del">
          <ac:chgData name="熊谷 渉" userId="b7a4e8598c9bd55e" providerId="LiveId" clId="{A5ABFCBE-7B44-4D4A-A11F-B614C500C06D}" dt="2022-11-27T10:48:50.211" v="5304" actId="478"/>
          <ac:spMkLst>
            <pc:docMk/>
            <pc:sldMk cId="737289303" sldId="340"/>
            <ac:spMk id="42" creationId="{04DEF878-FD1B-1FC9-5242-7D9109C67585}"/>
          </ac:spMkLst>
        </pc:spChg>
        <pc:spChg chg="del">
          <ac:chgData name="熊谷 渉" userId="b7a4e8598c9bd55e" providerId="LiveId" clId="{A5ABFCBE-7B44-4D4A-A11F-B614C500C06D}" dt="2022-11-27T10:48:50.211" v="5304" actId="478"/>
          <ac:spMkLst>
            <pc:docMk/>
            <pc:sldMk cId="737289303" sldId="340"/>
            <ac:spMk id="43" creationId="{875A965D-E0AA-1F1C-BB52-F21E640251DE}"/>
          </ac:spMkLst>
        </pc:spChg>
        <pc:spChg chg="del">
          <ac:chgData name="熊谷 渉" userId="b7a4e8598c9bd55e" providerId="LiveId" clId="{A5ABFCBE-7B44-4D4A-A11F-B614C500C06D}" dt="2022-11-27T10:48:50.211" v="5304" actId="478"/>
          <ac:spMkLst>
            <pc:docMk/>
            <pc:sldMk cId="737289303" sldId="340"/>
            <ac:spMk id="49" creationId="{3B6F363C-6EB7-6D9A-C22D-25FB0DFDD3B5}"/>
          </ac:spMkLst>
        </pc:spChg>
        <pc:spChg chg="del">
          <ac:chgData name="熊谷 渉" userId="b7a4e8598c9bd55e" providerId="LiveId" clId="{A5ABFCBE-7B44-4D4A-A11F-B614C500C06D}" dt="2022-11-27T10:48:50.211" v="5304" actId="478"/>
          <ac:spMkLst>
            <pc:docMk/>
            <pc:sldMk cId="737289303" sldId="340"/>
            <ac:spMk id="50" creationId="{BEE99BB1-6B4D-997F-596B-77511019D5D4}"/>
          </ac:spMkLst>
        </pc:spChg>
        <pc:spChg chg="del">
          <ac:chgData name="熊谷 渉" userId="b7a4e8598c9bd55e" providerId="LiveId" clId="{A5ABFCBE-7B44-4D4A-A11F-B614C500C06D}" dt="2022-11-27T10:48:50.211" v="5304" actId="478"/>
          <ac:spMkLst>
            <pc:docMk/>
            <pc:sldMk cId="737289303" sldId="340"/>
            <ac:spMk id="51" creationId="{8D47E90B-F742-C673-A7F7-699D7DEA6321}"/>
          </ac:spMkLst>
        </pc:spChg>
        <pc:spChg chg="del">
          <ac:chgData name="熊谷 渉" userId="b7a4e8598c9bd55e" providerId="LiveId" clId="{A5ABFCBE-7B44-4D4A-A11F-B614C500C06D}" dt="2022-11-27T10:48:50.211" v="5304" actId="478"/>
          <ac:spMkLst>
            <pc:docMk/>
            <pc:sldMk cId="737289303" sldId="340"/>
            <ac:spMk id="52" creationId="{B1DC325E-45ED-142C-03D5-8FD3AB35191D}"/>
          </ac:spMkLst>
        </pc:spChg>
        <pc:spChg chg="del">
          <ac:chgData name="熊谷 渉" userId="b7a4e8598c9bd55e" providerId="LiveId" clId="{A5ABFCBE-7B44-4D4A-A11F-B614C500C06D}" dt="2022-11-27T10:48:50.211" v="5304" actId="478"/>
          <ac:spMkLst>
            <pc:docMk/>
            <pc:sldMk cId="737289303" sldId="340"/>
            <ac:spMk id="53" creationId="{962A5E90-38E1-5D04-1C1F-8A5DAFAB938E}"/>
          </ac:spMkLst>
        </pc:spChg>
        <pc:spChg chg="del">
          <ac:chgData name="熊谷 渉" userId="b7a4e8598c9bd55e" providerId="LiveId" clId="{A5ABFCBE-7B44-4D4A-A11F-B614C500C06D}" dt="2022-11-27T10:48:50.211" v="5304" actId="478"/>
          <ac:spMkLst>
            <pc:docMk/>
            <pc:sldMk cId="737289303" sldId="340"/>
            <ac:spMk id="54" creationId="{76BD2E37-4239-3910-EF21-40457FC60828}"/>
          </ac:spMkLst>
        </pc:spChg>
        <pc:spChg chg="del">
          <ac:chgData name="熊谷 渉" userId="b7a4e8598c9bd55e" providerId="LiveId" clId="{A5ABFCBE-7B44-4D4A-A11F-B614C500C06D}" dt="2022-11-27T10:48:50.211" v="5304" actId="478"/>
          <ac:spMkLst>
            <pc:docMk/>
            <pc:sldMk cId="737289303" sldId="340"/>
            <ac:spMk id="55" creationId="{3277E43E-0339-DC7E-4E34-F100C870051E}"/>
          </ac:spMkLst>
        </pc:spChg>
        <pc:spChg chg="del">
          <ac:chgData name="熊谷 渉" userId="b7a4e8598c9bd55e" providerId="LiveId" clId="{A5ABFCBE-7B44-4D4A-A11F-B614C500C06D}" dt="2022-11-27T10:48:50.211" v="5304" actId="478"/>
          <ac:spMkLst>
            <pc:docMk/>
            <pc:sldMk cId="737289303" sldId="340"/>
            <ac:spMk id="56" creationId="{C7C3890A-CCFF-8293-DE61-D5FB3A4C7ECB}"/>
          </ac:spMkLst>
        </pc:spChg>
        <pc:spChg chg="del">
          <ac:chgData name="熊谷 渉" userId="b7a4e8598c9bd55e" providerId="LiveId" clId="{A5ABFCBE-7B44-4D4A-A11F-B614C500C06D}" dt="2022-11-27T10:48:50.211" v="5304" actId="478"/>
          <ac:spMkLst>
            <pc:docMk/>
            <pc:sldMk cId="737289303" sldId="340"/>
            <ac:spMk id="57" creationId="{10ED4A68-427D-DFDD-1D2A-C109B0FF37F8}"/>
          </ac:spMkLst>
        </pc:spChg>
        <pc:spChg chg="del">
          <ac:chgData name="熊谷 渉" userId="b7a4e8598c9bd55e" providerId="LiveId" clId="{A5ABFCBE-7B44-4D4A-A11F-B614C500C06D}" dt="2022-11-27T10:48:50.211" v="5304" actId="478"/>
          <ac:spMkLst>
            <pc:docMk/>
            <pc:sldMk cId="737289303" sldId="340"/>
            <ac:spMk id="58" creationId="{815154A8-3903-6A26-8C3D-E4492B739252}"/>
          </ac:spMkLst>
        </pc:spChg>
        <pc:spChg chg="del">
          <ac:chgData name="熊谷 渉" userId="b7a4e8598c9bd55e" providerId="LiveId" clId="{A5ABFCBE-7B44-4D4A-A11F-B614C500C06D}" dt="2022-11-27T10:48:50.211" v="5304" actId="478"/>
          <ac:spMkLst>
            <pc:docMk/>
            <pc:sldMk cId="737289303" sldId="340"/>
            <ac:spMk id="63" creationId="{C788BF05-BD30-AF14-62AD-3718C1806238}"/>
          </ac:spMkLst>
        </pc:spChg>
        <pc:spChg chg="del">
          <ac:chgData name="熊谷 渉" userId="b7a4e8598c9bd55e" providerId="LiveId" clId="{A5ABFCBE-7B44-4D4A-A11F-B614C500C06D}" dt="2022-11-27T10:48:52.958" v="5305" actId="478"/>
          <ac:spMkLst>
            <pc:docMk/>
            <pc:sldMk cId="737289303" sldId="340"/>
            <ac:spMk id="64" creationId="{59F0CB4B-97CE-76A5-2E79-AE1E21C0CA16}"/>
          </ac:spMkLst>
        </pc:spChg>
        <pc:spChg chg="del">
          <ac:chgData name="熊谷 渉" userId="b7a4e8598c9bd55e" providerId="LiveId" clId="{A5ABFCBE-7B44-4D4A-A11F-B614C500C06D}" dt="2022-11-27T10:48:50.211" v="5304" actId="478"/>
          <ac:spMkLst>
            <pc:docMk/>
            <pc:sldMk cId="737289303" sldId="340"/>
            <ac:spMk id="65" creationId="{99EDF540-1142-C706-77BE-93321C1C9C1A}"/>
          </ac:spMkLst>
        </pc:spChg>
        <pc:spChg chg="del">
          <ac:chgData name="熊谷 渉" userId="b7a4e8598c9bd55e" providerId="LiveId" clId="{A5ABFCBE-7B44-4D4A-A11F-B614C500C06D}" dt="2022-11-27T10:48:50.211" v="5304" actId="478"/>
          <ac:spMkLst>
            <pc:docMk/>
            <pc:sldMk cId="737289303" sldId="340"/>
            <ac:spMk id="66" creationId="{5602764F-F939-5584-9F7B-DF1748816A08}"/>
          </ac:spMkLst>
        </pc:spChg>
        <pc:spChg chg="del">
          <ac:chgData name="熊谷 渉" userId="b7a4e8598c9bd55e" providerId="LiveId" clId="{A5ABFCBE-7B44-4D4A-A11F-B614C500C06D}" dt="2022-11-27T10:48:50.211" v="5304" actId="478"/>
          <ac:spMkLst>
            <pc:docMk/>
            <pc:sldMk cId="737289303" sldId="340"/>
            <ac:spMk id="67" creationId="{8B46CD71-1940-AFE8-5D5F-381269360CD9}"/>
          </ac:spMkLst>
        </pc:spChg>
        <pc:spChg chg="del">
          <ac:chgData name="熊谷 渉" userId="b7a4e8598c9bd55e" providerId="LiveId" clId="{A5ABFCBE-7B44-4D4A-A11F-B614C500C06D}" dt="2022-11-27T10:48:50.211" v="5304" actId="478"/>
          <ac:spMkLst>
            <pc:docMk/>
            <pc:sldMk cId="737289303" sldId="340"/>
            <ac:spMk id="68" creationId="{EB564073-9695-FD46-E154-139B4A50298A}"/>
          </ac:spMkLst>
        </pc:spChg>
        <pc:picChg chg="del">
          <ac:chgData name="熊谷 渉" userId="b7a4e8598c9bd55e" providerId="LiveId" clId="{A5ABFCBE-7B44-4D4A-A11F-B614C500C06D}" dt="2022-11-27T10:48:50.211" v="5304" actId="478"/>
          <ac:picMkLst>
            <pc:docMk/>
            <pc:sldMk cId="737289303" sldId="340"/>
            <ac:picMk id="21" creationId="{1D5A0D7A-383B-15EE-3561-AEC93D64DA67}"/>
          </ac:picMkLst>
        </pc:picChg>
        <pc:picChg chg="del">
          <ac:chgData name="熊谷 渉" userId="b7a4e8598c9bd55e" providerId="LiveId" clId="{A5ABFCBE-7B44-4D4A-A11F-B614C500C06D}" dt="2022-11-27T10:48:50.211" v="5304" actId="478"/>
          <ac:picMkLst>
            <pc:docMk/>
            <pc:sldMk cId="737289303" sldId="340"/>
            <ac:picMk id="26" creationId="{E6549D75-9B73-A1CF-BB42-E9E01899F024}"/>
          </ac:picMkLst>
        </pc:picChg>
        <pc:cxnChg chg="del mod">
          <ac:chgData name="熊谷 渉" userId="b7a4e8598c9bd55e" providerId="LiveId" clId="{A5ABFCBE-7B44-4D4A-A11F-B614C500C06D}" dt="2022-11-27T10:48:50.211" v="5304" actId="478"/>
          <ac:cxnSpMkLst>
            <pc:docMk/>
            <pc:sldMk cId="737289303" sldId="340"/>
            <ac:cxnSpMk id="31" creationId="{6EB593BC-82EB-B404-1EFE-4CEA70EF4DBE}"/>
          </ac:cxnSpMkLst>
        </pc:cxnChg>
        <pc:cxnChg chg="del mod">
          <ac:chgData name="熊谷 渉" userId="b7a4e8598c9bd55e" providerId="LiveId" clId="{A5ABFCBE-7B44-4D4A-A11F-B614C500C06D}" dt="2022-11-27T10:48:50.211" v="5304" actId="478"/>
          <ac:cxnSpMkLst>
            <pc:docMk/>
            <pc:sldMk cId="737289303" sldId="340"/>
            <ac:cxnSpMk id="32" creationId="{BD8DC3D1-FE54-9293-6D0C-36E818D6544C}"/>
          </ac:cxnSpMkLst>
        </pc:cxnChg>
        <pc:cxnChg chg="del">
          <ac:chgData name="熊谷 渉" userId="b7a4e8598c9bd55e" providerId="LiveId" clId="{A5ABFCBE-7B44-4D4A-A11F-B614C500C06D}" dt="2022-11-27T10:48:50.211" v="5304" actId="478"/>
          <ac:cxnSpMkLst>
            <pc:docMk/>
            <pc:sldMk cId="737289303" sldId="340"/>
            <ac:cxnSpMk id="39" creationId="{9B96C1EB-8C16-87E7-A75A-3BDF7711650C}"/>
          </ac:cxnSpMkLst>
        </pc:cxnChg>
        <pc:cxnChg chg="del">
          <ac:chgData name="熊谷 渉" userId="b7a4e8598c9bd55e" providerId="LiveId" clId="{A5ABFCBE-7B44-4D4A-A11F-B614C500C06D}" dt="2022-11-27T10:48:50.211" v="5304" actId="478"/>
          <ac:cxnSpMkLst>
            <pc:docMk/>
            <pc:sldMk cId="737289303" sldId="340"/>
            <ac:cxnSpMk id="45" creationId="{F879999F-28FC-80A8-8A8E-4ACEF615E7A8}"/>
          </ac:cxnSpMkLst>
        </pc:cxnChg>
        <pc:cxnChg chg="del">
          <ac:chgData name="熊谷 渉" userId="b7a4e8598c9bd55e" providerId="LiveId" clId="{A5ABFCBE-7B44-4D4A-A11F-B614C500C06D}" dt="2022-11-27T10:48:50.211" v="5304" actId="478"/>
          <ac:cxnSpMkLst>
            <pc:docMk/>
            <pc:sldMk cId="737289303" sldId="340"/>
            <ac:cxnSpMk id="46" creationId="{7F2155D7-DD03-4C55-8F57-D8EA1699B276}"/>
          </ac:cxnSpMkLst>
        </pc:cxnChg>
        <pc:cxnChg chg="del">
          <ac:chgData name="熊谷 渉" userId="b7a4e8598c9bd55e" providerId="LiveId" clId="{A5ABFCBE-7B44-4D4A-A11F-B614C500C06D}" dt="2022-11-27T10:48:50.211" v="5304" actId="478"/>
          <ac:cxnSpMkLst>
            <pc:docMk/>
            <pc:sldMk cId="737289303" sldId="340"/>
            <ac:cxnSpMk id="60" creationId="{4039623C-8CFA-E295-15CD-041F7C18F3C6}"/>
          </ac:cxnSpMkLst>
        </pc:cxnChg>
        <pc:cxnChg chg="del">
          <ac:chgData name="熊谷 渉" userId="b7a4e8598c9bd55e" providerId="LiveId" clId="{A5ABFCBE-7B44-4D4A-A11F-B614C500C06D}" dt="2022-11-27T10:48:50.211" v="5304" actId="478"/>
          <ac:cxnSpMkLst>
            <pc:docMk/>
            <pc:sldMk cId="737289303" sldId="340"/>
            <ac:cxnSpMk id="62" creationId="{44DA5969-F749-D51B-C945-6E81FAB97ED4}"/>
          </ac:cxnSpMkLst>
        </pc:cxnChg>
      </pc:sldChg>
      <pc:sldChg chg="addSp delSp modSp add mod">
        <pc:chgData name="熊谷 渉" userId="b7a4e8598c9bd55e" providerId="LiveId" clId="{A5ABFCBE-7B44-4D4A-A11F-B614C500C06D}" dt="2022-11-27T11:30:44.409" v="9100" actId="20577"/>
        <pc:sldMkLst>
          <pc:docMk/>
          <pc:sldMk cId="410311734" sldId="341"/>
        </pc:sldMkLst>
        <pc:spChg chg="add del">
          <ac:chgData name="熊谷 渉" userId="b7a4e8598c9bd55e" providerId="LiveId" clId="{A5ABFCBE-7B44-4D4A-A11F-B614C500C06D}" dt="2022-11-27T11:18:47.816" v="8216" actId="478"/>
          <ac:spMkLst>
            <pc:docMk/>
            <pc:sldMk cId="410311734" sldId="341"/>
            <ac:spMk id="4" creationId="{1438956B-9882-4868-160C-CC3C0220DFC1}"/>
          </ac:spMkLst>
        </pc:spChg>
        <pc:spChg chg="mod">
          <ac:chgData name="熊谷 渉" userId="b7a4e8598c9bd55e" providerId="LiveId" clId="{A5ABFCBE-7B44-4D4A-A11F-B614C500C06D}" dt="2022-11-27T11:13:59.426" v="7790" actId="20577"/>
          <ac:spMkLst>
            <pc:docMk/>
            <pc:sldMk cId="410311734" sldId="341"/>
            <ac:spMk id="5" creationId="{560C5BD5-1532-4087-ACF7-85710DC69FAA}"/>
          </ac:spMkLst>
        </pc:spChg>
        <pc:spChg chg="add mod">
          <ac:chgData name="熊谷 渉" userId="b7a4e8598c9bd55e" providerId="LiveId" clId="{A5ABFCBE-7B44-4D4A-A11F-B614C500C06D}" dt="2022-11-27T11:23:27.633" v="8567" actId="1037"/>
          <ac:spMkLst>
            <pc:docMk/>
            <pc:sldMk cId="410311734" sldId="341"/>
            <ac:spMk id="6" creationId="{4A747B7F-A5DE-3AEC-EFCD-4D5AD7F0DE28}"/>
          </ac:spMkLst>
        </pc:spChg>
        <pc:spChg chg="add mod">
          <ac:chgData name="熊谷 渉" userId="b7a4e8598c9bd55e" providerId="LiveId" clId="{A5ABFCBE-7B44-4D4A-A11F-B614C500C06D}" dt="2022-11-27T11:23:27.633" v="8567" actId="1037"/>
          <ac:spMkLst>
            <pc:docMk/>
            <pc:sldMk cId="410311734" sldId="341"/>
            <ac:spMk id="7" creationId="{D47DB340-0BD5-D78B-2666-2C71D7B58CE9}"/>
          </ac:spMkLst>
        </pc:spChg>
        <pc:spChg chg="add mod">
          <ac:chgData name="熊谷 渉" userId="b7a4e8598c9bd55e" providerId="LiveId" clId="{A5ABFCBE-7B44-4D4A-A11F-B614C500C06D}" dt="2022-11-27T11:25:22.906" v="8651" actId="20577"/>
          <ac:spMkLst>
            <pc:docMk/>
            <pc:sldMk cId="410311734" sldId="341"/>
            <ac:spMk id="8" creationId="{52D1A68A-43E7-A07E-B4F9-900A1C2B0E29}"/>
          </ac:spMkLst>
        </pc:spChg>
        <pc:spChg chg="add mod ord">
          <ac:chgData name="熊谷 渉" userId="b7a4e8598c9bd55e" providerId="LiveId" clId="{A5ABFCBE-7B44-4D4A-A11F-B614C500C06D}" dt="2022-11-27T11:23:27.633" v="8567" actId="1037"/>
          <ac:spMkLst>
            <pc:docMk/>
            <pc:sldMk cId="410311734" sldId="341"/>
            <ac:spMk id="10" creationId="{6EC56C67-C3C9-F3DD-B047-FE7E11976F34}"/>
          </ac:spMkLst>
        </pc:spChg>
        <pc:spChg chg="mod">
          <ac:chgData name="熊谷 渉" userId="b7a4e8598c9bd55e" providerId="LiveId" clId="{A5ABFCBE-7B44-4D4A-A11F-B614C500C06D}" dt="2022-11-27T11:16:35.977" v="8136" actId="20577"/>
          <ac:spMkLst>
            <pc:docMk/>
            <pc:sldMk cId="410311734" sldId="341"/>
            <ac:spMk id="11" creationId="{E3EB9F8A-5157-40C2-A404-AF4708DDEA22}"/>
          </ac:spMkLst>
        </pc:spChg>
        <pc:spChg chg="add mod">
          <ac:chgData name="熊谷 渉" userId="b7a4e8598c9bd55e" providerId="LiveId" clId="{A5ABFCBE-7B44-4D4A-A11F-B614C500C06D}" dt="2022-11-27T11:23:27.633" v="8567" actId="1037"/>
          <ac:spMkLst>
            <pc:docMk/>
            <pc:sldMk cId="410311734" sldId="341"/>
            <ac:spMk id="14" creationId="{DFECBD34-595B-07B6-F3B4-9F0CCB2BDD3A}"/>
          </ac:spMkLst>
        </pc:spChg>
        <pc:spChg chg="add mod">
          <ac:chgData name="熊谷 渉" userId="b7a4e8598c9bd55e" providerId="LiveId" clId="{A5ABFCBE-7B44-4D4A-A11F-B614C500C06D}" dt="2022-11-27T11:30:44.409" v="9100" actId="20577"/>
          <ac:spMkLst>
            <pc:docMk/>
            <pc:sldMk cId="410311734" sldId="341"/>
            <ac:spMk id="15" creationId="{822D546A-D41F-7E26-23E7-47DC472D5CCA}"/>
          </ac:spMkLst>
        </pc:spChg>
        <pc:spChg chg="add mod">
          <ac:chgData name="熊谷 渉" userId="b7a4e8598c9bd55e" providerId="LiveId" clId="{A5ABFCBE-7B44-4D4A-A11F-B614C500C06D}" dt="2022-11-27T11:26:13.924" v="8725" actId="1076"/>
          <ac:spMkLst>
            <pc:docMk/>
            <pc:sldMk cId="410311734" sldId="341"/>
            <ac:spMk id="16" creationId="{3E004C1A-0AD2-69C7-6A72-4E57240103FB}"/>
          </ac:spMkLst>
        </pc:spChg>
        <pc:picChg chg="add mod">
          <ac:chgData name="熊谷 渉" userId="b7a4e8598c9bd55e" providerId="LiveId" clId="{A5ABFCBE-7B44-4D4A-A11F-B614C500C06D}" dt="2022-11-27T11:18:35.850" v="8214" actId="1076"/>
          <ac:picMkLst>
            <pc:docMk/>
            <pc:sldMk cId="410311734" sldId="341"/>
            <ac:picMk id="2" creationId="{A79BB0A9-A53C-59DA-B2F9-B7A010C8029D}"/>
          </ac:picMkLst>
        </pc:picChg>
        <pc:picChg chg="add mod">
          <ac:chgData name="熊谷 渉" userId="b7a4e8598c9bd55e" providerId="LiveId" clId="{A5ABFCBE-7B44-4D4A-A11F-B614C500C06D}" dt="2022-11-27T11:23:27.633" v="8567" actId="1037"/>
          <ac:picMkLst>
            <pc:docMk/>
            <pc:sldMk cId="410311734" sldId="341"/>
            <ac:picMk id="13" creationId="{B461533B-432C-8E04-A88C-CC536C5DD8FA}"/>
          </ac:picMkLst>
        </pc:picChg>
      </pc:sldChg>
      <pc:sldChg chg="delSp modSp add mod">
        <pc:chgData name="熊谷 渉" userId="b7a4e8598c9bd55e" providerId="LiveId" clId="{A5ABFCBE-7B44-4D4A-A11F-B614C500C06D}" dt="2022-11-27T11:13:16.699" v="7778" actId="20577"/>
        <pc:sldMkLst>
          <pc:docMk/>
          <pc:sldMk cId="402609735" sldId="342"/>
        </pc:sldMkLst>
        <pc:spChg chg="del">
          <ac:chgData name="熊谷 渉" userId="b7a4e8598c9bd55e" providerId="LiveId" clId="{A5ABFCBE-7B44-4D4A-A11F-B614C500C06D}" dt="2022-11-27T11:04:17.574" v="6614" actId="478"/>
          <ac:spMkLst>
            <pc:docMk/>
            <pc:sldMk cId="402609735" sldId="342"/>
            <ac:spMk id="2" creationId="{CCF49B63-9AF0-C314-0CF2-0C73F80974C1}"/>
          </ac:spMkLst>
        </pc:spChg>
        <pc:spChg chg="mod">
          <ac:chgData name="熊谷 渉" userId="b7a4e8598c9bd55e" providerId="LiveId" clId="{A5ABFCBE-7B44-4D4A-A11F-B614C500C06D}" dt="2022-11-27T11:04:42.566" v="6638" actId="20577"/>
          <ac:spMkLst>
            <pc:docMk/>
            <pc:sldMk cId="402609735" sldId="342"/>
            <ac:spMk id="5" creationId="{560C5BD5-1532-4087-ACF7-85710DC69FAA}"/>
          </ac:spMkLst>
        </pc:spChg>
        <pc:spChg chg="mod">
          <ac:chgData name="熊谷 渉" userId="b7a4e8598c9bd55e" providerId="LiveId" clId="{A5ABFCBE-7B44-4D4A-A11F-B614C500C06D}" dt="2022-11-27T11:13:16.699" v="7778" actId="20577"/>
          <ac:spMkLst>
            <pc:docMk/>
            <pc:sldMk cId="402609735" sldId="342"/>
            <ac:spMk id="11" creationId="{E3EB9F8A-5157-40C2-A404-AF4708DDEA22}"/>
          </ac:spMkLst>
        </pc:spChg>
      </pc:sldChg>
      <pc:sldChg chg="delSp add del mod">
        <pc:chgData name="熊谷 渉" userId="b7a4e8598c9bd55e" providerId="LiveId" clId="{A5ABFCBE-7B44-4D4A-A11F-B614C500C06D}" dt="2022-11-27T11:18:25.827" v="8213" actId="47"/>
        <pc:sldMkLst>
          <pc:docMk/>
          <pc:sldMk cId="2092375755" sldId="343"/>
        </pc:sldMkLst>
        <pc:picChg chg="del">
          <ac:chgData name="熊谷 渉" userId="b7a4e8598c9bd55e" providerId="LiveId" clId="{A5ABFCBE-7B44-4D4A-A11F-B614C500C06D}" dt="2022-11-27T11:18:15.195" v="8212" actId="478"/>
          <ac:picMkLst>
            <pc:docMk/>
            <pc:sldMk cId="2092375755" sldId="343"/>
            <ac:picMk id="2" creationId="{A79BB0A9-A53C-59DA-B2F9-B7A010C8029D}"/>
          </ac:picMkLst>
        </pc:picChg>
      </pc:sldChg>
      <pc:sldMasterChg chg="modSp mod">
        <pc:chgData name="熊谷 渉" userId="b7a4e8598c9bd55e" providerId="LiveId" clId="{A5ABFCBE-7B44-4D4A-A11F-B614C500C06D}" dt="2022-11-27T07:18:31.650" v="0" actId="20577"/>
        <pc:sldMasterMkLst>
          <pc:docMk/>
          <pc:sldMasterMk cId="2850437855" sldId="2147483756"/>
        </pc:sldMasterMkLst>
        <pc:spChg chg="mod">
          <ac:chgData name="熊谷 渉" userId="b7a4e8598c9bd55e" providerId="LiveId" clId="{A5ABFCBE-7B44-4D4A-A11F-B614C500C06D}" dt="2022-11-27T07:18:31.650" v="0" actId="20577"/>
          <ac:spMkLst>
            <pc:docMk/>
            <pc:sldMasterMk cId="2850437855" sldId="2147483756"/>
            <ac:spMk id="7" creationId="{F0D52A29-56AB-408C-80FF-70FF0C1F164A}"/>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150B36-03E6-4D3A-8098-12EB1C30C067}" type="datetimeFigureOut">
              <a:rPr kumimoji="1" lang="ja-JP" altLang="en-US" smtClean="0"/>
              <a:t>2023/2/9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4BF75D-FAA7-4C74-927E-D481AAC481B6}" type="slidenum">
              <a:rPr kumimoji="1" lang="ja-JP" altLang="en-US" smtClean="0"/>
              <a:t>‹#›</a:t>
            </a:fld>
            <a:endParaRPr kumimoji="1" lang="ja-JP" altLang="en-US"/>
          </a:p>
        </p:txBody>
      </p:sp>
    </p:spTree>
    <p:extLst>
      <p:ext uri="{BB962C8B-B14F-4D97-AF65-F5344CB8AC3E}">
        <p14:creationId xmlns:p14="http://schemas.microsoft.com/office/powerpoint/2010/main" val="26980576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Based on the steps, RO analytical policy is to expand the control and considered value step by step. First step is to control and consider yellow values. Green values are added in second step and red values are added in third step as well.</a:t>
            </a:r>
            <a:r>
              <a:rPr kumimoji="1" lang="ja-JP" altLang="en-US" dirty="0"/>
              <a:t> </a:t>
            </a:r>
            <a:r>
              <a:rPr kumimoji="1" lang="en-US" altLang="ja-JP" dirty="0"/>
              <a:t>But gray regions are considered as given area in RO optimization, so they are fixed to actual value when calculation.</a:t>
            </a:r>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4</a:t>
            </a:fld>
            <a:endParaRPr kumimoji="1" lang="ja-JP" altLang="en-US"/>
          </a:p>
        </p:txBody>
      </p:sp>
    </p:spTree>
    <p:extLst>
      <p:ext uri="{BB962C8B-B14F-4D97-AF65-F5344CB8AC3E}">
        <p14:creationId xmlns:p14="http://schemas.microsoft.com/office/powerpoint/2010/main" val="20401160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We are trying the first step now. This is an overview in first step. Optimization is to reduce chemical costs ~ Post-RO. And modeling is to predict ~. Please have a look at the lower figure. Left is water quality and flow rate in pre-RO. We plan to predict water quality in post-RO from left data. After that, we plan to decide the best operation values from right data by optimization. So, we need to build the quality prediction model and optimization model. This is the end of RO analytical policy. I’ll switch to </a:t>
            </a:r>
            <a:r>
              <a:rPr kumimoji="1" lang="en-US" altLang="ja-JP" dirty="0" err="1"/>
              <a:t>Imoto-san</a:t>
            </a:r>
            <a:r>
              <a:rPr kumimoji="1" lang="en-US" altLang="ja-JP" dirty="0"/>
              <a:t>.</a:t>
            </a:r>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5</a:t>
            </a:fld>
            <a:endParaRPr kumimoji="1" lang="ja-JP" altLang="en-US"/>
          </a:p>
        </p:txBody>
      </p:sp>
    </p:spTree>
    <p:extLst>
      <p:ext uri="{BB962C8B-B14F-4D97-AF65-F5344CB8AC3E}">
        <p14:creationId xmlns:p14="http://schemas.microsoft.com/office/powerpoint/2010/main" val="1391850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Now, Let’s start with Data Description. First is overall view of the RO membrane system of Las </a:t>
            </a:r>
            <a:r>
              <a:rPr lang="en-US" altLang="ja-JP" sz="1800" kern="100" dirty="0" err="1">
                <a:effectLst/>
                <a:latin typeface="游明朝" panose="02020400000000000000" pitchFamily="18" charset="-128"/>
                <a:ea typeface="游明朝" panose="02020400000000000000" pitchFamily="18" charset="-128"/>
                <a:cs typeface="Times New Roman" panose="02020603050405020304" pitchFamily="18" charset="0"/>
              </a:rPr>
              <a:t>Virgenes</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The RO system of Las </a:t>
            </a:r>
            <a:r>
              <a:rPr lang="en-US" altLang="ja-JP" sz="1800" kern="100" dirty="0" err="1">
                <a:effectLst/>
                <a:latin typeface="游明朝" panose="02020400000000000000" pitchFamily="18" charset="-128"/>
                <a:ea typeface="游明朝" panose="02020400000000000000" pitchFamily="18" charset="-128"/>
                <a:cs typeface="Times New Roman" panose="02020603050405020304" pitchFamily="18" charset="0"/>
              </a:rPr>
              <a:t>Virgenes</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consists of three stages, 1</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st</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2</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nd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3</a:t>
            </a:r>
            <a:r>
              <a:rPr lang="en-US" altLang="ja-JP" sz="1800" kern="100" baseline="30000" dirty="0">
                <a:effectLst/>
                <a:latin typeface="游明朝" panose="02020400000000000000" pitchFamily="18" charset="-128"/>
                <a:ea typeface="游明朝" panose="02020400000000000000" pitchFamily="18" charset="-128"/>
                <a:cs typeface="Times New Roman" panose="02020603050405020304" pitchFamily="18" charset="0"/>
              </a:rPr>
              <a:t>rd</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 stage from the upstream.</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RO membranes are Toray’s TM720-370.</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〇×</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marks are the measuring point. They collect the data like pressure, conductivity, TOC and so on.</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〇</a:t>
            </a:r>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P indicates the place of pump.</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About three years data from 2020 are available. We converted minute data to daily trend.</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r>
              <a:rPr lang="en-US" altLang="ja-JP" sz="1800" kern="100" dirty="0">
                <a:effectLst/>
                <a:latin typeface="游明朝" panose="02020400000000000000" pitchFamily="18" charset="-128"/>
                <a:ea typeface="游明朝" panose="02020400000000000000" pitchFamily="18" charset="-128"/>
                <a:cs typeface="Times New Roman" panose="02020603050405020304" pitchFamily="18" charset="0"/>
              </a:rPr>
              <a:t>Through the daily trend, we wanted to see the long-term trend of each variable.</a:t>
            </a:r>
            <a:endParaRPr lang="ja-JP" altLang="ja-JP" sz="1800" kern="100" dirty="0">
              <a:effectLst/>
              <a:latin typeface="游明朝" panose="02020400000000000000" pitchFamily="18" charset="-128"/>
              <a:ea typeface="游明朝" panose="02020400000000000000" pitchFamily="18" charset="-128"/>
              <a:cs typeface="Times New Roman" panose="02020603050405020304" pitchFamily="18" charset="0"/>
            </a:endParaRPr>
          </a:p>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6</a:t>
            </a:fld>
            <a:endParaRPr kumimoji="1" lang="ja-JP" altLang="en-US"/>
          </a:p>
        </p:txBody>
      </p:sp>
    </p:spTree>
    <p:extLst>
      <p:ext uri="{BB962C8B-B14F-4D97-AF65-F5344CB8AC3E}">
        <p14:creationId xmlns:p14="http://schemas.microsoft.com/office/powerpoint/2010/main" val="2183580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234BF75D-FAA7-4C74-927E-D481AAC481B6}" type="slidenum">
              <a:rPr kumimoji="1" lang="ja-JP" altLang="en-US" smtClean="0"/>
              <a:t>20</a:t>
            </a:fld>
            <a:endParaRPr kumimoji="1" lang="ja-JP" altLang="en-US"/>
          </a:p>
        </p:txBody>
      </p:sp>
    </p:spTree>
    <p:extLst>
      <p:ext uri="{BB962C8B-B14F-4D97-AF65-F5344CB8AC3E}">
        <p14:creationId xmlns:p14="http://schemas.microsoft.com/office/powerpoint/2010/main" val="39324321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1"/>
        </a:solidFill>
        <a:effectLst/>
      </p:bgPr>
    </p:bg>
    <p:spTree>
      <p:nvGrpSpPr>
        <p:cNvPr id="1" name=""/>
        <p:cNvGrpSpPr/>
        <p:nvPr/>
      </p:nvGrpSpPr>
      <p:grpSpPr>
        <a:xfrm>
          <a:off x="0" y="0"/>
          <a:ext cx="0" cy="0"/>
          <a:chOff x="0" y="0"/>
          <a:chExt cx="0" cy="0"/>
        </a:xfrm>
      </p:grpSpPr>
      <p:sp>
        <p:nvSpPr>
          <p:cNvPr id="3" name="正方形/長方形 2">
            <a:extLst>
              <a:ext uri="{FF2B5EF4-FFF2-40B4-BE49-F238E27FC236}">
                <a16:creationId xmlns:a16="http://schemas.microsoft.com/office/drawing/2014/main" id="{F8536ED1-455B-4DD1-AC0E-800FB7E4ADA4}"/>
              </a:ext>
            </a:extLst>
          </p:cNvPr>
          <p:cNvSpPr/>
          <p:nvPr userDrawn="1"/>
        </p:nvSpPr>
        <p:spPr>
          <a:xfrm>
            <a:off x="0" y="0"/>
            <a:ext cx="30492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4" name="図 13" descr="黒い背景に白い文字がある&#10;&#10;中程度の精度で自動的に生成された説明">
            <a:extLst>
              <a:ext uri="{FF2B5EF4-FFF2-40B4-BE49-F238E27FC236}">
                <a16:creationId xmlns:a16="http://schemas.microsoft.com/office/drawing/2014/main" id="{497ED59C-FE6C-4EF1-A50C-F72C2D9F390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48102" y="410845"/>
            <a:ext cx="2152996" cy="605348"/>
          </a:xfrm>
          <a:prstGeom prst="rect">
            <a:avLst/>
          </a:prstGeom>
        </p:spPr>
      </p:pic>
      <p:pic>
        <p:nvPicPr>
          <p:cNvPr id="5" name="図 4" descr="モニター画面に映る文字&#10;&#10;自動的に生成された説明">
            <a:extLst>
              <a:ext uri="{FF2B5EF4-FFF2-40B4-BE49-F238E27FC236}">
                <a16:creationId xmlns:a16="http://schemas.microsoft.com/office/drawing/2014/main" id="{41E5647C-F0B0-41C0-BC1A-6102B76B0C4A}"/>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3049200" y="1758333"/>
            <a:ext cx="2326656" cy="3314089"/>
          </a:xfrm>
          <a:prstGeom prst="rect">
            <a:avLst/>
          </a:prstGeom>
        </p:spPr>
      </p:pic>
      <p:sp>
        <p:nvSpPr>
          <p:cNvPr id="7" name="タイトル 1">
            <a:extLst>
              <a:ext uri="{FF2B5EF4-FFF2-40B4-BE49-F238E27FC236}">
                <a16:creationId xmlns:a16="http://schemas.microsoft.com/office/drawing/2014/main" id="{A742C218-90A3-40E1-BF8B-7F384AAFC876}"/>
              </a:ext>
            </a:extLst>
          </p:cNvPr>
          <p:cNvSpPr>
            <a:spLocks noGrp="1"/>
          </p:cNvSpPr>
          <p:nvPr>
            <p:ph type="ctrTitle" hasCustomPrompt="1"/>
          </p:nvPr>
        </p:nvSpPr>
        <p:spPr>
          <a:xfrm>
            <a:off x="5264402" y="2536265"/>
            <a:ext cx="6512266" cy="1772496"/>
          </a:xfrm>
        </p:spPr>
        <p:txBody>
          <a:bodyPr anchor="ctr">
            <a:normAutofit/>
          </a:bodyPr>
          <a:lstStyle>
            <a:lvl1pPr>
              <a:defRPr sz="3200" b="1">
                <a:solidFill>
                  <a:schemeClr val="bg1"/>
                </a:solidFill>
                <a:latin typeface="+mn-lt"/>
              </a:defRPr>
            </a:lvl1pPr>
          </a:lstStyle>
          <a:p>
            <a:r>
              <a:rPr kumimoji="1" lang="en-US" altLang="ja-JP" dirty="0"/>
              <a:t>Presentation title here</a:t>
            </a:r>
            <a:endParaRPr kumimoji="1" lang="ja-JP" altLang="en-US" dirty="0"/>
          </a:p>
        </p:txBody>
      </p:sp>
      <p:sp>
        <p:nvSpPr>
          <p:cNvPr id="8" name="テキスト プレースホルダー 10">
            <a:extLst>
              <a:ext uri="{FF2B5EF4-FFF2-40B4-BE49-F238E27FC236}">
                <a16:creationId xmlns:a16="http://schemas.microsoft.com/office/drawing/2014/main" id="{714ACDEC-7535-4FC9-8AE9-A88C40E3C9CC}"/>
              </a:ext>
            </a:extLst>
          </p:cNvPr>
          <p:cNvSpPr>
            <a:spLocks noGrp="1"/>
          </p:cNvSpPr>
          <p:nvPr>
            <p:ph type="body" sz="quarter" idx="13" hasCustomPrompt="1"/>
          </p:nvPr>
        </p:nvSpPr>
        <p:spPr>
          <a:xfrm>
            <a:off x="5264402" y="4681725"/>
            <a:ext cx="5307863" cy="416078"/>
          </a:xfrm>
        </p:spPr>
        <p:txBody>
          <a:bodyPr anchor="b">
            <a:noAutofit/>
          </a:bodyPr>
          <a:lstStyle>
            <a:lvl1pPr marL="0" indent="0">
              <a:buFontTx/>
              <a:buNone/>
              <a:defRPr sz="2000" b="1">
                <a:solidFill>
                  <a:schemeClr val="bg1"/>
                </a:solidFill>
              </a:defRPr>
            </a:lvl1pPr>
          </a:lstStyle>
          <a:p>
            <a:pPr lvl="0"/>
            <a:r>
              <a:rPr kumimoji="1" lang="en-US" altLang="ja-JP" dirty="0"/>
              <a:t>Presenter Name</a:t>
            </a:r>
            <a:endParaRPr kumimoji="1" lang="ja-JP" altLang="en-US" dirty="0"/>
          </a:p>
        </p:txBody>
      </p:sp>
      <p:sp>
        <p:nvSpPr>
          <p:cNvPr id="9" name="テキスト プレースホルダー 10">
            <a:extLst>
              <a:ext uri="{FF2B5EF4-FFF2-40B4-BE49-F238E27FC236}">
                <a16:creationId xmlns:a16="http://schemas.microsoft.com/office/drawing/2014/main" id="{9E33A0B0-15A6-4DC2-965D-6436364BE558}"/>
              </a:ext>
            </a:extLst>
          </p:cNvPr>
          <p:cNvSpPr>
            <a:spLocks noGrp="1"/>
          </p:cNvSpPr>
          <p:nvPr>
            <p:ph type="body" sz="quarter" idx="14" hasCustomPrompt="1"/>
          </p:nvPr>
        </p:nvSpPr>
        <p:spPr>
          <a:xfrm>
            <a:off x="5264402" y="5093413"/>
            <a:ext cx="5307863" cy="630302"/>
          </a:xfrm>
        </p:spPr>
        <p:txBody>
          <a:bodyPr anchor="t">
            <a:noAutofit/>
          </a:bodyPr>
          <a:lstStyle>
            <a:lvl1pPr marL="0" indent="0">
              <a:lnSpc>
                <a:spcPct val="100000"/>
              </a:lnSpc>
              <a:spcBef>
                <a:spcPts val="600"/>
              </a:spcBef>
              <a:buFontTx/>
              <a:buNone/>
              <a:defRPr sz="1400" b="0">
                <a:solidFill>
                  <a:schemeClr val="bg1"/>
                </a:solidFill>
              </a:defRPr>
            </a:lvl1pPr>
          </a:lstStyle>
          <a:p>
            <a:pPr lvl="0"/>
            <a:r>
              <a:rPr kumimoji="1" lang="en-US" altLang="ja-JP" dirty="0"/>
              <a:t>Profile</a:t>
            </a:r>
          </a:p>
          <a:p>
            <a:pPr lvl="0"/>
            <a:r>
              <a:rPr kumimoji="1" lang="en-US" altLang="ja-JP" dirty="0"/>
              <a:t>Profile</a:t>
            </a:r>
          </a:p>
        </p:txBody>
      </p:sp>
      <p:sp>
        <p:nvSpPr>
          <p:cNvPr id="10" name="テキスト プレースホルダー 10">
            <a:extLst>
              <a:ext uri="{FF2B5EF4-FFF2-40B4-BE49-F238E27FC236}">
                <a16:creationId xmlns:a16="http://schemas.microsoft.com/office/drawing/2014/main" id="{1CD9B5D1-9BD4-49F9-8342-A74301BA0E53}"/>
              </a:ext>
            </a:extLst>
          </p:cNvPr>
          <p:cNvSpPr>
            <a:spLocks noGrp="1"/>
          </p:cNvSpPr>
          <p:nvPr>
            <p:ph type="body" sz="quarter" idx="15" hasCustomPrompt="1"/>
          </p:nvPr>
        </p:nvSpPr>
        <p:spPr>
          <a:xfrm>
            <a:off x="5264403" y="5787336"/>
            <a:ext cx="3867622" cy="267216"/>
          </a:xfrm>
        </p:spPr>
        <p:txBody>
          <a:bodyPr anchor="t">
            <a:noAutofit/>
          </a:bodyPr>
          <a:lstStyle>
            <a:lvl1pPr marL="0" indent="0">
              <a:buFontTx/>
              <a:buNone/>
              <a:defRPr sz="1400" b="0">
                <a:solidFill>
                  <a:schemeClr val="bg1"/>
                </a:solidFill>
              </a:defRPr>
            </a:lvl1pPr>
          </a:lstStyle>
          <a:p>
            <a:pPr lvl="0"/>
            <a:r>
              <a:rPr kumimoji="1" lang="en-US" altLang="ja-JP" dirty="0"/>
              <a:t>Month DD, YYYY</a:t>
            </a:r>
            <a:endParaRPr kumimoji="1" lang="ja-JP" altLang="en-US" dirty="0"/>
          </a:p>
        </p:txBody>
      </p:sp>
    </p:spTree>
    <p:extLst>
      <p:ext uri="{BB962C8B-B14F-4D97-AF65-F5344CB8AC3E}">
        <p14:creationId xmlns:p14="http://schemas.microsoft.com/office/powerpoint/2010/main" val="502174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B-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a:t>
            </a:r>
            <a:r>
              <a:rPr kumimoji="1" lang="ja-JP" altLang="en-US" dirty="0"/>
              <a:t> （</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5" name="コンテンツ プレースホルダー 6">
            <a:extLst>
              <a:ext uri="{FF2B5EF4-FFF2-40B4-BE49-F238E27FC236}">
                <a16:creationId xmlns:a16="http://schemas.microsoft.com/office/drawing/2014/main" id="{9900876A-DF0D-4E40-B8CF-1DB937D26057}"/>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55D98167-FFB8-43AB-8223-CEB7D9DF32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84456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3D82198D-E071-4B75-9D47-FDE2D3CE49FC}"/>
              </a:ext>
            </a:extLst>
          </p:cNvPr>
          <p:cNvSpPr>
            <a:spLocks noGrp="1"/>
          </p:cNvSpPr>
          <p:nvPr>
            <p:ph sz="quarter" idx="12" hasCustomPrompt="1"/>
          </p:nvPr>
        </p:nvSpPr>
        <p:spPr>
          <a:xfrm>
            <a:off x="524571" y="2555875"/>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306D5901-EC09-488B-BF04-6F836C7AC064}"/>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r>
              <a:rPr kumimoji="1" lang="ja-JP" altLang="en-US" dirty="0"/>
              <a:t>）</a:t>
            </a:r>
          </a:p>
        </p:txBody>
      </p:sp>
      <p:cxnSp>
        <p:nvCxnSpPr>
          <p:cNvPr id="12" name="直線コネクタ 11">
            <a:extLst>
              <a:ext uri="{FF2B5EF4-FFF2-40B4-BE49-F238E27FC236}">
                <a16:creationId xmlns:a16="http://schemas.microsoft.com/office/drawing/2014/main" id="{B307D79A-52BE-4146-A331-7B04C4DDBD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11329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C">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57"/>
          </a:xfrm>
        </p:spPr>
        <p:txBody>
          <a:bodyPr>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r>
              <a:rPr kumimoji="1" lang="ja-JP" altLang="en-US" dirty="0"/>
              <a:t>箇条書きレベル</a:t>
            </a:r>
            <a:r>
              <a:rPr kumimoji="1" lang="en-US" altLang="ja-JP" dirty="0"/>
              <a:t>2</a:t>
            </a:r>
          </a:p>
          <a:p>
            <a:pPr lvl="2"/>
            <a:r>
              <a:rPr kumimoji="1" lang="en-US" altLang="ja-JP" dirty="0"/>
              <a:t>Bullets level 3 </a:t>
            </a:r>
            <a:r>
              <a:rPr kumimoji="1" lang="ja-JP" altLang="en-US" dirty="0"/>
              <a:t>箇条書きレベル</a:t>
            </a:r>
            <a:r>
              <a:rPr kumimoji="1" lang="en-US" altLang="ja-JP" dirty="0"/>
              <a:t>3</a:t>
            </a:r>
            <a:endParaRPr kumimoji="1" lang="ja-JP" altLang="en-US" dirty="0"/>
          </a:p>
        </p:txBody>
      </p:sp>
      <p:cxnSp>
        <p:nvCxnSpPr>
          <p:cNvPr id="12" name="直線コネクタ 11">
            <a:extLst>
              <a:ext uri="{FF2B5EF4-FFF2-40B4-BE49-F238E27FC236}">
                <a16:creationId xmlns:a16="http://schemas.microsoft.com/office/drawing/2014/main" id="{C41B10FA-8D83-4BCA-A608-4A184FC94190}"/>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24316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C-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indent="-285750">
              <a:buClr>
                <a:schemeClr val="accent1"/>
              </a:buClr>
              <a:buFont typeface="Wingdings" panose="05000000000000000000" pitchFamily="2" charset="2"/>
              <a:buChar char="n"/>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6" name="コンテンツ プレースホルダー 6">
            <a:extLst>
              <a:ext uri="{FF2B5EF4-FFF2-40B4-BE49-F238E27FC236}">
                <a16:creationId xmlns:a16="http://schemas.microsoft.com/office/drawing/2014/main" id="{1C5ED058-BE07-45DA-AE41-64A4727D56BD}"/>
              </a:ext>
            </a:extLst>
          </p:cNvPr>
          <p:cNvSpPr>
            <a:spLocks noGrp="1"/>
          </p:cNvSpPr>
          <p:nvPr>
            <p:ph sz="quarter" idx="12" hasCustomPrompt="1"/>
          </p:nvPr>
        </p:nvSpPr>
        <p:spPr>
          <a:xfrm>
            <a:off x="524571" y="2555875"/>
            <a:ext cx="1114968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  Contents area (Text, Chart, Image) </a:t>
            </a:r>
            <a:endParaRPr kumimoji="1" lang="ja-JP" altLang="en-US" dirty="0"/>
          </a:p>
        </p:txBody>
      </p:sp>
      <p:cxnSp>
        <p:nvCxnSpPr>
          <p:cNvPr id="12" name="直線コネクタ 11">
            <a:extLst>
              <a:ext uri="{FF2B5EF4-FFF2-40B4-BE49-F238E27FC236}">
                <a16:creationId xmlns:a16="http://schemas.microsoft.com/office/drawing/2014/main" id="{FD2BFE38-4F7B-4277-8905-6BAF4EA3B45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86464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_C-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1172116"/>
          </a:xfrm>
        </p:spPr>
        <p:txBody>
          <a:bodyPr>
            <a:norm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sz="2400" b="1"/>
            </a:lvl1pPr>
            <a:lvl2pPr marL="538163" indent="-196850">
              <a:lnSpc>
                <a:spcPct val="100000"/>
              </a:lnSpc>
              <a:spcBef>
                <a:spcPts val="1200"/>
              </a:spcBef>
              <a:buFont typeface="Arial" panose="020B0604020202020204" pitchFamily="34" charset="0"/>
              <a:buChar char="•"/>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marL="285750" marR="0" lvl="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a:pPr>
            <a:r>
              <a:rPr kumimoji="1" lang="en-US" altLang="ja-JP" dirty="0"/>
              <a:t>Bullets</a:t>
            </a:r>
            <a:r>
              <a:rPr kumimoji="1" lang="ja-JP" altLang="en-US" dirty="0"/>
              <a:t> </a:t>
            </a:r>
            <a:r>
              <a:rPr kumimoji="1" lang="en-US" altLang="ja-JP" dirty="0"/>
              <a:t>level 1 24pt.</a:t>
            </a:r>
            <a:r>
              <a:rPr kumimoji="1" lang="ja-JP" altLang="en-US" dirty="0"/>
              <a:t> （</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sp>
        <p:nvSpPr>
          <p:cNvPr id="19" name="コンテンツ プレースホルダー 6">
            <a:extLst>
              <a:ext uri="{FF2B5EF4-FFF2-40B4-BE49-F238E27FC236}">
                <a16:creationId xmlns:a16="http://schemas.microsoft.com/office/drawing/2014/main" id="{E5D7E7B2-4C8D-4EEA-9FE7-1F4F7895D8C1}"/>
              </a:ext>
            </a:extLst>
          </p:cNvPr>
          <p:cNvSpPr>
            <a:spLocks noGrp="1"/>
          </p:cNvSpPr>
          <p:nvPr>
            <p:ph sz="quarter" idx="12" hasCustomPrompt="1"/>
          </p:nvPr>
        </p:nvSpPr>
        <p:spPr>
          <a:xfrm>
            <a:off x="524571" y="2555875"/>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20" name="コンテンツ プレースホルダー 6">
            <a:extLst>
              <a:ext uri="{FF2B5EF4-FFF2-40B4-BE49-F238E27FC236}">
                <a16:creationId xmlns:a16="http://schemas.microsoft.com/office/drawing/2014/main" id="{BFC2A24A-338B-4F59-9444-366485FBAF8A}"/>
              </a:ext>
            </a:extLst>
          </p:cNvPr>
          <p:cNvSpPr>
            <a:spLocks noGrp="1"/>
          </p:cNvSpPr>
          <p:nvPr>
            <p:ph sz="quarter" idx="13" hasCustomPrompt="1"/>
          </p:nvPr>
        </p:nvSpPr>
        <p:spPr>
          <a:xfrm>
            <a:off x="6273454" y="2555874"/>
            <a:ext cx="5393977" cy="3413125"/>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en-US" altLang="ja-JP" dirty="0"/>
              <a:t>Contents area (Text, Chart, Image) </a:t>
            </a:r>
            <a:endParaRPr kumimoji="1" lang="ja-JP" altLang="en-US" dirty="0"/>
          </a:p>
        </p:txBody>
      </p:sp>
      <p:cxnSp>
        <p:nvCxnSpPr>
          <p:cNvPr id="12" name="直線コネクタ 11">
            <a:extLst>
              <a:ext uri="{FF2B5EF4-FFF2-40B4-BE49-F238E27FC236}">
                <a16:creationId xmlns:a16="http://schemas.microsoft.com/office/drawing/2014/main" id="{58EBCA68-5498-4B3B-9FFE-F3070AC77FD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22235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_D-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12" name="テキスト プレースホルダー 2">
            <a:extLst>
              <a:ext uri="{FF2B5EF4-FFF2-40B4-BE49-F238E27FC236}">
                <a16:creationId xmlns:a16="http://schemas.microsoft.com/office/drawing/2014/main" id="{9C657823-6020-461F-BB81-9AE8A3BADC41}"/>
              </a:ext>
            </a:extLst>
          </p:cNvPr>
          <p:cNvSpPr>
            <a:spLocks noGrp="1"/>
          </p:cNvSpPr>
          <p:nvPr>
            <p:ph type="body" sz="quarter" idx="12" hasCustomPrompt="1"/>
          </p:nvPr>
        </p:nvSpPr>
        <p:spPr>
          <a:xfrm>
            <a:off x="517055" y="1256043"/>
            <a:ext cx="4485785" cy="4662435"/>
          </a:xfrm>
        </p:spPr>
        <p:txBody>
          <a:bodyPr>
            <a:noAutofit/>
          </a:bodyPr>
          <a:lstStyle>
            <a:lvl1pPr marL="0" marR="0" indent="0" algn="l" defTabSz="914400" rtl="0" eaLnBrk="1" fontAlgn="auto" latinLnBrk="0" hangingPunct="1">
              <a:lnSpc>
                <a:spcPct val="100000"/>
              </a:lnSpc>
              <a:spcBef>
                <a:spcPts val="1000"/>
              </a:spcBef>
              <a:spcAft>
                <a:spcPts val="600"/>
              </a:spcAft>
              <a:buClr>
                <a:schemeClr val="accent1"/>
              </a:buClr>
              <a:buSzTx/>
              <a:buFontTx/>
              <a:buNone/>
              <a:tabLst/>
              <a:defRPr sz="2400" b="1">
                <a:solidFill>
                  <a:schemeClr val="accent1"/>
                </a:solidFill>
              </a:defRPr>
            </a:lvl1pPr>
            <a:lvl2pPr marL="177800" indent="-177800">
              <a:lnSpc>
                <a:spcPct val="150000"/>
              </a:lnSpc>
              <a:spcBef>
                <a:spcPts val="1200"/>
              </a:spcBef>
              <a:buClr>
                <a:schemeClr val="accent1"/>
              </a:buClr>
              <a:buFont typeface="Arial" panose="020B0604020202020204" pitchFamily="34" charset="0"/>
              <a:buChar char="•"/>
              <a:defRPr sz="1800"/>
            </a:lvl2pPr>
            <a:lvl3pPr marL="1200150" indent="-285750">
              <a:buFont typeface="Arial" panose="020B0604020202020204" pitchFamily="34" charset="0"/>
              <a:buChar char="•"/>
              <a:defRPr sz="1400"/>
            </a:lvl3pPr>
            <a:lvl4pPr marL="1371600" indent="0">
              <a:buFontTx/>
              <a:buNone/>
              <a:defRPr sz="1800"/>
            </a:lvl4pPr>
            <a:lvl5pPr marL="1828800" indent="0">
              <a:buFontTx/>
              <a:buNone/>
              <a:defRPr sz="1800"/>
            </a:lvl5pPr>
          </a:lstStyle>
          <a:p>
            <a:pPr marL="0" marR="0" lvl="0" indent="0" algn="l" defTabSz="914400" rtl="0" eaLnBrk="1" fontAlgn="auto" latinLnBrk="0" hangingPunct="1">
              <a:lnSpc>
                <a:spcPct val="100000"/>
              </a:lnSpc>
              <a:spcBef>
                <a:spcPts val="1000"/>
              </a:spcBef>
              <a:spcAft>
                <a:spcPts val="600"/>
              </a:spcAft>
              <a:buClr>
                <a:schemeClr val="accent1"/>
              </a:buClr>
              <a:buSzTx/>
              <a:buFontTx/>
              <a:buNone/>
              <a:tabLst/>
              <a:defRPr/>
            </a:pPr>
            <a:r>
              <a:rPr kumimoji="1" lang="en-US" altLang="ja-JP" dirty="0"/>
              <a:t>Bullets</a:t>
            </a:r>
            <a:r>
              <a:rPr kumimoji="1" lang="ja-JP" altLang="en-US" dirty="0"/>
              <a:t> </a:t>
            </a:r>
            <a:r>
              <a:rPr kumimoji="1" lang="en-US" altLang="ja-JP" dirty="0"/>
              <a:t>level 1 </a:t>
            </a:r>
            <a:r>
              <a:rPr kumimoji="1" lang="ja-JP" altLang="en-US" dirty="0"/>
              <a:t>（</a:t>
            </a:r>
            <a:r>
              <a:rPr kumimoji="1" lang="en-US" altLang="ja-JP" dirty="0"/>
              <a:t>Bullets level</a:t>
            </a:r>
            <a:r>
              <a:rPr kumimoji="1" lang="ja-JP" altLang="en-US" dirty="0"/>
              <a:t>の変更はインデントボタンを押してください。</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endParaRPr kumimoji="1" lang="ja-JP" altLang="en-US" dirty="0"/>
          </a:p>
        </p:txBody>
      </p:sp>
      <p:sp>
        <p:nvSpPr>
          <p:cNvPr id="15" name="コンテンツ プレースホルダー 6">
            <a:extLst>
              <a:ext uri="{FF2B5EF4-FFF2-40B4-BE49-F238E27FC236}">
                <a16:creationId xmlns:a16="http://schemas.microsoft.com/office/drawing/2014/main" id="{938C2E17-BBCA-4F4F-9BCA-E2CE44D41D7D}"/>
              </a:ext>
            </a:extLst>
          </p:cNvPr>
          <p:cNvSpPr>
            <a:spLocks noGrp="1"/>
          </p:cNvSpPr>
          <p:nvPr>
            <p:ph sz="quarter" idx="13" hasCustomPrompt="1"/>
          </p:nvPr>
        </p:nvSpPr>
        <p:spPr>
          <a:xfrm>
            <a:off x="5303251" y="1256044"/>
            <a:ext cx="6371694" cy="4634384"/>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　</a:t>
            </a:r>
            <a:r>
              <a:rPr kumimoji="1" lang="en-US" altLang="ja-JP" dirty="0"/>
              <a:t>/  Contents area (Text, Chart, Image) </a:t>
            </a:r>
            <a:endParaRPr kumimoji="1" lang="ja-JP" altLang="en-US" dirty="0"/>
          </a:p>
        </p:txBody>
      </p:sp>
      <p:cxnSp>
        <p:nvCxnSpPr>
          <p:cNvPr id="16" name="直線コネクタ 15">
            <a:extLst>
              <a:ext uri="{FF2B5EF4-FFF2-40B4-BE49-F238E27FC236}">
                <a16:creationId xmlns:a16="http://schemas.microsoft.com/office/drawing/2014/main" id="{ABA07C0B-8D2A-4C03-A924-8EC9070994F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587359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D-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8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256044"/>
            <a:ext cx="4476976" cy="4634387"/>
          </a:xfrm>
        </p:spPr>
        <p:txBody>
          <a:bodyPr wrap="square" anchor="ctr">
            <a:normAutofit/>
          </a:bodyPr>
          <a:lstStyle>
            <a:lvl1pPr marL="0" indent="0">
              <a:lnSpc>
                <a:spcPct val="150000"/>
              </a:lnSpc>
              <a:spcBef>
                <a:spcPts val="0"/>
              </a:spcBef>
              <a:buClr>
                <a:schemeClr val="bg2"/>
              </a:buClr>
              <a:buFontTx/>
              <a:buNone/>
              <a:defRPr sz="1800"/>
            </a:lvl1pPr>
            <a:lvl2pPr marL="341313" indent="0">
              <a:lnSpc>
                <a:spcPct val="150000"/>
              </a:lnSpc>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ja-JP" altLang="en-US" dirty="0"/>
              <a:t>説明文挿入 </a:t>
            </a:r>
            <a:r>
              <a:rPr kumimoji="1" lang="en-US" altLang="ja-JP" dirty="0"/>
              <a:t>/ Description</a:t>
            </a:r>
            <a:r>
              <a:rPr kumimoji="1" lang="ja-JP" altLang="en-US" dirty="0"/>
              <a:t>　</a:t>
            </a:r>
            <a:r>
              <a:rPr kumimoji="1" lang="en-US" altLang="ja-JP" dirty="0"/>
              <a:t>text </a:t>
            </a:r>
            <a:r>
              <a:rPr kumimoji="1" lang="ja-JP" altLang="en-US" dirty="0"/>
              <a:t>　</a:t>
            </a:r>
            <a:r>
              <a:rPr kumimoji="1" lang="en-US" altLang="ja-JP" dirty="0"/>
              <a:t>20pt.</a:t>
            </a:r>
            <a:endParaRPr kumimoji="1" lang="ja-JP" altLang="en-US" dirty="0"/>
          </a:p>
        </p:txBody>
      </p:sp>
      <p:sp>
        <p:nvSpPr>
          <p:cNvPr id="12" name="コンテンツ プレースホルダー 6">
            <a:extLst>
              <a:ext uri="{FF2B5EF4-FFF2-40B4-BE49-F238E27FC236}">
                <a16:creationId xmlns:a16="http://schemas.microsoft.com/office/drawing/2014/main" id="{23AB1C7E-2524-4AAF-8D8A-86C5BDDC4F67}"/>
              </a:ext>
            </a:extLst>
          </p:cNvPr>
          <p:cNvSpPr>
            <a:spLocks noGrp="1"/>
          </p:cNvSpPr>
          <p:nvPr>
            <p:ph sz="quarter" idx="12" hasCustomPrompt="1"/>
          </p:nvPr>
        </p:nvSpPr>
        <p:spPr>
          <a:xfrm>
            <a:off x="5303251" y="1256044"/>
            <a:ext cx="6371694" cy="4634384"/>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ja-JP" altLang="en-US" dirty="0"/>
              <a:t>コンテンツを挿入　</a:t>
            </a:r>
            <a:r>
              <a:rPr kumimoji="1" lang="en-US" altLang="ja-JP" dirty="0"/>
              <a:t>/  Contents area (Text, Chart, Image) </a:t>
            </a:r>
            <a:endParaRPr kumimoji="1" lang="ja-JP" altLang="en-US" dirty="0"/>
          </a:p>
        </p:txBody>
      </p:sp>
      <p:cxnSp>
        <p:nvCxnSpPr>
          <p:cNvPr id="15" name="直線コネクタ 14">
            <a:extLst>
              <a:ext uri="{FF2B5EF4-FFF2-40B4-BE49-F238E27FC236}">
                <a16:creationId xmlns:a16="http://schemas.microsoft.com/office/drawing/2014/main" id="{45FD2A67-0D0A-430A-BC49-DC401BD1E47E}"/>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4074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Final">
    <p:bg>
      <p:bgPr>
        <a:solidFill>
          <a:schemeClr val="accent1"/>
        </a:solidFill>
        <a:effectLst/>
      </p:bgPr>
    </p:bg>
    <p:spTree>
      <p:nvGrpSpPr>
        <p:cNvPr id="1" name=""/>
        <p:cNvGrpSpPr/>
        <p:nvPr/>
      </p:nvGrpSpPr>
      <p:grpSpPr>
        <a:xfrm>
          <a:off x="0" y="0"/>
          <a:ext cx="0" cy="0"/>
          <a:chOff x="0" y="0"/>
          <a:chExt cx="0" cy="0"/>
        </a:xfrm>
      </p:grpSpPr>
      <p:sp>
        <p:nvSpPr>
          <p:cNvPr id="13" name="正方形/長方形 12">
            <a:extLst>
              <a:ext uri="{FF2B5EF4-FFF2-40B4-BE49-F238E27FC236}">
                <a16:creationId xmlns:a16="http://schemas.microsoft.com/office/drawing/2014/main" id="{A9FF1E53-0F36-4477-A813-49E627229CD4}"/>
              </a:ext>
            </a:extLst>
          </p:cNvPr>
          <p:cNvSpPr/>
          <p:nvPr userDrawn="1"/>
        </p:nvSpPr>
        <p:spPr>
          <a:xfrm>
            <a:off x="-1" y="0"/>
            <a:ext cx="5923109"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3" name="図 2" descr="モニター画面に映る文字&#10;&#10;自動的に生成された説明">
            <a:extLst>
              <a:ext uri="{FF2B5EF4-FFF2-40B4-BE49-F238E27FC236}">
                <a16:creationId xmlns:a16="http://schemas.microsoft.com/office/drawing/2014/main" id="{BE7BC897-37ED-43ED-9DD4-52EE07FB6E56}"/>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5923109" y="1758333"/>
            <a:ext cx="2326656" cy="3314089"/>
          </a:xfrm>
          <a:prstGeom prst="rect">
            <a:avLst/>
          </a:prstGeom>
        </p:spPr>
      </p:pic>
      <p:sp>
        <p:nvSpPr>
          <p:cNvPr id="7" name="スライド番号プレースホルダー 6">
            <a:extLst>
              <a:ext uri="{FF2B5EF4-FFF2-40B4-BE49-F238E27FC236}">
                <a16:creationId xmlns:a16="http://schemas.microsoft.com/office/drawing/2014/main" id="{2249F56A-214A-4DA4-8FB7-D71B442F3C47}"/>
              </a:ext>
            </a:extLst>
          </p:cNvPr>
          <p:cNvSpPr>
            <a:spLocks noGrp="1"/>
          </p:cNvSpPr>
          <p:nvPr>
            <p:ph type="sldNum" sz="quarter" idx="11"/>
          </p:nvPr>
        </p:nvSpPr>
        <p:spPr/>
        <p:txBody>
          <a:bodyPr/>
          <a:lstStyle>
            <a:lvl1pPr>
              <a:defRPr>
                <a:solidFill>
                  <a:schemeClr val="bg1">
                    <a:lumMod val="95000"/>
                  </a:schemeClr>
                </a:solidFill>
              </a:defRPr>
            </a:lvl1pPr>
          </a:lstStyle>
          <a:p>
            <a:fld id="{B3001740-FA51-4383-A84C-3DA006D12C29}" type="slidenum">
              <a:rPr lang="ja-JP" altLang="en-US" smtClean="0"/>
              <a:pPr/>
              <a:t>‹#›</a:t>
            </a:fld>
            <a:endParaRPr lang="ja-JP" altLang="en-US" dirty="0"/>
          </a:p>
        </p:txBody>
      </p:sp>
      <p:sp>
        <p:nvSpPr>
          <p:cNvPr id="14" name="テキスト プレースホルダー 13">
            <a:extLst>
              <a:ext uri="{FF2B5EF4-FFF2-40B4-BE49-F238E27FC236}">
                <a16:creationId xmlns:a16="http://schemas.microsoft.com/office/drawing/2014/main" id="{C1E429A5-622A-4AC9-8F75-D0628B521C8F}"/>
              </a:ext>
            </a:extLst>
          </p:cNvPr>
          <p:cNvSpPr>
            <a:spLocks noGrp="1"/>
          </p:cNvSpPr>
          <p:nvPr>
            <p:ph type="body" sz="quarter" idx="12" hasCustomPrompt="1"/>
          </p:nvPr>
        </p:nvSpPr>
        <p:spPr>
          <a:xfrm>
            <a:off x="382645" y="3932503"/>
            <a:ext cx="5103754" cy="369332"/>
          </a:xfrm>
        </p:spPr>
        <p:txBody>
          <a:bodyPr>
            <a:normAutofit/>
          </a:bodyPr>
          <a:lstStyle>
            <a:lvl1pPr marL="0" indent="0">
              <a:buNone/>
              <a:defRPr sz="2000" b="1"/>
            </a:lvl1pPr>
          </a:lstStyle>
          <a:p>
            <a:pPr lvl="0"/>
            <a:r>
              <a:rPr kumimoji="1" lang="en-US" altLang="ja-JP" dirty="0"/>
              <a:t>Ending comment</a:t>
            </a:r>
            <a:endParaRPr kumimoji="1" lang="ja-JP" altLang="en-US" dirty="0"/>
          </a:p>
        </p:txBody>
      </p:sp>
      <p:sp>
        <p:nvSpPr>
          <p:cNvPr id="6" name="正方形/長方形 5">
            <a:extLst>
              <a:ext uri="{FF2B5EF4-FFF2-40B4-BE49-F238E27FC236}">
                <a16:creationId xmlns:a16="http://schemas.microsoft.com/office/drawing/2014/main" id="{7320F9AC-8C1A-4A31-82F6-40F400435A2A}"/>
              </a:ext>
            </a:extLst>
          </p:cNvPr>
          <p:cNvSpPr/>
          <p:nvPr userDrawn="1"/>
        </p:nvSpPr>
        <p:spPr>
          <a:xfrm>
            <a:off x="295928" y="6356350"/>
            <a:ext cx="5190471" cy="338554"/>
          </a:xfrm>
          <a:prstGeom prst="rect">
            <a:avLst/>
          </a:prstGeom>
        </p:spPr>
        <p:txBody>
          <a:bodyPr wrap="square">
            <a:spAutoFit/>
          </a:bodyPr>
          <a:lstStyle/>
          <a:p>
            <a:pPr lvl="0"/>
            <a:r>
              <a:rPr lang="en-US" altLang="ja-JP" sz="800" dirty="0">
                <a:solidFill>
                  <a:schemeClr val="bg1">
                    <a:lumMod val="50000"/>
                  </a:schemeClr>
                </a:solidFill>
              </a:rPr>
              <a:t>The names of corporations, organizations, products and logos herein are either registered trademarks or trademarks of Yokogawa Electric Corporation and their respective holders.</a:t>
            </a:r>
            <a:endParaRPr lang="ja-JP" altLang="en-US" sz="800" dirty="0">
              <a:solidFill>
                <a:schemeClr val="bg1">
                  <a:lumMod val="50000"/>
                </a:schemeClr>
              </a:solidFill>
            </a:endParaRPr>
          </a:p>
        </p:txBody>
      </p:sp>
      <p:pic>
        <p:nvPicPr>
          <p:cNvPr id="8" name="図 7" descr="黒い背景に白い文字がある&#10;&#10;中程度の精度で自動的に生成された説明">
            <a:extLst>
              <a:ext uri="{FF2B5EF4-FFF2-40B4-BE49-F238E27FC236}">
                <a16:creationId xmlns:a16="http://schemas.microsoft.com/office/drawing/2014/main" id="{356EF9D2-6A59-4CEA-8286-7885D4590DF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a:stretch/>
        </p:blipFill>
        <p:spPr>
          <a:xfrm>
            <a:off x="448102" y="410845"/>
            <a:ext cx="2152996" cy="377496"/>
          </a:xfrm>
          <a:prstGeom prst="rect">
            <a:avLst/>
          </a:prstGeom>
        </p:spPr>
      </p:pic>
      <p:pic>
        <p:nvPicPr>
          <p:cNvPr id="4" name="図 3" descr="ロゴ&#10;&#10;自動的に生成された説明">
            <a:extLst>
              <a:ext uri="{FF2B5EF4-FFF2-40B4-BE49-F238E27FC236}">
                <a16:creationId xmlns:a16="http://schemas.microsoft.com/office/drawing/2014/main" id="{8F20482E-FD0D-4CED-99BC-09CDD9A1527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11989" y="3057175"/>
            <a:ext cx="5156095" cy="716400"/>
          </a:xfrm>
          <a:prstGeom prst="rect">
            <a:avLst/>
          </a:prstGeom>
        </p:spPr>
      </p:pic>
    </p:spTree>
    <p:extLst>
      <p:ext uri="{BB962C8B-B14F-4D97-AF65-F5344CB8AC3E}">
        <p14:creationId xmlns:p14="http://schemas.microsoft.com/office/powerpoint/2010/main" val="283865689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1776"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whit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584EAAFE-CFE5-40AD-8E95-5BFF290DC5CF}" type="slidenum">
              <a:rPr kumimoji="1" lang="ja-JP" altLang="en-US" smtClean="0"/>
              <a:t>‹#›</a:t>
            </a:fld>
            <a:endParaRPr kumimoji="1" lang="ja-JP" altLang="en-US"/>
          </a:p>
        </p:txBody>
      </p:sp>
    </p:spTree>
    <p:extLst>
      <p:ext uri="{BB962C8B-B14F-4D97-AF65-F5344CB8AC3E}">
        <p14:creationId xmlns:p14="http://schemas.microsoft.com/office/powerpoint/2010/main" val="18690252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Title_1">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381252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e_2">
    <p:bg>
      <p:bgPr>
        <a:solidFill>
          <a:srgbClr val="95A0A4"/>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22739" y="3157972"/>
            <a:ext cx="8038661" cy="539820"/>
          </a:xfrm>
        </p:spPr>
        <p:txBody>
          <a:bodyPr anchor="ctr">
            <a:normAutofit/>
          </a:bodyPr>
          <a:lstStyle>
            <a:lvl1pPr>
              <a:defRPr sz="3200" b="1"/>
            </a:lvl1pPr>
          </a:lstStyle>
          <a:p>
            <a:r>
              <a:rPr kumimoji="1" lang="en-US" altLang="ja-JP" dirty="0"/>
              <a:t>Separator</a:t>
            </a:r>
            <a:r>
              <a:rPr kumimoji="1" lang="ja-JP" altLang="en-US" dirty="0"/>
              <a:t> </a:t>
            </a:r>
            <a:r>
              <a:rPr kumimoji="1" lang="en-US" altLang="ja-JP" dirty="0"/>
              <a:t>Title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Tree>
    <p:extLst>
      <p:ext uri="{BB962C8B-B14F-4D97-AF65-F5344CB8AC3E}">
        <p14:creationId xmlns:p14="http://schemas.microsoft.com/office/powerpoint/2010/main" val="2443423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bg>
      <p:bgPr>
        <a:solidFill>
          <a:schemeClr val="accent1"/>
        </a:solidFill>
        <a:effectLst/>
      </p:bgPr>
    </p:bg>
    <p:spTree>
      <p:nvGrpSpPr>
        <p:cNvPr id="1" name=""/>
        <p:cNvGrpSpPr/>
        <p:nvPr/>
      </p:nvGrpSpPr>
      <p:grpSpPr>
        <a:xfrm>
          <a:off x="0" y="0"/>
          <a:ext cx="0" cy="0"/>
          <a:chOff x="0" y="0"/>
          <a:chExt cx="0" cy="0"/>
        </a:xfrm>
      </p:grpSpPr>
      <p:sp>
        <p:nvSpPr>
          <p:cNvPr id="8" name="正方形/長方形 7">
            <a:extLst>
              <a:ext uri="{FF2B5EF4-FFF2-40B4-BE49-F238E27FC236}">
                <a16:creationId xmlns:a16="http://schemas.microsoft.com/office/drawing/2014/main" id="{2CE10F98-86EA-4B20-9945-36A4CD697905}"/>
              </a:ext>
            </a:extLst>
          </p:cNvPr>
          <p:cNvSpPr/>
          <p:nvPr userDrawn="1"/>
        </p:nvSpPr>
        <p:spPr>
          <a:xfrm>
            <a:off x="0" y="0"/>
            <a:ext cx="8989703"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9" name="図 8" descr="モニター画面に映る文字&#10;&#10;自動的に生成された説明">
            <a:extLst>
              <a:ext uri="{FF2B5EF4-FFF2-40B4-BE49-F238E27FC236}">
                <a16:creationId xmlns:a16="http://schemas.microsoft.com/office/drawing/2014/main" id="{691DA4E5-83DA-450F-8AF0-CE07E91FE86D}"/>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8986509" y="1758333"/>
            <a:ext cx="2326656" cy="3314089"/>
          </a:xfrm>
          <a:prstGeom prst="rect">
            <a:avLst/>
          </a:prstGeom>
        </p:spPr>
      </p:pic>
      <p:sp>
        <p:nvSpPr>
          <p:cNvPr id="6" name="タイトル 5">
            <a:extLst>
              <a:ext uri="{FF2B5EF4-FFF2-40B4-BE49-F238E27FC236}">
                <a16:creationId xmlns:a16="http://schemas.microsoft.com/office/drawing/2014/main" id="{5E39DC20-4B9B-4997-BB6B-5F5B2B775EFF}"/>
              </a:ext>
            </a:extLst>
          </p:cNvPr>
          <p:cNvSpPr>
            <a:spLocks noGrp="1"/>
          </p:cNvSpPr>
          <p:nvPr>
            <p:ph type="title" hasCustomPrompt="1"/>
          </p:nvPr>
        </p:nvSpPr>
        <p:spPr>
          <a:xfrm>
            <a:off x="631178" y="907142"/>
            <a:ext cx="8060367" cy="580013"/>
          </a:xfrm>
        </p:spPr>
        <p:txBody>
          <a:bodyPr anchor="ctr">
            <a:normAutofit/>
          </a:bodyPr>
          <a:lstStyle>
            <a:lvl1pPr>
              <a:defRPr sz="2800" b="1"/>
            </a:lvl1pPr>
          </a:lstStyle>
          <a:p>
            <a:r>
              <a:rPr kumimoji="1" lang="en-US" altLang="ja-JP" dirty="0"/>
              <a:t>Agenda Here</a:t>
            </a:r>
            <a:endParaRPr kumimoji="1" lang="ja-JP" altLang="en-US" dirty="0"/>
          </a:p>
        </p:txBody>
      </p:sp>
      <p:sp>
        <p:nvSpPr>
          <p:cNvPr id="12" name="スライド番号プレースホルダー 11">
            <a:extLst>
              <a:ext uri="{FF2B5EF4-FFF2-40B4-BE49-F238E27FC236}">
                <a16:creationId xmlns:a16="http://schemas.microsoft.com/office/drawing/2014/main" id="{D5F35308-28C9-4A26-A6C4-8AD672A2A909}"/>
              </a:ext>
            </a:extLst>
          </p:cNvPr>
          <p:cNvSpPr>
            <a:spLocks noGrp="1"/>
          </p:cNvSpPr>
          <p:nvPr>
            <p:ph type="sldNum" sz="quarter" idx="12"/>
          </p:nvPr>
        </p:nvSpPr>
        <p:spPr/>
        <p:txBody>
          <a:bodyPr/>
          <a:lstStyle>
            <a:lvl1pPr>
              <a:defRPr>
                <a:solidFill>
                  <a:schemeClr val="bg1"/>
                </a:solidFill>
              </a:defRPr>
            </a:lvl1pPr>
          </a:lstStyle>
          <a:p>
            <a:fld id="{584EAAFE-CFE5-40AD-8E95-5BFF290DC5CF}" type="slidenum">
              <a:rPr kumimoji="1" lang="ja-JP" altLang="en-US" smtClean="0"/>
              <a:pPr/>
              <a:t>‹#›</a:t>
            </a:fld>
            <a:endParaRPr kumimoji="1" lang="ja-JP" altLang="en-US"/>
          </a:p>
        </p:txBody>
      </p:sp>
      <p:pic>
        <p:nvPicPr>
          <p:cNvPr id="13" name="図 12">
            <a:extLst>
              <a:ext uri="{FF2B5EF4-FFF2-40B4-BE49-F238E27FC236}">
                <a16:creationId xmlns:a16="http://schemas.microsoft.com/office/drawing/2014/main" id="{30CAA6C8-1809-428C-A024-8292BCA9949D}"/>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3" name="テキスト プレースホルダー 2">
            <a:extLst>
              <a:ext uri="{FF2B5EF4-FFF2-40B4-BE49-F238E27FC236}">
                <a16:creationId xmlns:a16="http://schemas.microsoft.com/office/drawing/2014/main" id="{10C44C11-53F0-4355-98C4-EB8B73C7989D}"/>
              </a:ext>
            </a:extLst>
          </p:cNvPr>
          <p:cNvSpPr>
            <a:spLocks noGrp="1"/>
          </p:cNvSpPr>
          <p:nvPr>
            <p:ph type="body" sz="quarter" idx="13" hasCustomPrompt="1"/>
          </p:nvPr>
        </p:nvSpPr>
        <p:spPr>
          <a:xfrm>
            <a:off x="663191" y="1758950"/>
            <a:ext cx="8018847" cy="4140200"/>
          </a:xfrm>
        </p:spPr>
        <p:txBody>
          <a:bodyPr/>
          <a:lstStyle>
            <a:lvl1pPr marL="514350" indent="-514350">
              <a:buFont typeface="+mj-lt"/>
              <a:buAutoNum type="arabicPeriod"/>
              <a:defRPr/>
            </a:lvl1pPr>
          </a:lstStyle>
          <a:p>
            <a:pPr lvl="0"/>
            <a:r>
              <a:rPr lang="en-US" altLang="ja-JP" dirty="0">
                <a:latin typeface="+mn-lt"/>
              </a:rPr>
              <a:t>High Lighted Contents</a:t>
            </a:r>
          </a:p>
          <a:p>
            <a:pPr lvl="0"/>
            <a:endParaRPr kumimoji="1" lang="ja-JP" altLang="en-US" dirty="0"/>
          </a:p>
        </p:txBody>
      </p:sp>
    </p:spTree>
    <p:extLst>
      <p:ext uri="{BB962C8B-B14F-4D97-AF65-F5344CB8AC3E}">
        <p14:creationId xmlns:p14="http://schemas.microsoft.com/office/powerpoint/2010/main" val="3311021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_free">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cxnSp>
        <p:nvCxnSpPr>
          <p:cNvPr id="12" name="直線コネクタ 11">
            <a:extLst>
              <a:ext uri="{FF2B5EF4-FFF2-40B4-BE49-F238E27FC236}">
                <a16:creationId xmlns:a16="http://schemas.microsoft.com/office/drawing/2014/main" id="{EDB5B0D9-1906-45DD-BEF5-11D82E39BED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6021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_A">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7"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cxnSp>
        <p:nvCxnSpPr>
          <p:cNvPr id="15" name="直線コネクタ 14">
            <a:extLst>
              <a:ext uri="{FF2B5EF4-FFF2-40B4-BE49-F238E27FC236}">
                <a16:creationId xmlns:a16="http://schemas.microsoft.com/office/drawing/2014/main" id="{104F7F1A-B91A-497F-A5DB-5E6916B6DB62}"/>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630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A-1">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5" name="コンテンツ プレースホルダー 6">
            <a:extLst>
              <a:ext uri="{FF2B5EF4-FFF2-40B4-BE49-F238E27FC236}">
                <a16:creationId xmlns:a16="http://schemas.microsoft.com/office/drawing/2014/main" id="{772436EF-038D-4313-AC03-5FFFE9166141}"/>
              </a:ext>
            </a:extLst>
          </p:cNvPr>
          <p:cNvSpPr>
            <a:spLocks noGrp="1"/>
          </p:cNvSpPr>
          <p:nvPr>
            <p:ph sz="quarter" idx="12" hasCustomPrompt="1"/>
          </p:nvPr>
        </p:nvSpPr>
        <p:spPr>
          <a:xfrm>
            <a:off x="524571" y="2181070"/>
            <a:ext cx="11149687" cy="3787930"/>
          </a:xfrm>
        </p:spPr>
        <p:txBody>
          <a:bodyPr>
            <a:normAutofit/>
          </a:bodyPr>
          <a:lstStyle>
            <a:lvl1pPr marL="0" indent="0">
              <a:buFontTx/>
              <a:buNone/>
              <a:defRPr sz="1600">
                <a:latin typeface="+mn-ea"/>
                <a:ea typeface="+mn-ea"/>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r>
              <a:rPr kumimoji="1" lang="en-US" altLang="ja-JP" dirty="0"/>
              <a:t>/ Contents area (Text, Chart, Image) </a:t>
            </a:r>
            <a:endParaRPr kumimoji="1" lang="ja-JP" altLang="en-US" dirty="0"/>
          </a:p>
        </p:txBody>
      </p:sp>
      <p:cxnSp>
        <p:nvCxnSpPr>
          <p:cNvPr id="12" name="直線コネクタ 11">
            <a:extLst>
              <a:ext uri="{FF2B5EF4-FFF2-40B4-BE49-F238E27FC236}">
                <a16:creationId xmlns:a16="http://schemas.microsoft.com/office/drawing/2014/main" id="{E462BAFC-C166-466D-BCD4-0A812FBFE0AA}"/>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1596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A-2">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7"/>
            <a:ext cx="11341888" cy="480131"/>
          </a:xfrm>
        </p:spPr>
        <p:txBody>
          <a:bodyPr wrap="square">
            <a:spAutoFit/>
          </a:bodyPr>
          <a:lstStyle>
            <a:lvl1pPr marL="0" indent="0">
              <a:buClr>
                <a:schemeClr val="bg2"/>
              </a:buClr>
              <a:buFontTx/>
              <a:buNone/>
              <a:defRPr sz="2800" b="1">
                <a:solidFill>
                  <a:schemeClr val="accent1"/>
                </a:solidFill>
              </a:defRPr>
            </a:lvl1pPr>
            <a:lvl2pPr marL="341313" indent="0">
              <a:buFontTx/>
              <a:buNone/>
              <a:defRPr sz="1600"/>
            </a:lvl2pPr>
            <a:lvl3pPr marL="914400" indent="0">
              <a:buFontTx/>
              <a:buNone/>
              <a:defRPr sz="1800"/>
            </a:lvl3pPr>
            <a:lvl4pPr marL="1371600" indent="0">
              <a:buFontTx/>
              <a:buNone/>
              <a:defRPr sz="1800"/>
            </a:lvl4pPr>
            <a:lvl5pPr marL="1828800" indent="0">
              <a:buFontTx/>
              <a:buNone/>
              <a:defRPr sz="1800"/>
            </a:lvl5pPr>
          </a:lstStyle>
          <a:p>
            <a:pPr lvl="0"/>
            <a:r>
              <a:rPr kumimoji="1" lang="en-US" altLang="ja-JP" dirty="0"/>
              <a:t>Main text 28pt.</a:t>
            </a:r>
            <a:r>
              <a:rPr kumimoji="1" lang="ja-JP" altLang="en-US" dirty="0"/>
              <a:t>（テキストを挿入）</a:t>
            </a:r>
          </a:p>
        </p:txBody>
      </p:sp>
      <p:sp>
        <p:nvSpPr>
          <p:cNvPr id="12" name="コンテンツ プレースホルダー 6">
            <a:extLst>
              <a:ext uri="{FF2B5EF4-FFF2-40B4-BE49-F238E27FC236}">
                <a16:creationId xmlns:a16="http://schemas.microsoft.com/office/drawing/2014/main" id="{C542029F-B7BC-45F1-A6C3-3442B14C81BA}"/>
              </a:ext>
            </a:extLst>
          </p:cNvPr>
          <p:cNvSpPr>
            <a:spLocks noGrp="1"/>
          </p:cNvSpPr>
          <p:nvPr>
            <p:ph sz="quarter" idx="12" hasCustomPrompt="1"/>
          </p:nvPr>
        </p:nvSpPr>
        <p:spPr>
          <a:xfrm>
            <a:off x="524571" y="2555875"/>
            <a:ext cx="5393977" cy="3413125"/>
          </a:xfrm>
        </p:spPr>
        <p:txBody>
          <a:bodyPr>
            <a:normAutofit/>
          </a:bodyPr>
          <a:lstStyle>
            <a:lvl1pPr marL="0" indent="0">
              <a:buFontTx/>
              <a:buNone/>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lvl="0"/>
            <a:r>
              <a:rPr kumimoji="1" lang="ja-JP" altLang="en-US" dirty="0"/>
              <a:t>コンテンツを挿入（テキスト、グラフ、図など）</a:t>
            </a:r>
          </a:p>
        </p:txBody>
      </p:sp>
      <p:sp>
        <p:nvSpPr>
          <p:cNvPr id="17" name="コンテンツ プレースホルダー 6">
            <a:extLst>
              <a:ext uri="{FF2B5EF4-FFF2-40B4-BE49-F238E27FC236}">
                <a16:creationId xmlns:a16="http://schemas.microsoft.com/office/drawing/2014/main" id="{97C67577-182D-48A6-9E68-A1EE36440543}"/>
              </a:ext>
            </a:extLst>
          </p:cNvPr>
          <p:cNvSpPr>
            <a:spLocks noGrp="1"/>
          </p:cNvSpPr>
          <p:nvPr>
            <p:ph sz="quarter" idx="13" hasCustomPrompt="1"/>
          </p:nvPr>
        </p:nvSpPr>
        <p:spPr>
          <a:xfrm>
            <a:off x="6273454" y="2555874"/>
            <a:ext cx="5393977" cy="3413125"/>
          </a:xfrm>
        </p:spPr>
        <p:txBody>
          <a:bodyPr>
            <a:normAutofit/>
          </a:bodyPr>
          <a:lstStyle>
            <a:lvl1pPr marL="0" marR="0" indent="0" algn="l" defTabSz="914400" rtl="0" eaLnBrk="1" fontAlgn="auto" latinLnBrk="0" hangingPunct="1">
              <a:lnSpc>
                <a:spcPct val="90000"/>
              </a:lnSpc>
              <a:spcBef>
                <a:spcPts val="1000"/>
              </a:spcBef>
              <a:spcAft>
                <a:spcPts val="0"/>
              </a:spcAft>
              <a:buClrTx/>
              <a:buSzTx/>
              <a:buFontTx/>
              <a:buNone/>
              <a:tabLst/>
              <a:defRPr lang="en-US" sz="1600" smtClean="0">
                <a:effectLst/>
              </a:defRPr>
            </a:lvl1pPr>
            <a:lvl2pPr marL="457200" indent="0">
              <a:buFontTx/>
              <a:buNone/>
              <a:defRPr sz="1600">
                <a:latin typeface="+mn-ea"/>
                <a:ea typeface="+mn-ea"/>
              </a:defRPr>
            </a:lvl2pPr>
            <a:lvl3pPr marL="914400" indent="0">
              <a:buFontTx/>
              <a:buNone/>
              <a:defRPr sz="1600">
                <a:latin typeface="+mn-ea"/>
                <a:ea typeface="+mn-ea"/>
              </a:defRPr>
            </a:lvl3pPr>
            <a:lvl4pPr marL="1371600" indent="0">
              <a:buFontTx/>
              <a:buNone/>
              <a:defRPr sz="1600">
                <a:latin typeface="+mn-ea"/>
                <a:ea typeface="+mn-ea"/>
              </a:defRPr>
            </a:lvl4pPr>
            <a:lvl5pPr marL="1828800" indent="0">
              <a:buFontTx/>
              <a:buNone/>
              <a:defRPr sz="1600">
                <a:latin typeface="+mn-ea"/>
                <a:ea typeface="+mn-ea"/>
              </a:defRPr>
            </a:lvl5pPr>
          </a:lstStyle>
          <a:p>
            <a:pPr marL="0" marR="0" lvl="0" indent="0" algn="l" defTabSz="914400" rtl="0" eaLnBrk="1" fontAlgn="auto" latinLnBrk="0" hangingPunct="1">
              <a:lnSpc>
                <a:spcPct val="90000"/>
              </a:lnSpc>
              <a:spcBef>
                <a:spcPts val="1000"/>
              </a:spcBef>
              <a:spcAft>
                <a:spcPts val="0"/>
              </a:spcAft>
              <a:buClrTx/>
              <a:buSzTx/>
              <a:buFontTx/>
              <a:buNone/>
              <a:tabLst/>
              <a:defRPr/>
            </a:pPr>
            <a:r>
              <a:rPr kumimoji="1" lang="en-US" altLang="ja-JP" dirty="0"/>
              <a:t>Contents area (Text, Chart, Image)</a:t>
            </a:r>
            <a:endParaRPr kumimoji="1" lang="ja-JP" altLang="en-US" dirty="0"/>
          </a:p>
        </p:txBody>
      </p:sp>
      <p:cxnSp>
        <p:nvCxnSpPr>
          <p:cNvPr id="15" name="直線コネクタ 14">
            <a:extLst>
              <a:ext uri="{FF2B5EF4-FFF2-40B4-BE49-F238E27FC236}">
                <a16:creationId xmlns:a16="http://schemas.microsoft.com/office/drawing/2014/main" id="{6B82AE71-463C-4E40-AE94-9C5613474211}"/>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6238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_B">
    <p:spTree>
      <p:nvGrpSpPr>
        <p:cNvPr id="1" name=""/>
        <p:cNvGrpSpPr/>
        <p:nvPr/>
      </p:nvGrpSpPr>
      <p:grpSpPr>
        <a:xfrm>
          <a:off x="0" y="0"/>
          <a:ext cx="0" cy="0"/>
          <a:chOff x="0" y="0"/>
          <a:chExt cx="0" cy="0"/>
        </a:xfrm>
      </p:grpSpPr>
      <p:sp>
        <p:nvSpPr>
          <p:cNvPr id="8" name="正方形/長方形 7"/>
          <p:cNvSpPr/>
          <p:nvPr userDrawn="1"/>
        </p:nvSpPr>
        <p:spPr>
          <a:xfrm>
            <a:off x="0" y="1"/>
            <a:ext cx="12192000" cy="739587"/>
          </a:xfrm>
          <a:prstGeom prst="rect">
            <a:avLst/>
          </a:prstGeom>
          <a:solidFill>
            <a:srgbClr val="00316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2400"/>
          </a:p>
        </p:txBody>
      </p:sp>
      <p:cxnSp>
        <p:nvCxnSpPr>
          <p:cNvPr id="10" name="直線コネクタ 9"/>
          <p:cNvCxnSpPr/>
          <p:nvPr userDrawn="1"/>
        </p:nvCxnSpPr>
        <p:spPr>
          <a:xfrm>
            <a:off x="0" y="739588"/>
            <a:ext cx="12192000" cy="0"/>
          </a:xfrm>
          <a:prstGeom prst="line">
            <a:avLst/>
          </a:prstGeom>
          <a:ln w="9525" cmpd="sng">
            <a:solidFill>
              <a:schemeClr val="bg1"/>
            </a:solidFill>
          </a:ln>
          <a:effectLst/>
        </p:spPr>
        <p:style>
          <a:lnRef idx="2">
            <a:schemeClr val="accent1"/>
          </a:lnRef>
          <a:fillRef idx="0">
            <a:schemeClr val="accent1"/>
          </a:fillRef>
          <a:effectRef idx="1">
            <a:schemeClr val="accent1"/>
          </a:effectRef>
          <a:fontRef idx="minor">
            <a:schemeClr val="tx1"/>
          </a:fontRef>
        </p:style>
      </p:cxnSp>
      <p:pic>
        <p:nvPicPr>
          <p:cNvPr id="9" name="図 8" descr="モニター画面に映る文字&#10;&#10;自動的に生成された説明">
            <a:extLst>
              <a:ext uri="{FF2B5EF4-FFF2-40B4-BE49-F238E27FC236}">
                <a16:creationId xmlns:a16="http://schemas.microsoft.com/office/drawing/2014/main" id="{0243535F-2BA0-4B7B-A8D1-36DCA49955EC}"/>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42531"/>
            <a:ext cx="419725" cy="654524"/>
          </a:xfrm>
          <a:prstGeom prst="rect">
            <a:avLst/>
          </a:prstGeom>
        </p:spPr>
      </p:pic>
      <p:sp>
        <p:nvSpPr>
          <p:cNvPr id="11" name="タイトル 11">
            <a:extLst>
              <a:ext uri="{FF2B5EF4-FFF2-40B4-BE49-F238E27FC236}">
                <a16:creationId xmlns:a16="http://schemas.microsoft.com/office/drawing/2014/main" id="{9C1AB69D-CD22-4C7F-9CE8-A7C488353939}"/>
              </a:ext>
            </a:extLst>
          </p:cNvPr>
          <p:cNvSpPr>
            <a:spLocks noGrp="1"/>
          </p:cNvSpPr>
          <p:nvPr>
            <p:ph type="title" hasCustomPrompt="1"/>
          </p:nvPr>
        </p:nvSpPr>
        <p:spPr>
          <a:xfrm>
            <a:off x="517055" y="124922"/>
            <a:ext cx="11400125" cy="518094"/>
          </a:xfrm>
        </p:spPr>
        <p:txBody>
          <a:bodyPr>
            <a:normAutofit/>
          </a:bodyPr>
          <a:lstStyle>
            <a:lvl1pPr>
              <a:defRPr sz="2800" b="1">
                <a:solidFill>
                  <a:schemeClr val="bg1"/>
                </a:solidFill>
                <a:latin typeface="+mj-lt"/>
                <a:ea typeface="+mj-ea"/>
              </a:defRPr>
            </a:lvl1pPr>
          </a:lstStyle>
          <a:p>
            <a:r>
              <a:rPr kumimoji="1" lang="en-US" altLang="ja-JP" dirty="0"/>
              <a:t>Page Title 28pt. </a:t>
            </a:r>
            <a:r>
              <a:rPr kumimoji="1" lang="ja-JP" altLang="en-US" dirty="0"/>
              <a:t>（</a:t>
            </a:r>
            <a:r>
              <a:rPr kumimoji="1" lang="en-US" altLang="ja-JP" dirty="0"/>
              <a:t>1</a:t>
            </a:r>
            <a:r>
              <a:rPr kumimoji="1" lang="ja-JP" altLang="en-US" dirty="0"/>
              <a:t>行 </a:t>
            </a:r>
            <a:r>
              <a:rPr kumimoji="1" lang="en-US" altLang="ja-JP" dirty="0"/>
              <a:t>/ 1 line</a:t>
            </a:r>
            <a:r>
              <a:rPr kumimoji="1" lang="ja-JP" altLang="en-US" dirty="0"/>
              <a:t>）</a:t>
            </a:r>
          </a:p>
        </p:txBody>
      </p:sp>
      <p:pic>
        <p:nvPicPr>
          <p:cNvPr id="14" name="図 13">
            <a:extLst>
              <a:ext uri="{FF2B5EF4-FFF2-40B4-BE49-F238E27FC236}">
                <a16:creationId xmlns:a16="http://schemas.microsoft.com/office/drawing/2014/main" id="{BA90F9EB-248E-4805-A823-687DB114B999}"/>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10535" y="6434251"/>
            <a:ext cx="3247649" cy="229396"/>
          </a:xfrm>
          <a:prstGeom prst="rect">
            <a:avLst/>
          </a:prstGeom>
        </p:spPr>
      </p:pic>
      <p:sp>
        <p:nvSpPr>
          <p:cNvPr id="4" name="スライド番号プレースホルダー 3">
            <a:extLst>
              <a:ext uri="{FF2B5EF4-FFF2-40B4-BE49-F238E27FC236}">
                <a16:creationId xmlns:a16="http://schemas.microsoft.com/office/drawing/2014/main" id="{1929C8B6-5F8C-4BA9-A9FD-D528DB075A5A}"/>
              </a:ext>
            </a:extLst>
          </p:cNvPr>
          <p:cNvSpPr>
            <a:spLocks noGrp="1"/>
          </p:cNvSpPr>
          <p:nvPr>
            <p:ph type="sldNum" sz="quarter" idx="10"/>
          </p:nvPr>
        </p:nvSpPr>
        <p:spPr/>
        <p:txBody>
          <a:bodyPr/>
          <a:lstStyle/>
          <a:p>
            <a:fld id="{584EAAFE-CFE5-40AD-8E95-5BFF290DC5CF}" type="slidenum">
              <a:rPr kumimoji="1" lang="ja-JP" altLang="en-US" smtClean="0"/>
              <a:pPr/>
              <a:t>‹#›</a:t>
            </a:fld>
            <a:endParaRPr kumimoji="1" lang="ja-JP" altLang="en-US"/>
          </a:p>
        </p:txBody>
      </p:sp>
      <p:sp>
        <p:nvSpPr>
          <p:cNvPr id="3" name="テキスト プレースホルダー 2">
            <a:extLst>
              <a:ext uri="{FF2B5EF4-FFF2-40B4-BE49-F238E27FC236}">
                <a16:creationId xmlns:a16="http://schemas.microsoft.com/office/drawing/2014/main" id="{55776613-6F43-460D-B84E-59CDDE45935C}"/>
              </a:ext>
            </a:extLst>
          </p:cNvPr>
          <p:cNvSpPr>
            <a:spLocks noGrp="1"/>
          </p:cNvSpPr>
          <p:nvPr>
            <p:ph type="body" sz="quarter" idx="11" hasCustomPrompt="1"/>
          </p:nvPr>
        </p:nvSpPr>
        <p:spPr>
          <a:xfrm>
            <a:off x="517055" y="1071366"/>
            <a:ext cx="11341887" cy="4985963"/>
          </a:xfrm>
        </p:spPr>
        <p:txBody>
          <a:bodyPr>
            <a:noAutofit/>
          </a:bodyPr>
          <a:lstStyle>
            <a:lvl1pPr marL="0" indent="0">
              <a:buClr>
                <a:schemeClr val="accent1"/>
              </a:buClr>
              <a:buFontTx/>
              <a:buNone/>
              <a:defRPr sz="2400" b="1">
                <a:solidFill>
                  <a:schemeClr val="accent1"/>
                </a:solidFill>
              </a:defRPr>
            </a:lvl1pPr>
            <a:lvl2pPr marL="719138" indent="-377825">
              <a:lnSpc>
                <a:spcPct val="100000"/>
              </a:lnSpc>
              <a:spcBef>
                <a:spcPts val="1200"/>
              </a:spcBef>
              <a:buClr>
                <a:schemeClr val="accent1"/>
              </a:buClr>
              <a:buFont typeface="Wingdings" panose="05000000000000000000" pitchFamily="2" charset="2"/>
              <a:buChar char="n"/>
              <a:defRPr sz="2000"/>
            </a:lvl2pPr>
            <a:lvl3pPr marL="1200150" indent="-285750">
              <a:buFont typeface="Arial" panose="020B0604020202020204" pitchFamily="34" charset="0"/>
              <a:buChar char="•"/>
              <a:defRPr sz="1600"/>
            </a:lvl3pPr>
            <a:lvl4pPr marL="1371600" indent="0">
              <a:buFontTx/>
              <a:buNone/>
              <a:defRPr sz="1800"/>
            </a:lvl4pPr>
            <a:lvl5pPr marL="1828800" indent="0">
              <a:buFontTx/>
              <a:buNone/>
              <a:defRPr sz="1800"/>
            </a:lvl5pPr>
          </a:lstStyle>
          <a:p>
            <a:pPr lvl="0"/>
            <a:r>
              <a:rPr kumimoji="1" lang="en-US" altLang="ja-JP" dirty="0"/>
              <a:t>Bullets</a:t>
            </a:r>
            <a:r>
              <a:rPr kumimoji="1" lang="ja-JP" altLang="en-US" dirty="0"/>
              <a:t> </a:t>
            </a:r>
            <a:r>
              <a:rPr kumimoji="1" lang="en-US" altLang="ja-JP" dirty="0"/>
              <a:t>level 1 24pt.</a:t>
            </a:r>
            <a:r>
              <a:rPr kumimoji="1" lang="ja-JP" altLang="en-US" dirty="0"/>
              <a:t>（</a:t>
            </a:r>
            <a:r>
              <a:rPr kumimoji="1" lang="en-US" altLang="ja-JP" dirty="0"/>
              <a:t>Bullets level</a:t>
            </a:r>
            <a:r>
              <a:rPr kumimoji="1" lang="ja-JP" altLang="en-US" dirty="0"/>
              <a:t>の変更はインデントボタンを押してください。　</a:t>
            </a:r>
            <a:r>
              <a:rPr kumimoji="1" lang="en-US" altLang="ja-JP" dirty="0"/>
              <a:t>Press the indent button to change the bullet level.</a:t>
            </a:r>
            <a:r>
              <a:rPr kumimoji="1" lang="ja-JP" altLang="en-US" dirty="0"/>
              <a:t>）</a:t>
            </a:r>
            <a:endParaRPr kumimoji="1" lang="en-US" altLang="ja-JP" dirty="0"/>
          </a:p>
          <a:p>
            <a:pPr lvl="1"/>
            <a:r>
              <a:rPr kumimoji="1" lang="en-US" altLang="ja-JP" dirty="0"/>
              <a:t>Bullets level 2 </a:t>
            </a:r>
          </a:p>
          <a:p>
            <a:pPr lvl="2"/>
            <a:r>
              <a:rPr kumimoji="1" lang="en-US" altLang="ja-JP" dirty="0"/>
              <a:t>Bullets level 3 </a:t>
            </a:r>
            <a:endParaRPr kumimoji="1" lang="ja-JP" altLang="en-US" dirty="0"/>
          </a:p>
        </p:txBody>
      </p:sp>
      <p:cxnSp>
        <p:nvCxnSpPr>
          <p:cNvPr id="12" name="直線コネクタ 11">
            <a:extLst>
              <a:ext uri="{FF2B5EF4-FFF2-40B4-BE49-F238E27FC236}">
                <a16:creationId xmlns:a16="http://schemas.microsoft.com/office/drawing/2014/main" id="{6B56B66F-04D8-4FF8-BBB3-B20DA456CF3C}"/>
              </a:ext>
            </a:extLst>
          </p:cNvPr>
          <p:cNvCxnSpPr>
            <a:cxnSpLocks/>
          </p:cNvCxnSpPr>
          <p:nvPr userDrawn="1"/>
        </p:nvCxnSpPr>
        <p:spPr>
          <a:xfrm>
            <a:off x="321276" y="6264972"/>
            <a:ext cx="11549449" cy="0"/>
          </a:xfrm>
          <a:prstGeom prst="line">
            <a:avLst/>
          </a:prstGeom>
          <a:ln w="12700">
            <a:solidFill>
              <a:srgbClr val="B2B2B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2963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6" name="Slide Number Placeholder 5"/>
          <p:cNvSpPr>
            <a:spLocks noGrp="1"/>
          </p:cNvSpPr>
          <p:nvPr>
            <p:ph type="sldNum" sz="quarter" idx="4"/>
          </p:nvPr>
        </p:nvSpPr>
        <p:spPr>
          <a:xfrm>
            <a:off x="11608823" y="6356350"/>
            <a:ext cx="398958" cy="365125"/>
          </a:xfrm>
          <a:prstGeom prst="rect">
            <a:avLst/>
          </a:prstGeom>
        </p:spPr>
        <p:txBody>
          <a:bodyPr vert="horz" wrap="none" lIns="91440" tIns="45720" rIns="91440" bIns="45720" rtlCol="0" anchor="ctr"/>
          <a:lstStyle>
            <a:lvl1pPr algn="r">
              <a:defRPr sz="1100" b="1">
                <a:solidFill>
                  <a:schemeClr val="tx1"/>
                </a:solidFill>
                <a:latin typeface="+mn-lt"/>
              </a:defRPr>
            </a:lvl1pPr>
          </a:lstStyle>
          <a:p>
            <a:fld id="{584EAAFE-CFE5-40AD-8E95-5BFF290DC5CF}" type="slidenum">
              <a:rPr kumimoji="1" lang="ja-JP" altLang="en-US" smtClean="0"/>
              <a:pPr/>
              <a:t>‹#›</a:t>
            </a:fld>
            <a:endParaRPr kumimoji="1" lang="ja-JP" altLang="en-US" dirty="0"/>
          </a:p>
        </p:txBody>
      </p:sp>
      <p:sp>
        <p:nvSpPr>
          <p:cNvPr id="7" name="テキスト ボックス 6">
            <a:extLst>
              <a:ext uri="{FF2B5EF4-FFF2-40B4-BE49-F238E27FC236}">
                <a16:creationId xmlns:a16="http://schemas.microsoft.com/office/drawing/2014/main" id="{F0D52A29-56AB-408C-80FF-70FF0C1F164A}"/>
              </a:ext>
            </a:extLst>
          </p:cNvPr>
          <p:cNvSpPr txBox="1"/>
          <p:nvPr userDrawn="1"/>
        </p:nvSpPr>
        <p:spPr>
          <a:xfrm>
            <a:off x="8670890" y="6356350"/>
            <a:ext cx="2937932" cy="338554"/>
          </a:xfrm>
          <a:prstGeom prst="rect">
            <a:avLst/>
          </a:prstGeom>
          <a:noFill/>
        </p:spPr>
        <p:txBody>
          <a:bodyPr wrap="square">
            <a:spAutoFit/>
          </a:bodyPr>
          <a:lstStyle/>
          <a:p>
            <a:pPr algn="r"/>
            <a:r>
              <a:rPr lang="en-US" altLang="ja-JP" sz="800" dirty="0">
                <a:solidFill>
                  <a:schemeClr val="bg1">
                    <a:lumMod val="75000"/>
                  </a:schemeClr>
                </a:solidFill>
              </a:rPr>
              <a:t>| Document Number 12345 | 2023 2 10 |  </a:t>
            </a:r>
          </a:p>
          <a:p>
            <a:pPr algn="r"/>
            <a:r>
              <a:rPr lang="en-US" altLang="ja-JP" sz="800" dirty="0">
                <a:solidFill>
                  <a:schemeClr val="bg1">
                    <a:lumMod val="75000"/>
                  </a:schemeClr>
                </a:solidFill>
              </a:rPr>
              <a:t>© Yokogawa Electric Corporation</a:t>
            </a:r>
          </a:p>
        </p:txBody>
      </p:sp>
    </p:spTree>
    <p:extLst>
      <p:ext uri="{BB962C8B-B14F-4D97-AF65-F5344CB8AC3E}">
        <p14:creationId xmlns:p14="http://schemas.microsoft.com/office/powerpoint/2010/main" val="2850437855"/>
      </p:ext>
    </p:extLst>
  </p:cSld>
  <p:clrMap bg1="lt1" tx1="dk1" bg2="lt2" tx2="dk2" accent1="accent1" accent2="accent2" accent3="accent3" accent4="accent4" accent5="accent5" accent6="accent6" hlink="hlink" folHlink="folHlink"/>
  <p:sldLayoutIdLst>
    <p:sldLayoutId id="2147483799" r:id="rId1"/>
    <p:sldLayoutId id="2147483800" r:id="rId2"/>
    <p:sldLayoutId id="2147483817" r:id="rId3"/>
    <p:sldLayoutId id="2147483803" r:id="rId4"/>
    <p:sldLayoutId id="2147483819" r:id="rId5"/>
    <p:sldLayoutId id="2147483820" r:id="rId6"/>
    <p:sldLayoutId id="2147483821" r:id="rId7"/>
    <p:sldLayoutId id="2147483822" r:id="rId8"/>
    <p:sldLayoutId id="2147483823" r:id="rId9"/>
    <p:sldLayoutId id="2147483824" r:id="rId10"/>
    <p:sldLayoutId id="2147483825" r:id="rId11"/>
    <p:sldLayoutId id="2147483826" r:id="rId12"/>
    <p:sldLayoutId id="2147483827" r:id="rId13"/>
    <p:sldLayoutId id="2147483828" r:id="rId14"/>
    <p:sldLayoutId id="2147483829" r:id="rId15"/>
    <p:sldLayoutId id="2147483830" r:id="rId16"/>
    <p:sldLayoutId id="2147483802" r:id="rId17"/>
    <p:sldLayoutId id="2147483763" r:id="rId18"/>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7.png"/><Relationship Id="rId7" Type="http://schemas.openxmlformats.org/officeDocument/2006/relationships/image" Target="../media/image14.png"/><Relationship Id="rId2" Type="http://schemas.openxmlformats.org/officeDocument/2006/relationships/image" Target="../media/image16.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0.pn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7.png"/><Relationship Id="rId7" Type="http://schemas.openxmlformats.org/officeDocument/2006/relationships/image" Target="../media/image22.png"/><Relationship Id="rId2" Type="http://schemas.openxmlformats.org/officeDocument/2006/relationships/image" Target="../media/image16.png"/><Relationship Id="rId1" Type="http://schemas.openxmlformats.org/officeDocument/2006/relationships/slideLayout" Target="../slideLayouts/slideLayout12.xml"/><Relationship Id="rId6" Type="http://schemas.openxmlformats.org/officeDocument/2006/relationships/image" Target="../media/image21.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4.png"/></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0.png"/><Relationship Id="rId1" Type="http://schemas.openxmlformats.org/officeDocument/2006/relationships/slideLayout" Target="../slideLayouts/slideLayout1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5.png"/><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5.png"/></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 Id="rId5" Type="http://schemas.openxmlformats.org/officeDocument/2006/relationships/image" Target="../media/image32.png"/><Relationship Id="rId4" Type="http://schemas.openxmlformats.org/officeDocument/2006/relationships/image" Target="../media/image3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21.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90.png"/><Relationship Id="rId7" Type="http://schemas.openxmlformats.org/officeDocument/2006/relationships/image" Target="../media/image130.png"/><Relationship Id="rId2" Type="http://schemas.openxmlformats.org/officeDocument/2006/relationships/image" Target="../media/image80.png"/><Relationship Id="rId1" Type="http://schemas.openxmlformats.org/officeDocument/2006/relationships/slideLayout" Target="../slideLayouts/slideLayout10.xml"/><Relationship Id="rId6" Type="http://schemas.openxmlformats.org/officeDocument/2006/relationships/image" Target="../media/image120.png"/><Relationship Id="rId5" Type="http://schemas.openxmlformats.org/officeDocument/2006/relationships/image" Target="../media/image110.png"/><Relationship Id="rId4" Type="http://schemas.openxmlformats.org/officeDocument/2006/relationships/image" Target="../media/image10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6" Type="http://schemas.openxmlformats.org/officeDocument/2006/relationships/image" Target="../media/image10.png"/><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F0E2552A-DDB9-40EF-BF0E-3C852FB057ED}"/>
              </a:ext>
            </a:extLst>
          </p:cNvPr>
          <p:cNvSpPr>
            <a:spLocks noGrp="1"/>
          </p:cNvSpPr>
          <p:nvPr>
            <p:ph type="ctrTitle"/>
          </p:nvPr>
        </p:nvSpPr>
        <p:spPr/>
        <p:txBody>
          <a:bodyPr/>
          <a:lstStyle/>
          <a:p>
            <a:r>
              <a:rPr lang="en-US" altLang="ja-JP" dirty="0"/>
              <a:t>LVMWD </a:t>
            </a:r>
            <a:r>
              <a:rPr lang="ja-JP" altLang="en-US" dirty="0"/>
              <a:t>水質予測</a:t>
            </a:r>
          </a:p>
        </p:txBody>
      </p:sp>
      <p:sp>
        <p:nvSpPr>
          <p:cNvPr id="5" name="テキスト プレースホルダー 4">
            <a:extLst>
              <a:ext uri="{FF2B5EF4-FFF2-40B4-BE49-F238E27FC236}">
                <a16:creationId xmlns:a16="http://schemas.microsoft.com/office/drawing/2014/main" id="{8708777E-B80C-4799-B931-E2F3C145D1E5}"/>
              </a:ext>
            </a:extLst>
          </p:cNvPr>
          <p:cNvSpPr>
            <a:spLocks noGrp="1"/>
          </p:cNvSpPr>
          <p:nvPr>
            <p:ph type="body" sz="quarter" idx="13"/>
          </p:nvPr>
        </p:nvSpPr>
        <p:spPr/>
        <p:txBody>
          <a:bodyPr/>
          <a:lstStyle/>
          <a:p>
            <a:r>
              <a:rPr lang="ja-JP" altLang="en-US" dirty="0"/>
              <a:t>熊谷　渉</a:t>
            </a:r>
          </a:p>
        </p:txBody>
      </p:sp>
      <p:sp>
        <p:nvSpPr>
          <p:cNvPr id="6" name="テキスト プレースホルダー 5">
            <a:extLst>
              <a:ext uri="{FF2B5EF4-FFF2-40B4-BE49-F238E27FC236}">
                <a16:creationId xmlns:a16="http://schemas.microsoft.com/office/drawing/2014/main" id="{3A0A8E59-A952-4AF8-9C16-E3626B2E36B9}"/>
              </a:ext>
            </a:extLst>
          </p:cNvPr>
          <p:cNvSpPr>
            <a:spLocks noGrp="1"/>
          </p:cNvSpPr>
          <p:nvPr>
            <p:ph type="body" sz="quarter" idx="14"/>
          </p:nvPr>
        </p:nvSpPr>
        <p:spPr/>
        <p:txBody>
          <a:bodyPr/>
          <a:lstStyle/>
          <a:p>
            <a:r>
              <a:rPr lang="en-US" altLang="ja-JP" dirty="0"/>
              <a:t>YHQ MK</a:t>
            </a:r>
            <a:r>
              <a:rPr lang="ja-JP" altLang="en-US" dirty="0"/>
              <a:t>本部 イノベーションセンター</a:t>
            </a:r>
            <a:endParaRPr lang="en-US" altLang="ja-JP" dirty="0"/>
          </a:p>
          <a:p>
            <a:r>
              <a:rPr lang="ja-JP" altLang="en-US" dirty="0"/>
              <a:t>プロジェクトデザイン部 </a:t>
            </a:r>
            <a:r>
              <a:rPr lang="ja-JP" altLang="ja-JP" dirty="0"/>
              <a:t>オペレーショナルエクセレンス</a:t>
            </a:r>
            <a:r>
              <a:rPr lang="en-US" altLang="ja-JP" dirty="0"/>
              <a:t>Gr.</a:t>
            </a:r>
            <a:endParaRPr lang="ja-JP" altLang="en-US" dirty="0"/>
          </a:p>
        </p:txBody>
      </p:sp>
      <p:sp>
        <p:nvSpPr>
          <p:cNvPr id="7" name="テキスト プレースホルダー 6">
            <a:extLst>
              <a:ext uri="{FF2B5EF4-FFF2-40B4-BE49-F238E27FC236}">
                <a16:creationId xmlns:a16="http://schemas.microsoft.com/office/drawing/2014/main" id="{22282EF1-087D-4A23-B09D-4F88CE396B79}"/>
              </a:ext>
            </a:extLst>
          </p:cNvPr>
          <p:cNvSpPr>
            <a:spLocks noGrp="1"/>
          </p:cNvSpPr>
          <p:nvPr>
            <p:ph type="body" sz="quarter" idx="15"/>
          </p:nvPr>
        </p:nvSpPr>
        <p:spPr/>
        <p:txBody>
          <a:bodyPr/>
          <a:lstStyle/>
          <a:p>
            <a:r>
              <a:rPr lang="en-US" altLang="ja-JP" dirty="0"/>
              <a:t>2023</a:t>
            </a:r>
            <a:r>
              <a:rPr lang="ja-JP" altLang="en-US" dirty="0"/>
              <a:t>年</a:t>
            </a:r>
            <a:r>
              <a:rPr lang="en-US" altLang="ja-JP" dirty="0"/>
              <a:t>2</a:t>
            </a:r>
            <a:r>
              <a:rPr lang="ja-JP" altLang="en-US" dirty="0"/>
              <a:t>月</a:t>
            </a:r>
            <a:r>
              <a:rPr lang="en-US" altLang="ja-JP" dirty="0"/>
              <a:t>10</a:t>
            </a:r>
            <a:r>
              <a:rPr lang="ja-JP" altLang="en-US" dirty="0"/>
              <a:t>日</a:t>
            </a:r>
          </a:p>
        </p:txBody>
      </p:sp>
      <p:sp>
        <p:nvSpPr>
          <p:cNvPr id="8" name="サブタイトル 1">
            <a:extLst>
              <a:ext uri="{FF2B5EF4-FFF2-40B4-BE49-F238E27FC236}">
                <a16:creationId xmlns:a16="http://schemas.microsoft.com/office/drawing/2014/main" id="{F712EF0B-7DA3-4CB5-AAA1-F1379FEABDB7}"/>
              </a:ext>
            </a:extLst>
          </p:cNvPr>
          <p:cNvSpPr txBox="1">
            <a:spLocks/>
          </p:cNvSpPr>
          <p:nvPr/>
        </p:nvSpPr>
        <p:spPr>
          <a:xfrm>
            <a:off x="5264402" y="2472644"/>
            <a:ext cx="5286786" cy="40701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a:solidFill>
                  <a:schemeClr val="bg1"/>
                </a:solidFill>
              </a:rPr>
              <a:t>米国再生水</a:t>
            </a:r>
            <a:r>
              <a:rPr lang="en-US" altLang="ja-JP" sz="2400" dirty="0">
                <a:solidFill>
                  <a:schemeClr val="bg1"/>
                </a:solidFill>
              </a:rPr>
              <a:t>NAWI</a:t>
            </a:r>
            <a:endParaRPr lang="ja-JP" altLang="en-US" sz="2400" dirty="0">
              <a:solidFill>
                <a:schemeClr val="bg1"/>
              </a:solidFill>
            </a:endParaRPr>
          </a:p>
        </p:txBody>
      </p:sp>
    </p:spTree>
    <p:extLst>
      <p:ext uri="{BB962C8B-B14F-4D97-AF65-F5344CB8AC3E}">
        <p14:creationId xmlns:p14="http://schemas.microsoft.com/office/powerpoint/2010/main" val="1852153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データの加工結果</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10</a:t>
            </a:fld>
            <a:endParaRPr kumimoji="1" lang="ja-JP" altLang="en-US"/>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
        <p:nvSpPr>
          <p:cNvPr id="33" name="テキスト ボックス 32">
            <a:extLst>
              <a:ext uri="{FF2B5EF4-FFF2-40B4-BE49-F238E27FC236}">
                <a16:creationId xmlns:a16="http://schemas.microsoft.com/office/drawing/2014/main" id="{AA01A1CF-E55C-49AE-A96B-9D7D448BC167}"/>
              </a:ext>
            </a:extLst>
          </p:cNvPr>
          <p:cNvSpPr txBox="1"/>
          <p:nvPr/>
        </p:nvSpPr>
        <p:spPr>
          <a:xfrm>
            <a:off x="3797162" y="1541317"/>
            <a:ext cx="1836064"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p>
        </p:txBody>
      </p:sp>
      <p:pic>
        <p:nvPicPr>
          <p:cNvPr id="34" name="図 33" descr="グラフ, ヒストグラム&#10;&#10;自動的に生成された説明">
            <a:extLst>
              <a:ext uri="{FF2B5EF4-FFF2-40B4-BE49-F238E27FC236}">
                <a16:creationId xmlns:a16="http://schemas.microsoft.com/office/drawing/2014/main" id="{D54E7760-27E3-463C-8B92-50ED531364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7987" y="4231591"/>
            <a:ext cx="2854414" cy="1906167"/>
          </a:xfrm>
          <a:prstGeom prst="rect">
            <a:avLst/>
          </a:prstGeom>
        </p:spPr>
      </p:pic>
      <p:sp>
        <p:nvSpPr>
          <p:cNvPr id="39" name="テキスト ボックス 38">
            <a:extLst>
              <a:ext uri="{FF2B5EF4-FFF2-40B4-BE49-F238E27FC236}">
                <a16:creationId xmlns:a16="http://schemas.microsoft.com/office/drawing/2014/main" id="{F46CAB6C-D94A-412C-BAB4-269212BD8590}"/>
              </a:ext>
            </a:extLst>
          </p:cNvPr>
          <p:cNvSpPr txBox="1"/>
          <p:nvPr/>
        </p:nvSpPr>
        <p:spPr>
          <a:xfrm>
            <a:off x="9494028" y="34754"/>
            <a:ext cx="2535055" cy="338554"/>
          </a:xfrm>
          <a:prstGeom prst="rect">
            <a:avLst/>
          </a:prstGeom>
          <a:noFill/>
        </p:spPr>
        <p:txBody>
          <a:bodyPr wrap="square" rtlCol="0">
            <a:spAutoFit/>
          </a:bodyPr>
          <a:lstStyle/>
          <a:p>
            <a:pPr algn="ctr"/>
            <a:r>
              <a:rPr kumimoji="1" lang="en-US" altLang="ja-JP" sz="1600" dirty="0">
                <a:solidFill>
                  <a:schemeClr val="bg1"/>
                </a:solidFill>
              </a:rPr>
              <a:t>30min</a:t>
            </a:r>
            <a:r>
              <a:rPr kumimoji="1" lang="ja-JP" altLang="en-US" sz="1600" dirty="0">
                <a:solidFill>
                  <a:schemeClr val="bg1"/>
                </a:solidFill>
              </a:rPr>
              <a:t>、</a:t>
            </a:r>
            <a:r>
              <a:rPr kumimoji="1" lang="en-US" altLang="ja-JP" sz="1600" dirty="0">
                <a:solidFill>
                  <a:schemeClr val="bg1"/>
                </a:solidFill>
              </a:rPr>
              <a:t>2021-07~2022-09</a:t>
            </a:r>
            <a:endParaRPr kumimoji="1" lang="ja-JP" altLang="en-US" sz="1600" dirty="0">
              <a:solidFill>
                <a:schemeClr val="bg1"/>
              </a:solidFill>
            </a:endParaRPr>
          </a:p>
        </p:txBody>
      </p:sp>
      <p:sp>
        <p:nvSpPr>
          <p:cNvPr id="42" name="テキスト プレースホルダー 3">
            <a:extLst>
              <a:ext uri="{FF2B5EF4-FFF2-40B4-BE49-F238E27FC236}">
                <a16:creationId xmlns:a16="http://schemas.microsoft.com/office/drawing/2014/main" id="{31DF59F1-FE40-485B-8AB1-F1F4EABAD3EF}"/>
              </a:ext>
            </a:extLst>
          </p:cNvPr>
          <p:cNvSpPr>
            <a:spLocks noGrp="1"/>
          </p:cNvSpPr>
          <p:nvPr>
            <p:ph type="body" sz="quarter" idx="11"/>
          </p:nvPr>
        </p:nvSpPr>
        <p:spPr>
          <a:xfrm>
            <a:off x="517055" y="948425"/>
            <a:ext cx="11341887" cy="518094"/>
          </a:xfrm>
        </p:spPr>
        <p:txBody>
          <a:bodyPr/>
          <a:lstStyle/>
          <a:p>
            <a:r>
              <a:rPr lang="ja-JP" altLang="en-US" sz="2800" dirty="0"/>
              <a:t>データ数を極端に減らさずに、挙動が見えやすくなった。</a:t>
            </a:r>
          </a:p>
        </p:txBody>
      </p:sp>
      <p:sp>
        <p:nvSpPr>
          <p:cNvPr id="43" name="テキスト ボックス 42">
            <a:extLst>
              <a:ext uri="{FF2B5EF4-FFF2-40B4-BE49-F238E27FC236}">
                <a16:creationId xmlns:a16="http://schemas.microsoft.com/office/drawing/2014/main" id="{89787233-E813-4BAE-A10D-25AD8131C2CD}"/>
              </a:ext>
            </a:extLst>
          </p:cNvPr>
          <p:cNvSpPr txBox="1"/>
          <p:nvPr/>
        </p:nvSpPr>
        <p:spPr>
          <a:xfrm>
            <a:off x="-5758" y="2728418"/>
            <a:ext cx="430887" cy="338554"/>
          </a:xfrm>
          <a:prstGeom prst="rect">
            <a:avLst/>
          </a:prstGeom>
          <a:noFill/>
        </p:spPr>
        <p:txBody>
          <a:bodyPr vert="vert270" wrap="square" rtlCol="0">
            <a:spAutoFit/>
          </a:bodyPr>
          <a:lstStyle/>
          <a:p>
            <a:pPr algn="ctr"/>
            <a:r>
              <a:rPr kumimoji="1" lang="ja-JP" altLang="en-US" sz="1600" dirty="0"/>
              <a:t>生</a:t>
            </a:r>
          </a:p>
        </p:txBody>
      </p:sp>
      <p:sp>
        <p:nvSpPr>
          <p:cNvPr id="45" name="テキスト ボックス 44">
            <a:extLst>
              <a:ext uri="{FF2B5EF4-FFF2-40B4-BE49-F238E27FC236}">
                <a16:creationId xmlns:a16="http://schemas.microsoft.com/office/drawing/2014/main" id="{91817E32-A836-4927-964A-F0F90AC9C3E7}"/>
              </a:ext>
            </a:extLst>
          </p:cNvPr>
          <p:cNvSpPr txBox="1"/>
          <p:nvPr/>
        </p:nvSpPr>
        <p:spPr>
          <a:xfrm>
            <a:off x="-5758" y="4882195"/>
            <a:ext cx="430887" cy="604958"/>
          </a:xfrm>
          <a:prstGeom prst="rect">
            <a:avLst/>
          </a:prstGeom>
          <a:noFill/>
        </p:spPr>
        <p:txBody>
          <a:bodyPr vert="vert270" wrap="square" rtlCol="0">
            <a:spAutoFit/>
          </a:bodyPr>
          <a:lstStyle/>
          <a:p>
            <a:pPr algn="ctr"/>
            <a:r>
              <a:rPr kumimoji="1" lang="ja-JP" altLang="en-US" sz="1600" dirty="0"/>
              <a:t>加工</a:t>
            </a:r>
          </a:p>
        </p:txBody>
      </p:sp>
      <p:sp>
        <p:nvSpPr>
          <p:cNvPr id="47" name="テキスト ボックス 46">
            <a:extLst>
              <a:ext uri="{FF2B5EF4-FFF2-40B4-BE49-F238E27FC236}">
                <a16:creationId xmlns:a16="http://schemas.microsoft.com/office/drawing/2014/main" id="{FFCBDE24-6FC0-4845-B3E8-DDC2B57F2804}"/>
              </a:ext>
            </a:extLst>
          </p:cNvPr>
          <p:cNvSpPr txBox="1"/>
          <p:nvPr/>
        </p:nvSpPr>
        <p:spPr>
          <a:xfrm>
            <a:off x="9656944" y="768919"/>
            <a:ext cx="2535056" cy="338554"/>
          </a:xfrm>
          <a:prstGeom prst="rect">
            <a:avLst/>
          </a:prstGeom>
          <a:noFill/>
        </p:spPr>
        <p:txBody>
          <a:bodyPr wrap="square" rtlCol="0">
            <a:spAutoFit/>
          </a:bodyPr>
          <a:lstStyle/>
          <a:p>
            <a:pPr algn="ctr"/>
            <a:r>
              <a:rPr kumimoji="1" lang="ja-JP" altLang="en-US" sz="1600" dirty="0"/>
              <a:t>単位の</a:t>
            </a:r>
            <a:r>
              <a:rPr kumimoji="1" lang="en-US" altLang="ja-JP" sz="1600" dirty="0"/>
              <a:t>mu</a:t>
            </a:r>
            <a:r>
              <a:rPr kumimoji="1" lang="ja-JP" altLang="en-US" sz="1600" dirty="0"/>
              <a:t>：接頭辞</a:t>
            </a:r>
            <a:r>
              <a:rPr kumimoji="1" lang="en-US" altLang="ja-JP" sz="1600" dirty="0"/>
              <a:t>μ(10</a:t>
            </a:r>
            <a:r>
              <a:rPr kumimoji="1" lang="en-US" altLang="ja-JP" sz="1600" baseline="30000" dirty="0"/>
              <a:t>-6</a:t>
            </a:r>
            <a:r>
              <a:rPr kumimoji="1" lang="en-US" altLang="ja-JP" sz="1600" dirty="0"/>
              <a:t>)</a:t>
            </a:r>
            <a:endParaRPr kumimoji="1" lang="ja-JP" altLang="en-US" sz="1600" dirty="0"/>
          </a:p>
        </p:txBody>
      </p:sp>
      <p:sp>
        <p:nvSpPr>
          <p:cNvPr id="48" name="テキスト ボックス 47">
            <a:extLst>
              <a:ext uri="{FF2B5EF4-FFF2-40B4-BE49-F238E27FC236}">
                <a16:creationId xmlns:a16="http://schemas.microsoft.com/office/drawing/2014/main" id="{BEF9CD46-FCCF-4BFF-B09B-BE1A288C2943}"/>
              </a:ext>
            </a:extLst>
          </p:cNvPr>
          <p:cNvSpPr txBox="1"/>
          <p:nvPr/>
        </p:nvSpPr>
        <p:spPr>
          <a:xfrm>
            <a:off x="1006326" y="1541317"/>
            <a:ext cx="1583141" cy="338554"/>
          </a:xfrm>
          <a:prstGeom prst="rect">
            <a:avLst/>
          </a:prstGeom>
          <a:noFill/>
        </p:spPr>
        <p:txBody>
          <a:bodyPr wrap="square" rtlCol="0">
            <a:spAutoFit/>
          </a:bodyPr>
          <a:lstStyle/>
          <a:p>
            <a:pPr algn="ctr"/>
            <a:r>
              <a:rPr kumimoji="1" lang="en-US" altLang="ja-JP" sz="1600" dirty="0"/>
              <a:t>RO</a:t>
            </a:r>
            <a:r>
              <a:rPr kumimoji="1" lang="ja-JP" altLang="en-US" sz="1600" dirty="0"/>
              <a:t>流入 導電率</a:t>
            </a:r>
          </a:p>
        </p:txBody>
      </p:sp>
      <p:pic>
        <p:nvPicPr>
          <p:cNvPr id="49" name="図 48" descr="グラフ, 折れ線グラフ&#10;&#10;自動的に生成された説明">
            <a:extLst>
              <a:ext uri="{FF2B5EF4-FFF2-40B4-BE49-F238E27FC236}">
                <a16:creationId xmlns:a16="http://schemas.microsoft.com/office/drawing/2014/main" id="{A480F0E8-5622-4305-A242-A60A7D6CC0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144" y="4236940"/>
            <a:ext cx="2867504" cy="1895469"/>
          </a:xfrm>
          <a:prstGeom prst="rect">
            <a:avLst/>
          </a:prstGeom>
        </p:spPr>
      </p:pic>
      <p:pic>
        <p:nvPicPr>
          <p:cNvPr id="50" name="図 49" descr="グラフ, ヒストグラム&#10;&#10;自動的に生成された説明">
            <a:extLst>
              <a:ext uri="{FF2B5EF4-FFF2-40B4-BE49-F238E27FC236}">
                <a16:creationId xmlns:a16="http://schemas.microsoft.com/office/drawing/2014/main" id="{E0058C69-8679-4326-913E-28099205379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138" y="4231591"/>
            <a:ext cx="2854413" cy="1906167"/>
          </a:xfrm>
          <a:prstGeom prst="rect">
            <a:avLst/>
          </a:prstGeom>
        </p:spPr>
      </p:pic>
      <p:pic>
        <p:nvPicPr>
          <p:cNvPr id="53" name="図 52" descr="グラフ, 折れ線グラフ&#10;&#10;自動的に生成された説明">
            <a:extLst>
              <a:ext uri="{FF2B5EF4-FFF2-40B4-BE49-F238E27FC236}">
                <a16:creationId xmlns:a16="http://schemas.microsoft.com/office/drawing/2014/main" id="{D8436106-F349-4E64-8694-24D61B55EC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91845" y="4235331"/>
            <a:ext cx="2838393" cy="1898687"/>
          </a:xfrm>
          <a:prstGeom prst="rect">
            <a:avLst/>
          </a:prstGeom>
        </p:spPr>
      </p:pic>
      <p:sp>
        <p:nvSpPr>
          <p:cNvPr id="54" name="テキスト ボックス 53">
            <a:extLst>
              <a:ext uri="{FF2B5EF4-FFF2-40B4-BE49-F238E27FC236}">
                <a16:creationId xmlns:a16="http://schemas.microsoft.com/office/drawing/2014/main" id="{38E0928D-69D6-4619-BE83-95A526519D85}"/>
              </a:ext>
            </a:extLst>
          </p:cNvPr>
          <p:cNvSpPr txBox="1"/>
          <p:nvPr/>
        </p:nvSpPr>
        <p:spPr>
          <a:xfrm>
            <a:off x="6709312" y="1541317"/>
            <a:ext cx="1836064" cy="338554"/>
          </a:xfrm>
          <a:prstGeom prst="rect">
            <a:avLst/>
          </a:prstGeom>
          <a:noFill/>
        </p:spPr>
        <p:txBody>
          <a:bodyPr wrap="square" rtlCol="0">
            <a:spAutoFit/>
          </a:bodyPr>
          <a:lstStyle/>
          <a:p>
            <a:pPr algn="ctr"/>
            <a:r>
              <a:rPr kumimoji="1" lang="en-US" altLang="ja-JP" sz="1600" dirty="0"/>
              <a:t>2</a:t>
            </a:r>
            <a:r>
              <a:rPr kumimoji="1" lang="ja-JP" altLang="en-US" sz="1600" dirty="0"/>
              <a:t>段目 透過 導電率</a:t>
            </a:r>
          </a:p>
        </p:txBody>
      </p:sp>
      <p:sp>
        <p:nvSpPr>
          <p:cNvPr id="55" name="テキスト ボックス 54">
            <a:extLst>
              <a:ext uri="{FF2B5EF4-FFF2-40B4-BE49-F238E27FC236}">
                <a16:creationId xmlns:a16="http://schemas.microsoft.com/office/drawing/2014/main" id="{BD6C8BE5-166B-4026-B187-3CDD44864449}"/>
              </a:ext>
            </a:extLst>
          </p:cNvPr>
          <p:cNvSpPr txBox="1"/>
          <p:nvPr/>
        </p:nvSpPr>
        <p:spPr>
          <a:xfrm>
            <a:off x="9693009" y="1541317"/>
            <a:ext cx="1836064" cy="338554"/>
          </a:xfrm>
          <a:prstGeom prst="rect">
            <a:avLst/>
          </a:prstGeom>
          <a:noFill/>
        </p:spPr>
        <p:txBody>
          <a:bodyPr wrap="square" rtlCol="0">
            <a:spAutoFit/>
          </a:bodyPr>
          <a:lstStyle/>
          <a:p>
            <a:pPr algn="ctr"/>
            <a:r>
              <a:rPr kumimoji="1" lang="en-US" altLang="ja-JP" sz="1600" dirty="0"/>
              <a:t>3</a:t>
            </a:r>
            <a:r>
              <a:rPr kumimoji="1" lang="ja-JP" altLang="en-US" sz="1600" dirty="0"/>
              <a:t>段目 透過 導電率</a:t>
            </a:r>
          </a:p>
        </p:txBody>
      </p:sp>
      <p:sp>
        <p:nvSpPr>
          <p:cNvPr id="56" name="テキスト ボックス 55">
            <a:extLst>
              <a:ext uri="{FF2B5EF4-FFF2-40B4-BE49-F238E27FC236}">
                <a16:creationId xmlns:a16="http://schemas.microsoft.com/office/drawing/2014/main" id="{CCEBF1F7-5FA6-4975-AC39-D0B355B9CE25}"/>
              </a:ext>
            </a:extLst>
          </p:cNvPr>
          <p:cNvSpPr txBox="1"/>
          <p:nvPr/>
        </p:nvSpPr>
        <p:spPr>
          <a:xfrm>
            <a:off x="9494028" y="349539"/>
            <a:ext cx="2535055" cy="338554"/>
          </a:xfrm>
          <a:prstGeom prst="rect">
            <a:avLst/>
          </a:prstGeom>
          <a:noFill/>
        </p:spPr>
        <p:txBody>
          <a:bodyPr wrap="square" rtlCol="0">
            <a:spAutoFit/>
          </a:bodyPr>
          <a:lstStyle/>
          <a:p>
            <a:pPr algn="ctr"/>
            <a:r>
              <a:rPr kumimoji="1" lang="ja-JP" altLang="en-US" sz="1600" dirty="0">
                <a:solidFill>
                  <a:schemeClr val="bg1"/>
                </a:solidFill>
              </a:rPr>
              <a:t>窓幅：</a:t>
            </a:r>
            <a:r>
              <a:rPr kumimoji="1" lang="en-US" altLang="ja-JP" sz="1600" dirty="0">
                <a:solidFill>
                  <a:schemeClr val="bg1"/>
                </a:solidFill>
              </a:rPr>
              <a:t>96step</a:t>
            </a:r>
            <a:r>
              <a:rPr kumimoji="1" lang="ja-JP" altLang="en-US" sz="1600" dirty="0">
                <a:solidFill>
                  <a:schemeClr val="bg1"/>
                </a:solidFill>
              </a:rPr>
              <a:t>（</a:t>
            </a:r>
            <a:r>
              <a:rPr kumimoji="1" lang="en-US" altLang="ja-JP" sz="1600" dirty="0">
                <a:solidFill>
                  <a:schemeClr val="bg1"/>
                </a:solidFill>
              </a:rPr>
              <a:t>2</a:t>
            </a:r>
            <a:r>
              <a:rPr kumimoji="1" lang="ja-JP" altLang="en-US" sz="1600" dirty="0">
                <a:solidFill>
                  <a:schemeClr val="bg1"/>
                </a:solidFill>
              </a:rPr>
              <a:t>日間）</a:t>
            </a:r>
          </a:p>
        </p:txBody>
      </p:sp>
      <p:sp>
        <p:nvSpPr>
          <p:cNvPr id="57" name="テキスト ボックス 56">
            <a:extLst>
              <a:ext uri="{FF2B5EF4-FFF2-40B4-BE49-F238E27FC236}">
                <a16:creationId xmlns:a16="http://schemas.microsoft.com/office/drawing/2014/main" id="{63D1FB2B-1746-4E9F-AC5F-0EC8B012BD5B}"/>
              </a:ext>
            </a:extLst>
          </p:cNvPr>
          <p:cNvSpPr txBox="1"/>
          <p:nvPr/>
        </p:nvSpPr>
        <p:spPr>
          <a:xfrm>
            <a:off x="736358" y="3796809"/>
            <a:ext cx="2123076" cy="307777"/>
          </a:xfrm>
          <a:prstGeom prst="rect">
            <a:avLst/>
          </a:prstGeom>
          <a:noFill/>
        </p:spPr>
        <p:txBody>
          <a:bodyPr wrap="square" rtlCol="0">
            <a:spAutoFit/>
          </a:bodyPr>
          <a:lstStyle/>
          <a:p>
            <a:pPr algn="ctr"/>
            <a:r>
              <a:rPr kumimoji="1" lang="ja-JP" altLang="en-US" sz="1400" dirty="0"/>
              <a:t>下限：</a:t>
            </a:r>
            <a:r>
              <a:rPr kumimoji="1" lang="en-US" altLang="ja-JP" sz="1400" dirty="0"/>
              <a:t>250</a:t>
            </a:r>
            <a:r>
              <a:rPr kumimoji="1" lang="ja-JP" altLang="en-US" sz="1400" dirty="0"/>
              <a:t>、上限：</a:t>
            </a:r>
            <a:r>
              <a:rPr kumimoji="1" lang="en-US" altLang="ja-JP" sz="1400" dirty="0"/>
              <a:t>2000</a:t>
            </a:r>
            <a:endParaRPr kumimoji="1" lang="ja-JP" altLang="en-US" sz="1400" dirty="0"/>
          </a:p>
        </p:txBody>
      </p:sp>
      <p:sp>
        <p:nvSpPr>
          <p:cNvPr id="58" name="テキスト ボックス 57">
            <a:extLst>
              <a:ext uri="{FF2B5EF4-FFF2-40B4-BE49-F238E27FC236}">
                <a16:creationId xmlns:a16="http://schemas.microsoft.com/office/drawing/2014/main" id="{2392DED4-6B77-4C3B-8A08-658513FE734A}"/>
              </a:ext>
            </a:extLst>
          </p:cNvPr>
          <p:cNvSpPr txBox="1"/>
          <p:nvPr/>
        </p:nvSpPr>
        <p:spPr>
          <a:xfrm>
            <a:off x="3750159" y="3796808"/>
            <a:ext cx="1930069" cy="307777"/>
          </a:xfrm>
          <a:prstGeom prst="rect">
            <a:avLst/>
          </a:prstGeom>
          <a:noFill/>
        </p:spPr>
        <p:txBody>
          <a:bodyPr wrap="square" rtlCol="0">
            <a:spAutoFit/>
          </a:bodyPr>
          <a:lstStyle/>
          <a:p>
            <a:pPr algn="ctr"/>
            <a:r>
              <a:rPr kumimoji="1" lang="ja-JP" altLang="en-US" sz="1400" dirty="0"/>
              <a:t>下限：</a:t>
            </a:r>
            <a:r>
              <a:rPr kumimoji="1" lang="en-US" altLang="ja-JP" sz="1400" dirty="0"/>
              <a:t>7</a:t>
            </a:r>
            <a:r>
              <a:rPr kumimoji="1" lang="ja-JP" altLang="en-US" sz="1400" dirty="0"/>
              <a:t>、上限：</a:t>
            </a:r>
            <a:r>
              <a:rPr kumimoji="1" lang="en-US" altLang="ja-JP" sz="1400" dirty="0"/>
              <a:t>40</a:t>
            </a:r>
            <a:endParaRPr kumimoji="1" lang="ja-JP" altLang="en-US" sz="1400" dirty="0"/>
          </a:p>
        </p:txBody>
      </p:sp>
      <p:sp>
        <p:nvSpPr>
          <p:cNvPr id="60" name="テキスト ボックス 59">
            <a:extLst>
              <a:ext uri="{FF2B5EF4-FFF2-40B4-BE49-F238E27FC236}">
                <a16:creationId xmlns:a16="http://schemas.microsoft.com/office/drawing/2014/main" id="{4D4EA04F-ACA2-45E4-8E3F-7DB8981FA977}"/>
              </a:ext>
            </a:extLst>
          </p:cNvPr>
          <p:cNvSpPr txBox="1"/>
          <p:nvPr/>
        </p:nvSpPr>
        <p:spPr>
          <a:xfrm>
            <a:off x="6660912" y="3796808"/>
            <a:ext cx="1930069" cy="307777"/>
          </a:xfrm>
          <a:prstGeom prst="rect">
            <a:avLst/>
          </a:prstGeom>
          <a:noFill/>
        </p:spPr>
        <p:txBody>
          <a:bodyPr wrap="square" rtlCol="0">
            <a:spAutoFit/>
          </a:bodyPr>
          <a:lstStyle/>
          <a:p>
            <a:pPr algn="ctr"/>
            <a:r>
              <a:rPr kumimoji="1" lang="ja-JP" altLang="en-US" sz="1400" dirty="0"/>
              <a:t>下限：</a:t>
            </a:r>
            <a:r>
              <a:rPr kumimoji="1" lang="en-US" altLang="ja-JP" sz="1400" dirty="0"/>
              <a:t>5</a:t>
            </a:r>
            <a:r>
              <a:rPr kumimoji="1" lang="ja-JP" altLang="en-US" sz="1400" dirty="0"/>
              <a:t>、上限：</a:t>
            </a:r>
            <a:r>
              <a:rPr kumimoji="1" lang="en-US" altLang="ja-JP" sz="1400" dirty="0"/>
              <a:t>45</a:t>
            </a:r>
            <a:endParaRPr kumimoji="1" lang="ja-JP" altLang="en-US" sz="1400" dirty="0"/>
          </a:p>
        </p:txBody>
      </p:sp>
      <p:sp>
        <p:nvSpPr>
          <p:cNvPr id="61" name="テキスト ボックス 60">
            <a:extLst>
              <a:ext uri="{FF2B5EF4-FFF2-40B4-BE49-F238E27FC236}">
                <a16:creationId xmlns:a16="http://schemas.microsoft.com/office/drawing/2014/main" id="{DAF78693-0DBE-4395-9BDC-DC60DCDB0829}"/>
              </a:ext>
            </a:extLst>
          </p:cNvPr>
          <p:cNvSpPr txBox="1"/>
          <p:nvPr/>
        </p:nvSpPr>
        <p:spPr>
          <a:xfrm>
            <a:off x="9646006" y="3796808"/>
            <a:ext cx="1930069" cy="307777"/>
          </a:xfrm>
          <a:prstGeom prst="rect">
            <a:avLst/>
          </a:prstGeom>
          <a:noFill/>
        </p:spPr>
        <p:txBody>
          <a:bodyPr wrap="square" rtlCol="0">
            <a:spAutoFit/>
          </a:bodyPr>
          <a:lstStyle/>
          <a:p>
            <a:pPr algn="ctr"/>
            <a:r>
              <a:rPr kumimoji="1" lang="ja-JP" altLang="en-US" sz="1400" dirty="0"/>
              <a:t>下限：</a:t>
            </a:r>
            <a:r>
              <a:rPr kumimoji="1" lang="en-US" altLang="ja-JP" sz="1400" dirty="0"/>
              <a:t>10</a:t>
            </a:r>
            <a:r>
              <a:rPr kumimoji="1" lang="ja-JP" altLang="en-US" sz="1400" dirty="0"/>
              <a:t>、上限：</a:t>
            </a:r>
            <a:r>
              <a:rPr kumimoji="1" lang="en-US" altLang="ja-JP" sz="1400" dirty="0"/>
              <a:t>50</a:t>
            </a:r>
            <a:endParaRPr kumimoji="1" lang="ja-JP" altLang="en-US" sz="1400" dirty="0"/>
          </a:p>
        </p:txBody>
      </p:sp>
      <p:pic>
        <p:nvPicPr>
          <p:cNvPr id="27" name="図 26" descr="グラフ, 棒グラフ&#10;&#10;自動的に生成された説明">
            <a:extLst>
              <a:ext uri="{FF2B5EF4-FFF2-40B4-BE49-F238E27FC236}">
                <a16:creationId xmlns:a16="http://schemas.microsoft.com/office/drawing/2014/main" id="{B1D833CF-56B4-4452-BD76-B93D10A36D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93391" y="1940782"/>
            <a:ext cx="2867504" cy="1918160"/>
          </a:xfrm>
          <a:prstGeom prst="rect">
            <a:avLst/>
          </a:prstGeom>
        </p:spPr>
      </p:pic>
      <p:pic>
        <p:nvPicPr>
          <p:cNvPr id="28" name="図 27" descr="グラフ, 棒グラフ&#10;&#10;自動的に生成された説明">
            <a:extLst>
              <a:ext uri="{FF2B5EF4-FFF2-40B4-BE49-F238E27FC236}">
                <a16:creationId xmlns:a16="http://schemas.microsoft.com/office/drawing/2014/main" id="{F7804B45-720A-4A99-8FB5-46F94652BF1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34920" y="1940782"/>
            <a:ext cx="2867504" cy="1918161"/>
          </a:xfrm>
          <a:prstGeom prst="rect">
            <a:avLst/>
          </a:prstGeom>
        </p:spPr>
      </p:pic>
      <p:pic>
        <p:nvPicPr>
          <p:cNvPr id="29" name="図 28" descr="グラフ, 棒グラフ&#10;&#10;自動的に生成された説明">
            <a:extLst>
              <a:ext uri="{FF2B5EF4-FFF2-40B4-BE49-F238E27FC236}">
                <a16:creationId xmlns:a16="http://schemas.microsoft.com/office/drawing/2014/main" id="{B438F2B5-730F-4C1E-B1CB-C5CFE178C87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195738" y="1946411"/>
            <a:ext cx="2850673" cy="1906902"/>
          </a:xfrm>
          <a:prstGeom prst="rect">
            <a:avLst/>
          </a:prstGeom>
        </p:spPr>
      </p:pic>
      <p:pic>
        <p:nvPicPr>
          <p:cNvPr id="4" name="図 3" descr="グラフ&#10;&#10;自動的に生成された説明">
            <a:extLst>
              <a:ext uri="{FF2B5EF4-FFF2-40B4-BE49-F238E27FC236}">
                <a16:creationId xmlns:a16="http://schemas.microsoft.com/office/drawing/2014/main" id="{60513B9B-B121-42D0-BB11-498A8591B9E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9004" y="1952128"/>
            <a:ext cx="2862644" cy="1895469"/>
          </a:xfrm>
          <a:prstGeom prst="rect">
            <a:avLst/>
          </a:prstGeom>
        </p:spPr>
      </p:pic>
    </p:spTree>
    <p:extLst>
      <p:ext uri="{BB962C8B-B14F-4D97-AF65-F5344CB8AC3E}">
        <p14:creationId xmlns:p14="http://schemas.microsoft.com/office/powerpoint/2010/main" val="1906236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データの加工結果（</a:t>
            </a:r>
            <a:r>
              <a:rPr lang="en-US" altLang="ja-JP" dirty="0"/>
              <a:t>daily/30min</a:t>
            </a:r>
            <a:r>
              <a:rPr lang="ja-JP" altLang="en-US" dirty="0"/>
              <a:t>）</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11</a:t>
            </a:fld>
            <a:endParaRPr kumimoji="1" lang="ja-JP" altLang="en-US"/>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
        <p:nvSpPr>
          <p:cNvPr id="27" name="テキスト ボックス 26">
            <a:extLst>
              <a:ext uri="{FF2B5EF4-FFF2-40B4-BE49-F238E27FC236}">
                <a16:creationId xmlns:a16="http://schemas.microsoft.com/office/drawing/2014/main" id="{CF110DC3-E8F8-4D60-806C-5AE7728B3358}"/>
              </a:ext>
            </a:extLst>
          </p:cNvPr>
          <p:cNvSpPr txBox="1"/>
          <p:nvPr/>
        </p:nvSpPr>
        <p:spPr>
          <a:xfrm>
            <a:off x="3797162" y="1760392"/>
            <a:ext cx="1836064"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p>
        </p:txBody>
      </p:sp>
      <p:pic>
        <p:nvPicPr>
          <p:cNvPr id="28" name="図 27" descr="グラフ, ヒストグラム&#10;&#10;自動的に生成された説明">
            <a:extLst>
              <a:ext uri="{FF2B5EF4-FFF2-40B4-BE49-F238E27FC236}">
                <a16:creationId xmlns:a16="http://schemas.microsoft.com/office/drawing/2014/main" id="{D89A591F-869D-435C-B578-6564CE9725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87987" y="4231591"/>
            <a:ext cx="2854414" cy="1906167"/>
          </a:xfrm>
          <a:prstGeom prst="rect">
            <a:avLst/>
          </a:prstGeom>
        </p:spPr>
      </p:pic>
      <p:sp>
        <p:nvSpPr>
          <p:cNvPr id="29" name="テキスト ボックス 28">
            <a:extLst>
              <a:ext uri="{FF2B5EF4-FFF2-40B4-BE49-F238E27FC236}">
                <a16:creationId xmlns:a16="http://schemas.microsoft.com/office/drawing/2014/main" id="{05787F79-34D9-42BE-85E4-03B9A9945EB2}"/>
              </a:ext>
            </a:extLst>
          </p:cNvPr>
          <p:cNvSpPr txBox="1"/>
          <p:nvPr/>
        </p:nvSpPr>
        <p:spPr>
          <a:xfrm>
            <a:off x="-5758" y="2760616"/>
            <a:ext cx="430887" cy="604958"/>
          </a:xfrm>
          <a:prstGeom prst="rect">
            <a:avLst/>
          </a:prstGeom>
          <a:noFill/>
        </p:spPr>
        <p:txBody>
          <a:bodyPr vert="vert270" wrap="square" rtlCol="0">
            <a:spAutoFit/>
          </a:bodyPr>
          <a:lstStyle/>
          <a:p>
            <a:pPr algn="ctr"/>
            <a:r>
              <a:rPr kumimoji="1" lang="en-US" altLang="ja-JP" sz="1600" dirty="0"/>
              <a:t>1day</a:t>
            </a:r>
            <a:endParaRPr kumimoji="1" lang="ja-JP" altLang="en-US" sz="1600" dirty="0"/>
          </a:p>
        </p:txBody>
      </p:sp>
      <p:sp>
        <p:nvSpPr>
          <p:cNvPr id="30" name="テキスト ボックス 29">
            <a:extLst>
              <a:ext uri="{FF2B5EF4-FFF2-40B4-BE49-F238E27FC236}">
                <a16:creationId xmlns:a16="http://schemas.microsoft.com/office/drawing/2014/main" id="{5BED1C06-E1FA-4BC0-95D1-652E2AA38DD9}"/>
              </a:ext>
            </a:extLst>
          </p:cNvPr>
          <p:cNvSpPr txBox="1"/>
          <p:nvPr/>
        </p:nvSpPr>
        <p:spPr>
          <a:xfrm>
            <a:off x="-5758" y="4762500"/>
            <a:ext cx="430887" cy="724653"/>
          </a:xfrm>
          <a:prstGeom prst="rect">
            <a:avLst/>
          </a:prstGeom>
          <a:noFill/>
        </p:spPr>
        <p:txBody>
          <a:bodyPr vert="vert270" wrap="square" rtlCol="0">
            <a:spAutoFit/>
          </a:bodyPr>
          <a:lstStyle/>
          <a:p>
            <a:pPr algn="ctr"/>
            <a:r>
              <a:rPr kumimoji="1" lang="en-US" altLang="ja-JP" sz="1600" dirty="0"/>
              <a:t>30min</a:t>
            </a:r>
            <a:endParaRPr kumimoji="1" lang="ja-JP" altLang="en-US" sz="1600" dirty="0"/>
          </a:p>
        </p:txBody>
      </p:sp>
      <p:sp>
        <p:nvSpPr>
          <p:cNvPr id="31" name="テキスト ボックス 30">
            <a:extLst>
              <a:ext uri="{FF2B5EF4-FFF2-40B4-BE49-F238E27FC236}">
                <a16:creationId xmlns:a16="http://schemas.microsoft.com/office/drawing/2014/main" id="{C6E6CE6B-A6A9-4EE1-B937-07A9737939C0}"/>
              </a:ext>
            </a:extLst>
          </p:cNvPr>
          <p:cNvSpPr txBox="1"/>
          <p:nvPr/>
        </p:nvSpPr>
        <p:spPr>
          <a:xfrm>
            <a:off x="1006326" y="1760392"/>
            <a:ext cx="1583141" cy="338554"/>
          </a:xfrm>
          <a:prstGeom prst="rect">
            <a:avLst/>
          </a:prstGeom>
          <a:noFill/>
        </p:spPr>
        <p:txBody>
          <a:bodyPr wrap="square" rtlCol="0">
            <a:spAutoFit/>
          </a:bodyPr>
          <a:lstStyle/>
          <a:p>
            <a:pPr algn="ctr"/>
            <a:r>
              <a:rPr kumimoji="1" lang="en-US" altLang="ja-JP" sz="1600" dirty="0"/>
              <a:t>RO</a:t>
            </a:r>
            <a:r>
              <a:rPr kumimoji="1" lang="ja-JP" altLang="en-US" sz="1600" dirty="0"/>
              <a:t>流入 導電率</a:t>
            </a:r>
          </a:p>
        </p:txBody>
      </p:sp>
      <p:pic>
        <p:nvPicPr>
          <p:cNvPr id="32" name="図 31" descr="グラフ, 折れ線グラフ&#10;&#10;自動的に生成された説明">
            <a:extLst>
              <a:ext uri="{FF2B5EF4-FFF2-40B4-BE49-F238E27FC236}">
                <a16:creationId xmlns:a16="http://schemas.microsoft.com/office/drawing/2014/main" id="{6803A074-66B0-4972-9F1C-3539AF65C9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4144" y="4236940"/>
            <a:ext cx="2867504" cy="1895469"/>
          </a:xfrm>
          <a:prstGeom prst="rect">
            <a:avLst/>
          </a:prstGeom>
        </p:spPr>
      </p:pic>
      <p:pic>
        <p:nvPicPr>
          <p:cNvPr id="35" name="図 34" descr="グラフ, ヒストグラム&#10;&#10;自動的に生成された説明">
            <a:extLst>
              <a:ext uri="{FF2B5EF4-FFF2-40B4-BE49-F238E27FC236}">
                <a16:creationId xmlns:a16="http://schemas.microsoft.com/office/drawing/2014/main" id="{F0E3EA94-ACD0-4B41-AF28-4C829986C2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00138" y="4231591"/>
            <a:ext cx="2854413" cy="1906167"/>
          </a:xfrm>
          <a:prstGeom prst="rect">
            <a:avLst/>
          </a:prstGeom>
        </p:spPr>
      </p:pic>
      <p:pic>
        <p:nvPicPr>
          <p:cNvPr id="37" name="図 36" descr="グラフ, 折れ線グラフ&#10;&#10;自動的に生成された説明">
            <a:extLst>
              <a:ext uri="{FF2B5EF4-FFF2-40B4-BE49-F238E27FC236}">
                <a16:creationId xmlns:a16="http://schemas.microsoft.com/office/drawing/2014/main" id="{03D9F71A-1FC3-410C-A6B5-1536770D12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91845" y="4235331"/>
            <a:ext cx="2838393" cy="1898687"/>
          </a:xfrm>
          <a:prstGeom prst="rect">
            <a:avLst/>
          </a:prstGeom>
        </p:spPr>
      </p:pic>
      <p:sp>
        <p:nvSpPr>
          <p:cNvPr id="38" name="テキスト ボックス 37">
            <a:extLst>
              <a:ext uri="{FF2B5EF4-FFF2-40B4-BE49-F238E27FC236}">
                <a16:creationId xmlns:a16="http://schemas.microsoft.com/office/drawing/2014/main" id="{F35DBD13-E36F-4526-876F-CED2B81747C4}"/>
              </a:ext>
            </a:extLst>
          </p:cNvPr>
          <p:cNvSpPr txBox="1"/>
          <p:nvPr/>
        </p:nvSpPr>
        <p:spPr>
          <a:xfrm>
            <a:off x="6709312" y="1760392"/>
            <a:ext cx="1836064" cy="338554"/>
          </a:xfrm>
          <a:prstGeom prst="rect">
            <a:avLst/>
          </a:prstGeom>
          <a:noFill/>
        </p:spPr>
        <p:txBody>
          <a:bodyPr wrap="square" rtlCol="0">
            <a:spAutoFit/>
          </a:bodyPr>
          <a:lstStyle/>
          <a:p>
            <a:pPr algn="ctr"/>
            <a:r>
              <a:rPr kumimoji="1" lang="en-US" altLang="ja-JP" sz="1600" dirty="0"/>
              <a:t>2</a:t>
            </a:r>
            <a:r>
              <a:rPr kumimoji="1" lang="ja-JP" altLang="en-US" sz="1600" dirty="0"/>
              <a:t>段目 透過 導電率</a:t>
            </a:r>
          </a:p>
        </p:txBody>
      </p:sp>
      <p:sp>
        <p:nvSpPr>
          <p:cNvPr id="40" name="テキスト ボックス 39">
            <a:extLst>
              <a:ext uri="{FF2B5EF4-FFF2-40B4-BE49-F238E27FC236}">
                <a16:creationId xmlns:a16="http://schemas.microsoft.com/office/drawing/2014/main" id="{96D7D32E-286C-47EA-9E93-A3D071474B7E}"/>
              </a:ext>
            </a:extLst>
          </p:cNvPr>
          <p:cNvSpPr txBox="1"/>
          <p:nvPr/>
        </p:nvSpPr>
        <p:spPr>
          <a:xfrm>
            <a:off x="9693009" y="1760392"/>
            <a:ext cx="1836064" cy="338554"/>
          </a:xfrm>
          <a:prstGeom prst="rect">
            <a:avLst/>
          </a:prstGeom>
          <a:noFill/>
        </p:spPr>
        <p:txBody>
          <a:bodyPr wrap="square" rtlCol="0">
            <a:spAutoFit/>
          </a:bodyPr>
          <a:lstStyle/>
          <a:p>
            <a:pPr algn="ctr"/>
            <a:r>
              <a:rPr kumimoji="1" lang="en-US" altLang="ja-JP" sz="1600" dirty="0"/>
              <a:t>3</a:t>
            </a:r>
            <a:r>
              <a:rPr kumimoji="1" lang="ja-JP" altLang="en-US" sz="1600" dirty="0"/>
              <a:t>段目 透過 導電率</a:t>
            </a:r>
          </a:p>
        </p:txBody>
      </p:sp>
      <p:pic>
        <p:nvPicPr>
          <p:cNvPr id="41" name="図 40" descr="グラフ&#10;&#10;自動的に生成された説明">
            <a:extLst>
              <a:ext uri="{FF2B5EF4-FFF2-40B4-BE49-F238E27FC236}">
                <a16:creationId xmlns:a16="http://schemas.microsoft.com/office/drawing/2014/main" id="{21792270-D3E9-4DE1-B5F4-62AECF41C78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0080" y="2114524"/>
            <a:ext cx="2870037" cy="1897143"/>
          </a:xfrm>
          <a:prstGeom prst="rect">
            <a:avLst/>
          </a:prstGeom>
        </p:spPr>
      </p:pic>
      <p:pic>
        <p:nvPicPr>
          <p:cNvPr id="44" name="図 43" descr="グラフ&#10;&#10;自動的に生成された説明">
            <a:extLst>
              <a:ext uri="{FF2B5EF4-FFF2-40B4-BE49-F238E27FC236}">
                <a16:creationId xmlns:a16="http://schemas.microsoft.com/office/drawing/2014/main" id="{5CDF734F-49D0-4FE0-AD1D-DA56D3C7EC7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287987" y="2111628"/>
            <a:ext cx="2849573" cy="1902935"/>
          </a:xfrm>
          <a:prstGeom prst="rect">
            <a:avLst/>
          </a:prstGeom>
        </p:spPr>
      </p:pic>
      <p:pic>
        <p:nvPicPr>
          <p:cNvPr id="59" name="図 58" descr="グラフ&#10;&#10;自動的に生成された説明">
            <a:extLst>
              <a:ext uri="{FF2B5EF4-FFF2-40B4-BE49-F238E27FC236}">
                <a16:creationId xmlns:a16="http://schemas.microsoft.com/office/drawing/2014/main" id="{1AB6CA35-8E79-4289-90B2-EBACFA77409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97718" y="2110011"/>
            <a:ext cx="2851994" cy="1904552"/>
          </a:xfrm>
          <a:prstGeom prst="rect">
            <a:avLst/>
          </a:prstGeom>
        </p:spPr>
      </p:pic>
      <p:pic>
        <p:nvPicPr>
          <p:cNvPr id="62" name="図 61" descr="グラフ&#10;&#10;自動的に生成された説明">
            <a:extLst>
              <a:ext uri="{FF2B5EF4-FFF2-40B4-BE49-F238E27FC236}">
                <a16:creationId xmlns:a16="http://schemas.microsoft.com/office/drawing/2014/main" id="{37E94BA4-48A0-4CD1-8FA1-FB8DE661549A}"/>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65257" y="2113751"/>
            <a:ext cx="2842057" cy="1897916"/>
          </a:xfrm>
          <a:prstGeom prst="rect">
            <a:avLst/>
          </a:prstGeom>
        </p:spPr>
      </p:pic>
      <p:sp>
        <p:nvSpPr>
          <p:cNvPr id="63" name="テキスト ボックス 62">
            <a:extLst>
              <a:ext uri="{FF2B5EF4-FFF2-40B4-BE49-F238E27FC236}">
                <a16:creationId xmlns:a16="http://schemas.microsoft.com/office/drawing/2014/main" id="{E00C773F-371A-4FF8-9A96-C1B61AB516D2}"/>
              </a:ext>
            </a:extLst>
          </p:cNvPr>
          <p:cNvSpPr txBox="1"/>
          <p:nvPr/>
        </p:nvSpPr>
        <p:spPr>
          <a:xfrm>
            <a:off x="9494028" y="34754"/>
            <a:ext cx="2535055" cy="338554"/>
          </a:xfrm>
          <a:prstGeom prst="rect">
            <a:avLst/>
          </a:prstGeom>
          <a:noFill/>
        </p:spPr>
        <p:txBody>
          <a:bodyPr wrap="square" rtlCol="0">
            <a:spAutoFit/>
          </a:bodyPr>
          <a:lstStyle/>
          <a:p>
            <a:pPr algn="ctr"/>
            <a:r>
              <a:rPr kumimoji="1" lang="en-US" altLang="ja-JP" sz="1600" dirty="0">
                <a:solidFill>
                  <a:schemeClr val="bg1"/>
                </a:solidFill>
              </a:rPr>
              <a:t>2021-07~2022-09</a:t>
            </a:r>
            <a:endParaRPr kumimoji="1" lang="ja-JP" altLang="en-US" sz="1600" dirty="0">
              <a:solidFill>
                <a:schemeClr val="bg1"/>
              </a:solidFill>
            </a:endParaRPr>
          </a:p>
        </p:txBody>
      </p:sp>
      <p:sp>
        <p:nvSpPr>
          <p:cNvPr id="64" name="テキスト プレースホルダー 3">
            <a:extLst>
              <a:ext uri="{FF2B5EF4-FFF2-40B4-BE49-F238E27FC236}">
                <a16:creationId xmlns:a16="http://schemas.microsoft.com/office/drawing/2014/main" id="{63084805-F871-4803-9083-C612AC241077}"/>
              </a:ext>
            </a:extLst>
          </p:cNvPr>
          <p:cNvSpPr>
            <a:spLocks noGrp="1"/>
          </p:cNvSpPr>
          <p:nvPr>
            <p:ph type="body" sz="quarter" idx="11"/>
          </p:nvPr>
        </p:nvSpPr>
        <p:spPr>
          <a:xfrm>
            <a:off x="517055" y="948425"/>
            <a:ext cx="11341887" cy="518094"/>
          </a:xfrm>
        </p:spPr>
        <p:txBody>
          <a:bodyPr/>
          <a:lstStyle/>
          <a:p>
            <a:r>
              <a:rPr lang="en-US" altLang="ja-JP" sz="2800" dirty="0"/>
              <a:t>1day</a:t>
            </a:r>
            <a:r>
              <a:rPr lang="ja-JP" altLang="en-US" sz="2800" dirty="0"/>
              <a:t>は外れ値に影響を受け、挙動が異なる期間がある。</a:t>
            </a:r>
          </a:p>
        </p:txBody>
      </p:sp>
      <p:sp>
        <p:nvSpPr>
          <p:cNvPr id="65" name="テキスト ボックス 64">
            <a:extLst>
              <a:ext uri="{FF2B5EF4-FFF2-40B4-BE49-F238E27FC236}">
                <a16:creationId xmlns:a16="http://schemas.microsoft.com/office/drawing/2014/main" id="{7D4B2E87-287F-4C0E-8EDC-C72C84F1D106}"/>
              </a:ext>
            </a:extLst>
          </p:cNvPr>
          <p:cNvSpPr txBox="1"/>
          <p:nvPr/>
        </p:nvSpPr>
        <p:spPr>
          <a:xfrm>
            <a:off x="9575119" y="315197"/>
            <a:ext cx="2535056" cy="338554"/>
          </a:xfrm>
          <a:prstGeom prst="rect">
            <a:avLst/>
          </a:prstGeom>
          <a:noFill/>
        </p:spPr>
        <p:txBody>
          <a:bodyPr wrap="square" rtlCol="0">
            <a:spAutoFit/>
          </a:bodyPr>
          <a:lstStyle/>
          <a:p>
            <a:pPr algn="ctr"/>
            <a:r>
              <a:rPr kumimoji="1" lang="ja-JP" altLang="en-US" sz="1600" dirty="0">
                <a:solidFill>
                  <a:schemeClr val="bg1"/>
                </a:solidFill>
              </a:rPr>
              <a:t>単位の</a:t>
            </a:r>
            <a:r>
              <a:rPr kumimoji="1" lang="en-US" altLang="ja-JP" sz="1600" dirty="0">
                <a:solidFill>
                  <a:schemeClr val="bg1"/>
                </a:solidFill>
              </a:rPr>
              <a:t>mu</a:t>
            </a:r>
            <a:r>
              <a:rPr kumimoji="1" lang="ja-JP" altLang="en-US" sz="1600" dirty="0">
                <a:solidFill>
                  <a:schemeClr val="bg1"/>
                </a:solidFill>
              </a:rPr>
              <a:t>：接頭辞</a:t>
            </a:r>
            <a:r>
              <a:rPr kumimoji="1" lang="en-US" altLang="ja-JP" sz="1600" dirty="0">
                <a:solidFill>
                  <a:schemeClr val="bg1"/>
                </a:solidFill>
              </a:rPr>
              <a:t>μ(10</a:t>
            </a:r>
            <a:r>
              <a:rPr kumimoji="1" lang="en-US" altLang="ja-JP" sz="1600" baseline="30000" dirty="0">
                <a:solidFill>
                  <a:schemeClr val="bg1"/>
                </a:solidFill>
              </a:rPr>
              <a:t>-6</a:t>
            </a:r>
            <a:r>
              <a:rPr kumimoji="1" lang="en-US" altLang="ja-JP" sz="1600" dirty="0">
                <a:solidFill>
                  <a:schemeClr val="bg1"/>
                </a:solidFill>
              </a:rPr>
              <a:t>)</a:t>
            </a:r>
            <a:endParaRPr kumimoji="1" lang="ja-JP" altLang="en-US" sz="1600" dirty="0">
              <a:solidFill>
                <a:schemeClr val="bg1"/>
              </a:solidFill>
            </a:endParaRPr>
          </a:p>
        </p:txBody>
      </p:sp>
      <p:sp>
        <p:nvSpPr>
          <p:cNvPr id="66" name="テキスト ボックス 65">
            <a:extLst>
              <a:ext uri="{FF2B5EF4-FFF2-40B4-BE49-F238E27FC236}">
                <a16:creationId xmlns:a16="http://schemas.microsoft.com/office/drawing/2014/main" id="{F60C6EA0-FB19-4E36-AFFB-441E6453B53D}"/>
              </a:ext>
            </a:extLst>
          </p:cNvPr>
          <p:cNvSpPr txBox="1"/>
          <p:nvPr/>
        </p:nvSpPr>
        <p:spPr>
          <a:xfrm>
            <a:off x="9255479" y="782600"/>
            <a:ext cx="2955002" cy="584775"/>
          </a:xfrm>
          <a:prstGeom prst="rect">
            <a:avLst/>
          </a:prstGeom>
          <a:noFill/>
        </p:spPr>
        <p:txBody>
          <a:bodyPr wrap="square" rtlCol="0">
            <a:spAutoFit/>
          </a:bodyPr>
          <a:lstStyle/>
          <a:p>
            <a:r>
              <a:rPr kumimoji="1" lang="en-US" altLang="ja-JP" sz="1600" dirty="0"/>
              <a:t>1day</a:t>
            </a:r>
            <a:r>
              <a:rPr kumimoji="1" lang="ja-JP" altLang="en-US" sz="1600" dirty="0"/>
              <a:t>窓幅：</a:t>
            </a:r>
            <a:r>
              <a:rPr kumimoji="1" lang="en-US" altLang="ja-JP" sz="1600" dirty="0"/>
              <a:t>5step</a:t>
            </a:r>
            <a:r>
              <a:rPr kumimoji="1" lang="ja-JP" altLang="en-US" sz="1600" dirty="0"/>
              <a:t>（</a:t>
            </a:r>
            <a:r>
              <a:rPr kumimoji="1" lang="en-US" altLang="ja-JP" sz="1600" dirty="0"/>
              <a:t>5</a:t>
            </a:r>
            <a:r>
              <a:rPr kumimoji="1" lang="ja-JP" altLang="en-US" sz="1600" dirty="0"/>
              <a:t>日間）</a:t>
            </a:r>
            <a:endParaRPr kumimoji="1" lang="en-US" altLang="ja-JP" sz="1600" dirty="0"/>
          </a:p>
          <a:p>
            <a:r>
              <a:rPr kumimoji="1" lang="en-US" altLang="ja-JP" sz="1600" dirty="0"/>
              <a:t>30min</a:t>
            </a:r>
            <a:r>
              <a:rPr kumimoji="1" lang="ja-JP" altLang="en-US" sz="1600" dirty="0"/>
              <a:t>窓幅：</a:t>
            </a:r>
            <a:r>
              <a:rPr kumimoji="1" lang="en-US" altLang="ja-JP" sz="1600" dirty="0"/>
              <a:t> 96step</a:t>
            </a:r>
            <a:r>
              <a:rPr kumimoji="1" lang="ja-JP" altLang="en-US" sz="1600" dirty="0"/>
              <a:t>（</a:t>
            </a:r>
            <a:r>
              <a:rPr kumimoji="1" lang="en-US" altLang="ja-JP" sz="1600" dirty="0"/>
              <a:t>2</a:t>
            </a:r>
            <a:r>
              <a:rPr kumimoji="1" lang="ja-JP" altLang="en-US" sz="1600" dirty="0"/>
              <a:t>日間）</a:t>
            </a:r>
            <a:endParaRPr kumimoji="1" lang="en-US" altLang="ja-JP" sz="1600" dirty="0"/>
          </a:p>
        </p:txBody>
      </p:sp>
    </p:spTree>
    <p:extLst>
      <p:ext uri="{BB962C8B-B14F-4D97-AF65-F5344CB8AC3E}">
        <p14:creationId xmlns:p14="http://schemas.microsoft.com/office/powerpoint/2010/main" val="20423043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導電率予測の戦略</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下記の傾向があると判断し、傾向毎にモデル化の戦略を分けた。</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モデリング戦略</a:t>
            </a:r>
            <a:endParaRPr kumimoji="1" lang="ja-JP" altLang="en-US" sz="1600" b="1" dirty="0">
              <a:solidFill>
                <a:schemeClr val="bg1"/>
              </a:solidFill>
            </a:endParaRPr>
          </a:p>
        </p:txBody>
      </p:sp>
      <p:pic>
        <p:nvPicPr>
          <p:cNvPr id="7" name="図 6" descr="グラフ, 折れ線グラフ&#10;&#10;自動的に生成された説明">
            <a:extLst>
              <a:ext uri="{FF2B5EF4-FFF2-40B4-BE49-F238E27FC236}">
                <a16:creationId xmlns:a16="http://schemas.microsoft.com/office/drawing/2014/main" id="{67585D53-837A-4A5E-A491-0B15C82DC5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96" y="2151113"/>
            <a:ext cx="4743230" cy="3172890"/>
          </a:xfrm>
          <a:prstGeom prst="rect">
            <a:avLst/>
          </a:prstGeom>
        </p:spPr>
      </p:pic>
      <p:sp>
        <p:nvSpPr>
          <p:cNvPr id="8" name="テキスト ボックス 7">
            <a:extLst>
              <a:ext uri="{FF2B5EF4-FFF2-40B4-BE49-F238E27FC236}">
                <a16:creationId xmlns:a16="http://schemas.microsoft.com/office/drawing/2014/main" id="{8EF57145-003B-4BA4-BE5A-BC2ED3678F0B}"/>
              </a:ext>
            </a:extLst>
          </p:cNvPr>
          <p:cNvSpPr txBox="1"/>
          <p:nvPr/>
        </p:nvSpPr>
        <p:spPr>
          <a:xfrm>
            <a:off x="1914873" y="1812559"/>
            <a:ext cx="1836064" cy="338554"/>
          </a:xfrm>
          <a:prstGeom prst="rect">
            <a:avLst/>
          </a:prstGeom>
          <a:noFill/>
        </p:spPr>
        <p:txBody>
          <a:bodyPr wrap="square" rtlCol="0">
            <a:spAutoFit/>
          </a:bodyPr>
          <a:lstStyle/>
          <a:p>
            <a:pPr algn="ctr"/>
            <a:r>
              <a:rPr kumimoji="1" lang="en-US" altLang="ja-JP" sz="1600" dirty="0"/>
              <a:t>3</a:t>
            </a:r>
            <a:r>
              <a:rPr kumimoji="1" lang="ja-JP" altLang="en-US" sz="1600" dirty="0"/>
              <a:t>段目 透過 導電率</a:t>
            </a:r>
          </a:p>
        </p:txBody>
      </p:sp>
      <p:cxnSp>
        <p:nvCxnSpPr>
          <p:cNvPr id="4" name="直線矢印コネクタ 3">
            <a:extLst>
              <a:ext uri="{FF2B5EF4-FFF2-40B4-BE49-F238E27FC236}">
                <a16:creationId xmlns:a16="http://schemas.microsoft.com/office/drawing/2014/main" id="{4CC65C26-8551-41DF-99F3-85D48BCCB3D6}"/>
              </a:ext>
            </a:extLst>
          </p:cNvPr>
          <p:cNvCxnSpPr/>
          <p:nvPr/>
        </p:nvCxnSpPr>
        <p:spPr>
          <a:xfrm flipV="1">
            <a:off x="5219700" y="2762580"/>
            <a:ext cx="847725" cy="54292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A04556FB-43DE-4A33-9D9D-7C466DD750FE}"/>
              </a:ext>
            </a:extLst>
          </p:cNvPr>
          <p:cNvCxnSpPr>
            <a:cxnSpLocks/>
          </p:cNvCxnSpPr>
          <p:nvPr/>
        </p:nvCxnSpPr>
        <p:spPr>
          <a:xfrm>
            <a:off x="5219700" y="3843773"/>
            <a:ext cx="778342" cy="542925"/>
          </a:xfrm>
          <a:prstGeom prst="straightConnector1">
            <a:avLst/>
          </a:prstGeom>
          <a:ln>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3" name="正方形/長方形 12">
            <a:extLst>
              <a:ext uri="{FF2B5EF4-FFF2-40B4-BE49-F238E27FC236}">
                <a16:creationId xmlns:a16="http://schemas.microsoft.com/office/drawing/2014/main" id="{5888366A-120C-4C85-8772-490A9B0AFF84}"/>
              </a:ext>
            </a:extLst>
          </p:cNvPr>
          <p:cNvSpPr/>
          <p:nvPr/>
        </p:nvSpPr>
        <p:spPr>
          <a:xfrm>
            <a:off x="6197719" y="1686056"/>
            <a:ext cx="1329041" cy="3379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傾向</a:t>
            </a:r>
            <a:r>
              <a:rPr kumimoji="1" lang="en-US" altLang="ja-JP" dirty="0">
                <a:solidFill>
                  <a:schemeClr val="tx1"/>
                </a:solidFill>
              </a:rPr>
              <a:t>1</a:t>
            </a:r>
            <a:endParaRPr kumimoji="1" lang="ja-JP" altLang="en-US" dirty="0">
              <a:solidFill>
                <a:schemeClr val="tx1"/>
              </a:solidFill>
            </a:endParaRPr>
          </a:p>
        </p:txBody>
      </p:sp>
      <p:sp>
        <p:nvSpPr>
          <p:cNvPr id="14" name="正方形/長方形 13">
            <a:extLst>
              <a:ext uri="{FF2B5EF4-FFF2-40B4-BE49-F238E27FC236}">
                <a16:creationId xmlns:a16="http://schemas.microsoft.com/office/drawing/2014/main" id="{3F55AD89-EE9A-4982-9BFA-55C009E5E026}"/>
              </a:ext>
            </a:extLst>
          </p:cNvPr>
          <p:cNvSpPr/>
          <p:nvPr/>
        </p:nvSpPr>
        <p:spPr>
          <a:xfrm>
            <a:off x="6217117" y="3593791"/>
            <a:ext cx="1329041" cy="3379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傾向</a:t>
            </a:r>
            <a:r>
              <a:rPr kumimoji="1" lang="en-US" altLang="ja-JP" dirty="0">
                <a:solidFill>
                  <a:schemeClr val="tx1"/>
                </a:solidFill>
              </a:rPr>
              <a:t>2</a:t>
            </a:r>
            <a:endParaRPr kumimoji="1" lang="ja-JP" altLang="en-US" dirty="0">
              <a:solidFill>
                <a:schemeClr val="tx1"/>
              </a:solidFill>
            </a:endParaRPr>
          </a:p>
        </p:txBody>
      </p:sp>
      <p:graphicFrame>
        <p:nvGraphicFramePr>
          <p:cNvPr id="12" name="表 21">
            <a:extLst>
              <a:ext uri="{FF2B5EF4-FFF2-40B4-BE49-F238E27FC236}">
                <a16:creationId xmlns:a16="http://schemas.microsoft.com/office/drawing/2014/main" id="{619293D7-0ACC-4E2B-B573-A537B402D275}"/>
              </a:ext>
            </a:extLst>
          </p:cNvPr>
          <p:cNvGraphicFramePr>
            <a:graphicFrameLocks noGrp="1"/>
          </p:cNvGraphicFramePr>
          <p:nvPr>
            <p:extLst>
              <p:ext uri="{D42A27DB-BD31-4B8C-83A1-F6EECF244321}">
                <p14:modId xmlns:p14="http://schemas.microsoft.com/office/powerpoint/2010/main" val="1733808821"/>
              </p:ext>
            </p:extLst>
          </p:nvPr>
        </p:nvGraphicFramePr>
        <p:xfrm>
          <a:off x="6217116" y="2211642"/>
          <a:ext cx="5098825" cy="1112520"/>
        </p:xfrm>
        <a:graphic>
          <a:graphicData uri="http://schemas.openxmlformats.org/drawingml/2006/table">
            <a:tbl>
              <a:tblPr firstRow="1" bandRow="1">
                <a:tableStyleId>{5C22544A-7EE6-4342-B048-85BDC9FD1C3A}</a:tableStyleId>
              </a:tblPr>
              <a:tblGrid>
                <a:gridCol w="1130459">
                  <a:extLst>
                    <a:ext uri="{9D8B030D-6E8A-4147-A177-3AD203B41FA5}">
                      <a16:colId xmlns:a16="http://schemas.microsoft.com/office/drawing/2014/main" val="3820961721"/>
                    </a:ext>
                  </a:extLst>
                </a:gridCol>
                <a:gridCol w="3968366">
                  <a:extLst>
                    <a:ext uri="{9D8B030D-6E8A-4147-A177-3AD203B41FA5}">
                      <a16:colId xmlns:a16="http://schemas.microsoft.com/office/drawing/2014/main" val="3443190135"/>
                    </a:ext>
                  </a:extLst>
                </a:gridCol>
              </a:tblGrid>
              <a:tr h="370840">
                <a:tc>
                  <a:txBody>
                    <a:bodyPr/>
                    <a:lstStyle/>
                    <a:p>
                      <a:pPr algn="ctr"/>
                      <a:r>
                        <a:rPr kumimoji="1" lang="ja-JP" altLang="en-US" b="1" dirty="0">
                          <a:solidFill>
                            <a:schemeClr val="bg1"/>
                          </a:solidFill>
                        </a:rPr>
                        <a:t>内容</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b="0" dirty="0">
                          <a:solidFill>
                            <a:schemeClr val="tx1"/>
                          </a:solidFill>
                        </a:rPr>
                        <a:t>日々の変動傾向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1035876"/>
                  </a:ext>
                </a:extLst>
              </a:tr>
              <a:tr h="370840">
                <a:tc>
                  <a:txBody>
                    <a:bodyPr/>
                    <a:lstStyle/>
                    <a:p>
                      <a:pPr algn="ctr"/>
                      <a:r>
                        <a:rPr kumimoji="1" lang="ja-JP" altLang="en-US" b="1" dirty="0">
                          <a:solidFill>
                            <a:schemeClr val="bg1"/>
                          </a:solidFill>
                        </a:rPr>
                        <a:t>理由</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dirty="0"/>
                        <a:t>日々の操業や外乱の影響を受けている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13493971"/>
                  </a:ext>
                </a:extLst>
              </a:tr>
              <a:tr h="370840">
                <a:tc>
                  <a:txBody>
                    <a:bodyPr/>
                    <a:lstStyle/>
                    <a:p>
                      <a:pPr algn="ctr"/>
                      <a:r>
                        <a:rPr kumimoji="1" lang="ja-JP" altLang="en-US" b="1" dirty="0">
                          <a:solidFill>
                            <a:schemeClr val="bg1"/>
                          </a:solidFill>
                        </a:rPr>
                        <a:t>対策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dirty="0"/>
                        <a:t>他の変数から予測する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218711"/>
                  </a:ext>
                </a:extLst>
              </a:tr>
            </a:tbl>
          </a:graphicData>
        </a:graphic>
      </p:graphicFrame>
      <p:graphicFrame>
        <p:nvGraphicFramePr>
          <p:cNvPr id="24" name="表 21">
            <a:extLst>
              <a:ext uri="{FF2B5EF4-FFF2-40B4-BE49-F238E27FC236}">
                <a16:creationId xmlns:a16="http://schemas.microsoft.com/office/drawing/2014/main" id="{15FB6834-6015-4E72-B9BC-ED4F9E6E8D12}"/>
              </a:ext>
            </a:extLst>
          </p:cNvPr>
          <p:cNvGraphicFramePr>
            <a:graphicFrameLocks noGrp="1"/>
          </p:cNvGraphicFramePr>
          <p:nvPr>
            <p:extLst>
              <p:ext uri="{D42A27DB-BD31-4B8C-83A1-F6EECF244321}">
                <p14:modId xmlns:p14="http://schemas.microsoft.com/office/powerpoint/2010/main" val="228724314"/>
              </p:ext>
            </p:extLst>
          </p:nvPr>
        </p:nvGraphicFramePr>
        <p:xfrm>
          <a:off x="6217117" y="4119377"/>
          <a:ext cx="5098825" cy="1930400"/>
        </p:xfrm>
        <a:graphic>
          <a:graphicData uri="http://schemas.openxmlformats.org/drawingml/2006/table">
            <a:tbl>
              <a:tblPr firstRow="1" bandRow="1">
                <a:tableStyleId>{5C22544A-7EE6-4342-B048-85BDC9FD1C3A}</a:tableStyleId>
              </a:tblPr>
              <a:tblGrid>
                <a:gridCol w="1130459">
                  <a:extLst>
                    <a:ext uri="{9D8B030D-6E8A-4147-A177-3AD203B41FA5}">
                      <a16:colId xmlns:a16="http://schemas.microsoft.com/office/drawing/2014/main" val="3820961721"/>
                    </a:ext>
                  </a:extLst>
                </a:gridCol>
                <a:gridCol w="3968366">
                  <a:extLst>
                    <a:ext uri="{9D8B030D-6E8A-4147-A177-3AD203B41FA5}">
                      <a16:colId xmlns:a16="http://schemas.microsoft.com/office/drawing/2014/main" val="3443190135"/>
                    </a:ext>
                  </a:extLst>
                </a:gridCol>
              </a:tblGrid>
              <a:tr h="370840">
                <a:tc>
                  <a:txBody>
                    <a:bodyPr/>
                    <a:lstStyle/>
                    <a:p>
                      <a:pPr algn="ctr"/>
                      <a:r>
                        <a:rPr kumimoji="1" lang="ja-JP" altLang="en-US" b="1" dirty="0">
                          <a:solidFill>
                            <a:schemeClr val="bg1"/>
                          </a:solidFill>
                        </a:rPr>
                        <a:t>内容</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b="0" dirty="0">
                          <a:solidFill>
                            <a:schemeClr val="tx1"/>
                          </a:solidFill>
                        </a:rPr>
                        <a:t>数か月単位での上昇傾向</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21035876"/>
                  </a:ext>
                </a:extLst>
              </a:tr>
              <a:tr h="370840">
                <a:tc>
                  <a:txBody>
                    <a:bodyPr/>
                    <a:lstStyle/>
                    <a:p>
                      <a:pPr algn="ctr"/>
                      <a:r>
                        <a:rPr kumimoji="1" lang="ja-JP" altLang="en-US" b="1" dirty="0">
                          <a:solidFill>
                            <a:schemeClr val="bg1"/>
                          </a:solidFill>
                        </a:rPr>
                        <a:t>理由</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dirty="0"/>
                        <a:t>膜詰まり／劣化による除去性能の悪化</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13493971"/>
                  </a:ext>
                </a:extLst>
              </a:tr>
              <a:tr h="370840">
                <a:tc>
                  <a:txBody>
                    <a:bodyPr/>
                    <a:lstStyle/>
                    <a:p>
                      <a:pPr algn="ctr"/>
                      <a:r>
                        <a:rPr kumimoji="1" lang="ja-JP" altLang="en-US" b="1" dirty="0">
                          <a:solidFill>
                            <a:schemeClr val="bg1"/>
                          </a:solidFill>
                        </a:rPr>
                        <a:t>対策</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r>
                        <a:rPr kumimoji="1" lang="ja-JP" altLang="en-US" dirty="0"/>
                        <a:t>時系列の変化</a:t>
                      </a:r>
                      <a:r>
                        <a:rPr kumimoji="1" lang="ja-JP" altLang="en-US" sz="1600" dirty="0"/>
                        <a:t>（自己回帰成分など）</a:t>
                      </a:r>
                      <a:r>
                        <a:rPr kumimoji="1" lang="ja-JP" altLang="en-US" dirty="0"/>
                        <a:t>から予測する</a:t>
                      </a:r>
                      <a:endParaRPr kumimoji="1" lang="en-US" altLang="ja-JP" dirty="0"/>
                    </a:p>
                    <a:p>
                      <a:r>
                        <a:rPr kumimoji="1" lang="ja-JP" altLang="en-US" dirty="0"/>
                        <a:t>ただし、予測できない差分は、物理モデルなどでの知見で改善する可能性がある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218711"/>
                  </a:ext>
                </a:extLst>
              </a:tr>
            </a:tbl>
          </a:graphicData>
        </a:graphic>
      </p:graphicFrame>
      <p:sp>
        <p:nvSpPr>
          <p:cNvPr id="25" name="テキスト ボックス 24">
            <a:extLst>
              <a:ext uri="{FF2B5EF4-FFF2-40B4-BE49-F238E27FC236}">
                <a16:creationId xmlns:a16="http://schemas.microsoft.com/office/drawing/2014/main" id="{0D2AD973-111D-477E-96EE-60225D6D81EA}"/>
              </a:ext>
            </a:extLst>
          </p:cNvPr>
          <p:cNvSpPr txBox="1"/>
          <p:nvPr/>
        </p:nvSpPr>
        <p:spPr>
          <a:xfrm>
            <a:off x="7868117" y="1685468"/>
            <a:ext cx="1140051" cy="338554"/>
          </a:xfrm>
          <a:prstGeom prst="rect">
            <a:avLst/>
          </a:prstGeom>
          <a:noFill/>
        </p:spPr>
        <p:txBody>
          <a:bodyPr wrap="square" rtlCol="0">
            <a:spAutoFit/>
          </a:bodyPr>
          <a:lstStyle/>
          <a:p>
            <a:pPr algn="ctr"/>
            <a:r>
              <a:rPr kumimoji="1" lang="ja-JP" altLang="en-US" sz="1600" dirty="0"/>
              <a:t>井本さん</a:t>
            </a:r>
          </a:p>
        </p:txBody>
      </p:sp>
      <p:sp>
        <p:nvSpPr>
          <p:cNvPr id="27" name="テキスト ボックス 26">
            <a:extLst>
              <a:ext uri="{FF2B5EF4-FFF2-40B4-BE49-F238E27FC236}">
                <a16:creationId xmlns:a16="http://schemas.microsoft.com/office/drawing/2014/main" id="{0E4AB121-5B50-4709-95AD-C2001F946759}"/>
              </a:ext>
            </a:extLst>
          </p:cNvPr>
          <p:cNvSpPr txBox="1"/>
          <p:nvPr/>
        </p:nvSpPr>
        <p:spPr>
          <a:xfrm>
            <a:off x="7868117" y="3593791"/>
            <a:ext cx="1140051" cy="338554"/>
          </a:xfrm>
          <a:prstGeom prst="rect">
            <a:avLst/>
          </a:prstGeom>
          <a:noFill/>
        </p:spPr>
        <p:txBody>
          <a:bodyPr wrap="square" rtlCol="0">
            <a:spAutoFit/>
          </a:bodyPr>
          <a:lstStyle/>
          <a:p>
            <a:pPr algn="ctr"/>
            <a:r>
              <a:rPr kumimoji="1" lang="ja-JP" altLang="en-US" sz="1600" dirty="0"/>
              <a:t>熊谷</a:t>
            </a:r>
          </a:p>
        </p:txBody>
      </p:sp>
    </p:spTree>
    <p:extLst>
      <p:ext uri="{BB962C8B-B14F-4D97-AF65-F5344CB8AC3E}">
        <p14:creationId xmlns:p14="http://schemas.microsoft.com/office/powerpoint/2010/main" val="2619463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時系列モデルによる導電率予測の方針</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13</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「時系列モデルが導電率の数か月の上昇傾向を追えるのか？」の可能性を調べたい。</a:t>
            </a:r>
            <a:endParaRPr lang="en-US" altLang="ja-JP" sz="2800" dirty="0"/>
          </a:p>
          <a:p>
            <a:pPr lvl="1"/>
            <a:r>
              <a:rPr lang="ja-JP" altLang="en-US" sz="2400" dirty="0"/>
              <a:t>今回は、敢えて複雑なモデルを用いた。</a:t>
            </a:r>
            <a:endParaRPr lang="en-US" altLang="ja-JP" sz="24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モデリング戦略</a:t>
            </a:r>
            <a:endParaRPr kumimoji="1" lang="ja-JP" altLang="en-US" sz="1600" b="1" dirty="0">
              <a:solidFill>
                <a:schemeClr val="bg1"/>
              </a:solidFill>
            </a:endParaRPr>
          </a:p>
        </p:txBody>
      </p:sp>
      <p:sp>
        <p:nvSpPr>
          <p:cNvPr id="8" name="テキスト ボックス 7">
            <a:extLst>
              <a:ext uri="{FF2B5EF4-FFF2-40B4-BE49-F238E27FC236}">
                <a16:creationId xmlns:a16="http://schemas.microsoft.com/office/drawing/2014/main" id="{8EF57145-003B-4BA4-BE5A-BC2ED3678F0B}"/>
              </a:ext>
            </a:extLst>
          </p:cNvPr>
          <p:cNvSpPr txBox="1"/>
          <p:nvPr/>
        </p:nvSpPr>
        <p:spPr>
          <a:xfrm>
            <a:off x="1215916" y="2705114"/>
            <a:ext cx="1836064" cy="369332"/>
          </a:xfrm>
          <a:prstGeom prst="rect">
            <a:avLst/>
          </a:prstGeom>
          <a:noFill/>
        </p:spPr>
        <p:txBody>
          <a:bodyPr wrap="square" rtlCol="0">
            <a:spAutoFit/>
          </a:bodyPr>
          <a:lstStyle/>
          <a:p>
            <a:pPr algn="ctr"/>
            <a:r>
              <a:rPr kumimoji="1" lang="ja-JP" altLang="en-US" dirty="0"/>
              <a:t>最初のアイディア</a:t>
            </a:r>
          </a:p>
        </p:txBody>
      </p:sp>
      <p:sp>
        <p:nvSpPr>
          <p:cNvPr id="13" name="正方形/長方形 12">
            <a:extLst>
              <a:ext uri="{FF2B5EF4-FFF2-40B4-BE49-F238E27FC236}">
                <a16:creationId xmlns:a16="http://schemas.microsoft.com/office/drawing/2014/main" id="{5888366A-120C-4C85-8772-490A9B0AFF84}"/>
              </a:ext>
            </a:extLst>
          </p:cNvPr>
          <p:cNvSpPr/>
          <p:nvPr/>
        </p:nvSpPr>
        <p:spPr>
          <a:xfrm>
            <a:off x="4664194" y="2851182"/>
            <a:ext cx="2403356" cy="371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簡単なモデル</a:t>
            </a:r>
          </a:p>
        </p:txBody>
      </p:sp>
      <p:sp>
        <p:nvSpPr>
          <p:cNvPr id="16" name="テキスト ボックス 15">
            <a:extLst>
              <a:ext uri="{FF2B5EF4-FFF2-40B4-BE49-F238E27FC236}">
                <a16:creationId xmlns:a16="http://schemas.microsoft.com/office/drawing/2014/main" id="{74A342BD-3149-470B-B057-B601AA410042}"/>
              </a:ext>
            </a:extLst>
          </p:cNvPr>
          <p:cNvSpPr txBox="1"/>
          <p:nvPr/>
        </p:nvSpPr>
        <p:spPr>
          <a:xfrm>
            <a:off x="8793488" y="2657873"/>
            <a:ext cx="1836064" cy="369332"/>
          </a:xfrm>
          <a:prstGeom prst="rect">
            <a:avLst/>
          </a:prstGeom>
          <a:noFill/>
        </p:spPr>
        <p:txBody>
          <a:bodyPr wrap="square" rtlCol="0">
            <a:spAutoFit/>
          </a:bodyPr>
          <a:lstStyle/>
          <a:p>
            <a:pPr algn="ctr"/>
            <a:r>
              <a:rPr kumimoji="1" lang="ja-JP" altLang="en-US" dirty="0"/>
              <a:t>今回のアイディア</a:t>
            </a:r>
          </a:p>
        </p:txBody>
      </p:sp>
      <p:sp>
        <p:nvSpPr>
          <p:cNvPr id="17" name="正方形/長方形 16">
            <a:extLst>
              <a:ext uri="{FF2B5EF4-FFF2-40B4-BE49-F238E27FC236}">
                <a16:creationId xmlns:a16="http://schemas.microsoft.com/office/drawing/2014/main" id="{759E86B6-FAC9-4DAD-B139-48574BF067D2}"/>
              </a:ext>
            </a:extLst>
          </p:cNvPr>
          <p:cNvSpPr/>
          <p:nvPr/>
        </p:nvSpPr>
        <p:spPr>
          <a:xfrm>
            <a:off x="4664194" y="5289582"/>
            <a:ext cx="2403356" cy="371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複雑なモデル</a:t>
            </a:r>
          </a:p>
        </p:txBody>
      </p:sp>
      <p:sp>
        <p:nvSpPr>
          <p:cNvPr id="18" name="正方形/長方形 17">
            <a:extLst>
              <a:ext uri="{FF2B5EF4-FFF2-40B4-BE49-F238E27FC236}">
                <a16:creationId xmlns:a16="http://schemas.microsoft.com/office/drawing/2014/main" id="{35DF5A6F-4B2C-4300-B6F7-E83EA60B9D7B}"/>
              </a:ext>
            </a:extLst>
          </p:cNvPr>
          <p:cNvSpPr/>
          <p:nvPr/>
        </p:nvSpPr>
        <p:spPr>
          <a:xfrm>
            <a:off x="4664194" y="3981632"/>
            <a:ext cx="2403356" cy="371344"/>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a:t>
            </a:r>
          </a:p>
        </p:txBody>
      </p:sp>
      <p:sp>
        <p:nvSpPr>
          <p:cNvPr id="2" name="矢印: 下 1">
            <a:extLst>
              <a:ext uri="{FF2B5EF4-FFF2-40B4-BE49-F238E27FC236}">
                <a16:creationId xmlns:a16="http://schemas.microsoft.com/office/drawing/2014/main" id="{F4794BFB-51DA-4FC6-AABD-9FF122BEDC0B}"/>
              </a:ext>
            </a:extLst>
          </p:cNvPr>
          <p:cNvSpPr/>
          <p:nvPr/>
        </p:nvSpPr>
        <p:spPr>
          <a:xfrm>
            <a:off x="3938381" y="2619759"/>
            <a:ext cx="266700" cy="321878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矢印: 下 19">
            <a:extLst>
              <a:ext uri="{FF2B5EF4-FFF2-40B4-BE49-F238E27FC236}">
                <a16:creationId xmlns:a16="http://schemas.microsoft.com/office/drawing/2014/main" id="{766BB64C-0D4F-4905-9B16-A44CEBC05524}"/>
              </a:ext>
            </a:extLst>
          </p:cNvPr>
          <p:cNvSpPr/>
          <p:nvPr/>
        </p:nvSpPr>
        <p:spPr>
          <a:xfrm rot="10800000">
            <a:off x="7496175" y="2619759"/>
            <a:ext cx="266700" cy="3218784"/>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テキスト ボックス 20">
            <a:extLst>
              <a:ext uri="{FF2B5EF4-FFF2-40B4-BE49-F238E27FC236}">
                <a16:creationId xmlns:a16="http://schemas.microsoft.com/office/drawing/2014/main" id="{491DA672-ADC5-48EC-8D06-F9EFF70C24C6}"/>
              </a:ext>
            </a:extLst>
          </p:cNvPr>
          <p:cNvSpPr txBox="1"/>
          <p:nvPr/>
        </p:nvSpPr>
        <p:spPr>
          <a:xfrm>
            <a:off x="400050" y="3240213"/>
            <a:ext cx="3314700" cy="1200329"/>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自己相関係数や簡単なモデル（</a:t>
            </a:r>
            <a:r>
              <a:rPr kumimoji="1" lang="en-US" altLang="ja-JP" dirty="0"/>
              <a:t>AR</a:t>
            </a:r>
            <a:r>
              <a:rPr kumimoji="1" lang="ja-JP" altLang="en-US" dirty="0"/>
              <a:t>や</a:t>
            </a:r>
            <a:r>
              <a:rPr kumimoji="1" lang="en-US" altLang="ja-JP" dirty="0"/>
              <a:t>MA</a:t>
            </a:r>
            <a:r>
              <a:rPr kumimoji="1" lang="ja-JP" altLang="en-US" dirty="0"/>
              <a:t>など）から分析・検証していき、徐々に複雑にしていく</a:t>
            </a:r>
          </a:p>
        </p:txBody>
      </p:sp>
      <p:sp>
        <p:nvSpPr>
          <p:cNvPr id="22" name="テキスト ボックス 21">
            <a:extLst>
              <a:ext uri="{FF2B5EF4-FFF2-40B4-BE49-F238E27FC236}">
                <a16:creationId xmlns:a16="http://schemas.microsoft.com/office/drawing/2014/main" id="{DED05FBD-C4B0-42AF-9E0D-CFAC848BFFAD}"/>
              </a:ext>
            </a:extLst>
          </p:cNvPr>
          <p:cNvSpPr txBox="1"/>
          <p:nvPr/>
        </p:nvSpPr>
        <p:spPr>
          <a:xfrm>
            <a:off x="513938" y="4710476"/>
            <a:ext cx="3200812" cy="92333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複雑化の過程に労力がかかり、</a:t>
            </a:r>
            <a:endParaRPr kumimoji="1" lang="en-US" altLang="ja-JP" dirty="0"/>
          </a:p>
          <a:p>
            <a:r>
              <a:rPr kumimoji="1" lang="ja-JP" altLang="en-US" dirty="0"/>
              <a:t>そもそも時系列モデルが効果的なのか判断するのに時間がかかる</a:t>
            </a:r>
          </a:p>
        </p:txBody>
      </p:sp>
      <p:sp>
        <p:nvSpPr>
          <p:cNvPr id="23" name="テキスト ボックス 22">
            <a:extLst>
              <a:ext uri="{FF2B5EF4-FFF2-40B4-BE49-F238E27FC236}">
                <a16:creationId xmlns:a16="http://schemas.microsoft.com/office/drawing/2014/main" id="{573903F2-D5EF-4E37-A94A-81A116EF0135}"/>
              </a:ext>
            </a:extLst>
          </p:cNvPr>
          <p:cNvSpPr txBox="1"/>
          <p:nvPr/>
        </p:nvSpPr>
        <p:spPr>
          <a:xfrm>
            <a:off x="8054170" y="3222526"/>
            <a:ext cx="3314700" cy="923330"/>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時系列モデルの最大ポテンシャルを判断することを優先して、敢えて複雑なモデルを試す</a:t>
            </a:r>
          </a:p>
        </p:txBody>
      </p:sp>
      <p:sp>
        <p:nvSpPr>
          <p:cNvPr id="28" name="テキスト ボックス 27">
            <a:extLst>
              <a:ext uri="{FF2B5EF4-FFF2-40B4-BE49-F238E27FC236}">
                <a16:creationId xmlns:a16="http://schemas.microsoft.com/office/drawing/2014/main" id="{9E037FD2-1740-4AEB-8A2B-407D43DF92DC}"/>
              </a:ext>
            </a:extLst>
          </p:cNvPr>
          <p:cNvSpPr txBox="1"/>
          <p:nvPr/>
        </p:nvSpPr>
        <p:spPr>
          <a:xfrm>
            <a:off x="8054170" y="4551924"/>
            <a:ext cx="3314700" cy="1200329"/>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dirty="0"/>
              <a:t>可能性がありそうなら、そこからどの部分が本質的なのかを徐々に試していき、実運用でも可能なモデルに狭めていく</a:t>
            </a:r>
          </a:p>
        </p:txBody>
      </p:sp>
    </p:spTree>
    <p:extLst>
      <p:ext uri="{BB962C8B-B14F-4D97-AF65-F5344CB8AC3E}">
        <p14:creationId xmlns:p14="http://schemas.microsoft.com/office/powerpoint/2010/main" val="4171777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時系列モデル</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14</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2091"/>
            <a:ext cx="11341887" cy="600165"/>
          </a:xfrm>
        </p:spPr>
        <p:txBody>
          <a:bodyPr/>
          <a:lstStyle/>
          <a:p>
            <a:r>
              <a:rPr lang="ja-JP" altLang="en-US" sz="2800" dirty="0"/>
              <a:t>今回は、</a:t>
            </a:r>
            <a:r>
              <a:rPr lang="en-US" altLang="ja-JP" sz="2800" dirty="0"/>
              <a:t>Prophet</a:t>
            </a:r>
            <a:r>
              <a:rPr lang="ja-JP" altLang="en-US" sz="2800" dirty="0"/>
              <a:t>を用いた。</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3. </a:t>
            </a:r>
            <a:r>
              <a:rPr lang="ja-JP" altLang="en-US" sz="1600" b="1" dirty="0">
                <a:solidFill>
                  <a:schemeClr val="bg1"/>
                </a:solidFill>
              </a:rPr>
              <a:t>モデリング戦略</a:t>
            </a:r>
            <a:endParaRPr kumimoji="1" lang="ja-JP" altLang="en-US" sz="1600" b="1" dirty="0">
              <a:solidFill>
                <a:schemeClr val="bg1"/>
              </a:solidFill>
            </a:endParaRPr>
          </a:p>
        </p:txBody>
      </p:sp>
      <p:sp>
        <p:nvSpPr>
          <p:cNvPr id="24" name="テキスト ボックス 23">
            <a:extLst>
              <a:ext uri="{FF2B5EF4-FFF2-40B4-BE49-F238E27FC236}">
                <a16:creationId xmlns:a16="http://schemas.microsoft.com/office/drawing/2014/main" id="{3D67B1F1-49EB-4181-A81B-BB1E40E582EA}"/>
              </a:ext>
            </a:extLst>
          </p:cNvPr>
          <p:cNvSpPr txBox="1"/>
          <p:nvPr/>
        </p:nvSpPr>
        <p:spPr>
          <a:xfrm>
            <a:off x="6445745" y="2449293"/>
            <a:ext cx="3164505" cy="369332"/>
          </a:xfrm>
          <a:prstGeom prst="rect">
            <a:avLst/>
          </a:prstGeom>
          <a:noFill/>
        </p:spPr>
        <p:txBody>
          <a:bodyPr wrap="square" rtlCol="0">
            <a:spAutoFit/>
          </a:bodyPr>
          <a:lstStyle/>
          <a:p>
            <a:pPr algn="ctr"/>
            <a:r>
              <a:rPr kumimoji="1" lang="en-US" altLang="ja-JP" b="1" dirty="0"/>
              <a:t>Prophet</a:t>
            </a:r>
            <a:r>
              <a:rPr kumimoji="1" lang="ja-JP" altLang="en-US" dirty="0"/>
              <a:t>（</a:t>
            </a:r>
            <a:r>
              <a:rPr kumimoji="1" lang="en-US" altLang="ja-JP" dirty="0"/>
              <a:t>2016, Facebook</a:t>
            </a:r>
            <a:r>
              <a:rPr kumimoji="1" lang="ja-JP" altLang="en-US" dirty="0"/>
              <a:t>）</a:t>
            </a:r>
          </a:p>
        </p:txBody>
      </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44DEA204-6BDA-44FF-921B-197C7ED8BE40}"/>
                  </a:ext>
                </a:extLst>
              </p:cNvPr>
              <p:cNvSpPr txBox="1"/>
              <p:nvPr/>
            </p:nvSpPr>
            <p:spPr>
              <a:xfrm>
                <a:off x="622512" y="2924747"/>
                <a:ext cx="4833311" cy="75616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i="1" smtClean="0">
                          <a:latin typeface="Cambria Math" panose="02040503050406030204" pitchFamily="18" charset="0"/>
                        </a:rPr>
                        <m:t>=</m:t>
                      </m:r>
                      <m:nary>
                        <m:naryPr>
                          <m:chr m:val="∑"/>
                          <m:ctrlPr>
                            <a:rPr kumimoji="1" lang="en-US" altLang="ja-JP" i="1">
                              <a:latin typeface="Cambria Math" panose="02040503050406030204" pitchFamily="18" charset="0"/>
                            </a:rPr>
                          </m:ctrlPr>
                        </m:naryPr>
                        <m:sub>
                          <m:r>
                            <a:rPr kumimoji="1" lang="en-US" altLang="ja-JP" i="1">
                              <a:latin typeface="Cambria Math" panose="02040503050406030204" pitchFamily="18" charset="0"/>
                            </a:rPr>
                            <m:t>𝜅</m:t>
                          </m:r>
                          <m:r>
                            <a:rPr kumimoji="1" lang="en-US" altLang="ja-JP" i="1">
                              <a:latin typeface="Cambria Math" panose="02040503050406030204" pitchFamily="18" charset="0"/>
                            </a:rPr>
                            <m:t>=1</m:t>
                          </m:r>
                        </m:sub>
                        <m:sup>
                          <m:r>
                            <a:rPr kumimoji="1" lang="en-US" altLang="ja-JP" i="1">
                              <a:latin typeface="Cambria Math" panose="02040503050406030204" pitchFamily="18" charset="0"/>
                            </a:rPr>
                            <m:t>𝑝</m:t>
                          </m:r>
                        </m:sup>
                        <m:e>
                          <m:r>
                            <a:rPr kumimoji="1" lang="en-US" altLang="ja-JP" i="1">
                              <a:latin typeface="Cambria Math" panose="02040503050406030204" pitchFamily="18" charset="0"/>
                            </a:rPr>
                            <m:t>𝑎</m:t>
                          </m:r>
                          <m:r>
                            <a:rPr kumimoji="1" lang="en-US" altLang="ja-JP" i="1">
                              <a:latin typeface="Cambria Math" panose="02040503050406030204" pitchFamily="18" charset="0"/>
                            </a:rPr>
                            <m:t>[</m:t>
                          </m:r>
                          <m:r>
                            <a:rPr kumimoji="1" lang="en-US" altLang="ja-JP" i="1">
                              <a:latin typeface="Cambria Math" panose="02040503050406030204" pitchFamily="18" charset="0"/>
                            </a:rPr>
                            <m:t>𝜅</m:t>
                          </m:r>
                          <m:r>
                            <a:rPr kumimoji="1" lang="en-US" altLang="ja-JP" i="1">
                              <a:latin typeface="Cambria Math" panose="02040503050406030204" pitchFamily="18" charset="0"/>
                            </a:rPr>
                            <m:t>]</m:t>
                          </m:r>
                          <m:r>
                            <a:rPr kumimoji="1" lang="en-US" altLang="ja-JP" i="1">
                              <a:latin typeface="Cambria Math" panose="02040503050406030204" pitchFamily="18" charset="0"/>
                            </a:rPr>
                            <m:t>𝑦</m:t>
                          </m:r>
                          <m:d>
                            <m:dPr>
                              <m:begChr m:val="["/>
                              <m:endChr m:val="]"/>
                              <m:ctrlPr>
                                <a:rPr kumimoji="1" lang="en-US" altLang="ja-JP" i="1">
                                  <a:latin typeface="Cambria Math" panose="02040503050406030204" pitchFamily="18" charset="0"/>
                                </a:rPr>
                              </m:ctrlPr>
                            </m:dPr>
                            <m:e>
                              <m:r>
                                <a:rPr kumimoji="1" lang="en-US" altLang="ja-JP" i="1">
                                  <a:latin typeface="Cambria Math" panose="02040503050406030204" pitchFamily="18" charset="0"/>
                                </a:rPr>
                                <m:t>𝑡</m:t>
                              </m:r>
                              <m:r>
                                <a:rPr kumimoji="1" lang="en-US" altLang="ja-JP" i="1">
                                  <a:latin typeface="Cambria Math" panose="02040503050406030204" pitchFamily="18" charset="0"/>
                                </a:rPr>
                                <m:t>−</m:t>
                              </m:r>
                              <m:r>
                                <a:rPr kumimoji="1" lang="en-US" altLang="ja-JP" i="1">
                                  <a:latin typeface="Cambria Math" panose="02040503050406030204" pitchFamily="18" charset="0"/>
                                </a:rPr>
                                <m:t>𝜅</m:t>
                              </m:r>
                            </m:e>
                          </m:d>
                        </m:e>
                      </m:nary>
                      <m:r>
                        <a:rPr kumimoji="1" lang="en-US" altLang="ja-JP" b="0" i="1" smtClean="0">
                          <a:latin typeface="Cambria Math" panose="02040503050406030204" pitchFamily="18" charset="0"/>
                        </a:rPr>
                        <m:t>−</m:t>
                      </m:r>
                      <m:nary>
                        <m:naryPr>
                          <m:chr m:val="∑"/>
                          <m:ctrlPr>
                            <a:rPr kumimoji="1" lang="en-US" altLang="ja-JP" i="1" smtClean="0">
                              <a:latin typeface="Cambria Math" panose="02040503050406030204" pitchFamily="18" charset="0"/>
                            </a:rPr>
                          </m:ctrlPr>
                        </m:naryPr>
                        <m:sub>
                          <m:r>
                            <a:rPr kumimoji="1" lang="en-US" altLang="ja-JP" i="1">
                              <a:latin typeface="Cambria Math" panose="02040503050406030204" pitchFamily="18" charset="0"/>
                            </a:rPr>
                            <m:t>𝜅</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𝑞</m:t>
                          </m:r>
                        </m:sup>
                        <m:e>
                          <m:r>
                            <a:rPr kumimoji="1" lang="en-US" altLang="ja-JP" b="0" i="1" smtClean="0">
                              <a:latin typeface="Cambria Math" panose="02040503050406030204" pitchFamily="18" charset="0"/>
                            </a:rPr>
                            <m:t>𝑏</m:t>
                          </m:r>
                          <m:r>
                            <a:rPr kumimoji="1" lang="en-US" altLang="ja-JP" b="0" i="1" smtClean="0">
                              <a:latin typeface="Cambria Math" panose="02040503050406030204" pitchFamily="18" charset="0"/>
                            </a:rPr>
                            <m:t>[</m:t>
                          </m:r>
                          <m:r>
                            <a:rPr kumimoji="1" lang="en-US" altLang="ja-JP" i="1">
                              <a:latin typeface="Cambria Math" panose="02040503050406030204" pitchFamily="18" charset="0"/>
                            </a:rPr>
                            <m:t>𝜅</m:t>
                          </m:r>
                          <m:r>
                            <a:rPr kumimoji="1" lang="en-US" altLang="ja-JP" b="0" i="1" smtClean="0">
                              <a:latin typeface="Cambria Math" panose="02040503050406030204" pitchFamily="18" charset="0"/>
                            </a:rPr>
                            <m:t>]</m:t>
                          </m:r>
                          <m:r>
                            <a:rPr kumimoji="1" lang="en-US" altLang="ja-JP" i="1">
                              <a:latin typeface="Cambria Math" panose="02040503050406030204" pitchFamily="18" charset="0"/>
                            </a:rPr>
                            <m:t>𝜀</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r>
                                <a:rPr kumimoji="1" lang="en-US" altLang="ja-JP" b="0" i="1" smtClean="0">
                                  <a:latin typeface="Cambria Math" panose="02040503050406030204" pitchFamily="18" charset="0"/>
                                </a:rPr>
                                <m:t>−</m:t>
                              </m:r>
                              <m:r>
                                <a:rPr kumimoji="1" lang="en-US" altLang="ja-JP" i="1">
                                  <a:latin typeface="Cambria Math" panose="02040503050406030204" pitchFamily="18" charset="0"/>
                                </a:rPr>
                                <m:t>𝜅</m:t>
                              </m:r>
                            </m:e>
                          </m:d>
                        </m:e>
                      </m:nary>
                      <m:r>
                        <a:rPr kumimoji="1" lang="en-US" altLang="ja-JP" i="1">
                          <a:latin typeface="Cambria Math" panose="02040503050406030204" pitchFamily="18" charset="0"/>
                        </a:rPr>
                        <m:t>+</m:t>
                      </m:r>
                      <m:r>
                        <a:rPr kumimoji="1" lang="en-US" altLang="ja-JP" i="1">
                          <a:latin typeface="Cambria Math" panose="02040503050406030204" pitchFamily="18" charset="0"/>
                        </a:rPr>
                        <m:t>𝜀</m:t>
                      </m:r>
                      <m:d>
                        <m:dPr>
                          <m:begChr m:val="["/>
                          <m:endChr m:val="]"/>
                          <m:ctrlPr>
                            <a:rPr kumimoji="1" lang="en-US" altLang="ja-JP" i="1">
                              <a:latin typeface="Cambria Math" panose="02040503050406030204" pitchFamily="18" charset="0"/>
                            </a:rPr>
                          </m:ctrlPr>
                        </m:dPr>
                        <m:e>
                          <m:r>
                            <a:rPr kumimoji="1" lang="en-US" altLang="ja-JP" i="1">
                              <a:latin typeface="Cambria Math" panose="02040503050406030204" pitchFamily="18" charset="0"/>
                            </a:rPr>
                            <m:t>𝑡</m:t>
                          </m:r>
                        </m:e>
                      </m:d>
                    </m:oMath>
                  </m:oMathPara>
                </a14:m>
                <a:endParaRPr kumimoji="1" lang="ja-JP" altLang="en-US" dirty="0"/>
              </a:p>
            </p:txBody>
          </p:sp>
        </mc:Choice>
        <mc:Fallback xmlns="">
          <p:sp>
            <p:nvSpPr>
              <p:cNvPr id="27" name="テキスト ボックス 26">
                <a:extLst>
                  <a:ext uri="{FF2B5EF4-FFF2-40B4-BE49-F238E27FC236}">
                    <a16:creationId xmlns:a16="http://schemas.microsoft.com/office/drawing/2014/main" id="{44DEA204-6BDA-44FF-921B-197C7ED8BE40}"/>
                  </a:ext>
                </a:extLst>
              </p:cNvPr>
              <p:cNvSpPr txBox="1">
                <a:spLocks noRot="1" noChangeAspect="1" noMove="1" noResize="1" noEditPoints="1" noAdjustHandles="1" noChangeArrowheads="1" noChangeShapeType="1" noTextEdit="1"/>
              </p:cNvSpPr>
              <p:nvPr/>
            </p:nvSpPr>
            <p:spPr>
              <a:xfrm>
                <a:off x="622512" y="2924747"/>
                <a:ext cx="4833311" cy="756169"/>
              </a:xfrm>
              <a:prstGeom prst="rect">
                <a:avLst/>
              </a:prstGeom>
              <a:blipFill>
                <a:blip r:embed="rId2"/>
                <a:stretch>
                  <a:fillRect/>
                </a:stretch>
              </a:blipFill>
            </p:spPr>
            <p:txBody>
              <a:bodyPr/>
              <a:lstStyle/>
              <a:p>
                <a:r>
                  <a:rPr lang="ja-JP" altLang="en-US">
                    <a:noFill/>
                  </a:rPr>
                  <a:t> </a:t>
                </a:r>
              </a:p>
            </p:txBody>
          </p:sp>
        </mc:Fallback>
      </mc:AlternateContent>
      <p:sp>
        <p:nvSpPr>
          <p:cNvPr id="31" name="テキスト ボックス 30">
            <a:extLst>
              <a:ext uri="{FF2B5EF4-FFF2-40B4-BE49-F238E27FC236}">
                <a16:creationId xmlns:a16="http://schemas.microsoft.com/office/drawing/2014/main" id="{89ED40F9-4CE6-4EAE-B872-BF0527A6CC34}"/>
              </a:ext>
            </a:extLst>
          </p:cNvPr>
          <p:cNvSpPr txBox="1"/>
          <p:nvPr/>
        </p:nvSpPr>
        <p:spPr>
          <a:xfrm>
            <a:off x="482831" y="2459507"/>
            <a:ext cx="1685363" cy="369332"/>
          </a:xfrm>
          <a:prstGeom prst="rect">
            <a:avLst/>
          </a:prstGeom>
          <a:noFill/>
        </p:spPr>
        <p:txBody>
          <a:bodyPr wrap="square" rtlCol="0">
            <a:spAutoFit/>
          </a:bodyPr>
          <a:lstStyle/>
          <a:p>
            <a:pPr algn="ctr"/>
            <a:r>
              <a:rPr kumimoji="1" lang="en-US" altLang="ja-JP" b="1" dirty="0"/>
              <a:t>ARMA</a:t>
            </a:r>
            <a:r>
              <a:rPr kumimoji="1" lang="ja-JP" altLang="en-US" b="1" dirty="0"/>
              <a:t>モデル</a:t>
            </a:r>
          </a:p>
        </p:txBody>
      </p:sp>
      <p:sp>
        <p:nvSpPr>
          <p:cNvPr id="32" name="テキスト ボックス 31">
            <a:extLst>
              <a:ext uri="{FF2B5EF4-FFF2-40B4-BE49-F238E27FC236}">
                <a16:creationId xmlns:a16="http://schemas.microsoft.com/office/drawing/2014/main" id="{F4FB753C-858E-4F69-A0B7-5C6BF0768A3F}"/>
              </a:ext>
            </a:extLst>
          </p:cNvPr>
          <p:cNvSpPr txBox="1"/>
          <p:nvPr/>
        </p:nvSpPr>
        <p:spPr>
          <a:xfrm>
            <a:off x="3136438" y="3829945"/>
            <a:ext cx="3057525" cy="369332"/>
          </a:xfrm>
          <a:prstGeom prst="rect">
            <a:avLst/>
          </a:prstGeom>
          <a:noFill/>
        </p:spPr>
        <p:txBody>
          <a:bodyPr wrap="square" rtlCol="0">
            <a:spAutoFit/>
          </a:bodyPr>
          <a:lstStyle/>
          <a:p>
            <a:pPr algn="ctr"/>
            <a:r>
              <a:rPr kumimoji="1" lang="en-US" altLang="ja-JP" dirty="0"/>
              <a:t>MA</a:t>
            </a:r>
            <a:r>
              <a:rPr kumimoji="1" lang="ja-JP" altLang="en-US" sz="1800" dirty="0"/>
              <a:t> </a:t>
            </a:r>
            <a:r>
              <a:rPr kumimoji="1" lang="ja-JP" altLang="en-US" sz="1600" dirty="0"/>
              <a:t>（直近の誤差をモデル化）</a:t>
            </a:r>
            <a:endParaRPr kumimoji="1" lang="ja-JP" altLang="en-US" dirty="0"/>
          </a:p>
        </p:txBody>
      </p:sp>
      <p:sp>
        <p:nvSpPr>
          <p:cNvPr id="33" name="テキスト ボックス 32">
            <a:extLst>
              <a:ext uri="{FF2B5EF4-FFF2-40B4-BE49-F238E27FC236}">
                <a16:creationId xmlns:a16="http://schemas.microsoft.com/office/drawing/2014/main" id="{D5198866-C0F4-4222-84B2-795E1F1F1D1B}"/>
              </a:ext>
            </a:extLst>
          </p:cNvPr>
          <p:cNvSpPr txBox="1"/>
          <p:nvPr/>
        </p:nvSpPr>
        <p:spPr>
          <a:xfrm>
            <a:off x="429098" y="3860723"/>
            <a:ext cx="2781301" cy="338554"/>
          </a:xfrm>
          <a:prstGeom prst="rect">
            <a:avLst/>
          </a:prstGeom>
          <a:noFill/>
        </p:spPr>
        <p:txBody>
          <a:bodyPr wrap="square" rtlCol="0">
            <a:spAutoFit/>
          </a:bodyPr>
          <a:lstStyle/>
          <a:p>
            <a:pPr algn="ctr"/>
            <a:r>
              <a:rPr kumimoji="1" lang="en-US" altLang="ja-JP" sz="1600" dirty="0"/>
              <a:t>AR</a:t>
            </a:r>
            <a:r>
              <a:rPr kumimoji="1" lang="ja-JP" altLang="en-US" sz="1600" dirty="0"/>
              <a:t>（直近のデータをモデル化）</a:t>
            </a:r>
          </a:p>
        </p:txBody>
      </p:sp>
      <p:cxnSp>
        <p:nvCxnSpPr>
          <p:cNvPr id="9" name="直線コネクタ 8">
            <a:extLst>
              <a:ext uri="{FF2B5EF4-FFF2-40B4-BE49-F238E27FC236}">
                <a16:creationId xmlns:a16="http://schemas.microsoft.com/office/drawing/2014/main" id="{AB5799E3-A446-4453-9C4A-3DBFAC831378}"/>
              </a:ext>
            </a:extLst>
          </p:cNvPr>
          <p:cNvCxnSpPr/>
          <p:nvPr/>
        </p:nvCxnSpPr>
        <p:spPr>
          <a:xfrm>
            <a:off x="1281586" y="3723596"/>
            <a:ext cx="1666875"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6E7016A-A6A1-44C2-B4A5-EC61DC37CB2A}"/>
              </a:ext>
            </a:extLst>
          </p:cNvPr>
          <p:cNvCxnSpPr/>
          <p:nvPr/>
        </p:nvCxnSpPr>
        <p:spPr>
          <a:xfrm>
            <a:off x="3136438" y="3714071"/>
            <a:ext cx="1666875"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5" name="テキスト ボックス 34">
            <a:extLst>
              <a:ext uri="{FF2B5EF4-FFF2-40B4-BE49-F238E27FC236}">
                <a16:creationId xmlns:a16="http://schemas.microsoft.com/office/drawing/2014/main" id="{E0A940D1-FEA8-4B79-B813-5AB041AEDF94}"/>
              </a:ext>
            </a:extLst>
          </p:cNvPr>
          <p:cNvSpPr txBox="1"/>
          <p:nvPr/>
        </p:nvSpPr>
        <p:spPr>
          <a:xfrm>
            <a:off x="2136848" y="2459507"/>
            <a:ext cx="3473559" cy="338554"/>
          </a:xfrm>
          <a:prstGeom prst="rect">
            <a:avLst/>
          </a:prstGeom>
          <a:noFill/>
        </p:spPr>
        <p:txBody>
          <a:bodyPr wrap="square" rtlCol="0">
            <a:spAutoFit/>
          </a:bodyPr>
          <a:lstStyle/>
          <a:p>
            <a:r>
              <a:rPr kumimoji="1" lang="ja-JP" altLang="en-US" sz="1600" dirty="0"/>
              <a:t>定常性</a:t>
            </a:r>
            <a:r>
              <a:rPr kumimoji="1" lang="ja-JP" altLang="en-US" sz="1200" dirty="0"/>
              <a:t>（周期性など）</a:t>
            </a:r>
            <a:r>
              <a:rPr kumimoji="1" lang="ja-JP" altLang="en-US" sz="1600" dirty="0"/>
              <a:t>のモデル化を想定</a:t>
            </a:r>
          </a:p>
        </p:txBody>
      </p:sp>
      <p:sp>
        <p:nvSpPr>
          <p:cNvPr id="36" name="テキスト ボックス 35">
            <a:extLst>
              <a:ext uri="{FF2B5EF4-FFF2-40B4-BE49-F238E27FC236}">
                <a16:creationId xmlns:a16="http://schemas.microsoft.com/office/drawing/2014/main" id="{1F9E53C3-98CD-4836-92F0-80B82AD9DDE7}"/>
              </a:ext>
            </a:extLst>
          </p:cNvPr>
          <p:cNvSpPr txBox="1"/>
          <p:nvPr/>
        </p:nvSpPr>
        <p:spPr>
          <a:xfrm>
            <a:off x="2136848" y="4657212"/>
            <a:ext cx="4201916" cy="338554"/>
          </a:xfrm>
          <a:prstGeom prst="rect">
            <a:avLst/>
          </a:prstGeom>
          <a:noFill/>
        </p:spPr>
        <p:txBody>
          <a:bodyPr wrap="square" rtlCol="0">
            <a:spAutoFit/>
          </a:bodyPr>
          <a:lstStyle/>
          <a:p>
            <a:r>
              <a:rPr kumimoji="1" lang="ja-JP" altLang="en-US" sz="1600" dirty="0"/>
              <a:t>非定常性</a:t>
            </a:r>
            <a:r>
              <a:rPr kumimoji="1" lang="ja-JP" altLang="en-US" sz="1200" dirty="0"/>
              <a:t>（長期的な変動）</a:t>
            </a:r>
            <a:r>
              <a:rPr kumimoji="1" lang="ja-JP" altLang="en-US" sz="1600" dirty="0"/>
              <a:t>のモデル化も想定</a:t>
            </a:r>
          </a:p>
        </p:txBody>
      </p:sp>
      <p:sp>
        <p:nvSpPr>
          <p:cNvPr id="37" name="テキスト ボックス 36">
            <a:extLst>
              <a:ext uri="{FF2B5EF4-FFF2-40B4-BE49-F238E27FC236}">
                <a16:creationId xmlns:a16="http://schemas.microsoft.com/office/drawing/2014/main" id="{D807B365-C97B-4C5C-B1CE-BA4E84A7B895}"/>
              </a:ext>
            </a:extLst>
          </p:cNvPr>
          <p:cNvSpPr txBox="1"/>
          <p:nvPr/>
        </p:nvSpPr>
        <p:spPr>
          <a:xfrm>
            <a:off x="482830" y="4635840"/>
            <a:ext cx="1685363" cy="369332"/>
          </a:xfrm>
          <a:prstGeom prst="rect">
            <a:avLst/>
          </a:prstGeom>
          <a:noFill/>
        </p:spPr>
        <p:txBody>
          <a:bodyPr wrap="square" rtlCol="0">
            <a:spAutoFit/>
          </a:bodyPr>
          <a:lstStyle/>
          <a:p>
            <a:pPr algn="ctr"/>
            <a:r>
              <a:rPr kumimoji="1" lang="en-US" altLang="ja-JP" b="1" dirty="0"/>
              <a:t>ARIMA</a:t>
            </a:r>
            <a:r>
              <a:rPr kumimoji="1" lang="ja-JP" altLang="en-US" b="1" dirty="0"/>
              <a:t>モデル</a:t>
            </a:r>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70B37138-4288-4371-9B9F-5BEC2842C8CF}"/>
                  </a:ext>
                </a:extLst>
              </p:cNvPr>
              <p:cNvSpPr txBox="1"/>
              <p:nvPr/>
            </p:nvSpPr>
            <p:spPr>
              <a:xfrm>
                <a:off x="622512" y="5140073"/>
                <a:ext cx="366888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i="1">
                          <a:latin typeface="Cambria Math" panose="02040503050406030204" pitchFamily="18" charset="0"/>
                        </a:rPr>
                        <m:t>𝑦</m:t>
                      </m:r>
                      <m:r>
                        <a:rPr kumimoji="1" lang="en-US" altLang="ja-JP" i="1">
                          <a:latin typeface="Cambria Math" panose="02040503050406030204" pitchFamily="18" charset="0"/>
                        </a:rPr>
                        <m:t>[</m:t>
                      </m:r>
                      <m:r>
                        <a:rPr kumimoji="1" lang="en-US" altLang="ja-JP" i="1">
                          <a:latin typeface="Cambria Math" panose="02040503050406030204" pitchFamily="18" charset="0"/>
                        </a:rPr>
                        <m:t>𝑡</m:t>
                      </m:r>
                      <m:r>
                        <a:rPr kumimoji="1" lang="en-US" altLang="ja-JP" i="1">
                          <a:latin typeface="Cambria Math" panose="02040503050406030204" pitchFamily="18" charset="0"/>
                        </a:rPr>
                        <m:t>−</m:t>
                      </m:r>
                      <m:r>
                        <a:rPr kumimoji="1" lang="en-US" altLang="ja-JP" i="1">
                          <a:latin typeface="Cambria Math" panose="02040503050406030204" pitchFamily="18" charset="0"/>
                        </a:rPr>
                        <m:t>𝑑</m:t>
                      </m:r>
                      <m:r>
                        <a:rPr kumimoji="1" lang="en-US" altLang="ja-JP" i="1">
                          <a:latin typeface="Cambria Math" panose="02040503050406030204" pitchFamily="18" charset="0"/>
                        </a:rPr>
                        <m:t>]=</m:t>
                      </m:r>
                      <m:r>
                        <a:rPr kumimoji="1" lang="en-US" altLang="ja-JP" i="1" smtClean="0">
                          <a:latin typeface="Cambria Math" panose="02040503050406030204" pitchFamily="18" charset="0"/>
                        </a:rPr>
                        <m:t>𝜀</m:t>
                      </m:r>
                      <m:d>
                        <m:dPr>
                          <m:begChr m:val="["/>
                          <m:endChr m:val="]"/>
                          <m:ctrlPr>
                            <a:rPr kumimoji="1" lang="en-US" altLang="ja-JP" i="1">
                              <a:latin typeface="Cambria Math" panose="02040503050406030204" pitchFamily="18" charset="0"/>
                            </a:rPr>
                          </m:ctrlPr>
                        </m:dPr>
                        <m:e>
                          <m:r>
                            <a:rPr kumimoji="1" lang="en-US" altLang="ja-JP" i="1">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𝐴𝑅𝑀𝐴</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𝑝</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𝑞</m:t>
                      </m:r>
                      <m:r>
                        <a:rPr kumimoji="1" lang="en-US" altLang="ja-JP" b="0" i="1" smtClean="0">
                          <a:latin typeface="Cambria Math" panose="02040503050406030204" pitchFamily="18" charset="0"/>
                        </a:rPr>
                        <m:t>)</m:t>
                      </m:r>
                    </m:oMath>
                  </m:oMathPara>
                </a14:m>
                <a:endParaRPr kumimoji="1" lang="ja-JP" altLang="en-US" dirty="0"/>
              </a:p>
            </p:txBody>
          </p:sp>
        </mc:Choice>
        <mc:Fallback xmlns="">
          <p:sp>
            <p:nvSpPr>
              <p:cNvPr id="38" name="テキスト ボックス 37">
                <a:extLst>
                  <a:ext uri="{FF2B5EF4-FFF2-40B4-BE49-F238E27FC236}">
                    <a16:creationId xmlns:a16="http://schemas.microsoft.com/office/drawing/2014/main" id="{70B37138-4288-4371-9B9F-5BEC2842C8CF}"/>
                  </a:ext>
                </a:extLst>
              </p:cNvPr>
              <p:cNvSpPr txBox="1">
                <a:spLocks noRot="1" noChangeAspect="1" noMove="1" noResize="1" noEditPoints="1" noAdjustHandles="1" noChangeArrowheads="1" noChangeShapeType="1" noTextEdit="1"/>
              </p:cNvSpPr>
              <p:nvPr/>
            </p:nvSpPr>
            <p:spPr>
              <a:xfrm>
                <a:off x="622512" y="5140073"/>
                <a:ext cx="3668889" cy="276999"/>
              </a:xfrm>
              <a:prstGeom prst="rect">
                <a:avLst/>
              </a:prstGeom>
              <a:blipFill>
                <a:blip r:embed="rId3"/>
                <a:stretch>
                  <a:fillRect l="-997" r="-1661" b="-39130"/>
                </a:stretch>
              </a:blipFill>
            </p:spPr>
            <p:txBody>
              <a:bodyPr/>
              <a:lstStyle/>
              <a:p>
                <a:r>
                  <a:rPr lang="ja-JP" altLang="en-US">
                    <a:noFill/>
                  </a:rPr>
                  <a:t> </a:t>
                </a:r>
              </a:p>
            </p:txBody>
          </p:sp>
        </mc:Fallback>
      </mc:AlternateContent>
      <p:cxnSp>
        <p:nvCxnSpPr>
          <p:cNvPr id="41" name="直線コネクタ 40">
            <a:extLst>
              <a:ext uri="{FF2B5EF4-FFF2-40B4-BE49-F238E27FC236}">
                <a16:creationId xmlns:a16="http://schemas.microsoft.com/office/drawing/2014/main" id="{97B6DEA3-F254-4702-A708-042D4AE20C5F}"/>
              </a:ext>
            </a:extLst>
          </p:cNvPr>
          <p:cNvCxnSpPr/>
          <p:nvPr/>
        </p:nvCxnSpPr>
        <p:spPr>
          <a:xfrm>
            <a:off x="652852" y="5514296"/>
            <a:ext cx="1515341"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F21A3BC5-7C35-49CA-9FBD-CB74E393F496}"/>
              </a:ext>
            </a:extLst>
          </p:cNvPr>
          <p:cNvSpPr txBox="1"/>
          <p:nvPr/>
        </p:nvSpPr>
        <p:spPr>
          <a:xfrm>
            <a:off x="555155" y="5596879"/>
            <a:ext cx="1768945" cy="338554"/>
          </a:xfrm>
          <a:prstGeom prst="rect">
            <a:avLst/>
          </a:prstGeom>
          <a:noFill/>
        </p:spPr>
        <p:txBody>
          <a:bodyPr wrap="square" rtlCol="0">
            <a:spAutoFit/>
          </a:bodyPr>
          <a:lstStyle/>
          <a:p>
            <a:pPr algn="ctr"/>
            <a:r>
              <a:rPr kumimoji="1" lang="ja-JP" altLang="en-US" sz="1600" dirty="0"/>
              <a:t>階差をモデル化</a:t>
            </a:r>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23DFDA16-D595-45EC-9118-ACBB4459CEFC}"/>
                  </a:ext>
                </a:extLst>
              </p:cNvPr>
              <p:cNvSpPr txBox="1"/>
              <p:nvPr/>
            </p:nvSpPr>
            <p:spPr>
              <a:xfrm>
                <a:off x="7274420" y="2983356"/>
                <a:ext cx="310059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𝑦</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i="1" smtClean="0">
                          <a:latin typeface="Cambria Math" panose="02040503050406030204" pitchFamily="18" charset="0"/>
                        </a:rPr>
                        <m:t>=</m:t>
                      </m:r>
                      <m:r>
                        <a:rPr kumimoji="1" lang="en-US" altLang="ja-JP" b="0" i="1" smtClean="0">
                          <a:latin typeface="Cambria Math" panose="02040503050406030204" pitchFamily="18" charset="0"/>
                        </a:rPr>
                        <m:t>𝑔</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i="1" smtClean="0">
                          <a:latin typeface="Cambria Math" panose="02040503050406030204" pitchFamily="18" charset="0"/>
                        </a:rPr>
                        <m:t>𝑠</m:t>
                      </m:r>
                      <m:d>
                        <m:dPr>
                          <m:begChr m:val="["/>
                          <m:endChr m:val="]"/>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𝑡</m:t>
                          </m:r>
                        </m:e>
                      </m:d>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h</m:t>
                      </m:r>
                      <m:r>
                        <a:rPr kumimoji="1" lang="en-US" altLang="ja-JP" i="1">
                          <a:latin typeface="Cambria Math" panose="02040503050406030204" pitchFamily="18" charset="0"/>
                        </a:rPr>
                        <m:t>[</m:t>
                      </m:r>
                      <m:r>
                        <a:rPr kumimoji="1" lang="en-US" altLang="ja-JP" i="1">
                          <a:latin typeface="Cambria Math" panose="02040503050406030204" pitchFamily="18" charset="0"/>
                        </a:rPr>
                        <m:t>𝑡</m:t>
                      </m:r>
                      <m:r>
                        <a:rPr kumimoji="1" lang="en-US" altLang="ja-JP" i="1">
                          <a:latin typeface="Cambria Math" panose="02040503050406030204" pitchFamily="18" charset="0"/>
                        </a:rPr>
                        <m:t>]+</m:t>
                      </m:r>
                      <m:r>
                        <a:rPr kumimoji="1" lang="en-US" altLang="ja-JP" i="1" smtClean="0">
                          <a:latin typeface="Cambria Math" panose="02040503050406030204" pitchFamily="18" charset="0"/>
                        </a:rPr>
                        <m:t>𝜀</m:t>
                      </m:r>
                      <m:d>
                        <m:dPr>
                          <m:begChr m:val="["/>
                          <m:endChr m:val="]"/>
                          <m:ctrlPr>
                            <a:rPr kumimoji="1" lang="en-US" altLang="ja-JP" i="1">
                              <a:latin typeface="Cambria Math" panose="02040503050406030204" pitchFamily="18" charset="0"/>
                            </a:rPr>
                          </m:ctrlPr>
                        </m:dPr>
                        <m:e>
                          <m:r>
                            <a:rPr kumimoji="1" lang="en-US" altLang="ja-JP" i="1">
                              <a:latin typeface="Cambria Math" panose="02040503050406030204" pitchFamily="18" charset="0"/>
                            </a:rPr>
                            <m:t>𝑡</m:t>
                          </m:r>
                        </m:e>
                      </m:d>
                    </m:oMath>
                  </m:oMathPara>
                </a14:m>
                <a:endParaRPr kumimoji="1" lang="ja-JP" altLang="en-US" dirty="0"/>
              </a:p>
            </p:txBody>
          </p:sp>
        </mc:Choice>
        <mc:Fallback xmlns="">
          <p:sp>
            <p:nvSpPr>
              <p:cNvPr id="43" name="テキスト ボックス 42">
                <a:extLst>
                  <a:ext uri="{FF2B5EF4-FFF2-40B4-BE49-F238E27FC236}">
                    <a16:creationId xmlns:a16="http://schemas.microsoft.com/office/drawing/2014/main" id="{23DFDA16-D595-45EC-9118-ACBB4459CEFC}"/>
                  </a:ext>
                </a:extLst>
              </p:cNvPr>
              <p:cNvSpPr txBox="1">
                <a:spLocks noRot="1" noChangeAspect="1" noMove="1" noResize="1" noEditPoints="1" noAdjustHandles="1" noChangeArrowheads="1" noChangeShapeType="1" noTextEdit="1"/>
              </p:cNvSpPr>
              <p:nvPr/>
            </p:nvSpPr>
            <p:spPr>
              <a:xfrm>
                <a:off x="7274420" y="2983356"/>
                <a:ext cx="3100592" cy="276999"/>
              </a:xfrm>
              <a:prstGeom prst="rect">
                <a:avLst/>
              </a:prstGeom>
              <a:blipFill>
                <a:blip r:embed="rId4"/>
                <a:stretch>
                  <a:fillRect l="-1572" b="-39130"/>
                </a:stretch>
              </a:blipFill>
            </p:spPr>
            <p:txBody>
              <a:bodyPr/>
              <a:lstStyle/>
              <a:p>
                <a:r>
                  <a:rPr lang="ja-JP" altLang="en-US">
                    <a:noFill/>
                  </a:rPr>
                  <a:t> </a:t>
                </a:r>
              </a:p>
            </p:txBody>
          </p:sp>
        </mc:Fallback>
      </mc:AlternateContent>
      <p:sp>
        <p:nvSpPr>
          <p:cNvPr id="44" name="テキスト ボックス 43">
            <a:extLst>
              <a:ext uri="{FF2B5EF4-FFF2-40B4-BE49-F238E27FC236}">
                <a16:creationId xmlns:a16="http://schemas.microsoft.com/office/drawing/2014/main" id="{3783762F-0E5B-4203-8B32-E8D9B3FBDB66}"/>
              </a:ext>
            </a:extLst>
          </p:cNvPr>
          <p:cNvSpPr txBox="1"/>
          <p:nvPr/>
        </p:nvSpPr>
        <p:spPr>
          <a:xfrm>
            <a:off x="4831888" y="2917332"/>
            <a:ext cx="715485" cy="276999"/>
          </a:xfrm>
          <a:prstGeom prst="rect">
            <a:avLst/>
          </a:prstGeom>
          <a:noFill/>
        </p:spPr>
        <p:txBody>
          <a:bodyPr wrap="square" rtlCol="0">
            <a:spAutoFit/>
          </a:bodyPr>
          <a:lstStyle/>
          <a:p>
            <a:pPr algn="ctr"/>
            <a:r>
              <a:rPr kumimoji="1" lang="ja-JP" altLang="en-US" sz="1200" dirty="0"/>
              <a:t>誤差</a:t>
            </a:r>
            <a:endParaRPr kumimoji="1" lang="ja-JP" altLang="en-US" sz="1400" dirty="0"/>
          </a:p>
        </p:txBody>
      </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DA0EC39C-8DAB-46A4-9376-B85FFA9839C4}"/>
                  </a:ext>
                </a:extLst>
              </p:cNvPr>
              <p:cNvSpPr txBox="1"/>
              <p:nvPr/>
            </p:nvSpPr>
            <p:spPr>
              <a:xfrm>
                <a:off x="7657624" y="3415411"/>
                <a:ext cx="2781301" cy="830997"/>
              </a:xfrm>
              <a:prstGeom prst="rect">
                <a:avLst/>
              </a:prstGeom>
              <a:noFill/>
            </p:spPr>
            <p:txBody>
              <a:bodyPr wrap="square" rtlCol="0">
                <a:spAutoFit/>
              </a:bodyPr>
              <a:lstStyle/>
              <a:p>
                <a14:m>
                  <m:oMath xmlns:m="http://schemas.openxmlformats.org/officeDocument/2006/math">
                    <m:r>
                      <a:rPr kumimoji="1" lang="en-US" altLang="ja-JP" sz="1600" b="0" i="1" smtClean="0">
                        <a:latin typeface="Cambria Math" panose="02040503050406030204" pitchFamily="18" charset="0"/>
                      </a:rPr>
                      <m:t>𝑔</m:t>
                    </m:r>
                    <m:d>
                      <m:dPr>
                        <m:begChr m:val="["/>
                        <m:endChr m:val="]"/>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𝑡</m:t>
                        </m:r>
                      </m:e>
                    </m:d>
                  </m:oMath>
                </a14:m>
                <a:r>
                  <a:rPr kumimoji="1" lang="ja-JP" altLang="en-US" sz="1600" dirty="0"/>
                  <a:t>：時系列の非周期性</a:t>
                </a:r>
                <a:endParaRPr kumimoji="1" lang="en-US" altLang="ja-JP" sz="1600" dirty="0"/>
              </a:p>
              <a:p>
                <a14:m>
                  <m:oMath xmlns:m="http://schemas.openxmlformats.org/officeDocument/2006/math">
                    <m:r>
                      <a:rPr kumimoji="1" lang="en-US" altLang="ja-JP" sz="1600" i="1" smtClean="0">
                        <a:latin typeface="Cambria Math" panose="02040503050406030204" pitchFamily="18" charset="0"/>
                      </a:rPr>
                      <m:t>𝑠</m:t>
                    </m:r>
                    <m:d>
                      <m:dPr>
                        <m:begChr m:val="["/>
                        <m:endChr m:val="]"/>
                        <m:ctrlPr>
                          <a:rPr kumimoji="1" lang="en-US" altLang="ja-JP" sz="1600" b="0" i="1" smtClean="0">
                            <a:latin typeface="Cambria Math" panose="02040503050406030204" pitchFamily="18" charset="0"/>
                          </a:rPr>
                        </m:ctrlPr>
                      </m:dPr>
                      <m:e>
                        <m:r>
                          <a:rPr kumimoji="1" lang="en-US" altLang="ja-JP" sz="1600" b="0" i="1" smtClean="0">
                            <a:latin typeface="Cambria Math" panose="02040503050406030204" pitchFamily="18" charset="0"/>
                          </a:rPr>
                          <m:t>𝑡</m:t>
                        </m:r>
                      </m:e>
                    </m:d>
                  </m:oMath>
                </a14:m>
                <a:r>
                  <a:rPr kumimoji="1" lang="ja-JP" altLang="en-US" sz="1600" dirty="0"/>
                  <a:t>：季節性などの周期性</a:t>
                </a:r>
                <a:endParaRPr kumimoji="1" lang="en-US" altLang="ja-JP" sz="1600" dirty="0"/>
              </a:p>
              <a:p>
                <a14:m>
                  <m:oMath xmlns:m="http://schemas.openxmlformats.org/officeDocument/2006/math">
                    <m:r>
                      <a:rPr kumimoji="1" lang="en-US" altLang="ja-JP" sz="1600" b="0" i="1" smtClean="0">
                        <a:latin typeface="Cambria Math" panose="02040503050406030204" pitchFamily="18" charset="0"/>
                      </a:rPr>
                      <m:t>h</m:t>
                    </m:r>
                    <m:r>
                      <a:rPr kumimoji="1" lang="en-US" altLang="ja-JP" sz="1600" i="1">
                        <a:latin typeface="Cambria Math" panose="02040503050406030204" pitchFamily="18" charset="0"/>
                      </a:rPr>
                      <m:t>[</m:t>
                    </m:r>
                    <m:r>
                      <a:rPr kumimoji="1" lang="en-US" altLang="ja-JP" sz="1600" i="1">
                        <a:latin typeface="Cambria Math" panose="02040503050406030204" pitchFamily="18" charset="0"/>
                      </a:rPr>
                      <m:t>𝑡</m:t>
                    </m:r>
                    <m:r>
                      <a:rPr kumimoji="1" lang="en-US" altLang="ja-JP" sz="1600" i="1">
                        <a:latin typeface="Cambria Math" panose="02040503050406030204" pitchFamily="18" charset="0"/>
                      </a:rPr>
                      <m:t>]</m:t>
                    </m:r>
                  </m:oMath>
                </a14:m>
                <a:r>
                  <a:rPr kumimoji="1" lang="ja-JP" altLang="en-US" sz="1600" dirty="0"/>
                  <a:t>：祝日休日の影響</a:t>
                </a:r>
              </a:p>
            </p:txBody>
          </p:sp>
        </mc:Choice>
        <mc:Fallback xmlns="">
          <p:sp>
            <p:nvSpPr>
              <p:cNvPr id="45" name="テキスト ボックス 44">
                <a:extLst>
                  <a:ext uri="{FF2B5EF4-FFF2-40B4-BE49-F238E27FC236}">
                    <a16:creationId xmlns:a16="http://schemas.microsoft.com/office/drawing/2014/main" id="{DA0EC39C-8DAB-46A4-9376-B85FFA9839C4}"/>
                  </a:ext>
                </a:extLst>
              </p:cNvPr>
              <p:cNvSpPr txBox="1">
                <a:spLocks noRot="1" noChangeAspect="1" noMove="1" noResize="1" noEditPoints="1" noAdjustHandles="1" noChangeArrowheads="1" noChangeShapeType="1" noTextEdit="1"/>
              </p:cNvSpPr>
              <p:nvPr/>
            </p:nvSpPr>
            <p:spPr>
              <a:xfrm>
                <a:off x="7657624" y="3415411"/>
                <a:ext cx="2781301" cy="830997"/>
              </a:xfrm>
              <a:prstGeom prst="rect">
                <a:avLst/>
              </a:prstGeom>
              <a:blipFill>
                <a:blip r:embed="rId5"/>
                <a:stretch>
                  <a:fillRect t="-2190" b="-802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CFF797F5-2223-476A-9CE8-3CA1B4B0803D}"/>
                  </a:ext>
                </a:extLst>
              </p:cNvPr>
              <p:cNvSpPr txBox="1"/>
              <p:nvPr/>
            </p:nvSpPr>
            <p:spPr>
              <a:xfrm>
                <a:off x="388260" y="1800981"/>
                <a:ext cx="5496356" cy="369332"/>
              </a:xfrm>
              <a:prstGeom prst="rect">
                <a:avLst/>
              </a:prstGeom>
              <a:noFill/>
            </p:spPr>
            <p:txBody>
              <a:bodyPr wrap="square" rtlCol="0">
                <a:spAutoFit/>
              </a:bodyPr>
              <a:lstStyle/>
              <a:p>
                <a:pPr algn="ctr"/>
                <a:r>
                  <a:rPr kumimoji="1" lang="ja-JP" altLang="en-US" dirty="0">
                    <a:solidFill>
                      <a:schemeClr val="tx1"/>
                    </a:solidFill>
                  </a:rPr>
                  <a:t>一般的な時系列モデルは、次数</a:t>
                </a:r>
                <a14:m>
                  <m:oMath xmlns:m="http://schemas.openxmlformats.org/officeDocument/2006/math">
                    <m:r>
                      <a:rPr kumimoji="1" lang="en-US" altLang="ja-JP" b="0" i="0"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𝑝</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𝑞</m:t>
                    </m:r>
                    <m:r>
                      <a:rPr kumimoji="1" lang="en-US" altLang="ja-JP" b="0" i="1" smtClean="0">
                        <a:solidFill>
                          <a:schemeClr val="tx1"/>
                        </a:solidFill>
                        <a:latin typeface="Cambria Math" panose="02040503050406030204" pitchFamily="18" charset="0"/>
                      </a:rPr>
                      <m:t>,</m:t>
                    </m:r>
                    <m:r>
                      <a:rPr kumimoji="1" lang="en-US" altLang="ja-JP" b="0" i="1" smtClean="0">
                        <a:solidFill>
                          <a:schemeClr val="tx1"/>
                        </a:solidFill>
                        <a:latin typeface="Cambria Math" panose="02040503050406030204" pitchFamily="18" charset="0"/>
                      </a:rPr>
                      <m:t>𝑑</m:t>
                    </m:r>
                    <m:r>
                      <a:rPr kumimoji="1" lang="en-US" altLang="ja-JP" b="0" i="1" smtClean="0">
                        <a:solidFill>
                          <a:schemeClr val="tx1"/>
                        </a:solidFill>
                        <a:latin typeface="Cambria Math" panose="02040503050406030204" pitchFamily="18" charset="0"/>
                      </a:rPr>
                      <m:t>)</m:t>
                    </m:r>
                  </m:oMath>
                </a14:m>
                <a:r>
                  <a:rPr kumimoji="1" lang="ja-JP" altLang="en-US" dirty="0">
                    <a:solidFill>
                      <a:schemeClr val="tx1"/>
                    </a:solidFill>
                  </a:rPr>
                  <a:t>に強く影響する</a:t>
                </a:r>
              </a:p>
            </p:txBody>
          </p:sp>
        </mc:Choice>
        <mc:Fallback xmlns="">
          <p:sp>
            <p:nvSpPr>
              <p:cNvPr id="46" name="テキスト ボックス 45">
                <a:extLst>
                  <a:ext uri="{FF2B5EF4-FFF2-40B4-BE49-F238E27FC236}">
                    <a16:creationId xmlns:a16="http://schemas.microsoft.com/office/drawing/2014/main" id="{CFF797F5-2223-476A-9CE8-3CA1B4B0803D}"/>
                  </a:ext>
                </a:extLst>
              </p:cNvPr>
              <p:cNvSpPr txBox="1">
                <a:spLocks noRot="1" noChangeAspect="1" noMove="1" noResize="1" noEditPoints="1" noAdjustHandles="1" noChangeArrowheads="1" noChangeShapeType="1" noTextEdit="1"/>
              </p:cNvSpPr>
              <p:nvPr/>
            </p:nvSpPr>
            <p:spPr>
              <a:xfrm>
                <a:off x="388260" y="1800981"/>
                <a:ext cx="5496356" cy="369332"/>
              </a:xfrm>
              <a:prstGeom prst="rect">
                <a:avLst/>
              </a:prstGeom>
              <a:blipFill>
                <a:blip r:embed="rId6"/>
                <a:stretch>
                  <a:fillRect t="-8197" b="-24590"/>
                </a:stretch>
              </a:blipFill>
            </p:spPr>
            <p:txBody>
              <a:bodyPr/>
              <a:lstStyle/>
              <a:p>
                <a:r>
                  <a:rPr lang="ja-JP" altLang="en-US">
                    <a:noFill/>
                  </a:rPr>
                  <a:t> </a:t>
                </a:r>
              </a:p>
            </p:txBody>
          </p:sp>
        </mc:Fallback>
      </mc:AlternateContent>
      <p:sp>
        <p:nvSpPr>
          <p:cNvPr id="47" name="テキスト ボックス 46">
            <a:extLst>
              <a:ext uri="{FF2B5EF4-FFF2-40B4-BE49-F238E27FC236}">
                <a16:creationId xmlns:a16="http://schemas.microsoft.com/office/drawing/2014/main" id="{645DA8F6-54CF-43B2-9652-6307816F4F65}"/>
              </a:ext>
            </a:extLst>
          </p:cNvPr>
          <p:cNvSpPr txBox="1"/>
          <p:nvPr/>
        </p:nvSpPr>
        <p:spPr>
          <a:xfrm>
            <a:off x="6424748" y="1800981"/>
            <a:ext cx="4996687" cy="369332"/>
          </a:xfrm>
          <a:prstGeom prst="rect">
            <a:avLst/>
          </a:prstGeom>
          <a:noFill/>
        </p:spPr>
        <p:txBody>
          <a:bodyPr wrap="square" rtlCol="0">
            <a:spAutoFit/>
          </a:bodyPr>
          <a:lstStyle/>
          <a:p>
            <a:pPr algn="ctr"/>
            <a:r>
              <a:rPr kumimoji="1" lang="ja-JP" altLang="en-US" dirty="0"/>
              <a:t>比較的わかりやすいパラメータで定常性を制御可能</a:t>
            </a:r>
          </a:p>
        </p:txBody>
      </p:sp>
      <p:sp>
        <p:nvSpPr>
          <p:cNvPr id="48" name="テキスト ボックス 47">
            <a:extLst>
              <a:ext uri="{FF2B5EF4-FFF2-40B4-BE49-F238E27FC236}">
                <a16:creationId xmlns:a16="http://schemas.microsoft.com/office/drawing/2014/main" id="{3497AE68-C8DA-4C12-BDED-E9CCEBD37A15}"/>
              </a:ext>
            </a:extLst>
          </p:cNvPr>
          <p:cNvSpPr txBox="1"/>
          <p:nvPr/>
        </p:nvSpPr>
        <p:spPr>
          <a:xfrm>
            <a:off x="6847999" y="4355299"/>
            <a:ext cx="4400550" cy="584775"/>
          </a:xfrm>
          <a:prstGeom prst="rect">
            <a:avLst/>
          </a:prstGeom>
          <a:noFill/>
        </p:spPr>
        <p:txBody>
          <a:bodyPr wrap="square" rtlCol="0">
            <a:spAutoFit/>
          </a:bodyPr>
          <a:lstStyle/>
          <a:p>
            <a:r>
              <a:rPr kumimoji="1" lang="ja-JP" altLang="en-US" sz="1600" dirty="0"/>
              <a:t>年／週／日の定常性をモデル化するか、フラグで設定できる</a:t>
            </a:r>
            <a:endParaRPr kumimoji="1" lang="en-US" altLang="ja-JP" sz="1600" dirty="0"/>
          </a:p>
        </p:txBody>
      </p:sp>
      <p:sp>
        <p:nvSpPr>
          <p:cNvPr id="49" name="テキスト ボックス 48">
            <a:extLst>
              <a:ext uri="{FF2B5EF4-FFF2-40B4-BE49-F238E27FC236}">
                <a16:creationId xmlns:a16="http://schemas.microsoft.com/office/drawing/2014/main" id="{6EEFE087-CCE1-41B6-875A-F215AF1E9538}"/>
              </a:ext>
            </a:extLst>
          </p:cNvPr>
          <p:cNvSpPr txBox="1"/>
          <p:nvPr/>
        </p:nvSpPr>
        <p:spPr>
          <a:xfrm>
            <a:off x="6424841" y="5204021"/>
            <a:ext cx="5246865" cy="830997"/>
          </a:xfrm>
          <a:prstGeom prst="rect">
            <a:avLst/>
          </a:prstGeom>
          <a:noFill/>
        </p:spPr>
        <p:txBody>
          <a:bodyPr wrap="square" rtlCol="0">
            <a:spAutoFit/>
          </a:bodyPr>
          <a:lstStyle/>
          <a:p>
            <a:r>
              <a:rPr kumimoji="1" lang="ja-JP" altLang="en-US" sz="1600" dirty="0"/>
              <a:t>当然これもハイパーパラメータを持ち、</a:t>
            </a:r>
            <a:r>
              <a:rPr kumimoji="1" lang="en-US" altLang="ja-JP" sz="1600" dirty="0" err="1"/>
              <a:t>optuna</a:t>
            </a:r>
            <a:r>
              <a:rPr kumimoji="1" lang="ja-JP" altLang="en-US" sz="1600" dirty="0"/>
              <a:t>などでチューニングを併用する例が見られるが、今回は使わずにモデル化した。</a:t>
            </a:r>
            <a:endParaRPr kumimoji="1" lang="en-US" altLang="ja-JP" sz="1600" dirty="0"/>
          </a:p>
          <a:p>
            <a:r>
              <a:rPr kumimoji="1" lang="ja-JP" altLang="en-US" sz="1600" dirty="0"/>
              <a:t>（年は</a:t>
            </a:r>
            <a:r>
              <a:rPr kumimoji="1" lang="en-US" altLang="ja-JP" sz="1600" dirty="0"/>
              <a:t>OFF</a:t>
            </a:r>
            <a:r>
              <a:rPr kumimoji="1" lang="ja-JP" altLang="en-US" sz="1600" dirty="0"/>
              <a:t>、週／日は</a:t>
            </a:r>
            <a:r>
              <a:rPr kumimoji="1" lang="en-US" altLang="ja-JP" sz="1600" dirty="0"/>
              <a:t>ON</a:t>
            </a:r>
            <a:r>
              <a:rPr kumimoji="1" lang="ja-JP" altLang="en-US" sz="1600" dirty="0"/>
              <a:t>にした）</a:t>
            </a:r>
            <a:endParaRPr kumimoji="1" lang="en-US" altLang="ja-JP" sz="1600" dirty="0"/>
          </a:p>
        </p:txBody>
      </p:sp>
      <p:sp>
        <p:nvSpPr>
          <p:cNvPr id="50" name="テキスト ボックス 49">
            <a:extLst>
              <a:ext uri="{FF2B5EF4-FFF2-40B4-BE49-F238E27FC236}">
                <a16:creationId xmlns:a16="http://schemas.microsoft.com/office/drawing/2014/main" id="{6FB4043A-2772-4DD6-88A6-9FABC2873D95}"/>
              </a:ext>
            </a:extLst>
          </p:cNvPr>
          <p:cNvSpPr txBox="1"/>
          <p:nvPr/>
        </p:nvSpPr>
        <p:spPr>
          <a:xfrm>
            <a:off x="5455824" y="1149703"/>
            <a:ext cx="6461356" cy="338554"/>
          </a:xfrm>
          <a:prstGeom prst="rect">
            <a:avLst/>
          </a:prstGeom>
          <a:noFill/>
        </p:spPr>
        <p:txBody>
          <a:bodyPr wrap="square" rtlCol="0">
            <a:spAutoFit/>
          </a:bodyPr>
          <a:lstStyle/>
          <a:p>
            <a:r>
              <a:rPr kumimoji="1" lang="ja-JP" altLang="en-US" sz="1600" dirty="0"/>
              <a:t>定常性を強く仮定しないように制御でき、非定常性を想定するのが望ましい</a:t>
            </a:r>
            <a:endParaRPr kumimoji="1" lang="en-US" altLang="ja-JP" sz="1600" dirty="0"/>
          </a:p>
        </p:txBody>
      </p:sp>
      <p:cxnSp>
        <p:nvCxnSpPr>
          <p:cNvPr id="28" name="直線コネクタ 27">
            <a:extLst>
              <a:ext uri="{FF2B5EF4-FFF2-40B4-BE49-F238E27FC236}">
                <a16:creationId xmlns:a16="http://schemas.microsoft.com/office/drawing/2014/main" id="{0E384348-5140-4C97-BC85-5B525A013624}"/>
              </a:ext>
            </a:extLst>
          </p:cNvPr>
          <p:cNvCxnSpPr>
            <a:cxnSpLocks/>
          </p:cNvCxnSpPr>
          <p:nvPr/>
        </p:nvCxnSpPr>
        <p:spPr>
          <a:xfrm>
            <a:off x="517055" y="2216456"/>
            <a:ext cx="5264620" cy="0"/>
          </a:xfrm>
          <a:prstGeom prst="line">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0A616768-C21E-4777-A4DF-B348F880CAD2}"/>
              </a:ext>
            </a:extLst>
          </p:cNvPr>
          <p:cNvCxnSpPr>
            <a:cxnSpLocks/>
          </p:cNvCxnSpPr>
          <p:nvPr/>
        </p:nvCxnSpPr>
        <p:spPr>
          <a:xfrm>
            <a:off x="6289213" y="2216456"/>
            <a:ext cx="5264620" cy="0"/>
          </a:xfrm>
          <a:prstGeom prst="line">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83183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評価パターン</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15</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60669"/>
            <a:ext cx="11341887" cy="600165"/>
          </a:xfrm>
        </p:spPr>
        <p:txBody>
          <a:bodyPr/>
          <a:lstStyle/>
          <a:p>
            <a:r>
              <a:rPr lang="ja-JP" altLang="en-US" sz="2800" dirty="0"/>
              <a:t>下記の</a:t>
            </a:r>
            <a:r>
              <a:rPr lang="en-US" altLang="ja-JP" sz="2800" dirty="0"/>
              <a:t>3</a:t>
            </a:r>
            <a:r>
              <a:rPr lang="ja-JP" altLang="en-US" sz="2800" dirty="0"/>
              <a:t>つのパターンを評価する。</a:t>
            </a:r>
            <a:endParaRPr lang="en-US" altLang="ja-JP" sz="2800" dirty="0"/>
          </a:p>
          <a:p>
            <a:pPr lvl="1"/>
            <a:r>
              <a:rPr lang="ja-JP" altLang="en-US" sz="2400" dirty="0"/>
              <a:t>時系列モデルでは、パターン</a:t>
            </a:r>
            <a:r>
              <a:rPr lang="en-US" altLang="ja-JP" sz="2400" dirty="0"/>
              <a:t>(1)</a:t>
            </a:r>
            <a:r>
              <a:rPr lang="ja-JP" altLang="en-US" sz="2400" dirty="0"/>
              <a:t>、</a:t>
            </a:r>
            <a:r>
              <a:rPr lang="en-US" altLang="ja-JP" sz="2400" dirty="0"/>
              <a:t>(3)</a:t>
            </a:r>
            <a:r>
              <a:rPr lang="ja-JP" altLang="en-US" sz="2400" dirty="0"/>
              <a:t>に期待</a:t>
            </a:r>
            <a:endParaRPr lang="en-US" altLang="ja-JP" sz="24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a:t>
            </a:r>
            <a:endParaRPr kumimoji="1" lang="ja-JP" altLang="en-US" sz="1600" b="1" dirty="0">
              <a:solidFill>
                <a:schemeClr val="bg1"/>
              </a:solidFill>
            </a:endParaRPr>
          </a:p>
        </p:txBody>
      </p:sp>
      <p:pic>
        <p:nvPicPr>
          <p:cNvPr id="10" name="図 9" descr="グラフ, 折れ線グラフ&#10;&#10;自動的に生成された説明">
            <a:extLst>
              <a:ext uri="{FF2B5EF4-FFF2-40B4-BE49-F238E27FC236}">
                <a16:creationId xmlns:a16="http://schemas.microsoft.com/office/drawing/2014/main" id="{1B31E8E5-BBB1-4984-A0D9-861D5A702F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60868" y="2624441"/>
            <a:ext cx="4743230" cy="3172890"/>
          </a:xfrm>
          <a:prstGeom prst="rect">
            <a:avLst/>
          </a:prstGeom>
        </p:spPr>
      </p:pic>
      <p:sp>
        <p:nvSpPr>
          <p:cNvPr id="11" name="テキスト ボックス 10">
            <a:extLst>
              <a:ext uri="{FF2B5EF4-FFF2-40B4-BE49-F238E27FC236}">
                <a16:creationId xmlns:a16="http://schemas.microsoft.com/office/drawing/2014/main" id="{E03A72C4-0B85-4384-901A-DF83CA174355}"/>
              </a:ext>
            </a:extLst>
          </p:cNvPr>
          <p:cNvSpPr txBox="1"/>
          <p:nvPr/>
        </p:nvSpPr>
        <p:spPr>
          <a:xfrm>
            <a:off x="7951510" y="1704357"/>
            <a:ext cx="1278615" cy="369332"/>
          </a:xfrm>
          <a:prstGeom prst="rect">
            <a:avLst/>
          </a:prstGeom>
          <a:noFill/>
        </p:spPr>
        <p:txBody>
          <a:bodyPr wrap="square" rtlCol="0">
            <a:spAutoFit/>
          </a:bodyPr>
          <a:lstStyle/>
          <a:p>
            <a:pPr algn="ctr"/>
            <a:r>
              <a:rPr kumimoji="1" lang="ja-JP" altLang="en-US" dirty="0"/>
              <a:t>平常期間</a:t>
            </a:r>
            <a:endParaRPr kumimoji="1" lang="ja-JP" altLang="en-US" dirty="0">
              <a:solidFill>
                <a:schemeClr val="tx1"/>
              </a:solidFill>
            </a:endParaRPr>
          </a:p>
        </p:txBody>
      </p:sp>
      <p:cxnSp>
        <p:nvCxnSpPr>
          <p:cNvPr id="4" name="直線矢印コネクタ 3">
            <a:extLst>
              <a:ext uri="{FF2B5EF4-FFF2-40B4-BE49-F238E27FC236}">
                <a16:creationId xmlns:a16="http://schemas.microsoft.com/office/drawing/2014/main" id="{576F1D8A-D6EF-48EC-8C66-5A009D1D969C}"/>
              </a:ext>
            </a:extLst>
          </p:cNvPr>
          <p:cNvCxnSpPr>
            <a:cxnSpLocks/>
          </p:cNvCxnSpPr>
          <p:nvPr/>
        </p:nvCxnSpPr>
        <p:spPr>
          <a:xfrm>
            <a:off x="7591322" y="2076530"/>
            <a:ext cx="1960211"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904EC9CD-7F92-4AB8-BF13-54865F9A696E}"/>
              </a:ext>
            </a:extLst>
          </p:cNvPr>
          <p:cNvCxnSpPr/>
          <p:nvPr/>
        </p:nvCxnSpPr>
        <p:spPr>
          <a:xfrm>
            <a:off x="9695315" y="2563004"/>
            <a:ext cx="100589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3ABAD71E-41EC-42CA-B605-B89EDEAB3A4D}"/>
              </a:ext>
            </a:extLst>
          </p:cNvPr>
          <p:cNvSpPr txBox="1"/>
          <p:nvPr/>
        </p:nvSpPr>
        <p:spPr>
          <a:xfrm>
            <a:off x="9522871" y="2190132"/>
            <a:ext cx="1278615" cy="338554"/>
          </a:xfrm>
          <a:prstGeom prst="rect">
            <a:avLst/>
          </a:prstGeom>
          <a:noFill/>
        </p:spPr>
        <p:txBody>
          <a:bodyPr wrap="square" rtlCol="0">
            <a:spAutoFit/>
          </a:bodyPr>
          <a:lstStyle/>
          <a:p>
            <a:pPr algn="ctr"/>
            <a:r>
              <a:rPr kumimoji="1" lang="ja-JP" altLang="en-US" sz="1600" dirty="0"/>
              <a:t>悪化前半</a:t>
            </a:r>
            <a:endParaRPr kumimoji="1" lang="ja-JP" altLang="en-US" sz="1600" dirty="0">
              <a:solidFill>
                <a:schemeClr val="tx1"/>
              </a:solidFill>
            </a:endParaRPr>
          </a:p>
        </p:txBody>
      </p:sp>
      <p:cxnSp>
        <p:nvCxnSpPr>
          <p:cNvPr id="15" name="直線矢印コネクタ 14">
            <a:extLst>
              <a:ext uri="{FF2B5EF4-FFF2-40B4-BE49-F238E27FC236}">
                <a16:creationId xmlns:a16="http://schemas.microsoft.com/office/drawing/2014/main" id="{A5EF8A31-41A6-43B2-85AD-DADC42241B64}"/>
              </a:ext>
            </a:extLst>
          </p:cNvPr>
          <p:cNvCxnSpPr/>
          <p:nvPr/>
        </p:nvCxnSpPr>
        <p:spPr>
          <a:xfrm>
            <a:off x="10762053" y="2563004"/>
            <a:ext cx="100589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F6E1A222-0452-46D7-9D39-5D4CA0BC9E98}"/>
              </a:ext>
            </a:extLst>
          </p:cNvPr>
          <p:cNvSpPr txBox="1"/>
          <p:nvPr/>
        </p:nvSpPr>
        <p:spPr>
          <a:xfrm>
            <a:off x="10606643" y="2190132"/>
            <a:ext cx="1278615" cy="338554"/>
          </a:xfrm>
          <a:prstGeom prst="rect">
            <a:avLst/>
          </a:prstGeom>
          <a:noFill/>
        </p:spPr>
        <p:txBody>
          <a:bodyPr wrap="square" rtlCol="0">
            <a:spAutoFit/>
          </a:bodyPr>
          <a:lstStyle/>
          <a:p>
            <a:pPr algn="ctr"/>
            <a:r>
              <a:rPr kumimoji="1" lang="ja-JP" altLang="en-US" sz="1600" dirty="0"/>
              <a:t>悪化後半</a:t>
            </a:r>
            <a:endParaRPr kumimoji="1" lang="ja-JP" altLang="en-US" sz="1600" dirty="0">
              <a:solidFill>
                <a:schemeClr val="tx1"/>
              </a:solidFill>
            </a:endParaRPr>
          </a:p>
        </p:txBody>
      </p:sp>
      <p:cxnSp>
        <p:nvCxnSpPr>
          <p:cNvPr id="17" name="直線矢印コネクタ 16">
            <a:extLst>
              <a:ext uri="{FF2B5EF4-FFF2-40B4-BE49-F238E27FC236}">
                <a16:creationId xmlns:a16="http://schemas.microsoft.com/office/drawing/2014/main" id="{4C87E57A-E3C5-4C59-9B25-83CE8F915A6F}"/>
              </a:ext>
            </a:extLst>
          </p:cNvPr>
          <p:cNvCxnSpPr>
            <a:cxnSpLocks/>
          </p:cNvCxnSpPr>
          <p:nvPr/>
        </p:nvCxnSpPr>
        <p:spPr>
          <a:xfrm>
            <a:off x="9630768" y="2073689"/>
            <a:ext cx="215623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8" name="直線矢印コネクタ 17">
            <a:extLst>
              <a:ext uri="{FF2B5EF4-FFF2-40B4-BE49-F238E27FC236}">
                <a16:creationId xmlns:a16="http://schemas.microsoft.com/office/drawing/2014/main" id="{992A8AF2-65E2-42F1-9BDF-13BCC930CB4A}"/>
              </a:ext>
            </a:extLst>
          </p:cNvPr>
          <p:cNvCxnSpPr/>
          <p:nvPr/>
        </p:nvCxnSpPr>
        <p:spPr>
          <a:xfrm>
            <a:off x="7584921" y="2563004"/>
            <a:ext cx="100589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F26800FF-6096-44B8-86C3-39B7F72E0F77}"/>
              </a:ext>
            </a:extLst>
          </p:cNvPr>
          <p:cNvSpPr txBox="1"/>
          <p:nvPr/>
        </p:nvSpPr>
        <p:spPr>
          <a:xfrm>
            <a:off x="7412477" y="2190132"/>
            <a:ext cx="1278615" cy="338554"/>
          </a:xfrm>
          <a:prstGeom prst="rect">
            <a:avLst/>
          </a:prstGeom>
          <a:noFill/>
        </p:spPr>
        <p:txBody>
          <a:bodyPr wrap="square" rtlCol="0">
            <a:spAutoFit/>
          </a:bodyPr>
          <a:lstStyle/>
          <a:p>
            <a:pPr algn="ctr"/>
            <a:r>
              <a:rPr kumimoji="1" lang="ja-JP" altLang="en-US" sz="1600" dirty="0"/>
              <a:t>平常前半</a:t>
            </a:r>
            <a:endParaRPr kumimoji="1" lang="ja-JP" altLang="en-US" sz="1600" dirty="0">
              <a:solidFill>
                <a:schemeClr val="tx1"/>
              </a:solidFill>
            </a:endParaRPr>
          </a:p>
        </p:txBody>
      </p:sp>
      <p:cxnSp>
        <p:nvCxnSpPr>
          <p:cNvPr id="20" name="直線矢印コネクタ 19">
            <a:extLst>
              <a:ext uri="{FF2B5EF4-FFF2-40B4-BE49-F238E27FC236}">
                <a16:creationId xmlns:a16="http://schemas.microsoft.com/office/drawing/2014/main" id="{FBA51F21-7927-4BFC-962A-03E6A1C99586}"/>
              </a:ext>
            </a:extLst>
          </p:cNvPr>
          <p:cNvCxnSpPr/>
          <p:nvPr/>
        </p:nvCxnSpPr>
        <p:spPr>
          <a:xfrm>
            <a:off x="8651659" y="2563004"/>
            <a:ext cx="100589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テキスト ボックス 20">
            <a:extLst>
              <a:ext uri="{FF2B5EF4-FFF2-40B4-BE49-F238E27FC236}">
                <a16:creationId xmlns:a16="http://schemas.microsoft.com/office/drawing/2014/main" id="{7E22315D-3922-4E0A-A1F3-65AA6B139C5B}"/>
              </a:ext>
            </a:extLst>
          </p:cNvPr>
          <p:cNvSpPr txBox="1"/>
          <p:nvPr/>
        </p:nvSpPr>
        <p:spPr>
          <a:xfrm>
            <a:off x="8496249" y="2190132"/>
            <a:ext cx="1278615" cy="338554"/>
          </a:xfrm>
          <a:prstGeom prst="rect">
            <a:avLst/>
          </a:prstGeom>
          <a:noFill/>
        </p:spPr>
        <p:txBody>
          <a:bodyPr wrap="square" rtlCol="0">
            <a:spAutoFit/>
          </a:bodyPr>
          <a:lstStyle/>
          <a:p>
            <a:pPr algn="ctr"/>
            <a:r>
              <a:rPr kumimoji="1" lang="ja-JP" altLang="en-US" sz="1600" dirty="0"/>
              <a:t>平常後半</a:t>
            </a:r>
            <a:endParaRPr kumimoji="1" lang="ja-JP" altLang="en-US" sz="1600" dirty="0">
              <a:solidFill>
                <a:schemeClr val="tx1"/>
              </a:solidFill>
            </a:endParaRPr>
          </a:p>
        </p:txBody>
      </p:sp>
      <p:sp>
        <p:nvSpPr>
          <p:cNvPr id="22" name="テキスト ボックス 21">
            <a:extLst>
              <a:ext uri="{FF2B5EF4-FFF2-40B4-BE49-F238E27FC236}">
                <a16:creationId xmlns:a16="http://schemas.microsoft.com/office/drawing/2014/main" id="{23BDCD72-7055-4373-9776-5D971348F336}"/>
              </a:ext>
            </a:extLst>
          </p:cNvPr>
          <p:cNvSpPr txBox="1"/>
          <p:nvPr/>
        </p:nvSpPr>
        <p:spPr>
          <a:xfrm>
            <a:off x="9967335" y="1704357"/>
            <a:ext cx="1278615" cy="369332"/>
          </a:xfrm>
          <a:prstGeom prst="rect">
            <a:avLst/>
          </a:prstGeom>
          <a:noFill/>
        </p:spPr>
        <p:txBody>
          <a:bodyPr wrap="square" rtlCol="0">
            <a:spAutoFit/>
          </a:bodyPr>
          <a:lstStyle/>
          <a:p>
            <a:pPr algn="ctr"/>
            <a:r>
              <a:rPr kumimoji="1" lang="ja-JP" altLang="en-US" dirty="0"/>
              <a:t>悪化期間</a:t>
            </a:r>
            <a:endParaRPr kumimoji="1" lang="ja-JP" altLang="en-US" dirty="0">
              <a:solidFill>
                <a:schemeClr val="tx1"/>
              </a:solidFill>
            </a:endParaRPr>
          </a:p>
        </p:txBody>
      </p:sp>
      <p:graphicFrame>
        <p:nvGraphicFramePr>
          <p:cNvPr id="12" name="表 22">
            <a:extLst>
              <a:ext uri="{FF2B5EF4-FFF2-40B4-BE49-F238E27FC236}">
                <a16:creationId xmlns:a16="http://schemas.microsoft.com/office/drawing/2014/main" id="{681E6229-3A5F-405D-96CA-FA1CB554A9E1}"/>
              </a:ext>
            </a:extLst>
          </p:cNvPr>
          <p:cNvGraphicFramePr>
            <a:graphicFrameLocks noGrp="1"/>
          </p:cNvGraphicFramePr>
          <p:nvPr>
            <p:extLst>
              <p:ext uri="{D42A27DB-BD31-4B8C-83A1-F6EECF244321}">
                <p14:modId xmlns:p14="http://schemas.microsoft.com/office/powerpoint/2010/main" val="277335407"/>
              </p:ext>
            </p:extLst>
          </p:nvPr>
        </p:nvGraphicFramePr>
        <p:xfrm>
          <a:off x="138588" y="2467193"/>
          <a:ext cx="6858000" cy="1483360"/>
        </p:xfrm>
        <a:graphic>
          <a:graphicData uri="http://schemas.openxmlformats.org/drawingml/2006/table">
            <a:tbl>
              <a:tblPr firstRow="1" bandRow="1">
                <a:tableStyleId>{5C22544A-7EE6-4342-B048-85BDC9FD1C3A}</a:tableStyleId>
              </a:tblPr>
              <a:tblGrid>
                <a:gridCol w="1277259">
                  <a:extLst>
                    <a:ext uri="{9D8B030D-6E8A-4147-A177-3AD203B41FA5}">
                      <a16:colId xmlns:a16="http://schemas.microsoft.com/office/drawing/2014/main" val="408784757"/>
                    </a:ext>
                  </a:extLst>
                </a:gridCol>
                <a:gridCol w="1694541">
                  <a:extLst>
                    <a:ext uri="{9D8B030D-6E8A-4147-A177-3AD203B41FA5}">
                      <a16:colId xmlns:a16="http://schemas.microsoft.com/office/drawing/2014/main" val="1978866858"/>
                    </a:ext>
                  </a:extLst>
                </a:gridCol>
                <a:gridCol w="1914525">
                  <a:extLst>
                    <a:ext uri="{9D8B030D-6E8A-4147-A177-3AD203B41FA5}">
                      <a16:colId xmlns:a16="http://schemas.microsoft.com/office/drawing/2014/main" val="3670368124"/>
                    </a:ext>
                  </a:extLst>
                </a:gridCol>
                <a:gridCol w="1971675">
                  <a:extLst>
                    <a:ext uri="{9D8B030D-6E8A-4147-A177-3AD203B41FA5}">
                      <a16:colId xmlns:a16="http://schemas.microsoft.com/office/drawing/2014/main" val="3980178785"/>
                    </a:ext>
                  </a:extLst>
                </a:gridCol>
              </a:tblGrid>
              <a:tr h="370840">
                <a:tc>
                  <a:txBody>
                    <a:bodyPr/>
                    <a:lstStyle/>
                    <a:p>
                      <a:r>
                        <a:rPr kumimoji="1" lang="en-US" altLang="ja-JP" dirty="0"/>
                        <a:t>#</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r>
                        <a:rPr kumimoji="1" lang="ja-JP" altLang="en-US" dirty="0"/>
                        <a:t>パターン</a:t>
                      </a:r>
                      <a:r>
                        <a:rPr kumimoji="1" lang="en-US" altLang="ja-JP" dirty="0"/>
                        <a:t>(1)</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r>
                        <a:rPr kumimoji="1" lang="ja-JP" altLang="en-US" dirty="0"/>
                        <a:t>パターン</a:t>
                      </a:r>
                      <a:r>
                        <a:rPr kumimoji="1" lang="en-US" altLang="ja-JP" dirty="0"/>
                        <a:t>(2)</a:t>
                      </a:r>
                      <a:endParaRPr kumimoji="1" lang="ja-JP" altLang="en-US" dirty="0"/>
                    </a:p>
                  </a:txBody>
                  <a:tcPr>
                    <a:lnB w="12700" cap="flat" cmpd="sng" algn="ctr">
                      <a:solidFill>
                        <a:schemeClr val="tx1"/>
                      </a:solidFill>
                      <a:prstDash val="solid"/>
                      <a:round/>
                      <a:headEnd type="none" w="med" len="med"/>
                      <a:tailEnd type="none" w="med" len="med"/>
                    </a:lnB>
                  </a:tcPr>
                </a:tc>
                <a:tc>
                  <a:txBody>
                    <a:bodyPr/>
                    <a:lstStyle/>
                    <a:p>
                      <a:r>
                        <a:rPr kumimoji="1" lang="ja-JP" altLang="en-US" dirty="0"/>
                        <a:t>パターン</a:t>
                      </a:r>
                      <a:r>
                        <a:rPr kumimoji="1" lang="en-US" altLang="ja-JP" dirty="0"/>
                        <a:t>(3)</a:t>
                      </a:r>
                      <a:endParaRPr kumimoji="1" lang="ja-JP" altLang="en-US" dirty="0"/>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4454913"/>
                  </a:ext>
                </a:extLst>
              </a:tr>
              <a:tr h="370840">
                <a:tc>
                  <a:txBody>
                    <a:bodyPr/>
                    <a:lstStyle/>
                    <a:p>
                      <a:r>
                        <a:rPr kumimoji="1" lang="ja-JP" altLang="en-US" dirty="0"/>
                        <a:t>学習期間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平常前半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平常後半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悪化前半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7730280"/>
                  </a:ext>
                </a:extLst>
              </a:tr>
              <a:tr h="370840">
                <a:tc>
                  <a:txBody>
                    <a:bodyPr/>
                    <a:lstStyle/>
                    <a:p>
                      <a:r>
                        <a:rPr kumimoji="1" lang="ja-JP" altLang="en-US" dirty="0"/>
                        <a:t>予測期間</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平常後半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悪化前半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悪化後半</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292381"/>
                  </a:ext>
                </a:extLst>
              </a:tr>
              <a:tr h="370840">
                <a:tc>
                  <a:txBody>
                    <a:bodyPr/>
                    <a:lstStyle/>
                    <a:p>
                      <a:r>
                        <a:rPr kumimoji="1" lang="ja-JP" altLang="en-US" dirty="0"/>
                        <a:t>状況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平常が続く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悪化し始める</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kumimoji="1" lang="ja-JP" altLang="en-US" dirty="0"/>
                        <a:t>悪化が続く</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857097"/>
                  </a:ext>
                </a:extLst>
              </a:tr>
            </a:tbl>
          </a:graphicData>
        </a:graphic>
      </p:graphicFrame>
      <p:sp>
        <p:nvSpPr>
          <p:cNvPr id="24" name="二等辺三角形 23">
            <a:extLst>
              <a:ext uri="{FF2B5EF4-FFF2-40B4-BE49-F238E27FC236}">
                <a16:creationId xmlns:a16="http://schemas.microsoft.com/office/drawing/2014/main" id="{638CD2A8-3D36-489E-8D89-82CB79822C37}"/>
              </a:ext>
            </a:extLst>
          </p:cNvPr>
          <p:cNvSpPr/>
          <p:nvPr/>
        </p:nvSpPr>
        <p:spPr>
          <a:xfrm flipV="1">
            <a:off x="3567588" y="4145631"/>
            <a:ext cx="851665" cy="22908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テキスト ボックス 24">
            <a:extLst>
              <a:ext uri="{FF2B5EF4-FFF2-40B4-BE49-F238E27FC236}">
                <a16:creationId xmlns:a16="http://schemas.microsoft.com/office/drawing/2014/main" id="{BF84E1E1-0028-4501-BBA0-6100FFA69FA8}"/>
              </a:ext>
            </a:extLst>
          </p:cNvPr>
          <p:cNvSpPr txBox="1"/>
          <p:nvPr/>
        </p:nvSpPr>
        <p:spPr>
          <a:xfrm>
            <a:off x="3070151" y="4669121"/>
            <a:ext cx="1846538" cy="646331"/>
          </a:xfrm>
          <a:prstGeom prst="rect">
            <a:avLst/>
          </a:prstGeom>
          <a:noFill/>
        </p:spPr>
        <p:txBody>
          <a:bodyPr wrap="square" rtlCol="0">
            <a:spAutoFit/>
          </a:bodyPr>
          <a:lstStyle/>
          <a:p>
            <a:pPr algn="ctr"/>
            <a:r>
              <a:rPr kumimoji="1" lang="ja-JP" altLang="en-US" dirty="0">
                <a:solidFill>
                  <a:schemeClr val="tx1"/>
                </a:solidFill>
              </a:rPr>
              <a:t>直近の傾向から判断できなさそう</a:t>
            </a:r>
          </a:p>
        </p:txBody>
      </p:sp>
      <p:sp>
        <p:nvSpPr>
          <p:cNvPr id="27" name="二等辺三角形 26">
            <a:extLst>
              <a:ext uri="{FF2B5EF4-FFF2-40B4-BE49-F238E27FC236}">
                <a16:creationId xmlns:a16="http://schemas.microsoft.com/office/drawing/2014/main" id="{519021FB-5601-4632-BEE1-258EF42C03EB}"/>
              </a:ext>
            </a:extLst>
          </p:cNvPr>
          <p:cNvSpPr/>
          <p:nvPr/>
        </p:nvSpPr>
        <p:spPr>
          <a:xfrm flipV="1">
            <a:off x="5558313" y="4145630"/>
            <a:ext cx="851665" cy="22908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8" name="二等辺三角形 27">
            <a:extLst>
              <a:ext uri="{FF2B5EF4-FFF2-40B4-BE49-F238E27FC236}">
                <a16:creationId xmlns:a16="http://schemas.microsoft.com/office/drawing/2014/main" id="{31873FE3-CAA2-404D-A851-F80467937BE5}"/>
              </a:ext>
            </a:extLst>
          </p:cNvPr>
          <p:cNvSpPr/>
          <p:nvPr/>
        </p:nvSpPr>
        <p:spPr>
          <a:xfrm flipV="1">
            <a:off x="1770948" y="4145630"/>
            <a:ext cx="851665" cy="229087"/>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C0643D1E-275B-4BEA-AFA3-8A350D9A42CB}"/>
              </a:ext>
            </a:extLst>
          </p:cNvPr>
          <p:cNvSpPr txBox="1"/>
          <p:nvPr/>
        </p:nvSpPr>
        <p:spPr>
          <a:xfrm>
            <a:off x="1223613" y="4669120"/>
            <a:ext cx="1846538" cy="646331"/>
          </a:xfrm>
          <a:prstGeom prst="rect">
            <a:avLst/>
          </a:prstGeom>
          <a:noFill/>
        </p:spPr>
        <p:txBody>
          <a:bodyPr wrap="square" rtlCol="0">
            <a:spAutoFit/>
          </a:bodyPr>
          <a:lstStyle/>
          <a:p>
            <a:pPr algn="ctr"/>
            <a:r>
              <a:rPr kumimoji="1" lang="ja-JP" altLang="en-US" dirty="0">
                <a:solidFill>
                  <a:schemeClr val="tx1"/>
                </a:solidFill>
              </a:rPr>
              <a:t>直近の傾向から予測</a:t>
            </a:r>
          </a:p>
        </p:txBody>
      </p:sp>
      <p:sp>
        <p:nvSpPr>
          <p:cNvPr id="30" name="テキスト ボックス 29">
            <a:extLst>
              <a:ext uri="{FF2B5EF4-FFF2-40B4-BE49-F238E27FC236}">
                <a16:creationId xmlns:a16="http://schemas.microsoft.com/office/drawing/2014/main" id="{23AC753D-1A95-4B8B-8F6B-AC6F71372263}"/>
              </a:ext>
            </a:extLst>
          </p:cNvPr>
          <p:cNvSpPr txBox="1"/>
          <p:nvPr/>
        </p:nvSpPr>
        <p:spPr>
          <a:xfrm>
            <a:off x="5031133" y="4669119"/>
            <a:ext cx="1846538" cy="646331"/>
          </a:xfrm>
          <a:prstGeom prst="rect">
            <a:avLst/>
          </a:prstGeom>
          <a:noFill/>
        </p:spPr>
        <p:txBody>
          <a:bodyPr wrap="square" rtlCol="0">
            <a:spAutoFit/>
          </a:bodyPr>
          <a:lstStyle/>
          <a:p>
            <a:pPr algn="ctr"/>
            <a:r>
              <a:rPr kumimoji="1" lang="ja-JP" altLang="en-US" dirty="0">
                <a:solidFill>
                  <a:schemeClr val="tx1"/>
                </a:solidFill>
              </a:rPr>
              <a:t>直近の傾向から予測</a:t>
            </a:r>
          </a:p>
        </p:txBody>
      </p:sp>
    </p:spTree>
    <p:extLst>
      <p:ext uri="{BB962C8B-B14F-4D97-AF65-F5344CB8AC3E}">
        <p14:creationId xmlns:p14="http://schemas.microsoft.com/office/powerpoint/2010/main" val="2830504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推定／予測結果</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16</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目的変数の時系列モデルなら、平常時を大きく逸脱せずに予測できる。</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a:t>
            </a:r>
            <a:r>
              <a:rPr lang="en-US" altLang="ja-JP" sz="1600" b="1" dirty="0">
                <a:solidFill>
                  <a:schemeClr val="bg1"/>
                </a:solidFill>
              </a:rPr>
              <a:t>(1) </a:t>
            </a:r>
            <a:r>
              <a:rPr lang="ja-JP" altLang="en-US" sz="1600" b="1" dirty="0">
                <a:solidFill>
                  <a:schemeClr val="bg1"/>
                </a:solidFill>
              </a:rPr>
              <a:t>平常後半予測</a:t>
            </a:r>
            <a:endParaRPr kumimoji="1" lang="ja-JP" altLang="en-US" sz="1600" b="1" dirty="0">
              <a:solidFill>
                <a:schemeClr val="bg1"/>
              </a:solidFill>
            </a:endParaRPr>
          </a:p>
        </p:txBody>
      </p:sp>
      <p:pic>
        <p:nvPicPr>
          <p:cNvPr id="4" name="図 3" descr="グラフィカル ユーザー インターフェイス, グラフ&#10;&#10;自動的に生成された説明">
            <a:extLst>
              <a:ext uri="{FF2B5EF4-FFF2-40B4-BE49-F238E27FC236}">
                <a16:creationId xmlns:a16="http://schemas.microsoft.com/office/drawing/2014/main" id="{EF2F4BC8-EDB8-4D6D-AD4A-5FEF9305CE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863" y="2188842"/>
            <a:ext cx="3948462" cy="2610000"/>
          </a:xfrm>
          <a:prstGeom prst="rect">
            <a:avLst/>
          </a:prstGeom>
        </p:spPr>
      </p:pic>
      <p:pic>
        <p:nvPicPr>
          <p:cNvPr id="8" name="図 7" descr="グラフィカル ユーザー インターフェイス, グラフ, 折れ線グラフ&#10;&#10;自動的に生成された説明">
            <a:extLst>
              <a:ext uri="{FF2B5EF4-FFF2-40B4-BE49-F238E27FC236}">
                <a16:creationId xmlns:a16="http://schemas.microsoft.com/office/drawing/2014/main" id="{98D66998-485D-49D5-9758-1B5FE6A8E6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3876" y="2188842"/>
            <a:ext cx="3948462" cy="2610000"/>
          </a:xfrm>
          <a:prstGeom prst="rect">
            <a:avLst/>
          </a:prstGeom>
        </p:spPr>
      </p:pic>
      <p:pic>
        <p:nvPicPr>
          <p:cNvPr id="10" name="図 9" descr="グラフィカル ユーザー インターフェイス, グラフ, 折れ線グラフ&#10;&#10;自動的に生成された説明">
            <a:extLst>
              <a:ext uri="{FF2B5EF4-FFF2-40B4-BE49-F238E27FC236}">
                <a16:creationId xmlns:a16="http://schemas.microsoft.com/office/drawing/2014/main" id="{AF56D0E3-8959-40E2-8BB4-F3BD8DDC91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0076" y="2188842"/>
            <a:ext cx="3941770" cy="2610000"/>
          </a:xfrm>
          <a:prstGeom prst="rect">
            <a:avLst/>
          </a:prstGeom>
        </p:spPr>
      </p:pic>
      <p:sp>
        <p:nvSpPr>
          <p:cNvPr id="12" name="テキスト ボックス 11">
            <a:extLst>
              <a:ext uri="{FF2B5EF4-FFF2-40B4-BE49-F238E27FC236}">
                <a16:creationId xmlns:a16="http://schemas.microsoft.com/office/drawing/2014/main" id="{5F4F7CE7-559B-4B19-B7D3-D4FD019B79DB}"/>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graphicFrame>
        <p:nvGraphicFramePr>
          <p:cNvPr id="11" name="表 13">
            <a:extLst>
              <a:ext uri="{FF2B5EF4-FFF2-40B4-BE49-F238E27FC236}">
                <a16:creationId xmlns:a16="http://schemas.microsoft.com/office/drawing/2014/main" id="{FA6DC153-AA25-4E0B-90AF-6D9E8D676DFC}"/>
              </a:ext>
            </a:extLst>
          </p:cNvPr>
          <p:cNvGraphicFramePr>
            <a:graphicFrameLocks noGrp="1"/>
          </p:cNvGraphicFramePr>
          <p:nvPr>
            <p:extLst>
              <p:ext uri="{D42A27DB-BD31-4B8C-83A1-F6EECF244321}">
                <p14:modId xmlns:p14="http://schemas.microsoft.com/office/powerpoint/2010/main" val="54567063"/>
              </p:ext>
            </p:extLst>
          </p:nvPr>
        </p:nvGraphicFramePr>
        <p:xfrm>
          <a:off x="352194"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3.10%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11.0%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0.81</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3.87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506AC43D-CAD4-4CEC-8282-6386D37E6BB9}"/>
                  </a:ext>
                </a:extLst>
              </p:cNvPr>
              <p:cNvSpPr txBox="1"/>
              <p:nvPr/>
            </p:nvSpPr>
            <p:spPr>
              <a:xfrm>
                <a:off x="10457800" y="5971313"/>
                <a:ext cx="1549981" cy="307777"/>
              </a:xfrm>
              <a:prstGeom prst="rect">
                <a:avLst/>
              </a:prstGeom>
              <a:noFill/>
            </p:spPr>
            <p:txBody>
              <a:bodyPr wrap="square" rtlCol="0">
                <a:spAutoFit/>
              </a:bodyPr>
              <a:lstStyle/>
              <a:p>
                <a:pPr algn="ctr"/>
                <a:r>
                  <a:rPr kumimoji="1" lang="en-US" altLang="ja-JP" sz="1400" dirty="0"/>
                  <a:t>RMSE </a:t>
                </a: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𝜇</m:t>
                    </m:r>
                    <m:r>
                      <m:rPr>
                        <m:sty m:val="p"/>
                      </m:rPr>
                      <a:rPr kumimoji="1" lang="en-US" altLang="ja-JP" sz="1400" b="0" i="0" smtClean="0">
                        <a:latin typeface="Cambria Math" panose="02040503050406030204" pitchFamily="18" charset="0"/>
                      </a:rPr>
                      <m:t>S</m:t>
                    </m:r>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cm</m:t>
                    </m:r>
                    <m:r>
                      <a:rPr kumimoji="1" lang="en-US" altLang="ja-JP" sz="1400" b="0" i="1" smtClean="0">
                        <a:latin typeface="Cambria Math" panose="02040503050406030204" pitchFamily="18" charset="0"/>
                      </a:rPr>
                      <m:t>]</m:t>
                    </m:r>
                  </m:oMath>
                </a14:m>
                <a:endParaRPr kumimoji="1" lang="ja-JP" altLang="en-US" sz="1400" dirty="0"/>
              </a:p>
            </p:txBody>
          </p:sp>
        </mc:Choice>
        <mc:Fallback>
          <p:sp>
            <p:nvSpPr>
              <p:cNvPr id="15" name="テキスト ボックス 14">
                <a:extLst>
                  <a:ext uri="{FF2B5EF4-FFF2-40B4-BE49-F238E27FC236}">
                    <a16:creationId xmlns:a16="http://schemas.microsoft.com/office/drawing/2014/main" id="{506AC43D-CAD4-4CEC-8282-6386D37E6BB9}"/>
                  </a:ext>
                </a:extLst>
              </p:cNvPr>
              <p:cNvSpPr txBox="1">
                <a:spLocks noRot="1" noChangeAspect="1" noMove="1" noResize="1" noEditPoints="1" noAdjustHandles="1" noChangeArrowheads="1" noChangeShapeType="1" noTextEdit="1"/>
              </p:cNvSpPr>
              <p:nvPr/>
            </p:nvSpPr>
            <p:spPr>
              <a:xfrm>
                <a:off x="10457800" y="5971313"/>
                <a:ext cx="1549981" cy="307777"/>
              </a:xfrm>
              <a:prstGeom prst="rect">
                <a:avLst/>
              </a:prstGeom>
              <a:blipFill>
                <a:blip r:embed="rId5"/>
                <a:stretch>
                  <a:fillRect t="-4000" b="-20000"/>
                </a:stretch>
              </a:blipFill>
            </p:spPr>
            <p:txBody>
              <a:bodyPr/>
              <a:lstStyle/>
              <a:p>
                <a:r>
                  <a:rPr lang="ja-JP" altLang="en-US">
                    <a:noFill/>
                  </a:rPr>
                  <a:t> </a:t>
                </a:r>
              </a:p>
            </p:txBody>
          </p:sp>
        </mc:Fallback>
      </mc:AlternateContent>
      <p:graphicFrame>
        <p:nvGraphicFramePr>
          <p:cNvPr id="16" name="表 13">
            <a:extLst>
              <a:ext uri="{FF2B5EF4-FFF2-40B4-BE49-F238E27FC236}">
                <a16:creationId xmlns:a16="http://schemas.microsoft.com/office/drawing/2014/main" id="{58BBA191-4241-4D4C-9E40-24AF43A1ADC9}"/>
              </a:ext>
            </a:extLst>
          </p:cNvPr>
          <p:cNvGraphicFramePr>
            <a:graphicFrameLocks noGrp="1"/>
          </p:cNvGraphicFramePr>
          <p:nvPr>
            <p:extLst>
              <p:ext uri="{D42A27DB-BD31-4B8C-83A1-F6EECF244321}">
                <p14:modId xmlns:p14="http://schemas.microsoft.com/office/powerpoint/2010/main" val="439147163"/>
              </p:ext>
            </p:extLst>
          </p:nvPr>
        </p:nvGraphicFramePr>
        <p:xfrm>
          <a:off x="4371100"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3.48%</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14.9%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1.07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3.84</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17" name="表 13">
            <a:extLst>
              <a:ext uri="{FF2B5EF4-FFF2-40B4-BE49-F238E27FC236}">
                <a16:creationId xmlns:a16="http://schemas.microsoft.com/office/drawing/2014/main" id="{6445E734-AD69-460D-A9D8-2E4B3531844A}"/>
              </a:ext>
            </a:extLst>
          </p:cNvPr>
          <p:cNvGraphicFramePr>
            <a:graphicFrameLocks noGrp="1"/>
          </p:cNvGraphicFramePr>
          <p:nvPr>
            <p:extLst>
              <p:ext uri="{D42A27DB-BD31-4B8C-83A1-F6EECF244321}">
                <p14:modId xmlns:p14="http://schemas.microsoft.com/office/powerpoint/2010/main" val="449280142"/>
              </p:ext>
            </p:extLst>
          </p:nvPr>
        </p:nvGraphicFramePr>
        <p:xfrm>
          <a:off x="8409143" y="4822127"/>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4.59%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13.1%</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1.49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4.97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sp>
        <p:nvSpPr>
          <p:cNvPr id="18" name="テキスト ボックス 17">
            <a:extLst>
              <a:ext uri="{FF2B5EF4-FFF2-40B4-BE49-F238E27FC236}">
                <a16:creationId xmlns:a16="http://schemas.microsoft.com/office/drawing/2014/main" id="{B0A3EFFD-CFC9-47F4-A705-30468D869AB9}"/>
              </a:ext>
            </a:extLst>
          </p:cNvPr>
          <p:cNvSpPr txBox="1"/>
          <p:nvPr/>
        </p:nvSpPr>
        <p:spPr>
          <a:xfrm>
            <a:off x="1159061" y="1912134"/>
            <a:ext cx="1836064" cy="338554"/>
          </a:xfrm>
          <a:prstGeom prst="rect">
            <a:avLst/>
          </a:prstGeom>
          <a:noFill/>
        </p:spPr>
        <p:txBody>
          <a:bodyPr wrap="square" rtlCol="0">
            <a:spAutoFit/>
          </a:bodyPr>
          <a:lstStyle/>
          <a:p>
            <a:pPr algn="ctr"/>
            <a:r>
              <a:rPr kumimoji="1" lang="en-US" altLang="ja-JP" sz="1600" dirty="0"/>
              <a:t>RO Stage 1</a:t>
            </a:r>
            <a:endParaRPr kumimoji="1" lang="ja-JP" altLang="en-US" sz="1600" dirty="0"/>
          </a:p>
        </p:txBody>
      </p:sp>
      <p:sp>
        <p:nvSpPr>
          <p:cNvPr id="19" name="テキスト ボックス 18">
            <a:extLst>
              <a:ext uri="{FF2B5EF4-FFF2-40B4-BE49-F238E27FC236}">
                <a16:creationId xmlns:a16="http://schemas.microsoft.com/office/drawing/2014/main" id="{C8B0B518-0270-456F-8C24-8A2B798E46E9}"/>
              </a:ext>
            </a:extLst>
          </p:cNvPr>
          <p:cNvSpPr txBox="1"/>
          <p:nvPr/>
        </p:nvSpPr>
        <p:spPr>
          <a:xfrm>
            <a:off x="5280035" y="1912134"/>
            <a:ext cx="1836064" cy="338554"/>
          </a:xfrm>
          <a:prstGeom prst="rect">
            <a:avLst/>
          </a:prstGeom>
          <a:noFill/>
        </p:spPr>
        <p:txBody>
          <a:bodyPr wrap="square" rtlCol="0">
            <a:spAutoFit/>
          </a:bodyPr>
          <a:lstStyle/>
          <a:p>
            <a:pPr algn="ctr"/>
            <a:r>
              <a:rPr kumimoji="1" lang="en-US" altLang="ja-JP" sz="1600" dirty="0"/>
              <a:t>RO Stage 2</a:t>
            </a:r>
            <a:endParaRPr kumimoji="1" lang="ja-JP" altLang="en-US" sz="1600" dirty="0"/>
          </a:p>
        </p:txBody>
      </p:sp>
      <p:sp>
        <p:nvSpPr>
          <p:cNvPr id="20" name="テキスト ボックス 19">
            <a:extLst>
              <a:ext uri="{FF2B5EF4-FFF2-40B4-BE49-F238E27FC236}">
                <a16:creationId xmlns:a16="http://schemas.microsoft.com/office/drawing/2014/main" id="{E5D1A884-B8F6-4405-872E-421F05AE3287}"/>
              </a:ext>
            </a:extLst>
          </p:cNvPr>
          <p:cNvSpPr txBox="1"/>
          <p:nvPr/>
        </p:nvSpPr>
        <p:spPr>
          <a:xfrm>
            <a:off x="9281048" y="1912134"/>
            <a:ext cx="1836064" cy="338554"/>
          </a:xfrm>
          <a:prstGeom prst="rect">
            <a:avLst/>
          </a:prstGeom>
          <a:noFill/>
        </p:spPr>
        <p:txBody>
          <a:bodyPr wrap="square" rtlCol="0">
            <a:spAutoFit/>
          </a:bodyPr>
          <a:lstStyle/>
          <a:p>
            <a:pPr algn="ctr"/>
            <a:r>
              <a:rPr kumimoji="1" lang="en-US" altLang="ja-JP" sz="1600" dirty="0"/>
              <a:t>RO Stage 3</a:t>
            </a:r>
            <a:endParaRPr kumimoji="1" lang="ja-JP" altLang="en-US" sz="1600" dirty="0"/>
          </a:p>
        </p:txBody>
      </p:sp>
    </p:spTree>
    <p:extLst>
      <p:ext uri="{BB962C8B-B14F-4D97-AF65-F5344CB8AC3E}">
        <p14:creationId xmlns:p14="http://schemas.microsoft.com/office/powerpoint/2010/main" val="15268868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推定／予測結果</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17</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目的変数の時系列モデルだけで、悪化し始める傾向を予測するのは厳しい。</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a:t>
            </a:r>
            <a:r>
              <a:rPr lang="en-US" altLang="ja-JP" sz="1600" b="1" dirty="0">
                <a:solidFill>
                  <a:schemeClr val="bg1"/>
                </a:solidFill>
              </a:rPr>
              <a:t>(2) </a:t>
            </a:r>
            <a:r>
              <a:rPr lang="ja-JP" altLang="en-US" sz="1600" b="1" dirty="0">
                <a:solidFill>
                  <a:schemeClr val="bg1"/>
                </a:solidFill>
              </a:rPr>
              <a:t>悪化前半予測</a:t>
            </a:r>
            <a:endParaRPr kumimoji="1" lang="ja-JP" altLang="en-US" sz="1600" b="1" dirty="0">
              <a:solidFill>
                <a:schemeClr val="bg1"/>
              </a:solidFill>
            </a:endParaRPr>
          </a:p>
        </p:txBody>
      </p:sp>
      <p:pic>
        <p:nvPicPr>
          <p:cNvPr id="4" name="図 3" descr="グラフ, 折れ線グラフ&#10;&#10;自動的に生成された説明">
            <a:extLst>
              <a:ext uri="{FF2B5EF4-FFF2-40B4-BE49-F238E27FC236}">
                <a16:creationId xmlns:a16="http://schemas.microsoft.com/office/drawing/2014/main" id="{9B0CB701-C6F1-42BB-B005-3FECCF0C23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38" y="2202460"/>
            <a:ext cx="3948462" cy="2610000"/>
          </a:xfrm>
          <a:prstGeom prst="rect">
            <a:avLst/>
          </a:prstGeom>
        </p:spPr>
      </p:pic>
      <p:pic>
        <p:nvPicPr>
          <p:cNvPr id="10" name="図 9" descr="グラフ&#10;&#10;自動的に生成された説明">
            <a:extLst>
              <a:ext uri="{FF2B5EF4-FFF2-40B4-BE49-F238E27FC236}">
                <a16:creationId xmlns:a16="http://schemas.microsoft.com/office/drawing/2014/main" id="{B39058FD-1FC6-42F2-88DC-913C36DDED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07634" y="2202460"/>
            <a:ext cx="3948462" cy="2610000"/>
          </a:xfrm>
          <a:prstGeom prst="rect">
            <a:avLst/>
          </a:prstGeom>
        </p:spPr>
      </p:pic>
      <p:pic>
        <p:nvPicPr>
          <p:cNvPr id="12" name="図 11" descr="グラフィカル ユーザー インターフェイス, グラフ, 折れ線グラフ&#10;&#10;自動的に生成された説明">
            <a:extLst>
              <a:ext uri="{FF2B5EF4-FFF2-40B4-BE49-F238E27FC236}">
                <a16:creationId xmlns:a16="http://schemas.microsoft.com/office/drawing/2014/main" id="{FF38546D-CABF-46E1-AEA7-1F6B000415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21930" y="2202460"/>
            <a:ext cx="3941769" cy="2610000"/>
          </a:xfrm>
          <a:prstGeom prst="rect">
            <a:avLst/>
          </a:prstGeom>
        </p:spPr>
      </p:pic>
      <p:sp>
        <p:nvSpPr>
          <p:cNvPr id="14" name="テキスト ボックス 13">
            <a:extLst>
              <a:ext uri="{FF2B5EF4-FFF2-40B4-BE49-F238E27FC236}">
                <a16:creationId xmlns:a16="http://schemas.microsoft.com/office/drawing/2014/main" id="{8BA83C1F-2425-43DA-8E89-E0E4C313C4A0}"/>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sp>
        <p:nvSpPr>
          <p:cNvPr id="15" name="テキスト ボックス 14">
            <a:extLst>
              <a:ext uri="{FF2B5EF4-FFF2-40B4-BE49-F238E27FC236}">
                <a16:creationId xmlns:a16="http://schemas.microsoft.com/office/drawing/2014/main" id="{213196D9-4349-4097-9B78-99DE35A32DDB}"/>
              </a:ext>
            </a:extLst>
          </p:cNvPr>
          <p:cNvSpPr txBox="1"/>
          <p:nvPr/>
        </p:nvSpPr>
        <p:spPr>
          <a:xfrm>
            <a:off x="1159061" y="1912134"/>
            <a:ext cx="1836064" cy="338554"/>
          </a:xfrm>
          <a:prstGeom prst="rect">
            <a:avLst/>
          </a:prstGeom>
          <a:noFill/>
        </p:spPr>
        <p:txBody>
          <a:bodyPr wrap="square" rtlCol="0">
            <a:spAutoFit/>
          </a:bodyPr>
          <a:lstStyle/>
          <a:p>
            <a:pPr algn="ctr"/>
            <a:r>
              <a:rPr kumimoji="1" lang="en-US" altLang="ja-JP" sz="1600" dirty="0"/>
              <a:t>RO Stage 1</a:t>
            </a:r>
            <a:endParaRPr kumimoji="1" lang="ja-JP" altLang="en-US" sz="1600" dirty="0"/>
          </a:p>
        </p:txBody>
      </p:sp>
      <p:sp>
        <p:nvSpPr>
          <p:cNvPr id="16" name="テキスト ボックス 15">
            <a:extLst>
              <a:ext uri="{FF2B5EF4-FFF2-40B4-BE49-F238E27FC236}">
                <a16:creationId xmlns:a16="http://schemas.microsoft.com/office/drawing/2014/main" id="{60896900-99AF-4580-9EF5-1B0879F9E95C}"/>
              </a:ext>
            </a:extLst>
          </p:cNvPr>
          <p:cNvSpPr txBox="1"/>
          <p:nvPr/>
        </p:nvSpPr>
        <p:spPr>
          <a:xfrm>
            <a:off x="5280035" y="1912134"/>
            <a:ext cx="1836064" cy="338554"/>
          </a:xfrm>
          <a:prstGeom prst="rect">
            <a:avLst/>
          </a:prstGeom>
          <a:noFill/>
        </p:spPr>
        <p:txBody>
          <a:bodyPr wrap="square" rtlCol="0">
            <a:spAutoFit/>
          </a:bodyPr>
          <a:lstStyle/>
          <a:p>
            <a:pPr algn="ctr"/>
            <a:r>
              <a:rPr kumimoji="1" lang="en-US" altLang="ja-JP" sz="1600" dirty="0"/>
              <a:t>RO Stage 2</a:t>
            </a:r>
            <a:endParaRPr kumimoji="1" lang="ja-JP" altLang="en-US" sz="1600" dirty="0"/>
          </a:p>
        </p:txBody>
      </p:sp>
      <p:sp>
        <p:nvSpPr>
          <p:cNvPr id="17" name="テキスト ボックス 16">
            <a:extLst>
              <a:ext uri="{FF2B5EF4-FFF2-40B4-BE49-F238E27FC236}">
                <a16:creationId xmlns:a16="http://schemas.microsoft.com/office/drawing/2014/main" id="{A5503E53-B8D6-4B86-862D-DC4CB8E21A49}"/>
              </a:ext>
            </a:extLst>
          </p:cNvPr>
          <p:cNvSpPr txBox="1"/>
          <p:nvPr/>
        </p:nvSpPr>
        <p:spPr>
          <a:xfrm>
            <a:off x="9281048" y="1912134"/>
            <a:ext cx="1836064" cy="338554"/>
          </a:xfrm>
          <a:prstGeom prst="rect">
            <a:avLst/>
          </a:prstGeom>
          <a:noFill/>
        </p:spPr>
        <p:txBody>
          <a:bodyPr wrap="square" rtlCol="0">
            <a:spAutoFit/>
          </a:bodyPr>
          <a:lstStyle/>
          <a:p>
            <a:pPr algn="ctr"/>
            <a:r>
              <a:rPr kumimoji="1" lang="en-US" altLang="ja-JP" sz="1600" dirty="0"/>
              <a:t>RO Stage 3</a:t>
            </a:r>
            <a:endParaRPr kumimoji="1" lang="ja-JP" altLang="en-US" sz="1600" dirty="0"/>
          </a:p>
        </p:txBody>
      </p:sp>
      <p:graphicFrame>
        <p:nvGraphicFramePr>
          <p:cNvPr id="18" name="表 13">
            <a:extLst>
              <a:ext uri="{FF2B5EF4-FFF2-40B4-BE49-F238E27FC236}">
                <a16:creationId xmlns:a16="http://schemas.microsoft.com/office/drawing/2014/main" id="{8D8893B1-455A-444A-974D-C8D21AF2EEC4}"/>
              </a:ext>
            </a:extLst>
          </p:cNvPr>
          <p:cNvGraphicFramePr>
            <a:graphicFrameLocks noGrp="1"/>
          </p:cNvGraphicFramePr>
          <p:nvPr>
            <p:extLst>
              <p:ext uri="{D42A27DB-BD31-4B8C-83A1-F6EECF244321}">
                <p14:modId xmlns:p14="http://schemas.microsoft.com/office/powerpoint/2010/main" val="1891888323"/>
              </p:ext>
            </p:extLst>
          </p:nvPr>
        </p:nvGraphicFramePr>
        <p:xfrm>
          <a:off x="352194"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3.57%</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18.5%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1.24</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4.49</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mc:AlternateContent xmlns:mc="http://schemas.openxmlformats.org/markup-compatibility/2006">
        <mc:Choice xmlns:a14="http://schemas.microsoft.com/office/drawing/2010/main" Requires="a14">
          <p:sp>
            <p:nvSpPr>
              <p:cNvPr id="19" name="テキスト ボックス 18">
                <a:extLst>
                  <a:ext uri="{FF2B5EF4-FFF2-40B4-BE49-F238E27FC236}">
                    <a16:creationId xmlns:a16="http://schemas.microsoft.com/office/drawing/2014/main" id="{55574A73-9D95-409B-9157-9CF5CE42306B}"/>
                  </a:ext>
                </a:extLst>
              </p:cNvPr>
              <p:cNvSpPr txBox="1"/>
              <p:nvPr/>
            </p:nvSpPr>
            <p:spPr>
              <a:xfrm>
                <a:off x="10457800" y="5971313"/>
                <a:ext cx="1549981" cy="307777"/>
              </a:xfrm>
              <a:prstGeom prst="rect">
                <a:avLst/>
              </a:prstGeom>
              <a:noFill/>
            </p:spPr>
            <p:txBody>
              <a:bodyPr wrap="square" rtlCol="0">
                <a:spAutoFit/>
              </a:bodyPr>
              <a:lstStyle/>
              <a:p>
                <a:pPr algn="ctr"/>
                <a:r>
                  <a:rPr kumimoji="1" lang="en-US" altLang="ja-JP" sz="1400" dirty="0"/>
                  <a:t>RMSE </a:t>
                </a: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𝜇</m:t>
                    </m:r>
                    <m:r>
                      <m:rPr>
                        <m:sty m:val="p"/>
                      </m:rPr>
                      <a:rPr kumimoji="1" lang="en-US" altLang="ja-JP" sz="1400" b="0" i="0" smtClean="0">
                        <a:latin typeface="Cambria Math" panose="02040503050406030204" pitchFamily="18" charset="0"/>
                      </a:rPr>
                      <m:t>S</m:t>
                    </m:r>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cm</m:t>
                    </m:r>
                    <m:r>
                      <a:rPr kumimoji="1" lang="en-US" altLang="ja-JP" sz="1400" b="0" i="1" smtClean="0">
                        <a:latin typeface="Cambria Math" panose="02040503050406030204" pitchFamily="18" charset="0"/>
                      </a:rPr>
                      <m:t>]</m:t>
                    </m:r>
                  </m:oMath>
                </a14:m>
                <a:endParaRPr kumimoji="1" lang="ja-JP" altLang="en-US" sz="1400" dirty="0"/>
              </a:p>
            </p:txBody>
          </p:sp>
        </mc:Choice>
        <mc:Fallback>
          <p:sp>
            <p:nvSpPr>
              <p:cNvPr id="19" name="テキスト ボックス 18">
                <a:extLst>
                  <a:ext uri="{FF2B5EF4-FFF2-40B4-BE49-F238E27FC236}">
                    <a16:creationId xmlns:a16="http://schemas.microsoft.com/office/drawing/2014/main" id="{55574A73-9D95-409B-9157-9CF5CE42306B}"/>
                  </a:ext>
                </a:extLst>
              </p:cNvPr>
              <p:cNvSpPr txBox="1">
                <a:spLocks noRot="1" noChangeAspect="1" noMove="1" noResize="1" noEditPoints="1" noAdjustHandles="1" noChangeArrowheads="1" noChangeShapeType="1" noTextEdit="1"/>
              </p:cNvSpPr>
              <p:nvPr/>
            </p:nvSpPr>
            <p:spPr>
              <a:xfrm>
                <a:off x="10457800" y="5971313"/>
                <a:ext cx="1549981" cy="307777"/>
              </a:xfrm>
              <a:prstGeom prst="rect">
                <a:avLst/>
              </a:prstGeom>
              <a:blipFill>
                <a:blip r:embed="rId5"/>
                <a:stretch>
                  <a:fillRect t="-4000" b="-20000"/>
                </a:stretch>
              </a:blipFill>
            </p:spPr>
            <p:txBody>
              <a:bodyPr/>
              <a:lstStyle/>
              <a:p>
                <a:r>
                  <a:rPr lang="ja-JP" altLang="en-US">
                    <a:noFill/>
                  </a:rPr>
                  <a:t> </a:t>
                </a:r>
              </a:p>
            </p:txBody>
          </p:sp>
        </mc:Fallback>
      </mc:AlternateContent>
      <p:graphicFrame>
        <p:nvGraphicFramePr>
          <p:cNvPr id="20" name="表 13">
            <a:extLst>
              <a:ext uri="{FF2B5EF4-FFF2-40B4-BE49-F238E27FC236}">
                <a16:creationId xmlns:a16="http://schemas.microsoft.com/office/drawing/2014/main" id="{BD0D70D7-8114-40C6-AE30-CEBCE6F98F3C}"/>
              </a:ext>
            </a:extLst>
          </p:cNvPr>
          <p:cNvGraphicFramePr>
            <a:graphicFrameLocks noGrp="1"/>
          </p:cNvGraphicFramePr>
          <p:nvPr>
            <p:extLst>
              <p:ext uri="{D42A27DB-BD31-4B8C-83A1-F6EECF244321}">
                <p14:modId xmlns:p14="http://schemas.microsoft.com/office/powerpoint/2010/main" val="3938666063"/>
              </p:ext>
            </p:extLst>
          </p:nvPr>
        </p:nvGraphicFramePr>
        <p:xfrm>
          <a:off x="4371100" y="4838056"/>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3.32%</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24.3%</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1.34</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6.70</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21" name="表 13">
            <a:extLst>
              <a:ext uri="{FF2B5EF4-FFF2-40B4-BE49-F238E27FC236}">
                <a16:creationId xmlns:a16="http://schemas.microsoft.com/office/drawing/2014/main" id="{DD29310B-FF3B-41DD-9BE3-4463E4D039A3}"/>
              </a:ext>
            </a:extLst>
          </p:cNvPr>
          <p:cNvGraphicFramePr>
            <a:graphicFrameLocks noGrp="1"/>
          </p:cNvGraphicFramePr>
          <p:nvPr>
            <p:extLst>
              <p:ext uri="{D42A27DB-BD31-4B8C-83A1-F6EECF244321}">
                <p14:modId xmlns:p14="http://schemas.microsoft.com/office/powerpoint/2010/main" val="1571230256"/>
              </p:ext>
            </p:extLst>
          </p:nvPr>
        </p:nvGraphicFramePr>
        <p:xfrm>
          <a:off x="8409143" y="4822127"/>
          <a:ext cx="3449799" cy="1112520"/>
        </p:xfrm>
        <a:graphic>
          <a:graphicData uri="http://schemas.openxmlformats.org/drawingml/2006/table">
            <a:tbl>
              <a:tblPr firstRow="1" bandRow="1">
                <a:tableStyleId>{5C22544A-7EE6-4342-B048-85BDC9FD1C3A}</a:tableStyleId>
              </a:tblPr>
              <a:tblGrid>
                <a:gridCol w="814339">
                  <a:extLst>
                    <a:ext uri="{9D8B030D-6E8A-4147-A177-3AD203B41FA5}">
                      <a16:colId xmlns:a16="http://schemas.microsoft.com/office/drawing/2014/main" val="2056241551"/>
                    </a:ext>
                  </a:extLst>
                </a:gridCol>
                <a:gridCol w="1272077">
                  <a:extLst>
                    <a:ext uri="{9D8B030D-6E8A-4147-A177-3AD203B41FA5}">
                      <a16:colId xmlns:a16="http://schemas.microsoft.com/office/drawing/2014/main" val="536954617"/>
                    </a:ext>
                  </a:extLst>
                </a:gridCol>
                <a:gridCol w="1363383">
                  <a:extLst>
                    <a:ext uri="{9D8B030D-6E8A-4147-A177-3AD203B41FA5}">
                      <a16:colId xmlns:a16="http://schemas.microsoft.com/office/drawing/2014/main" val="665649347"/>
                    </a:ext>
                  </a:extLst>
                </a:gridCol>
              </a:tblGrid>
              <a:tr h="370840">
                <a:tc>
                  <a:txBody>
                    <a:bodyPr/>
                    <a:lstStyle/>
                    <a:p>
                      <a:pPr algn="ct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600" b="0" dirty="0"/>
                        <a:t>Estimate</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600" b="0" dirty="0"/>
                        <a:t>Predict</a:t>
                      </a: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370840">
                <a:tc>
                  <a:txBody>
                    <a:bodyPr/>
                    <a:lstStyle/>
                    <a:p>
                      <a:pPr algn="ctr"/>
                      <a:r>
                        <a:rPr kumimoji="1" lang="en-US" altLang="ja-JP" sz="1600" dirty="0">
                          <a:solidFill>
                            <a:schemeClr val="bg1"/>
                          </a:solidFill>
                        </a:rPr>
                        <a:t>MAPE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2.62%</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22.5%</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370840">
                <a:tc>
                  <a:txBody>
                    <a:bodyPr/>
                    <a:lstStyle/>
                    <a:p>
                      <a:pPr algn="ctr"/>
                      <a:r>
                        <a:rPr kumimoji="1" lang="en-US" altLang="ja-JP" sz="1600" dirty="0">
                          <a:solidFill>
                            <a:schemeClr val="bg1"/>
                          </a:solidFill>
                        </a:rPr>
                        <a:t>RMSE</a:t>
                      </a:r>
                      <a:endParaRPr kumimoji="1" lang="ja-JP" altLang="en-US" sz="16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600" dirty="0"/>
                        <a:t>0.92</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dirty="0"/>
                        <a:t>7.91</a:t>
                      </a:r>
                      <a:endParaRPr kumimoji="1" lang="ja-JP" alt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spTree>
    <p:extLst>
      <p:ext uri="{BB962C8B-B14F-4D97-AF65-F5344CB8AC3E}">
        <p14:creationId xmlns:p14="http://schemas.microsoft.com/office/powerpoint/2010/main" val="3189652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推定／予測結果</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18</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悪化傾向を学習し始めれば、大まかな予測は可能。</a:t>
            </a:r>
            <a:endParaRPr lang="en-US" altLang="ja-JP" sz="2800" dirty="0"/>
          </a:p>
          <a:p>
            <a:endParaRPr lang="en-US" altLang="ja-JP" sz="32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4. </a:t>
            </a:r>
            <a:r>
              <a:rPr lang="ja-JP" altLang="en-US" sz="1600" b="1" dirty="0">
                <a:solidFill>
                  <a:schemeClr val="bg1"/>
                </a:solidFill>
              </a:rPr>
              <a:t>予測結果　＞　</a:t>
            </a:r>
            <a:r>
              <a:rPr lang="en-US" altLang="ja-JP" sz="1600" b="1" dirty="0">
                <a:solidFill>
                  <a:schemeClr val="bg1"/>
                </a:solidFill>
              </a:rPr>
              <a:t>(3) </a:t>
            </a:r>
            <a:r>
              <a:rPr lang="ja-JP" altLang="en-US" sz="1600" b="1" dirty="0">
                <a:solidFill>
                  <a:schemeClr val="bg1"/>
                </a:solidFill>
              </a:rPr>
              <a:t>悪化後半予測</a:t>
            </a:r>
            <a:endParaRPr kumimoji="1" lang="ja-JP" altLang="en-US" sz="1600" b="1" dirty="0">
              <a:solidFill>
                <a:schemeClr val="bg1"/>
              </a:solidFill>
            </a:endParaRPr>
          </a:p>
        </p:txBody>
      </p:sp>
      <p:pic>
        <p:nvPicPr>
          <p:cNvPr id="4" name="図 3" descr="グラフ&#10;&#10;自動的に生成された説明">
            <a:extLst>
              <a:ext uri="{FF2B5EF4-FFF2-40B4-BE49-F238E27FC236}">
                <a16:creationId xmlns:a16="http://schemas.microsoft.com/office/drawing/2014/main" id="{0DC5D2AB-2DF4-477A-9CFC-E7842E756C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757" y="2199964"/>
            <a:ext cx="3948461" cy="2610000"/>
          </a:xfrm>
          <a:prstGeom prst="rect">
            <a:avLst/>
          </a:prstGeom>
        </p:spPr>
      </p:pic>
      <p:pic>
        <p:nvPicPr>
          <p:cNvPr id="8" name="図 7" descr="グラフィカル ユーザー インターフェイス, グラフ&#10;&#10;自動的に生成された説明">
            <a:extLst>
              <a:ext uri="{FF2B5EF4-FFF2-40B4-BE49-F238E27FC236}">
                <a16:creationId xmlns:a16="http://schemas.microsoft.com/office/drawing/2014/main" id="{08C7C90E-5AAA-4FFD-B844-EA905454C2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0239" y="2199964"/>
            <a:ext cx="3948461" cy="2609999"/>
          </a:xfrm>
          <a:prstGeom prst="rect">
            <a:avLst/>
          </a:prstGeom>
        </p:spPr>
      </p:pic>
      <p:pic>
        <p:nvPicPr>
          <p:cNvPr id="10" name="図 9" descr="グラフィカル ユーザー インターフェイス, グラフ, 折れ線グラフ&#10;&#10;自動的に生成された説明">
            <a:extLst>
              <a:ext uri="{FF2B5EF4-FFF2-40B4-BE49-F238E27FC236}">
                <a16:creationId xmlns:a16="http://schemas.microsoft.com/office/drawing/2014/main" id="{258045DB-7625-46CB-854A-8BD787D79B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9415" y="2199964"/>
            <a:ext cx="3941768" cy="2609999"/>
          </a:xfrm>
          <a:prstGeom prst="rect">
            <a:avLst/>
          </a:prstGeom>
        </p:spPr>
      </p:pic>
      <p:sp>
        <p:nvSpPr>
          <p:cNvPr id="12" name="テキスト ボックス 11">
            <a:extLst>
              <a:ext uri="{FF2B5EF4-FFF2-40B4-BE49-F238E27FC236}">
                <a16:creationId xmlns:a16="http://schemas.microsoft.com/office/drawing/2014/main" id="{5AED99A8-C614-4C1B-B403-DFA6336B32A4}"/>
              </a:ext>
            </a:extLst>
          </p:cNvPr>
          <p:cNvSpPr txBox="1"/>
          <p:nvPr/>
        </p:nvSpPr>
        <p:spPr>
          <a:xfrm>
            <a:off x="1369688" y="1604648"/>
            <a:ext cx="9031612" cy="369332"/>
          </a:xfrm>
          <a:prstGeom prst="rect">
            <a:avLst/>
          </a:prstGeom>
          <a:noFill/>
        </p:spPr>
        <p:txBody>
          <a:bodyPr wrap="square" rtlCol="0">
            <a:spAutoFit/>
          </a:bodyPr>
          <a:lstStyle/>
          <a:p>
            <a:pPr algn="ctr"/>
            <a:r>
              <a:rPr kumimoji="1" lang="en-US" altLang="ja-JP" dirty="0">
                <a:solidFill>
                  <a:schemeClr val="accent1"/>
                </a:solidFill>
              </a:rPr>
              <a:t>Blue</a:t>
            </a:r>
            <a:r>
              <a:rPr kumimoji="1" lang="en-US" altLang="ja-JP" dirty="0"/>
              <a:t>:</a:t>
            </a:r>
            <a:r>
              <a:rPr kumimoji="1" lang="ja-JP" altLang="en-US" dirty="0"/>
              <a:t> </a:t>
            </a:r>
            <a:r>
              <a:rPr kumimoji="1" lang="en-US" altLang="ja-JP" dirty="0"/>
              <a:t>Actual</a:t>
            </a:r>
            <a:r>
              <a:rPr kumimoji="1" lang="ja-JP" altLang="en-US" dirty="0"/>
              <a:t> </a:t>
            </a:r>
            <a:r>
              <a:rPr kumimoji="1" lang="en-US" altLang="ja-JP" dirty="0"/>
              <a:t>Data </a:t>
            </a:r>
            <a:r>
              <a:rPr kumimoji="1" lang="en-US" altLang="ja-JP" sz="1600" dirty="0"/>
              <a:t>(Preprocessed)</a:t>
            </a:r>
            <a:r>
              <a:rPr kumimoji="1" lang="en-US" altLang="ja-JP" dirty="0"/>
              <a:t>, </a:t>
            </a:r>
            <a:r>
              <a:rPr kumimoji="1" lang="en-US" altLang="ja-JP" dirty="0">
                <a:solidFill>
                  <a:srgbClr val="FFC000"/>
                </a:solidFill>
              </a:rPr>
              <a:t>Orange</a:t>
            </a:r>
            <a:r>
              <a:rPr kumimoji="1" lang="en-US" altLang="ja-JP" dirty="0"/>
              <a:t>: Estimation </a:t>
            </a:r>
            <a:r>
              <a:rPr kumimoji="1" lang="en-US" altLang="ja-JP" sz="1600" dirty="0"/>
              <a:t>(Training Period)</a:t>
            </a:r>
            <a:r>
              <a:rPr kumimoji="1" lang="en-US" altLang="ja-JP" dirty="0"/>
              <a:t>, </a:t>
            </a:r>
            <a:r>
              <a:rPr kumimoji="1" lang="en-US" altLang="ja-JP" dirty="0">
                <a:solidFill>
                  <a:schemeClr val="accent3"/>
                </a:solidFill>
              </a:rPr>
              <a:t>Green</a:t>
            </a:r>
            <a:r>
              <a:rPr kumimoji="1" lang="en-US" altLang="ja-JP" dirty="0"/>
              <a:t>: Predict</a:t>
            </a:r>
            <a:endParaRPr kumimoji="1" lang="ja-JP" altLang="en-US" dirty="0">
              <a:solidFill>
                <a:schemeClr val="tx1"/>
              </a:solidFill>
            </a:endParaRPr>
          </a:p>
        </p:txBody>
      </p:sp>
      <p:sp>
        <p:nvSpPr>
          <p:cNvPr id="13" name="テキスト ボックス 12">
            <a:extLst>
              <a:ext uri="{FF2B5EF4-FFF2-40B4-BE49-F238E27FC236}">
                <a16:creationId xmlns:a16="http://schemas.microsoft.com/office/drawing/2014/main" id="{F4A1D562-CC56-41B2-ACAF-10219A341884}"/>
              </a:ext>
            </a:extLst>
          </p:cNvPr>
          <p:cNvSpPr txBox="1"/>
          <p:nvPr/>
        </p:nvSpPr>
        <p:spPr>
          <a:xfrm>
            <a:off x="1159061" y="1912134"/>
            <a:ext cx="1836064" cy="338554"/>
          </a:xfrm>
          <a:prstGeom prst="rect">
            <a:avLst/>
          </a:prstGeom>
          <a:noFill/>
        </p:spPr>
        <p:txBody>
          <a:bodyPr wrap="square" rtlCol="0">
            <a:spAutoFit/>
          </a:bodyPr>
          <a:lstStyle/>
          <a:p>
            <a:pPr algn="ctr"/>
            <a:r>
              <a:rPr kumimoji="1" lang="en-US" altLang="ja-JP" sz="1600" dirty="0"/>
              <a:t>RO Stage 1</a:t>
            </a:r>
            <a:endParaRPr kumimoji="1" lang="ja-JP" altLang="en-US" sz="1600" dirty="0"/>
          </a:p>
        </p:txBody>
      </p:sp>
      <p:sp>
        <p:nvSpPr>
          <p:cNvPr id="14" name="テキスト ボックス 13">
            <a:extLst>
              <a:ext uri="{FF2B5EF4-FFF2-40B4-BE49-F238E27FC236}">
                <a16:creationId xmlns:a16="http://schemas.microsoft.com/office/drawing/2014/main" id="{EF2250E8-ABC6-46FA-9C57-6782A23F2BBB}"/>
              </a:ext>
            </a:extLst>
          </p:cNvPr>
          <p:cNvSpPr txBox="1"/>
          <p:nvPr/>
        </p:nvSpPr>
        <p:spPr>
          <a:xfrm>
            <a:off x="5280035" y="1912134"/>
            <a:ext cx="1836064" cy="338554"/>
          </a:xfrm>
          <a:prstGeom prst="rect">
            <a:avLst/>
          </a:prstGeom>
          <a:noFill/>
        </p:spPr>
        <p:txBody>
          <a:bodyPr wrap="square" rtlCol="0">
            <a:spAutoFit/>
          </a:bodyPr>
          <a:lstStyle/>
          <a:p>
            <a:pPr algn="ctr"/>
            <a:r>
              <a:rPr kumimoji="1" lang="en-US" altLang="ja-JP" sz="1600" dirty="0"/>
              <a:t>RO Stage 2</a:t>
            </a:r>
            <a:endParaRPr kumimoji="1" lang="ja-JP" altLang="en-US" sz="1600" dirty="0"/>
          </a:p>
        </p:txBody>
      </p:sp>
      <p:sp>
        <p:nvSpPr>
          <p:cNvPr id="15" name="テキスト ボックス 14">
            <a:extLst>
              <a:ext uri="{FF2B5EF4-FFF2-40B4-BE49-F238E27FC236}">
                <a16:creationId xmlns:a16="http://schemas.microsoft.com/office/drawing/2014/main" id="{13DA4713-3CA8-416D-AFC8-924370021375}"/>
              </a:ext>
            </a:extLst>
          </p:cNvPr>
          <p:cNvSpPr txBox="1"/>
          <p:nvPr/>
        </p:nvSpPr>
        <p:spPr>
          <a:xfrm>
            <a:off x="9281048" y="1912134"/>
            <a:ext cx="1836064" cy="338554"/>
          </a:xfrm>
          <a:prstGeom prst="rect">
            <a:avLst/>
          </a:prstGeom>
          <a:noFill/>
        </p:spPr>
        <p:txBody>
          <a:bodyPr wrap="square" rtlCol="0">
            <a:spAutoFit/>
          </a:bodyPr>
          <a:lstStyle/>
          <a:p>
            <a:pPr algn="ctr"/>
            <a:r>
              <a:rPr kumimoji="1" lang="en-US" altLang="ja-JP" sz="1600" dirty="0"/>
              <a:t>RO Stage 3</a:t>
            </a:r>
            <a:endParaRPr kumimoji="1" lang="ja-JP" altLang="en-US" sz="1600" dirty="0"/>
          </a:p>
        </p:txBody>
      </p:sp>
      <p:graphicFrame>
        <p:nvGraphicFramePr>
          <p:cNvPr id="16" name="表 13">
            <a:extLst>
              <a:ext uri="{FF2B5EF4-FFF2-40B4-BE49-F238E27FC236}">
                <a16:creationId xmlns:a16="http://schemas.microsoft.com/office/drawing/2014/main" id="{498BBBDC-3654-4A01-AB41-3DD52215D06E}"/>
              </a:ext>
            </a:extLst>
          </p:cNvPr>
          <p:cNvGraphicFramePr>
            <a:graphicFrameLocks noGrp="1"/>
          </p:cNvGraphicFramePr>
          <p:nvPr>
            <p:extLst>
              <p:ext uri="{D42A27DB-BD31-4B8C-83A1-F6EECF244321}">
                <p14:modId xmlns:p14="http://schemas.microsoft.com/office/powerpoint/2010/main" val="3745889712"/>
              </p:ext>
            </p:extLst>
          </p:nvPr>
        </p:nvGraphicFramePr>
        <p:xfrm>
          <a:off x="352194" y="4896199"/>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1.12%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4.27%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20.1%</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12.0%</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0.34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2.10</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5.94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4.42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mc:AlternateContent xmlns:mc="http://schemas.openxmlformats.org/markup-compatibility/2006">
        <mc:Choice xmlns:a14="http://schemas.microsoft.com/office/drawing/2010/main" Requires="a14">
          <p:sp>
            <p:nvSpPr>
              <p:cNvPr id="17" name="テキスト ボックス 16">
                <a:extLst>
                  <a:ext uri="{FF2B5EF4-FFF2-40B4-BE49-F238E27FC236}">
                    <a16:creationId xmlns:a16="http://schemas.microsoft.com/office/drawing/2014/main" id="{6A079E50-3BEC-487A-8FA3-CE0D02FBBDAE}"/>
                  </a:ext>
                </a:extLst>
              </p:cNvPr>
              <p:cNvSpPr txBox="1"/>
              <p:nvPr/>
            </p:nvSpPr>
            <p:spPr>
              <a:xfrm>
                <a:off x="10457800" y="5971313"/>
                <a:ext cx="1549981" cy="307777"/>
              </a:xfrm>
              <a:prstGeom prst="rect">
                <a:avLst/>
              </a:prstGeom>
              <a:noFill/>
            </p:spPr>
            <p:txBody>
              <a:bodyPr wrap="square" rtlCol="0">
                <a:spAutoFit/>
              </a:bodyPr>
              <a:lstStyle/>
              <a:p>
                <a:pPr algn="ctr"/>
                <a:r>
                  <a:rPr kumimoji="1" lang="en-US" altLang="ja-JP" sz="1400" dirty="0"/>
                  <a:t>RMSE </a:t>
                </a:r>
                <a14:m>
                  <m:oMath xmlns:m="http://schemas.openxmlformats.org/officeDocument/2006/math">
                    <m:r>
                      <a:rPr kumimoji="1" lang="en-US" altLang="ja-JP" sz="1400" b="0" i="1" smtClean="0">
                        <a:latin typeface="Cambria Math" panose="02040503050406030204" pitchFamily="18" charset="0"/>
                      </a:rPr>
                      <m:t>[</m:t>
                    </m:r>
                    <m:r>
                      <a:rPr kumimoji="1" lang="en-US" altLang="ja-JP" sz="1400" b="0" i="1" smtClean="0">
                        <a:latin typeface="Cambria Math" panose="02040503050406030204" pitchFamily="18" charset="0"/>
                      </a:rPr>
                      <m:t>𝜇</m:t>
                    </m:r>
                    <m:r>
                      <m:rPr>
                        <m:sty m:val="p"/>
                      </m:rPr>
                      <a:rPr kumimoji="1" lang="en-US" altLang="ja-JP" sz="1400" b="0" i="0" smtClean="0">
                        <a:latin typeface="Cambria Math" panose="02040503050406030204" pitchFamily="18" charset="0"/>
                      </a:rPr>
                      <m:t>S</m:t>
                    </m:r>
                    <m:r>
                      <a:rPr kumimoji="1" lang="en-US" altLang="ja-JP" sz="1400" b="0" i="1" smtClean="0">
                        <a:latin typeface="Cambria Math" panose="02040503050406030204" pitchFamily="18" charset="0"/>
                      </a:rPr>
                      <m:t>/</m:t>
                    </m:r>
                    <m:r>
                      <m:rPr>
                        <m:sty m:val="p"/>
                      </m:rPr>
                      <a:rPr kumimoji="1" lang="en-US" altLang="ja-JP" sz="1400" b="0" i="0" smtClean="0">
                        <a:latin typeface="Cambria Math" panose="02040503050406030204" pitchFamily="18" charset="0"/>
                      </a:rPr>
                      <m:t>cm</m:t>
                    </m:r>
                    <m:r>
                      <a:rPr kumimoji="1" lang="en-US" altLang="ja-JP" sz="1400" b="0" i="1" smtClean="0">
                        <a:latin typeface="Cambria Math" panose="02040503050406030204" pitchFamily="18" charset="0"/>
                      </a:rPr>
                      <m:t>]</m:t>
                    </m:r>
                  </m:oMath>
                </a14:m>
                <a:endParaRPr kumimoji="1" lang="ja-JP" altLang="en-US" sz="1400" dirty="0"/>
              </a:p>
            </p:txBody>
          </p:sp>
        </mc:Choice>
        <mc:Fallback>
          <p:sp>
            <p:nvSpPr>
              <p:cNvPr id="17" name="テキスト ボックス 16">
                <a:extLst>
                  <a:ext uri="{FF2B5EF4-FFF2-40B4-BE49-F238E27FC236}">
                    <a16:creationId xmlns:a16="http://schemas.microsoft.com/office/drawing/2014/main" id="{6A079E50-3BEC-487A-8FA3-CE0D02FBBDAE}"/>
                  </a:ext>
                </a:extLst>
              </p:cNvPr>
              <p:cNvSpPr txBox="1">
                <a:spLocks noRot="1" noChangeAspect="1" noMove="1" noResize="1" noEditPoints="1" noAdjustHandles="1" noChangeArrowheads="1" noChangeShapeType="1" noTextEdit="1"/>
              </p:cNvSpPr>
              <p:nvPr/>
            </p:nvSpPr>
            <p:spPr>
              <a:xfrm>
                <a:off x="10457800" y="5971313"/>
                <a:ext cx="1549981" cy="307777"/>
              </a:xfrm>
              <a:prstGeom prst="rect">
                <a:avLst/>
              </a:prstGeom>
              <a:blipFill>
                <a:blip r:embed="rId5"/>
                <a:stretch>
                  <a:fillRect t="-4000" b="-20000"/>
                </a:stretch>
              </a:blipFill>
            </p:spPr>
            <p:txBody>
              <a:bodyPr/>
              <a:lstStyle/>
              <a:p>
                <a:r>
                  <a:rPr lang="ja-JP" altLang="en-US">
                    <a:noFill/>
                  </a:rPr>
                  <a:t> </a:t>
                </a:r>
              </a:p>
            </p:txBody>
          </p:sp>
        </mc:Fallback>
      </mc:AlternateContent>
      <p:graphicFrame>
        <p:nvGraphicFramePr>
          <p:cNvPr id="20" name="表 13">
            <a:extLst>
              <a:ext uri="{FF2B5EF4-FFF2-40B4-BE49-F238E27FC236}">
                <a16:creationId xmlns:a16="http://schemas.microsoft.com/office/drawing/2014/main" id="{D762872E-DFA1-41FF-9BBF-92AC5DEBADDD}"/>
              </a:ext>
            </a:extLst>
          </p:cNvPr>
          <p:cNvGraphicFramePr>
            <a:graphicFrameLocks noGrp="1"/>
          </p:cNvGraphicFramePr>
          <p:nvPr>
            <p:extLst>
              <p:ext uri="{D42A27DB-BD31-4B8C-83A1-F6EECF244321}">
                <p14:modId xmlns:p14="http://schemas.microsoft.com/office/powerpoint/2010/main" val="749878164"/>
              </p:ext>
            </p:extLst>
          </p:nvPr>
        </p:nvGraphicFramePr>
        <p:xfrm>
          <a:off x="4344646" y="4896199"/>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0.89%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3.61%</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19.3%</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11.3%</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0.35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1.90</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7.13</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5.17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graphicFrame>
        <p:nvGraphicFramePr>
          <p:cNvPr id="21" name="表 13">
            <a:extLst>
              <a:ext uri="{FF2B5EF4-FFF2-40B4-BE49-F238E27FC236}">
                <a16:creationId xmlns:a16="http://schemas.microsoft.com/office/drawing/2014/main" id="{1E8FE389-4C69-47C8-875B-EE25881F770F}"/>
              </a:ext>
            </a:extLst>
          </p:cNvPr>
          <p:cNvGraphicFramePr>
            <a:graphicFrameLocks noGrp="1"/>
          </p:cNvGraphicFramePr>
          <p:nvPr>
            <p:extLst>
              <p:ext uri="{D42A27DB-BD31-4B8C-83A1-F6EECF244321}">
                <p14:modId xmlns:p14="http://schemas.microsoft.com/office/powerpoint/2010/main" val="69905310"/>
              </p:ext>
            </p:extLst>
          </p:nvPr>
        </p:nvGraphicFramePr>
        <p:xfrm>
          <a:off x="8300435" y="4896199"/>
          <a:ext cx="3600681" cy="1097280"/>
        </p:xfrm>
        <a:graphic>
          <a:graphicData uri="http://schemas.openxmlformats.org/drawingml/2006/table">
            <a:tbl>
              <a:tblPr firstRow="1" bandRow="1">
                <a:tableStyleId>{5C22544A-7EE6-4342-B048-85BDC9FD1C3A}</a:tableStyleId>
              </a:tblPr>
              <a:tblGrid>
                <a:gridCol w="638406">
                  <a:extLst>
                    <a:ext uri="{9D8B030D-6E8A-4147-A177-3AD203B41FA5}">
                      <a16:colId xmlns:a16="http://schemas.microsoft.com/office/drawing/2014/main" val="2056241551"/>
                    </a:ext>
                  </a:extLst>
                </a:gridCol>
                <a:gridCol w="800100">
                  <a:extLst>
                    <a:ext uri="{9D8B030D-6E8A-4147-A177-3AD203B41FA5}">
                      <a16:colId xmlns:a16="http://schemas.microsoft.com/office/drawing/2014/main" val="536954617"/>
                    </a:ext>
                  </a:extLst>
                </a:gridCol>
                <a:gridCol w="733425">
                  <a:extLst>
                    <a:ext uri="{9D8B030D-6E8A-4147-A177-3AD203B41FA5}">
                      <a16:colId xmlns:a16="http://schemas.microsoft.com/office/drawing/2014/main" val="665649347"/>
                    </a:ext>
                  </a:extLst>
                </a:gridCol>
                <a:gridCol w="633954">
                  <a:extLst>
                    <a:ext uri="{9D8B030D-6E8A-4147-A177-3AD203B41FA5}">
                      <a16:colId xmlns:a16="http://schemas.microsoft.com/office/drawing/2014/main" val="388730687"/>
                    </a:ext>
                  </a:extLst>
                </a:gridCol>
                <a:gridCol w="794796">
                  <a:extLst>
                    <a:ext uri="{9D8B030D-6E8A-4147-A177-3AD203B41FA5}">
                      <a16:colId xmlns:a16="http://schemas.microsoft.com/office/drawing/2014/main" val="2133165962"/>
                    </a:ext>
                  </a:extLst>
                </a:gridCol>
              </a:tblGrid>
              <a:tr h="0">
                <a:tc rowSpan="2">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Estimate</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3">
                  <a:txBody>
                    <a:bodyPr/>
                    <a:lstStyle/>
                    <a:p>
                      <a:pPr algn="ctr"/>
                      <a:r>
                        <a:rPr kumimoji="1" lang="en-US" altLang="ja-JP" sz="1200" b="0" dirty="0"/>
                        <a:t>Predict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kumimoji="1" lang="ja-JP" altLang="en-US"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9435601"/>
                  </a:ext>
                </a:extLst>
              </a:tr>
              <a:tr h="0">
                <a:tc vMerge="1">
                  <a:txBody>
                    <a:bodyPr/>
                    <a:lstStyle/>
                    <a:p>
                      <a:pPr algn="ct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ap="flat" cmpd="sng" algn="ctr">
                      <a:solidFill>
                        <a:schemeClr val="tx1"/>
                      </a:solidFill>
                      <a:prstDash val="solid"/>
                      <a:round/>
                      <a:headEnd type="none" w="med" len="med"/>
                      <a:tailEnd type="none" w="med" len="med"/>
                    </a:lnTlToBr>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First</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Latter</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kumimoji="1" lang="en-US" altLang="ja-JP" sz="1200" b="0" dirty="0"/>
                        <a:t>ALL</a:t>
                      </a:r>
                      <a:endParaRPr kumimoji="1" lang="ja-JP" altLang="en-US" sz="12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478104"/>
                  </a:ext>
                </a:extLst>
              </a:tr>
              <a:tr h="0">
                <a:tc>
                  <a:txBody>
                    <a:bodyPr/>
                    <a:lstStyle/>
                    <a:p>
                      <a:pPr algn="ctr"/>
                      <a:r>
                        <a:rPr kumimoji="1" lang="en-US" altLang="ja-JP" sz="1200" dirty="0">
                          <a:solidFill>
                            <a:schemeClr val="bg1"/>
                          </a:solidFill>
                        </a:rPr>
                        <a:t>MAPE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2.84%</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9.65%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7.27%</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8.49%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76728054"/>
                  </a:ext>
                </a:extLst>
              </a:tr>
              <a:tr h="0">
                <a:tc>
                  <a:txBody>
                    <a:bodyPr/>
                    <a:lstStyle/>
                    <a:p>
                      <a:pPr algn="ctr"/>
                      <a:r>
                        <a:rPr kumimoji="1" lang="en-US" altLang="ja-JP" sz="1200" dirty="0">
                          <a:solidFill>
                            <a:schemeClr val="bg1"/>
                          </a:solidFill>
                        </a:rPr>
                        <a:t>RMSE</a:t>
                      </a:r>
                      <a:endParaRPr kumimoji="1" lang="ja-JP" altLang="en-US" sz="120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solidFill>
                  </a:tcPr>
                </a:tc>
                <a:tc>
                  <a:txBody>
                    <a:bodyPr/>
                    <a:lstStyle/>
                    <a:p>
                      <a:pPr algn="ctr"/>
                      <a:r>
                        <a:rPr kumimoji="1" lang="en-US" altLang="ja-JP" sz="1200" dirty="0"/>
                        <a:t>1.29</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4.50</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3.52</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200" dirty="0"/>
                        <a:t>4.05</a:t>
                      </a:r>
                      <a:endParaRPr kumimoji="1" lang="ja-JP" altLang="en-US" sz="12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27538997"/>
                  </a:ext>
                </a:extLst>
              </a:tr>
            </a:tbl>
          </a:graphicData>
        </a:graphic>
      </p:graphicFrame>
      <p:sp>
        <p:nvSpPr>
          <p:cNvPr id="22" name="テキスト ボックス 21">
            <a:extLst>
              <a:ext uri="{FF2B5EF4-FFF2-40B4-BE49-F238E27FC236}">
                <a16:creationId xmlns:a16="http://schemas.microsoft.com/office/drawing/2014/main" id="{1CDBD3E7-17D1-423B-A345-24945A1C2743}"/>
              </a:ext>
            </a:extLst>
          </p:cNvPr>
          <p:cNvSpPr txBox="1"/>
          <p:nvPr/>
        </p:nvSpPr>
        <p:spPr>
          <a:xfrm>
            <a:off x="2116812" y="3681733"/>
            <a:ext cx="1836064" cy="307777"/>
          </a:xfrm>
          <a:prstGeom prst="rect">
            <a:avLst/>
          </a:prstGeom>
          <a:noFill/>
        </p:spPr>
        <p:txBody>
          <a:bodyPr wrap="square" rtlCol="0">
            <a:spAutoFit/>
          </a:bodyPr>
          <a:lstStyle/>
          <a:p>
            <a:pPr algn="ctr"/>
            <a:r>
              <a:rPr kumimoji="1" lang="ja-JP" altLang="en-US" sz="1400" dirty="0"/>
              <a:t>洗浄で唐突に上がる？</a:t>
            </a:r>
            <a:endParaRPr kumimoji="1" lang="en-US" altLang="ja-JP" sz="1400" dirty="0"/>
          </a:p>
        </p:txBody>
      </p:sp>
      <p:cxnSp>
        <p:nvCxnSpPr>
          <p:cNvPr id="30" name="直線矢印コネクタ 29">
            <a:extLst>
              <a:ext uri="{FF2B5EF4-FFF2-40B4-BE49-F238E27FC236}">
                <a16:creationId xmlns:a16="http://schemas.microsoft.com/office/drawing/2014/main" id="{47D8EC00-EB44-4F4A-B5D5-9FF367C7772D}"/>
              </a:ext>
            </a:extLst>
          </p:cNvPr>
          <p:cNvCxnSpPr/>
          <p:nvPr/>
        </p:nvCxnSpPr>
        <p:spPr>
          <a:xfrm>
            <a:off x="3428415" y="3449690"/>
            <a:ext cx="3997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a:extLst>
              <a:ext uri="{FF2B5EF4-FFF2-40B4-BE49-F238E27FC236}">
                <a16:creationId xmlns:a16="http://schemas.microsoft.com/office/drawing/2014/main" id="{952D0EE1-8707-4F9A-B4AC-F8839F94AE0F}"/>
              </a:ext>
            </a:extLst>
          </p:cNvPr>
          <p:cNvCxnSpPr/>
          <p:nvPr/>
        </p:nvCxnSpPr>
        <p:spPr>
          <a:xfrm>
            <a:off x="7467015" y="3459215"/>
            <a:ext cx="39970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F0AB0AEF-63AA-4C81-8EED-AA1187E93FF9}"/>
              </a:ext>
            </a:extLst>
          </p:cNvPr>
          <p:cNvSpPr txBox="1"/>
          <p:nvPr/>
        </p:nvSpPr>
        <p:spPr>
          <a:xfrm>
            <a:off x="6263351" y="3681733"/>
            <a:ext cx="1836064" cy="307777"/>
          </a:xfrm>
          <a:prstGeom prst="rect">
            <a:avLst/>
          </a:prstGeom>
          <a:noFill/>
        </p:spPr>
        <p:txBody>
          <a:bodyPr wrap="square" rtlCol="0">
            <a:spAutoFit/>
          </a:bodyPr>
          <a:lstStyle/>
          <a:p>
            <a:pPr algn="ctr"/>
            <a:r>
              <a:rPr kumimoji="1" lang="ja-JP" altLang="en-US" sz="1400" dirty="0"/>
              <a:t>洗浄で唐突に上がる？</a:t>
            </a:r>
            <a:endParaRPr kumimoji="1" lang="en-US" altLang="ja-JP" sz="1400" dirty="0"/>
          </a:p>
        </p:txBody>
      </p:sp>
    </p:spTree>
    <p:extLst>
      <p:ext uri="{BB962C8B-B14F-4D97-AF65-F5344CB8AC3E}">
        <p14:creationId xmlns:p14="http://schemas.microsoft.com/office/powerpoint/2010/main" val="17782168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21174"/>
            <a:ext cx="11400125" cy="518094"/>
          </a:xfrm>
        </p:spPr>
        <p:txBody>
          <a:bodyPr/>
          <a:lstStyle/>
          <a:p>
            <a:r>
              <a:rPr lang="en-US" altLang="ja-JP" dirty="0"/>
              <a:t>2</a:t>
            </a:r>
            <a:r>
              <a:rPr lang="ja-JP" altLang="en-US" dirty="0"/>
              <a:t>月上旬までの解析方針</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19</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3559628"/>
          </a:xfrm>
        </p:spPr>
        <p:txBody>
          <a:bodyPr/>
          <a:lstStyle/>
          <a:p>
            <a:r>
              <a:rPr lang="en-US" altLang="ja-JP" sz="2800" dirty="0"/>
              <a:t>2</a:t>
            </a:r>
            <a:r>
              <a:rPr lang="ja-JP" altLang="en-US" sz="2800" dirty="0"/>
              <a:t>月上旬までは下記の方針で解析を進める</a:t>
            </a:r>
            <a:endParaRPr lang="en-US" altLang="ja-JP" sz="2800" dirty="0"/>
          </a:p>
          <a:p>
            <a:endParaRPr lang="en-US" altLang="ja-JP" sz="2800" dirty="0"/>
          </a:p>
          <a:p>
            <a:r>
              <a:rPr lang="ja-JP" altLang="en-US" sz="2800" dirty="0"/>
              <a:t>目的</a:t>
            </a:r>
            <a:r>
              <a:rPr lang="en-US" altLang="ja-JP" sz="2800" dirty="0"/>
              <a:t>1</a:t>
            </a:r>
            <a:r>
              <a:rPr lang="ja-JP" altLang="en-US" sz="2800" dirty="0"/>
              <a:t>：</a:t>
            </a:r>
            <a:r>
              <a:rPr lang="en-US" altLang="ja-JP" sz="2800" dirty="0"/>
              <a:t>30min</a:t>
            </a:r>
            <a:r>
              <a:rPr lang="ja-JP" altLang="en-US" sz="2800" dirty="0"/>
              <a:t>データで、日々の導電率変動をモデル化する</a:t>
            </a:r>
            <a:endParaRPr lang="en-US" altLang="ja-JP" sz="2800" dirty="0"/>
          </a:p>
          <a:p>
            <a:pPr lvl="1"/>
            <a:r>
              <a:rPr lang="ja-JP" altLang="en-US" sz="2400" dirty="0"/>
              <a:t>変数間の関係を見る</a:t>
            </a:r>
            <a:endParaRPr lang="en-US" altLang="ja-JP" sz="2400" dirty="0"/>
          </a:p>
          <a:p>
            <a:pPr lvl="1"/>
            <a:r>
              <a:rPr lang="ja-JP" altLang="en-US" sz="2400" dirty="0"/>
              <a:t>井本さん</a:t>
            </a:r>
            <a:endParaRPr lang="en-US" altLang="ja-JP" sz="2400" dirty="0"/>
          </a:p>
          <a:p>
            <a:r>
              <a:rPr lang="ja-JP" altLang="en-US" sz="2800" dirty="0"/>
              <a:t>目的</a:t>
            </a:r>
            <a:r>
              <a:rPr lang="en-US" altLang="ja-JP" sz="2800" dirty="0"/>
              <a:t>2</a:t>
            </a:r>
            <a:r>
              <a:rPr lang="ja-JP" altLang="en-US" sz="2800" dirty="0"/>
              <a:t>：</a:t>
            </a:r>
            <a:r>
              <a:rPr lang="en-US" altLang="ja-JP" sz="2800" dirty="0"/>
              <a:t>30min</a:t>
            </a:r>
            <a:r>
              <a:rPr lang="ja-JP" altLang="en-US" sz="2800" dirty="0"/>
              <a:t>データで、数か月単位の導電率悪化をモデル化する</a:t>
            </a:r>
            <a:endParaRPr lang="en-US" altLang="ja-JP" sz="2800" dirty="0"/>
          </a:p>
          <a:p>
            <a:pPr lvl="1"/>
            <a:r>
              <a:rPr lang="ja-JP" altLang="en-US" sz="2400" dirty="0"/>
              <a:t>自己回帰成分との関係を見る</a:t>
            </a:r>
            <a:endParaRPr lang="en-US" altLang="ja-JP" sz="2400" dirty="0"/>
          </a:p>
          <a:p>
            <a:pPr lvl="1"/>
            <a:r>
              <a:rPr lang="ja-JP" altLang="en-US" sz="2400" dirty="0"/>
              <a:t>膜の詰まりが要因なので、予測できない差分は物理モデルの知見で改善していくが、ファーストステップとして実施</a:t>
            </a:r>
            <a:endParaRPr lang="en-US" altLang="ja-JP" sz="2400" dirty="0"/>
          </a:p>
          <a:p>
            <a:pPr lvl="1"/>
            <a:r>
              <a:rPr lang="ja-JP" altLang="en-US" sz="2400" dirty="0"/>
              <a:t>熊谷</a:t>
            </a:r>
            <a:endParaRPr lang="en-US" altLang="ja-JP" sz="2400" dirty="0"/>
          </a:p>
          <a:p>
            <a:endParaRPr lang="en-US" altLang="ja-JP" sz="2800" dirty="0"/>
          </a:p>
        </p:txBody>
      </p:sp>
      <p:sp>
        <p:nvSpPr>
          <p:cNvPr id="7" name="テキスト ボックス 6">
            <a:extLst>
              <a:ext uri="{FF2B5EF4-FFF2-40B4-BE49-F238E27FC236}">
                <a16:creationId xmlns:a16="http://schemas.microsoft.com/office/drawing/2014/main" id="{BACF69BC-79A6-4522-AB55-9063EB4985DF}"/>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a:t>
            </a:r>
            <a:r>
              <a:rPr lang="ja-JP" altLang="en-US" sz="1600" b="1" dirty="0">
                <a:solidFill>
                  <a:schemeClr val="bg1"/>
                </a:solidFill>
              </a:rPr>
              <a:t>今後のタスク</a:t>
            </a:r>
            <a:endParaRPr kumimoji="1" lang="ja-JP" altLang="en-US" sz="1600" b="1" dirty="0">
              <a:solidFill>
                <a:schemeClr val="bg1"/>
              </a:solidFill>
            </a:endParaRPr>
          </a:p>
        </p:txBody>
      </p:sp>
    </p:spTree>
    <p:extLst>
      <p:ext uri="{BB962C8B-B14F-4D97-AF65-F5344CB8AC3E}">
        <p14:creationId xmlns:p14="http://schemas.microsoft.com/office/powerpoint/2010/main" val="2617899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熊谷の目的</a:t>
            </a:r>
            <a:endParaRPr lang="en-US" altLang="ja-JP" sz="2800" dirty="0"/>
          </a:p>
          <a:p>
            <a:pPr lvl="1"/>
            <a:endParaRPr lang="en-US" altLang="ja-JP" sz="2400" dirty="0"/>
          </a:p>
          <a:p>
            <a:endParaRPr lang="en-US" altLang="ja-JP" sz="2800" dirty="0"/>
          </a:p>
          <a:p>
            <a:r>
              <a:rPr lang="ja-JP" altLang="en-US" sz="2800" dirty="0"/>
              <a:t>今回のサマリ</a:t>
            </a:r>
            <a:endParaRPr lang="en-US" altLang="ja-JP" sz="2800" dirty="0"/>
          </a:p>
          <a:p>
            <a:pPr lvl="1"/>
            <a:r>
              <a:rPr lang="en-US" altLang="ja-JP" sz="2400" dirty="0"/>
              <a:t>LVMWD</a:t>
            </a:r>
            <a:r>
              <a:rPr lang="ja-JP" altLang="en-US" sz="2400" dirty="0"/>
              <a:t>の水質</a:t>
            </a:r>
            <a:r>
              <a:rPr lang="ja-JP" altLang="en-US" dirty="0"/>
              <a:t>（透過水の導電率）</a:t>
            </a:r>
            <a:r>
              <a:rPr lang="ja-JP" altLang="en-US" sz="2400" dirty="0"/>
              <a:t>について、時系列モデルをベースに予測モデルを検討した。</a:t>
            </a:r>
            <a:endParaRPr lang="en-US" altLang="ja-JP" sz="2400" dirty="0"/>
          </a:p>
          <a:p>
            <a:pPr lvl="1"/>
            <a:r>
              <a:rPr lang="ja-JP" altLang="en-US" sz="2400" dirty="0"/>
              <a:t>モデル戦略を少し変えて、複雑なモデリングを適用し、予測のポテンシャルを確認することを優先した。</a:t>
            </a:r>
            <a:endParaRPr lang="en-US" altLang="ja-JP" sz="2400" dirty="0"/>
          </a:p>
          <a:p>
            <a:pPr lvl="1"/>
            <a:r>
              <a:rPr lang="ja-JP" altLang="en-US" sz="2400" dirty="0"/>
              <a:t>下記を示唆する結果を得た。</a:t>
            </a:r>
            <a:endParaRPr lang="en-US" altLang="ja-JP" sz="2400" dirty="0"/>
          </a:p>
          <a:p>
            <a:pPr lvl="2">
              <a:buFont typeface="Wingdings" panose="05000000000000000000" pitchFamily="2" charset="2"/>
              <a:buChar char="Ø"/>
            </a:pPr>
            <a:r>
              <a:rPr lang="ja-JP" altLang="en-US" sz="2000" dirty="0"/>
              <a:t>定常的かつ細かな挙動：他の変数との関係を踏まえないと難しそう</a:t>
            </a:r>
            <a:endParaRPr lang="en-US" altLang="ja-JP" sz="2000" dirty="0"/>
          </a:p>
          <a:p>
            <a:pPr lvl="2">
              <a:buFont typeface="Wingdings" panose="05000000000000000000" pitchFamily="2" charset="2"/>
              <a:buChar char="Ø"/>
            </a:pPr>
            <a:r>
              <a:rPr lang="ja-JP" altLang="en-US" sz="2000" dirty="0"/>
              <a:t>非定常かつ大域的な挙動（悪化傾向）：追える可能性がある</a:t>
            </a:r>
            <a:endParaRPr lang="en-US" altLang="ja-JP" sz="2000" dirty="0"/>
          </a:p>
          <a:p>
            <a:pPr lvl="1"/>
            <a:endParaRPr lang="en-US" altLang="ja-JP" sz="2400" dirty="0"/>
          </a:p>
        </p:txBody>
      </p:sp>
      <p:sp>
        <p:nvSpPr>
          <p:cNvPr id="7" name="タイトル 6">
            <a:extLst>
              <a:ext uri="{FF2B5EF4-FFF2-40B4-BE49-F238E27FC236}">
                <a16:creationId xmlns:a16="http://schemas.microsoft.com/office/drawing/2014/main" id="{39E99C8C-FF6D-42C5-B21B-BC09DD35ABD3}"/>
              </a:ext>
            </a:extLst>
          </p:cNvPr>
          <p:cNvSpPr>
            <a:spLocks noGrp="1"/>
          </p:cNvSpPr>
          <p:nvPr>
            <p:ph type="title"/>
          </p:nvPr>
        </p:nvSpPr>
        <p:spPr/>
        <p:txBody>
          <a:bodyPr/>
          <a:lstStyle/>
          <a:p>
            <a:r>
              <a:rPr lang="ja-JP" altLang="en-US" dirty="0"/>
              <a:t>熊谷の目的・今回のサマリ</a:t>
            </a:r>
          </a:p>
        </p:txBody>
      </p:sp>
      <p:sp>
        <p:nvSpPr>
          <p:cNvPr id="27" name="テキスト ボックス 26">
            <a:extLst>
              <a:ext uri="{FF2B5EF4-FFF2-40B4-BE49-F238E27FC236}">
                <a16:creationId xmlns:a16="http://schemas.microsoft.com/office/drawing/2014/main" id="{03533245-64A4-4FB4-BF4F-2D8D5035A694}"/>
              </a:ext>
            </a:extLst>
          </p:cNvPr>
          <p:cNvSpPr txBox="1"/>
          <p:nvPr/>
        </p:nvSpPr>
        <p:spPr>
          <a:xfrm>
            <a:off x="948950" y="1599809"/>
            <a:ext cx="10700125" cy="400110"/>
          </a:xfrm>
          <a:prstGeom prst="rect">
            <a:avLst/>
          </a:prstGeom>
          <a:noFill/>
        </p:spPr>
        <p:txBody>
          <a:bodyPr wrap="square" rtlCol="0">
            <a:spAutoFit/>
          </a:bodyPr>
          <a:lstStyle/>
          <a:p>
            <a:r>
              <a:rPr kumimoji="1" lang="ja-JP" altLang="en-US" sz="2000" dirty="0"/>
              <a:t>中長期：</a:t>
            </a:r>
            <a:r>
              <a:rPr kumimoji="1" lang="en-US" altLang="ja-JP" sz="2000" dirty="0"/>
              <a:t>NAWI RO</a:t>
            </a:r>
            <a:r>
              <a:rPr kumimoji="1" lang="ja-JP" altLang="en-US" sz="2000" dirty="0"/>
              <a:t>膜運転に繋げるための最適化モデル／方法を検討し、改善効果を見積もる。</a:t>
            </a:r>
          </a:p>
        </p:txBody>
      </p:sp>
      <p:sp>
        <p:nvSpPr>
          <p:cNvPr id="28" name="テキスト ボックス 27">
            <a:extLst>
              <a:ext uri="{FF2B5EF4-FFF2-40B4-BE49-F238E27FC236}">
                <a16:creationId xmlns:a16="http://schemas.microsoft.com/office/drawing/2014/main" id="{2EDFCF4B-E4E5-4647-A96E-6F3E06EEA4F2}"/>
              </a:ext>
            </a:extLst>
          </p:cNvPr>
          <p:cNvSpPr txBox="1"/>
          <p:nvPr/>
        </p:nvSpPr>
        <p:spPr>
          <a:xfrm>
            <a:off x="948949" y="2042977"/>
            <a:ext cx="9582517" cy="400110"/>
          </a:xfrm>
          <a:prstGeom prst="rect">
            <a:avLst/>
          </a:prstGeom>
          <a:noFill/>
        </p:spPr>
        <p:txBody>
          <a:bodyPr wrap="square" rtlCol="0">
            <a:spAutoFit/>
          </a:bodyPr>
          <a:lstStyle/>
          <a:p>
            <a:r>
              <a:rPr kumimoji="1" lang="ja-JP" altLang="en-US" sz="2000" dirty="0"/>
              <a:t>短期：</a:t>
            </a:r>
            <a:r>
              <a:rPr kumimoji="1" lang="en-US" altLang="ja-JP" sz="2000" dirty="0"/>
              <a:t>RO</a:t>
            </a:r>
            <a:r>
              <a:rPr kumimoji="1" lang="ja-JP" altLang="en-US" sz="2000" dirty="0"/>
              <a:t>操業データを分析し、</a:t>
            </a:r>
            <a:r>
              <a:rPr kumimoji="1" lang="en-US" altLang="ja-JP" sz="2000" dirty="0"/>
              <a:t>RO</a:t>
            </a:r>
            <a:r>
              <a:rPr kumimoji="1" lang="ja-JP" altLang="en-US" sz="2000" dirty="0"/>
              <a:t>モデルを検討する。</a:t>
            </a:r>
          </a:p>
        </p:txBody>
      </p:sp>
    </p:spTree>
    <p:extLst>
      <p:ext uri="{BB962C8B-B14F-4D97-AF65-F5344CB8AC3E}">
        <p14:creationId xmlns:p14="http://schemas.microsoft.com/office/powerpoint/2010/main" val="34090668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F2B2B343-CF0D-4CE9-8049-5FF23009C315}"/>
              </a:ext>
            </a:extLst>
          </p:cNvPr>
          <p:cNvSpPr>
            <a:spLocks noGrp="1"/>
          </p:cNvSpPr>
          <p:nvPr>
            <p:ph type="sldNum" sz="quarter" idx="11"/>
          </p:nvPr>
        </p:nvSpPr>
        <p:spPr/>
        <p:txBody>
          <a:bodyPr/>
          <a:lstStyle/>
          <a:p>
            <a:fld id="{B3001740-FA51-4383-A84C-3DA006D12C29}" type="slidenum">
              <a:rPr lang="ja-JP" altLang="en-US" smtClean="0"/>
              <a:pPr/>
              <a:t>20</a:t>
            </a:fld>
            <a:endParaRPr lang="ja-JP" altLang="en-US" dirty="0"/>
          </a:p>
        </p:txBody>
      </p:sp>
      <p:sp>
        <p:nvSpPr>
          <p:cNvPr id="3" name="テキスト プレースホルダー 2">
            <a:extLst>
              <a:ext uri="{FF2B5EF4-FFF2-40B4-BE49-F238E27FC236}">
                <a16:creationId xmlns:a16="http://schemas.microsoft.com/office/drawing/2014/main" id="{EC73A151-6AE6-45B0-B969-B764FDC1ADAE}"/>
              </a:ext>
            </a:extLst>
          </p:cNvPr>
          <p:cNvSpPr>
            <a:spLocks noGrp="1"/>
          </p:cNvSpPr>
          <p:nvPr>
            <p:ph type="body" sz="quarter" idx="12"/>
          </p:nvPr>
        </p:nvSpPr>
        <p:spPr/>
        <p:txBody>
          <a:bodyPr/>
          <a:lstStyle/>
          <a:p>
            <a:endParaRPr kumimoji="1" lang="ja-JP" altLang="en-US"/>
          </a:p>
        </p:txBody>
      </p:sp>
    </p:spTree>
    <p:extLst>
      <p:ext uri="{BB962C8B-B14F-4D97-AF65-F5344CB8AC3E}">
        <p14:creationId xmlns:p14="http://schemas.microsoft.com/office/powerpoint/2010/main" val="2744913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124922"/>
            <a:ext cx="11400125" cy="518094"/>
          </a:xfrm>
        </p:spPr>
        <p:txBody>
          <a:bodyPr anchor="ctr">
            <a:normAutofit/>
          </a:bodyPr>
          <a:lstStyle/>
          <a:p>
            <a:r>
              <a:rPr lang="en-US" altLang="ja-JP" dirty="0"/>
              <a:t>RO</a:t>
            </a:r>
            <a:r>
              <a:rPr lang="ja-JP" altLang="en-US" dirty="0"/>
              <a:t>膜の性能</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a:xfrm>
            <a:off x="11608823" y="6356350"/>
            <a:ext cx="398958" cy="365125"/>
          </a:xfrm>
        </p:spPr>
        <p:txBody>
          <a:bodyPr wrap="none" anchor="ctr">
            <a:normAutofit/>
          </a:bodyPr>
          <a:lstStyle/>
          <a:p>
            <a:pPr>
              <a:spcAft>
                <a:spcPts val="600"/>
              </a:spcAft>
            </a:pPr>
            <a:fld id="{584EAAFE-CFE5-40AD-8E95-5BFF290DC5CF}" type="slidenum">
              <a:rPr kumimoji="1" lang="ja-JP" altLang="en-US" smtClean="0"/>
              <a:pPr>
                <a:spcAft>
                  <a:spcPts val="600"/>
                </a:spcAft>
              </a:pPr>
              <a:t>21</a:t>
            </a:fld>
            <a:endParaRPr kumimoji="1" lang="ja-JP" altLang="en-US"/>
          </a:p>
        </p:txBody>
      </p:sp>
      <p:sp>
        <p:nvSpPr>
          <p:cNvPr id="2" name="正方形/長方形 1">
            <a:extLst>
              <a:ext uri="{FF2B5EF4-FFF2-40B4-BE49-F238E27FC236}">
                <a16:creationId xmlns:a16="http://schemas.microsoft.com/office/drawing/2014/main" id="{BDAA06C8-E14E-4AF3-9B79-87D6F2871CCC}"/>
              </a:ext>
            </a:extLst>
          </p:cNvPr>
          <p:cNvSpPr/>
          <p:nvPr/>
        </p:nvSpPr>
        <p:spPr>
          <a:xfrm>
            <a:off x="5606459" y="2750324"/>
            <a:ext cx="1857768" cy="343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楕円 3">
            <a:extLst>
              <a:ext uri="{FF2B5EF4-FFF2-40B4-BE49-F238E27FC236}">
                <a16:creationId xmlns:a16="http://schemas.microsoft.com/office/drawing/2014/main" id="{1B723242-F2CC-485E-A714-7219E44CF7B6}"/>
              </a:ext>
            </a:extLst>
          </p:cNvPr>
          <p:cNvSpPr/>
          <p:nvPr/>
        </p:nvSpPr>
        <p:spPr>
          <a:xfrm>
            <a:off x="5666399" y="2750324"/>
            <a:ext cx="338492" cy="3433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 name="楕円 8">
            <a:extLst>
              <a:ext uri="{FF2B5EF4-FFF2-40B4-BE49-F238E27FC236}">
                <a16:creationId xmlns:a16="http://schemas.microsoft.com/office/drawing/2014/main" id="{0EEF3126-8879-4644-BF1B-760DFAAFA8A8}"/>
              </a:ext>
            </a:extLst>
          </p:cNvPr>
          <p:cNvSpPr/>
          <p:nvPr/>
        </p:nvSpPr>
        <p:spPr>
          <a:xfrm>
            <a:off x="6070821" y="2750324"/>
            <a:ext cx="338492" cy="3433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0" name="楕円 9">
            <a:extLst>
              <a:ext uri="{FF2B5EF4-FFF2-40B4-BE49-F238E27FC236}">
                <a16:creationId xmlns:a16="http://schemas.microsoft.com/office/drawing/2014/main" id="{A9C831FC-C5CE-4926-9A68-D0065090DFD9}"/>
              </a:ext>
            </a:extLst>
          </p:cNvPr>
          <p:cNvSpPr/>
          <p:nvPr/>
        </p:nvSpPr>
        <p:spPr>
          <a:xfrm>
            <a:off x="7037609" y="2750324"/>
            <a:ext cx="338492" cy="343360"/>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cxnSp>
        <p:nvCxnSpPr>
          <p:cNvPr id="17" name="コネクタ: カギ線 16">
            <a:extLst>
              <a:ext uri="{FF2B5EF4-FFF2-40B4-BE49-F238E27FC236}">
                <a16:creationId xmlns:a16="http://schemas.microsoft.com/office/drawing/2014/main" id="{EAB8170D-219F-4E30-8C23-78CE3E55E5BF}"/>
              </a:ext>
            </a:extLst>
          </p:cNvPr>
          <p:cNvCxnSpPr>
            <a:cxnSpLocks/>
            <a:stCxn id="2" idx="2"/>
          </p:cNvCxnSpPr>
          <p:nvPr/>
        </p:nvCxnSpPr>
        <p:spPr>
          <a:xfrm rot="16200000" flipH="1">
            <a:off x="7811322" y="1817705"/>
            <a:ext cx="648442" cy="320040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47E3B504-4CCB-49E2-BBE9-FB02CBD62A8A}"/>
              </a:ext>
            </a:extLst>
          </p:cNvPr>
          <p:cNvCxnSpPr>
            <a:cxnSpLocks/>
            <a:endCxn id="2" idx="1"/>
          </p:cNvCxnSpPr>
          <p:nvPr/>
        </p:nvCxnSpPr>
        <p:spPr>
          <a:xfrm>
            <a:off x="3229751" y="2920075"/>
            <a:ext cx="2376708" cy="192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76574E0E-8157-4902-A393-496850636155}"/>
              </a:ext>
            </a:extLst>
          </p:cNvPr>
          <p:cNvCxnSpPr>
            <a:cxnSpLocks/>
            <a:stCxn id="2" idx="3"/>
          </p:cNvCxnSpPr>
          <p:nvPr/>
        </p:nvCxnSpPr>
        <p:spPr>
          <a:xfrm flipV="1">
            <a:off x="7464227" y="2914294"/>
            <a:ext cx="2271514" cy="771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テキスト ボックス 29">
            <a:extLst>
              <a:ext uri="{FF2B5EF4-FFF2-40B4-BE49-F238E27FC236}">
                <a16:creationId xmlns:a16="http://schemas.microsoft.com/office/drawing/2014/main" id="{B6C96357-F46B-4FC5-8EF4-3A4DF3AD99C7}"/>
              </a:ext>
            </a:extLst>
          </p:cNvPr>
          <p:cNvSpPr txBox="1"/>
          <p:nvPr/>
        </p:nvSpPr>
        <p:spPr>
          <a:xfrm>
            <a:off x="6521408" y="2787114"/>
            <a:ext cx="502291" cy="254361"/>
          </a:xfrm>
          <a:prstGeom prst="rect">
            <a:avLst/>
          </a:prstGeom>
          <a:noFill/>
        </p:spPr>
        <p:txBody>
          <a:bodyPr wrap="square" rtlCol="0">
            <a:spAutoFit/>
          </a:bodyPr>
          <a:lstStyle/>
          <a:p>
            <a:pPr algn="ctr"/>
            <a:r>
              <a:rPr kumimoji="1" lang="ja-JP" altLang="en-US" sz="1400" dirty="0"/>
              <a:t>・・・</a:t>
            </a:r>
          </a:p>
        </p:txBody>
      </p:sp>
      <p:sp>
        <p:nvSpPr>
          <p:cNvPr id="57" name="テキスト ボックス 56">
            <a:extLst>
              <a:ext uri="{FF2B5EF4-FFF2-40B4-BE49-F238E27FC236}">
                <a16:creationId xmlns:a16="http://schemas.microsoft.com/office/drawing/2014/main" id="{D1C491DE-F030-4683-8883-B6603E8BD763}"/>
              </a:ext>
            </a:extLst>
          </p:cNvPr>
          <p:cNvSpPr txBox="1"/>
          <p:nvPr/>
        </p:nvSpPr>
        <p:spPr>
          <a:xfrm>
            <a:off x="7501634" y="3057543"/>
            <a:ext cx="1633731" cy="338554"/>
          </a:xfrm>
          <a:prstGeom prst="rect">
            <a:avLst/>
          </a:prstGeom>
          <a:noFill/>
        </p:spPr>
        <p:txBody>
          <a:bodyPr wrap="square" rtlCol="0">
            <a:spAutoFit/>
          </a:bodyPr>
          <a:lstStyle/>
          <a:p>
            <a:pPr algn="ctr"/>
            <a:r>
              <a:rPr kumimoji="1" lang="ja-JP" altLang="en-US" sz="1600" dirty="0"/>
              <a:t>濃縮水（排水）</a:t>
            </a:r>
          </a:p>
        </p:txBody>
      </p:sp>
      <p:sp>
        <p:nvSpPr>
          <p:cNvPr id="43" name="テキスト ボックス 42">
            <a:extLst>
              <a:ext uri="{FF2B5EF4-FFF2-40B4-BE49-F238E27FC236}">
                <a16:creationId xmlns:a16="http://schemas.microsoft.com/office/drawing/2014/main" id="{ABE2D600-CA67-4593-B857-9AD38A2C5D0E}"/>
              </a:ext>
            </a:extLst>
          </p:cNvPr>
          <p:cNvSpPr txBox="1"/>
          <p:nvPr/>
        </p:nvSpPr>
        <p:spPr>
          <a:xfrm>
            <a:off x="3907484" y="2190405"/>
            <a:ext cx="801833" cy="338554"/>
          </a:xfrm>
          <a:prstGeom prst="rect">
            <a:avLst/>
          </a:prstGeom>
          <a:noFill/>
        </p:spPr>
        <p:txBody>
          <a:bodyPr wrap="square" rtlCol="0">
            <a:spAutoFit/>
          </a:bodyPr>
          <a:lstStyle/>
          <a:p>
            <a:pPr algn="ctr"/>
            <a:r>
              <a:rPr kumimoji="1" lang="ja-JP" altLang="en-US" sz="1600" dirty="0"/>
              <a:t>供給水</a:t>
            </a:r>
          </a:p>
        </p:txBody>
      </p:sp>
      <p:sp>
        <p:nvSpPr>
          <p:cNvPr id="44" name="テキスト ボックス 43">
            <a:extLst>
              <a:ext uri="{FF2B5EF4-FFF2-40B4-BE49-F238E27FC236}">
                <a16:creationId xmlns:a16="http://schemas.microsoft.com/office/drawing/2014/main" id="{CA5E7368-D74C-4553-8BAF-CE4A25CCB953}"/>
              </a:ext>
            </a:extLst>
          </p:cNvPr>
          <p:cNvSpPr txBox="1"/>
          <p:nvPr/>
        </p:nvSpPr>
        <p:spPr>
          <a:xfrm>
            <a:off x="7535114" y="2228737"/>
            <a:ext cx="801833" cy="338554"/>
          </a:xfrm>
          <a:prstGeom prst="rect">
            <a:avLst/>
          </a:prstGeom>
          <a:noFill/>
        </p:spPr>
        <p:txBody>
          <a:bodyPr wrap="square" rtlCol="0">
            <a:spAutoFit/>
          </a:bodyPr>
          <a:lstStyle/>
          <a:p>
            <a:pPr algn="ctr"/>
            <a:r>
              <a:rPr kumimoji="1" lang="ja-JP" altLang="en-US" sz="1600" dirty="0"/>
              <a:t>透過水</a:t>
            </a:r>
          </a:p>
        </p:txBody>
      </p:sp>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C9F65BDF-DF65-490F-96CC-69C575839C27}"/>
                  </a:ext>
                </a:extLst>
              </p:cNvPr>
              <p:cNvSpPr txBox="1"/>
              <p:nvPr/>
            </p:nvSpPr>
            <p:spPr>
              <a:xfrm>
                <a:off x="780906" y="2029546"/>
                <a:ext cx="1833185" cy="830997"/>
              </a:xfrm>
              <a:prstGeom prst="rect">
                <a:avLst/>
              </a:prstGeom>
              <a:noFill/>
            </p:spPr>
            <p:txBody>
              <a:bodyPr wrap="square" rtlCol="0">
                <a:spAutoFit/>
              </a:bodyPr>
              <a:lstStyle/>
              <a:p>
                <a:r>
                  <a:rPr kumimoji="1" lang="ja-JP" altLang="en-US" sz="1600" dirty="0"/>
                  <a:t>濃度</a:t>
                </a:r>
                <a14:m>
                  <m:oMath xmlns:m="http://schemas.openxmlformats.org/officeDocument/2006/math">
                    <m:r>
                      <a:rPr kumimoji="1" lang="en-US" altLang="ja-JP" sz="1600" i="1">
                        <a:latin typeface="Cambria Math" panose="02040503050406030204" pitchFamily="18" charset="0"/>
                      </a:rPr>
                      <m:t>𝐶</m:t>
                    </m:r>
                    <m:r>
                      <a:rPr kumimoji="1" lang="en-US" altLang="ja-JP" sz="1600" i="1">
                        <a:latin typeface="Cambria Math" panose="02040503050406030204" pitchFamily="18" charset="0"/>
                      </a:rPr>
                      <m:t>[</m:t>
                    </m:r>
                    <m:r>
                      <a:rPr kumimoji="1" lang="en-US" altLang="ja-JP" sz="1600" b="0" i="1" smtClean="0">
                        <a:latin typeface="Cambria Math" panose="02040503050406030204" pitchFamily="18" charset="0"/>
                      </a:rPr>
                      <m:t>𝑔</m:t>
                    </m:r>
                    <m:r>
                      <a:rPr kumimoji="1" lang="en-US" altLang="ja-JP" sz="1600" i="1">
                        <a:latin typeface="Cambria Math" panose="02040503050406030204" pitchFamily="18" charset="0"/>
                      </a:rPr>
                      <m:t>/</m:t>
                    </m:r>
                    <m:sSup>
                      <m:sSupPr>
                        <m:ctrlPr>
                          <a:rPr kumimoji="1" lang="en-US" altLang="ja-JP" sz="1600" i="1">
                            <a:latin typeface="Cambria Math" panose="02040503050406030204" pitchFamily="18" charset="0"/>
                          </a:rPr>
                        </m:ctrlPr>
                      </m:sSupPr>
                      <m:e>
                        <m:r>
                          <a:rPr kumimoji="1" lang="en-US" altLang="ja-JP" sz="1600" i="1">
                            <a:latin typeface="Cambria Math" panose="02040503050406030204" pitchFamily="18" charset="0"/>
                          </a:rPr>
                          <m:t>𝑚</m:t>
                        </m:r>
                      </m:e>
                      <m:sup>
                        <m:r>
                          <a:rPr kumimoji="1" lang="en-US" altLang="ja-JP" sz="1600" i="1">
                            <a:latin typeface="Cambria Math" panose="02040503050406030204" pitchFamily="18" charset="0"/>
                          </a:rPr>
                          <m:t>3</m:t>
                        </m:r>
                      </m:sup>
                    </m:sSup>
                    <m:r>
                      <a:rPr kumimoji="1" lang="en-US" altLang="ja-JP" sz="1600" i="1">
                        <a:latin typeface="Cambria Math" panose="02040503050406030204" pitchFamily="18" charset="0"/>
                      </a:rPr>
                      <m:t>]</m:t>
                    </m:r>
                  </m:oMath>
                </a14:m>
                <a:endParaRPr kumimoji="1" lang="en-US" altLang="ja-JP" sz="1600" dirty="0"/>
              </a:p>
              <a:p>
                <a:r>
                  <a:rPr kumimoji="1" lang="ja-JP" altLang="en-US" sz="1600" dirty="0"/>
                  <a:t>体積流量</a:t>
                </a:r>
                <a14:m>
                  <m:oMath xmlns:m="http://schemas.openxmlformats.org/officeDocument/2006/math">
                    <m:r>
                      <a:rPr kumimoji="1" lang="en-US" altLang="ja-JP" sz="1600" b="0" i="1" smtClean="0">
                        <a:latin typeface="Cambria Math" panose="02040503050406030204" pitchFamily="18" charset="0"/>
                      </a:rPr>
                      <m:t>𝑄</m:t>
                    </m:r>
                    <m:r>
                      <a:rPr kumimoji="1" lang="en-US" altLang="ja-JP" sz="1600" b="0" i="1" smtClean="0">
                        <a:latin typeface="Cambria Math" panose="02040503050406030204" pitchFamily="18" charset="0"/>
                      </a:rPr>
                      <m:t>[</m:t>
                    </m:r>
                    <m:sSup>
                      <m:sSupPr>
                        <m:ctrlPr>
                          <a:rPr kumimoji="1" lang="en-US" altLang="ja-JP" sz="1600" b="0" i="1" smtClean="0">
                            <a:latin typeface="Cambria Math" panose="02040503050406030204" pitchFamily="18" charset="0"/>
                          </a:rPr>
                        </m:ctrlPr>
                      </m:sSupPr>
                      <m:e>
                        <m:r>
                          <a:rPr kumimoji="1" lang="en-US" altLang="ja-JP" sz="1600" b="0" i="1" smtClean="0">
                            <a:latin typeface="Cambria Math" panose="02040503050406030204" pitchFamily="18" charset="0"/>
                          </a:rPr>
                          <m:t>𝑚</m:t>
                        </m:r>
                      </m:e>
                      <m:sup>
                        <m:r>
                          <a:rPr kumimoji="1" lang="en-US" altLang="ja-JP" sz="1600" b="0" i="1" smtClean="0">
                            <a:latin typeface="Cambria Math" panose="02040503050406030204" pitchFamily="18" charset="0"/>
                          </a:rPr>
                          <m:t>3</m:t>
                        </m:r>
                      </m:sup>
                    </m:sSup>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h</m:t>
                    </m:r>
                    <m:r>
                      <a:rPr kumimoji="1" lang="en-US" altLang="ja-JP" sz="1600" b="0" i="1" smtClean="0">
                        <a:latin typeface="Cambria Math" panose="02040503050406030204" pitchFamily="18" charset="0"/>
                      </a:rPr>
                      <m:t>]</m:t>
                    </m:r>
                  </m:oMath>
                </a14:m>
                <a:endParaRPr kumimoji="1" lang="en-US" altLang="ja-JP" sz="1600" dirty="0"/>
              </a:p>
              <a:p>
                <a:r>
                  <a:rPr kumimoji="1" lang="ja-JP" altLang="en-US" sz="1600" dirty="0"/>
                  <a:t>導電率</a:t>
                </a:r>
                <a14:m>
                  <m:oMath xmlns:m="http://schemas.openxmlformats.org/officeDocument/2006/math">
                    <m:r>
                      <a:rPr kumimoji="1" lang="en-US" altLang="ja-JP" sz="1600" b="0" i="1" smtClean="0">
                        <a:latin typeface="Cambria Math" panose="02040503050406030204" pitchFamily="18" charset="0"/>
                      </a:rPr>
                      <m:t>𝐸𝐶</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𝑆</m:t>
                    </m:r>
                    <m:r>
                      <a:rPr kumimoji="1" lang="en-US" altLang="ja-JP" sz="1600" b="0" i="1" smtClean="0">
                        <a:latin typeface="Cambria Math" panose="02040503050406030204" pitchFamily="18" charset="0"/>
                      </a:rPr>
                      <m:t>/</m:t>
                    </m:r>
                    <m:r>
                      <a:rPr kumimoji="1" lang="en-US" altLang="ja-JP" sz="1600" b="0" i="1" smtClean="0">
                        <a:latin typeface="Cambria Math" panose="02040503050406030204" pitchFamily="18" charset="0"/>
                      </a:rPr>
                      <m:t>𝑚</m:t>
                    </m:r>
                    <m:r>
                      <a:rPr kumimoji="1" lang="en-US" altLang="ja-JP" sz="1600" b="0" i="1" smtClean="0">
                        <a:latin typeface="Cambria Math" panose="02040503050406030204" pitchFamily="18" charset="0"/>
                      </a:rPr>
                      <m:t>]</m:t>
                    </m:r>
                  </m:oMath>
                </a14:m>
                <a:endParaRPr kumimoji="1" lang="en-US" altLang="ja-JP" sz="1600" dirty="0"/>
              </a:p>
            </p:txBody>
          </p:sp>
        </mc:Choice>
        <mc:Fallback xmlns="">
          <p:sp>
            <p:nvSpPr>
              <p:cNvPr id="59" name="テキスト ボックス 58">
                <a:extLst>
                  <a:ext uri="{FF2B5EF4-FFF2-40B4-BE49-F238E27FC236}">
                    <a16:creationId xmlns:a16="http://schemas.microsoft.com/office/drawing/2014/main" id="{C9F65BDF-DF65-490F-96CC-69C575839C27}"/>
                  </a:ext>
                </a:extLst>
              </p:cNvPr>
              <p:cNvSpPr txBox="1">
                <a:spLocks noRot="1" noChangeAspect="1" noMove="1" noResize="1" noEditPoints="1" noAdjustHandles="1" noChangeArrowheads="1" noChangeShapeType="1" noTextEdit="1"/>
              </p:cNvSpPr>
              <p:nvPr/>
            </p:nvSpPr>
            <p:spPr>
              <a:xfrm>
                <a:off x="780906" y="2029546"/>
                <a:ext cx="1833185" cy="830997"/>
              </a:xfrm>
              <a:prstGeom prst="rect">
                <a:avLst/>
              </a:prstGeom>
              <a:blipFill>
                <a:blip r:embed="rId2"/>
                <a:stretch>
                  <a:fillRect l="-1661" t="-2206" b="-882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D8053443-635D-4EC0-B5D2-4BF7D8879281}"/>
                  </a:ext>
                </a:extLst>
              </p:cNvPr>
              <p:cNvSpPr txBox="1"/>
              <p:nvPr/>
            </p:nvSpPr>
            <p:spPr>
              <a:xfrm>
                <a:off x="3969013" y="2486887"/>
                <a:ext cx="1121678"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𝑄</m:t>
                          </m:r>
                        </m:e>
                        <m:sub>
                          <m:r>
                            <a:rPr kumimoji="1" lang="en-US" altLang="ja-JP" sz="1600" b="0" i="1" smtClean="0">
                              <a:latin typeface="Cambria Math" panose="02040503050406030204" pitchFamily="18" charset="0"/>
                            </a:rPr>
                            <m:t>1</m:t>
                          </m:r>
                        </m:sub>
                      </m:sSub>
                      <m:r>
                        <a:rPr kumimoji="1" lang="en-US" altLang="ja-JP" sz="1600" b="0" i="1" smtClean="0">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b="0" i="1" smtClean="0">
                              <a:latin typeface="Cambria Math" panose="02040503050406030204" pitchFamily="18" charset="0"/>
                            </a:rPr>
                            <m:t>𝐶</m:t>
                          </m:r>
                        </m:e>
                        <m:sub>
                          <m:r>
                            <a:rPr kumimoji="1" lang="en-US" altLang="ja-JP" sz="1600" b="0" i="1" smtClean="0">
                              <a:latin typeface="Cambria Math" panose="02040503050406030204" pitchFamily="18" charset="0"/>
                            </a:rPr>
                            <m:t>1</m:t>
                          </m:r>
                        </m:sub>
                      </m:sSub>
                      <m:r>
                        <a:rPr kumimoji="1" lang="en-US" altLang="ja-JP" sz="1600" b="0" i="1" smtClean="0">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𝐸𝐶</m:t>
                          </m:r>
                        </m:e>
                        <m:sub>
                          <m:r>
                            <a:rPr kumimoji="1" lang="en-US" altLang="ja-JP" sz="1600" i="1">
                              <a:latin typeface="Cambria Math" panose="02040503050406030204" pitchFamily="18" charset="0"/>
                            </a:rPr>
                            <m:t>1</m:t>
                          </m:r>
                        </m:sub>
                      </m:sSub>
                    </m:oMath>
                  </m:oMathPara>
                </a14:m>
                <a:endParaRPr kumimoji="1" lang="ja-JP" altLang="en-US" sz="1600" dirty="0"/>
              </a:p>
            </p:txBody>
          </p:sp>
        </mc:Choice>
        <mc:Fallback xmlns="">
          <p:sp>
            <p:nvSpPr>
              <p:cNvPr id="61" name="テキスト ボックス 60">
                <a:extLst>
                  <a:ext uri="{FF2B5EF4-FFF2-40B4-BE49-F238E27FC236}">
                    <a16:creationId xmlns:a16="http://schemas.microsoft.com/office/drawing/2014/main" id="{D8053443-635D-4EC0-B5D2-4BF7D8879281}"/>
                  </a:ext>
                </a:extLst>
              </p:cNvPr>
              <p:cNvSpPr txBox="1">
                <a:spLocks noRot="1" noChangeAspect="1" noMove="1" noResize="1" noEditPoints="1" noAdjustHandles="1" noChangeArrowheads="1" noChangeShapeType="1" noTextEdit="1"/>
              </p:cNvSpPr>
              <p:nvPr/>
            </p:nvSpPr>
            <p:spPr>
              <a:xfrm>
                <a:off x="3969013" y="2486887"/>
                <a:ext cx="1121678" cy="338554"/>
              </a:xfrm>
              <a:prstGeom prst="rect">
                <a:avLst/>
              </a:prstGeom>
              <a:blipFill>
                <a:blip r:embed="rId3"/>
                <a:stretch>
                  <a:fillRect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199A5BF6-369E-44F1-898D-D347F859EE69}"/>
                  </a:ext>
                </a:extLst>
              </p:cNvPr>
              <p:cNvSpPr txBox="1"/>
              <p:nvPr/>
            </p:nvSpPr>
            <p:spPr>
              <a:xfrm>
                <a:off x="7657849" y="2499292"/>
                <a:ext cx="119486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𝑄</m:t>
                          </m:r>
                        </m:e>
                        <m:sub>
                          <m:r>
                            <a:rPr kumimoji="1" lang="en-US" altLang="ja-JP" sz="1600" b="0" i="1" smtClean="0">
                              <a:latin typeface="Cambria Math" panose="02040503050406030204" pitchFamily="18" charset="0"/>
                            </a:rPr>
                            <m:t>2</m:t>
                          </m:r>
                        </m:sub>
                      </m:sSub>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𝐶</m:t>
                          </m:r>
                        </m:e>
                        <m:sub>
                          <m:r>
                            <a:rPr kumimoji="1" lang="en-US" altLang="ja-JP" sz="1600" b="0" i="1" smtClean="0">
                              <a:latin typeface="Cambria Math" panose="02040503050406030204" pitchFamily="18" charset="0"/>
                            </a:rPr>
                            <m:t>2</m:t>
                          </m:r>
                        </m:sub>
                      </m:sSub>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𝐸𝐶</m:t>
                          </m:r>
                        </m:e>
                        <m:sub>
                          <m:r>
                            <a:rPr kumimoji="1" lang="en-US" altLang="ja-JP" sz="1600" b="0" i="1" smtClean="0">
                              <a:latin typeface="Cambria Math" panose="02040503050406030204" pitchFamily="18" charset="0"/>
                            </a:rPr>
                            <m:t>2</m:t>
                          </m:r>
                        </m:sub>
                      </m:sSub>
                    </m:oMath>
                  </m:oMathPara>
                </a14:m>
                <a:endParaRPr kumimoji="1" lang="ja-JP" altLang="en-US" sz="1600" dirty="0"/>
              </a:p>
            </p:txBody>
          </p:sp>
        </mc:Choice>
        <mc:Fallback xmlns="">
          <p:sp>
            <p:nvSpPr>
              <p:cNvPr id="62" name="テキスト ボックス 61">
                <a:extLst>
                  <a:ext uri="{FF2B5EF4-FFF2-40B4-BE49-F238E27FC236}">
                    <a16:creationId xmlns:a16="http://schemas.microsoft.com/office/drawing/2014/main" id="{199A5BF6-369E-44F1-898D-D347F859EE69}"/>
                  </a:ext>
                </a:extLst>
              </p:cNvPr>
              <p:cNvSpPr txBox="1">
                <a:spLocks noRot="1" noChangeAspect="1" noMove="1" noResize="1" noEditPoints="1" noAdjustHandles="1" noChangeArrowheads="1" noChangeShapeType="1" noTextEdit="1"/>
              </p:cNvSpPr>
              <p:nvPr/>
            </p:nvSpPr>
            <p:spPr>
              <a:xfrm>
                <a:off x="7657849" y="2499292"/>
                <a:ext cx="1194866" cy="338554"/>
              </a:xfrm>
              <a:prstGeom prst="rect">
                <a:avLst/>
              </a:prstGeom>
              <a:blipFill>
                <a:blip r:embed="rId4"/>
                <a:stretch>
                  <a:fillRect b="-71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3" name="テキスト ボックス 62">
                <a:extLst>
                  <a:ext uri="{FF2B5EF4-FFF2-40B4-BE49-F238E27FC236}">
                    <a16:creationId xmlns:a16="http://schemas.microsoft.com/office/drawing/2014/main" id="{30718D95-8AC4-497F-95F7-19877042CA2A}"/>
                  </a:ext>
                </a:extLst>
              </p:cNvPr>
              <p:cNvSpPr txBox="1"/>
              <p:nvPr/>
            </p:nvSpPr>
            <p:spPr>
              <a:xfrm>
                <a:off x="7762417" y="3333804"/>
                <a:ext cx="1084335"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1600" b="0" i="1" smtClean="0">
                              <a:latin typeface="Cambria Math" panose="02040503050406030204" pitchFamily="18" charset="0"/>
                            </a:rPr>
                          </m:ctrlPr>
                        </m:sSubPr>
                        <m:e>
                          <m:r>
                            <a:rPr kumimoji="1" lang="en-US" altLang="ja-JP" sz="1600" b="0" i="1" smtClean="0">
                              <a:latin typeface="Cambria Math" panose="02040503050406030204" pitchFamily="18" charset="0"/>
                            </a:rPr>
                            <m:t>𝑄</m:t>
                          </m:r>
                        </m:e>
                        <m:sub>
                          <m:r>
                            <a:rPr kumimoji="1" lang="en-US" altLang="ja-JP" sz="1600" b="0" i="1" smtClean="0">
                              <a:latin typeface="Cambria Math" panose="02040503050406030204" pitchFamily="18" charset="0"/>
                            </a:rPr>
                            <m:t>3</m:t>
                          </m:r>
                        </m:sub>
                      </m:sSub>
                      <m:r>
                        <a:rPr kumimoji="1" lang="en-US" altLang="ja-JP" sz="1600" b="0" i="1" smtClean="0">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b="0" i="1" smtClean="0">
                              <a:latin typeface="Cambria Math" panose="02040503050406030204" pitchFamily="18" charset="0"/>
                            </a:rPr>
                            <m:t>𝐶</m:t>
                          </m:r>
                        </m:e>
                        <m:sub>
                          <m:r>
                            <a:rPr kumimoji="1" lang="en-US" altLang="ja-JP" sz="1600" b="0" i="1" smtClean="0">
                              <a:latin typeface="Cambria Math" panose="02040503050406030204" pitchFamily="18" charset="0"/>
                            </a:rPr>
                            <m:t>3</m:t>
                          </m:r>
                        </m:sub>
                      </m:sSub>
                      <m:r>
                        <a:rPr kumimoji="1" lang="en-US" altLang="ja-JP" sz="1600" i="1">
                          <a:latin typeface="Cambria Math" panose="02040503050406030204" pitchFamily="18" charset="0"/>
                        </a:rPr>
                        <m:t>,</m:t>
                      </m:r>
                      <m:sSub>
                        <m:sSubPr>
                          <m:ctrlPr>
                            <a:rPr kumimoji="1" lang="en-US" altLang="ja-JP" sz="1600" i="1">
                              <a:latin typeface="Cambria Math" panose="02040503050406030204" pitchFamily="18" charset="0"/>
                            </a:rPr>
                          </m:ctrlPr>
                        </m:sSubPr>
                        <m:e>
                          <m:r>
                            <a:rPr kumimoji="1" lang="en-US" altLang="ja-JP" sz="1600" i="1">
                              <a:latin typeface="Cambria Math" panose="02040503050406030204" pitchFamily="18" charset="0"/>
                            </a:rPr>
                            <m:t>𝐸𝐶</m:t>
                          </m:r>
                        </m:e>
                        <m:sub>
                          <m:r>
                            <a:rPr kumimoji="1" lang="en-US" altLang="ja-JP" sz="1600" b="0" i="1" smtClean="0">
                              <a:latin typeface="Cambria Math" panose="02040503050406030204" pitchFamily="18" charset="0"/>
                            </a:rPr>
                            <m:t>3</m:t>
                          </m:r>
                        </m:sub>
                      </m:sSub>
                    </m:oMath>
                  </m:oMathPara>
                </a14:m>
                <a:endParaRPr kumimoji="1" lang="ja-JP" altLang="en-US" sz="1600" dirty="0"/>
              </a:p>
            </p:txBody>
          </p:sp>
        </mc:Choice>
        <mc:Fallback xmlns="">
          <p:sp>
            <p:nvSpPr>
              <p:cNvPr id="63" name="テキスト ボックス 62">
                <a:extLst>
                  <a:ext uri="{FF2B5EF4-FFF2-40B4-BE49-F238E27FC236}">
                    <a16:creationId xmlns:a16="http://schemas.microsoft.com/office/drawing/2014/main" id="{30718D95-8AC4-497F-95F7-19877042CA2A}"/>
                  </a:ext>
                </a:extLst>
              </p:cNvPr>
              <p:cNvSpPr txBox="1">
                <a:spLocks noRot="1" noChangeAspect="1" noMove="1" noResize="1" noEditPoints="1" noAdjustHandles="1" noChangeArrowheads="1" noChangeShapeType="1" noTextEdit="1"/>
              </p:cNvSpPr>
              <p:nvPr/>
            </p:nvSpPr>
            <p:spPr>
              <a:xfrm>
                <a:off x="7762417" y="3333804"/>
                <a:ext cx="1084335" cy="338554"/>
              </a:xfrm>
              <a:prstGeom prst="rect">
                <a:avLst/>
              </a:prstGeom>
              <a:blipFill>
                <a:blip r:embed="rId5"/>
                <a:stretch>
                  <a:fillRect b="-909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67403F7A-9991-4371-9FD2-43D005051265}"/>
                  </a:ext>
                </a:extLst>
              </p:cNvPr>
              <p:cNvSpPr txBox="1"/>
              <p:nvPr/>
            </p:nvSpPr>
            <p:spPr>
              <a:xfrm>
                <a:off x="1728501" y="4537468"/>
                <a:ext cx="2689604" cy="567720"/>
              </a:xfrm>
              <a:prstGeom prst="rect">
                <a:avLst/>
              </a:prstGeom>
              <a:noFill/>
            </p:spPr>
            <p:txBody>
              <a:bodyPr wrap="square" rtlCol="0">
                <a:spAutoFit/>
              </a:bodyPr>
              <a:lstStyle/>
              <a:p>
                <a:r>
                  <a:rPr kumimoji="1" lang="ja-JP" altLang="en-US" sz="2000" dirty="0"/>
                  <a:t>回収率</a:t>
                </a:r>
                <a:r>
                  <a:rPr kumimoji="1" lang="en-US" altLang="ja-JP" sz="2000" dirty="0"/>
                  <a:t>[%]</a:t>
                </a:r>
                <a:r>
                  <a:rPr kumimoji="1" lang="ja-JP" altLang="en-US" sz="2000" dirty="0"/>
                  <a:t>＝</a:t>
                </a:r>
                <a:r>
                  <a:rPr kumimoji="1" lang="en-US" altLang="ja-JP" sz="2000" b="0" dirty="0"/>
                  <a:t> </a:t>
                </a:r>
                <a14:m>
                  <m:oMath xmlns:m="http://schemas.openxmlformats.org/officeDocument/2006/math">
                    <m:f>
                      <m:fPr>
                        <m:ctrlPr>
                          <a:rPr kumimoji="1" lang="en-US" altLang="ja-JP" sz="2000" b="0" i="1" smtClean="0">
                            <a:latin typeface="Cambria Math" panose="02040503050406030204" pitchFamily="18" charset="0"/>
                          </a:rPr>
                        </m:ctrlPr>
                      </m:fPr>
                      <m:num>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𝑄</m:t>
                            </m:r>
                          </m:e>
                          <m:sub>
                            <m:r>
                              <a:rPr kumimoji="1" lang="en-US" altLang="ja-JP" sz="2000" b="0" i="1" smtClean="0">
                                <a:latin typeface="Cambria Math" panose="02040503050406030204" pitchFamily="18" charset="0"/>
                              </a:rPr>
                              <m:t>2</m:t>
                            </m:r>
                          </m:sub>
                        </m:sSub>
                      </m:num>
                      <m:den>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𝑄</m:t>
                            </m:r>
                          </m:e>
                          <m:sub>
                            <m:r>
                              <a:rPr kumimoji="1" lang="en-US" altLang="ja-JP" sz="2000" b="0" i="1" smtClean="0">
                                <a:latin typeface="Cambria Math" panose="02040503050406030204" pitchFamily="18" charset="0"/>
                              </a:rPr>
                              <m:t>1</m:t>
                            </m:r>
                          </m:sub>
                        </m:sSub>
                      </m:den>
                    </m:f>
                    <m:r>
                      <a:rPr kumimoji="1" lang="en-US" altLang="ja-JP" sz="2000" b="0" i="1" smtClean="0">
                        <a:latin typeface="Cambria Math" panose="02040503050406030204" pitchFamily="18" charset="0"/>
                        <a:ea typeface="Cambria Math" panose="02040503050406030204" pitchFamily="18" charset="0"/>
                      </a:rPr>
                      <m:t>×100</m:t>
                    </m:r>
                  </m:oMath>
                </a14:m>
                <a:endParaRPr kumimoji="1" lang="ja-JP" altLang="en-US" sz="2000" dirty="0"/>
              </a:p>
            </p:txBody>
          </p:sp>
        </mc:Choice>
        <mc:Fallback xmlns="">
          <p:sp>
            <p:nvSpPr>
              <p:cNvPr id="64" name="テキスト ボックス 63">
                <a:extLst>
                  <a:ext uri="{FF2B5EF4-FFF2-40B4-BE49-F238E27FC236}">
                    <a16:creationId xmlns:a16="http://schemas.microsoft.com/office/drawing/2014/main" id="{67403F7A-9991-4371-9FD2-43D005051265}"/>
                  </a:ext>
                </a:extLst>
              </p:cNvPr>
              <p:cNvSpPr txBox="1">
                <a:spLocks noRot="1" noChangeAspect="1" noMove="1" noResize="1" noEditPoints="1" noAdjustHandles="1" noChangeArrowheads="1" noChangeShapeType="1" noTextEdit="1"/>
              </p:cNvSpPr>
              <p:nvPr/>
            </p:nvSpPr>
            <p:spPr>
              <a:xfrm>
                <a:off x="1728501" y="4537468"/>
                <a:ext cx="2689604" cy="567720"/>
              </a:xfrm>
              <a:prstGeom prst="rect">
                <a:avLst/>
              </a:prstGeom>
              <a:blipFill>
                <a:blip r:embed="rId6"/>
                <a:stretch>
                  <a:fillRect l="-249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5" name="テキスト ボックス 64">
                <a:extLst>
                  <a:ext uri="{FF2B5EF4-FFF2-40B4-BE49-F238E27FC236}">
                    <a16:creationId xmlns:a16="http://schemas.microsoft.com/office/drawing/2014/main" id="{68D72CBA-BDDB-456A-A3C2-E65F2BBD1EE9}"/>
                  </a:ext>
                </a:extLst>
              </p:cNvPr>
              <p:cNvSpPr txBox="1"/>
              <p:nvPr/>
            </p:nvSpPr>
            <p:spPr>
              <a:xfrm>
                <a:off x="9118698" y="4284079"/>
                <a:ext cx="2689604" cy="567720"/>
              </a:xfrm>
              <a:prstGeom prst="rect">
                <a:avLst/>
              </a:prstGeom>
              <a:noFill/>
            </p:spPr>
            <p:txBody>
              <a:bodyPr wrap="square" rtlCol="0">
                <a:spAutoFit/>
              </a:bodyPr>
              <a:lstStyle/>
              <a:p>
                <a:r>
                  <a:rPr kumimoji="1" lang="en-US" altLang="ja-JP" sz="2000" dirty="0"/>
                  <a:t>LRV</a:t>
                </a:r>
                <a:r>
                  <a:rPr kumimoji="1" lang="ja-JP" altLang="en-US" sz="2000" dirty="0"/>
                  <a:t>＝</a:t>
                </a:r>
                <a:r>
                  <a:rPr kumimoji="1" lang="en-US" altLang="ja-JP" sz="2000" b="0" dirty="0"/>
                  <a:t> </a:t>
                </a:r>
                <a14:m>
                  <m:oMath xmlns:m="http://schemas.openxmlformats.org/officeDocument/2006/math">
                    <m:r>
                      <a:rPr kumimoji="1" lang="en-US" altLang="ja-JP" sz="2000" b="0" i="0" smtClean="0">
                        <a:latin typeface="Cambria Math" panose="02040503050406030204" pitchFamily="18" charset="0"/>
                      </a:rPr>
                      <m:t>−</m:t>
                    </m:r>
                    <m:func>
                      <m:funcPr>
                        <m:ctrlPr>
                          <a:rPr kumimoji="1" lang="en-US" altLang="ja-JP" sz="2000" b="0" i="1" smtClean="0">
                            <a:latin typeface="Cambria Math" panose="02040503050406030204" pitchFamily="18" charset="0"/>
                          </a:rPr>
                        </m:ctrlPr>
                      </m:funcPr>
                      <m:fName>
                        <m:sSub>
                          <m:sSubPr>
                            <m:ctrlPr>
                              <a:rPr kumimoji="1" lang="en-US" altLang="ja-JP" sz="2000" b="0" i="1" smtClean="0">
                                <a:latin typeface="Cambria Math" panose="02040503050406030204" pitchFamily="18" charset="0"/>
                              </a:rPr>
                            </m:ctrlPr>
                          </m:sSubPr>
                          <m:e>
                            <m:r>
                              <m:rPr>
                                <m:sty m:val="p"/>
                              </m:rPr>
                              <a:rPr kumimoji="1" lang="en-US" altLang="ja-JP" sz="2000" b="0" i="0" smtClean="0">
                                <a:latin typeface="Cambria Math" panose="02040503050406030204" pitchFamily="18" charset="0"/>
                              </a:rPr>
                              <m:t>log</m:t>
                            </m:r>
                          </m:e>
                          <m:sub>
                            <m:r>
                              <a:rPr kumimoji="1" lang="en-US" altLang="ja-JP" sz="2000" b="0" i="1" smtClean="0">
                                <a:latin typeface="Cambria Math" panose="02040503050406030204" pitchFamily="18" charset="0"/>
                              </a:rPr>
                              <m:t>10</m:t>
                            </m:r>
                          </m:sub>
                        </m:sSub>
                      </m:fName>
                      <m:e>
                        <m:r>
                          <a:rPr kumimoji="1" lang="en-US" altLang="ja-JP" sz="2000" b="0" i="1" smtClean="0">
                            <a:latin typeface="Cambria Math" panose="02040503050406030204" pitchFamily="18" charset="0"/>
                          </a:rPr>
                          <m:t>(</m:t>
                        </m:r>
                        <m:f>
                          <m:fPr>
                            <m:ctrlPr>
                              <a:rPr kumimoji="1" lang="en-US" altLang="ja-JP" sz="2000" i="1">
                                <a:latin typeface="Cambria Math" panose="02040503050406030204" pitchFamily="18" charset="0"/>
                              </a:rPr>
                            </m:ctrlPr>
                          </m:fPr>
                          <m:num>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𝐶</m:t>
                                </m:r>
                              </m:e>
                              <m:sub>
                                <m:r>
                                  <a:rPr kumimoji="1" lang="en-US" altLang="ja-JP" sz="2000" b="0" i="1" smtClean="0">
                                    <a:latin typeface="Cambria Math" panose="02040503050406030204" pitchFamily="18" charset="0"/>
                                  </a:rPr>
                                  <m:t>2</m:t>
                                </m:r>
                              </m:sub>
                            </m:sSub>
                          </m:num>
                          <m:den>
                            <m:sSub>
                              <m:sSubPr>
                                <m:ctrlPr>
                                  <a:rPr kumimoji="1" lang="en-US" altLang="ja-JP" sz="2000" i="1">
                                    <a:latin typeface="Cambria Math" panose="02040503050406030204" pitchFamily="18" charset="0"/>
                                  </a:rPr>
                                </m:ctrlPr>
                              </m:sSubPr>
                              <m:e>
                                <m:r>
                                  <a:rPr kumimoji="1" lang="en-US" altLang="ja-JP" sz="2000" i="1">
                                    <a:latin typeface="Cambria Math" panose="02040503050406030204" pitchFamily="18" charset="0"/>
                                  </a:rPr>
                                  <m:t>𝐶</m:t>
                                </m:r>
                              </m:e>
                              <m:sub>
                                <m:r>
                                  <a:rPr kumimoji="1" lang="en-US" altLang="ja-JP" sz="2000" b="0" i="1" smtClean="0">
                                    <a:latin typeface="Cambria Math" panose="02040503050406030204" pitchFamily="18" charset="0"/>
                                  </a:rPr>
                                  <m:t>1</m:t>
                                </m:r>
                              </m:sub>
                            </m:sSub>
                          </m:den>
                        </m:f>
                        <m:r>
                          <a:rPr kumimoji="1" lang="en-US" altLang="ja-JP" sz="2000" b="0" i="1" smtClean="0">
                            <a:latin typeface="Cambria Math" panose="02040503050406030204" pitchFamily="18" charset="0"/>
                          </a:rPr>
                          <m:t>)</m:t>
                        </m:r>
                      </m:e>
                    </m:func>
                  </m:oMath>
                </a14:m>
                <a:endParaRPr kumimoji="1" lang="ja-JP" altLang="en-US" sz="2000" dirty="0"/>
              </a:p>
            </p:txBody>
          </p:sp>
        </mc:Choice>
        <mc:Fallback xmlns="">
          <p:sp>
            <p:nvSpPr>
              <p:cNvPr id="65" name="テキスト ボックス 64">
                <a:extLst>
                  <a:ext uri="{FF2B5EF4-FFF2-40B4-BE49-F238E27FC236}">
                    <a16:creationId xmlns:a16="http://schemas.microsoft.com/office/drawing/2014/main" id="{68D72CBA-BDDB-456A-A3C2-E65F2BBD1EE9}"/>
                  </a:ext>
                </a:extLst>
              </p:cNvPr>
              <p:cNvSpPr txBox="1">
                <a:spLocks noRot="1" noChangeAspect="1" noMove="1" noResize="1" noEditPoints="1" noAdjustHandles="1" noChangeArrowheads="1" noChangeShapeType="1" noTextEdit="1"/>
              </p:cNvSpPr>
              <p:nvPr/>
            </p:nvSpPr>
            <p:spPr>
              <a:xfrm>
                <a:off x="9118698" y="4284079"/>
                <a:ext cx="2689604" cy="567720"/>
              </a:xfrm>
              <a:prstGeom prst="rect">
                <a:avLst/>
              </a:prstGeom>
              <a:blipFill>
                <a:blip r:embed="rId7"/>
                <a:stretch>
                  <a:fillRect l="-2494"/>
                </a:stretch>
              </a:blipFill>
            </p:spPr>
            <p:txBody>
              <a:bodyPr/>
              <a:lstStyle/>
              <a:p>
                <a:r>
                  <a:rPr lang="ja-JP" altLang="en-US">
                    <a:noFill/>
                  </a:rPr>
                  <a:t> </a:t>
                </a:r>
              </a:p>
            </p:txBody>
          </p:sp>
        </mc:Fallback>
      </mc:AlternateContent>
      <p:sp>
        <p:nvSpPr>
          <p:cNvPr id="66" name="テキスト ボックス 65">
            <a:extLst>
              <a:ext uri="{FF2B5EF4-FFF2-40B4-BE49-F238E27FC236}">
                <a16:creationId xmlns:a16="http://schemas.microsoft.com/office/drawing/2014/main" id="{01948CF4-0D03-47E9-A683-3F5DDA2DA96B}"/>
              </a:ext>
            </a:extLst>
          </p:cNvPr>
          <p:cNvSpPr txBox="1"/>
          <p:nvPr/>
        </p:nvSpPr>
        <p:spPr>
          <a:xfrm>
            <a:off x="5960508" y="4444641"/>
            <a:ext cx="3016152" cy="338554"/>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1600" dirty="0"/>
              <a:t>対数減少値</a:t>
            </a:r>
            <a:r>
              <a:rPr kumimoji="1" lang="ja-JP" altLang="en-US" sz="1400" dirty="0"/>
              <a:t>（ウイルス除去率）</a:t>
            </a:r>
            <a:endParaRPr kumimoji="1" lang="ja-JP" altLang="en-US" sz="1600" dirty="0"/>
          </a:p>
        </p:txBody>
      </p:sp>
      <p:sp>
        <p:nvSpPr>
          <p:cNvPr id="70" name="テキスト ボックス 69">
            <a:extLst>
              <a:ext uri="{FF2B5EF4-FFF2-40B4-BE49-F238E27FC236}">
                <a16:creationId xmlns:a16="http://schemas.microsoft.com/office/drawing/2014/main" id="{1A646EEE-B1AC-4BB7-9E88-E0DEBE05879E}"/>
              </a:ext>
            </a:extLst>
          </p:cNvPr>
          <p:cNvSpPr txBox="1"/>
          <p:nvPr/>
        </p:nvSpPr>
        <p:spPr>
          <a:xfrm>
            <a:off x="5960508" y="5180629"/>
            <a:ext cx="2901852" cy="338554"/>
          </a:xfrm>
          <a:prstGeom prst="rect">
            <a:avLst/>
          </a:prstGeom>
          <a:noFill/>
        </p:spPr>
        <p:txBody>
          <a:bodyPr wrap="square" rtlCol="0">
            <a:spAutoFit/>
          </a:bodyPr>
          <a:lstStyle/>
          <a:p>
            <a:pPr marL="285750" indent="-285750">
              <a:buFont typeface="Wingdings" panose="05000000000000000000" pitchFamily="2" charset="2"/>
              <a:buChar char="Ø"/>
            </a:pPr>
            <a:r>
              <a:rPr kumimoji="1" lang="ja-JP" altLang="en-US" sz="1600" dirty="0"/>
              <a:t>イオン状物質除去率</a:t>
            </a:r>
          </a:p>
        </p:txBody>
      </p:sp>
      <p:sp>
        <p:nvSpPr>
          <p:cNvPr id="71" name="テキスト ボックス 70">
            <a:extLst>
              <a:ext uri="{FF2B5EF4-FFF2-40B4-BE49-F238E27FC236}">
                <a16:creationId xmlns:a16="http://schemas.microsoft.com/office/drawing/2014/main" id="{948E1C52-7CBC-4B99-A06A-8A72AF1E8DE0}"/>
              </a:ext>
            </a:extLst>
          </p:cNvPr>
          <p:cNvSpPr txBox="1"/>
          <p:nvPr/>
        </p:nvSpPr>
        <p:spPr>
          <a:xfrm>
            <a:off x="5926724" y="3997174"/>
            <a:ext cx="2901852" cy="369332"/>
          </a:xfrm>
          <a:prstGeom prst="rect">
            <a:avLst/>
          </a:prstGeom>
          <a:noFill/>
        </p:spPr>
        <p:txBody>
          <a:bodyPr wrap="square" rtlCol="0">
            <a:spAutoFit/>
          </a:bodyPr>
          <a:lstStyle/>
          <a:p>
            <a:r>
              <a:rPr kumimoji="1" lang="ja-JP" altLang="en-US" dirty="0"/>
              <a:t>除去率</a:t>
            </a:r>
          </a:p>
        </p:txBody>
      </p:sp>
      <p:sp>
        <p:nvSpPr>
          <p:cNvPr id="72" name="テキスト ボックス 71">
            <a:extLst>
              <a:ext uri="{FF2B5EF4-FFF2-40B4-BE49-F238E27FC236}">
                <a16:creationId xmlns:a16="http://schemas.microsoft.com/office/drawing/2014/main" id="{8576D52F-D468-4611-8E87-66471CF1A144}"/>
              </a:ext>
            </a:extLst>
          </p:cNvPr>
          <p:cNvSpPr txBox="1"/>
          <p:nvPr/>
        </p:nvSpPr>
        <p:spPr>
          <a:xfrm>
            <a:off x="780906" y="3945525"/>
            <a:ext cx="1545679" cy="338554"/>
          </a:xfrm>
          <a:prstGeom prst="rect">
            <a:avLst/>
          </a:prstGeom>
          <a:noFill/>
        </p:spPr>
        <p:txBody>
          <a:bodyPr wrap="square" rtlCol="0">
            <a:spAutoFit/>
          </a:bodyPr>
          <a:lstStyle/>
          <a:p>
            <a:pPr algn="ctr"/>
            <a:r>
              <a:rPr kumimoji="1" lang="en-US" altLang="ja-JP" sz="1600" b="1" dirty="0"/>
              <a:t>RO</a:t>
            </a:r>
            <a:r>
              <a:rPr kumimoji="1" lang="ja-JP" altLang="en-US" sz="1600" b="1" dirty="0"/>
              <a:t>膜の性能</a:t>
            </a:r>
          </a:p>
        </p:txBody>
      </p:sp>
      <mc:AlternateContent xmlns:mc="http://schemas.openxmlformats.org/markup-compatibility/2006" xmlns:a14="http://schemas.microsoft.com/office/drawing/2010/main">
        <mc:Choice Requires="a14">
          <p:sp>
            <p:nvSpPr>
              <p:cNvPr id="73" name="テキスト ボックス 72">
                <a:extLst>
                  <a:ext uri="{FF2B5EF4-FFF2-40B4-BE49-F238E27FC236}">
                    <a16:creationId xmlns:a16="http://schemas.microsoft.com/office/drawing/2014/main" id="{4CC552AA-3726-41E6-9F08-C378C944A693}"/>
                  </a:ext>
                </a:extLst>
              </p:cNvPr>
              <p:cNvSpPr txBox="1"/>
              <p:nvPr/>
            </p:nvSpPr>
            <p:spPr>
              <a:xfrm>
                <a:off x="8828576" y="4983501"/>
                <a:ext cx="2689604" cy="6580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
                        <m:fPr>
                          <m:ctrlPr>
                            <a:rPr kumimoji="1" lang="en-US" altLang="ja-JP" i="1">
                              <a:latin typeface="Cambria Math" panose="02040503050406030204" pitchFamily="18" charset="0"/>
                            </a:rPr>
                          </m:ctrlPr>
                        </m:fPr>
                        <m:num>
                          <m:sSub>
                            <m:sSubPr>
                              <m:ctrlPr>
                                <a:rPr kumimoji="1" lang="en-US" altLang="ja-JP" i="1">
                                  <a:latin typeface="Cambria Math" panose="02040503050406030204" pitchFamily="18" charset="0"/>
                                </a:rPr>
                              </m:ctrlPr>
                            </m:sSubPr>
                            <m:e>
                              <m:r>
                                <a:rPr kumimoji="1" lang="en-US" altLang="ja-JP" b="0" i="1" smtClean="0">
                                  <a:latin typeface="Cambria Math" panose="02040503050406030204" pitchFamily="18" charset="0"/>
                                </a:rPr>
                                <m:t>𝐸</m:t>
                              </m:r>
                              <m:r>
                                <a:rPr kumimoji="1" lang="en-US" altLang="ja-JP" i="1">
                                  <a:latin typeface="Cambria Math" panose="02040503050406030204" pitchFamily="18" charset="0"/>
                                </a:rPr>
                                <m:t>𝐶</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𝐸𝐶</m:t>
                              </m:r>
                            </m:e>
                            <m:sub>
                              <m:r>
                                <a:rPr kumimoji="1" lang="en-US" altLang="ja-JP" b="0" i="1" smtClean="0">
                                  <a:latin typeface="Cambria Math" panose="02040503050406030204" pitchFamily="18" charset="0"/>
                                </a:rPr>
                                <m:t>1</m:t>
                              </m:r>
                            </m:sub>
                          </m:sSub>
                        </m:num>
                        <m:den>
                          <m:sSub>
                            <m:sSubPr>
                              <m:ctrlPr>
                                <a:rPr kumimoji="1" lang="en-US" altLang="ja-JP" i="1">
                                  <a:latin typeface="Cambria Math" panose="02040503050406030204" pitchFamily="18" charset="0"/>
                                </a:rPr>
                              </m:ctrlPr>
                            </m:sSubPr>
                            <m:e>
                              <m:r>
                                <a:rPr kumimoji="1" lang="en-US" altLang="ja-JP" i="1">
                                  <a:latin typeface="Cambria Math" panose="02040503050406030204" pitchFamily="18" charset="0"/>
                                </a:rPr>
                                <m:t>𝐸𝐶</m:t>
                              </m:r>
                            </m:e>
                            <m:sub>
                              <m:r>
                                <a:rPr kumimoji="1" lang="en-US" altLang="ja-JP" b="0" i="1" smtClean="0">
                                  <a:latin typeface="Cambria Math" panose="02040503050406030204" pitchFamily="18" charset="0"/>
                                </a:rPr>
                                <m:t>1</m:t>
                              </m:r>
                            </m:sub>
                          </m:sSub>
                        </m:den>
                      </m:f>
                      <m:r>
                        <a:rPr kumimoji="1" lang="en-US" altLang="ja-JP" i="1">
                          <a:latin typeface="Cambria Math" panose="02040503050406030204" pitchFamily="18" charset="0"/>
                          <a:ea typeface="Cambria Math" panose="02040503050406030204" pitchFamily="18" charset="0"/>
                        </a:rPr>
                        <m:t>×100</m:t>
                      </m:r>
                    </m:oMath>
                  </m:oMathPara>
                </a14:m>
                <a:endParaRPr kumimoji="1" lang="ja-JP" altLang="en-US" dirty="0"/>
              </a:p>
            </p:txBody>
          </p:sp>
        </mc:Choice>
        <mc:Fallback xmlns="">
          <p:sp>
            <p:nvSpPr>
              <p:cNvPr id="73" name="テキスト ボックス 72">
                <a:extLst>
                  <a:ext uri="{FF2B5EF4-FFF2-40B4-BE49-F238E27FC236}">
                    <a16:creationId xmlns:a16="http://schemas.microsoft.com/office/drawing/2014/main" id="{4CC552AA-3726-41E6-9F08-C378C944A693}"/>
                  </a:ext>
                </a:extLst>
              </p:cNvPr>
              <p:cNvSpPr txBox="1">
                <a:spLocks noRot="1" noChangeAspect="1" noMove="1" noResize="1" noEditPoints="1" noAdjustHandles="1" noChangeArrowheads="1" noChangeShapeType="1" noTextEdit="1"/>
              </p:cNvSpPr>
              <p:nvPr/>
            </p:nvSpPr>
            <p:spPr>
              <a:xfrm>
                <a:off x="8828576" y="4983501"/>
                <a:ext cx="2689604" cy="658065"/>
              </a:xfrm>
              <a:prstGeom prst="rect">
                <a:avLst/>
              </a:prstGeom>
              <a:blipFill>
                <a:blip r:embed="rId8"/>
                <a:stretch>
                  <a:fillRect/>
                </a:stretch>
              </a:blipFill>
            </p:spPr>
            <p:txBody>
              <a:bodyPr/>
              <a:lstStyle/>
              <a:p>
                <a:r>
                  <a:rPr lang="ja-JP" altLang="en-US">
                    <a:noFill/>
                  </a:rPr>
                  <a:t> </a:t>
                </a:r>
              </a:p>
            </p:txBody>
          </p:sp>
        </mc:Fallback>
      </mc:AlternateContent>
      <p:sp>
        <p:nvSpPr>
          <p:cNvPr id="80" name="テキスト プレースホルダー 5">
            <a:extLst>
              <a:ext uri="{FF2B5EF4-FFF2-40B4-BE49-F238E27FC236}">
                <a16:creationId xmlns:a16="http://schemas.microsoft.com/office/drawing/2014/main" id="{673B9984-FB55-4AC9-8A85-617C19C63396}"/>
              </a:ext>
            </a:extLst>
          </p:cNvPr>
          <p:cNvSpPr>
            <a:spLocks noGrp="1"/>
          </p:cNvSpPr>
          <p:nvPr>
            <p:ph type="body" sz="quarter" idx="11"/>
          </p:nvPr>
        </p:nvSpPr>
        <p:spPr>
          <a:xfrm>
            <a:off x="164629" y="1055247"/>
            <a:ext cx="12027371" cy="518094"/>
          </a:xfrm>
        </p:spPr>
        <p:txBody>
          <a:bodyPr>
            <a:normAutofit/>
          </a:bodyPr>
          <a:lstStyle/>
          <a:p>
            <a:pPr marL="342900" indent="-342900">
              <a:buFont typeface="Wingdings" panose="05000000000000000000" pitchFamily="2" charset="2"/>
              <a:buChar char="n"/>
            </a:pPr>
            <a:r>
              <a:rPr lang="en-US" altLang="ja-JP" sz="2800" dirty="0"/>
              <a:t>RO</a:t>
            </a:r>
            <a:r>
              <a:rPr lang="ja-JP" altLang="en-US" sz="2800" dirty="0"/>
              <a:t>膜性能は、除去率と回収率で測られている。</a:t>
            </a:r>
            <a:endParaRPr lang="en-US" altLang="ja-JP" sz="2800" dirty="0"/>
          </a:p>
        </p:txBody>
      </p:sp>
      <p:sp>
        <p:nvSpPr>
          <p:cNvPr id="81" name="テキスト ボックス 80">
            <a:extLst>
              <a:ext uri="{FF2B5EF4-FFF2-40B4-BE49-F238E27FC236}">
                <a16:creationId xmlns:a16="http://schemas.microsoft.com/office/drawing/2014/main" id="{613319B3-AA2C-48E8-ACEC-038A35BF099E}"/>
              </a:ext>
            </a:extLst>
          </p:cNvPr>
          <p:cNvSpPr txBox="1"/>
          <p:nvPr/>
        </p:nvSpPr>
        <p:spPr>
          <a:xfrm>
            <a:off x="2360889" y="5673479"/>
            <a:ext cx="7288003" cy="369332"/>
          </a:xfrm>
          <a:prstGeom prst="rect">
            <a:avLst/>
          </a:prstGeom>
          <a:noFill/>
        </p:spPr>
        <p:txBody>
          <a:bodyPr wrap="square" rtlCol="0">
            <a:spAutoFit/>
          </a:bodyPr>
          <a:lstStyle/>
          <a:p>
            <a:pPr algn="ctr"/>
            <a:r>
              <a:rPr kumimoji="1" lang="ja-JP" altLang="en-US" b="1" dirty="0"/>
              <a:t>膜性能を評価するには、どのデータを監視する必要があるか？</a:t>
            </a:r>
            <a:endParaRPr kumimoji="1" lang="en-US" altLang="ja-JP" b="1" dirty="0"/>
          </a:p>
        </p:txBody>
      </p:sp>
    </p:spTree>
    <p:extLst>
      <p:ext uri="{BB962C8B-B14F-4D97-AF65-F5344CB8AC3E}">
        <p14:creationId xmlns:p14="http://schemas.microsoft.com/office/powerpoint/2010/main" val="2123595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37258"/>
            <a:ext cx="11400125" cy="518094"/>
          </a:xfrm>
        </p:spPr>
        <p:txBody>
          <a:bodyPr/>
          <a:lstStyle/>
          <a:p>
            <a:r>
              <a:rPr lang="ja-JP" altLang="en-US" dirty="0"/>
              <a:t>解析まとめ</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22</a:t>
            </a:fld>
            <a:endParaRPr kumimoji="1" lang="ja-JP" altLang="en-US"/>
          </a:p>
        </p:txBody>
      </p:sp>
      <p:sp>
        <p:nvSpPr>
          <p:cNvPr id="8" name="テキスト ボックス 7">
            <a:extLst>
              <a:ext uri="{FF2B5EF4-FFF2-40B4-BE49-F238E27FC236}">
                <a16:creationId xmlns:a16="http://schemas.microsoft.com/office/drawing/2014/main" id="{5F97A9F2-6FCA-4120-8686-4D4B1CF339D7}"/>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a:t>
            </a:r>
            <a:r>
              <a:rPr kumimoji="1" lang="ja-JP" altLang="en-US" sz="1600" b="1" dirty="0">
                <a:solidFill>
                  <a:schemeClr val="bg1"/>
                </a:solidFill>
              </a:rPr>
              <a:t>今後のタスク</a:t>
            </a:r>
          </a:p>
        </p:txBody>
      </p:sp>
      <p:sp>
        <p:nvSpPr>
          <p:cNvPr id="7" name="テキスト ボックス 6">
            <a:extLst>
              <a:ext uri="{FF2B5EF4-FFF2-40B4-BE49-F238E27FC236}">
                <a16:creationId xmlns:a16="http://schemas.microsoft.com/office/drawing/2014/main" id="{4B7CC67C-7C48-4C41-B4B6-AEFE415AEA5E}"/>
              </a:ext>
            </a:extLst>
          </p:cNvPr>
          <p:cNvSpPr txBox="1"/>
          <p:nvPr/>
        </p:nvSpPr>
        <p:spPr>
          <a:xfrm>
            <a:off x="517055" y="1663174"/>
            <a:ext cx="7629041" cy="400110"/>
          </a:xfrm>
          <a:prstGeom prst="rect">
            <a:avLst/>
          </a:prstGeom>
          <a:noFill/>
        </p:spPr>
        <p:txBody>
          <a:bodyPr wrap="square" rtlCol="0">
            <a:spAutoFit/>
          </a:bodyPr>
          <a:lstStyle/>
          <a:p>
            <a:pPr marL="342900" indent="-342900">
              <a:buFont typeface="Wingdings" panose="05000000000000000000" pitchFamily="2" charset="2"/>
              <a:buChar char="l"/>
            </a:pPr>
            <a:r>
              <a:rPr kumimoji="1" lang="ja-JP" altLang="en-US" sz="2000" dirty="0"/>
              <a:t>全</a:t>
            </a:r>
            <a:r>
              <a:rPr kumimoji="1" lang="en-US" altLang="ja-JP" sz="2000" dirty="0"/>
              <a:t>Tag</a:t>
            </a:r>
            <a:r>
              <a:rPr kumimoji="1" lang="ja-JP" altLang="en-US" sz="2000" dirty="0"/>
              <a:t>リストと</a:t>
            </a:r>
            <a:r>
              <a:rPr kumimoji="1" lang="en-US" altLang="ja-JP" sz="2000" dirty="0"/>
              <a:t>P&amp;ID</a:t>
            </a:r>
            <a:r>
              <a:rPr kumimoji="1" lang="ja-JP" altLang="en-US" sz="2000" dirty="0"/>
              <a:t>をもとに、受領済のプラント情報を正確に把握する。</a:t>
            </a:r>
          </a:p>
        </p:txBody>
      </p:sp>
      <p:sp>
        <p:nvSpPr>
          <p:cNvPr id="9" name="テキスト ボックス 8">
            <a:extLst>
              <a:ext uri="{FF2B5EF4-FFF2-40B4-BE49-F238E27FC236}">
                <a16:creationId xmlns:a16="http://schemas.microsoft.com/office/drawing/2014/main" id="{42393679-F14C-4363-99AE-890CB50A86DE}"/>
              </a:ext>
            </a:extLst>
          </p:cNvPr>
          <p:cNvSpPr txBox="1"/>
          <p:nvPr/>
        </p:nvSpPr>
        <p:spPr>
          <a:xfrm>
            <a:off x="9832158" y="1716614"/>
            <a:ext cx="1452609" cy="369332"/>
          </a:xfrm>
          <a:prstGeom prst="rect">
            <a:avLst/>
          </a:prstGeom>
          <a:noFill/>
        </p:spPr>
        <p:txBody>
          <a:bodyPr wrap="square" rtlCol="0">
            <a:spAutoFit/>
          </a:bodyPr>
          <a:lstStyle/>
          <a:p>
            <a:pPr algn="ctr"/>
            <a:r>
              <a:rPr kumimoji="1" lang="ja-JP" altLang="en-US" dirty="0"/>
              <a:t>熊谷・</a:t>
            </a:r>
            <a:r>
              <a:rPr kumimoji="1" lang="en-US" altLang="ja-JP" dirty="0"/>
              <a:t>(</a:t>
            </a:r>
            <a:r>
              <a:rPr kumimoji="1" lang="ja-JP" altLang="en-US" dirty="0"/>
              <a:t>川田</a:t>
            </a:r>
            <a:r>
              <a:rPr kumimoji="1" lang="en-US" altLang="ja-JP" dirty="0"/>
              <a:t>)</a:t>
            </a:r>
            <a:endParaRPr kumimoji="1" lang="ja-JP" altLang="en-US" dirty="0"/>
          </a:p>
        </p:txBody>
      </p:sp>
      <p:sp>
        <p:nvSpPr>
          <p:cNvPr id="10" name="テキスト ボックス 9">
            <a:extLst>
              <a:ext uri="{FF2B5EF4-FFF2-40B4-BE49-F238E27FC236}">
                <a16:creationId xmlns:a16="http://schemas.microsoft.com/office/drawing/2014/main" id="{C3495000-C9BC-4FE4-8642-E25684A9250E}"/>
              </a:ext>
            </a:extLst>
          </p:cNvPr>
          <p:cNvSpPr txBox="1"/>
          <p:nvPr/>
        </p:nvSpPr>
        <p:spPr>
          <a:xfrm>
            <a:off x="9832158" y="985052"/>
            <a:ext cx="1452609" cy="400110"/>
          </a:xfrm>
          <a:prstGeom prst="rect">
            <a:avLst/>
          </a:prstGeom>
          <a:noFill/>
        </p:spPr>
        <p:txBody>
          <a:bodyPr wrap="square" rtlCol="0">
            <a:spAutoFit/>
          </a:bodyPr>
          <a:lstStyle/>
          <a:p>
            <a:pPr algn="ctr"/>
            <a:r>
              <a:rPr kumimoji="1" lang="ja-JP" altLang="en-US" sz="2000" dirty="0"/>
              <a:t>担当</a:t>
            </a:r>
          </a:p>
        </p:txBody>
      </p:sp>
      <p:sp>
        <p:nvSpPr>
          <p:cNvPr id="11" name="テキスト ボックス 10">
            <a:extLst>
              <a:ext uri="{FF2B5EF4-FFF2-40B4-BE49-F238E27FC236}">
                <a16:creationId xmlns:a16="http://schemas.microsoft.com/office/drawing/2014/main" id="{82D488AE-E2C1-47C9-AED9-94F77EF5B317}"/>
              </a:ext>
            </a:extLst>
          </p:cNvPr>
          <p:cNvSpPr txBox="1"/>
          <p:nvPr/>
        </p:nvSpPr>
        <p:spPr>
          <a:xfrm>
            <a:off x="9832158" y="2735153"/>
            <a:ext cx="1452609" cy="369332"/>
          </a:xfrm>
          <a:prstGeom prst="rect">
            <a:avLst/>
          </a:prstGeom>
          <a:noFill/>
        </p:spPr>
        <p:txBody>
          <a:bodyPr wrap="square" rtlCol="0">
            <a:spAutoFit/>
          </a:bodyPr>
          <a:lstStyle/>
          <a:p>
            <a:pPr algn="ctr"/>
            <a:r>
              <a:rPr kumimoji="1" lang="ja-JP" altLang="en-US" dirty="0"/>
              <a:t>井本</a:t>
            </a:r>
          </a:p>
        </p:txBody>
      </p:sp>
      <p:sp>
        <p:nvSpPr>
          <p:cNvPr id="12" name="テキスト ボックス 11">
            <a:extLst>
              <a:ext uri="{FF2B5EF4-FFF2-40B4-BE49-F238E27FC236}">
                <a16:creationId xmlns:a16="http://schemas.microsoft.com/office/drawing/2014/main" id="{99AA98AF-6337-4F47-88AF-BDFACE573B36}"/>
              </a:ext>
            </a:extLst>
          </p:cNvPr>
          <p:cNvSpPr txBox="1"/>
          <p:nvPr/>
        </p:nvSpPr>
        <p:spPr>
          <a:xfrm>
            <a:off x="9832158" y="3638589"/>
            <a:ext cx="1452609" cy="369332"/>
          </a:xfrm>
          <a:prstGeom prst="rect">
            <a:avLst/>
          </a:prstGeom>
          <a:noFill/>
        </p:spPr>
        <p:txBody>
          <a:bodyPr wrap="square" rtlCol="0">
            <a:spAutoFit/>
          </a:bodyPr>
          <a:lstStyle/>
          <a:p>
            <a:pPr algn="ctr"/>
            <a:r>
              <a:rPr kumimoji="1" lang="ja-JP" altLang="en-US" dirty="0"/>
              <a:t>川田</a:t>
            </a:r>
          </a:p>
        </p:txBody>
      </p:sp>
      <p:sp>
        <p:nvSpPr>
          <p:cNvPr id="14" name="テキスト ボックス 13">
            <a:extLst>
              <a:ext uri="{FF2B5EF4-FFF2-40B4-BE49-F238E27FC236}">
                <a16:creationId xmlns:a16="http://schemas.microsoft.com/office/drawing/2014/main" id="{D99F9071-5FEB-47B6-8FF5-083F4212E964}"/>
              </a:ext>
            </a:extLst>
          </p:cNvPr>
          <p:cNvSpPr txBox="1"/>
          <p:nvPr/>
        </p:nvSpPr>
        <p:spPr>
          <a:xfrm>
            <a:off x="768123" y="2137879"/>
            <a:ext cx="5731812" cy="400110"/>
          </a:xfrm>
          <a:prstGeom prst="rect">
            <a:avLst/>
          </a:prstGeom>
          <a:noFill/>
        </p:spPr>
        <p:txBody>
          <a:bodyPr wrap="square" rtlCol="0">
            <a:spAutoFit/>
          </a:bodyPr>
          <a:lstStyle/>
          <a:p>
            <a:pPr marL="342900" indent="-342900">
              <a:buFont typeface="Wingdings" panose="05000000000000000000" pitchFamily="2" charset="2"/>
              <a:buChar char="Ø"/>
            </a:pPr>
            <a:r>
              <a:rPr kumimoji="1" lang="ja-JP" altLang="en-US" sz="2000" dirty="0"/>
              <a:t>次回問合せの準備をしておく</a:t>
            </a:r>
          </a:p>
        </p:txBody>
      </p:sp>
      <p:sp>
        <p:nvSpPr>
          <p:cNvPr id="15" name="テキスト ボックス 14">
            <a:extLst>
              <a:ext uri="{FF2B5EF4-FFF2-40B4-BE49-F238E27FC236}">
                <a16:creationId xmlns:a16="http://schemas.microsoft.com/office/drawing/2014/main" id="{D5956854-B685-469C-8CBA-232C5710CDA8}"/>
              </a:ext>
            </a:extLst>
          </p:cNvPr>
          <p:cNvSpPr txBox="1"/>
          <p:nvPr/>
        </p:nvSpPr>
        <p:spPr>
          <a:xfrm>
            <a:off x="3951736" y="985052"/>
            <a:ext cx="1452609" cy="400110"/>
          </a:xfrm>
          <a:prstGeom prst="rect">
            <a:avLst/>
          </a:prstGeom>
          <a:noFill/>
        </p:spPr>
        <p:txBody>
          <a:bodyPr wrap="square" rtlCol="0">
            <a:spAutoFit/>
          </a:bodyPr>
          <a:lstStyle/>
          <a:p>
            <a:pPr algn="ctr"/>
            <a:r>
              <a:rPr kumimoji="1" lang="ja-JP" altLang="en-US" sz="2000" dirty="0"/>
              <a:t>タスク</a:t>
            </a:r>
          </a:p>
        </p:txBody>
      </p:sp>
      <p:cxnSp>
        <p:nvCxnSpPr>
          <p:cNvPr id="4" name="直線コネクタ 3">
            <a:extLst>
              <a:ext uri="{FF2B5EF4-FFF2-40B4-BE49-F238E27FC236}">
                <a16:creationId xmlns:a16="http://schemas.microsoft.com/office/drawing/2014/main" id="{3810A1FD-9AD2-480A-A959-B655D871606C}"/>
              </a:ext>
            </a:extLst>
          </p:cNvPr>
          <p:cNvCxnSpPr/>
          <p:nvPr/>
        </p:nvCxnSpPr>
        <p:spPr>
          <a:xfrm>
            <a:off x="409575" y="1385162"/>
            <a:ext cx="8353425" cy="0"/>
          </a:xfrm>
          <a:prstGeom prst="line">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884A16BB-9138-4D85-9AF2-0188172BBE1B}"/>
              </a:ext>
            </a:extLst>
          </p:cNvPr>
          <p:cNvCxnSpPr>
            <a:cxnSpLocks/>
          </p:cNvCxnSpPr>
          <p:nvPr/>
        </p:nvCxnSpPr>
        <p:spPr>
          <a:xfrm>
            <a:off x="9458603" y="1385162"/>
            <a:ext cx="2199718" cy="0"/>
          </a:xfrm>
          <a:prstGeom prst="line">
            <a:avLst/>
          </a:prstGeom>
          <a:ln w="19050">
            <a:solidFill>
              <a:schemeClr val="bg1">
                <a:lumMod val="65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4D72832E-D2CD-403F-B69F-1183A561E5DA}"/>
              </a:ext>
            </a:extLst>
          </p:cNvPr>
          <p:cNvSpPr txBox="1"/>
          <p:nvPr/>
        </p:nvSpPr>
        <p:spPr>
          <a:xfrm>
            <a:off x="517054" y="2705241"/>
            <a:ext cx="7629041" cy="400110"/>
          </a:xfrm>
          <a:prstGeom prst="rect">
            <a:avLst/>
          </a:prstGeom>
          <a:noFill/>
        </p:spPr>
        <p:txBody>
          <a:bodyPr wrap="square" rtlCol="0">
            <a:spAutoFit/>
          </a:bodyPr>
          <a:lstStyle/>
          <a:p>
            <a:pPr marL="342900" indent="-342900">
              <a:buFont typeface="Wingdings" panose="05000000000000000000" pitchFamily="2" charset="2"/>
              <a:buChar char="l"/>
            </a:pPr>
            <a:r>
              <a:rPr kumimoji="1" lang="en-US" altLang="ja-JP" sz="2000" dirty="0"/>
              <a:t>RO</a:t>
            </a:r>
            <a:r>
              <a:rPr kumimoji="1" lang="ja-JP" altLang="en-US" sz="2000" dirty="0"/>
              <a:t>膜周辺の単体データについても、トレンド図を作成する。</a:t>
            </a:r>
          </a:p>
        </p:txBody>
      </p:sp>
      <p:sp>
        <p:nvSpPr>
          <p:cNvPr id="18" name="テキスト ボックス 17">
            <a:extLst>
              <a:ext uri="{FF2B5EF4-FFF2-40B4-BE49-F238E27FC236}">
                <a16:creationId xmlns:a16="http://schemas.microsoft.com/office/drawing/2014/main" id="{39C8C8D5-72DC-4460-8A90-6B8E4511D151}"/>
              </a:ext>
            </a:extLst>
          </p:cNvPr>
          <p:cNvSpPr txBox="1"/>
          <p:nvPr/>
        </p:nvSpPr>
        <p:spPr>
          <a:xfrm>
            <a:off x="768123" y="3206957"/>
            <a:ext cx="5731812" cy="400110"/>
          </a:xfrm>
          <a:prstGeom prst="rect">
            <a:avLst/>
          </a:prstGeom>
          <a:noFill/>
        </p:spPr>
        <p:txBody>
          <a:bodyPr wrap="square" rtlCol="0">
            <a:spAutoFit/>
          </a:bodyPr>
          <a:lstStyle/>
          <a:p>
            <a:pPr marL="342900" indent="-342900">
              <a:buFont typeface="Wingdings" panose="05000000000000000000" pitchFamily="2" charset="2"/>
              <a:buChar char="Ø"/>
            </a:pPr>
            <a:r>
              <a:rPr kumimoji="1" lang="ja-JP" altLang="en-US" sz="2000" dirty="0"/>
              <a:t>透過圧力・流量含む</a:t>
            </a:r>
          </a:p>
        </p:txBody>
      </p:sp>
      <p:sp>
        <p:nvSpPr>
          <p:cNvPr id="19" name="テキスト ボックス 18">
            <a:extLst>
              <a:ext uri="{FF2B5EF4-FFF2-40B4-BE49-F238E27FC236}">
                <a16:creationId xmlns:a16="http://schemas.microsoft.com/office/drawing/2014/main" id="{0A330D2E-E4DD-46D6-9A18-965E39E365FD}"/>
              </a:ext>
            </a:extLst>
          </p:cNvPr>
          <p:cNvSpPr txBox="1"/>
          <p:nvPr/>
        </p:nvSpPr>
        <p:spPr>
          <a:xfrm>
            <a:off x="768122" y="3620253"/>
            <a:ext cx="7556727" cy="400110"/>
          </a:xfrm>
          <a:prstGeom prst="rect">
            <a:avLst/>
          </a:prstGeom>
          <a:noFill/>
        </p:spPr>
        <p:txBody>
          <a:bodyPr wrap="square" rtlCol="0">
            <a:spAutoFit/>
          </a:bodyPr>
          <a:lstStyle/>
          <a:p>
            <a:pPr marL="342900" indent="-342900">
              <a:buFont typeface="Wingdings" panose="05000000000000000000" pitchFamily="2" charset="2"/>
              <a:buChar char="Ø"/>
            </a:pPr>
            <a:r>
              <a:rPr kumimoji="1" lang="ja-JP" altLang="en-US" sz="2000" dirty="0"/>
              <a:t>ただし、流量は温度補正の可能性があるため、東レシートから確認</a:t>
            </a:r>
          </a:p>
        </p:txBody>
      </p:sp>
      <p:sp>
        <p:nvSpPr>
          <p:cNvPr id="20" name="テキスト ボックス 19">
            <a:extLst>
              <a:ext uri="{FF2B5EF4-FFF2-40B4-BE49-F238E27FC236}">
                <a16:creationId xmlns:a16="http://schemas.microsoft.com/office/drawing/2014/main" id="{D1FAE855-4BAA-4B7B-8D9E-F3EF3AA63625}"/>
              </a:ext>
            </a:extLst>
          </p:cNvPr>
          <p:cNvSpPr txBox="1"/>
          <p:nvPr/>
        </p:nvSpPr>
        <p:spPr>
          <a:xfrm>
            <a:off x="517054" y="4321731"/>
            <a:ext cx="7629041" cy="400110"/>
          </a:xfrm>
          <a:prstGeom prst="rect">
            <a:avLst/>
          </a:prstGeom>
          <a:noFill/>
        </p:spPr>
        <p:txBody>
          <a:bodyPr wrap="square" rtlCol="0">
            <a:spAutoFit/>
          </a:bodyPr>
          <a:lstStyle/>
          <a:p>
            <a:pPr marL="342900" indent="-342900">
              <a:buFont typeface="Wingdings" panose="05000000000000000000" pitchFamily="2" charset="2"/>
              <a:buChar char="l"/>
            </a:pPr>
            <a:r>
              <a:rPr kumimoji="1" lang="ja-JP" altLang="en-US" sz="2000" dirty="0"/>
              <a:t>一部のデータに限定して、分析する。</a:t>
            </a:r>
          </a:p>
        </p:txBody>
      </p:sp>
      <p:sp>
        <p:nvSpPr>
          <p:cNvPr id="21" name="テキスト ボックス 20">
            <a:extLst>
              <a:ext uri="{FF2B5EF4-FFF2-40B4-BE49-F238E27FC236}">
                <a16:creationId xmlns:a16="http://schemas.microsoft.com/office/drawing/2014/main" id="{314BB97F-583C-439F-8F43-063D52CA7CAC}"/>
              </a:ext>
            </a:extLst>
          </p:cNvPr>
          <p:cNvSpPr txBox="1"/>
          <p:nvPr/>
        </p:nvSpPr>
        <p:spPr>
          <a:xfrm>
            <a:off x="9832158" y="4321731"/>
            <a:ext cx="1452609" cy="369332"/>
          </a:xfrm>
          <a:prstGeom prst="rect">
            <a:avLst/>
          </a:prstGeom>
          <a:noFill/>
        </p:spPr>
        <p:txBody>
          <a:bodyPr wrap="square" rtlCol="0">
            <a:spAutoFit/>
          </a:bodyPr>
          <a:lstStyle/>
          <a:p>
            <a:pPr algn="ctr"/>
            <a:r>
              <a:rPr kumimoji="1" lang="ja-JP" altLang="en-US" dirty="0"/>
              <a:t>井本</a:t>
            </a:r>
          </a:p>
        </p:txBody>
      </p:sp>
      <p:sp>
        <p:nvSpPr>
          <p:cNvPr id="22" name="テキスト ボックス 21">
            <a:extLst>
              <a:ext uri="{FF2B5EF4-FFF2-40B4-BE49-F238E27FC236}">
                <a16:creationId xmlns:a16="http://schemas.microsoft.com/office/drawing/2014/main" id="{A933AC2D-B424-48D2-9EAD-A57B736B45BD}"/>
              </a:ext>
            </a:extLst>
          </p:cNvPr>
          <p:cNvSpPr txBox="1"/>
          <p:nvPr/>
        </p:nvSpPr>
        <p:spPr>
          <a:xfrm>
            <a:off x="768122" y="4819480"/>
            <a:ext cx="7629040" cy="400110"/>
          </a:xfrm>
          <a:prstGeom prst="rect">
            <a:avLst/>
          </a:prstGeom>
          <a:noFill/>
        </p:spPr>
        <p:txBody>
          <a:bodyPr wrap="square" rtlCol="0">
            <a:spAutoFit/>
          </a:bodyPr>
          <a:lstStyle/>
          <a:p>
            <a:pPr marL="342900" indent="-342900">
              <a:buFont typeface="Wingdings" panose="05000000000000000000" pitchFamily="2" charset="2"/>
              <a:buChar char="Ø"/>
            </a:pPr>
            <a:r>
              <a:rPr kumimoji="1" lang="ja-JP" altLang="en-US" sz="2000" dirty="0"/>
              <a:t>洗浄未発生の期間に限定</a:t>
            </a:r>
            <a:r>
              <a:rPr kumimoji="1" lang="ja-JP" altLang="en-US" dirty="0"/>
              <a:t>（ただし、複数の期間で試す方が良い）</a:t>
            </a:r>
          </a:p>
        </p:txBody>
      </p:sp>
      <p:sp>
        <p:nvSpPr>
          <p:cNvPr id="23" name="テキスト ボックス 22">
            <a:extLst>
              <a:ext uri="{FF2B5EF4-FFF2-40B4-BE49-F238E27FC236}">
                <a16:creationId xmlns:a16="http://schemas.microsoft.com/office/drawing/2014/main" id="{58A41352-DB52-41CB-AB13-4D3567A9088A}"/>
              </a:ext>
            </a:extLst>
          </p:cNvPr>
          <p:cNvSpPr txBox="1"/>
          <p:nvPr/>
        </p:nvSpPr>
        <p:spPr>
          <a:xfrm>
            <a:off x="768122" y="5257933"/>
            <a:ext cx="7629040" cy="707886"/>
          </a:xfrm>
          <a:prstGeom prst="rect">
            <a:avLst/>
          </a:prstGeom>
          <a:noFill/>
        </p:spPr>
        <p:txBody>
          <a:bodyPr wrap="square" rtlCol="0">
            <a:spAutoFit/>
          </a:bodyPr>
          <a:lstStyle/>
          <a:p>
            <a:pPr marL="342900" indent="-342900">
              <a:buFont typeface="Wingdings" panose="05000000000000000000" pitchFamily="2" charset="2"/>
              <a:buChar char="Ø"/>
            </a:pPr>
            <a:r>
              <a:rPr kumimoji="1" lang="ja-JP" altLang="en-US" sz="2000" dirty="0"/>
              <a:t>透過水質は「透過導電率の悪化」に注目</a:t>
            </a:r>
            <a:endParaRPr kumimoji="1" lang="en-US" altLang="ja-JP" sz="2000" dirty="0"/>
          </a:p>
          <a:p>
            <a:r>
              <a:rPr kumimoji="1" lang="ja-JP" altLang="en-US" sz="2000" dirty="0"/>
              <a:t>　　</a:t>
            </a:r>
            <a:r>
              <a:rPr kumimoji="1" lang="ja-JP" altLang="en-US" dirty="0"/>
              <a:t>（水温などの外乱について網羅的に関係を確認）</a:t>
            </a:r>
            <a:endParaRPr kumimoji="1" lang="ja-JP" altLang="en-US" sz="1600" dirty="0"/>
          </a:p>
        </p:txBody>
      </p:sp>
    </p:spTree>
    <p:extLst>
      <p:ext uri="{BB962C8B-B14F-4D97-AF65-F5344CB8AC3E}">
        <p14:creationId xmlns:p14="http://schemas.microsoft.com/office/powerpoint/2010/main" val="2277757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四角形: 角を丸くする 13">
            <a:extLst>
              <a:ext uri="{FF2B5EF4-FFF2-40B4-BE49-F238E27FC236}">
                <a16:creationId xmlns:a16="http://schemas.microsoft.com/office/drawing/2014/main" id="{4F11151E-E2B7-4E3A-85E3-C826F0FF7B77}"/>
              </a:ext>
            </a:extLst>
          </p:cNvPr>
          <p:cNvSpPr/>
          <p:nvPr/>
        </p:nvSpPr>
        <p:spPr>
          <a:xfrm>
            <a:off x="2009776" y="1897894"/>
            <a:ext cx="9998005" cy="4140955"/>
          </a:xfrm>
          <a:prstGeom prst="roundRect">
            <a:avLst/>
          </a:prstGeom>
          <a:solidFill>
            <a:schemeClr val="accent4">
              <a:lumMod val="20000"/>
              <a:lumOff val="8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四角形: 角を丸くする 12">
            <a:extLst>
              <a:ext uri="{FF2B5EF4-FFF2-40B4-BE49-F238E27FC236}">
                <a16:creationId xmlns:a16="http://schemas.microsoft.com/office/drawing/2014/main" id="{F6AEB7CB-1CB6-4056-8462-C0939F4351E4}"/>
              </a:ext>
            </a:extLst>
          </p:cNvPr>
          <p:cNvSpPr/>
          <p:nvPr/>
        </p:nvSpPr>
        <p:spPr>
          <a:xfrm>
            <a:off x="2126788" y="2033422"/>
            <a:ext cx="9681514" cy="2690978"/>
          </a:xfrm>
          <a:prstGeom prst="roundRect">
            <a:avLst/>
          </a:prstGeom>
          <a:solidFill>
            <a:schemeClr val="accent3">
              <a:lumMod val="20000"/>
              <a:lumOff val="80000"/>
            </a:schemeClr>
          </a:solid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四角形: 角を丸くする 3">
            <a:extLst>
              <a:ext uri="{FF2B5EF4-FFF2-40B4-BE49-F238E27FC236}">
                <a16:creationId xmlns:a16="http://schemas.microsoft.com/office/drawing/2014/main" id="{668959F0-9718-4142-AEFE-BA590C3A62E7}"/>
              </a:ext>
            </a:extLst>
          </p:cNvPr>
          <p:cNvSpPr/>
          <p:nvPr/>
        </p:nvSpPr>
        <p:spPr>
          <a:xfrm>
            <a:off x="2311863" y="2173678"/>
            <a:ext cx="7753349" cy="1154592"/>
          </a:xfrm>
          <a:prstGeom prst="roundRect">
            <a:avLst/>
          </a:prstGeom>
          <a:solidFill>
            <a:schemeClr val="accent2">
              <a:lumMod val="20000"/>
              <a:lumOff val="80000"/>
            </a:schemeClr>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解析方針：細分化された目的</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3</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600165"/>
          </a:xfrm>
        </p:spPr>
        <p:txBody>
          <a:bodyPr/>
          <a:lstStyle/>
          <a:p>
            <a:r>
              <a:rPr lang="ja-JP" altLang="en-US" sz="2800" dirty="0"/>
              <a:t>目的を細分化すると、下記の</a:t>
            </a:r>
            <a:r>
              <a:rPr lang="en-US" altLang="ja-JP" sz="2800" dirty="0"/>
              <a:t>3</a:t>
            </a:r>
            <a:r>
              <a:rPr lang="ja-JP" altLang="en-US" sz="2800" dirty="0"/>
              <a:t>段階に分けられる。</a:t>
            </a:r>
            <a:endParaRPr lang="en-US" altLang="ja-JP" sz="2800" dirty="0"/>
          </a:p>
          <a:p>
            <a:endParaRPr lang="en-US" altLang="ja-JP" sz="3200" dirty="0"/>
          </a:p>
        </p:txBody>
      </p:sp>
      <p:sp>
        <p:nvSpPr>
          <p:cNvPr id="10" name="テキスト ボックス 9">
            <a:extLst>
              <a:ext uri="{FF2B5EF4-FFF2-40B4-BE49-F238E27FC236}">
                <a16:creationId xmlns:a16="http://schemas.microsoft.com/office/drawing/2014/main" id="{2C1FA309-9A34-48FA-8814-E3337948DD3C}"/>
              </a:ext>
            </a:extLst>
          </p:cNvPr>
          <p:cNvSpPr txBox="1"/>
          <p:nvPr/>
        </p:nvSpPr>
        <p:spPr>
          <a:xfrm>
            <a:off x="2374430" y="4829436"/>
            <a:ext cx="6293320" cy="400110"/>
          </a:xfrm>
          <a:prstGeom prst="rect">
            <a:avLst/>
          </a:prstGeom>
          <a:noFill/>
        </p:spPr>
        <p:txBody>
          <a:bodyPr wrap="square" rtlCol="0">
            <a:spAutoFit/>
          </a:bodyPr>
          <a:lstStyle/>
          <a:p>
            <a:r>
              <a:rPr kumimoji="1" lang="ja-JP" altLang="en-US" sz="2000" b="1" dirty="0">
                <a:solidFill>
                  <a:schemeClr val="accent4"/>
                </a:solidFill>
              </a:rPr>
              <a:t>（</a:t>
            </a:r>
            <a:r>
              <a:rPr kumimoji="1" lang="en-US" altLang="ja-JP" sz="2000" b="1" dirty="0">
                <a:solidFill>
                  <a:schemeClr val="accent4"/>
                </a:solidFill>
              </a:rPr>
              <a:t>3</a:t>
            </a:r>
            <a:r>
              <a:rPr kumimoji="1" lang="ja-JP" altLang="en-US" sz="2000" b="1" dirty="0">
                <a:solidFill>
                  <a:schemeClr val="accent4"/>
                </a:solidFill>
              </a:rPr>
              <a:t>）</a:t>
            </a:r>
            <a:r>
              <a:rPr kumimoji="1" lang="en-US" altLang="ja-JP" sz="2000" b="1" dirty="0">
                <a:solidFill>
                  <a:schemeClr val="accent4"/>
                </a:solidFill>
              </a:rPr>
              <a:t>RO</a:t>
            </a:r>
            <a:r>
              <a:rPr kumimoji="1" lang="ja-JP" altLang="en-US" sz="2000" b="1" dirty="0">
                <a:solidFill>
                  <a:schemeClr val="accent4"/>
                </a:solidFill>
              </a:rPr>
              <a:t>膜劣化も考慮した運転</a:t>
            </a:r>
            <a:r>
              <a:rPr kumimoji="1" lang="ja-JP" altLang="en-US" sz="2000" dirty="0">
                <a:solidFill>
                  <a:schemeClr val="accent4"/>
                </a:solidFill>
              </a:rPr>
              <a:t>（膜延命）</a:t>
            </a:r>
          </a:p>
        </p:txBody>
      </p:sp>
      <p:sp>
        <p:nvSpPr>
          <p:cNvPr id="11" name="テキスト ボックス 10">
            <a:extLst>
              <a:ext uri="{FF2B5EF4-FFF2-40B4-BE49-F238E27FC236}">
                <a16:creationId xmlns:a16="http://schemas.microsoft.com/office/drawing/2014/main" id="{A7158FDF-6F8A-4566-BAD7-DA64286E70C5}"/>
              </a:ext>
            </a:extLst>
          </p:cNvPr>
          <p:cNvSpPr txBox="1"/>
          <p:nvPr/>
        </p:nvSpPr>
        <p:spPr>
          <a:xfrm>
            <a:off x="2374429" y="2316142"/>
            <a:ext cx="7121995" cy="400110"/>
          </a:xfrm>
          <a:prstGeom prst="rect">
            <a:avLst/>
          </a:prstGeom>
          <a:noFill/>
        </p:spPr>
        <p:txBody>
          <a:bodyPr wrap="square" rtlCol="0">
            <a:spAutoFit/>
          </a:bodyPr>
          <a:lstStyle/>
          <a:p>
            <a:r>
              <a:rPr kumimoji="1" lang="ja-JP" altLang="en-US" sz="2000" b="1" dirty="0">
                <a:solidFill>
                  <a:schemeClr val="accent2"/>
                </a:solidFill>
              </a:rPr>
              <a:t>（</a:t>
            </a:r>
            <a:r>
              <a:rPr kumimoji="1" lang="en-US" altLang="ja-JP" sz="2000" b="1" dirty="0">
                <a:solidFill>
                  <a:schemeClr val="accent2"/>
                </a:solidFill>
              </a:rPr>
              <a:t>1</a:t>
            </a:r>
            <a:r>
              <a:rPr kumimoji="1" lang="ja-JP" altLang="en-US" sz="2000" b="1" dirty="0">
                <a:solidFill>
                  <a:schemeClr val="accent2"/>
                </a:solidFill>
              </a:rPr>
              <a:t>）流入・透過水質を考慮した運転</a:t>
            </a:r>
            <a:r>
              <a:rPr kumimoji="1" lang="ja-JP" altLang="en-US" sz="2000" dirty="0">
                <a:solidFill>
                  <a:schemeClr val="accent2"/>
                </a:solidFill>
              </a:rPr>
              <a:t>（水質の確保）</a:t>
            </a:r>
          </a:p>
        </p:txBody>
      </p:sp>
      <p:sp>
        <p:nvSpPr>
          <p:cNvPr id="12" name="テキスト ボックス 11">
            <a:extLst>
              <a:ext uri="{FF2B5EF4-FFF2-40B4-BE49-F238E27FC236}">
                <a16:creationId xmlns:a16="http://schemas.microsoft.com/office/drawing/2014/main" id="{FA787045-5D4E-48E1-BD0D-293338FF4A8E}"/>
              </a:ext>
            </a:extLst>
          </p:cNvPr>
          <p:cNvSpPr txBox="1"/>
          <p:nvPr/>
        </p:nvSpPr>
        <p:spPr>
          <a:xfrm>
            <a:off x="2374429" y="3510335"/>
            <a:ext cx="6817196" cy="400110"/>
          </a:xfrm>
          <a:prstGeom prst="rect">
            <a:avLst/>
          </a:prstGeom>
          <a:noFill/>
        </p:spPr>
        <p:txBody>
          <a:bodyPr wrap="square" rtlCol="0">
            <a:spAutoFit/>
          </a:bodyPr>
          <a:lstStyle/>
          <a:p>
            <a:r>
              <a:rPr kumimoji="1" lang="ja-JP" altLang="en-US" sz="2000" b="1" dirty="0">
                <a:solidFill>
                  <a:schemeClr val="accent3">
                    <a:lumMod val="75000"/>
                  </a:schemeClr>
                </a:solidFill>
              </a:rPr>
              <a:t>（</a:t>
            </a:r>
            <a:r>
              <a:rPr kumimoji="1" lang="en-US" altLang="ja-JP" sz="2000" b="1" dirty="0">
                <a:solidFill>
                  <a:schemeClr val="accent3">
                    <a:lumMod val="75000"/>
                  </a:schemeClr>
                </a:solidFill>
              </a:rPr>
              <a:t>2</a:t>
            </a:r>
            <a:r>
              <a:rPr kumimoji="1" lang="ja-JP" altLang="en-US" sz="2000" b="1" dirty="0">
                <a:solidFill>
                  <a:schemeClr val="accent3">
                    <a:lumMod val="75000"/>
                  </a:schemeClr>
                </a:solidFill>
              </a:rPr>
              <a:t>）</a:t>
            </a:r>
            <a:r>
              <a:rPr kumimoji="1" lang="en-US" altLang="ja-JP" sz="2000" b="1" dirty="0">
                <a:solidFill>
                  <a:schemeClr val="accent3">
                    <a:lumMod val="75000"/>
                  </a:schemeClr>
                </a:solidFill>
              </a:rPr>
              <a:t>RO</a:t>
            </a:r>
            <a:r>
              <a:rPr kumimoji="1" lang="ja-JP" altLang="en-US" sz="2000" b="1" dirty="0">
                <a:solidFill>
                  <a:schemeClr val="accent3">
                    <a:lumMod val="75000"/>
                  </a:schemeClr>
                </a:solidFill>
              </a:rPr>
              <a:t>膜閉塞状態も考慮した運転</a:t>
            </a:r>
            <a:r>
              <a:rPr kumimoji="1" lang="ja-JP" altLang="en-US" sz="2000" dirty="0">
                <a:solidFill>
                  <a:schemeClr val="accent3">
                    <a:lumMod val="75000"/>
                  </a:schemeClr>
                </a:solidFill>
              </a:rPr>
              <a:t>（膜閉塞状態の監視）</a:t>
            </a:r>
          </a:p>
        </p:txBody>
      </p:sp>
      <p:sp>
        <p:nvSpPr>
          <p:cNvPr id="15" name="矢印: 下 14">
            <a:extLst>
              <a:ext uri="{FF2B5EF4-FFF2-40B4-BE49-F238E27FC236}">
                <a16:creationId xmlns:a16="http://schemas.microsoft.com/office/drawing/2014/main" id="{58AE49A3-5AB9-4482-95DC-0A19C7D96E96}"/>
              </a:ext>
            </a:extLst>
          </p:cNvPr>
          <p:cNvSpPr/>
          <p:nvPr/>
        </p:nvSpPr>
        <p:spPr>
          <a:xfrm rot="16200000">
            <a:off x="2619994" y="2784121"/>
            <a:ext cx="234205" cy="405690"/>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42B87CE3-F971-4E22-A804-A45B260D7273}"/>
              </a:ext>
            </a:extLst>
          </p:cNvPr>
          <p:cNvSpPr txBox="1"/>
          <p:nvPr/>
        </p:nvSpPr>
        <p:spPr>
          <a:xfrm>
            <a:off x="3111386" y="2799504"/>
            <a:ext cx="6521641" cy="400110"/>
          </a:xfrm>
          <a:prstGeom prst="rect">
            <a:avLst/>
          </a:prstGeom>
          <a:noFill/>
        </p:spPr>
        <p:txBody>
          <a:bodyPr wrap="square" rtlCol="0">
            <a:spAutoFit/>
          </a:bodyPr>
          <a:lstStyle/>
          <a:p>
            <a:r>
              <a:rPr kumimoji="1" lang="ja-JP" altLang="en-US" sz="2000" dirty="0"/>
              <a:t>再生水需要をギリギリ満たすように、過度な薬液添加を削減</a:t>
            </a:r>
          </a:p>
        </p:txBody>
      </p:sp>
      <p:sp>
        <p:nvSpPr>
          <p:cNvPr id="17" name="矢印: 下 16">
            <a:extLst>
              <a:ext uri="{FF2B5EF4-FFF2-40B4-BE49-F238E27FC236}">
                <a16:creationId xmlns:a16="http://schemas.microsoft.com/office/drawing/2014/main" id="{BC9876CB-148B-43FE-849C-9F3FD4F11863}"/>
              </a:ext>
            </a:extLst>
          </p:cNvPr>
          <p:cNvSpPr/>
          <p:nvPr/>
        </p:nvSpPr>
        <p:spPr>
          <a:xfrm rot="16200000">
            <a:off x="2619991" y="3928077"/>
            <a:ext cx="234205" cy="405690"/>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8" name="テキスト ボックス 17">
            <a:extLst>
              <a:ext uri="{FF2B5EF4-FFF2-40B4-BE49-F238E27FC236}">
                <a16:creationId xmlns:a16="http://schemas.microsoft.com/office/drawing/2014/main" id="{D1D6A2CE-1B5D-4AE6-AA46-0C8472317724}"/>
              </a:ext>
            </a:extLst>
          </p:cNvPr>
          <p:cNvSpPr txBox="1"/>
          <p:nvPr/>
        </p:nvSpPr>
        <p:spPr>
          <a:xfrm>
            <a:off x="3111385" y="3943460"/>
            <a:ext cx="8816620" cy="707886"/>
          </a:xfrm>
          <a:prstGeom prst="rect">
            <a:avLst/>
          </a:prstGeom>
          <a:noFill/>
        </p:spPr>
        <p:txBody>
          <a:bodyPr wrap="square" rtlCol="0">
            <a:spAutoFit/>
          </a:bodyPr>
          <a:lstStyle/>
          <a:p>
            <a:r>
              <a:rPr kumimoji="1" lang="ja-JP" altLang="en-US" sz="2000" dirty="0"/>
              <a:t>閉塞度が基準を満たすときに膜を洗浄する、最低限の閉塞防止を実施</a:t>
            </a:r>
            <a:endParaRPr kumimoji="1" lang="en-US" altLang="ja-JP" sz="2000" dirty="0"/>
          </a:p>
          <a:p>
            <a:r>
              <a:rPr kumimoji="1" lang="ja-JP" altLang="en-US" sz="2000" dirty="0"/>
              <a:t>（過度な薬液洗浄／閉塞防止剤を削減）</a:t>
            </a:r>
          </a:p>
        </p:txBody>
      </p:sp>
      <p:sp>
        <p:nvSpPr>
          <p:cNvPr id="19" name="矢印: 下 18">
            <a:extLst>
              <a:ext uri="{FF2B5EF4-FFF2-40B4-BE49-F238E27FC236}">
                <a16:creationId xmlns:a16="http://schemas.microsoft.com/office/drawing/2014/main" id="{4A2A25CC-EA88-414F-9974-AD31B50AAB42}"/>
              </a:ext>
            </a:extLst>
          </p:cNvPr>
          <p:cNvSpPr/>
          <p:nvPr/>
        </p:nvSpPr>
        <p:spPr>
          <a:xfrm rot="16200000">
            <a:off x="2619989" y="5223681"/>
            <a:ext cx="234205" cy="405690"/>
          </a:xfrm>
          <a:prstGeom prst="downArrow">
            <a:avLst/>
          </a:prstGeom>
          <a:solidFill>
            <a:schemeClr val="bg1">
              <a:lumMod val="8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テキスト ボックス 19">
            <a:extLst>
              <a:ext uri="{FF2B5EF4-FFF2-40B4-BE49-F238E27FC236}">
                <a16:creationId xmlns:a16="http://schemas.microsoft.com/office/drawing/2014/main" id="{E5DD762A-9EF6-401B-A3E2-D46B0186BF1D}"/>
              </a:ext>
            </a:extLst>
          </p:cNvPr>
          <p:cNvSpPr txBox="1"/>
          <p:nvPr/>
        </p:nvSpPr>
        <p:spPr>
          <a:xfrm>
            <a:off x="3111382" y="5239064"/>
            <a:ext cx="8337667" cy="707886"/>
          </a:xfrm>
          <a:prstGeom prst="rect">
            <a:avLst/>
          </a:prstGeom>
          <a:noFill/>
        </p:spPr>
        <p:txBody>
          <a:bodyPr wrap="square" rtlCol="0">
            <a:spAutoFit/>
          </a:bodyPr>
          <a:lstStyle/>
          <a:p>
            <a:r>
              <a:rPr kumimoji="1" lang="ja-JP" altLang="en-US" sz="2000" dirty="0"/>
              <a:t>運転を継続し、膜寿命が基準を満たすときに膜を交換（無駄な交換を削減）</a:t>
            </a:r>
            <a:endParaRPr kumimoji="1" lang="en-US" altLang="ja-JP" sz="2000" dirty="0"/>
          </a:p>
          <a:p>
            <a:r>
              <a:rPr kumimoji="1" lang="ja-JP" altLang="en-US" sz="2000" dirty="0"/>
              <a:t>（膜劣化が激しい場合はそれをカバーして、延命させるなど）</a:t>
            </a:r>
            <a:endParaRPr kumimoji="1" lang="en-US" altLang="ja-JP" sz="2000" dirty="0"/>
          </a:p>
        </p:txBody>
      </p:sp>
      <p:sp>
        <p:nvSpPr>
          <p:cNvPr id="21" name="右中かっこ 20">
            <a:extLst>
              <a:ext uri="{FF2B5EF4-FFF2-40B4-BE49-F238E27FC236}">
                <a16:creationId xmlns:a16="http://schemas.microsoft.com/office/drawing/2014/main" id="{E955D4C8-C790-4112-BCB4-0C6A659CEA71}"/>
              </a:ext>
            </a:extLst>
          </p:cNvPr>
          <p:cNvSpPr/>
          <p:nvPr/>
        </p:nvSpPr>
        <p:spPr>
          <a:xfrm rot="10800000">
            <a:off x="1596849" y="3360549"/>
            <a:ext cx="317676" cy="2678299"/>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0EA0F806-B452-4F06-A326-E76B799B3903}"/>
              </a:ext>
            </a:extLst>
          </p:cNvPr>
          <p:cNvSpPr txBox="1"/>
          <p:nvPr/>
        </p:nvSpPr>
        <p:spPr>
          <a:xfrm>
            <a:off x="85130" y="2415785"/>
            <a:ext cx="1449799" cy="646331"/>
          </a:xfrm>
          <a:prstGeom prst="rect">
            <a:avLst/>
          </a:prstGeom>
          <a:noFill/>
        </p:spPr>
        <p:txBody>
          <a:bodyPr wrap="square" rtlCol="0">
            <a:spAutoFit/>
          </a:bodyPr>
          <a:lstStyle/>
          <a:p>
            <a:pPr algn="ctr"/>
            <a:r>
              <a:rPr kumimoji="1" lang="ja-JP" altLang="en-US" b="1" dirty="0"/>
              <a:t>膜状態固定の最適化</a:t>
            </a:r>
            <a:endParaRPr kumimoji="1" lang="ja-JP" altLang="en-US" dirty="0"/>
          </a:p>
        </p:txBody>
      </p:sp>
      <p:sp>
        <p:nvSpPr>
          <p:cNvPr id="24" name="右中かっこ 23">
            <a:extLst>
              <a:ext uri="{FF2B5EF4-FFF2-40B4-BE49-F238E27FC236}">
                <a16:creationId xmlns:a16="http://schemas.microsoft.com/office/drawing/2014/main" id="{7B9E8167-6D70-49BE-9818-5844466A66BD}"/>
              </a:ext>
            </a:extLst>
          </p:cNvPr>
          <p:cNvSpPr/>
          <p:nvPr/>
        </p:nvSpPr>
        <p:spPr>
          <a:xfrm rot="10800000">
            <a:off x="1594790" y="2173678"/>
            <a:ext cx="319735" cy="1130545"/>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07D4771B-AA8C-4F5C-B93B-BF7BE3A59FC5}"/>
              </a:ext>
            </a:extLst>
          </p:cNvPr>
          <p:cNvSpPr txBox="1"/>
          <p:nvPr/>
        </p:nvSpPr>
        <p:spPr>
          <a:xfrm>
            <a:off x="85130" y="4259896"/>
            <a:ext cx="1449799" cy="923330"/>
          </a:xfrm>
          <a:prstGeom prst="rect">
            <a:avLst/>
          </a:prstGeom>
          <a:noFill/>
        </p:spPr>
        <p:txBody>
          <a:bodyPr wrap="square" rtlCol="0">
            <a:spAutoFit/>
          </a:bodyPr>
          <a:lstStyle/>
          <a:p>
            <a:pPr algn="ctr"/>
            <a:r>
              <a:rPr kumimoji="1" lang="ja-JP" altLang="en-US" b="1" dirty="0"/>
              <a:t>膜状態監視を活かした</a:t>
            </a:r>
            <a:endParaRPr kumimoji="1" lang="en-US" altLang="ja-JP" b="1" dirty="0"/>
          </a:p>
          <a:p>
            <a:pPr algn="ctr"/>
            <a:r>
              <a:rPr kumimoji="1" lang="ja-JP" altLang="en-US" b="1" dirty="0"/>
              <a:t>最適化</a:t>
            </a:r>
            <a:endParaRPr kumimoji="1" lang="ja-JP" altLang="en-US"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RO</a:t>
            </a:r>
            <a:r>
              <a:rPr lang="ja-JP" altLang="en-US" sz="1600" b="1" dirty="0">
                <a:solidFill>
                  <a:schemeClr val="bg1"/>
                </a:solidFill>
              </a:rPr>
              <a:t>解析方針</a:t>
            </a:r>
            <a:endParaRPr kumimoji="1" lang="ja-JP" altLang="en-US" sz="1600" b="1" dirty="0">
              <a:solidFill>
                <a:schemeClr val="bg1"/>
              </a:solidFill>
            </a:endParaRPr>
          </a:p>
        </p:txBody>
      </p:sp>
    </p:spTree>
    <p:extLst>
      <p:ext uri="{BB962C8B-B14F-4D97-AF65-F5344CB8AC3E}">
        <p14:creationId xmlns:p14="http://schemas.microsoft.com/office/powerpoint/2010/main" val="1828651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四角形: 角を丸くする 31">
            <a:extLst>
              <a:ext uri="{FF2B5EF4-FFF2-40B4-BE49-F238E27FC236}">
                <a16:creationId xmlns:a16="http://schemas.microsoft.com/office/drawing/2014/main" id="{8F4CE000-44DC-4685-8A60-117C3AEF16D0}"/>
              </a:ext>
            </a:extLst>
          </p:cNvPr>
          <p:cNvSpPr/>
          <p:nvPr/>
        </p:nvSpPr>
        <p:spPr>
          <a:xfrm>
            <a:off x="8384338" y="2480877"/>
            <a:ext cx="1865659" cy="17925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 name="四角形: 角を丸くする 3">
            <a:extLst>
              <a:ext uri="{FF2B5EF4-FFF2-40B4-BE49-F238E27FC236}">
                <a16:creationId xmlns:a16="http://schemas.microsoft.com/office/drawing/2014/main" id="{B7E7E0E4-753E-4956-8B6D-772267AD2664}"/>
              </a:ext>
            </a:extLst>
          </p:cNvPr>
          <p:cNvSpPr/>
          <p:nvPr/>
        </p:nvSpPr>
        <p:spPr>
          <a:xfrm>
            <a:off x="517055" y="2480877"/>
            <a:ext cx="2561642" cy="179748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lstStyle/>
          <a:p>
            <a:r>
              <a:rPr lang="en-US" altLang="ja-JP" dirty="0"/>
              <a:t>Focused Region</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4</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206"/>
            <a:ext cx="11341887" cy="600165"/>
          </a:xfrm>
        </p:spPr>
        <p:txBody>
          <a:bodyPr/>
          <a:lstStyle/>
          <a:p>
            <a:r>
              <a:rPr lang="en-US" altLang="ja-JP" dirty="0"/>
              <a:t>Expand the control and considered value step by step.</a:t>
            </a:r>
          </a:p>
          <a:p>
            <a:pPr lvl="1"/>
            <a:r>
              <a:rPr lang="en-US" altLang="ja-JP" dirty="0"/>
              <a:t>Fix to the actual value when optimization calculation if the value is not considered</a:t>
            </a:r>
          </a:p>
        </p:txBody>
      </p:sp>
      <p:sp>
        <p:nvSpPr>
          <p:cNvPr id="9" name="正方形/長方形 8">
            <a:extLst>
              <a:ext uri="{FF2B5EF4-FFF2-40B4-BE49-F238E27FC236}">
                <a16:creationId xmlns:a16="http://schemas.microsoft.com/office/drawing/2014/main" id="{35501BBA-935B-49C2-8357-E8D9E6BE1E26}"/>
              </a:ext>
            </a:extLst>
          </p:cNvPr>
          <p:cNvSpPr/>
          <p:nvPr/>
        </p:nvSpPr>
        <p:spPr>
          <a:xfrm>
            <a:off x="5662210" y="3571001"/>
            <a:ext cx="1153527" cy="343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endParaRPr kumimoji="1" lang="ja-JP" altLang="en-US" dirty="0">
              <a:solidFill>
                <a:schemeClr val="tx1"/>
              </a:solidFill>
            </a:endParaRPr>
          </a:p>
        </p:txBody>
      </p:sp>
      <p:cxnSp>
        <p:nvCxnSpPr>
          <p:cNvPr id="13" name="直線矢印コネクタ 12">
            <a:extLst>
              <a:ext uri="{FF2B5EF4-FFF2-40B4-BE49-F238E27FC236}">
                <a16:creationId xmlns:a16="http://schemas.microsoft.com/office/drawing/2014/main" id="{479A6497-EC0C-423A-98FD-03B427A6869B}"/>
              </a:ext>
            </a:extLst>
          </p:cNvPr>
          <p:cNvCxnSpPr>
            <a:cxnSpLocks/>
            <a:stCxn id="18" idx="3"/>
            <a:endCxn id="9" idx="1"/>
          </p:cNvCxnSpPr>
          <p:nvPr/>
        </p:nvCxnSpPr>
        <p:spPr>
          <a:xfrm>
            <a:off x="2794926" y="3742681"/>
            <a:ext cx="2867284"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7017D92A-D0B8-4B63-A615-F4994882625E}"/>
              </a:ext>
            </a:extLst>
          </p:cNvPr>
          <p:cNvCxnSpPr>
            <a:cxnSpLocks/>
            <a:stCxn id="9" idx="3"/>
            <a:endCxn id="24" idx="1"/>
          </p:cNvCxnSpPr>
          <p:nvPr/>
        </p:nvCxnSpPr>
        <p:spPr>
          <a:xfrm>
            <a:off x="6815737" y="3742681"/>
            <a:ext cx="1839579" cy="497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矢印: 下 14">
            <a:extLst>
              <a:ext uri="{FF2B5EF4-FFF2-40B4-BE49-F238E27FC236}">
                <a16:creationId xmlns:a16="http://schemas.microsoft.com/office/drawing/2014/main" id="{D539CEC7-5453-4C25-B58E-74BA7CF2B2A0}"/>
              </a:ext>
            </a:extLst>
          </p:cNvPr>
          <p:cNvSpPr/>
          <p:nvPr/>
        </p:nvSpPr>
        <p:spPr>
          <a:xfrm>
            <a:off x="1037078" y="3202101"/>
            <a:ext cx="283388" cy="490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矢印: 下 15">
            <a:extLst>
              <a:ext uri="{FF2B5EF4-FFF2-40B4-BE49-F238E27FC236}">
                <a16:creationId xmlns:a16="http://schemas.microsoft.com/office/drawing/2014/main" id="{9D973339-E49A-442B-BD70-A8C3034A7BFA}"/>
              </a:ext>
            </a:extLst>
          </p:cNvPr>
          <p:cNvSpPr/>
          <p:nvPr/>
        </p:nvSpPr>
        <p:spPr>
          <a:xfrm>
            <a:off x="3662502" y="3202101"/>
            <a:ext cx="283388" cy="490885"/>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7" name="テキスト ボックス 16">
            <a:extLst>
              <a:ext uri="{FF2B5EF4-FFF2-40B4-BE49-F238E27FC236}">
                <a16:creationId xmlns:a16="http://schemas.microsoft.com/office/drawing/2014/main" id="{861652E1-0217-49EF-AF0C-FAEE30BB1D72}"/>
              </a:ext>
            </a:extLst>
          </p:cNvPr>
          <p:cNvSpPr txBox="1"/>
          <p:nvPr/>
        </p:nvSpPr>
        <p:spPr>
          <a:xfrm>
            <a:off x="657417" y="2665967"/>
            <a:ext cx="1042709" cy="369332"/>
          </a:xfrm>
          <a:prstGeom prst="rect">
            <a:avLst/>
          </a:prstGeom>
          <a:noFill/>
        </p:spPr>
        <p:txBody>
          <a:bodyPr wrap="square" rtlCol="0">
            <a:spAutoFit/>
          </a:bodyPr>
          <a:lstStyle/>
          <a:p>
            <a:pPr algn="ctr"/>
            <a:r>
              <a:rPr kumimoji="1" lang="en-US" altLang="ja-JP" dirty="0" err="1"/>
              <a:t>NaClO</a:t>
            </a:r>
            <a:endParaRPr kumimoji="1" lang="ja-JP" altLang="en-US" dirty="0"/>
          </a:p>
        </p:txBody>
      </p:sp>
      <p:sp>
        <p:nvSpPr>
          <p:cNvPr id="18" name="正方形/長方形 17">
            <a:extLst>
              <a:ext uri="{FF2B5EF4-FFF2-40B4-BE49-F238E27FC236}">
                <a16:creationId xmlns:a16="http://schemas.microsoft.com/office/drawing/2014/main" id="{8DE87013-A320-45AE-9FE0-3179B97794E6}"/>
              </a:ext>
            </a:extLst>
          </p:cNvPr>
          <p:cNvSpPr/>
          <p:nvPr/>
        </p:nvSpPr>
        <p:spPr>
          <a:xfrm>
            <a:off x="1798493" y="3534948"/>
            <a:ext cx="996433" cy="415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endParaRPr kumimoji="1" lang="ja-JP" altLang="en-US" dirty="0">
              <a:solidFill>
                <a:schemeClr val="tx1"/>
              </a:solidFill>
            </a:endParaRPr>
          </a:p>
        </p:txBody>
      </p:sp>
      <p:cxnSp>
        <p:nvCxnSpPr>
          <p:cNvPr id="19" name="直線矢印コネクタ 18">
            <a:extLst>
              <a:ext uri="{FF2B5EF4-FFF2-40B4-BE49-F238E27FC236}">
                <a16:creationId xmlns:a16="http://schemas.microsoft.com/office/drawing/2014/main" id="{D7645954-7F5D-476F-AA64-93484D5F6BC6}"/>
              </a:ext>
            </a:extLst>
          </p:cNvPr>
          <p:cNvCxnSpPr>
            <a:cxnSpLocks/>
            <a:endCxn id="18" idx="1"/>
          </p:cNvCxnSpPr>
          <p:nvPr/>
        </p:nvCxnSpPr>
        <p:spPr>
          <a:xfrm>
            <a:off x="361950" y="3742681"/>
            <a:ext cx="143654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2CCD820A-7BD1-4FC2-A11C-C082D0F22AAA}"/>
              </a:ext>
            </a:extLst>
          </p:cNvPr>
          <p:cNvSpPr txBox="1"/>
          <p:nvPr/>
        </p:nvSpPr>
        <p:spPr>
          <a:xfrm>
            <a:off x="2979002" y="2778136"/>
            <a:ext cx="1602524" cy="369332"/>
          </a:xfrm>
          <a:prstGeom prst="rect">
            <a:avLst/>
          </a:prstGeom>
          <a:noFill/>
        </p:spPr>
        <p:txBody>
          <a:bodyPr wrap="square" rtlCol="0">
            <a:spAutoFit/>
          </a:bodyPr>
          <a:lstStyle/>
          <a:p>
            <a:pPr algn="ctr"/>
            <a:r>
              <a:rPr kumimoji="1" lang="en-US" altLang="ja-JP" dirty="0"/>
              <a:t>Acid</a:t>
            </a:r>
            <a:endParaRPr kumimoji="1" lang="ja-JP" altLang="en-US" dirty="0"/>
          </a:p>
        </p:txBody>
      </p:sp>
      <p:sp>
        <p:nvSpPr>
          <p:cNvPr id="21" name="テキスト ボックス 20">
            <a:extLst>
              <a:ext uri="{FF2B5EF4-FFF2-40B4-BE49-F238E27FC236}">
                <a16:creationId xmlns:a16="http://schemas.microsoft.com/office/drawing/2014/main" id="{6AC3D667-4061-4171-8B13-55C471739259}"/>
              </a:ext>
            </a:extLst>
          </p:cNvPr>
          <p:cNvSpPr txBox="1"/>
          <p:nvPr/>
        </p:nvSpPr>
        <p:spPr>
          <a:xfrm>
            <a:off x="10717709" y="3461816"/>
            <a:ext cx="874425" cy="584775"/>
          </a:xfrm>
          <a:prstGeom prst="rect">
            <a:avLst/>
          </a:prstGeom>
          <a:noFill/>
        </p:spPr>
        <p:txBody>
          <a:bodyPr wrap="square" rtlCol="0">
            <a:spAutoFit/>
          </a:bodyPr>
          <a:lstStyle/>
          <a:p>
            <a:pPr algn="ctr"/>
            <a:r>
              <a:rPr kumimoji="1" lang="en-US" altLang="ja-JP" sz="1600" dirty="0"/>
              <a:t>Potable</a:t>
            </a:r>
            <a:r>
              <a:rPr kumimoji="1" lang="ja-JP" altLang="en-US" sz="1600" dirty="0"/>
              <a:t> </a:t>
            </a:r>
            <a:r>
              <a:rPr kumimoji="1" lang="en-US" altLang="ja-JP" sz="1600" dirty="0"/>
              <a:t>Water</a:t>
            </a:r>
            <a:endParaRPr kumimoji="1" lang="ja-JP" altLang="en-US" sz="1600" dirty="0"/>
          </a:p>
        </p:txBody>
      </p:sp>
      <p:sp>
        <p:nvSpPr>
          <p:cNvPr id="24" name="正方形/長方形 23">
            <a:extLst>
              <a:ext uri="{FF2B5EF4-FFF2-40B4-BE49-F238E27FC236}">
                <a16:creationId xmlns:a16="http://schemas.microsoft.com/office/drawing/2014/main" id="{3C5ECCF7-2E94-4C69-B3A8-73384F647A0E}"/>
              </a:ext>
            </a:extLst>
          </p:cNvPr>
          <p:cNvSpPr/>
          <p:nvPr/>
        </p:nvSpPr>
        <p:spPr>
          <a:xfrm>
            <a:off x="8655316" y="3571001"/>
            <a:ext cx="1250370" cy="3532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 / AOP</a:t>
            </a:r>
            <a:endParaRPr kumimoji="1" lang="ja-JP" altLang="en-US" dirty="0">
              <a:solidFill>
                <a:schemeClr val="tx1"/>
              </a:solidFill>
            </a:endParaRPr>
          </a:p>
        </p:txBody>
      </p:sp>
      <p:cxnSp>
        <p:nvCxnSpPr>
          <p:cNvPr id="25" name="直線矢印コネクタ 24">
            <a:extLst>
              <a:ext uri="{FF2B5EF4-FFF2-40B4-BE49-F238E27FC236}">
                <a16:creationId xmlns:a16="http://schemas.microsoft.com/office/drawing/2014/main" id="{5C442719-D89B-41C1-9444-FA5A7A6CCEBB}"/>
              </a:ext>
            </a:extLst>
          </p:cNvPr>
          <p:cNvCxnSpPr>
            <a:cxnSpLocks/>
            <a:stCxn id="24" idx="3"/>
            <a:endCxn id="21" idx="1"/>
          </p:cNvCxnSpPr>
          <p:nvPr/>
        </p:nvCxnSpPr>
        <p:spPr>
          <a:xfrm>
            <a:off x="9905686" y="3747651"/>
            <a:ext cx="812023" cy="655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6" name="矢印: 下 35">
            <a:extLst>
              <a:ext uri="{FF2B5EF4-FFF2-40B4-BE49-F238E27FC236}">
                <a16:creationId xmlns:a16="http://schemas.microsoft.com/office/drawing/2014/main" id="{7EBFEFE4-FE8F-4014-A573-693D6D619060}"/>
              </a:ext>
            </a:extLst>
          </p:cNvPr>
          <p:cNvSpPr/>
          <p:nvPr/>
        </p:nvSpPr>
        <p:spPr>
          <a:xfrm>
            <a:off x="9138807" y="3111739"/>
            <a:ext cx="283388" cy="40013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37" name="テキスト ボックス 36">
            <a:extLst>
              <a:ext uri="{FF2B5EF4-FFF2-40B4-BE49-F238E27FC236}">
                <a16:creationId xmlns:a16="http://schemas.microsoft.com/office/drawing/2014/main" id="{FDA21DED-5A9E-451C-A1B5-44751791EB84}"/>
              </a:ext>
            </a:extLst>
          </p:cNvPr>
          <p:cNvSpPr txBox="1"/>
          <p:nvPr/>
        </p:nvSpPr>
        <p:spPr>
          <a:xfrm>
            <a:off x="8285490" y="2502408"/>
            <a:ext cx="2030087" cy="584775"/>
          </a:xfrm>
          <a:prstGeom prst="rect">
            <a:avLst/>
          </a:prstGeom>
          <a:noFill/>
        </p:spPr>
        <p:txBody>
          <a:bodyPr wrap="square" rtlCol="0">
            <a:spAutoFit/>
          </a:bodyPr>
          <a:lstStyle/>
          <a:p>
            <a:pPr algn="ctr"/>
            <a:r>
              <a:rPr kumimoji="1" lang="en-US" altLang="ja-JP" sz="1600" dirty="0"/>
              <a:t>UV</a:t>
            </a:r>
            <a:r>
              <a:rPr kumimoji="1" lang="ja-JP" altLang="en-US" sz="1600" dirty="0"/>
              <a:t> </a:t>
            </a:r>
            <a:r>
              <a:rPr kumimoji="1" lang="en-US" altLang="ja-JP" sz="1600" dirty="0"/>
              <a:t>Radiation with </a:t>
            </a:r>
            <a:r>
              <a:rPr kumimoji="1" lang="en-SG" altLang="ja-JP" sz="1600" dirty="0"/>
              <a:t>H</a:t>
            </a:r>
            <a:r>
              <a:rPr kumimoji="1" lang="en-SG" altLang="ja-JP" sz="1600" baseline="-25000" dirty="0"/>
              <a:t>2</a:t>
            </a:r>
            <a:r>
              <a:rPr kumimoji="1" lang="en-SG" altLang="ja-JP" sz="1600" dirty="0"/>
              <a:t>O</a:t>
            </a:r>
            <a:r>
              <a:rPr kumimoji="1" lang="en-SG" altLang="ja-JP" sz="1600" baseline="-25000" dirty="0"/>
              <a:t>2</a:t>
            </a:r>
            <a:r>
              <a:rPr kumimoji="1" lang="en-SG" altLang="ja-JP" sz="1600" dirty="0"/>
              <a:t> or </a:t>
            </a:r>
            <a:r>
              <a:rPr kumimoji="1" lang="en-SG" altLang="ja-JP" sz="1600" dirty="0" err="1"/>
              <a:t>NaClO</a:t>
            </a:r>
            <a:endParaRPr kumimoji="1" lang="ja-JP" altLang="en-US" sz="1600" dirty="0"/>
          </a:p>
        </p:txBody>
      </p:sp>
      <p:sp>
        <p:nvSpPr>
          <p:cNvPr id="38" name="テキスト ボックス 37">
            <a:extLst>
              <a:ext uri="{FF2B5EF4-FFF2-40B4-BE49-F238E27FC236}">
                <a16:creationId xmlns:a16="http://schemas.microsoft.com/office/drawing/2014/main" id="{FF12E881-4939-42D1-A889-4443D2E01AC5}"/>
              </a:ext>
            </a:extLst>
          </p:cNvPr>
          <p:cNvSpPr txBox="1"/>
          <p:nvPr/>
        </p:nvSpPr>
        <p:spPr>
          <a:xfrm>
            <a:off x="4194721" y="2783830"/>
            <a:ext cx="1431275" cy="369332"/>
          </a:xfrm>
          <a:prstGeom prst="rect">
            <a:avLst/>
          </a:prstGeom>
          <a:noFill/>
        </p:spPr>
        <p:txBody>
          <a:bodyPr wrap="square" rtlCol="0">
            <a:spAutoFit/>
          </a:bodyPr>
          <a:lstStyle/>
          <a:p>
            <a:pPr algn="ctr"/>
            <a:r>
              <a:rPr kumimoji="1" lang="en-US" altLang="ja-JP" dirty="0"/>
              <a:t>Anti-</a:t>
            </a:r>
            <a:r>
              <a:rPr kumimoji="1" lang="en-US" altLang="ja-JP" dirty="0" err="1"/>
              <a:t>Scalant</a:t>
            </a:r>
            <a:endParaRPr kumimoji="1" lang="ja-JP" altLang="en-US" dirty="0"/>
          </a:p>
        </p:txBody>
      </p:sp>
      <p:sp>
        <p:nvSpPr>
          <p:cNvPr id="39" name="矢印: 下 38">
            <a:extLst>
              <a:ext uri="{FF2B5EF4-FFF2-40B4-BE49-F238E27FC236}">
                <a16:creationId xmlns:a16="http://schemas.microsoft.com/office/drawing/2014/main" id="{E0DED757-5143-4B02-8E98-D4857AAC6C5F}"/>
              </a:ext>
            </a:extLst>
          </p:cNvPr>
          <p:cNvSpPr/>
          <p:nvPr/>
        </p:nvSpPr>
        <p:spPr>
          <a:xfrm>
            <a:off x="4769470" y="3192409"/>
            <a:ext cx="283388" cy="490885"/>
          </a:xfrm>
          <a:prstGeom prst="downArrow">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0" name="二等辺三角形 39">
            <a:extLst>
              <a:ext uri="{FF2B5EF4-FFF2-40B4-BE49-F238E27FC236}">
                <a16:creationId xmlns:a16="http://schemas.microsoft.com/office/drawing/2014/main" id="{427CE4BE-49FA-4749-97CC-48CD9D054E05}"/>
              </a:ext>
            </a:extLst>
          </p:cNvPr>
          <p:cNvSpPr/>
          <p:nvPr/>
        </p:nvSpPr>
        <p:spPr>
          <a:xfrm flipV="1">
            <a:off x="7379290" y="4060325"/>
            <a:ext cx="410253" cy="218046"/>
          </a:xfrm>
          <a:prstGeom prst="triangl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1" name="テキスト ボックス 40">
            <a:extLst>
              <a:ext uri="{FF2B5EF4-FFF2-40B4-BE49-F238E27FC236}">
                <a16:creationId xmlns:a16="http://schemas.microsoft.com/office/drawing/2014/main" id="{163D0E94-4915-4668-A0AC-F4864F90EC5D}"/>
              </a:ext>
            </a:extLst>
          </p:cNvPr>
          <p:cNvSpPr txBox="1"/>
          <p:nvPr/>
        </p:nvSpPr>
        <p:spPr>
          <a:xfrm>
            <a:off x="6894421" y="4418019"/>
            <a:ext cx="1451913" cy="338554"/>
          </a:xfrm>
          <a:prstGeom prst="rect">
            <a:avLst/>
          </a:prstGeom>
          <a:noFill/>
        </p:spPr>
        <p:txBody>
          <a:bodyPr wrap="square" rtlCol="0">
            <a:spAutoFit/>
          </a:bodyPr>
          <a:lstStyle/>
          <a:p>
            <a:pPr algn="ctr"/>
            <a:r>
              <a:rPr kumimoji="1" lang="en-US" altLang="ja-JP" sz="1600" dirty="0"/>
              <a:t>Water Quality</a:t>
            </a:r>
            <a:endParaRPr kumimoji="1" lang="ja-JP" altLang="en-US" sz="1600" dirty="0"/>
          </a:p>
        </p:txBody>
      </p:sp>
      <p:sp>
        <p:nvSpPr>
          <p:cNvPr id="42" name="テキスト ボックス 41">
            <a:extLst>
              <a:ext uri="{FF2B5EF4-FFF2-40B4-BE49-F238E27FC236}">
                <a16:creationId xmlns:a16="http://schemas.microsoft.com/office/drawing/2014/main" id="{6B8CDD79-010C-421E-BE6C-17BBA5B450F4}"/>
              </a:ext>
            </a:extLst>
          </p:cNvPr>
          <p:cNvSpPr txBox="1"/>
          <p:nvPr/>
        </p:nvSpPr>
        <p:spPr>
          <a:xfrm>
            <a:off x="777322" y="5147590"/>
            <a:ext cx="7334850" cy="338554"/>
          </a:xfrm>
          <a:prstGeom prst="rect">
            <a:avLst/>
          </a:prstGeom>
          <a:noFill/>
        </p:spPr>
        <p:txBody>
          <a:bodyPr wrap="square" rtlCol="0">
            <a:spAutoFit/>
          </a:bodyPr>
          <a:lstStyle/>
          <a:p>
            <a:r>
              <a:rPr kumimoji="1" lang="en-US" altLang="ja-JP" sz="1600" b="1" dirty="0">
                <a:solidFill>
                  <a:schemeClr val="accent2"/>
                </a:solidFill>
              </a:rPr>
              <a:t>(1) Considering permeate water quality and feed flow</a:t>
            </a:r>
          </a:p>
        </p:txBody>
      </p:sp>
      <p:sp>
        <p:nvSpPr>
          <p:cNvPr id="43" name="二等辺三角形 42">
            <a:extLst>
              <a:ext uri="{FF2B5EF4-FFF2-40B4-BE49-F238E27FC236}">
                <a16:creationId xmlns:a16="http://schemas.microsoft.com/office/drawing/2014/main" id="{F53136A2-94AE-43D4-B33E-EF57401E592D}"/>
              </a:ext>
            </a:extLst>
          </p:cNvPr>
          <p:cNvSpPr/>
          <p:nvPr/>
        </p:nvSpPr>
        <p:spPr>
          <a:xfrm flipV="1">
            <a:off x="5685747" y="4060325"/>
            <a:ext cx="410253" cy="218046"/>
          </a:xfrm>
          <a:prstGeom prst="triangle">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a:extLst>
              <a:ext uri="{FF2B5EF4-FFF2-40B4-BE49-F238E27FC236}">
                <a16:creationId xmlns:a16="http://schemas.microsoft.com/office/drawing/2014/main" id="{A84E23DB-8C77-4FCD-9435-34A95C7786B5}"/>
              </a:ext>
            </a:extLst>
          </p:cNvPr>
          <p:cNvSpPr txBox="1"/>
          <p:nvPr/>
        </p:nvSpPr>
        <p:spPr>
          <a:xfrm>
            <a:off x="4363160" y="4377074"/>
            <a:ext cx="1942645" cy="338554"/>
          </a:xfrm>
          <a:prstGeom prst="rect">
            <a:avLst/>
          </a:prstGeom>
          <a:noFill/>
        </p:spPr>
        <p:txBody>
          <a:bodyPr wrap="square" rtlCol="0">
            <a:spAutoFit/>
          </a:bodyPr>
          <a:lstStyle/>
          <a:p>
            <a:pPr algn="ctr"/>
            <a:r>
              <a:rPr kumimoji="1" lang="en-US" altLang="ja-JP" sz="1600" dirty="0"/>
              <a:t>Degree of Clogging</a:t>
            </a:r>
            <a:endParaRPr kumimoji="1" lang="ja-JP" altLang="en-US" sz="1600" dirty="0"/>
          </a:p>
        </p:txBody>
      </p:sp>
      <p:sp>
        <p:nvSpPr>
          <p:cNvPr id="45" name="矢印: 下 44">
            <a:extLst>
              <a:ext uri="{FF2B5EF4-FFF2-40B4-BE49-F238E27FC236}">
                <a16:creationId xmlns:a16="http://schemas.microsoft.com/office/drawing/2014/main" id="{AD8C1BA6-DB7B-49A4-AED5-732ECDF57FAE}"/>
              </a:ext>
            </a:extLst>
          </p:cNvPr>
          <p:cNvSpPr/>
          <p:nvPr/>
        </p:nvSpPr>
        <p:spPr>
          <a:xfrm>
            <a:off x="6079467" y="2935183"/>
            <a:ext cx="283388" cy="490885"/>
          </a:xfrm>
          <a:prstGeom prst="downArrow">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6" name="テキスト ボックス 45">
            <a:extLst>
              <a:ext uri="{FF2B5EF4-FFF2-40B4-BE49-F238E27FC236}">
                <a16:creationId xmlns:a16="http://schemas.microsoft.com/office/drawing/2014/main" id="{D0B4D0E2-0B2C-463C-B6F4-7D2EF00A7B0F}"/>
              </a:ext>
            </a:extLst>
          </p:cNvPr>
          <p:cNvSpPr txBox="1"/>
          <p:nvPr/>
        </p:nvSpPr>
        <p:spPr>
          <a:xfrm>
            <a:off x="5027691" y="2408804"/>
            <a:ext cx="2378884" cy="369332"/>
          </a:xfrm>
          <a:prstGeom prst="rect">
            <a:avLst/>
          </a:prstGeom>
          <a:noFill/>
        </p:spPr>
        <p:txBody>
          <a:bodyPr wrap="square" rtlCol="0">
            <a:spAutoFit/>
          </a:bodyPr>
          <a:lstStyle/>
          <a:p>
            <a:pPr algn="ctr"/>
            <a:r>
              <a:rPr kumimoji="1" lang="en-US" altLang="ja-JP" dirty="0"/>
              <a:t>Membrane Cleaning</a:t>
            </a:r>
            <a:endParaRPr kumimoji="1" lang="ja-JP" altLang="en-US" dirty="0"/>
          </a:p>
        </p:txBody>
      </p:sp>
      <p:sp>
        <p:nvSpPr>
          <p:cNvPr id="48" name="二等辺三角形 47">
            <a:extLst>
              <a:ext uri="{FF2B5EF4-FFF2-40B4-BE49-F238E27FC236}">
                <a16:creationId xmlns:a16="http://schemas.microsoft.com/office/drawing/2014/main" id="{AE03510A-7FFE-4F25-8AD4-1C823ECD850E}"/>
              </a:ext>
            </a:extLst>
          </p:cNvPr>
          <p:cNvSpPr/>
          <p:nvPr/>
        </p:nvSpPr>
        <p:spPr>
          <a:xfrm flipV="1">
            <a:off x="6362855" y="4060325"/>
            <a:ext cx="410253" cy="218046"/>
          </a:xfrm>
          <a:prstGeom prst="triangle">
            <a:avLst/>
          </a:prstGeom>
          <a:pattFill prst="wdUpDiag">
            <a:fgClr>
              <a:schemeClr val="accent4"/>
            </a:fgClr>
            <a:bgClr>
              <a:schemeClr val="bg1"/>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9" name="テキスト ボックス 48">
            <a:extLst>
              <a:ext uri="{FF2B5EF4-FFF2-40B4-BE49-F238E27FC236}">
                <a16:creationId xmlns:a16="http://schemas.microsoft.com/office/drawing/2014/main" id="{6C160C7B-3673-4820-BE0C-726FDE774561}"/>
              </a:ext>
            </a:extLst>
          </p:cNvPr>
          <p:cNvSpPr txBox="1"/>
          <p:nvPr/>
        </p:nvSpPr>
        <p:spPr>
          <a:xfrm>
            <a:off x="5685747" y="4713217"/>
            <a:ext cx="1716610" cy="338554"/>
          </a:xfrm>
          <a:prstGeom prst="rect">
            <a:avLst/>
          </a:prstGeom>
          <a:noFill/>
        </p:spPr>
        <p:txBody>
          <a:bodyPr wrap="square" rtlCol="0">
            <a:spAutoFit/>
          </a:bodyPr>
          <a:lstStyle/>
          <a:p>
            <a:pPr algn="ctr"/>
            <a:r>
              <a:rPr kumimoji="1" lang="en-US" altLang="ja-JP" sz="1600" dirty="0"/>
              <a:t>Membrane Life</a:t>
            </a:r>
            <a:endParaRPr kumimoji="1" lang="ja-JP" altLang="en-US" sz="1600" dirty="0"/>
          </a:p>
        </p:txBody>
      </p:sp>
      <p:sp>
        <p:nvSpPr>
          <p:cNvPr id="50" name="右中かっこ 49">
            <a:extLst>
              <a:ext uri="{FF2B5EF4-FFF2-40B4-BE49-F238E27FC236}">
                <a16:creationId xmlns:a16="http://schemas.microsoft.com/office/drawing/2014/main" id="{D2A7FA27-2B47-41BB-8062-01A7B7516A8C}"/>
              </a:ext>
            </a:extLst>
          </p:cNvPr>
          <p:cNvSpPr/>
          <p:nvPr/>
        </p:nvSpPr>
        <p:spPr>
          <a:xfrm>
            <a:off x="8090523" y="5503728"/>
            <a:ext cx="164103" cy="615710"/>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F2EF95BD-7CDF-4627-B7AF-87CE576CDDAD}"/>
              </a:ext>
            </a:extLst>
          </p:cNvPr>
          <p:cNvSpPr txBox="1"/>
          <p:nvPr/>
        </p:nvSpPr>
        <p:spPr>
          <a:xfrm>
            <a:off x="8383824" y="5657679"/>
            <a:ext cx="2775952" cy="338554"/>
          </a:xfrm>
          <a:prstGeom prst="rect">
            <a:avLst/>
          </a:prstGeom>
          <a:noFill/>
        </p:spPr>
        <p:txBody>
          <a:bodyPr wrap="square" rtlCol="0">
            <a:spAutoFit/>
          </a:bodyPr>
          <a:lstStyle/>
          <a:p>
            <a:r>
              <a:rPr kumimoji="1" lang="en-US" altLang="ja-JP" sz="1600" dirty="0"/>
              <a:t>Monitoring membrane status</a:t>
            </a:r>
            <a:endParaRPr kumimoji="1" lang="ja-JP" altLang="en-US" sz="1600" dirty="0"/>
          </a:p>
        </p:txBody>
      </p:sp>
      <p:sp>
        <p:nvSpPr>
          <p:cNvPr id="56" name="テキスト ボックス 55">
            <a:extLst>
              <a:ext uri="{FF2B5EF4-FFF2-40B4-BE49-F238E27FC236}">
                <a16:creationId xmlns:a16="http://schemas.microsoft.com/office/drawing/2014/main" id="{0B0BEDCB-767B-479F-9A9F-C888EB94015B}"/>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1. RO</a:t>
            </a:r>
            <a:r>
              <a:rPr lang="ja-JP" altLang="en-US" sz="1600" b="1" dirty="0">
                <a:solidFill>
                  <a:schemeClr val="bg1"/>
                </a:solidFill>
              </a:rPr>
              <a:t>解析方針</a:t>
            </a:r>
            <a:endParaRPr kumimoji="1" lang="ja-JP" altLang="en-US" sz="1600" b="1" dirty="0">
              <a:solidFill>
                <a:schemeClr val="bg1"/>
              </a:solidFill>
            </a:endParaRPr>
          </a:p>
        </p:txBody>
      </p:sp>
      <p:sp>
        <p:nvSpPr>
          <p:cNvPr id="57" name="テキスト ボックス 56">
            <a:extLst>
              <a:ext uri="{FF2B5EF4-FFF2-40B4-BE49-F238E27FC236}">
                <a16:creationId xmlns:a16="http://schemas.microsoft.com/office/drawing/2014/main" id="{BD6F05CC-5CCB-4A60-B40F-F841D23CD4BA}"/>
              </a:ext>
            </a:extLst>
          </p:cNvPr>
          <p:cNvSpPr txBox="1"/>
          <p:nvPr/>
        </p:nvSpPr>
        <p:spPr>
          <a:xfrm>
            <a:off x="8496328" y="4260458"/>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58" name="テキスト ボックス 57">
            <a:extLst>
              <a:ext uri="{FF2B5EF4-FFF2-40B4-BE49-F238E27FC236}">
                <a16:creationId xmlns:a16="http://schemas.microsoft.com/office/drawing/2014/main" id="{E1159627-850F-4ACE-B093-BBE7BAC686A9}"/>
              </a:ext>
            </a:extLst>
          </p:cNvPr>
          <p:cNvSpPr txBox="1"/>
          <p:nvPr/>
        </p:nvSpPr>
        <p:spPr>
          <a:xfrm>
            <a:off x="977037" y="4248742"/>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2" name="テキスト ボックス 1">
            <a:extLst>
              <a:ext uri="{FF2B5EF4-FFF2-40B4-BE49-F238E27FC236}">
                <a16:creationId xmlns:a16="http://schemas.microsoft.com/office/drawing/2014/main" id="{4044683C-9303-48A1-E5D7-51956EAF88EC}"/>
              </a:ext>
            </a:extLst>
          </p:cNvPr>
          <p:cNvSpPr txBox="1"/>
          <p:nvPr/>
        </p:nvSpPr>
        <p:spPr>
          <a:xfrm>
            <a:off x="8384338" y="5170475"/>
            <a:ext cx="3224485" cy="338554"/>
          </a:xfrm>
          <a:prstGeom prst="rect">
            <a:avLst/>
          </a:prstGeom>
          <a:noFill/>
        </p:spPr>
        <p:txBody>
          <a:bodyPr wrap="square" rtlCol="0">
            <a:spAutoFit/>
          </a:bodyPr>
          <a:lstStyle/>
          <a:p>
            <a:r>
              <a:rPr kumimoji="1" lang="en-US" altLang="ja-JP" sz="1600" dirty="0"/>
              <a:t>Non-Monitoring membrane status</a:t>
            </a:r>
            <a:endParaRPr kumimoji="1" lang="ja-JP" altLang="en-US" sz="1600" dirty="0"/>
          </a:p>
        </p:txBody>
      </p:sp>
      <p:sp>
        <p:nvSpPr>
          <p:cNvPr id="7" name="右中かっこ 6">
            <a:extLst>
              <a:ext uri="{FF2B5EF4-FFF2-40B4-BE49-F238E27FC236}">
                <a16:creationId xmlns:a16="http://schemas.microsoft.com/office/drawing/2014/main" id="{DF5AA0C7-ADFA-1728-AC3D-C245965199CF}"/>
              </a:ext>
            </a:extLst>
          </p:cNvPr>
          <p:cNvSpPr/>
          <p:nvPr/>
        </p:nvSpPr>
        <p:spPr>
          <a:xfrm>
            <a:off x="8090523" y="5209192"/>
            <a:ext cx="164103" cy="261121"/>
          </a:xfrm>
          <a:prstGeom prst="rightBrac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吹き出し: 角を丸めた四角形 7">
            <a:extLst>
              <a:ext uri="{FF2B5EF4-FFF2-40B4-BE49-F238E27FC236}">
                <a16:creationId xmlns:a16="http://schemas.microsoft.com/office/drawing/2014/main" id="{CBD13782-D1D8-9AD1-5782-5D9E7BCA9430}"/>
              </a:ext>
            </a:extLst>
          </p:cNvPr>
          <p:cNvSpPr/>
          <p:nvPr/>
        </p:nvSpPr>
        <p:spPr>
          <a:xfrm>
            <a:off x="6560191" y="1945656"/>
            <a:ext cx="5629172" cy="365125"/>
          </a:xfrm>
          <a:prstGeom prst="wedgeRoundRectCallout">
            <a:avLst>
              <a:gd name="adj1" fmla="val 14239"/>
              <a:gd name="adj2" fmla="val 88648"/>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Subject to be optimization target if interchangeable with RO.</a:t>
            </a:r>
            <a:endParaRPr kumimoji="1" lang="ja-JP" altLang="en-US" sz="1600" dirty="0">
              <a:solidFill>
                <a:schemeClr val="tx1"/>
              </a:solidFill>
            </a:endParaRPr>
          </a:p>
        </p:txBody>
      </p:sp>
      <p:sp>
        <p:nvSpPr>
          <p:cNvPr id="10" name="正方形/長方形 9">
            <a:extLst>
              <a:ext uri="{FF2B5EF4-FFF2-40B4-BE49-F238E27FC236}">
                <a16:creationId xmlns:a16="http://schemas.microsoft.com/office/drawing/2014/main" id="{67F1E970-3C57-BE82-E1DD-6BF80CB90359}"/>
              </a:ext>
            </a:extLst>
          </p:cNvPr>
          <p:cNvSpPr/>
          <p:nvPr/>
        </p:nvSpPr>
        <p:spPr>
          <a:xfrm>
            <a:off x="517055" y="5533216"/>
            <a:ext cx="181467" cy="206003"/>
          </a:xfrm>
          <a:prstGeom prst="rect">
            <a:avLst/>
          </a:prstGeom>
          <a:pattFill prst="pct20">
            <a:fgClr>
              <a:schemeClr val="accent3"/>
            </a:fgClr>
            <a:bgClr>
              <a:schemeClr val="bg1"/>
            </a:bgClr>
          </a:patt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1" name="正方形/長方形 10">
            <a:extLst>
              <a:ext uri="{FF2B5EF4-FFF2-40B4-BE49-F238E27FC236}">
                <a16:creationId xmlns:a16="http://schemas.microsoft.com/office/drawing/2014/main" id="{0F9188FC-1EE8-0D74-D90E-75607683EB69}"/>
              </a:ext>
            </a:extLst>
          </p:cNvPr>
          <p:cNvSpPr/>
          <p:nvPr/>
        </p:nvSpPr>
        <p:spPr>
          <a:xfrm>
            <a:off x="510816" y="5201486"/>
            <a:ext cx="181467" cy="206003"/>
          </a:xfrm>
          <a:prstGeom prst="rect">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正方形/長方形 11">
            <a:extLst>
              <a:ext uri="{FF2B5EF4-FFF2-40B4-BE49-F238E27FC236}">
                <a16:creationId xmlns:a16="http://schemas.microsoft.com/office/drawing/2014/main" id="{3471F601-4BF7-EA97-CE93-701F23AF52C9}"/>
              </a:ext>
            </a:extLst>
          </p:cNvPr>
          <p:cNvSpPr/>
          <p:nvPr/>
        </p:nvSpPr>
        <p:spPr>
          <a:xfrm>
            <a:off x="517057" y="5878744"/>
            <a:ext cx="181467" cy="206003"/>
          </a:xfrm>
          <a:prstGeom prst="rect">
            <a:avLst/>
          </a:prstGeom>
          <a:pattFill prst="wdUpDiag">
            <a:fgClr>
              <a:schemeClr val="accent4"/>
            </a:fgClr>
            <a:bgClr>
              <a:schemeClr val="bg1"/>
            </a:bgClr>
          </a:patt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テキスト ボックス 21">
            <a:extLst>
              <a:ext uri="{FF2B5EF4-FFF2-40B4-BE49-F238E27FC236}">
                <a16:creationId xmlns:a16="http://schemas.microsoft.com/office/drawing/2014/main" id="{CAF80F0B-6846-BE2F-B977-25173D42025F}"/>
              </a:ext>
            </a:extLst>
          </p:cNvPr>
          <p:cNvSpPr txBox="1"/>
          <p:nvPr/>
        </p:nvSpPr>
        <p:spPr>
          <a:xfrm>
            <a:off x="777322" y="5472306"/>
            <a:ext cx="7334850" cy="338554"/>
          </a:xfrm>
          <a:prstGeom prst="rect">
            <a:avLst/>
          </a:prstGeom>
          <a:noFill/>
        </p:spPr>
        <p:txBody>
          <a:bodyPr wrap="square" rtlCol="0">
            <a:spAutoFit/>
          </a:bodyPr>
          <a:lstStyle/>
          <a:p>
            <a:r>
              <a:rPr kumimoji="1" lang="en-US" altLang="ja-JP" sz="1600" b="1" dirty="0">
                <a:solidFill>
                  <a:schemeClr val="accent3">
                    <a:lumMod val="75000"/>
                  </a:schemeClr>
                </a:solidFill>
              </a:rPr>
              <a:t>(2) Considering clogging status of RO membrane </a:t>
            </a:r>
            <a:r>
              <a:rPr kumimoji="1" lang="en-US" altLang="ja-JP" sz="1600" dirty="0">
                <a:solidFill>
                  <a:schemeClr val="accent3">
                    <a:lumMod val="75000"/>
                  </a:schemeClr>
                </a:solidFill>
              </a:rPr>
              <a:t>(monitoring the clogging) </a:t>
            </a:r>
          </a:p>
        </p:txBody>
      </p:sp>
      <p:sp>
        <p:nvSpPr>
          <p:cNvPr id="23" name="テキスト ボックス 22">
            <a:extLst>
              <a:ext uri="{FF2B5EF4-FFF2-40B4-BE49-F238E27FC236}">
                <a16:creationId xmlns:a16="http://schemas.microsoft.com/office/drawing/2014/main" id="{52CA22EA-36CA-5AA2-64B2-2596BE29F160}"/>
              </a:ext>
            </a:extLst>
          </p:cNvPr>
          <p:cNvSpPr txBox="1"/>
          <p:nvPr/>
        </p:nvSpPr>
        <p:spPr>
          <a:xfrm>
            <a:off x="777322" y="5800113"/>
            <a:ext cx="7334850" cy="338554"/>
          </a:xfrm>
          <a:prstGeom prst="rect">
            <a:avLst/>
          </a:prstGeom>
          <a:noFill/>
        </p:spPr>
        <p:txBody>
          <a:bodyPr wrap="square" rtlCol="0">
            <a:spAutoFit/>
          </a:bodyPr>
          <a:lstStyle/>
          <a:p>
            <a:r>
              <a:rPr kumimoji="1" lang="en-US" altLang="ja-JP" sz="1600" b="1" dirty="0">
                <a:solidFill>
                  <a:schemeClr val="accent4"/>
                </a:solidFill>
              </a:rPr>
              <a:t>(3) Considering deterioration</a:t>
            </a:r>
            <a:r>
              <a:rPr kumimoji="1" lang="ja-JP" altLang="en-US" sz="1600" b="1" dirty="0">
                <a:solidFill>
                  <a:schemeClr val="accent4"/>
                </a:solidFill>
              </a:rPr>
              <a:t> </a:t>
            </a:r>
            <a:r>
              <a:rPr kumimoji="1" lang="en-US" altLang="ja-JP" sz="1600" b="1" dirty="0">
                <a:solidFill>
                  <a:schemeClr val="accent4"/>
                </a:solidFill>
              </a:rPr>
              <a:t>of</a:t>
            </a:r>
            <a:r>
              <a:rPr kumimoji="1" lang="ja-JP" altLang="en-US" sz="1600" b="1" dirty="0">
                <a:solidFill>
                  <a:schemeClr val="accent4"/>
                </a:solidFill>
              </a:rPr>
              <a:t> </a:t>
            </a:r>
            <a:r>
              <a:rPr kumimoji="1" lang="en-US" altLang="ja-JP" sz="1600" b="1" dirty="0">
                <a:solidFill>
                  <a:schemeClr val="accent4"/>
                </a:solidFill>
              </a:rPr>
              <a:t>RO</a:t>
            </a:r>
            <a:r>
              <a:rPr kumimoji="1" lang="ja-JP" altLang="en-US" sz="1600" b="1" dirty="0">
                <a:solidFill>
                  <a:schemeClr val="accent4"/>
                </a:solidFill>
              </a:rPr>
              <a:t> </a:t>
            </a:r>
            <a:r>
              <a:rPr kumimoji="1" lang="en-US" altLang="ja-JP" sz="1600" b="1" dirty="0">
                <a:solidFill>
                  <a:schemeClr val="accent4"/>
                </a:solidFill>
              </a:rPr>
              <a:t>membrane </a:t>
            </a:r>
            <a:r>
              <a:rPr kumimoji="1" lang="en-US" altLang="ja-JP" sz="1600" dirty="0">
                <a:solidFill>
                  <a:schemeClr val="accent4"/>
                </a:solidFill>
              </a:rPr>
              <a:t>(the life extension)</a:t>
            </a:r>
            <a:endParaRPr kumimoji="1" lang="ja-JP" altLang="en-US" sz="1600" dirty="0">
              <a:solidFill>
                <a:schemeClr val="accent4"/>
              </a:solidFill>
            </a:endParaRPr>
          </a:p>
        </p:txBody>
      </p:sp>
    </p:spTree>
    <p:extLst>
      <p:ext uri="{BB962C8B-B14F-4D97-AF65-F5344CB8AC3E}">
        <p14:creationId xmlns:p14="http://schemas.microsoft.com/office/powerpoint/2010/main" val="13398668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矢印: 下 54">
            <a:extLst>
              <a:ext uri="{FF2B5EF4-FFF2-40B4-BE49-F238E27FC236}">
                <a16:creationId xmlns:a16="http://schemas.microsoft.com/office/drawing/2014/main" id="{94847937-53A8-46D6-B4A4-799EABD9DA8D}"/>
              </a:ext>
            </a:extLst>
          </p:cNvPr>
          <p:cNvSpPr/>
          <p:nvPr/>
        </p:nvSpPr>
        <p:spPr>
          <a:xfrm rot="5400000">
            <a:off x="3785042" y="4119601"/>
            <a:ext cx="159132" cy="2912023"/>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4974"/>
            <a:ext cx="11400125" cy="518094"/>
          </a:xfrm>
        </p:spPr>
        <p:txBody>
          <a:bodyPr>
            <a:normAutofit/>
          </a:bodyPr>
          <a:lstStyle/>
          <a:p>
            <a:r>
              <a:rPr lang="en-US" altLang="ja-JP" dirty="0"/>
              <a:t>Objective (1): </a:t>
            </a:r>
            <a:r>
              <a:rPr lang="en-US" altLang="ja-JP" sz="2200" dirty="0"/>
              <a:t>Operation considering permeate water quality and feed flow</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5</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238125" y="827925"/>
            <a:ext cx="11658917" cy="600165"/>
          </a:xfrm>
        </p:spPr>
        <p:txBody>
          <a:bodyPr/>
          <a:lstStyle/>
          <a:p>
            <a:r>
              <a:rPr lang="en-US" altLang="ja-JP" dirty="0"/>
              <a:t>Optimization: Reduce chemical costs within the balance of water quality and flow rate in Pre &amp; Post-RO.</a:t>
            </a:r>
          </a:p>
          <a:p>
            <a:r>
              <a:rPr lang="en-US" altLang="ja-JP" dirty="0"/>
              <a:t>Modeling: Predict Post-RO water quality and flow rate based on Pre-RO data.</a:t>
            </a:r>
          </a:p>
        </p:txBody>
      </p:sp>
      <p:cxnSp>
        <p:nvCxnSpPr>
          <p:cNvPr id="10" name="直線矢印コネクタ 9">
            <a:extLst>
              <a:ext uri="{FF2B5EF4-FFF2-40B4-BE49-F238E27FC236}">
                <a16:creationId xmlns:a16="http://schemas.microsoft.com/office/drawing/2014/main" id="{AEF4B3D2-B8A4-4B88-8D18-E13B90CD9E1D}"/>
              </a:ext>
            </a:extLst>
          </p:cNvPr>
          <p:cNvCxnSpPr/>
          <p:nvPr/>
        </p:nvCxnSpPr>
        <p:spPr>
          <a:xfrm flipV="1">
            <a:off x="351683" y="4850588"/>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D3F8399E-9D1E-427F-BB8C-DF9E0F341EE0}"/>
              </a:ext>
            </a:extLst>
          </p:cNvPr>
          <p:cNvCxnSpPr>
            <a:cxnSpLocks/>
          </p:cNvCxnSpPr>
          <p:nvPr/>
        </p:nvCxnSpPr>
        <p:spPr>
          <a:xfrm>
            <a:off x="351683" y="5835216"/>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B1C6344B-B32B-4346-99A2-D06A56633AB3}"/>
              </a:ext>
            </a:extLst>
          </p:cNvPr>
          <p:cNvCxnSpPr/>
          <p:nvPr/>
        </p:nvCxnSpPr>
        <p:spPr>
          <a:xfrm flipV="1">
            <a:off x="5527391" y="4850588"/>
            <a:ext cx="0" cy="9846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a:extLst>
              <a:ext uri="{FF2B5EF4-FFF2-40B4-BE49-F238E27FC236}">
                <a16:creationId xmlns:a16="http://schemas.microsoft.com/office/drawing/2014/main" id="{3EC47674-FE22-4EC6-A268-ACCA758EC0FB}"/>
              </a:ext>
            </a:extLst>
          </p:cNvPr>
          <p:cNvCxnSpPr>
            <a:cxnSpLocks/>
          </p:cNvCxnSpPr>
          <p:nvPr/>
        </p:nvCxnSpPr>
        <p:spPr>
          <a:xfrm>
            <a:off x="5528497" y="5834504"/>
            <a:ext cx="190500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7" name="テキスト ボックス 86">
            <a:extLst>
              <a:ext uri="{FF2B5EF4-FFF2-40B4-BE49-F238E27FC236}">
                <a16:creationId xmlns:a16="http://schemas.microsoft.com/office/drawing/2014/main" id="{697AD3A3-65CD-435B-A44E-F9F95EEF7B04}"/>
              </a:ext>
            </a:extLst>
          </p:cNvPr>
          <p:cNvSpPr txBox="1"/>
          <p:nvPr/>
        </p:nvSpPr>
        <p:spPr>
          <a:xfrm>
            <a:off x="5648182" y="4707381"/>
            <a:ext cx="1626323" cy="461665"/>
          </a:xfrm>
          <a:prstGeom prst="rect">
            <a:avLst/>
          </a:prstGeom>
          <a:noFill/>
        </p:spPr>
        <p:txBody>
          <a:bodyPr wrap="square" rtlCol="0">
            <a:spAutoFit/>
          </a:bodyPr>
          <a:lstStyle/>
          <a:p>
            <a:pPr algn="ctr"/>
            <a:r>
              <a:rPr kumimoji="1" lang="en-SG" altLang="ja-JP" sz="1200" dirty="0"/>
              <a:t>Post-RO</a:t>
            </a:r>
          </a:p>
          <a:p>
            <a:pPr algn="ctr"/>
            <a:r>
              <a:rPr kumimoji="1" lang="en-SG" altLang="ja-JP" sz="1200" dirty="0"/>
              <a:t>Water Quality</a:t>
            </a:r>
            <a:endParaRPr kumimoji="1" lang="ja-JP" altLang="en-US" sz="1200" dirty="0"/>
          </a:p>
        </p:txBody>
      </p:sp>
      <p:sp>
        <p:nvSpPr>
          <p:cNvPr id="88" name="テキスト ボックス 87">
            <a:extLst>
              <a:ext uri="{FF2B5EF4-FFF2-40B4-BE49-F238E27FC236}">
                <a16:creationId xmlns:a16="http://schemas.microsoft.com/office/drawing/2014/main" id="{6CF9B914-B01B-4032-8C41-B264C9583B6B}"/>
              </a:ext>
            </a:extLst>
          </p:cNvPr>
          <p:cNvSpPr txBox="1"/>
          <p:nvPr/>
        </p:nvSpPr>
        <p:spPr>
          <a:xfrm>
            <a:off x="311004" y="4722954"/>
            <a:ext cx="1971646" cy="446276"/>
          </a:xfrm>
          <a:prstGeom prst="rect">
            <a:avLst/>
          </a:prstGeom>
          <a:noFill/>
        </p:spPr>
        <p:txBody>
          <a:bodyPr wrap="square" rtlCol="0">
            <a:spAutoFit/>
          </a:bodyPr>
          <a:lstStyle/>
          <a:p>
            <a:pPr algn="ctr"/>
            <a:r>
              <a:rPr kumimoji="1" lang="en-SG" altLang="ja-JP" sz="1200" dirty="0"/>
              <a:t>Pre-RO</a:t>
            </a:r>
          </a:p>
          <a:p>
            <a:pPr algn="ctr"/>
            <a:r>
              <a:rPr kumimoji="1" lang="en-SG" altLang="ja-JP" sz="1100" dirty="0"/>
              <a:t>Water Quality and Flow Rate</a:t>
            </a:r>
            <a:endParaRPr kumimoji="1" lang="ja-JP" altLang="en-US" sz="1600" dirty="0"/>
          </a:p>
        </p:txBody>
      </p:sp>
      <p:sp>
        <p:nvSpPr>
          <p:cNvPr id="34" name="フリーフォーム: 図形 33">
            <a:extLst>
              <a:ext uri="{FF2B5EF4-FFF2-40B4-BE49-F238E27FC236}">
                <a16:creationId xmlns:a16="http://schemas.microsoft.com/office/drawing/2014/main" id="{5050DA13-90CC-42D8-BD67-220E184BCB18}"/>
              </a:ext>
            </a:extLst>
          </p:cNvPr>
          <p:cNvSpPr/>
          <p:nvPr/>
        </p:nvSpPr>
        <p:spPr>
          <a:xfrm>
            <a:off x="497549" y="5253148"/>
            <a:ext cx="1451912" cy="49487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3" name="フリーフォーム: 図形 92">
            <a:extLst>
              <a:ext uri="{FF2B5EF4-FFF2-40B4-BE49-F238E27FC236}">
                <a16:creationId xmlns:a16="http://schemas.microsoft.com/office/drawing/2014/main" id="{8390B260-83F5-43BD-8F5F-680ED67D3156}"/>
              </a:ext>
            </a:extLst>
          </p:cNvPr>
          <p:cNvSpPr/>
          <p:nvPr/>
        </p:nvSpPr>
        <p:spPr>
          <a:xfrm>
            <a:off x="5693730" y="5449569"/>
            <a:ext cx="1451912" cy="89007"/>
          </a:xfrm>
          <a:custGeom>
            <a:avLst/>
            <a:gdLst>
              <a:gd name="connsiteX0" fmla="*/ 0 w 9544050"/>
              <a:gd name="connsiteY0" fmla="*/ 1146396 h 1478499"/>
              <a:gd name="connsiteX1" fmla="*/ 2324100 w 9544050"/>
              <a:gd name="connsiteY1" fmla="*/ 3396 h 1478499"/>
              <a:gd name="connsiteX2" fmla="*/ 4800600 w 9544050"/>
              <a:gd name="connsiteY2" fmla="*/ 1470246 h 1478499"/>
              <a:gd name="connsiteX3" fmla="*/ 6953250 w 9544050"/>
              <a:gd name="connsiteY3" fmla="*/ 632046 h 1478499"/>
              <a:gd name="connsiteX4" fmla="*/ 8248650 w 9544050"/>
              <a:gd name="connsiteY4" fmla="*/ 1374996 h 1478499"/>
              <a:gd name="connsiteX5" fmla="*/ 9544050 w 9544050"/>
              <a:gd name="connsiteY5" fmla="*/ 117696 h 14784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544050" h="1478499">
                <a:moveTo>
                  <a:pt x="0" y="1146396"/>
                </a:moveTo>
                <a:cubicBezTo>
                  <a:pt x="762000" y="547908"/>
                  <a:pt x="1524000" y="-50579"/>
                  <a:pt x="2324100" y="3396"/>
                </a:cubicBezTo>
                <a:cubicBezTo>
                  <a:pt x="3124200" y="57371"/>
                  <a:pt x="4029075" y="1365471"/>
                  <a:pt x="4800600" y="1470246"/>
                </a:cubicBezTo>
                <a:cubicBezTo>
                  <a:pt x="5572125" y="1575021"/>
                  <a:pt x="6378575" y="647921"/>
                  <a:pt x="6953250" y="632046"/>
                </a:cubicBezTo>
                <a:cubicBezTo>
                  <a:pt x="7527925" y="616171"/>
                  <a:pt x="7816850" y="1460721"/>
                  <a:pt x="8248650" y="1374996"/>
                </a:cubicBezTo>
                <a:cubicBezTo>
                  <a:pt x="8680450" y="1289271"/>
                  <a:pt x="9112250" y="703483"/>
                  <a:pt x="9544050" y="11769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5" name="直線コネクタ 94">
            <a:extLst>
              <a:ext uri="{FF2B5EF4-FFF2-40B4-BE49-F238E27FC236}">
                <a16:creationId xmlns:a16="http://schemas.microsoft.com/office/drawing/2014/main" id="{CF613BF4-C725-4DB2-BB8F-5DEE0E836C17}"/>
              </a:ext>
            </a:extLst>
          </p:cNvPr>
          <p:cNvCxnSpPr/>
          <p:nvPr/>
        </p:nvCxnSpPr>
        <p:spPr>
          <a:xfrm>
            <a:off x="5527391" y="5446896"/>
            <a:ext cx="1842806" cy="0"/>
          </a:xfrm>
          <a:prstGeom prst="line">
            <a:avLst/>
          </a:prstGeom>
          <a:ln w="19050">
            <a:solidFill>
              <a:schemeClr val="bg1">
                <a:lumMod val="65000"/>
              </a:schemeClr>
            </a:solidFill>
            <a:prstDash val="lg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96" name="四角形: 角を丸くする 95">
            <a:extLst>
              <a:ext uri="{FF2B5EF4-FFF2-40B4-BE49-F238E27FC236}">
                <a16:creationId xmlns:a16="http://schemas.microsoft.com/office/drawing/2014/main" id="{A4FE2FF5-B306-466A-A63C-F6A697ED2190}"/>
              </a:ext>
            </a:extLst>
          </p:cNvPr>
          <p:cNvSpPr/>
          <p:nvPr/>
        </p:nvSpPr>
        <p:spPr>
          <a:xfrm>
            <a:off x="199952" y="4500902"/>
            <a:ext cx="7465977" cy="1658330"/>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97" name="テキスト ボックス 96">
            <a:extLst>
              <a:ext uri="{FF2B5EF4-FFF2-40B4-BE49-F238E27FC236}">
                <a16:creationId xmlns:a16="http://schemas.microsoft.com/office/drawing/2014/main" id="{B6784D55-A607-40FB-8FB5-17993A21E477}"/>
              </a:ext>
            </a:extLst>
          </p:cNvPr>
          <p:cNvSpPr txBox="1"/>
          <p:nvPr/>
        </p:nvSpPr>
        <p:spPr>
          <a:xfrm>
            <a:off x="1783653" y="5572894"/>
            <a:ext cx="591312" cy="261610"/>
          </a:xfrm>
          <a:prstGeom prst="rect">
            <a:avLst/>
          </a:prstGeom>
          <a:noFill/>
        </p:spPr>
        <p:txBody>
          <a:bodyPr wrap="square" rtlCol="0">
            <a:spAutoFit/>
          </a:bodyPr>
          <a:lstStyle/>
          <a:p>
            <a:pPr algn="ctr"/>
            <a:r>
              <a:rPr kumimoji="1" lang="en-US" altLang="ja-JP" sz="1100" dirty="0"/>
              <a:t>Time</a:t>
            </a:r>
            <a:endParaRPr kumimoji="1" lang="ja-JP" altLang="en-US" sz="1100" dirty="0"/>
          </a:p>
        </p:txBody>
      </p:sp>
      <p:sp>
        <p:nvSpPr>
          <p:cNvPr id="98" name="テキスト ボックス 97">
            <a:extLst>
              <a:ext uri="{FF2B5EF4-FFF2-40B4-BE49-F238E27FC236}">
                <a16:creationId xmlns:a16="http://schemas.microsoft.com/office/drawing/2014/main" id="{075C81E9-A1C4-4EC0-BA68-DA2DFBABFCC4}"/>
              </a:ext>
            </a:extLst>
          </p:cNvPr>
          <p:cNvSpPr txBox="1"/>
          <p:nvPr/>
        </p:nvSpPr>
        <p:spPr>
          <a:xfrm>
            <a:off x="6989661" y="5572894"/>
            <a:ext cx="591312" cy="261610"/>
          </a:xfrm>
          <a:prstGeom prst="rect">
            <a:avLst/>
          </a:prstGeom>
          <a:noFill/>
        </p:spPr>
        <p:txBody>
          <a:bodyPr wrap="square" rtlCol="0">
            <a:spAutoFit/>
          </a:bodyPr>
          <a:lstStyle/>
          <a:p>
            <a:pPr algn="ctr"/>
            <a:r>
              <a:rPr kumimoji="1" lang="en-US" altLang="ja-JP" sz="1100" dirty="0"/>
              <a:t>Time</a:t>
            </a:r>
            <a:endParaRPr kumimoji="1" lang="ja-JP" altLang="en-US" sz="1100" dirty="0"/>
          </a:p>
        </p:txBody>
      </p:sp>
      <p:sp>
        <p:nvSpPr>
          <p:cNvPr id="64" name="テキスト ボックス 63">
            <a:extLst>
              <a:ext uri="{FF2B5EF4-FFF2-40B4-BE49-F238E27FC236}">
                <a16:creationId xmlns:a16="http://schemas.microsoft.com/office/drawing/2014/main" id="{226F913C-5FBC-4862-9769-65DEBD7E4101}"/>
              </a:ext>
            </a:extLst>
          </p:cNvPr>
          <p:cNvSpPr txBox="1"/>
          <p:nvPr/>
        </p:nvSpPr>
        <p:spPr>
          <a:xfrm>
            <a:off x="574205" y="-9081"/>
            <a:ext cx="4521842" cy="338554"/>
          </a:xfrm>
          <a:prstGeom prst="rect">
            <a:avLst/>
          </a:prstGeom>
          <a:noFill/>
        </p:spPr>
        <p:txBody>
          <a:bodyPr wrap="square" rtlCol="0">
            <a:spAutoFit/>
          </a:bodyPr>
          <a:lstStyle/>
          <a:p>
            <a:r>
              <a:rPr lang="en-US" altLang="ja-JP" sz="1600" b="1" dirty="0">
                <a:solidFill>
                  <a:schemeClr val="bg1"/>
                </a:solidFill>
              </a:rPr>
              <a:t>1. RO</a:t>
            </a:r>
            <a:r>
              <a:rPr lang="ja-JP" altLang="en-US" sz="1600" b="1" dirty="0">
                <a:solidFill>
                  <a:schemeClr val="bg1"/>
                </a:solidFill>
              </a:rPr>
              <a:t>解析方針</a:t>
            </a:r>
            <a:endParaRPr kumimoji="1" lang="ja-JP" altLang="en-US" sz="1600" b="1" dirty="0">
              <a:solidFill>
                <a:schemeClr val="bg1"/>
              </a:solidFill>
            </a:endParaRPr>
          </a:p>
        </p:txBody>
      </p:sp>
      <p:sp>
        <p:nvSpPr>
          <p:cNvPr id="4" name="四角形: 角を丸くする 3">
            <a:extLst>
              <a:ext uri="{FF2B5EF4-FFF2-40B4-BE49-F238E27FC236}">
                <a16:creationId xmlns:a16="http://schemas.microsoft.com/office/drawing/2014/main" id="{A436B946-DCAC-3C91-651A-DEE138F7AF5F}"/>
              </a:ext>
            </a:extLst>
          </p:cNvPr>
          <p:cNvSpPr/>
          <p:nvPr/>
        </p:nvSpPr>
        <p:spPr>
          <a:xfrm>
            <a:off x="8384338" y="2263092"/>
            <a:ext cx="1865659" cy="1792520"/>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7" name="四角形: 角を丸くする 6">
            <a:extLst>
              <a:ext uri="{FF2B5EF4-FFF2-40B4-BE49-F238E27FC236}">
                <a16:creationId xmlns:a16="http://schemas.microsoft.com/office/drawing/2014/main" id="{FBCEFD71-A28E-A758-48A1-467C11C3E4A2}"/>
              </a:ext>
            </a:extLst>
          </p:cNvPr>
          <p:cNvSpPr/>
          <p:nvPr/>
        </p:nvSpPr>
        <p:spPr>
          <a:xfrm>
            <a:off x="517055" y="2263092"/>
            <a:ext cx="2561642" cy="1797489"/>
          </a:xfrm>
          <a:prstGeom prst="round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8" name="正方形/長方形 7">
            <a:extLst>
              <a:ext uri="{FF2B5EF4-FFF2-40B4-BE49-F238E27FC236}">
                <a16:creationId xmlns:a16="http://schemas.microsoft.com/office/drawing/2014/main" id="{17E71F94-E59E-8E87-4120-C297B2C9EFA5}"/>
              </a:ext>
            </a:extLst>
          </p:cNvPr>
          <p:cNvSpPr/>
          <p:nvPr/>
        </p:nvSpPr>
        <p:spPr>
          <a:xfrm>
            <a:off x="5662210" y="3353216"/>
            <a:ext cx="1153527" cy="34336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endParaRPr kumimoji="1" lang="ja-JP" altLang="en-US" dirty="0">
              <a:solidFill>
                <a:schemeClr val="tx1"/>
              </a:solidFill>
            </a:endParaRPr>
          </a:p>
        </p:txBody>
      </p:sp>
      <p:cxnSp>
        <p:nvCxnSpPr>
          <p:cNvPr id="9" name="直線矢印コネクタ 8">
            <a:extLst>
              <a:ext uri="{FF2B5EF4-FFF2-40B4-BE49-F238E27FC236}">
                <a16:creationId xmlns:a16="http://schemas.microsoft.com/office/drawing/2014/main" id="{2B9C59F7-C5A9-7CDF-FC4A-CB978EBD4C14}"/>
              </a:ext>
            </a:extLst>
          </p:cNvPr>
          <p:cNvCxnSpPr>
            <a:cxnSpLocks/>
            <a:stCxn id="15" idx="3"/>
            <a:endCxn id="8" idx="1"/>
          </p:cNvCxnSpPr>
          <p:nvPr/>
        </p:nvCxnSpPr>
        <p:spPr>
          <a:xfrm>
            <a:off x="2784530" y="3524896"/>
            <a:ext cx="287768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1ED1CF68-C4D6-05C6-1E85-774876782164}"/>
              </a:ext>
            </a:extLst>
          </p:cNvPr>
          <p:cNvCxnSpPr>
            <a:cxnSpLocks/>
            <a:stCxn id="8" idx="3"/>
            <a:endCxn id="17" idx="1"/>
          </p:cNvCxnSpPr>
          <p:nvPr/>
        </p:nvCxnSpPr>
        <p:spPr>
          <a:xfrm>
            <a:off x="6815737" y="3524896"/>
            <a:ext cx="1839579" cy="4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 name="矢印: 下 11">
            <a:extLst>
              <a:ext uri="{FF2B5EF4-FFF2-40B4-BE49-F238E27FC236}">
                <a16:creationId xmlns:a16="http://schemas.microsoft.com/office/drawing/2014/main" id="{85557DEA-678F-B8BE-11C5-915399542BB9}"/>
              </a:ext>
            </a:extLst>
          </p:cNvPr>
          <p:cNvSpPr/>
          <p:nvPr/>
        </p:nvSpPr>
        <p:spPr>
          <a:xfrm>
            <a:off x="1037078" y="2984316"/>
            <a:ext cx="283388" cy="490885"/>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3" name="矢印: 下 12">
            <a:extLst>
              <a:ext uri="{FF2B5EF4-FFF2-40B4-BE49-F238E27FC236}">
                <a16:creationId xmlns:a16="http://schemas.microsoft.com/office/drawing/2014/main" id="{647E5CB0-DDF2-7712-D964-602F5C3632D7}"/>
              </a:ext>
            </a:extLst>
          </p:cNvPr>
          <p:cNvSpPr/>
          <p:nvPr/>
        </p:nvSpPr>
        <p:spPr>
          <a:xfrm>
            <a:off x="3800500" y="2986693"/>
            <a:ext cx="283388" cy="490885"/>
          </a:xfrm>
          <a:prstGeom prst="downArrow">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テキスト ボックス 13">
            <a:extLst>
              <a:ext uri="{FF2B5EF4-FFF2-40B4-BE49-F238E27FC236}">
                <a16:creationId xmlns:a16="http://schemas.microsoft.com/office/drawing/2014/main" id="{6FDEF62B-3FE3-1908-D3A8-0E3A691A5D98}"/>
              </a:ext>
            </a:extLst>
          </p:cNvPr>
          <p:cNvSpPr txBox="1"/>
          <p:nvPr/>
        </p:nvSpPr>
        <p:spPr>
          <a:xfrm>
            <a:off x="657417" y="2448182"/>
            <a:ext cx="1042709" cy="369332"/>
          </a:xfrm>
          <a:prstGeom prst="rect">
            <a:avLst/>
          </a:prstGeom>
          <a:noFill/>
        </p:spPr>
        <p:txBody>
          <a:bodyPr wrap="square" rtlCol="0">
            <a:spAutoFit/>
          </a:bodyPr>
          <a:lstStyle/>
          <a:p>
            <a:pPr algn="ctr"/>
            <a:r>
              <a:rPr kumimoji="1" lang="en-US" altLang="ja-JP" dirty="0" err="1"/>
              <a:t>NaClO</a:t>
            </a:r>
            <a:endParaRPr kumimoji="1" lang="ja-JP" altLang="en-US" dirty="0"/>
          </a:p>
        </p:txBody>
      </p:sp>
      <p:sp>
        <p:nvSpPr>
          <p:cNvPr id="15" name="正方形/長方形 14">
            <a:extLst>
              <a:ext uri="{FF2B5EF4-FFF2-40B4-BE49-F238E27FC236}">
                <a16:creationId xmlns:a16="http://schemas.microsoft.com/office/drawing/2014/main" id="{077F775E-9868-54CD-082C-35CFDC04741C}"/>
              </a:ext>
            </a:extLst>
          </p:cNvPr>
          <p:cNvSpPr/>
          <p:nvPr/>
        </p:nvSpPr>
        <p:spPr>
          <a:xfrm>
            <a:off x="1788097" y="3317163"/>
            <a:ext cx="996433" cy="41546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endParaRPr kumimoji="1" lang="ja-JP" altLang="en-US" dirty="0">
              <a:solidFill>
                <a:schemeClr val="tx1"/>
              </a:solidFill>
            </a:endParaRPr>
          </a:p>
        </p:txBody>
      </p:sp>
      <p:cxnSp>
        <p:nvCxnSpPr>
          <p:cNvPr id="16" name="直線矢印コネクタ 15">
            <a:extLst>
              <a:ext uri="{FF2B5EF4-FFF2-40B4-BE49-F238E27FC236}">
                <a16:creationId xmlns:a16="http://schemas.microsoft.com/office/drawing/2014/main" id="{2199B648-B0A5-FB47-1D08-E6F53BF8037D}"/>
              </a:ext>
            </a:extLst>
          </p:cNvPr>
          <p:cNvCxnSpPr>
            <a:cxnSpLocks/>
            <a:endCxn id="15" idx="1"/>
          </p:cNvCxnSpPr>
          <p:nvPr/>
        </p:nvCxnSpPr>
        <p:spPr>
          <a:xfrm>
            <a:off x="351554" y="3524896"/>
            <a:ext cx="1436543"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正方形/長方形 16">
            <a:extLst>
              <a:ext uri="{FF2B5EF4-FFF2-40B4-BE49-F238E27FC236}">
                <a16:creationId xmlns:a16="http://schemas.microsoft.com/office/drawing/2014/main" id="{26E9CF87-24B6-B706-9859-CFF9969D9C0C}"/>
              </a:ext>
            </a:extLst>
          </p:cNvPr>
          <p:cNvSpPr/>
          <p:nvPr/>
        </p:nvSpPr>
        <p:spPr>
          <a:xfrm>
            <a:off x="8655316" y="3353215"/>
            <a:ext cx="1250370" cy="35329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 / AOP</a:t>
            </a:r>
            <a:endParaRPr kumimoji="1" lang="ja-JP" altLang="en-US" dirty="0">
              <a:solidFill>
                <a:schemeClr val="tx1"/>
              </a:solidFill>
            </a:endParaRPr>
          </a:p>
        </p:txBody>
      </p:sp>
      <p:cxnSp>
        <p:nvCxnSpPr>
          <p:cNvPr id="18" name="直線矢印コネクタ 17">
            <a:extLst>
              <a:ext uri="{FF2B5EF4-FFF2-40B4-BE49-F238E27FC236}">
                <a16:creationId xmlns:a16="http://schemas.microsoft.com/office/drawing/2014/main" id="{761D0409-7383-245D-9CEF-3C7C7DE42410}"/>
              </a:ext>
            </a:extLst>
          </p:cNvPr>
          <p:cNvCxnSpPr>
            <a:cxnSpLocks/>
            <a:stCxn id="17" idx="3"/>
          </p:cNvCxnSpPr>
          <p:nvPr/>
        </p:nvCxnSpPr>
        <p:spPr>
          <a:xfrm>
            <a:off x="9905686" y="3529865"/>
            <a:ext cx="888385" cy="618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矢印: 下 18">
            <a:extLst>
              <a:ext uri="{FF2B5EF4-FFF2-40B4-BE49-F238E27FC236}">
                <a16:creationId xmlns:a16="http://schemas.microsoft.com/office/drawing/2014/main" id="{557D322C-ACFE-9E53-E16A-6D7939089F2B}"/>
              </a:ext>
            </a:extLst>
          </p:cNvPr>
          <p:cNvSpPr/>
          <p:nvPr/>
        </p:nvSpPr>
        <p:spPr>
          <a:xfrm>
            <a:off x="9138807" y="2893954"/>
            <a:ext cx="283388" cy="400130"/>
          </a:xfrm>
          <a:prstGeom prst="downArrow">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0" name="矢印: 下 19">
            <a:extLst>
              <a:ext uri="{FF2B5EF4-FFF2-40B4-BE49-F238E27FC236}">
                <a16:creationId xmlns:a16="http://schemas.microsoft.com/office/drawing/2014/main" id="{921931F5-C3B4-AA16-5E1F-8B439F983866}"/>
              </a:ext>
            </a:extLst>
          </p:cNvPr>
          <p:cNvSpPr/>
          <p:nvPr/>
        </p:nvSpPr>
        <p:spPr>
          <a:xfrm>
            <a:off x="4845670" y="2977001"/>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1" name="二等辺三角形 20">
            <a:extLst>
              <a:ext uri="{FF2B5EF4-FFF2-40B4-BE49-F238E27FC236}">
                <a16:creationId xmlns:a16="http://schemas.microsoft.com/office/drawing/2014/main" id="{2C04A095-FA5E-C538-009E-B26D101DCC4E}"/>
              </a:ext>
            </a:extLst>
          </p:cNvPr>
          <p:cNvSpPr/>
          <p:nvPr/>
        </p:nvSpPr>
        <p:spPr>
          <a:xfrm flipV="1">
            <a:off x="7555459" y="3566968"/>
            <a:ext cx="410253" cy="218046"/>
          </a:xfrm>
          <a:prstGeom prst="triangl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2" name="二等辺三角形 21">
            <a:extLst>
              <a:ext uri="{FF2B5EF4-FFF2-40B4-BE49-F238E27FC236}">
                <a16:creationId xmlns:a16="http://schemas.microsoft.com/office/drawing/2014/main" id="{4137CEFC-D0A6-5D5B-81D5-2ACC051549DB}"/>
              </a:ext>
            </a:extLst>
          </p:cNvPr>
          <p:cNvSpPr/>
          <p:nvPr/>
        </p:nvSpPr>
        <p:spPr>
          <a:xfrm flipV="1">
            <a:off x="5685747" y="3842540"/>
            <a:ext cx="410253" cy="218046"/>
          </a:xfrm>
          <a:prstGeom prst="triangl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3" name="矢印: 下 22">
            <a:extLst>
              <a:ext uri="{FF2B5EF4-FFF2-40B4-BE49-F238E27FC236}">
                <a16:creationId xmlns:a16="http://schemas.microsoft.com/office/drawing/2014/main" id="{91BBB685-E936-EB17-F589-DB9C6A9F4964}"/>
              </a:ext>
            </a:extLst>
          </p:cNvPr>
          <p:cNvSpPr/>
          <p:nvPr/>
        </p:nvSpPr>
        <p:spPr>
          <a:xfrm>
            <a:off x="6079467" y="2717398"/>
            <a:ext cx="283388" cy="490885"/>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5" name="二等辺三角形 24">
            <a:extLst>
              <a:ext uri="{FF2B5EF4-FFF2-40B4-BE49-F238E27FC236}">
                <a16:creationId xmlns:a16="http://schemas.microsoft.com/office/drawing/2014/main" id="{314C04FF-5337-928A-86B8-0AE7AC104477}"/>
              </a:ext>
            </a:extLst>
          </p:cNvPr>
          <p:cNvSpPr/>
          <p:nvPr/>
        </p:nvSpPr>
        <p:spPr>
          <a:xfrm flipV="1">
            <a:off x="6362855" y="3842540"/>
            <a:ext cx="410253" cy="218046"/>
          </a:xfrm>
          <a:prstGeom prst="triangle">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8D46D026-D9D4-4EC1-8F86-672C42A7CF42}"/>
              </a:ext>
            </a:extLst>
          </p:cNvPr>
          <p:cNvSpPr txBox="1"/>
          <p:nvPr/>
        </p:nvSpPr>
        <p:spPr>
          <a:xfrm>
            <a:off x="8222133" y="2275393"/>
            <a:ext cx="2168997" cy="584775"/>
          </a:xfrm>
          <a:prstGeom prst="rect">
            <a:avLst/>
          </a:prstGeom>
          <a:noFill/>
        </p:spPr>
        <p:txBody>
          <a:bodyPr wrap="square" rtlCol="0">
            <a:spAutoFit/>
          </a:bodyPr>
          <a:lstStyle/>
          <a:p>
            <a:pPr algn="ctr"/>
            <a:r>
              <a:rPr kumimoji="1" lang="en-US" altLang="ja-JP" sz="1600" dirty="0"/>
              <a:t>UV</a:t>
            </a:r>
            <a:r>
              <a:rPr kumimoji="1" lang="en-SG" altLang="ja-JP" sz="1600" dirty="0"/>
              <a:t> Radiation with</a:t>
            </a:r>
          </a:p>
          <a:p>
            <a:pPr algn="ctr"/>
            <a:r>
              <a:rPr kumimoji="1" lang="en-SG" altLang="ja-JP" sz="1600" dirty="0"/>
              <a:t>H</a:t>
            </a:r>
            <a:r>
              <a:rPr kumimoji="1" lang="en-SG" altLang="ja-JP" sz="1600" baseline="-25000" dirty="0"/>
              <a:t>2</a:t>
            </a:r>
            <a:r>
              <a:rPr kumimoji="1" lang="en-SG" altLang="ja-JP" sz="1600" dirty="0"/>
              <a:t>O</a:t>
            </a:r>
            <a:r>
              <a:rPr kumimoji="1" lang="en-SG" altLang="ja-JP" sz="1600" baseline="-25000" dirty="0"/>
              <a:t>2</a:t>
            </a:r>
            <a:r>
              <a:rPr kumimoji="1" lang="en-SG" altLang="ja-JP" sz="1600" dirty="0"/>
              <a:t> or </a:t>
            </a:r>
            <a:r>
              <a:rPr kumimoji="1" lang="en-SG" altLang="ja-JP" sz="1600" dirty="0" err="1"/>
              <a:t>NaClO</a:t>
            </a:r>
            <a:endParaRPr kumimoji="1" lang="ja-JP" altLang="en-US" sz="1600" dirty="0"/>
          </a:p>
        </p:txBody>
      </p:sp>
      <p:sp>
        <p:nvSpPr>
          <p:cNvPr id="30" name="テキスト ボックス 29">
            <a:extLst>
              <a:ext uri="{FF2B5EF4-FFF2-40B4-BE49-F238E27FC236}">
                <a16:creationId xmlns:a16="http://schemas.microsoft.com/office/drawing/2014/main" id="{2F8FBE05-4476-718E-8C36-227DC96E2FF1}"/>
              </a:ext>
            </a:extLst>
          </p:cNvPr>
          <p:cNvSpPr txBox="1"/>
          <p:nvPr/>
        </p:nvSpPr>
        <p:spPr>
          <a:xfrm>
            <a:off x="3546603" y="2560350"/>
            <a:ext cx="723801" cy="369332"/>
          </a:xfrm>
          <a:prstGeom prst="rect">
            <a:avLst/>
          </a:prstGeom>
          <a:noFill/>
        </p:spPr>
        <p:txBody>
          <a:bodyPr wrap="square" rtlCol="0">
            <a:spAutoFit/>
          </a:bodyPr>
          <a:lstStyle/>
          <a:p>
            <a:pPr algn="ctr"/>
            <a:r>
              <a:rPr kumimoji="1" lang="en-SG" altLang="ja-JP" dirty="0"/>
              <a:t>Acid</a:t>
            </a:r>
            <a:endParaRPr kumimoji="1" lang="ja-JP" altLang="en-US" dirty="0"/>
          </a:p>
        </p:txBody>
      </p:sp>
      <p:sp>
        <p:nvSpPr>
          <p:cNvPr id="31" name="テキスト ボックス 30">
            <a:extLst>
              <a:ext uri="{FF2B5EF4-FFF2-40B4-BE49-F238E27FC236}">
                <a16:creationId xmlns:a16="http://schemas.microsoft.com/office/drawing/2014/main" id="{F427BB82-8DD6-D4E1-50B5-D2DF2B8BCFF2}"/>
              </a:ext>
            </a:extLst>
          </p:cNvPr>
          <p:cNvSpPr txBox="1"/>
          <p:nvPr/>
        </p:nvSpPr>
        <p:spPr>
          <a:xfrm>
            <a:off x="10794071" y="3213860"/>
            <a:ext cx="874425" cy="584775"/>
          </a:xfrm>
          <a:prstGeom prst="rect">
            <a:avLst/>
          </a:prstGeom>
          <a:noFill/>
        </p:spPr>
        <p:txBody>
          <a:bodyPr wrap="square" rtlCol="0">
            <a:spAutoFit/>
          </a:bodyPr>
          <a:lstStyle/>
          <a:p>
            <a:pPr algn="ctr"/>
            <a:r>
              <a:rPr kumimoji="1" lang="en-SG" altLang="ja-JP" sz="1600" dirty="0"/>
              <a:t>Potable Water</a:t>
            </a:r>
            <a:endParaRPr kumimoji="1" lang="ja-JP" altLang="en-US" sz="1600" dirty="0"/>
          </a:p>
        </p:txBody>
      </p:sp>
      <p:sp>
        <p:nvSpPr>
          <p:cNvPr id="32" name="テキスト ボックス 31">
            <a:extLst>
              <a:ext uri="{FF2B5EF4-FFF2-40B4-BE49-F238E27FC236}">
                <a16:creationId xmlns:a16="http://schemas.microsoft.com/office/drawing/2014/main" id="{0A9EB83A-5F37-E6FD-CE6D-2141F8E47691}"/>
              </a:ext>
            </a:extLst>
          </p:cNvPr>
          <p:cNvSpPr txBox="1"/>
          <p:nvPr/>
        </p:nvSpPr>
        <p:spPr>
          <a:xfrm>
            <a:off x="4333518" y="2560350"/>
            <a:ext cx="1431275" cy="369332"/>
          </a:xfrm>
          <a:prstGeom prst="rect">
            <a:avLst/>
          </a:prstGeom>
          <a:noFill/>
        </p:spPr>
        <p:txBody>
          <a:bodyPr wrap="square" rtlCol="0">
            <a:spAutoFit/>
          </a:bodyPr>
          <a:lstStyle/>
          <a:p>
            <a:pPr algn="ctr"/>
            <a:r>
              <a:rPr kumimoji="1" lang="en-SG" altLang="ja-JP" dirty="0"/>
              <a:t>Anti-</a:t>
            </a:r>
            <a:r>
              <a:rPr kumimoji="1" lang="en-SG" altLang="ja-JP" dirty="0" err="1"/>
              <a:t>Scalant</a:t>
            </a:r>
            <a:endParaRPr kumimoji="1" lang="ja-JP" altLang="en-US" dirty="0"/>
          </a:p>
        </p:txBody>
      </p:sp>
      <p:sp>
        <p:nvSpPr>
          <p:cNvPr id="33" name="テキスト ボックス 32">
            <a:extLst>
              <a:ext uri="{FF2B5EF4-FFF2-40B4-BE49-F238E27FC236}">
                <a16:creationId xmlns:a16="http://schemas.microsoft.com/office/drawing/2014/main" id="{8891BA06-22E5-2F11-265C-53D072DBDD3F}"/>
              </a:ext>
            </a:extLst>
          </p:cNvPr>
          <p:cNvSpPr txBox="1"/>
          <p:nvPr/>
        </p:nvSpPr>
        <p:spPr>
          <a:xfrm>
            <a:off x="7074002" y="3815184"/>
            <a:ext cx="1419313" cy="338554"/>
          </a:xfrm>
          <a:prstGeom prst="rect">
            <a:avLst/>
          </a:prstGeom>
          <a:noFill/>
        </p:spPr>
        <p:txBody>
          <a:bodyPr wrap="square" rtlCol="0">
            <a:spAutoFit/>
          </a:bodyPr>
          <a:lstStyle/>
          <a:p>
            <a:pPr algn="ctr"/>
            <a:r>
              <a:rPr kumimoji="1" lang="en-US" altLang="ja-JP" sz="1600" dirty="0"/>
              <a:t>Water Quality</a:t>
            </a:r>
            <a:endParaRPr kumimoji="1" lang="ja-JP" altLang="en-US" sz="1600" dirty="0"/>
          </a:p>
        </p:txBody>
      </p:sp>
      <p:sp>
        <p:nvSpPr>
          <p:cNvPr id="35" name="テキスト ボックス 34">
            <a:extLst>
              <a:ext uri="{FF2B5EF4-FFF2-40B4-BE49-F238E27FC236}">
                <a16:creationId xmlns:a16="http://schemas.microsoft.com/office/drawing/2014/main" id="{E0883D44-C143-5774-7E7B-60C8315D0DCA}"/>
              </a:ext>
            </a:extLst>
          </p:cNvPr>
          <p:cNvSpPr txBox="1"/>
          <p:nvPr/>
        </p:nvSpPr>
        <p:spPr>
          <a:xfrm>
            <a:off x="4059535" y="4065157"/>
            <a:ext cx="2000995" cy="338554"/>
          </a:xfrm>
          <a:prstGeom prst="rect">
            <a:avLst/>
          </a:prstGeom>
          <a:noFill/>
        </p:spPr>
        <p:txBody>
          <a:bodyPr wrap="square" rtlCol="0">
            <a:spAutoFit/>
          </a:bodyPr>
          <a:lstStyle/>
          <a:p>
            <a:pPr algn="ctr"/>
            <a:r>
              <a:rPr kumimoji="1" lang="en-SG" altLang="ja-JP" sz="1600" dirty="0"/>
              <a:t>Degree of Clogging</a:t>
            </a:r>
            <a:endParaRPr kumimoji="1" lang="ja-JP" altLang="en-US" sz="1600" dirty="0"/>
          </a:p>
        </p:txBody>
      </p:sp>
      <p:sp>
        <p:nvSpPr>
          <p:cNvPr id="36" name="テキスト ボックス 35">
            <a:extLst>
              <a:ext uri="{FF2B5EF4-FFF2-40B4-BE49-F238E27FC236}">
                <a16:creationId xmlns:a16="http://schemas.microsoft.com/office/drawing/2014/main" id="{8502A0D0-24BE-D736-83ED-637A14032FA5}"/>
              </a:ext>
            </a:extLst>
          </p:cNvPr>
          <p:cNvSpPr txBox="1"/>
          <p:nvPr/>
        </p:nvSpPr>
        <p:spPr>
          <a:xfrm>
            <a:off x="5068629" y="2214673"/>
            <a:ext cx="2314763" cy="369332"/>
          </a:xfrm>
          <a:prstGeom prst="rect">
            <a:avLst/>
          </a:prstGeom>
          <a:noFill/>
        </p:spPr>
        <p:txBody>
          <a:bodyPr wrap="square" rtlCol="0">
            <a:spAutoFit/>
          </a:bodyPr>
          <a:lstStyle/>
          <a:p>
            <a:pPr algn="ctr"/>
            <a:r>
              <a:rPr kumimoji="1" lang="en-SG" altLang="ja-JP" dirty="0"/>
              <a:t>Membrane Cleaning</a:t>
            </a:r>
            <a:endParaRPr kumimoji="1" lang="ja-JP" altLang="en-US" dirty="0"/>
          </a:p>
        </p:txBody>
      </p:sp>
      <p:sp>
        <p:nvSpPr>
          <p:cNvPr id="37" name="テキスト ボックス 36">
            <a:extLst>
              <a:ext uri="{FF2B5EF4-FFF2-40B4-BE49-F238E27FC236}">
                <a16:creationId xmlns:a16="http://schemas.microsoft.com/office/drawing/2014/main" id="{2E9BD089-748B-6455-7D63-70244BA7FA2C}"/>
              </a:ext>
            </a:extLst>
          </p:cNvPr>
          <p:cNvSpPr txBox="1"/>
          <p:nvPr/>
        </p:nvSpPr>
        <p:spPr>
          <a:xfrm>
            <a:off x="5953503" y="4065157"/>
            <a:ext cx="1505074" cy="338554"/>
          </a:xfrm>
          <a:prstGeom prst="rect">
            <a:avLst/>
          </a:prstGeom>
          <a:noFill/>
        </p:spPr>
        <p:txBody>
          <a:bodyPr wrap="square" rtlCol="0">
            <a:spAutoFit/>
          </a:bodyPr>
          <a:lstStyle/>
          <a:p>
            <a:pPr algn="ctr"/>
            <a:r>
              <a:rPr kumimoji="1" lang="en-SG" altLang="ja-JP" sz="1600" dirty="0"/>
              <a:t>Membrane life</a:t>
            </a:r>
            <a:endParaRPr kumimoji="1" lang="ja-JP" altLang="en-US" sz="1600" dirty="0"/>
          </a:p>
        </p:txBody>
      </p:sp>
      <p:sp>
        <p:nvSpPr>
          <p:cNvPr id="38" name="吹き出し: 角を丸めた四角形 37">
            <a:extLst>
              <a:ext uri="{FF2B5EF4-FFF2-40B4-BE49-F238E27FC236}">
                <a16:creationId xmlns:a16="http://schemas.microsoft.com/office/drawing/2014/main" id="{99C217E3-C7FB-6F5E-A0ED-C717035523B6}"/>
              </a:ext>
            </a:extLst>
          </p:cNvPr>
          <p:cNvSpPr/>
          <p:nvPr/>
        </p:nvSpPr>
        <p:spPr>
          <a:xfrm>
            <a:off x="7966796" y="4660369"/>
            <a:ext cx="3161957" cy="367564"/>
          </a:xfrm>
          <a:prstGeom prst="wedgeRoundRectCallout">
            <a:avLst>
              <a:gd name="adj1" fmla="val -36676"/>
              <a:gd name="adj2" fmla="val -180003"/>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Flow rate should be constant.</a:t>
            </a:r>
            <a:endParaRPr kumimoji="1" lang="ja-JP" altLang="en-US" sz="1600" dirty="0">
              <a:solidFill>
                <a:schemeClr val="tx1"/>
              </a:solidFill>
            </a:endParaRPr>
          </a:p>
        </p:txBody>
      </p:sp>
      <p:sp>
        <p:nvSpPr>
          <p:cNvPr id="39" name="テキスト ボックス 38">
            <a:extLst>
              <a:ext uri="{FF2B5EF4-FFF2-40B4-BE49-F238E27FC236}">
                <a16:creationId xmlns:a16="http://schemas.microsoft.com/office/drawing/2014/main" id="{103E1D61-CC67-B92C-7696-01FAD76B861A}"/>
              </a:ext>
            </a:extLst>
          </p:cNvPr>
          <p:cNvSpPr txBox="1"/>
          <p:nvPr/>
        </p:nvSpPr>
        <p:spPr>
          <a:xfrm>
            <a:off x="8496328" y="4008788"/>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40" name="テキスト ボックス 39">
            <a:extLst>
              <a:ext uri="{FF2B5EF4-FFF2-40B4-BE49-F238E27FC236}">
                <a16:creationId xmlns:a16="http://schemas.microsoft.com/office/drawing/2014/main" id="{3B36B5DF-2190-189F-7487-77C34C2A64CD}"/>
              </a:ext>
            </a:extLst>
          </p:cNvPr>
          <p:cNvSpPr txBox="1"/>
          <p:nvPr/>
        </p:nvSpPr>
        <p:spPr>
          <a:xfrm>
            <a:off x="977037" y="3997072"/>
            <a:ext cx="1641677" cy="338554"/>
          </a:xfrm>
          <a:prstGeom prst="rect">
            <a:avLst/>
          </a:prstGeom>
          <a:noFill/>
        </p:spPr>
        <p:txBody>
          <a:bodyPr wrap="square" rtlCol="0">
            <a:spAutoFit/>
          </a:bodyPr>
          <a:lstStyle/>
          <a:p>
            <a:pPr algn="ctr"/>
            <a:r>
              <a:rPr kumimoji="1" lang="en-US" altLang="ja-JP" sz="1600" b="1" dirty="0">
                <a:solidFill>
                  <a:schemeClr val="bg1">
                    <a:lumMod val="50000"/>
                  </a:schemeClr>
                </a:solidFill>
              </a:rPr>
              <a:t>Given Region</a:t>
            </a:r>
            <a:endParaRPr kumimoji="1" lang="ja-JP" altLang="en-US" sz="1600" b="1" dirty="0">
              <a:solidFill>
                <a:schemeClr val="bg1">
                  <a:lumMod val="50000"/>
                </a:schemeClr>
              </a:solidFill>
            </a:endParaRPr>
          </a:p>
        </p:txBody>
      </p:sp>
      <p:sp>
        <p:nvSpPr>
          <p:cNvPr id="41" name="矢印: 下 40">
            <a:extLst>
              <a:ext uri="{FF2B5EF4-FFF2-40B4-BE49-F238E27FC236}">
                <a16:creationId xmlns:a16="http://schemas.microsoft.com/office/drawing/2014/main" id="{8910C8B5-6197-6A9D-AAD9-578081956367}"/>
              </a:ext>
            </a:extLst>
          </p:cNvPr>
          <p:cNvSpPr/>
          <p:nvPr/>
        </p:nvSpPr>
        <p:spPr>
          <a:xfrm rot="16200000">
            <a:off x="3785043" y="3704219"/>
            <a:ext cx="159132" cy="2912023"/>
          </a:xfrm>
          <a:prstGeom prst="downArrow">
            <a:avLst/>
          </a:prstGeom>
          <a:solidFill>
            <a:schemeClr val="bg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44" name="テキスト ボックス 43">
            <a:extLst>
              <a:ext uri="{FF2B5EF4-FFF2-40B4-BE49-F238E27FC236}">
                <a16:creationId xmlns:a16="http://schemas.microsoft.com/office/drawing/2014/main" id="{65BCF224-1992-9394-BED3-84671E9B725F}"/>
              </a:ext>
            </a:extLst>
          </p:cNvPr>
          <p:cNvSpPr txBox="1"/>
          <p:nvPr/>
        </p:nvSpPr>
        <p:spPr>
          <a:xfrm>
            <a:off x="2806721" y="4602765"/>
            <a:ext cx="2115773" cy="338554"/>
          </a:xfrm>
          <a:prstGeom prst="rect">
            <a:avLst/>
          </a:prstGeom>
          <a:noFill/>
        </p:spPr>
        <p:txBody>
          <a:bodyPr wrap="square" rtlCol="0">
            <a:spAutoFit/>
          </a:bodyPr>
          <a:lstStyle/>
          <a:p>
            <a:pPr algn="ctr"/>
            <a:r>
              <a:rPr kumimoji="1" lang="en-SG" altLang="ja-JP" sz="1600" dirty="0"/>
              <a:t>Predict water quality</a:t>
            </a:r>
            <a:endParaRPr kumimoji="1" lang="ja-JP" altLang="en-US" sz="1600" dirty="0"/>
          </a:p>
        </p:txBody>
      </p:sp>
      <p:sp>
        <p:nvSpPr>
          <p:cNvPr id="45" name="テキスト ボックス 44">
            <a:extLst>
              <a:ext uri="{FF2B5EF4-FFF2-40B4-BE49-F238E27FC236}">
                <a16:creationId xmlns:a16="http://schemas.microsoft.com/office/drawing/2014/main" id="{4CA14172-F68B-9A8B-CAF4-CBCB511DBAAC}"/>
              </a:ext>
            </a:extLst>
          </p:cNvPr>
          <p:cNvSpPr txBox="1"/>
          <p:nvPr/>
        </p:nvSpPr>
        <p:spPr>
          <a:xfrm>
            <a:off x="2587284" y="5757926"/>
            <a:ext cx="2708284" cy="338554"/>
          </a:xfrm>
          <a:prstGeom prst="rect">
            <a:avLst/>
          </a:prstGeom>
          <a:noFill/>
        </p:spPr>
        <p:txBody>
          <a:bodyPr wrap="square" rtlCol="0">
            <a:spAutoFit/>
          </a:bodyPr>
          <a:lstStyle/>
          <a:p>
            <a:pPr algn="ctr"/>
            <a:r>
              <a:rPr kumimoji="1" lang="en-SG" altLang="ja-JP" sz="1600" dirty="0"/>
              <a:t>Decide operation values</a:t>
            </a:r>
            <a:endParaRPr kumimoji="1" lang="ja-JP" altLang="en-US" sz="1600" dirty="0"/>
          </a:p>
        </p:txBody>
      </p:sp>
      <p:sp>
        <p:nvSpPr>
          <p:cNvPr id="53" name="正方形/長方形 52">
            <a:extLst>
              <a:ext uri="{FF2B5EF4-FFF2-40B4-BE49-F238E27FC236}">
                <a16:creationId xmlns:a16="http://schemas.microsoft.com/office/drawing/2014/main" id="{F24751B0-B870-4150-AF6B-915BFA543DDD}"/>
              </a:ext>
            </a:extLst>
          </p:cNvPr>
          <p:cNvSpPr/>
          <p:nvPr/>
        </p:nvSpPr>
        <p:spPr>
          <a:xfrm>
            <a:off x="2833069" y="5004513"/>
            <a:ext cx="2025609" cy="26767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Prediction Model</a:t>
            </a:r>
            <a:endParaRPr kumimoji="1" lang="ja-JP" altLang="en-US" sz="1600" dirty="0">
              <a:solidFill>
                <a:schemeClr val="bg1"/>
              </a:solidFill>
            </a:endParaRPr>
          </a:p>
        </p:txBody>
      </p:sp>
      <p:sp>
        <p:nvSpPr>
          <p:cNvPr id="54" name="正方形/長方形 53">
            <a:extLst>
              <a:ext uri="{FF2B5EF4-FFF2-40B4-BE49-F238E27FC236}">
                <a16:creationId xmlns:a16="http://schemas.microsoft.com/office/drawing/2014/main" id="{6A94AE9D-8264-4844-87B6-5F711713D4A2}"/>
              </a:ext>
            </a:extLst>
          </p:cNvPr>
          <p:cNvSpPr/>
          <p:nvPr/>
        </p:nvSpPr>
        <p:spPr>
          <a:xfrm>
            <a:off x="2833068" y="5445687"/>
            <a:ext cx="2025609" cy="267679"/>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bg1"/>
                </a:solidFill>
              </a:rPr>
              <a:t>Optimization Model</a:t>
            </a:r>
            <a:endParaRPr kumimoji="1" lang="ja-JP" altLang="en-US" sz="1600" dirty="0">
              <a:solidFill>
                <a:schemeClr val="bg1"/>
              </a:solidFill>
            </a:endParaRPr>
          </a:p>
        </p:txBody>
      </p:sp>
    </p:spTree>
    <p:extLst>
      <p:ext uri="{BB962C8B-B14F-4D97-AF65-F5344CB8AC3E}">
        <p14:creationId xmlns:p14="http://schemas.microsoft.com/office/powerpoint/2010/main" val="32743701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9177AC6-EC2F-4505-A45B-446C54C86DEF}"/>
              </a:ext>
            </a:extLst>
          </p:cNvPr>
          <p:cNvSpPr/>
          <p:nvPr/>
        </p:nvSpPr>
        <p:spPr>
          <a:xfrm>
            <a:off x="116114" y="5965371"/>
            <a:ext cx="11662229" cy="79559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49749"/>
            <a:ext cx="11400125" cy="518094"/>
          </a:xfrm>
        </p:spPr>
        <p:txBody>
          <a:bodyPr>
            <a:normAutofit/>
          </a:bodyPr>
          <a:lstStyle/>
          <a:p>
            <a:r>
              <a:rPr lang="en-US" altLang="ja-JP" dirty="0"/>
              <a:t>LVMWD: Overall view of RO system</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6</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1071367"/>
            <a:ext cx="11341887" cy="3559628"/>
          </a:xfrm>
        </p:spPr>
        <p:txBody>
          <a:bodyPr/>
          <a:lstStyle/>
          <a:p>
            <a:endParaRPr lang="en-US" altLang="ja-JP" sz="2800" dirty="0"/>
          </a:p>
          <a:p>
            <a:endParaRPr lang="en-US" altLang="ja-JP" sz="2800" dirty="0"/>
          </a:p>
          <a:p>
            <a:endParaRPr lang="en-US" altLang="ja-JP" sz="2800" dirty="0"/>
          </a:p>
        </p:txBody>
      </p:sp>
      <p:sp>
        <p:nvSpPr>
          <p:cNvPr id="9" name="テキスト プレースホルダー 5">
            <a:extLst>
              <a:ext uri="{FF2B5EF4-FFF2-40B4-BE49-F238E27FC236}">
                <a16:creationId xmlns:a16="http://schemas.microsoft.com/office/drawing/2014/main" id="{99A1F249-0C2F-48B3-A2BA-92339C24A21A}"/>
              </a:ext>
            </a:extLst>
          </p:cNvPr>
          <p:cNvSpPr txBox="1">
            <a:spLocks/>
          </p:cNvSpPr>
          <p:nvPr/>
        </p:nvSpPr>
        <p:spPr>
          <a:xfrm>
            <a:off x="578290" y="897895"/>
            <a:ext cx="11341887" cy="1644365"/>
          </a:xfrm>
          <a:prstGeom prst="rect">
            <a:avLst/>
          </a:prstGeom>
        </p:spPr>
        <p:txBody>
          <a:bodyPr vert="horz" lIns="91440" tIns="45720" rIns="91440" bIns="45720" rtlCol="0">
            <a:noAutofit/>
          </a:bodyPr>
          <a:lstStyle>
            <a:lvl1pPr marL="285750" marR="0" indent="-285750" algn="l" defTabSz="914400" rtl="0" eaLnBrk="1" fontAlgn="auto" latinLnBrk="0" hangingPunct="1">
              <a:lnSpc>
                <a:spcPct val="90000"/>
              </a:lnSpc>
              <a:spcBef>
                <a:spcPts val="1000"/>
              </a:spcBef>
              <a:spcAft>
                <a:spcPts val="0"/>
              </a:spcAft>
              <a:buClr>
                <a:schemeClr val="accent1"/>
              </a:buClr>
              <a:buSzTx/>
              <a:buFont typeface="Wingdings" panose="05000000000000000000" pitchFamily="2" charset="2"/>
              <a:buChar char="n"/>
              <a:tabLst/>
              <a:defRPr kumimoji="1" sz="2400" b="1" kern="1200">
                <a:solidFill>
                  <a:schemeClr val="tx1"/>
                </a:solidFill>
                <a:latin typeface="+mn-lt"/>
                <a:ea typeface="+mn-ea"/>
                <a:cs typeface="+mn-cs"/>
              </a:defRPr>
            </a:lvl1pPr>
            <a:lvl2pPr marL="538163" indent="-196850" algn="l" defTabSz="914400" rtl="0" eaLnBrk="1" latinLnBrk="0" hangingPunct="1">
              <a:lnSpc>
                <a:spcPct val="100000"/>
              </a:lnSpc>
              <a:spcBef>
                <a:spcPts val="1200"/>
              </a:spcBef>
              <a:buFont typeface="Arial" panose="020B0604020202020204" pitchFamily="34" charset="0"/>
              <a:buChar char="•"/>
              <a:defRPr kumimoji="1" sz="20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kumimoji="1" sz="16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Tx/>
              <a:buNone/>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sz="2800" dirty="0">
                <a:solidFill>
                  <a:srgbClr val="FF0000"/>
                </a:solidFill>
              </a:rPr>
              <a:t>3 Stages </a:t>
            </a:r>
            <a:r>
              <a:rPr lang="en-US" altLang="ja-JP" sz="2800" dirty="0"/>
              <a:t>configuration.</a:t>
            </a:r>
          </a:p>
          <a:p>
            <a:pPr lvl="1"/>
            <a:r>
              <a:rPr lang="en-US" altLang="ja-JP" sz="2400" dirty="0"/>
              <a:t>Data Period: from June 2020 to October 2022 (three years).</a:t>
            </a:r>
          </a:p>
          <a:p>
            <a:pPr lvl="1"/>
            <a:r>
              <a:rPr lang="en-US" altLang="ja-JP" sz="2400" dirty="0"/>
              <a:t>Data Interval: 1 minute or daily.</a:t>
            </a:r>
          </a:p>
        </p:txBody>
      </p:sp>
      <p:sp>
        <p:nvSpPr>
          <p:cNvPr id="25" name="正方形/長方形 24">
            <a:extLst>
              <a:ext uri="{FF2B5EF4-FFF2-40B4-BE49-F238E27FC236}">
                <a16:creationId xmlns:a16="http://schemas.microsoft.com/office/drawing/2014/main" id="{D2B3D12E-C6BB-4AFC-99DA-A5244088EBCB}"/>
              </a:ext>
            </a:extLst>
          </p:cNvPr>
          <p:cNvSpPr/>
          <p:nvPr/>
        </p:nvSpPr>
        <p:spPr>
          <a:xfrm>
            <a:off x="4874656" y="2708930"/>
            <a:ext cx="1153527" cy="31767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RO</a:t>
            </a:r>
            <a:endParaRPr kumimoji="1" lang="ja-JP" altLang="en-US" dirty="0">
              <a:solidFill>
                <a:schemeClr val="tx1"/>
              </a:solidFill>
            </a:endParaRPr>
          </a:p>
        </p:txBody>
      </p:sp>
      <p:cxnSp>
        <p:nvCxnSpPr>
          <p:cNvPr id="26" name="直線矢印コネクタ 25">
            <a:extLst>
              <a:ext uri="{FF2B5EF4-FFF2-40B4-BE49-F238E27FC236}">
                <a16:creationId xmlns:a16="http://schemas.microsoft.com/office/drawing/2014/main" id="{07BA9381-4E86-4DF4-A56C-9CDD602627F4}"/>
              </a:ext>
            </a:extLst>
          </p:cNvPr>
          <p:cNvCxnSpPr>
            <a:cxnSpLocks/>
            <a:stCxn id="28" idx="3"/>
            <a:endCxn id="25" idx="1"/>
          </p:cNvCxnSpPr>
          <p:nvPr/>
        </p:nvCxnSpPr>
        <p:spPr>
          <a:xfrm flipV="1">
            <a:off x="1585530" y="2867766"/>
            <a:ext cx="3289126" cy="3335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3F7303E3-65DA-401D-9BE4-31625C8E2974}"/>
              </a:ext>
            </a:extLst>
          </p:cNvPr>
          <p:cNvCxnSpPr>
            <a:cxnSpLocks/>
            <a:stCxn id="25" idx="3"/>
            <a:endCxn id="31" idx="1"/>
          </p:cNvCxnSpPr>
          <p:nvPr/>
        </p:nvCxnSpPr>
        <p:spPr>
          <a:xfrm>
            <a:off x="6028183" y="2867766"/>
            <a:ext cx="2536449" cy="4597"/>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84B19F10-E685-4A48-898F-43A4A7ED4B90}"/>
              </a:ext>
            </a:extLst>
          </p:cNvPr>
          <p:cNvSpPr/>
          <p:nvPr/>
        </p:nvSpPr>
        <p:spPr>
          <a:xfrm>
            <a:off x="681636" y="2708929"/>
            <a:ext cx="903894" cy="38438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UF</a:t>
            </a:r>
            <a:endParaRPr kumimoji="1" lang="ja-JP" altLang="en-US" dirty="0">
              <a:solidFill>
                <a:schemeClr val="tx1"/>
              </a:solidFill>
            </a:endParaRPr>
          </a:p>
        </p:txBody>
      </p:sp>
      <p:sp>
        <p:nvSpPr>
          <p:cNvPr id="30" name="テキスト ボックス 29">
            <a:extLst>
              <a:ext uri="{FF2B5EF4-FFF2-40B4-BE49-F238E27FC236}">
                <a16:creationId xmlns:a16="http://schemas.microsoft.com/office/drawing/2014/main" id="{586E113C-A412-4063-9697-BFBF17190168}"/>
              </a:ext>
            </a:extLst>
          </p:cNvPr>
          <p:cNvSpPr txBox="1"/>
          <p:nvPr/>
        </p:nvSpPr>
        <p:spPr>
          <a:xfrm>
            <a:off x="10722534" y="2579974"/>
            <a:ext cx="874425" cy="584775"/>
          </a:xfrm>
          <a:prstGeom prst="rect">
            <a:avLst/>
          </a:prstGeom>
          <a:noFill/>
        </p:spPr>
        <p:txBody>
          <a:bodyPr wrap="square" rtlCol="0">
            <a:spAutoFit/>
          </a:bodyPr>
          <a:lstStyle/>
          <a:p>
            <a:pPr algn="ctr"/>
            <a:r>
              <a:rPr kumimoji="1" lang="en-US" altLang="ja-JP" sz="1600" dirty="0"/>
              <a:t>Potable</a:t>
            </a:r>
            <a:r>
              <a:rPr kumimoji="1" lang="ja-JP" altLang="en-US" sz="1600" dirty="0"/>
              <a:t> </a:t>
            </a:r>
            <a:r>
              <a:rPr kumimoji="1" lang="en-US" altLang="ja-JP" sz="1600" dirty="0"/>
              <a:t>Water</a:t>
            </a:r>
            <a:endParaRPr kumimoji="1" lang="ja-JP" altLang="en-US" sz="1600" dirty="0"/>
          </a:p>
        </p:txBody>
      </p:sp>
      <p:sp>
        <p:nvSpPr>
          <p:cNvPr id="31" name="正方形/長方形 30">
            <a:extLst>
              <a:ext uri="{FF2B5EF4-FFF2-40B4-BE49-F238E27FC236}">
                <a16:creationId xmlns:a16="http://schemas.microsoft.com/office/drawing/2014/main" id="{B9D68654-A418-47D3-850D-65F1EF9A0BB3}"/>
              </a:ext>
            </a:extLst>
          </p:cNvPr>
          <p:cNvSpPr/>
          <p:nvPr/>
        </p:nvSpPr>
        <p:spPr>
          <a:xfrm>
            <a:off x="8564632" y="2708929"/>
            <a:ext cx="1237722" cy="3268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UV</a:t>
            </a:r>
            <a:r>
              <a:rPr kumimoji="1" lang="ja-JP" altLang="en-US" dirty="0">
                <a:solidFill>
                  <a:schemeClr val="tx1"/>
                </a:solidFill>
              </a:rPr>
              <a:t>／</a:t>
            </a:r>
            <a:r>
              <a:rPr kumimoji="1" lang="en-US" altLang="ja-JP" dirty="0">
                <a:solidFill>
                  <a:schemeClr val="tx1"/>
                </a:solidFill>
              </a:rPr>
              <a:t>AOP</a:t>
            </a:r>
            <a:endParaRPr kumimoji="1" lang="ja-JP" altLang="en-US" dirty="0">
              <a:solidFill>
                <a:schemeClr val="tx1"/>
              </a:solidFill>
            </a:endParaRPr>
          </a:p>
        </p:txBody>
      </p:sp>
      <p:cxnSp>
        <p:nvCxnSpPr>
          <p:cNvPr id="32" name="直線矢印コネクタ 31">
            <a:extLst>
              <a:ext uri="{FF2B5EF4-FFF2-40B4-BE49-F238E27FC236}">
                <a16:creationId xmlns:a16="http://schemas.microsoft.com/office/drawing/2014/main" id="{727C8228-ECA8-44E8-8034-FC9A6CE4CBB3}"/>
              </a:ext>
            </a:extLst>
          </p:cNvPr>
          <p:cNvCxnSpPr>
            <a:cxnSpLocks/>
            <a:stCxn id="31" idx="3"/>
            <a:endCxn id="30" idx="1"/>
          </p:cNvCxnSpPr>
          <p:nvPr/>
        </p:nvCxnSpPr>
        <p:spPr>
          <a:xfrm flipV="1">
            <a:off x="9802354" y="2872362"/>
            <a:ext cx="920180" cy="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二等辺三角形 40">
            <a:extLst>
              <a:ext uri="{FF2B5EF4-FFF2-40B4-BE49-F238E27FC236}">
                <a16:creationId xmlns:a16="http://schemas.microsoft.com/office/drawing/2014/main" id="{20705A00-A561-47FA-B202-69E12030D21E}"/>
              </a:ext>
            </a:extLst>
          </p:cNvPr>
          <p:cNvSpPr/>
          <p:nvPr/>
        </p:nvSpPr>
        <p:spPr>
          <a:xfrm flipV="1">
            <a:off x="4936162" y="3095951"/>
            <a:ext cx="1030514" cy="251996"/>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51" name="グループ化 50">
            <a:extLst>
              <a:ext uri="{FF2B5EF4-FFF2-40B4-BE49-F238E27FC236}">
                <a16:creationId xmlns:a16="http://schemas.microsoft.com/office/drawing/2014/main" id="{7CF03D79-9703-4754-99FC-C27F8E108F23}"/>
              </a:ext>
            </a:extLst>
          </p:cNvPr>
          <p:cNvGrpSpPr/>
          <p:nvPr/>
        </p:nvGrpSpPr>
        <p:grpSpPr>
          <a:xfrm>
            <a:off x="354737" y="3369450"/>
            <a:ext cx="9043044" cy="3224661"/>
            <a:chOff x="1080781" y="3560450"/>
            <a:chExt cx="9043044" cy="3224661"/>
          </a:xfrm>
        </p:grpSpPr>
        <p:sp>
          <p:nvSpPr>
            <p:cNvPr id="44" name="フローチャート: 処理 43">
              <a:extLst>
                <a:ext uri="{FF2B5EF4-FFF2-40B4-BE49-F238E27FC236}">
                  <a16:creationId xmlns:a16="http://schemas.microsoft.com/office/drawing/2014/main" id="{652152EC-AC18-462F-8281-4F4AC25D95CD}"/>
                </a:ext>
              </a:extLst>
            </p:cNvPr>
            <p:cNvSpPr/>
            <p:nvPr/>
          </p:nvSpPr>
          <p:spPr>
            <a:xfrm>
              <a:off x="1080781" y="3560450"/>
              <a:ext cx="903894" cy="1167183"/>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nvGrpSpPr>
            <p:cNvPr id="48" name="グループ化 47">
              <a:extLst>
                <a:ext uri="{FF2B5EF4-FFF2-40B4-BE49-F238E27FC236}">
                  <a16:creationId xmlns:a16="http://schemas.microsoft.com/office/drawing/2014/main" id="{CF8943D7-433E-4FB9-943C-58D8CD168411}"/>
                </a:ext>
              </a:extLst>
            </p:cNvPr>
            <p:cNvGrpSpPr/>
            <p:nvPr/>
          </p:nvGrpSpPr>
          <p:grpSpPr>
            <a:xfrm>
              <a:off x="1344828" y="3581401"/>
              <a:ext cx="8778997" cy="3203710"/>
              <a:chOff x="851343" y="3591533"/>
              <a:chExt cx="8778997" cy="3203710"/>
            </a:xfrm>
          </p:grpSpPr>
          <p:pic>
            <p:nvPicPr>
              <p:cNvPr id="46" name="図 45">
                <a:extLst>
                  <a:ext uri="{FF2B5EF4-FFF2-40B4-BE49-F238E27FC236}">
                    <a16:creationId xmlns:a16="http://schemas.microsoft.com/office/drawing/2014/main" id="{111A85A6-47D4-4C5F-AF8A-C1A3781438CC}"/>
                  </a:ext>
                </a:extLst>
              </p:cNvPr>
              <p:cNvPicPr/>
              <p:nvPr/>
            </p:nvPicPr>
            <p:blipFill rotWithShape="1">
              <a:blip r:embed="rId3">
                <a:extLst>
                  <a:ext uri="{28A0092B-C50C-407E-A947-70E740481C1C}">
                    <a14:useLocalDpi xmlns:a14="http://schemas.microsoft.com/office/drawing/2010/main" val="0"/>
                  </a:ext>
                </a:extLst>
              </a:blip>
              <a:srcRect r="11369"/>
              <a:stretch/>
            </p:blipFill>
            <p:spPr bwMode="auto">
              <a:xfrm>
                <a:off x="1180184" y="3591533"/>
                <a:ext cx="8450156" cy="3203710"/>
              </a:xfrm>
              <a:prstGeom prst="rect">
                <a:avLst/>
              </a:prstGeom>
              <a:noFill/>
              <a:ln>
                <a:noFill/>
              </a:ln>
            </p:spPr>
          </p:pic>
          <p:sp>
            <p:nvSpPr>
              <p:cNvPr id="47" name="フローチャート: 処理 46">
                <a:extLst>
                  <a:ext uri="{FF2B5EF4-FFF2-40B4-BE49-F238E27FC236}">
                    <a16:creationId xmlns:a16="http://schemas.microsoft.com/office/drawing/2014/main" id="{4E86A8FA-8FDD-4B2A-AD25-357BAD21528C}"/>
                  </a:ext>
                </a:extLst>
              </p:cNvPr>
              <p:cNvSpPr/>
              <p:nvPr/>
            </p:nvSpPr>
            <p:spPr>
              <a:xfrm>
                <a:off x="851343" y="3789968"/>
                <a:ext cx="1224200" cy="999863"/>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pic>
          <p:nvPicPr>
            <p:cNvPr id="49" name="図 48">
              <a:extLst>
                <a:ext uri="{FF2B5EF4-FFF2-40B4-BE49-F238E27FC236}">
                  <a16:creationId xmlns:a16="http://schemas.microsoft.com/office/drawing/2014/main" id="{C045FD0B-905A-4935-88FC-71AF982AC913}"/>
                </a:ext>
              </a:extLst>
            </p:cNvPr>
            <p:cNvPicPr/>
            <p:nvPr/>
          </p:nvPicPr>
          <p:blipFill rotWithShape="1">
            <a:blip r:embed="rId3">
              <a:extLst>
                <a:ext uri="{28A0092B-C50C-407E-A947-70E740481C1C}">
                  <a14:useLocalDpi xmlns:a14="http://schemas.microsoft.com/office/drawing/2010/main" val="0"/>
                </a:ext>
              </a:extLst>
            </a:blip>
            <a:srcRect l="2540" t="51081" r="91279" b="31098"/>
            <a:stretch/>
          </p:blipFill>
          <p:spPr bwMode="auto">
            <a:xfrm>
              <a:off x="3322227" y="4852282"/>
              <a:ext cx="589373" cy="570937"/>
            </a:xfrm>
            <a:prstGeom prst="rect">
              <a:avLst/>
            </a:prstGeom>
            <a:noFill/>
            <a:ln>
              <a:noFill/>
            </a:ln>
          </p:spPr>
        </p:pic>
        <p:sp>
          <p:nvSpPr>
            <p:cNvPr id="50" name="フローチャート: 処理 49">
              <a:extLst>
                <a:ext uri="{FF2B5EF4-FFF2-40B4-BE49-F238E27FC236}">
                  <a16:creationId xmlns:a16="http://schemas.microsoft.com/office/drawing/2014/main" id="{5487F94A-2DB3-4C16-ACA6-FD5FA9897BF6}"/>
                </a:ext>
              </a:extLst>
            </p:cNvPr>
            <p:cNvSpPr/>
            <p:nvPr/>
          </p:nvSpPr>
          <p:spPr>
            <a:xfrm>
              <a:off x="1843314" y="5274961"/>
              <a:ext cx="2068286" cy="667038"/>
            </a:xfrm>
            <a:prstGeom prst="flowChartProcess">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grpSp>
      <p:grpSp>
        <p:nvGrpSpPr>
          <p:cNvPr id="56" name="グループ化 55">
            <a:extLst>
              <a:ext uri="{FF2B5EF4-FFF2-40B4-BE49-F238E27FC236}">
                <a16:creationId xmlns:a16="http://schemas.microsoft.com/office/drawing/2014/main" id="{9EF67B37-7AC6-4266-85C3-48B1D14F98B4}"/>
              </a:ext>
            </a:extLst>
          </p:cNvPr>
          <p:cNvGrpSpPr/>
          <p:nvPr/>
        </p:nvGrpSpPr>
        <p:grpSpPr>
          <a:xfrm>
            <a:off x="8443728" y="5102067"/>
            <a:ext cx="1908106" cy="674204"/>
            <a:chOff x="9178875" y="5267578"/>
            <a:chExt cx="1908106" cy="674204"/>
          </a:xfrm>
        </p:grpSpPr>
        <p:sp>
          <p:nvSpPr>
            <p:cNvPr id="42" name="テキスト ボックス 41">
              <a:extLst>
                <a:ext uri="{FF2B5EF4-FFF2-40B4-BE49-F238E27FC236}">
                  <a16:creationId xmlns:a16="http://schemas.microsoft.com/office/drawing/2014/main" id="{83F20B8E-987C-4B57-871C-372605691A4C}"/>
                </a:ext>
              </a:extLst>
            </p:cNvPr>
            <p:cNvSpPr txBox="1"/>
            <p:nvPr/>
          </p:nvSpPr>
          <p:spPr>
            <a:xfrm>
              <a:off x="9443582" y="5267578"/>
              <a:ext cx="1643399" cy="338554"/>
            </a:xfrm>
            <a:prstGeom prst="rect">
              <a:avLst/>
            </a:prstGeom>
            <a:noFill/>
          </p:spPr>
          <p:txBody>
            <a:bodyPr wrap="none" rtlCol="0">
              <a:spAutoFit/>
            </a:bodyPr>
            <a:lstStyle/>
            <a:p>
              <a:r>
                <a:rPr kumimoji="1" lang="en-US" altLang="ja-JP" sz="1600" dirty="0"/>
                <a:t>measuring point</a:t>
              </a:r>
              <a:endParaRPr kumimoji="1" lang="ja-JP" altLang="en-US" sz="1600" dirty="0"/>
            </a:p>
          </p:txBody>
        </p:sp>
        <p:sp>
          <p:nvSpPr>
            <p:cNvPr id="43" name="フローチャート: 和接合 42">
              <a:extLst>
                <a:ext uri="{FF2B5EF4-FFF2-40B4-BE49-F238E27FC236}">
                  <a16:creationId xmlns:a16="http://schemas.microsoft.com/office/drawing/2014/main" id="{737BD6F3-4247-490E-8CD0-D977B25FBD25}"/>
                </a:ext>
              </a:extLst>
            </p:cNvPr>
            <p:cNvSpPr/>
            <p:nvPr/>
          </p:nvSpPr>
          <p:spPr>
            <a:xfrm>
              <a:off x="9178875" y="5319890"/>
              <a:ext cx="264707" cy="264707"/>
            </a:xfrm>
            <a:prstGeom prst="flowChartSummingJunction">
              <a:avLst/>
            </a:prstGeom>
            <a:solidFill>
              <a:schemeClr val="bg1"/>
            </a:solidFill>
            <a:ln w="9525">
              <a:solidFill>
                <a:schemeClr val="tx1">
                  <a:lumMod val="65000"/>
                  <a:lumOff val="3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77024598-4B14-420C-B112-5AE22E0F4660}"/>
                </a:ext>
              </a:extLst>
            </p:cNvPr>
            <p:cNvSpPr/>
            <p:nvPr/>
          </p:nvSpPr>
          <p:spPr>
            <a:xfrm>
              <a:off x="9190058" y="5684737"/>
              <a:ext cx="242339" cy="242339"/>
            </a:xfrm>
            <a:prstGeom prst="ellipse">
              <a:avLst/>
            </a:prstGeom>
            <a:solidFill>
              <a:schemeClr val="bg1"/>
            </a:solidFill>
            <a:ln w="952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accent1"/>
                  </a:solidFill>
                </a:rPr>
                <a:t>P</a:t>
              </a:r>
              <a:endParaRPr kumimoji="1" lang="ja-JP" altLang="en-US" sz="1400" dirty="0">
                <a:solidFill>
                  <a:schemeClr val="accent1"/>
                </a:solidFill>
              </a:endParaRPr>
            </a:p>
          </p:txBody>
        </p:sp>
        <p:sp>
          <p:nvSpPr>
            <p:cNvPr id="53" name="テキスト ボックス 52">
              <a:extLst>
                <a:ext uri="{FF2B5EF4-FFF2-40B4-BE49-F238E27FC236}">
                  <a16:creationId xmlns:a16="http://schemas.microsoft.com/office/drawing/2014/main" id="{BDCB69FD-027C-4988-93A2-4E66B2B09723}"/>
                </a:ext>
              </a:extLst>
            </p:cNvPr>
            <p:cNvSpPr txBox="1"/>
            <p:nvPr/>
          </p:nvSpPr>
          <p:spPr>
            <a:xfrm>
              <a:off x="9448929" y="5603228"/>
              <a:ext cx="697627" cy="338554"/>
            </a:xfrm>
            <a:prstGeom prst="rect">
              <a:avLst/>
            </a:prstGeom>
            <a:noFill/>
          </p:spPr>
          <p:txBody>
            <a:bodyPr wrap="none" rtlCol="0">
              <a:spAutoFit/>
            </a:bodyPr>
            <a:lstStyle/>
            <a:p>
              <a:r>
                <a:rPr kumimoji="1" lang="en-US" altLang="ja-JP" sz="1600" dirty="0"/>
                <a:t>pump</a:t>
              </a:r>
              <a:endParaRPr kumimoji="1" lang="ja-JP" altLang="en-US" sz="1600" dirty="0"/>
            </a:p>
          </p:txBody>
        </p:sp>
      </p:grpSp>
      <p:sp>
        <p:nvSpPr>
          <p:cNvPr id="55" name="フローチャート: 処理 54">
            <a:extLst>
              <a:ext uri="{FF2B5EF4-FFF2-40B4-BE49-F238E27FC236}">
                <a16:creationId xmlns:a16="http://schemas.microsoft.com/office/drawing/2014/main" id="{CA1E48D1-D1DE-4C83-8B18-C5A6C2453351}"/>
              </a:ext>
            </a:extLst>
          </p:cNvPr>
          <p:cNvSpPr/>
          <p:nvPr/>
        </p:nvSpPr>
        <p:spPr>
          <a:xfrm>
            <a:off x="1117270" y="3397266"/>
            <a:ext cx="9347532" cy="3213212"/>
          </a:xfrm>
          <a:prstGeom prst="flowChartProcess">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29" name="テキスト ボックス 28">
            <a:extLst>
              <a:ext uri="{FF2B5EF4-FFF2-40B4-BE49-F238E27FC236}">
                <a16:creationId xmlns:a16="http://schemas.microsoft.com/office/drawing/2014/main" id="{FBB37D95-90C9-41CB-A7BE-537EAB7EDB0B}"/>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Tree>
    <p:extLst>
      <p:ext uri="{BB962C8B-B14F-4D97-AF65-F5344CB8AC3E}">
        <p14:creationId xmlns:p14="http://schemas.microsoft.com/office/powerpoint/2010/main" val="3493270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透過水質データ</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7</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987815"/>
            <a:ext cx="11341887" cy="600165"/>
          </a:xfrm>
        </p:spPr>
        <p:txBody>
          <a:bodyPr/>
          <a:lstStyle/>
          <a:p>
            <a:r>
              <a:rPr lang="ja-JP" altLang="en-US" sz="2800" dirty="0"/>
              <a:t>導電率</a:t>
            </a:r>
            <a:r>
              <a:rPr lang="ja-JP" altLang="en-US" dirty="0"/>
              <a:t>（各ステージ）</a:t>
            </a:r>
            <a:r>
              <a:rPr lang="ja-JP" altLang="en-US" sz="2800" dirty="0"/>
              <a:t>と</a:t>
            </a:r>
            <a:r>
              <a:rPr lang="en-US" altLang="ja-JP" sz="2800" dirty="0"/>
              <a:t>TOC</a:t>
            </a:r>
            <a:r>
              <a:rPr lang="ja-JP" altLang="en-US" dirty="0"/>
              <a:t>（</a:t>
            </a:r>
            <a:r>
              <a:rPr lang="en-US" altLang="ja-JP" dirty="0"/>
              <a:t>Combined</a:t>
            </a:r>
            <a:r>
              <a:rPr lang="ja-JP" altLang="en-US" dirty="0"/>
              <a:t>）</a:t>
            </a:r>
            <a:r>
              <a:rPr lang="ja-JP" altLang="en-US" sz="2800" dirty="0"/>
              <a:t>がある。</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
        <p:nvSpPr>
          <p:cNvPr id="10" name="テキスト ボックス 9">
            <a:extLst>
              <a:ext uri="{FF2B5EF4-FFF2-40B4-BE49-F238E27FC236}">
                <a16:creationId xmlns:a16="http://schemas.microsoft.com/office/drawing/2014/main" id="{CDAAEEE7-49C4-47A5-9F90-C57DEE338448}"/>
              </a:ext>
            </a:extLst>
          </p:cNvPr>
          <p:cNvSpPr txBox="1"/>
          <p:nvPr/>
        </p:nvSpPr>
        <p:spPr>
          <a:xfrm>
            <a:off x="381091" y="1865383"/>
            <a:ext cx="1223144" cy="307777"/>
          </a:xfrm>
          <a:prstGeom prst="rect">
            <a:avLst/>
          </a:prstGeom>
          <a:noFill/>
        </p:spPr>
        <p:txBody>
          <a:bodyPr wrap="square" rtlCol="0">
            <a:spAutoFit/>
          </a:bodyPr>
          <a:lstStyle/>
          <a:p>
            <a:pPr algn="ctr"/>
            <a:r>
              <a:rPr kumimoji="1" lang="ja-JP" altLang="en-US" sz="1400" dirty="0"/>
              <a:t>（</a:t>
            </a:r>
            <a:r>
              <a:rPr kumimoji="1" lang="en-US" altLang="ja-JP" sz="1400" dirty="0"/>
              <a:t>30min</a:t>
            </a:r>
            <a:r>
              <a:rPr kumimoji="1" lang="ja-JP" altLang="en-US" sz="1400" dirty="0"/>
              <a:t>）</a:t>
            </a:r>
            <a:endParaRPr kumimoji="1" lang="ja-JP" altLang="en-US" sz="1600" dirty="0"/>
          </a:p>
        </p:txBody>
      </p:sp>
      <p:pic>
        <p:nvPicPr>
          <p:cNvPr id="2" name="図 1">
            <a:extLst>
              <a:ext uri="{FF2B5EF4-FFF2-40B4-BE49-F238E27FC236}">
                <a16:creationId xmlns:a16="http://schemas.microsoft.com/office/drawing/2014/main" id="{55F06F60-ADE7-4287-A2C2-FB98C41BED2D}"/>
              </a:ext>
            </a:extLst>
          </p:cNvPr>
          <p:cNvPicPr>
            <a:picLocks noChangeAspect="1"/>
          </p:cNvPicPr>
          <p:nvPr/>
        </p:nvPicPr>
        <p:blipFill>
          <a:blip r:embed="rId2"/>
          <a:stretch>
            <a:fillRect/>
          </a:stretch>
        </p:blipFill>
        <p:spPr>
          <a:xfrm>
            <a:off x="8129305" y="1587980"/>
            <a:ext cx="3868360" cy="2319987"/>
          </a:xfrm>
          <a:prstGeom prst="rect">
            <a:avLst/>
          </a:prstGeom>
        </p:spPr>
      </p:pic>
      <p:pic>
        <p:nvPicPr>
          <p:cNvPr id="7" name="図 6">
            <a:extLst>
              <a:ext uri="{FF2B5EF4-FFF2-40B4-BE49-F238E27FC236}">
                <a16:creationId xmlns:a16="http://schemas.microsoft.com/office/drawing/2014/main" id="{0CFF1AAC-6B8E-4296-8C49-BA358E1186A3}"/>
              </a:ext>
            </a:extLst>
          </p:cNvPr>
          <p:cNvPicPr>
            <a:picLocks noChangeAspect="1"/>
          </p:cNvPicPr>
          <p:nvPr/>
        </p:nvPicPr>
        <p:blipFill>
          <a:blip r:embed="rId3"/>
          <a:stretch>
            <a:fillRect/>
          </a:stretch>
        </p:blipFill>
        <p:spPr>
          <a:xfrm>
            <a:off x="8129305" y="3923359"/>
            <a:ext cx="3868360" cy="2319987"/>
          </a:xfrm>
          <a:prstGeom prst="rect">
            <a:avLst/>
          </a:prstGeom>
        </p:spPr>
      </p:pic>
      <p:sp>
        <p:nvSpPr>
          <p:cNvPr id="27" name="テキスト ボックス 26">
            <a:extLst>
              <a:ext uri="{FF2B5EF4-FFF2-40B4-BE49-F238E27FC236}">
                <a16:creationId xmlns:a16="http://schemas.microsoft.com/office/drawing/2014/main" id="{381E903C-1E45-46A7-84FB-4CEC34CAB37E}"/>
              </a:ext>
            </a:extLst>
          </p:cNvPr>
          <p:cNvSpPr txBox="1"/>
          <p:nvPr/>
        </p:nvSpPr>
        <p:spPr>
          <a:xfrm>
            <a:off x="6462245" y="1877283"/>
            <a:ext cx="1111948" cy="307777"/>
          </a:xfrm>
          <a:prstGeom prst="rect">
            <a:avLst/>
          </a:prstGeom>
          <a:noFill/>
        </p:spPr>
        <p:txBody>
          <a:bodyPr wrap="square" rtlCol="0">
            <a:spAutoFit/>
          </a:bodyPr>
          <a:lstStyle/>
          <a:p>
            <a:pPr algn="ctr"/>
            <a:r>
              <a:rPr kumimoji="1" lang="ja-JP" altLang="en-US" sz="1400" dirty="0"/>
              <a:t>（</a:t>
            </a:r>
            <a:r>
              <a:rPr kumimoji="1" lang="en-US" altLang="ja-JP" sz="1400" dirty="0"/>
              <a:t>30min</a:t>
            </a:r>
            <a:r>
              <a:rPr kumimoji="1" lang="ja-JP" altLang="en-US" sz="1400" dirty="0"/>
              <a:t>）</a:t>
            </a:r>
            <a:endParaRPr kumimoji="1" lang="ja-JP" altLang="en-US" sz="1600" dirty="0"/>
          </a:p>
        </p:txBody>
      </p:sp>
      <p:pic>
        <p:nvPicPr>
          <p:cNvPr id="11" name="図 10">
            <a:extLst>
              <a:ext uri="{FF2B5EF4-FFF2-40B4-BE49-F238E27FC236}">
                <a16:creationId xmlns:a16="http://schemas.microsoft.com/office/drawing/2014/main" id="{B344A98E-6CD8-4A7A-8F4E-9B544098A28B}"/>
              </a:ext>
            </a:extLst>
          </p:cNvPr>
          <p:cNvPicPr>
            <a:picLocks noChangeAspect="1"/>
          </p:cNvPicPr>
          <p:nvPr/>
        </p:nvPicPr>
        <p:blipFill>
          <a:blip r:embed="rId4"/>
          <a:stretch>
            <a:fillRect/>
          </a:stretch>
        </p:blipFill>
        <p:spPr>
          <a:xfrm>
            <a:off x="1922669" y="1608694"/>
            <a:ext cx="3894024" cy="2335379"/>
          </a:xfrm>
          <a:prstGeom prst="rect">
            <a:avLst/>
          </a:prstGeom>
        </p:spPr>
      </p:pic>
      <p:sp>
        <p:nvSpPr>
          <p:cNvPr id="28" name="テキスト ボックス 27">
            <a:extLst>
              <a:ext uri="{FF2B5EF4-FFF2-40B4-BE49-F238E27FC236}">
                <a16:creationId xmlns:a16="http://schemas.microsoft.com/office/drawing/2014/main" id="{5CD31BBD-79BA-4D1D-9530-AA598444D8C5}"/>
              </a:ext>
            </a:extLst>
          </p:cNvPr>
          <p:cNvSpPr txBox="1"/>
          <p:nvPr/>
        </p:nvSpPr>
        <p:spPr>
          <a:xfrm>
            <a:off x="6583247" y="3923359"/>
            <a:ext cx="1017704" cy="351166"/>
          </a:xfrm>
          <a:prstGeom prst="rect">
            <a:avLst/>
          </a:prstGeom>
          <a:noFill/>
        </p:spPr>
        <p:txBody>
          <a:bodyPr wrap="square" rtlCol="0">
            <a:spAutoFit/>
          </a:bodyPr>
          <a:lstStyle/>
          <a:p>
            <a:pPr algn="ctr"/>
            <a:r>
              <a:rPr kumimoji="1" lang="ja-JP" altLang="en-US" sz="1600" dirty="0"/>
              <a:t>拡大</a:t>
            </a:r>
          </a:p>
        </p:txBody>
      </p:sp>
      <p:sp>
        <p:nvSpPr>
          <p:cNvPr id="29" name="テキスト ボックス 28">
            <a:extLst>
              <a:ext uri="{FF2B5EF4-FFF2-40B4-BE49-F238E27FC236}">
                <a16:creationId xmlns:a16="http://schemas.microsoft.com/office/drawing/2014/main" id="{15C01172-8B95-48B4-8FDF-7CADA495392A}"/>
              </a:ext>
            </a:extLst>
          </p:cNvPr>
          <p:cNvSpPr txBox="1"/>
          <p:nvPr/>
        </p:nvSpPr>
        <p:spPr>
          <a:xfrm>
            <a:off x="6480905" y="5212048"/>
            <a:ext cx="1486564" cy="584775"/>
          </a:xfrm>
          <a:prstGeom prst="rect">
            <a:avLst/>
          </a:prstGeom>
          <a:noFill/>
        </p:spPr>
        <p:txBody>
          <a:bodyPr wrap="square" rtlCol="0">
            <a:spAutoFit/>
          </a:bodyPr>
          <a:lstStyle/>
          <a:p>
            <a:pPr algn="ctr"/>
            <a:r>
              <a:rPr kumimoji="1" lang="ja-JP" altLang="en-US" sz="1600" dirty="0">
                <a:solidFill>
                  <a:srgbClr val="FF0000"/>
                </a:solidFill>
              </a:rPr>
              <a:t>ほぼ</a:t>
            </a:r>
            <a:r>
              <a:rPr kumimoji="1" lang="en-US" altLang="ja-JP" sz="1600" dirty="0">
                <a:solidFill>
                  <a:srgbClr val="FF0000"/>
                </a:solidFill>
              </a:rPr>
              <a:t>0.1</a:t>
            </a:r>
            <a:r>
              <a:rPr kumimoji="1" lang="ja-JP" altLang="en-US" sz="1600" dirty="0">
                <a:solidFill>
                  <a:srgbClr val="FF0000"/>
                </a:solidFill>
              </a:rPr>
              <a:t>以下に抑えてる</a:t>
            </a:r>
          </a:p>
        </p:txBody>
      </p:sp>
      <p:sp>
        <p:nvSpPr>
          <p:cNvPr id="30" name="テキスト ボックス 29">
            <a:extLst>
              <a:ext uri="{FF2B5EF4-FFF2-40B4-BE49-F238E27FC236}">
                <a16:creationId xmlns:a16="http://schemas.microsoft.com/office/drawing/2014/main" id="{374E97E7-7B1B-43E5-9719-65452100D5DD}"/>
              </a:ext>
            </a:extLst>
          </p:cNvPr>
          <p:cNvSpPr txBox="1"/>
          <p:nvPr/>
        </p:nvSpPr>
        <p:spPr>
          <a:xfrm>
            <a:off x="6214619" y="2172717"/>
            <a:ext cx="1581611" cy="351166"/>
          </a:xfrm>
          <a:prstGeom prst="rect">
            <a:avLst/>
          </a:prstGeom>
          <a:noFill/>
        </p:spPr>
        <p:txBody>
          <a:bodyPr wrap="square" rtlCol="0">
            <a:spAutoFit/>
          </a:bodyPr>
          <a:lstStyle/>
          <a:p>
            <a:pPr algn="ctr"/>
            <a:r>
              <a:rPr kumimoji="1" lang="ja-JP" altLang="en-US" sz="1600" dirty="0"/>
              <a:t>全有機体炭素</a:t>
            </a:r>
          </a:p>
        </p:txBody>
      </p:sp>
      <p:sp>
        <p:nvSpPr>
          <p:cNvPr id="31" name="テキスト ボックス 30">
            <a:extLst>
              <a:ext uri="{FF2B5EF4-FFF2-40B4-BE49-F238E27FC236}">
                <a16:creationId xmlns:a16="http://schemas.microsoft.com/office/drawing/2014/main" id="{0ABFFD98-92B9-4D45-818E-D952831C6871}"/>
              </a:ext>
            </a:extLst>
          </p:cNvPr>
          <p:cNvSpPr txBox="1"/>
          <p:nvPr/>
        </p:nvSpPr>
        <p:spPr>
          <a:xfrm>
            <a:off x="5852193" y="2722296"/>
            <a:ext cx="2338831" cy="584775"/>
          </a:xfrm>
          <a:prstGeom prst="rect">
            <a:avLst/>
          </a:prstGeom>
          <a:noFill/>
        </p:spPr>
        <p:txBody>
          <a:bodyPr wrap="square" rtlCol="0">
            <a:spAutoFit/>
          </a:bodyPr>
          <a:lstStyle/>
          <a:p>
            <a:pPr algn="ctr"/>
            <a:r>
              <a:rPr kumimoji="1" lang="ja-JP" altLang="en-US" sz="1600" dirty="0"/>
              <a:t>有機物は、塩素と反応して、味や臭いを悪化させる</a:t>
            </a:r>
          </a:p>
        </p:txBody>
      </p:sp>
      <p:sp>
        <p:nvSpPr>
          <p:cNvPr id="32" name="テキスト ボックス 31">
            <a:extLst>
              <a:ext uri="{FF2B5EF4-FFF2-40B4-BE49-F238E27FC236}">
                <a16:creationId xmlns:a16="http://schemas.microsoft.com/office/drawing/2014/main" id="{062222B8-F7BB-477C-858A-1350AFA4AA86}"/>
              </a:ext>
            </a:extLst>
          </p:cNvPr>
          <p:cNvSpPr txBox="1"/>
          <p:nvPr/>
        </p:nvSpPr>
        <p:spPr>
          <a:xfrm>
            <a:off x="376814" y="4036649"/>
            <a:ext cx="1307116" cy="351166"/>
          </a:xfrm>
          <a:prstGeom prst="rect">
            <a:avLst/>
          </a:prstGeom>
          <a:noFill/>
        </p:spPr>
        <p:txBody>
          <a:bodyPr wrap="square" rtlCol="0">
            <a:spAutoFit/>
          </a:bodyPr>
          <a:lstStyle/>
          <a:p>
            <a:pPr algn="ctr"/>
            <a:r>
              <a:rPr kumimoji="1" lang="ja-JP" altLang="en-US" sz="1600" dirty="0"/>
              <a:t>イオン濃度</a:t>
            </a:r>
          </a:p>
        </p:txBody>
      </p:sp>
      <p:pic>
        <p:nvPicPr>
          <p:cNvPr id="13" name="図 12">
            <a:extLst>
              <a:ext uri="{FF2B5EF4-FFF2-40B4-BE49-F238E27FC236}">
                <a16:creationId xmlns:a16="http://schemas.microsoft.com/office/drawing/2014/main" id="{59E869C5-91F1-4558-BE88-81D9CB6297EA}"/>
              </a:ext>
            </a:extLst>
          </p:cNvPr>
          <p:cNvPicPr>
            <a:picLocks noChangeAspect="1"/>
          </p:cNvPicPr>
          <p:nvPr/>
        </p:nvPicPr>
        <p:blipFill>
          <a:blip r:embed="rId5"/>
          <a:stretch>
            <a:fillRect/>
          </a:stretch>
        </p:blipFill>
        <p:spPr>
          <a:xfrm>
            <a:off x="1732017" y="4018939"/>
            <a:ext cx="2682846" cy="2163092"/>
          </a:xfrm>
          <a:prstGeom prst="rect">
            <a:avLst/>
          </a:prstGeom>
        </p:spPr>
      </p:pic>
      <p:sp>
        <p:nvSpPr>
          <p:cNvPr id="33" name="テキスト ボックス 32">
            <a:extLst>
              <a:ext uri="{FF2B5EF4-FFF2-40B4-BE49-F238E27FC236}">
                <a16:creationId xmlns:a16="http://schemas.microsoft.com/office/drawing/2014/main" id="{DF6BC03D-AF86-455E-967D-853412003862}"/>
              </a:ext>
            </a:extLst>
          </p:cNvPr>
          <p:cNvSpPr txBox="1"/>
          <p:nvPr/>
        </p:nvSpPr>
        <p:spPr>
          <a:xfrm>
            <a:off x="694381" y="6268621"/>
            <a:ext cx="7555265" cy="338554"/>
          </a:xfrm>
          <a:prstGeom prst="rect">
            <a:avLst/>
          </a:prstGeom>
          <a:solidFill>
            <a:schemeClr val="bg1"/>
          </a:solidFill>
        </p:spPr>
        <p:txBody>
          <a:bodyPr wrap="square" rtlCol="0">
            <a:spAutoFit/>
          </a:bodyPr>
          <a:lstStyle/>
          <a:p>
            <a:pPr algn="ctr"/>
            <a:r>
              <a:rPr kumimoji="1" lang="en-US" altLang="ja-JP" sz="1600" dirty="0"/>
              <a:t>https://www.yokogawa.co.jp/library/resources/faqs/an-sc-isc-02-relationship/</a:t>
            </a:r>
            <a:endParaRPr kumimoji="1" lang="ja-JP" altLang="en-US" sz="1600" dirty="0"/>
          </a:p>
        </p:txBody>
      </p:sp>
      <p:sp>
        <p:nvSpPr>
          <p:cNvPr id="34" name="テキスト ボックス 33">
            <a:extLst>
              <a:ext uri="{FF2B5EF4-FFF2-40B4-BE49-F238E27FC236}">
                <a16:creationId xmlns:a16="http://schemas.microsoft.com/office/drawing/2014/main" id="{438E0F2E-2225-42EE-BD1C-7E6C34B2840F}"/>
              </a:ext>
            </a:extLst>
          </p:cNvPr>
          <p:cNvSpPr txBox="1"/>
          <p:nvPr/>
        </p:nvSpPr>
        <p:spPr>
          <a:xfrm>
            <a:off x="9656944" y="729128"/>
            <a:ext cx="2535056" cy="338554"/>
          </a:xfrm>
          <a:prstGeom prst="rect">
            <a:avLst/>
          </a:prstGeom>
          <a:noFill/>
        </p:spPr>
        <p:txBody>
          <a:bodyPr wrap="square" rtlCol="0">
            <a:spAutoFit/>
          </a:bodyPr>
          <a:lstStyle/>
          <a:p>
            <a:pPr algn="ctr"/>
            <a:r>
              <a:rPr kumimoji="1" lang="ja-JP" altLang="en-US" sz="1600" dirty="0"/>
              <a:t>単位の</a:t>
            </a:r>
            <a:r>
              <a:rPr kumimoji="1" lang="en-US" altLang="ja-JP" sz="1600" dirty="0"/>
              <a:t>mu</a:t>
            </a:r>
            <a:r>
              <a:rPr kumimoji="1" lang="ja-JP" altLang="en-US" sz="1600" dirty="0"/>
              <a:t>：接頭辞</a:t>
            </a:r>
            <a:r>
              <a:rPr kumimoji="1" lang="en-US" altLang="ja-JP" sz="1600" dirty="0"/>
              <a:t>μ(10</a:t>
            </a:r>
            <a:r>
              <a:rPr kumimoji="1" lang="en-US" altLang="ja-JP" sz="1600" baseline="30000" dirty="0"/>
              <a:t>-6</a:t>
            </a:r>
            <a:r>
              <a:rPr kumimoji="1" lang="en-US" altLang="ja-JP" sz="1600" dirty="0"/>
              <a:t>)</a:t>
            </a:r>
            <a:endParaRPr kumimoji="1" lang="ja-JP" altLang="en-US" sz="1600" dirty="0"/>
          </a:p>
        </p:txBody>
      </p:sp>
      <p:sp>
        <p:nvSpPr>
          <p:cNvPr id="19" name="テキスト ボックス 18">
            <a:extLst>
              <a:ext uri="{FF2B5EF4-FFF2-40B4-BE49-F238E27FC236}">
                <a16:creationId xmlns:a16="http://schemas.microsoft.com/office/drawing/2014/main" id="{704FFB28-F5EF-4098-9BF5-D1464A3D4E70}"/>
              </a:ext>
            </a:extLst>
          </p:cNvPr>
          <p:cNvSpPr txBox="1"/>
          <p:nvPr/>
        </p:nvSpPr>
        <p:spPr>
          <a:xfrm>
            <a:off x="4472012" y="3956991"/>
            <a:ext cx="1847057" cy="338554"/>
          </a:xfrm>
          <a:prstGeom prst="rect">
            <a:avLst/>
          </a:prstGeom>
          <a:noFill/>
        </p:spPr>
        <p:txBody>
          <a:bodyPr wrap="square" rtlCol="0">
            <a:spAutoFit/>
          </a:bodyPr>
          <a:lstStyle/>
          <a:p>
            <a:pPr algn="ctr"/>
            <a:r>
              <a:rPr kumimoji="1" lang="ja-JP" altLang="en-US" sz="1600" dirty="0">
                <a:solidFill>
                  <a:srgbClr val="FF0000"/>
                </a:solidFill>
              </a:rPr>
              <a:t>後半が悪化している</a:t>
            </a:r>
          </a:p>
        </p:txBody>
      </p:sp>
      <p:sp>
        <p:nvSpPr>
          <p:cNvPr id="20" name="正方形/長方形 19">
            <a:extLst>
              <a:ext uri="{FF2B5EF4-FFF2-40B4-BE49-F238E27FC236}">
                <a16:creationId xmlns:a16="http://schemas.microsoft.com/office/drawing/2014/main" id="{CFC3AAA7-896B-454F-B77C-47C281AD20EE}"/>
              </a:ext>
            </a:extLst>
          </p:cNvPr>
          <p:cNvSpPr/>
          <p:nvPr/>
        </p:nvSpPr>
        <p:spPr>
          <a:xfrm>
            <a:off x="6676" y="1545983"/>
            <a:ext cx="1935043" cy="32790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1</a:t>
            </a:r>
            <a:r>
              <a:rPr kumimoji="1" lang="ja-JP" altLang="en-US" sz="1600" dirty="0">
                <a:solidFill>
                  <a:schemeClr val="tx1"/>
                </a:solidFill>
              </a:rPr>
              <a:t>段目 透過 導電率</a:t>
            </a:r>
          </a:p>
        </p:txBody>
      </p:sp>
      <p:sp>
        <p:nvSpPr>
          <p:cNvPr id="21" name="正方形/長方形 20">
            <a:extLst>
              <a:ext uri="{FF2B5EF4-FFF2-40B4-BE49-F238E27FC236}">
                <a16:creationId xmlns:a16="http://schemas.microsoft.com/office/drawing/2014/main" id="{3611B22F-43D5-457F-A2D2-56CD5C0FDEB6}"/>
              </a:ext>
            </a:extLst>
          </p:cNvPr>
          <p:cNvSpPr/>
          <p:nvPr/>
        </p:nvSpPr>
        <p:spPr>
          <a:xfrm>
            <a:off x="5930814" y="1545982"/>
            <a:ext cx="2085491" cy="34943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Combined </a:t>
            </a:r>
            <a:r>
              <a:rPr kumimoji="1" lang="ja-JP" altLang="en-US" sz="1600" dirty="0">
                <a:solidFill>
                  <a:schemeClr val="tx1"/>
                </a:solidFill>
              </a:rPr>
              <a:t>透過 </a:t>
            </a:r>
            <a:r>
              <a:rPr kumimoji="1" lang="en-US" altLang="ja-JP" sz="1600" dirty="0">
                <a:solidFill>
                  <a:schemeClr val="tx1"/>
                </a:solidFill>
              </a:rPr>
              <a:t>TOC</a:t>
            </a:r>
            <a:endParaRPr kumimoji="1" lang="ja-JP" altLang="en-US" sz="1600" dirty="0">
              <a:solidFill>
                <a:schemeClr val="tx1"/>
              </a:solidFill>
            </a:endParaRPr>
          </a:p>
        </p:txBody>
      </p:sp>
    </p:spTree>
    <p:extLst>
      <p:ext uri="{BB962C8B-B14F-4D97-AF65-F5344CB8AC3E}">
        <p14:creationId xmlns:p14="http://schemas.microsoft.com/office/powerpoint/2010/main" val="35487517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図 7" descr="グラフ, 棒グラフ&#10;&#10;自動的に生成された説明">
            <a:extLst>
              <a:ext uri="{FF2B5EF4-FFF2-40B4-BE49-F238E27FC236}">
                <a16:creationId xmlns:a16="http://schemas.microsoft.com/office/drawing/2014/main" id="{F0D847A5-762A-41FC-BF49-B794EB0685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5715" y="1888434"/>
            <a:ext cx="2977212" cy="1991547"/>
          </a:xfrm>
          <a:prstGeom prst="rect">
            <a:avLst/>
          </a:prstGeom>
        </p:spPr>
      </p:pic>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透過水導電率データ</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8</a:t>
            </a:fld>
            <a:endParaRPr kumimoji="1" lang="ja-JP" altLang="en-US"/>
          </a:p>
        </p:txBody>
      </p:sp>
      <p:sp>
        <p:nvSpPr>
          <p:cNvPr id="6" name="テキスト プレースホルダー 5">
            <a:extLst>
              <a:ext uri="{FF2B5EF4-FFF2-40B4-BE49-F238E27FC236}">
                <a16:creationId xmlns:a16="http://schemas.microsoft.com/office/drawing/2014/main" id="{1F609DF4-3152-4D3E-9CA5-170D4BE14906}"/>
              </a:ext>
            </a:extLst>
          </p:cNvPr>
          <p:cNvSpPr>
            <a:spLocks noGrp="1"/>
          </p:cNvSpPr>
          <p:nvPr>
            <p:ph type="body" sz="quarter" idx="11"/>
          </p:nvPr>
        </p:nvSpPr>
        <p:spPr>
          <a:xfrm>
            <a:off x="517055" y="987815"/>
            <a:ext cx="11341887" cy="600165"/>
          </a:xfrm>
        </p:spPr>
        <p:txBody>
          <a:bodyPr/>
          <a:lstStyle/>
          <a:p>
            <a:r>
              <a:rPr lang="ja-JP" altLang="en-US" sz="2800" dirty="0"/>
              <a:t>生データ</a:t>
            </a:r>
            <a:r>
              <a:rPr lang="ja-JP" altLang="en-US" dirty="0"/>
              <a:t>（</a:t>
            </a:r>
            <a:r>
              <a:rPr lang="en-US" altLang="ja-JP" dirty="0"/>
              <a:t>1min</a:t>
            </a:r>
            <a:r>
              <a:rPr lang="ja-JP" altLang="en-US" dirty="0"/>
              <a:t>）</a:t>
            </a:r>
            <a:r>
              <a:rPr lang="ja-JP" altLang="en-US" sz="2800" dirty="0"/>
              <a:t>は外れ値を多く含む、</a:t>
            </a:r>
            <a:r>
              <a:rPr lang="en-US" altLang="ja-JP" sz="2800" dirty="0"/>
              <a:t>2021</a:t>
            </a:r>
            <a:r>
              <a:rPr lang="ja-JP" altLang="en-US" sz="2800" dirty="0"/>
              <a:t>年</a:t>
            </a:r>
            <a:r>
              <a:rPr lang="en-US" altLang="ja-JP" sz="2800" dirty="0"/>
              <a:t>7</a:t>
            </a:r>
            <a:r>
              <a:rPr lang="ja-JP" altLang="en-US" sz="2800" dirty="0"/>
              <a:t>月以降に限定する。</a:t>
            </a:r>
            <a:endParaRPr lang="en-US" altLang="ja-JP" sz="2800" dirty="0"/>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
        <p:nvSpPr>
          <p:cNvPr id="23" name="吹き出し: 角を丸めた四角形 22">
            <a:extLst>
              <a:ext uri="{FF2B5EF4-FFF2-40B4-BE49-F238E27FC236}">
                <a16:creationId xmlns:a16="http://schemas.microsoft.com/office/drawing/2014/main" id="{C75180F1-52A9-47E6-9858-046D8FC8EA28}"/>
              </a:ext>
            </a:extLst>
          </p:cNvPr>
          <p:cNvSpPr/>
          <p:nvPr/>
        </p:nvSpPr>
        <p:spPr>
          <a:xfrm>
            <a:off x="9172576" y="155955"/>
            <a:ext cx="2924492" cy="356509"/>
          </a:xfrm>
          <a:prstGeom prst="wedgeRoundRectCallou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solidFill>
                  <a:schemeClr val="tx1"/>
                </a:solidFill>
              </a:rPr>
              <a:t>mm/dd/</a:t>
            </a:r>
            <a:r>
              <a:rPr kumimoji="1" lang="en-US" altLang="ja-JP" sz="1600" dirty="0" err="1">
                <a:solidFill>
                  <a:schemeClr val="tx1"/>
                </a:solidFill>
              </a:rPr>
              <a:t>yyyy</a:t>
            </a:r>
            <a:r>
              <a:rPr kumimoji="1" lang="ja-JP" altLang="en-US" sz="1600" dirty="0">
                <a:solidFill>
                  <a:schemeClr val="tx1"/>
                </a:solidFill>
              </a:rPr>
              <a:t>の形式にやり直す</a:t>
            </a:r>
          </a:p>
        </p:txBody>
      </p:sp>
      <p:pic>
        <p:nvPicPr>
          <p:cNvPr id="4" name="図 3" descr="グラフ, 棒グラフ, ヒストグラム&#10;&#10;自動的に生成された説明">
            <a:extLst>
              <a:ext uri="{FF2B5EF4-FFF2-40B4-BE49-F238E27FC236}">
                <a16:creationId xmlns:a16="http://schemas.microsoft.com/office/drawing/2014/main" id="{C889A8E1-FFFE-4F84-AD88-09C9FC38C0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5648" y="4123660"/>
            <a:ext cx="2922854" cy="2004810"/>
          </a:xfrm>
          <a:prstGeom prst="rect">
            <a:avLst/>
          </a:prstGeom>
        </p:spPr>
      </p:pic>
      <p:sp>
        <p:nvSpPr>
          <p:cNvPr id="10" name="テキスト ボックス 9">
            <a:extLst>
              <a:ext uri="{FF2B5EF4-FFF2-40B4-BE49-F238E27FC236}">
                <a16:creationId xmlns:a16="http://schemas.microsoft.com/office/drawing/2014/main" id="{CDAAEEE7-49C4-47A5-9F90-C57DEE338448}"/>
              </a:ext>
            </a:extLst>
          </p:cNvPr>
          <p:cNvSpPr txBox="1"/>
          <p:nvPr/>
        </p:nvSpPr>
        <p:spPr>
          <a:xfrm>
            <a:off x="765360" y="2215752"/>
            <a:ext cx="2890033"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r>
              <a:rPr kumimoji="1" lang="ja-JP" altLang="en-US" sz="1400" dirty="0"/>
              <a:t>（</a:t>
            </a:r>
            <a:r>
              <a:rPr kumimoji="1" lang="en-US" altLang="ja-JP" sz="1400" dirty="0"/>
              <a:t>30min</a:t>
            </a:r>
            <a:r>
              <a:rPr kumimoji="1" lang="ja-JP" altLang="en-US" sz="1400" dirty="0"/>
              <a:t>）</a:t>
            </a:r>
            <a:endParaRPr kumimoji="1" lang="ja-JP" altLang="en-US" sz="1600" dirty="0"/>
          </a:p>
        </p:txBody>
      </p:sp>
      <p:sp>
        <p:nvSpPr>
          <p:cNvPr id="12" name="テキスト ボックス 11">
            <a:extLst>
              <a:ext uri="{FF2B5EF4-FFF2-40B4-BE49-F238E27FC236}">
                <a16:creationId xmlns:a16="http://schemas.microsoft.com/office/drawing/2014/main" id="{3C488C0F-782B-490A-9741-D07DF8D57157}"/>
              </a:ext>
            </a:extLst>
          </p:cNvPr>
          <p:cNvSpPr txBox="1"/>
          <p:nvPr/>
        </p:nvSpPr>
        <p:spPr>
          <a:xfrm>
            <a:off x="5292896" y="1549880"/>
            <a:ext cx="2890033"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r>
              <a:rPr kumimoji="1" lang="en-US" altLang="ja-JP" sz="1600" dirty="0"/>
              <a:t>1min</a:t>
            </a:r>
            <a:r>
              <a:rPr kumimoji="1" lang="ja-JP" altLang="en-US" sz="1600" dirty="0"/>
              <a:t>）</a:t>
            </a:r>
          </a:p>
        </p:txBody>
      </p:sp>
      <p:sp>
        <p:nvSpPr>
          <p:cNvPr id="14" name="吹き出し: 角を丸めた四角形 13">
            <a:extLst>
              <a:ext uri="{FF2B5EF4-FFF2-40B4-BE49-F238E27FC236}">
                <a16:creationId xmlns:a16="http://schemas.microsoft.com/office/drawing/2014/main" id="{EA9856FA-8BD7-4D42-85C9-38A061F9B28A}"/>
              </a:ext>
            </a:extLst>
          </p:cNvPr>
          <p:cNvSpPr/>
          <p:nvPr/>
        </p:nvSpPr>
        <p:spPr>
          <a:xfrm>
            <a:off x="1315760" y="5022329"/>
            <a:ext cx="2289132" cy="377796"/>
          </a:xfrm>
          <a:prstGeom prst="wedgeRoundRectCallout">
            <a:avLst>
              <a:gd name="adj1" fmla="val -30560"/>
              <a:gd name="adj2" fmla="val -139860"/>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前半はほぼ外れ値</a:t>
            </a:r>
          </a:p>
        </p:txBody>
      </p:sp>
      <p:sp>
        <p:nvSpPr>
          <p:cNvPr id="15" name="二等辺三角形 14">
            <a:extLst>
              <a:ext uri="{FF2B5EF4-FFF2-40B4-BE49-F238E27FC236}">
                <a16:creationId xmlns:a16="http://schemas.microsoft.com/office/drawing/2014/main" id="{70768DC6-FAE5-4238-8BD9-8F7EA79940C5}"/>
              </a:ext>
            </a:extLst>
          </p:cNvPr>
          <p:cNvSpPr/>
          <p:nvPr/>
        </p:nvSpPr>
        <p:spPr>
          <a:xfrm rot="16200000" flipV="1">
            <a:off x="4020072" y="3635665"/>
            <a:ext cx="1030514" cy="251996"/>
          </a:xfrm>
          <a:prstGeom prst="triangl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6" name="テキスト ボックス 15">
            <a:extLst>
              <a:ext uri="{FF2B5EF4-FFF2-40B4-BE49-F238E27FC236}">
                <a16:creationId xmlns:a16="http://schemas.microsoft.com/office/drawing/2014/main" id="{9F934EC9-833E-4373-9268-B054B35156F6}"/>
              </a:ext>
            </a:extLst>
          </p:cNvPr>
          <p:cNvSpPr txBox="1"/>
          <p:nvPr/>
        </p:nvSpPr>
        <p:spPr>
          <a:xfrm>
            <a:off x="3984086" y="2807663"/>
            <a:ext cx="1102486" cy="338554"/>
          </a:xfrm>
          <a:prstGeom prst="rect">
            <a:avLst/>
          </a:prstGeom>
          <a:noFill/>
        </p:spPr>
        <p:txBody>
          <a:bodyPr wrap="square" rtlCol="0">
            <a:spAutoFit/>
          </a:bodyPr>
          <a:lstStyle/>
          <a:p>
            <a:pPr algn="ctr"/>
            <a:r>
              <a:rPr kumimoji="1" lang="ja-JP" altLang="en-US" sz="1600" dirty="0"/>
              <a:t>前半除去</a:t>
            </a:r>
          </a:p>
        </p:txBody>
      </p:sp>
      <p:sp>
        <p:nvSpPr>
          <p:cNvPr id="17" name="テキスト ボックス 16">
            <a:extLst>
              <a:ext uri="{FF2B5EF4-FFF2-40B4-BE49-F238E27FC236}">
                <a16:creationId xmlns:a16="http://schemas.microsoft.com/office/drawing/2014/main" id="{FEB55A4E-D994-45CA-A30D-A08C57C8E6CC}"/>
              </a:ext>
            </a:extLst>
          </p:cNvPr>
          <p:cNvSpPr txBox="1"/>
          <p:nvPr/>
        </p:nvSpPr>
        <p:spPr>
          <a:xfrm>
            <a:off x="8729239" y="1549880"/>
            <a:ext cx="2890033" cy="338554"/>
          </a:xfrm>
          <a:prstGeom prst="rect">
            <a:avLst/>
          </a:prstGeom>
          <a:noFill/>
        </p:spPr>
        <p:txBody>
          <a:bodyPr wrap="square" rtlCol="0">
            <a:spAutoFit/>
          </a:bodyPr>
          <a:lstStyle/>
          <a:p>
            <a:pPr algn="ctr"/>
            <a:r>
              <a:rPr kumimoji="1" lang="en-US" altLang="ja-JP" sz="1600" dirty="0"/>
              <a:t>2</a:t>
            </a:r>
            <a:r>
              <a:rPr kumimoji="1" lang="ja-JP" altLang="en-US" sz="1600" dirty="0"/>
              <a:t>段目 透過 導電率（</a:t>
            </a:r>
            <a:r>
              <a:rPr kumimoji="1" lang="en-US" altLang="ja-JP" sz="1600" dirty="0"/>
              <a:t>1min</a:t>
            </a:r>
            <a:r>
              <a:rPr kumimoji="1" lang="ja-JP" altLang="en-US" sz="1600" dirty="0"/>
              <a:t>）</a:t>
            </a:r>
          </a:p>
        </p:txBody>
      </p:sp>
      <p:sp>
        <p:nvSpPr>
          <p:cNvPr id="18" name="テキスト ボックス 17">
            <a:extLst>
              <a:ext uri="{FF2B5EF4-FFF2-40B4-BE49-F238E27FC236}">
                <a16:creationId xmlns:a16="http://schemas.microsoft.com/office/drawing/2014/main" id="{A38747F0-B3E5-472E-815B-85FB564089DA}"/>
              </a:ext>
            </a:extLst>
          </p:cNvPr>
          <p:cNvSpPr txBox="1"/>
          <p:nvPr/>
        </p:nvSpPr>
        <p:spPr>
          <a:xfrm>
            <a:off x="5292895" y="3811790"/>
            <a:ext cx="2890033" cy="338554"/>
          </a:xfrm>
          <a:prstGeom prst="rect">
            <a:avLst/>
          </a:prstGeom>
          <a:noFill/>
        </p:spPr>
        <p:txBody>
          <a:bodyPr wrap="square" rtlCol="0">
            <a:spAutoFit/>
          </a:bodyPr>
          <a:lstStyle/>
          <a:p>
            <a:pPr algn="ctr"/>
            <a:r>
              <a:rPr kumimoji="1" lang="en-US" altLang="ja-JP" sz="1600" dirty="0"/>
              <a:t>3</a:t>
            </a:r>
            <a:r>
              <a:rPr kumimoji="1" lang="ja-JP" altLang="en-US" sz="1600" dirty="0"/>
              <a:t>段目 透過 導電率（</a:t>
            </a:r>
            <a:r>
              <a:rPr kumimoji="1" lang="en-US" altLang="ja-JP" sz="1600" dirty="0"/>
              <a:t>1min</a:t>
            </a:r>
            <a:r>
              <a:rPr kumimoji="1" lang="ja-JP" altLang="en-US" sz="1600" dirty="0"/>
              <a:t>）</a:t>
            </a:r>
          </a:p>
        </p:txBody>
      </p:sp>
      <p:sp>
        <p:nvSpPr>
          <p:cNvPr id="19" name="テキスト ボックス 18">
            <a:extLst>
              <a:ext uri="{FF2B5EF4-FFF2-40B4-BE49-F238E27FC236}">
                <a16:creationId xmlns:a16="http://schemas.microsoft.com/office/drawing/2014/main" id="{5ABE38D9-6AA2-48A7-BB92-73523BC6B39D}"/>
              </a:ext>
            </a:extLst>
          </p:cNvPr>
          <p:cNvSpPr txBox="1"/>
          <p:nvPr/>
        </p:nvSpPr>
        <p:spPr>
          <a:xfrm>
            <a:off x="8612313" y="3810196"/>
            <a:ext cx="3246629" cy="338554"/>
          </a:xfrm>
          <a:prstGeom prst="rect">
            <a:avLst/>
          </a:prstGeom>
          <a:noFill/>
        </p:spPr>
        <p:txBody>
          <a:bodyPr wrap="square" rtlCol="0">
            <a:spAutoFit/>
          </a:bodyPr>
          <a:lstStyle/>
          <a:p>
            <a:pPr algn="ctr"/>
            <a:r>
              <a:rPr kumimoji="1" lang="en-US" altLang="ja-JP" sz="1600" dirty="0"/>
              <a:t>Combined </a:t>
            </a:r>
            <a:r>
              <a:rPr kumimoji="1" lang="ja-JP" altLang="en-US" sz="1600" dirty="0"/>
              <a:t>透過 導電率（</a:t>
            </a:r>
            <a:r>
              <a:rPr kumimoji="1" lang="en-US" altLang="ja-JP" sz="1600" dirty="0"/>
              <a:t>1min</a:t>
            </a:r>
            <a:r>
              <a:rPr kumimoji="1" lang="ja-JP" altLang="en-US" sz="1600" dirty="0"/>
              <a:t>）</a:t>
            </a:r>
          </a:p>
        </p:txBody>
      </p:sp>
      <p:pic>
        <p:nvPicPr>
          <p:cNvPr id="21" name="図 20" descr="グラフ, 棒グラフ&#10;&#10;自動的に生成された説明">
            <a:extLst>
              <a:ext uri="{FF2B5EF4-FFF2-40B4-BE49-F238E27FC236}">
                <a16:creationId xmlns:a16="http://schemas.microsoft.com/office/drawing/2014/main" id="{BC287D0E-0F53-4B93-8646-B35694A580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5648" y="1890453"/>
            <a:ext cx="2922854" cy="1955186"/>
          </a:xfrm>
          <a:prstGeom prst="rect">
            <a:avLst/>
          </a:prstGeom>
        </p:spPr>
      </p:pic>
      <p:pic>
        <p:nvPicPr>
          <p:cNvPr id="24" name="図 23" descr="グラフ, 棒グラフ&#10;&#10;自動的に生成された説明">
            <a:extLst>
              <a:ext uri="{FF2B5EF4-FFF2-40B4-BE49-F238E27FC236}">
                <a16:creationId xmlns:a16="http://schemas.microsoft.com/office/drawing/2014/main" id="{0E82837A-B1F4-49B5-B96A-C304683B1F2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05715" y="4130291"/>
            <a:ext cx="2977212" cy="1991548"/>
          </a:xfrm>
          <a:prstGeom prst="rect">
            <a:avLst/>
          </a:prstGeom>
        </p:spPr>
      </p:pic>
      <p:sp>
        <p:nvSpPr>
          <p:cNvPr id="20" name="テキスト ボックス 19">
            <a:extLst>
              <a:ext uri="{FF2B5EF4-FFF2-40B4-BE49-F238E27FC236}">
                <a16:creationId xmlns:a16="http://schemas.microsoft.com/office/drawing/2014/main" id="{F46B47B1-C605-42AF-A1EB-DB46B3D3DAF9}"/>
              </a:ext>
            </a:extLst>
          </p:cNvPr>
          <p:cNvSpPr txBox="1"/>
          <p:nvPr/>
        </p:nvSpPr>
        <p:spPr>
          <a:xfrm>
            <a:off x="239816" y="4646899"/>
            <a:ext cx="1102486" cy="338554"/>
          </a:xfrm>
          <a:prstGeom prst="rect">
            <a:avLst/>
          </a:prstGeom>
          <a:noFill/>
        </p:spPr>
        <p:txBody>
          <a:bodyPr wrap="square" rtlCol="0">
            <a:spAutoFit/>
          </a:bodyPr>
          <a:lstStyle/>
          <a:p>
            <a:pPr algn="ctr"/>
            <a:r>
              <a:rPr kumimoji="1" lang="en-US" altLang="ja-JP" sz="1600" dirty="0"/>
              <a:t>2020/06</a:t>
            </a:r>
            <a:endParaRPr kumimoji="1" lang="ja-JP" altLang="en-US" sz="1600" dirty="0"/>
          </a:p>
        </p:txBody>
      </p:sp>
      <p:sp>
        <p:nvSpPr>
          <p:cNvPr id="22" name="テキスト ボックス 21">
            <a:extLst>
              <a:ext uri="{FF2B5EF4-FFF2-40B4-BE49-F238E27FC236}">
                <a16:creationId xmlns:a16="http://schemas.microsoft.com/office/drawing/2014/main" id="{58020F7D-1933-44DF-AAC2-EB063E0788BE}"/>
              </a:ext>
            </a:extLst>
          </p:cNvPr>
          <p:cNvSpPr txBox="1"/>
          <p:nvPr/>
        </p:nvSpPr>
        <p:spPr>
          <a:xfrm>
            <a:off x="3200271" y="4646899"/>
            <a:ext cx="1102486" cy="338554"/>
          </a:xfrm>
          <a:prstGeom prst="rect">
            <a:avLst/>
          </a:prstGeom>
          <a:noFill/>
        </p:spPr>
        <p:txBody>
          <a:bodyPr wrap="square" rtlCol="0">
            <a:spAutoFit/>
          </a:bodyPr>
          <a:lstStyle/>
          <a:p>
            <a:pPr algn="ctr"/>
            <a:r>
              <a:rPr kumimoji="1" lang="en-US" altLang="ja-JP" sz="1600" dirty="0"/>
              <a:t>2022/10</a:t>
            </a:r>
            <a:endParaRPr kumimoji="1" lang="ja-JP" altLang="en-US" sz="1600" dirty="0"/>
          </a:p>
        </p:txBody>
      </p:sp>
      <p:sp>
        <p:nvSpPr>
          <p:cNvPr id="25" name="テキスト ボックス 24">
            <a:extLst>
              <a:ext uri="{FF2B5EF4-FFF2-40B4-BE49-F238E27FC236}">
                <a16:creationId xmlns:a16="http://schemas.microsoft.com/office/drawing/2014/main" id="{EF59991D-DAA9-48DB-B2B1-6E3B7FC483C0}"/>
              </a:ext>
            </a:extLst>
          </p:cNvPr>
          <p:cNvSpPr txBox="1"/>
          <p:nvPr/>
        </p:nvSpPr>
        <p:spPr>
          <a:xfrm>
            <a:off x="9656944" y="729128"/>
            <a:ext cx="2535056" cy="338554"/>
          </a:xfrm>
          <a:prstGeom prst="rect">
            <a:avLst/>
          </a:prstGeom>
          <a:noFill/>
        </p:spPr>
        <p:txBody>
          <a:bodyPr wrap="square" rtlCol="0">
            <a:spAutoFit/>
          </a:bodyPr>
          <a:lstStyle/>
          <a:p>
            <a:pPr algn="ctr"/>
            <a:r>
              <a:rPr kumimoji="1" lang="ja-JP" altLang="en-US" sz="1600" dirty="0"/>
              <a:t>単位の</a:t>
            </a:r>
            <a:r>
              <a:rPr kumimoji="1" lang="en-US" altLang="ja-JP" sz="1600" dirty="0"/>
              <a:t>mu</a:t>
            </a:r>
            <a:r>
              <a:rPr kumimoji="1" lang="ja-JP" altLang="en-US" sz="1600" dirty="0"/>
              <a:t>：接頭辞</a:t>
            </a:r>
            <a:r>
              <a:rPr kumimoji="1" lang="en-US" altLang="ja-JP" sz="1600" dirty="0"/>
              <a:t>μ(10</a:t>
            </a:r>
            <a:r>
              <a:rPr kumimoji="1" lang="en-US" altLang="ja-JP" sz="1600" baseline="30000" dirty="0"/>
              <a:t>-6</a:t>
            </a:r>
            <a:r>
              <a:rPr kumimoji="1" lang="en-US" altLang="ja-JP" sz="1600" dirty="0"/>
              <a:t>)</a:t>
            </a:r>
            <a:endParaRPr kumimoji="1" lang="ja-JP" altLang="en-US" sz="1600" dirty="0"/>
          </a:p>
        </p:txBody>
      </p:sp>
      <p:pic>
        <p:nvPicPr>
          <p:cNvPr id="27" name="図 26">
            <a:extLst>
              <a:ext uri="{FF2B5EF4-FFF2-40B4-BE49-F238E27FC236}">
                <a16:creationId xmlns:a16="http://schemas.microsoft.com/office/drawing/2014/main" id="{DD4A5DD5-C346-4EAE-A873-49B2B84D2639}"/>
              </a:ext>
            </a:extLst>
          </p:cNvPr>
          <p:cNvPicPr>
            <a:picLocks noChangeAspect="1"/>
          </p:cNvPicPr>
          <p:nvPr/>
        </p:nvPicPr>
        <p:blipFill>
          <a:blip r:embed="rId6"/>
          <a:stretch>
            <a:fillRect/>
          </a:stretch>
        </p:blipFill>
        <p:spPr>
          <a:xfrm>
            <a:off x="454221" y="2580161"/>
            <a:ext cx="3411308" cy="2045878"/>
          </a:xfrm>
          <a:prstGeom prst="rect">
            <a:avLst/>
          </a:prstGeom>
        </p:spPr>
      </p:pic>
    </p:spTree>
    <p:extLst>
      <p:ext uri="{BB962C8B-B14F-4D97-AF65-F5344CB8AC3E}">
        <p14:creationId xmlns:p14="http://schemas.microsoft.com/office/powerpoint/2010/main" val="1434006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560C5BD5-1532-4087-ACF7-85710DC69FAA}"/>
              </a:ext>
            </a:extLst>
          </p:cNvPr>
          <p:cNvSpPr>
            <a:spLocks noGrp="1"/>
          </p:cNvSpPr>
          <p:nvPr>
            <p:ph type="title"/>
          </p:nvPr>
        </p:nvSpPr>
        <p:spPr>
          <a:xfrm>
            <a:off x="517055" y="250825"/>
            <a:ext cx="11400125" cy="518094"/>
          </a:xfrm>
        </p:spPr>
        <p:txBody>
          <a:bodyPr/>
          <a:lstStyle/>
          <a:p>
            <a:r>
              <a:rPr lang="ja-JP" altLang="en-US" dirty="0"/>
              <a:t>データの加工方法</a:t>
            </a:r>
            <a:endParaRPr lang="en-US" dirty="0"/>
          </a:p>
        </p:txBody>
      </p:sp>
      <p:sp>
        <p:nvSpPr>
          <p:cNvPr id="3" name="スライド番号プレースホルダー 2">
            <a:extLst>
              <a:ext uri="{FF2B5EF4-FFF2-40B4-BE49-F238E27FC236}">
                <a16:creationId xmlns:a16="http://schemas.microsoft.com/office/drawing/2014/main" id="{ED23190D-575C-49DE-8293-87C3C1C8D779}"/>
              </a:ext>
            </a:extLst>
          </p:cNvPr>
          <p:cNvSpPr>
            <a:spLocks noGrp="1"/>
          </p:cNvSpPr>
          <p:nvPr>
            <p:ph type="sldNum" sz="quarter" idx="10"/>
          </p:nvPr>
        </p:nvSpPr>
        <p:spPr/>
        <p:txBody>
          <a:bodyPr/>
          <a:lstStyle/>
          <a:p>
            <a:fld id="{584EAAFE-CFE5-40AD-8E95-5BFF290DC5CF}" type="slidenum">
              <a:rPr kumimoji="1" lang="ja-JP" altLang="en-US" smtClean="0"/>
              <a:pPr/>
              <a:t>9</a:t>
            </a:fld>
            <a:endParaRPr kumimoji="1" lang="ja-JP" altLang="en-US"/>
          </a:p>
        </p:txBody>
      </p:sp>
      <p:sp>
        <p:nvSpPr>
          <p:cNvPr id="26" name="テキスト ボックス 25">
            <a:extLst>
              <a:ext uri="{FF2B5EF4-FFF2-40B4-BE49-F238E27FC236}">
                <a16:creationId xmlns:a16="http://schemas.microsoft.com/office/drawing/2014/main" id="{878A06C2-9BE0-4228-8673-300CDCCC55B4}"/>
              </a:ext>
            </a:extLst>
          </p:cNvPr>
          <p:cNvSpPr txBox="1"/>
          <p:nvPr/>
        </p:nvSpPr>
        <p:spPr>
          <a:xfrm>
            <a:off x="571984" y="-20412"/>
            <a:ext cx="4521842" cy="338554"/>
          </a:xfrm>
          <a:prstGeom prst="rect">
            <a:avLst/>
          </a:prstGeom>
          <a:noFill/>
        </p:spPr>
        <p:txBody>
          <a:bodyPr wrap="square" rtlCol="0">
            <a:spAutoFit/>
          </a:bodyPr>
          <a:lstStyle/>
          <a:p>
            <a:r>
              <a:rPr lang="en-US" altLang="ja-JP" sz="1600" b="1" dirty="0">
                <a:solidFill>
                  <a:schemeClr val="bg1"/>
                </a:solidFill>
              </a:rPr>
              <a:t>2. LVMWD</a:t>
            </a:r>
            <a:r>
              <a:rPr lang="ja-JP" altLang="en-US" sz="1600" b="1" dirty="0">
                <a:solidFill>
                  <a:schemeClr val="bg1"/>
                </a:solidFill>
              </a:rPr>
              <a:t>データ</a:t>
            </a:r>
            <a:endParaRPr kumimoji="1" lang="ja-JP" altLang="en-US" sz="1600" b="1" dirty="0">
              <a:solidFill>
                <a:schemeClr val="bg1"/>
              </a:solidFill>
            </a:endParaRPr>
          </a:p>
        </p:txBody>
      </p:sp>
      <p:sp>
        <p:nvSpPr>
          <p:cNvPr id="23" name="吹き出し: 角を丸めた四角形 22">
            <a:extLst>
              <a:ext uri="{FF2B5EF4-FFF2-40B4-BE49-F238E27FC236}">
                <a16:creationId xmlns:a16="http://schemas.microsoft.com/office/drawing/2014/main" id="{C75180F1-52A9-47E6-9858-046D8FC8EA28}"/>
              </a:ext>
            </a:extLst>
          </p:cNvPr>
          <p:cNvSpPr/>
          <p:nvPr/>
        </p:nvSpPr>
        <p:spPr>
          <a:xfrm>
            <a:off x="4686314" y="1954031"/>
            <a:ext cx="6743684" cy="4044295"/>
          </a:xfrm>
          <a:prstGeom prst="wedgeRoundRectCallout">
            <a:avLst>
              <a:gd name="adj1" fmla="val -59199"/>
              <a:gd name="adj2" fmla="val 6282"/>
              <a:gd name="adj3" fmla="val 16667"/>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29" name="テキスト プレースホルダー 5">
            <a:extLst>
              <a:ext uri="{FF2B5EF4-FFF2-40B4-BE49-F238E27FC236}">
                <a16:creationId xmlns:a16="http://schemas.microsoft.com/office/drawing/2014/main" id="{29570A96-1568-46B4-B8D7-54D6770BA51C}"/>
              </a:ext>
            </a:extLst>
          </p:cNvPr>
          <p:cNvSpPr>
            <a:spLocks noGrp="1"/>
          </p:cNvSpPr>
          <p:nvPr>
            <p:ph type="body" sz="quarter" idx="11"/>
          </p:nvPr>
        </p:nvSpPr>
        <p:spPr>
          <a:xfrm>
            <a:off x="517055" y="995167"/>
            <a:ext cx="11341887" cy="597123"/>
          </a:xfrm>
        </p:spPr>
        <p:txBody>
          <a:bodyPr/>
          <a:lstStyle/>
          <a:p>
            <a:r>
              <a:rPr lang="ja-JP" altLang="en-US" sz="2800" dirty="0"/>
              <a:t>下記の手順で、データを加工した。</a:t>
            </a:r>
            <a:endParaRPr lang="en-US" altLang="ja-JP" sz="2800" dirty="0"/>
          </a:p>
        </p:txBody>
      </p:sp>
      <p:sp>
        <p:nvSpPr>
          <p:cNvPr id="35" name="テキスト ボックス 34">
            <a:extLst>
              <a:ext uri="{FF2B5EF4-FFF2-40B4-BE49-F238E27FC236}">
                <a16:creationId xmlns:a16="http://schemas.microsoft.com/office/drawing/2014/main" id="{FCC571B8-0356-40D7-8954-5E247BF55A09}"/>
              </a:ext>
            </a:extLst>
          </p:cNvPr>
          <p:cNvSpPr txBox="1"/>
          <p:nvPr/>
        </p:nvSpPr>
        <p:spPr>
          <a:xfrm>
            <a:off x="6729330" y="3835999"/>
            <a:ext cx="1173563" cy="338554"/>
          </a:xfrm>
          <a:prstGeom prst="rect">
            <a:avLst/>
          </a:prstGeom>
          <a:noFill/>
        </p:spPr>
        <p:txBody>
          <a:bodyPr wrap="square" rtlCol="0">
            <a:spAutoFit/>
          </a:bodyPr>
          <a:lstStyle/>
          <a:p>
            <a:pPr algn="ctr"/>
            <a:r>
              <a:rPr kumimoji="1" lang="en-US" altLang="ja-JP" sz="1600" dirty="0"/>
              <a:t>30min</a:t>
            </a:r>
            <a:r>
              <a:rPr kumimoji="1" lang="ja-JP" altLang="en-US" sz="1600" dirty="0"/>
              <a:t>間隔</a:t>
            </a:r>
          </a:p>
        </p:txBody>
      </p:sp>
      <p:sp>
        <p:nvSpPr>
          <p:cNvPr id="37" name="テキスト ボックス 36">
            <a:extLst>
              <a:ext uri="{FF2B5EF4-FFF2-40B4-BE49-F238E27FC236}">
                <a16:creationId xmlns:a16="http://schemas.microsoft.com/office/drawing/2014/main" id="{15E833BE-E77B-41B2-82F7-3EF620BC169D}"/>
              </a:ext>
            </a:extLst>
          </p:cNvPr>
          <p:cNvSpPr txBox="1"/>
          <p:nvPr/>
        </p:nvSpPr>
        <p:spPr>
          <a:xfrm>
            <a:off x="225541" y="2770620"/>
            <a:ext cx="1224863" cy="553998"/>
          </a:xfrm>
          <a:prstGeom prst="rect">
            <a:avLst/>
          </a:prstGeom>
          <a:noFill/>
        </p:spPr>
        <p:txBody>
          <a:bodyPr wrap="square" rtlCol="0">
            <a:spAutoFit/>
          </a:bodyPr>
          <a:lstStyle/>
          <a:p>
            <a:pPr algn="ctr"/>
            <a:r>
              <a:rPr kumimoji="1" lang="en-US" altLang="ja-JP" sz="1600" dirty="0"/>
              <a:t>1min</a:t>
            </a:r>
          </a:p>
          <a:p>
            <a:pPr algn="ctr"/>
            <a:r>
              <a:rPr kumimoji="1" lang="ja-JP" altLang="en-US" sz="1400" dirty="0"/>
              <a:t>（生データ）</a:t>
            </a:r>
          </a:p>
        </p:txBody>
      </p:sp>
      <p:pic>
        <p:nvPicPr>
          <p:cNvPr id="15" name="図 14" descr="グラフ, 棒グラフ&#10;&#10;自動的に生成された説明">
            <a:extLst>
              <a:ext uri="{FF2B5EF4-FFF2-40B4-BE49-F238E27FC236}">
                <a16:creationId xmlns:a16="http://schemas.microsoft.com/office/drawing/2014/main" id="{9784E0A4-7348-4555-8A95-FE2636F774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28854" y="2347960"/>
            <a:ext cx="2279208" cy="1524631"/>
          </a:xfrm>
          <a:prstGeom prst="rect">
            <a:avLst/>
          </a:prstGeom>
        </p:spPr>
      </p:pic>
      <p:sp>
        <p:nvSpPr>
          <p:cNvPr id="16" name="テキスト ボックス 15">
            <a:extLst>
              <a:ext uri="{FF2B5EF4-FFF2-40B4-BE49-F238E27FC236}">
                <a16:creationId xmlns:a16="http://schemas.microsoft.com/office/drawing/2014/main" id="{3D5D4648-44D0-4AE6-9AB9-7712D1A3ECD8}"/>
              </a:ext>
            </a:extLst>
          </p:cNvPr>
          <p:cNvSpPr txBox="1"/>
          <p:nvPr/>
        </p:nvSpPr>
        <p:spPr>
          <a:xfrm>
            <a:off x="1963813" y="1911769"/>
            <a:ext cx="2009291" cy="338554"/>
          </a:xfrm>
          <a:prstGeom prst="rect">
            <a:avLst/>
          </a:prstGeom>
          <a:noFill/>
        </p:spPr>
        <p:txBody>
          <a:bodyPr wrap="square" rtlCol="0">
            <a:spAutoFit/>
          </a:bodyPr>
          <a:lstStyle/>
          <a:p>
            <a:pPr algn="ctr"/>
            <a:r>
              <a:rPr kumimoji="1" lang="en-US" altLang="ja-JP" sz="1600" dirty="0"/>
              <a:t>1</a:t>
            </a:r>
            <a:r>
              <a:rPr kumimoji="1" lang="ja-JP" altLang="en-US" sz="1600" dirty="0"/>
              <a:t>段目 透過 導電率</a:t>
            </a:r>
          </a:p>
        </p:txBody>
      </p:sp>
      <p:cxnSp>
        <p:nvCxnSpPr>
          <p:cNvPr id="6" name="直線矢印コネクタ 5">
            <a:extLst>
              <a:ext uri="{FF2B5EF4-FFF2-40B4-BE49-F238E27FC236}">
                <a16:creationId xmlns:a16="http://schemas.microsoft.com/office/drawing/2014/main" id="{33EEDBEB-7C04-4E33-8AEA-980B937290FA}"/>
              </a:ext>
            </a:extLst>
          </p:cNvPr>
          <p:cNvCxnSpPr>
            <a:cxnSpLocks/>
            <a:endCxn id="9" idx="0"/>
          </p:cNvCxnSpPr>
          <p:nvPr/>
        </p:nvCxnSpPr>
        <p:spPr>
          <a:xfrm>
            <a:off x="6169525" y="2034086"/>
            <a:ext cx="0" cy="354308"/>
          </a:xfrm>
          <a:prstGeom prst="straightConnector1">
            <a:avLst/>
          </a:prstGeom>
          <a:ln w="1905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正方形/長方形 8">
            <a:extLst>
              <a:ext uri="{FF2B5EF4-FFF2-40B4-BE49-F238E27FC236}">
                <a16:creationId xmlns:a16="http://schemas.microsoft.com/office/drawing/2014/main" id="{9011A315-9BC7-463B-8893-8B56AEAF3B8D}"/>
              </a:ext>
            </a:extLst>
          </p:cNvPr>
          <p:cNvSpPr/>
          <p:nvPr/>
        </p:nvSpPr>
        <p:spPr>
          <a:xfrm>
            <a:off x="5405134" y="2388394"/>
            <a:ext cx="1528782" cy="5971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外れ値除去</a:t>
            </a:r>
          </a:p>
        </p:txBody>
      </p:sp>
      <p:sp>
        <p:nvSpPr>
          <p:cNvPr id="24" name="正方形/長方形 23">
            <a:extLst>
              <a:ext uri="{FF2B5EF4-FFF2-40B4-BE49-F238E27FC236}">
                <a16:creationId xmlns:a16="http://schemas.microsoft.com/office/drawing/2014/main" id="{271F500E-0408-48A9-960A-437445A9A4BD}"/>
              </a:ext>
            </a:extLst>
          </p:cNvPr>
          <p:cNvSpPr/>
          <p:nvPr/>
        </p:nvSpPr>
        <p:spPr>
          <a:xfrm>
            <a:off x="5405134" y="3256606"/>
            <a:ext cx="1528782" cy="5971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chemeClr val="tx1"/>
                </a:solidFill>
              </a:rPr>
              <a:t>Down-Sampling</a:t>
            </a:r>
            <a:endParaRPr kumimoji="1" lang="ja-JP" altLang="en-US" sz="1400" dirty="0">
              <a:solidFill>
                <a:schemeClr val="tx1"/>
              </a:solidFill>
            </a:endParaRPr>
          </a:p>
        </p:txBody>
      </p:sp>
      <p:cxnSp>
        <p:nvCxnSpPr>
          <p:cNvPr id="27" name="直線矢印コネクタ 26">
            <a:extLst>
              <a:ext uri="{FF2B5EF4-FFF2-40B4-BE49-F238E27FC236}">
                <a16:creationId xmlns:a16="http://schemas.microsoft.com/office/drawing/2014/main" id="{3B8A5AB7-0C60-4570-85DC-99AFE5F2234F}"/>
              </a:ext>
            </a:extLst>
          </p:cNvPr>
          <p:cNvCxnSpPr>
            <a:cxnSpLocks/>
            <a:stCxn id="9" idx="2"/>
            <a:endCxn id="24" idx="0"/>
          </p:cNvCxnSpPr>
          <p:nvPr/>
        </p:nvCxnSpPr>
        <p:spPr>
          <a:xfrm>
            <a:off x="6169525" y="2985516"/>
            <a:ext cx="0" cy="271090"/>
          </a:xfrm>
          <a:prstGeom prst="straightConnector1">
            <a:avLst/>
          </a:prstGeom>
          <a:ln w="1905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正方形/長方形 29">
            <a:extLst>
              <a:ext uri="{FF2B5EF4-FFF2-40B4-BE49-F238E27FC236}">
                <a16:creationId xmlns:a16="http://schemas.microsoft.com/office/drawing/2014/main" id="{B5F40A67-68B5-42B3-AA5E-15F3F1995DE5}"/>
              </a:ext>
            </a:extLst>
          </p:cNvPr>
          <p:cNvSpPr/>
          <p:nvPr/>
        </p:nvSpPr>
        <p:spPr>
          <a:xfrm>
            <a:off x="5405134" y="4133645"/>
            <a:ext cx="1528782" cy="5971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平滑化</a:t>
            </a:r>
          </a:p>
        </p:txBody>
      </p:sp>
      <p:cxnSp>
        <p:nvCxnSpPr>
          <p:cNvPr id="38" name="直線矢印コネクタ 37">
            <a:extLst>
              <a:ext uri="{FF2B5EF4-FFF2-40B4-BE49-F238E27FC236}">
                <a16:creationId xmlns:a16="http://schemas.microsoft.com/office/drawing/2014/main" id="{99F36F1E-BD0E-458B-BC60-EF7F63DE5B71}"/>
              </a:ext>
            </a:extLst>
          </p:cNvPr>
          <p:cNvCxnSpPr>
            <a:cxnSpLocks/>
            <a:stCxn id="24" idx="2"/>
            <a:endCxn id="30" idx="0"/>
          </p:cNvCxnSpPr>
          <p:nvPr/>
        </p:nvCxnSpPr>
        <p:spPr>
          <a:xfrm>
            <a:off x="6169525" y="3853728"/>
            <a:ext cx="0" cy="279917"/>
          </a:xfrm>
          <a:prstGeom prst="straightConnector1">
            <a:avLst/>
          </a:prstGeom>
          <a:ln w="19050">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40" name="図 39" descr="グラフ, ヒストグラム&#10;&#10;自動的に生成された説明">
            <a:extLst>
              <a:ext uri="{FF2B5EF4-FFF2-40B4-BE49-F238E27FC236}">
                <a16:creationId xmlns:a16="http://schemas.microsoft.com/office/drawing/2014/main" id="{E310C289-3101-41FD-BAEC-AECE819171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54" y="4403484"/>
            <a:ext cx="2279208" cy="1522047"/>
          </a:xfrm>
          <a:prstGeom prst="rect">
            <a:avLst/>
          </a:prstGeom>
        </p:spPr>
      </p:pic>
      <p:cxnSp>
        <p:nvCxnSpPr>
          <p:cNvPr id="41" name="直線矢印コネクタ 40">
            <a:extLst>
              <a:ext uri="{FF2B5EF4-FFF2-40B4-BE49-F238E27FC236}">
                <a16:creationId xmlns:a16="http://schemas.microsoft.com/office/drawing/2014/main" id="{F2E8AC43-0C30-4DE7-ACCE-E8971BC3F123}"/>
              </a:ext>
            </a:extLst>
          </p:cNvPr>
          <p:cNvCxnSpPr>
            <a:cxnSpLocks/>
            <a:stCxn id="15" idx="2"/>
            <a:endCxn id="40" idx="0"/>
          </p:cNvCxnSpPr>
          <p:nvPr/>
        </p:nvCxnSpPr>
        <p:spPr>
          <a:xfrm>
            <a:off x="2968458" y="3872591"/>
            <a:ext cx="0" cy="530893"/>
          </a:xfrm>
          <a:prstGeom prst="straightConnector1">
            <a:avLst/>
          </a:prstGeom>
          <a:ln w="1905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テキスト ボックス 43">
            <a:extLst>
              <a:ext uri="{FF2B5EF4-FFF2-40B4-BE49-F238E27FC236}">
                <a16:creationId xmlns:a16="http://schemas.microsoft.com/office/drawing/2014/main" id="{EDCAEE73-0963-4FC7-BE68-ABBD6533453D}"/>
              </a:ext>
            </a:extLst>
          </p:cNvPr>
          <p:cNvSpPr txBox="1"/>
          <p:nvPr/>
        </p:nvSpPr>
        <p:spPr>
          <a:xfrm>
            <a:off x="0" y="4839329"/>
            <a:ext cx="1675550" cy="553998"/>
          </a:xfrm>
          <a:prstGeom prst="rect">
            <a:avLst/>
          </a:prstGeom>
          <a:noFill/>
        </p:spPr>
        <p:txBody>
          <a:bodyPr wrap="square" rtlCol="0">
            <a:spAutoFit/>
          </a:bodyPr>
          <a:lstStyle/>
          <a:p>
            <a:pPr algn="ctr"/>
            <a:r>
              <a:rPr kumimoji="1" lang="en-US" altLang="ja-JP" sz="1600" dirty="0"/>
              <a:t>30min</a:t>
            </a:r>
          </a:p>
          <a:p>
            <a:pPr algn="ctr"/>
            <a:r>
              <a:rPr kumimoji="1" lang="ja-JP" altLang="en-US" sz="1400" dirty="0"/>
              <a:t>（加工データ）</a:t>
            </a:r>
            <a:endParaRPr kumimoji="1" lang="ja-JP" altLang="en-US" sz="1600" dirty="0"/>
          </a:p>
        </p:txBody>
      </p:sp>
      <p:cxnSp>
        <p:nvCxnSpPr>
          <p:cNvPr id="59" name="直線矢印コネクタ 58">
            <a:extLst>
              <a:ext uri="{FF2B5EF4-FFF2-40B4-BE49-F238E27FC236}">
                <a16:creationId xmlns:a16="http://schemas.microsoft.com/office/drawing/2014/main" id="{BAD58588-170D-4546-91B2-C827AE1ECCF3}"/>
              </a:ext>
            </a:extLst>
          </p:cNvPr>
          <p:cNvCxnSpPr>
            <a:cxnSpLocks/>
            <a:stCxn id="65" idx="2"/>
          </p:cNvCxnSpPr>
          <p:nvPr/>
        </p:nvCxnSpPr>
        <p:spPr>
          <a:xfrm flipH="1">
            <a:off x="6160001" y="5605728"/>
            <a:ext cx="9524" cy="319803"/>
          </a:xfrm>
          <a:prstGeom prst="straightConnector1">
            <a:avLst/>
          </a:prstGeom>
          <a:ln w="1905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65" name="正方形/長方形 64">
            <a:extLst>
              <a:ext uri="{FF2B5EF4-FFF2-40B4-BE49-F238E27FC236}">
                <a16:creationId xmlns:a16="http://schemas.microsoft.com/office/drawing/2014/main" id="{89B44ACB-E57B-46F5-AE94-7D7752054884}"/>
              </a:ext>
            </a:extLst>
          </p:cNvPr>
          <p:cNvSpPr/>
          <p:nvPr/>
        </p:nvSpPr>
        <p:spPr>
          <a:xfrm>
            <a:off x="5405134" y="5008606"/>
            <a:ext cx="1528782" cy="59712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solidFill>
                  <a:schemeClr val="tx1"/>
                </a:solidFill>
              </a:rPr>
              <a:t>欠損補完</a:t>
            </a:r>
          </a:p>
        </p:txBody>
      </p:sp>
      <p:cxnSp>
        <p:nvCxnSpPr>
          <p:cNvPr id="66" name="直線矢印コネクタ 65">
            <a:extLst>
              <a:ext uri="{FF2B5EF4-FFF2-40B4-BE49-F238E27FC236}">
                <a16:creationId xmlns:a16="http://schemas.microsoft.com/office/drawing/2014/main" id="{BD90893C-1B10-4182-B233-2EEC8B96FB5F}"/>
              </a:ext>
            </a:extLst>
          </p:cNvPr>
          <p:cNvCxnSpPr>
            <a:cxnSpLocks/>
            <a:stCxn id="30" idx="2"/>
            <a:endCxn id="65" idx="0"/>
          </p:cNvCxnSpPr>
          <p:nvPr/>
        </p:nvCxnSpPr>
        <p:spPr>
          <a:xfrm>
            <a:off x="6169525" y="4730767"/>
            <a:ext cx="0" cy="277839"/>
          </a:xfrm>
          <a:prstGeom prst="straightConnector1">
            <a:avLst/>
          </a:prstGeom>
          <a:ln w="19050">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2" name="テキスト ボックス 71">
            <a:extLst>
              <a:ext uri="{FF2B5EF4-FFF2-40B4-BE49-F238E27FC236}">
                <a16:creationId xmlns:a16="http://schemas.microsoft.com/office/drawing/2014/main" id="{21520E50-C32F-4678-A9C6-020444160641}"/>
              </a:ext>
            </a:extLst>
          </p:cNvPr>
          <p:cNvSpPr txBox="1"/>
          <p:nvPr/>
        </p:nvSpPr>
        <p:spPr>
          <a:xfrm>
            <a:off x="6868320" y="4712106"/>
            <a:ext cx="832094" cy="338554"/>
          </a:xfrm>
          <a:prstGeom prst="rect">
            <a:avLst/>
          </a:prstGeom>
          <a:noFill/>
        </p:spPr>
        <p:txBody>
          <a:bodyPr wrap="square" rtlCol="0">
            <a:spAutoFit/>
          </a:bodyPr>
          <a:lstStyle/>
          <a:p>
            <a:pPr algn="ctr"/>
            <a:r>
              <a:rPr kumimoji="1" lang="ja-JP" altLang="en-US" sz="1600" dirty="0"/>
              <a:t>滑らか</a:t>
            </a:r>
          </a:p>
        </p:txBody>
      </p:sp>
      <p:sp>
        <p:nvSpPr>
          <p:cNvPr id="73" name="テキスト ボックス 72">
            <a:extLst>
              <a:ext uri="{FF2B5EF4-FFF2-40B4-BE49-F238E27FC236}">
                <a16:creationId xmlns:a16="http://schemas.microsoft.com/office/drawing/2014/main" id="{39AFC868-6634-4B28-9102-82318A174ADD}"/>
              </a:ext>
            </a:extLst>
          </p:cNvPr>
          <p:cNvSpPr txBox="1"/>
          <p:nvPr/>
        </p:nvSpPr>
        <p:spPr>
          <a:xfrm>
            <a:off x="6689780" y="2947660"/>
            <a:ext cx="1235018" cy="338554"/>
          </a:xfrm>
          <a:prstGeom prst="rect">
            <a:avLst/>
          </a:prstGeom>
          <a:noFill/>
        </p:spPr>
        <p:txBody>
          <a:bodyPr wrap="square" rtlCol="0">
            <a:spAutoFit/>
          </a:bodyPr>
          <a:lstStyle/>
          <a:p>
            <a:pPr algn="ctr"/>
            <a:r>
              <a:rPr kumimoji="1" lang="ja-JP" altLang="en-US" sz="1600" dirty="0"/>
              <a:t>外れ値少</a:t>
            </a:r>
          </a:p>
        </p:txBody>
      </p:sp>
      <p:sp>
        <p:nvSpPr>
          <p:cNvPr id="74" name="テキスト ボックス 73">
            <a:extLst>
              <a:ext uri="{FF2B5EF4-FFF2-40B4-BE49-F238E27FC236}">
                <a16:creationId xmlns:a16="http://schemas.microsoft.com/office/drawing/2014/main" id="{E9C845B0-7A14-4D6C-94A2-A5321958E779}"/>
              </a:ext>
            </a:extLst>
          </p:cNvPr>
          <p:cNvSpPr txBox="1"/>
          <p:nvPr/>
        </p:nvSpPr>
        <p:spPr>
          <a:xfrm>
            <a:off x="6732314" y="5663347"/>
            <a:ext cx="1104105" cy="338554"/>
          </a:xfrm>
          <a:prstGeom prst="rect">
            <a:avLst/>
          </a:prstGeom>
          <a:noFill/>
        </p:spPr>
        <p:txBody>
          <a:bodyPr wrap="square" rtlCol="0">
            <a:spAutoFit/>
          </a:bodyPr>
          <a:lstStyle/>
          <a:p>
            <a:pPr algn="ctr"/>
            <a:r>
              <a:rPr kumimoji="1" lang="ja-JP" altLang="en-US" sz="1600" dirty="0"/>
              <a:t>欠損無し</a:t>
            </a:r>
          </a:p>
        </p:txBody>
      </p:sp>
      <p:sp>
        <p:nvSpPr>
          <p:cNvPr id="75" name="テキスト ボックス 74">
            <a:extLst>
              <a:ext uri="{FF2B5EF4-FFF2-40B4-BE49-F238E27FC236}">
                <a16:creationId xmlns:a16="http://schemas.microsoft.com/office/drawing/2014/main" id="{8BF932A8-7BC6-4F98-BD1E-AC0D7CC132AE}"/>
              </a:ext>
            </a:extLst>
          </p:cNvPr>
          <p:cNvSpPr txBox="1"/>
          <p:nvPr/>
        </p:nvSpPr>
        <p:spPr>
          <a:xfrm>
            <a:off x="7799526" y="2556461"/>
            <a:ext cx="3167611" cy="338554"/>
          </a:xfrm>
          <a:prstGeom prst="rect">
            <a:avLst/>
          </a:prstGeom>
          <a:noFill/>
        </p:spPr>
        <p:txBody>
          <a:bodyPr wrap="square" rtlCol="0">
            <a:spAutoFit/>
          </a:bodyPr>
          <a:lstStyle/>
          <a:p>
            <a:pPr algn="ctr"/>
            <a:r>
              <a:rPr kumimoji="1" lang="ja-JP" altLang="en-US" sz="1600" dirty="0"/>
              <a:t>上下限で外れ値を判定し、除去</a:t>
            </a:r>
          </a:p>
        </p:txBody>
      </p:sp>
      <p:sp>
        <p:nvSpPr>
          <p:cNvPr id="76" name="テキスト ボックス 75">
            <a:extLst>
              <a:ext uri="{FF2B5EF4-FFF2-40B4-BE49-F238E27FC236}">
                <a16:creationId xmlns:a16="http://schemas.microsoft.com/office/drawing/2014/main" id="{ABD0BC0E-0F5A-4229-941A-79AE5F7F6BA1}"/>
              </a:ext>
            </a:extLst>
          </p:cNvPr>
          <p:cNvSpPr txBox="1"/>
          <p:nvPr/>
        </p:nvSpPr>
        <p:spPr>
          <a:xfrm>
            <a:off x="7799526" y="3308350"/>
            <a:ext cx="3167611" cy="584775"/>
          </a:xfrm>
          <a:prstGeom prst="rect">
            <a:avLst/>
          </a:prstGeom>
          <a:noFill/>
        </p:spPr>
        <p:txBody>
          <a:bodyPr wrap="square" rtlCol="0">
            <a:spAutoFit/>
          </a:bodyPr>
          <a:lstStyle/>
          <a:p>
            <a:pPr algn="ctr"/>
            <a:r>
              <a:rPr kumimoji="1" lang="ja-JP" altLang="en-US" sz="1600" dirty="0"/>
              <a:t>サンプリング周波数を下げる</a:t>
            </a:r>
            <a:endParaRPr kumimoji="1" lang="en-US" altLang="ja-JP" sz="1600" dirty="0"/>
          </a:p>
          <a:p>
            <a:pPr algn="ctr"/>
            <a:r>
              <a:rPr kumimoji="1" lang="ja-JP" altLang="en-US" sz="1600" dirty="0"/>
              <a:t>（その間のデータで平均）</a:t>
            </a:r>
          </a:p>
        </p:txBody>
      </p:sp>
      <p:sp>
        <p:nvSpPr>
          <p:cNvPr id="77" name="テキスト ボックス 76">
            <a:extLst>
              <a:ext uri="{FF2B5EF4-FFF2-40B4-BE49-F238E27FC236}">
                <a16:creationId xmlns:a16="http://schemas.microsoft.com/office/drawing/2014/main" id="{D25F34F0-FE69-48A1-989F-B9E6AE396ADF}"/>
              </a:ext>
            </a:extLst>
          </p:cNvPr>
          <p:cNvSpPr txBox="1"/>
          <p:nvPr/>
        </p:nvSpPr>
        <p:spPr>
          <a:xfrm>
            <a:off x="7836419" y="4145992"/>
            <a:ext cx="3167611" cy="584775"/>
          </a:xfrm>
          <a:prstGeom prst="rect">
            <a:avLst/>
          </a:prstGeom>
          <a:noFill/>
        </p:spPr>
        <p:txBody>
          <a:bodyPr wrap="square" rtlCol="0">
            <a:spAutoFit/>
          </a:bodyPr>
          <a:lstStyle/>
          <a:p>
            <a:pPr algn="ctr"/>
            <a:r>
              <a:rPr kumimoji="1" lang="ja-JP" altLang="en-US" sz="1600" dirty="0"/>
              <a:t>窓幅で移動平均を適用</a:t>
            </a:r>
            <a:endParaRPr kumimoji="1" lang="en-US" altLang="ja-JP" sz="1600" dirty="0"/>
          </a:p>
          <a:p>
            <a:pPr algn="ctr"/>
            <a:r>
              <a:rPr kumimoji="1" lang="ja-JP" altLang="en-US" sz="1600" dirty="0"/>
              <a:t>（窓幅</a:t>
            </a:r>
            <a:r>
              <a:rPr kumimoji="1" lang="en-US" altLang="ja-JP" sz="1600" dirty="0"/>
              <a:t>=96</a:t>
            </a:r>
            <a:r>
              <a:rPr kumimoji="1" lang="ja-JP" altLang="en-US" sz="1600" dirty="0"/>
              <a:t>、</a:t>
            </a:r>
            <a:r>
              <a:rPr kumimoji="1" lang="en-US" altLang="ja-JP" sz="1600" dirty="0"/>
              <a:t>2</a:t>
            </a:r>
            <a:r>
              <a:rPr kumimoji="1" lang="ja-JP" altLang="en-US" sz="1600" dirty="0"/>
              <a:t>日間）</a:t>
            </a:r>
          </a:p>
        </p:txBody>
      </p:sp>
      <p:sp>
        <p:nvSpPr>
          <p:cNvPr id="78" name="テキスト ボックス 77">
            <a:extLst>
              <a:ext uri="{FF2B5EF4-FFF2-40B4-BE49-F238E27FC236}">
                <a16:creationId xmlns:a16="http://schemas.microsoft.com/office/drawing/2014/main" id="{C7F0C66C-BDCD-46BB-8A6D-B66F82A2CB2C}"/>
              </a:ext>
            </a:extLst>
          </p:cNvPr>
          <p:cNvSpPr txBox="1"/>
          <p:nvPr/>
        </p:nvSpPr>
        <p:spPr>
          <a:xfrm>
            <a:off x="7700414" y="5050660"/>
            <a:ext cx="3460231" cy="553998"/>
          </a:xfrm>
          <a:prstGeom prst="rect">
            <a:avLst/>
          </a:prstGeom>
          <a:noFill/>
        </p:spPr>
        <p:txBody>
          <a:bodyPr wrap="square" rtlCol="0">
            <a:spAutoFit/>
          </a:bodyPr>
          <a:lstStyle/>
          <a:p>
            <a:pPr algn="ctr"/>
            <a:r>
              <a:rPr kumimoji="1" lang="en-US" altLang="ja-JP" sz="1600" dirty="0"/>
              <a:t>backward </a:t>
            </a:r>
            <a:r>
              <a:rPr kumimoji="1" lang="en-US" altLang="ja-JP" sz="1600" dirty="0" err="1"/>
              <a:t>fillna</a:t>
            </a:r>
            <a:r>
              <a:rPr kumimoji="1" lang="en-US" altLang="ja-JP" sz="1600" dirty="0"/>
              <a:t> </a:t>
            </a:r>
            <a:r>
              <a:rPr kumimoji="1" lang="ja-JP" altLang="en-US" sz="1600" dirty="0"/>
              <a:t>⇒</a:t>
            </a:r>
            <a:r>
              <a:rPr kumimoji="1" lang="en-US" altLang="ja-JP" sz="1600" dirty="0"/>
              <a:t> forward </a:t>
            </a:r>
            <a:r>
              <a:rPr kumimoji="1" lang="en-US" altLang="ja-JP" sz="1600" dirty="0" err="1"/>
              <a:t>fillna</a:t>
            </a:r>
            <a:endParaRPr kumimoji="1" lang="en-US" altLang="ja-JP" sz="1600" dirty="0"/>
          </a:p>
          <a:p>
            <a:pPr algn="ctr"/>
            <a:r>
              <a:rPr kumimoji="1" lang="ja-JP" altLang="en-US" sz="1400" dirty="0"/>
              <a:t>（直前の値で埋めた後、直後の値で埋める）</a:t>
            </a:r>
          </a:p>
        </p:txBody>
      </p:sp>
      <p:sp>
        <p:nvSpPr>
          <p:cNvPr id="79" name="テキスト ボックス 78">
            <a:extLst>
              <a:ext uri="{FF2B5EF4-FFF2-40B4-BE49-F238E27FC236}">
                <a16:creationId xmlns:a16="http://schemas.microsoft.com/office/drawing/2014/main" id="{DEBB3728-1227-4080-9B20-79A903B72005}"/>
              </a:ext>
            </a:extLst>
          </p:cNvPr>
          <p:cNvSpPr txBox="1"/>
          <p:nvPr/>
        </p:nvSpPr>
        <p:spPr>
          <a:xfrm>
            <a:off x="7284366" y="1301690"/>
            <a:ext cx="4113887" cy="584775"/>
          </a:xfrm>
          <a:prstGeom prst="rect">
            <a:avLst/>
          </a:prstGeom>
          <a:noFill/>
        </p:spPr>
        <p:txBody>
          <a:bodyPr wrap="square" rtlCol="0">
            <a:spAutoFit/>
          </a:bodyPr>
          <a:lstStyle/>
          <a:p>
            <a:pPr algn="ctr"/>
            <a:r>
              <a:rPr kumimoji="1" lang="ja-JP" altLang="en-US" sz="1600" dirty="0">
                <a:solidFill>
                  <a:srgbClr val="FF0000"/>
                </a:solidFill>
              </a:rPr>
              <a:t>最初に外れ値を除去しないと、</a:t>
            </a:r>
            <a:endParaRPr kumimoji="1" lang="en-US" altLang="ja-JP" sz="1600" dirty="0">
              <a:solidFill>
                <a:srgbClr val="FF0000"/>
              </a:solidFill>
            </a:endParaRPr>
          </a:p>
          <a:p>
            <a:pPr algn="ctr"/>
            <a:r>
              <a:rPr kumimoji="1" lang="en-US" altLang="ja-JP" sz="1600" dirty="0">
                <a:solidFill>
                  <a:srgbClr val="FF0000"/>
                </a:solidFill>
              </a:rPr>
              <a:t>Down-Sampling</a:t>
            </a:r>
            <a:r>
              <a:rPr kumimoji="1" lang="ja-JP" altLang="en-US" sz="1600" dirty="0">
                <a:solidFill>
                  <a:srgbClr val="FF0000"/>
                </a:solidFill>
              </a:rPr>
              <a:t>と平滑化に大きく影響する</a:t>
            </a:r>
          </a:p>
        </p:txBody>
      </p:sp>
    </p:spTree>
    <p:extLst>
      <p:ext uri="{BB962C8B-B14F-4D97-AF65-F5344CB8AC3E}">
        <p14:creationId xmlns:p14="http://schemas.microsoft.com/office/powerpoint/2010/main" val="2276850713"/>
      </p:ext>
    </p:extLst>
  </p:cSld>
  <p:clrMapOvr>
    <a:masterClrMapping/>
  </p:clrMapOvr>
</p:sld>
</file>

<file path=ppt/theme/theme1.xml><?xml version="1.0" encoding="utf-8"?>
<a:theme xmlns:a="http://schemas.openxmlformats.org/drawingml/2006/main" name="Yokogawa_Template_Standard">
  <a:themeElements>
    <a:clrScheme name="yokogawa theme 2021">
      <a:dk1>
        <a:sysClr val="windowText" lastClr="000000"/>
      </a:dk1>
      <a:lt1>
        <a:sysClr val="window" lastClr="FFFFFF"/>
      </a:lt1>
      <a:dk2>
        <a:srgbClr val="85699F"/>
      </a:dk2>
      <a:lt2>
        <a:srgbClr val="95A0A4"/>
      </a:lt2>
      <a:accent1>
        <a:srgbClr val="00316C"/>
      </a:accent1>
      <a:accent2>
        <a:srgbClr val="FDD000"/>
      </a:accent2>
      <a:accent3>
        <a:srgbClr val="76B059"/>
      </a:accent3>
      <a:accent4>
        <a:srgbClr val="C74643"/>
      </a:accent4>
      <a:accent5>
        <a:srgbClr val="3DAAB1"/>
      </a:accent5>
      <a:accent6>
        <a:srgbClr val="004F9B"/>
      </a:accent6>
      <a:hlink>
        <a:srgbClr val="EB8E42"/>
      </a:hlink>
      <a:folHlink>
        <a:srgbClr val="7F623A"/>
      </a:folHlink>
    </a:clrScheme>
    <a:fontScheme name="YOKOGAWA　2021">
      <a:majorFont>
        <a:latin typeface="Arial"/>
        <a:ea typeface="Meiryo UI"/>
        <a:cs typeface=""/>
      </a:majorFont>
      <a:minorFont>
        <a:latin typeface="Arial"/>
        <a:ea typeface="Meiryo UI"/>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spPr>
      <a:bodyPr rtlCol="0" anchor="ctr"/>
      <a:lstStyle>
        <a:defPPr algn="ctr">
          <a:defRPr kumimoji="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プレゼンテーション1" id="{46224419-62D7-494C-A691-2866BDC51D17}" vid="{26AD0C44-5DF5-4F99-8FCF-3CB1A60450C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Yokogawa_Standard_PPTtemplate_2021N</Template>
  <TotalTime>8929</TotalTime>
  <Words>2598</Words>
  <Application>Microsoft Office PowerPoint</Application>
  <PresentationFormat>ワイド画面</PresentationFormat>
  <Paragraphs>474</Paragraphs>
  <Slides>22</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22</vt:i4>
      </vt:variant>
    </vt:vector>
  </HeadingPairs>
  <TitlesOfParts>
    <vt:vector size="29" baseType="lpstr">
      <vt:lpstr>Meiryo UI</vt:lpstr>
      <vt:lpstr>游ゴシック</vt:lpstr>
      <vt:lpstr>游明朝</vt:lpstr>
      <vt:lpstr>Arial</vt:lpstr>
      <vt:lpstr>Cambria Math</vt:lpstr>
      <vt:lpstr>Wingdings</vt:lpstr>
      <vt:lpstr>Yokogawa_Template_Standard</vt:lpstr>
      <vt:lpstr>LVMWD 水質予測</vt:lpstr>
      <vt:lpstr>熊谷の目的・今回のサマリ</vt:lpstr>
      <vt:lpstr>解析方針：細分化された目的</vt:lpstr>
      <vt:lpstr>Focused Region</vt:lpstr>
      <vt:lpstr>Objective (1): Operation considering permeate water quality and feed flow</vt:lpstr>
      <vt:lpstr>LVMWD: Overall view of RO system</vt:lpstr>
      <vt:lpstr>透過水質データ</vt:lpstr>
      <vt:lpstr>透過水導電率データ</vt:lpstr>
      <vt:lpstr>データの加工方法</vt:lpstr>
      <vt:lpstr>データの加工結果</vt:lpstr>
      <vt:lpstr>データの加工結果（daily/30min）</vt:lpstr>
      <vt:lpstr>導電率予測の戦略</vt:lpstr>
      <vt:lpstr>時系列モデルによる導電率予測の方針</vt:lpstr>
      <vt:lpstr>時系列モデル</vt:lpstr>
      <vt:lpstr>評価パターン</vt:lpstr>
      <vt:lpstr>推定／予測結果</vt:lpstr>
      <vt:lpstr>推定／予測結果</vt:lpstr>
      <vt:lpstr>推定／予測結果</vt:lpstr>
      <vt:lpstr>2月上旬までの解析方針</vt:lpstr>
      <vt:lpstr>PowerPoint プレゼンテーション</vt:lpstr>
      <vt:lpstr>RO膜の性能</vt:lpstr>
      <vt:lpstr>解析まとめ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Kumagai, Wataru (Wataru.Kumagai@jp.yokogawa.com)</dc:creator>
  <cp:lastModifiedBy>Kumagai, Wataru (Wataru.Kumagai@yokogawa.com)</cp:lastModifiedBy>
  <cp:revision>1366</cp:revision>
  <dcterms:created xsi:type="dcterms:W3CDTF">2022-01-26T00:23:42Z</dcterms:created>
  <dcterms:modified xsi:type="dcterms:W3CDTF">2023-02-09T11:53:17Z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b5a962-1a7a-4bf8-819d-07a170110954_Enabled">
    <vt:lpwstr>true</vt:lpwstr>
  </property>
  <property fmtid="{D5CDD505-2E9C-101B-9397-08002B2CF9AE}" pid="3" name="MSIP_Label_69b5a962-1a7a-4bf8-819d-07a170110954_SetDate">
    <vt:lpwstr>2022-08-25T05:09:57Z</vt:lpwstr>
  </property>
  <property fmtid="{D5CDD505-2E9C-101B-9397-08002B2CF9AE}" pid="4" name="MSIP_Label_69b5a962-1a7a-4bf8-819d-07a170110954_Method">
    <vt:lpwstr>Standard</vt:lpwstr>
  </property>
  <property fmtid="{D5CDD505-2E9C-101B-9397-08002B2CF9AE}" pid="5" name="MSIP_Label_69b5a962-1a7a-4bf8-819d-07a170110954_Name">
    <vt:lpwstr>InternalUse</vt:lpwstr>
  </property>
  <property fmtid="{D5CDD505-2E9C-101B-9397-08002B2CF9AE}" pid="6" name="MSIP_Label_69b5a962-1a7a-4bf8-819d-07a170110954_SiteId">
    <vt:lpwstr>0da2a83b-13d9-4a35-965f-ec53a220ed9d</vt:lpwstr>
  </property>
  <property fmtid="{D5CDD505-2E9C-101B-9397-08002B2CF9AE}" pid="7" name="MSIP_Label_69b5a962-1a7a-4bf8-819d-07a170110954_ActionId">
    <vt:lpwstr>166f826b-dd36-49fe-896d-f501c2b1a726</vt:lpwstr>
  </property>
  <property fmtid="{D5CDD505-2E9C-101B-9397-08002B2CF9AE}" pid="8" name="MSIP_Label_69b5a962-1a7a-4bf8-819d-07a170110954_ContentBits">
    <vt:lpwstr>0</vt:lpwstr>
  </property>
</Properties>
</file>