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3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熊谷 渉" initials="熊谷" lastIdx="2" clrIdx="0">
    <p:extLst>
      <p:ext uri="{19B8F6BF-5375-455C-9EA6-DF929625EA0E}">
        <p15:presenceInfo xmlns:p15="http://schemas.microsoft.com/office/powerpoint/2012/main" userId="b7a4e8598c9bd5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4EE24-7BF3-4B55-A52B-17325F38CB2B}" v="478" dt="2021-12-28T09:00:05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584" autoAdjust="0"/>
  </p:normalViewPr>
  <p:slideViewPr>
    <p:cSldViewPr snapToGrid="0">
      <p:cViewPr>
        <p:scale>
          <a:sx n="77" d="100"/>
          <a:sy n="77" d="100"/>
        </p:scale>
        <p:origin x="1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34C4EE24-7BF3-4B55-A52B-17325F38CB2B}"/>
    <pc:docChg chg="undo custSel addSld delSld modSld sldOrd">
      <pc:chgData name="熊谷 渉" userId="b7a4e8598c9bd55e" providerId="LiveId" clId="{34C4EE24-7BF3-4B55-A52B-17325F38CB2B}" dt="2021-12-28T09:00:32.371" v="13371" actId="47"/>
      <pc:docMkLst>
        <pc:docMk/>
      </pc:docMkLst>
      <pc:sldChg chg="modSp mod">
        <pc:chgData name="熊谷 渉" userId="b7a4e8598c9bd55e" providerId="LiveId" clId="{34C4EE24-7BF3-4B55-A52B-17325F38CB2B}" dt="2021-12-28T05:15:12.334" v="7792" actId="20577"/>
        <pc:sldMkLst>
          <pc:docMk/>
          <pc:sldMk cId="3902760590" sldId="256"/>
        </pc:sldMkLst>
        <pc:spChg chg="mod">
          <ac:chgData name="熊谷 渉" userId="b7a4e8598c9bd55e" providerId="LiveId" clId="{34C4EE24-7BF3-4B55-A52B-17325F38CB2B}" dt="2021-12-28T05:15:12.334" v="7792" actId="20577"/>
          <ac:spMkLst>
            <pc:docMk/>
            <pc:sldMk cId="3902760590" sldId="256"/>
            <ac:spMk id="2" creationId="{9BE18D0D-ED91-4878-A130-65B88CDCD5B2}"/>
          </ac:spMkLst>
        </pc:spChg>
        <pc:spChg chg="mod">
          <ac:chgData name="熊谷 渉" userId="b7a4e8598c9bd55e" providerId="LiveId" clId="{34C4EE24-7BF3-4B55-A52B-17325F38CB2B}" dt="2021-12-26T04:41:18.195" v="43" actId="20577"/>
          <ac:spMkLst>
            <pc:docMk/>
            <pc:sldMk cId="3902760590" sldId="256"/>
            <ac:spMk id="3" creationId="{FD34E723-90F9-40D9-8036-4363CF828EB7}"/>
          </ac:spMkLst>
        </pc:spChg>
      </pc:sldChg>
      <pc:sldChg chg="del">
        <pc:chgData name="熊谷 渉" userId="b7a4e8598c9bd55e" providerId="LiveId" clId="{34C4EE24-7BF3-4B55-A52B-17325F38CB2B}" dt="2021-12-28T08:55:42.491" v="13020" actId="47"/>
        <pc:sldMkLst>
          <pc:docMk/>
          <pc:sldMk cId="1603455039" sldId="257"/>
        </pc:sldMkLst>
      </pc:sldChg>
      <pc:sldChg chg="delSp modSp mod">
        <pc:chgData name="熊谷 渉" userId="b7a4e8598c9bd55e" providerId="LiveId" clId="{34C4EE24-7BF3-4B55-A52B-17325F38CB2B}" dt="2021-12-26T04:53:06.125" v="876" actId="20577"/>
        <pc:sldMkLst>
          <pc:docMk/>
          <pc:sldMk cId="3350162437" sldId="261"/>
        </pc:sldMkLst>
        <pc:spChg chg="mod">
          <ac:chgData name="熊谷 渉" userId="b7a4e8598c9bd55e" providerId="LiveId" clId="{34C4EE24-7BF3-4B55-A52B-17325F38CB2B}" dt="2021-12-26T04:42:16.896" v="65" actId="20577"/>
          <ac:spMkLst>
            <pc:docMk/>
            <pc:sldMk cId="3350162437" sldId="261"/>
            <ac:spMk id="2" creationId="{EAD100FC-D919-4390-B62F-A9862C450C4D}"/>
          </ac:spMkLst>
        </pc:spChg>
        <pc:spChg chg="mod">
          <ac:chgData name="熊谷 渉" userId="b7a4e8598c9bd55e" providerId="LiveId" clId="{34C4EE24-7BF3-4B55-A52B-17325F38CB2B}" dt="2021-12-26T04:53:06.125" v="876" actId="20577"/>
          <ac:spMkLst>
            <pc:docMk/>
            <pc:sldMk cId="3350162437" sldId="261"/>
            <ac:spMk id="10" creationId="{B5B0DDDB-0FA4-4EB0-9B40-0C254975D8D1}"/>
          </ac:spMkLst>
        </pc:spChg>
        <pc:spChg chg="del">
          <ac:chgData name="熊谷 渉" userId="b7a4e8598c9bd55e" providerId="LiveId" clId="{34C4EE24-7BF3-4B55-A52B-17325F38CB2B}" dt="2021-12-26T04:49:11.275" v="449" actId="478"/>
          <ac:spMkLst>
            <pc:docMk/>
            <pc:sldMk cId="3350162437" sldId="261"/>
            <ac:spMk id="20" creationId="{D0962E3F-E123-4B53-A25E-8291BDFFAC3E}"/>
          </ac:spMkLst>
        </pc:spChg>
        <pc:graphicFrameChg chg="del">
          <ac:chgData name="熊谷 渉" userId="b7a4e8598c9bd55e" providerId="LiveId" clId="{34C4EE24-7BF3-4B55-A52B-17325F38CB2B}" dt="2021-12-26T04:49:11.275" v="449" actId="478"/>
          <ac:graphicFrameMkLst>
            <pc:docMk/>
            <pc:sldMk cId="3350162437" sldId="261"/>
            <ac:graphicFrameMk id="4" creationId="{0EFDA727-EB1F-464B-AF57-6FA220A464D2}"/>
          </ac:graphicFrameMkLst>
        </pc:graphicFrameChg>
      </pc:sldChg>
      <pc:sldChg chg="del">
        <pc:chgData name="熊谷 渉" userId="b7a4e8598c9bd55e" providerId="LiveId" clId="{34C4EE24-7BF3-4B55-A52B-17325F38CB2B}" dt="2021-12-26T04:52:47.851" v="814" actId="47"/>
        <pc:sldMkLst>
          <pc:docMk/>
          <pc:sldMk cId="2893856318" sldId="262"/>
        </pc:sldMkLst>
      </pc:sldChg>
      <pc:sldChg chg="del">
        <pc:chgData name="熊谷 渉" userId="b7a4e8598c9bd55e" providerId="LiveId" clId="{34C4EE24-7BF3-4B55-A52B-17325F38CB2B}" dt="2021-12-28T08:55:44.239" v="13022" actId="47"/>
        <pc:sldMkLst>
          <pc:docMk/>
          <pc:sldMk cId="366217384" sldId="263"/>
        </pc:sldMkLst>
      </pc:sldChg>
      <pc:sldChg chg="del">
        <pc:chgData name="熊谷 渉" userId="b7a4e8598c9bd55e" providerId="LiveId" clId="{34C4EE24-7BF3-4B55-A52B-17325F38CB2B}" dt="2021-12-28T08:55:44.711" v="13023" actId="47"/>
        <pc:sldMkLst>
          <pc:docMk/>
          <pc:sldMk cId="1760737968" sldId="264"/>
        </pc:sldMkLst>
      </pc:sldChg>
      <pc:sldChg chg="del">
        <pc:chgData name="熊谷 渉" userId="b7a4e8598c9bd55e" providerId="LiveId" clId="{34C4EE24-7BF3-4B55-A52B-17325F38CB2B}" dt="2021-12-28T08:55:42.931" v="13021" actId="47"/>
        <pc:sldMkLst>
          <pc:docMk/>
          <pc:sldMk cId="201975104" sldId="265"/>
        </pc:sldMkLst>
      </pc:sldChg>
      <pc:sldChg chg="del">
        <pc:chgData name="熊谷 渉" userId="b7a4e8598c9bd55e" providerId="LiveId" clId="{34C4EE24-7BF3-4B55-A52B-17325F38CB2B}" dt="2021-12-28T08:55:45.182" v="13024" actId="47"/>
        <pc:sldMkLst>
          <pc:docMk/>
          <pc:sldMk cId="518320476" sldId="266"/>
        </pc:sldMkLst>
      </pc:sldChg>
      <pc:sldChg chg="addSp modSp del mod">
        <pc:chgData name="熊谷 渉" userId="b7a4e8598c9bd55e" providerId="LiveId" clId="{34C4EE24-7BF3-4B55-A52B-17325F38CB2B}" dt="2021-12-28T08:55:46.913" v="13025" actId="47"/>
        <pc:sldMkLst>
          <pc:docMk/>
          <pc:sldMk cId="3541217531" sldId="267"/>
        </pc:sldMkLst>
        <pc:spChg chg="mod">
          <ac:chgData name="熊谷 渉" userId="b7a4e8598c9bd55e" providerId="LiveId" clId="{34C4EE24-7BF3-4B55-A52B-17325F38CB2B}" dt="2021-12-26T06:10:08.422" v="2586" actId="1076"/>
          <ac:spMkLst>
            <pc:docMk/>
            <pc:sldMk cId="3541217531" sldId="267"/>
            <ac:spMk id="30" creationId="{DAD29188-A026-4468-896E-4B17D9CEECEA}"/>
          </ac:spMkLst>
        </pc:spChg>
        <pc:spChg chg="add mod">
          <ac:chgData name="熊谷 渉" userId="b7a4e8598c9bd55e" providerId="LiveId" clId="{34C4EE24-7BF3-4B55-A52B-17325F38CB2B}" dt="2021-12-26T06:10:09.331" v="2587" actId="571"/>
          <ac:spMkLst>
            <pc:docMk/>
            <pc:sldMk cId="3541217531" sldId="267"/>
            <ac:spMk id="33" creationId="{776EBD5D-2F02-4829-B1BD-E0C67BCCAD1A}"/>
          </ac:spMkLst>
        </pc:spChg>
        <pc:spChg chg="add mod">
          <ac:chgData name="熊谷 渉" userId="b7a4e8598c9bd55e" providerId="LiveId" clId="{34C4EE24-7BF3-4B55-A52B-17325F38CB2B}" dt="2021-12-26T06:10:09.331" v="2587" actId="571"/>
          <ac:spMkLst>
            <pc:docMk/>
            <pc:sldMk cId="3541217531" sldId="267"/>
            <ac:spMk id="34" creationId="{2B7AC70A-835A-4323-8C7C-32B40ECFC195}"/>
          </ac:spMkLst>
        </pc:spChg>
      </pc:sldChg>
      <pc:sldChg chg="del">
        <pc:chgData name="熊谷 渉" userId="b7a4e8598c9bd55e" providerId="LiveId" clId="{34C4EE24-7BF3-4B55-A52B-17325F38CB2B}" dt="2021-12-28T08:55:49.944" v="13026" actId="47"/>
        <pc:sldMkLst>
          <pc:docMk/>
          <pc:sldMk cId="1401235052" sldId="268"/>
        </pc:sldMkLst>
      </pc:sldChg>
      <pc:sldChg chg="del">
        <pc:chgData name="熊谷 渉" userId="b7a4e8598c9bd55e" providerId="LiveId" clId="{34C4EE24-7BF3-4B55-A52B-17325F38CB2B}" dt="2021-12-28T08:55:55.513" v="13028" actId="47"/>
        <pc:sldMkLst>
          <pc:docMk/>
          <pc:sldMk cId="3010435635" sldId="269"/>
        </pc:sldMkLst>
      </pc:sldChg>
      <pc:sldChg chg="del">
        <pc:chgData name="熊谷 渉" userId="b7a4e8598c9bd55e" providerId="LiveId" clId="{34C4EE24-7BF3-4B55-A52B-17325F38CB2B}" dt="2021-12-28T08:57:20.982" v="13189" actId="47"/>
        <pc:sldMkLst>
          <pc:docMk/>
          <pc:sldMk cId="4005242879" sldId="270"/>
        </pc:sldMkLst>
      </pc:sldChg>
      <pc:sldChg chg="del">
        <pc:chgData name="熊谷 渉" userId="b7a4e8598c9bd55e" providerId="LiveId" clId="{34C4EE24-7BF3-4B55-A52B-17325F38CB2B}" dt="2021-12-28T08:55:53.010" v="13027" actId="47"/>
        <pc:sldMkLst>
          <pc:docMk/>
          <pc:sldMk cId="1465558476" sldId="271"/>
        </pc:sldMkLst>
      </pc:sldChg>
      <pc:sldChg chg="del">
        <pc:chgData name="熊谷 渉" userId="b7a4e8598c9bd55e" providerId="LiveId" clId="{34C4EE24-7BF3-4B55-A52B-17325F38CB2B}" dt="2021-12-28T08:57:22.242" v="13190" actId="47"/>
        <pc:sldMkLst>
          <pc:docMk/>
          <pc:sldMk cId="1039025521" sldId="272"/>
        </pc:sldMkLst>
      </pc:sldChg>
      <pc:sldChg chg="del">
        <pc:chgData name="熊谷 渉" userId="b7a4e8598c9bd55e" providerId="LiveId" clId="{34C4EE24-7BF3-4B55-A52B-17325F38CB2B}" dt="2021-12-28T08:55:57.867" v="13030" actId="47"/>
        <pc:sldMkLst>
          <pc:docMk/>
          <pc:sldMk cId="149143748" sldId="273"/>
        </pc:sldMkLst>
      </pc:sldChg>
      <pc:sldChg chg="del">
        <pc:chgData name="熊谷 渉" userId="b7a4e8598c9bd55e" providerId="LiveId" clId="{34C4EE24-7BF3-4B55-A52B-17325F38CB2B}" dt="2021-12-28T08:55:56.470" v="13029" actId="47"/>
        <pc:sldMkLst>
          <pc:docMk/>
          <pc:sldMk cId="390054344" sldId="274"/>
        </pc:sldMkLst>
      </pc:sldChg>
      <pc:sldChg chg="del">
        <pc:chgData name="熊谷 渉" userId="b7a4e8598c9bd55e" providerId="LiveId" clId="{34C4EE24-7BF3-4B55-A52B-17325F38CB2B}" dt="2021-12-28T08:57:23.561" v="13191" actId="47"/>
        <pc:sldMkLst>
          <pc:docMk/>
          <pc:sldMk cId="3597442421" sldId="275"/>
        </pc:sldMkLst>
      </pc:sldChg>
      <pc:sldChg chg="del">
        <pc:chgData name="熊谷 渉" userId="b7a4e8598c9bd55e" providerId="LiveId" clId="{34C4EE24-7BF3-4B55-A52B-17325F38CB2B}" dt="2021-12-28T08:57:25.222" v="13192" actId="47"/>
        <pc:sldMkLst>
          <pc:docMk/>
          <pc:sldMk cId="3163468212" sldId="276"/>
        </pc:sldMkLst>
      </pc:sldChg>
      <pc:sldChg chg="modSp del mod">
        <pc:chgData name="熊谷 渉" userId="b7a4e8598c9bd55e" providerId="LiveId" clId="{34C4EE24-7BF3-4B55-A52B-17325F38CB2B}" dt="2021-12-28T08:59:00.949" v="13260" actId="47"/>
        <pc:sldMkLst>
          <pc:docMk/>
          <pc:sldMk cId="4145036666" sldId="277"/>
        </pc:sldMkLst>
        <pc:picChg chg="mod">
          <ac:chgData name="熊谷 渉" userId="b7a4e8598c9bd55e" providerId="LiveId" clId="{34C4EE24-7BF3-4B55-A52B-17325F38CB2B}" dt="2021-12-28T05:34:23.483" v="8589" actId="1076"/>
          <ac:picMkLst>
            <pc:docMk/>
            <pc:sldMk cId="4145036666" sldId="277"/>
            <ac:picMk id="5" creationId="{7C0878C7-52CF-4B25-8F90-A0624441544C}"/>
          </ac:picMkLst>
        </pc:picChg>
      </pc:sldChg>
      <pc:sldChg chg="del">
        <pc:chgData name="熊谷 渉" userId="b7a4e8598c9bd55e" providerId="LiveId" clId="{34C4EE24-7BF3-4B55-A52B-17325F38CB2B}" dt="2021-12-28T08:57:31.031" v="13193" actId="47"/>
        <pc:sldMkLst>
          <pc:docMk/>
          <pc:sldMk cId="3693002823" sldId="278"/>
        </pc:sldMkLst>
      </pc:sldChg>
      <pc:sldChg chg="del">
        <pc:chgData name="熊谷 渉" userId="b7a4e8598c9bd55e" providerId="LiveId" clId="{34C4EE24-7BF3-4B55-A52B-17325F38CB2B}" dt="2021-12-28T08:57:32.777" v="13194" actId="47"/>
        <pc:sldMkLst>
          <pc:docMk/>
          <pc:sldMk cId="2426537218" sldId="279"/>
        </pc:sldMkLst>
      </pc:sldChg>
      <pc:sldChg chg="del">
        <pc:chgData name="熊谷 渉" userId="b7a4e8598c9bd55e" providerId="LiveId" clId="{34C4EE24-7BF3-4B55-A52B-17325F38CB2B}" dt="2021-12-28T08:57:33.989" v="13195" actId="47"/>
        <pc:sldMkLst>
          <pc:docMk/>
          <pc:sldMk cId="1381856862" sldId="280"/>
        </pc:sldMkLst>
      </pc:sldChg>
      <pc:sldChg chg="del">
        <pc:chgData name="熊谷 渉" userId="b7a4e8598c9bd55e" providerId="LiveId" clId="{34C4EE24-7BF3-4B55-A52B-17325F38CB2B}" dt="2021-12-28T08:57:35.366" v="13196" actId="47"/>
        <pc:sldMkLst>
          <pc:docMk/>
          <pc:sldMk cId="3765301311" sldId="281"/>
        </pc:sldMkLst>
      </pc:sldChg>
      <pc:sldChg chg="del">
        <pc:chgData name="熊谷 渉" userId="b7a4e8598c9bd55e" providerId="LiveId" clId="{34C4EE24-7BF3-4B55-A52B-17325F38CB2B}" dt="2021-12-28T08:57:36.121" v="13197" actId="47"/>
        <pc:sldMkLst>
          <pc:docMk/>
          <pc:sldMk cId="1137100466" sldId="282"/>
        </pc:sldMkLst>
      </pc:sldChg>
      <pc:sldChg chg="del">
        <pc:chgData name="熊谷 渉" userId="b7a4e8598c9bd55e" providerId="LiveId" clId="{34C4EE24-7BF3-4B55-A52B-17325F38CB2B}" dt="2021-12-28T09:00:31.330" v="13370" actId="47"/>
        <pc:sldMkLst>
          <pc:docMk/>
          <pc:sldMk cId="1907049050" sldId="283"/>
        </pc:sldMkLst>
      </pc:sldChg>
      <pc:sldChg chg="del">
        <pc:chgData name="熊谷 渉" userId="b7a4e8598c9bd55e" providerId="LiveId" clId="{34C4EE24-7BF3-4B55-A52B-17325F38CB2B}" dt="2021-12-28T09:00:32.371" v="13371" actId="47"/>
        <pc:sldMkLst>
          <pc:docMk/>
          <pc:sldMk cId="1381005003" sldId="284"/>
        </pc:sldMkLst>
      </pc:sldChg>
      <pc:sldChg chg="addSp delSp modSp mod">
        <pc:chgData name="熊谷 渉" userId="b7a4e8598c9bd55e" providerId="LiveId" clId="{34C4EE24-7BF3-4B55-A52B-17325F38CB2B}" dt="2021-12-26T06:38:35.160" v="4623" actId="571"/>
        <pc:sldMkLst>
          <pc:docMk/>
          <pc:sldMk cId="3714413978" sldId="285"/>
        </pc:sldMkLst>
        <pc:spChg chg="mod">
          <ac:chgData name="熊谷 渉" userId="b7a4e8598c9bd55e" providerId="LiveId" clId="{34C4EE24-7BF3-4B55-A52B-17325F38CB2B}" dt="2021-12-26T04:54:32.646" v="894" actId="20577"/>
          <ac:spMkLst>
            <pc:docMk/>
            <pc:sldMk cId="3714413978" sldId="285"/>
            <ac:spMk id="2" creationId="{EAD100FC-D919-4390-B62F-A9862C450C4D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4" creationId="{B9F7E085-EBBF-4370-9D83-B3D7680760C7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6" creationId="{F9E22DF2-5BCD-4AF1-A33B-78033BD83316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7" creationId="{BE96055A-5065-4648-8D78-5DCC5D9B5BC8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8" creationId="{C6735801-D224-4CE4-8998-6DF224AD8CC7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9" creationId="{24190228-FF36-442E-AE46-CE85F52A84FD}"/>
          </ac:spMkLst>
        </pc:spChg>
        <pc:spChg chg="mod">
          <ac:chgData name="熊谷 渉" userId="b7a4e8598c9bd55e" providerId="LiveId" clId="{34C4EE24-7BF3-4B55-A52B-17325F38CB2B}" dt="2021-12-26T06:31:39.101" v="4349" actId="20577"/>
          <ac:spMkLst>
            <pc:docMk/>
            <pc:sldMk cId="3714413978" sldId="285"/>
            <ac:spMk id="10" creationId="{B5B0DDDB-0FA4-4EB0-9B40-0C254975D8D1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1" creationId="{58600AAA-9FED-49CF-BD05-0A313C4B75F8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2" creationId="{F4B9C146-4471-4CED-9445-587CEB71B564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3" creationId="{DE49FF8B-B570-4C09-9EA7-C6A06267079E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5" creationId="{A47DD6BC-0CFC-4D41-A8F1-7A721125EAC7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6" creationId="{1ACAFED6-7A6C-4E52-B6AA-C4D3C8C7CE0E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7" creationId="{F8DA3687-66E6-4805-B567-F19ABF50E1E0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18" creationId="{04795562-AFFD-4B3C-9244-064CBED50182}"/>
          </ac:spMkLst>
        </pc:spChg>
        <pc:spChg chg="add del mod">
          <ac:chgData name="熊谷 渉" userId="b7a4e8598c9bd55e" providerId="LiveId" clId="{34C4EE24-7BF3-4B55-A52B-17325F38CB2B}" dt="2021-12-26T06:13:51.300" v="2909" actId="478"/>
          <ac:spMkLst>
            <pc:docMk/>
            <pc:sldMk cId="3714413978" sldId="285"/>
            <ac:spMk id="19" creationId="{C00483F7-831E-4E68-A1AA-902F298BF0BD}"/>
          </ac:spMkLst>
        </pc:spChg>
        <pc:spChg chg="add del mod">
          <ac:chgData name="熊谷 渉" userId="b7a4e8598c9bd55e" providerId="LiveId" clId="{34C4EE24-7BF3-4B55-A52B-17325F38CB2B}" dt="2021-12-26T06:23:07.690" v="3559" actId="478"/>
          <ac:spMkLst>
            <pc:docMk/>
            <pc:sldMk cId="3714413978" sldId="285"/>
            <ac:spMk id="20" creationId="{48FBB8D2-83E6-4E20-8A7F-4CE4F71EDB08}"/>
          </ac:spMkLst>
        </pc:spChg>
        <pc:spChg chg="add del mod">
          <ac:chgData name="熊谷 渉" userId="b7a4e8598c9bd55e" providerId="LiveId" clId="{34C4EE24-7BF3-4B55-A52B-17325F38CB2B}" dt="2021-12-26T06:18:51.511" v="3367" actId="478"/>
          <ac:spMkLst>
            <pc:docMk/>
            <pc:sldMk cId="3714413978" sldId="285"/>
            <ac:spMk id="21" creationId="{CD5F68C8-DF57-4570-AA3B-BF3D996DABF3}"/>
          </ac:spMkLst>
        </pc:spChg>
        <pc:spChg chg="add del mod">
          <ac:chgData name="熊谷 渉" userId="b7a4e8598c9bd55e" providerId="LiveId" clId="{34C4EE24-7BF3-4B55-A52B-17325F38CB2B}" dt="2021-12-26T06:15:31.242" v="3115" actId="478"/>
          <ac:spMkLst>
            <pc:docMk/>
            <pc:sldMk cId="3714413978" sldId="285"/>
            <ac:spMk id="22" creationId="{3E6276F5-892C-4474-9A62-4A011D9A6013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3" creationId="{A1485646-1935-4B50-90D5-DB3831B13F2B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4" creationId="{6539F379-A6AC-4708-A361-0D57CDDECAC2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5" creationId="{89689E18-C17E-4E52-85F8-61810A4DFC16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6" creationId="{F059D179-509A-4DB8-BFEF-165325EA31CD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7" creationId="{55822DB0-2187-479B-BEE4-2EFFBD64D09F}"/>
          </ac:spMkLst>
        </pc:spChg>
        <pc:spChg chg="add del mod">
          <ac:chgData name="熊谷 渉" userId="b7a4e8598c9bd55e" providerId="LiveId" clId="{34C4EE24-7BF3-4B55-A52B-17325F38CB2B}" dt="2021-12-26T06:23:16.360" v="3562"/>
          <ac:spMkLst>
            <pc:docMk/>
            <pc:sldMk cId="3714413978" sldId="285"/>
            <ac:spMk id="28" creationId="{FA4C4B7D-4562-4EA3-BC3C-7D6673BF87D5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29" creationId="{9A7C33E0-F8C0-4E1D-9B83-C03B466B1D3F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30" creationId="{45DD3C97-297C-477D-8627-26E89315991E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31" creationId="{99B9AACE-D014-4793-9804-CF9597165A92}"/>
          </ac:spMkLst>
        </pc:spChg>
        <pc:spChg chg="add mod">
          <ac:chgData name="熊谷 渉" userId="b7a4e8598c9bd55e" providerId="LiveId" clId="{34C4EE24-7BF3-4B55-A52B-17325F38CB2B}" dt="2021-12-26T06:32:07.158" v="4385" actId="1036"/>
          <ac:spMkLst>
            <pc:docMk/>
            <pc:sldMk cId="3714413978" sldId="285"/>
            <ac:spMk id="32" creationId="{B441F90C-5B30-4B98-AB26-4CBD68BAE567}"/>
          </ac:spMkLst>
        </pc:spChg>
        <pc:spChg chg="add del mod">
          <ac:chgData name="熊谷 渉" userId="b7a4e8598c9bd55e" providerId="LiveId" clId="{34C4EE24-7BF3-4B55-A52B-17325F38CB2B}" dt="2021-12-26T06:31:42.382" v="4350" actId="478"/>
          <ac:spMkLst>
            <pc:docMk/>
            <pc:sldMk cId="3714413978" sldId="285"/>
            <ac:spMk id="33" creationId="{2DA9471F-4D09-4AEA-A5A9-A3D0938071AC}"/>
          </ac:spMkLst>
        </pc:spChg>
        <pc:spChg chg="add mod">
          <ac:chgData name="熊谷 渉" userId="b7a4e8598c9bd55e" providerId="LiveId" clId="{34C4EE24-7BF3-4B55-A52B-17325F38CB2B}" dt="2021-12-26T06:38:35.160" v="4623" actId="571"/>
          <ac:spMkLst>
            <pc:docMk/>
            <pc:sldMk cId="3714413978" sldId="285"/>
            <ac:spMk id="34" creationId="{C9DA0D70-E2E0-4C32-9DB6-EF782A903B57}"/>
          </ac:spMkLst>
        </pc:spChg>
      </pc:sldChg>
      <pc:sldChg chg="addSp delSp modSp add mod">
        <pc:chgData name="熊谷 渉" userId="b7a4e8598c9bd55e" providerId="LiveId" clId="{34C4EE24-7BF3-4B55-A52B-17325F38CB2B}" dt="2021-12-26T06:08:25.062" v="2547" actId="1035"/>
        <pc:sldMkLst>
          <pc:docMk/>
          <pc:sldMk cId="3003770254" sldId="286"/>
        </pc:sldMkLst>
        <pc:spChg chg="mod">
          <ac:chgData name="熊谷 渉" userId="b7a4e8598c9bd55e" providerId="LiveId" clId="{34C4EE24-7BF3-4B55-A52B-17325F38CB2B}" dt="2021-12-26T04:57:05.207" v="1198" actId="20577"/>
          <ac:spMkLst>
            <pc:docMk/>
            <pc:sldMk cId="3003770254" sldId="286"/>
            <ac:spMk id="2" creationId="{EAD100FC-D919-4390-B62F-A9862C450C4D}"/>
          </ac:spMkLst>
        </pc:spChg>
        <pc:spChg chg="del">
          <ac:chgData name="熊谷 渉" userId="b7a4e8598c9bd55e" providerId="LiveId" clId="{34C4EE24-7BF3-4B55-A52B-17325F38CB2B}" dt="2021-12-26T05:18:45.084" v="2095" actId="478"/>
          <ac:spMkLst>
            <pc:docMk/>
            <pc:sldMk cId="3003770254" sldId="286"/>
            <ac:spMk id="3" creationId="{AEABF6CF-AB47-42EC-B445-7654B32EB26E}"/>
          </ac:spMkLst>
        </pc:spChg>
        <pc:spChg chg="del mod">
          <ac:chgData name="熊谷 渉" userId="b7a4e8598c9bd55e" providerId="LiveId" clId="{34C4EE24-7BF3-4B55-A52B-17325F38CB2B}" dt="2021-12-26T05:03:02.588" v="1457" actId="478"/>
          <ac:spMkLst>
            <pc:docMk/>
            <pc:sldMk cId="3003770254" sldId="286"/>
            <ac:spMk id="6" creationId="{F9E22DF2-5BCD-4AF1-A33B-78033BD83316}"/>
          </ac:spMkLst>
        </pc:spChg>
        <pc:spChg chg="del">
          <ac:chgData name="熊谷 渉" userId="b7a4e8598c9bd55e" providerId="LiveId" clId="{34C4EE24-7BF3-4B55-A52B-17325F38CB2B}" dt="2021-12-26T05:05:05.425" v="1579" actId="478"/>
          <ac:spMkLst>
            <pc:docMk/>
            <pc:sldMk cId="3003770254" sldId="286"/>
            <ac:spMk id="7" creationId="{BE96055A-5065-4648-8D78-5DCC5D9B5BC8}"/>
          </ac:spMkLst>
        </pc:spChg>
        <pc:spChg chg="add mod">
          <ac:chgData name="熊谷 渉" userId="b7a4e8598c9bd55e" providerId="LiveId" clId="{34C4EE24-7BF3-4B55-A52B-17325F38CB2B}" dt="2021-12-26T06:07:51.190" v="2536" actId="1076"/>
          <ac:spMkLst>
            <pc:docMk/>
            <pc:sldMk cId="3003770254" sldId="286"/>
            <ac:spMk id="8" creationId="{58799B3C-7E55-4F38-A2D3-F753CA72B8E5}"/>
          </ac:spMkLst>
        </pc:spChg>
        <pc:spChg chg="add mod">
          <ac:chgData name="熊谷 渉" userId="b7a4e8598c9bd55e" providerId="LiveId" clId="{34C4EE24-7BF3-4B55-A52B-17325F38CB2B}" dt="2021-12-26T06:08:00.051" v="2537" actId="1076"/>
          <ac:spMkLst>
            <pc:docMk/>
            <pc:sldMk cId="3003770254" sldId="286"/>
            <ac:spMk id="9" creationId="{E27867FD-D5F4-42E7-B734-8A25C1023EB9}"/>
          </ac:spMkLst>
        </pc:spChg>
        <pc:spChg chg="mod">
          <ac:chgData name="熊谷 渉" userId="b7a4e8598c9bd55e" providerId="LiveId" clId="{34C4EE24-7BF3-4B55-A52B-17325F38CB2B}" dt="2021-12-26T04:59:55.700" v="1455" actId="20577"/>
          <ac:spMkLst>
            <pc:docMk/>
            <pc:sldMk cId="3003770254" sldId="286"/>
            <ac:spMk id="10" creationId="{B5B0DDDB-0FA4-4EB0-9B40-0C254975D8D1}"/>
          </ac:spMkLst>
        </pc:spChg>
        <pc:spChg chg="add mod ord">
          <ac:chgData name="熊谷 渉" userId="b7a4e8598c9bd55e" providerId="LiveId" clId="{34C4EE24-7BF3-4B55-A52B-17325F38CB2B}" dt="2021-12-26T06:06:58.932" v="2531" actId="1076"/>
          <ac:spMkLst>
            <pc:docMk/>
            <pc:sldMk cId="3003770254" sldId="286"/>
            <ac:spMk id="11" creationId="{EBE64B02-C80A-4C77-9C4B-61DF54105F40}"/>
          </ac:spMkLst>
        </pc:spChg>
        <pc:spChg chg="add mod">
          <ac:chgData name="熊谷 渉" userId="b7a4e8598c9bd55e" providerId="LiveId" clId="{34C4EE24-7BF3-4B55-A52B-17325F38CB2B}" dt="2021-12-26T06:04:58.971" v="2439" actId="1076"/>
          <ac:spMkLst>
            <pc:docMk/>
            <pc:sldMk cId="3003770254" sldId="286"/>
            <ac:spMk id="12" creationId="{CCCB4FF1-C0A8-40B9-AF89-9449F552320D}"/>
          </ac:spMkLst>
        </pc:spChg>
        <pc:spChg chg="add mod ord">
          <ac:chgData name="熊谷 渉" userId="b7a4e8598c9bd55e" providerId="LiveId" clId="{34C4EE24-7BF3-4B55-A52B-17325F38CB2B}" dt="2021-12-26T06:06:28.113" v="2528" actId="1038"/>
          <ac:spMkLst>
            <pc:docMk/>
            <pc:sldMk cId="3003770254" sldId="286"/>
            <ac:spMk id="17" creationId="{A4704A84-2356-4FAA-8ECC-9DA933862D2D}"/>
          </ac:spMkLst>
        </pc:spChg>
        <pc:spChg chg="add mod">
          <ac:chgData name="熊谷 渉" userId="b7a4e8598c9bd55e" providerId="LiveId" clId="{34C4EE24-7BF3-4B55-A52B-17325F38CB2B}" dt="2021-12-26T06:06:24.231" v="2518" actId="1038"/>
          <ac:spMkLst>
            <pc:docMk/>
            <pc:sldMk cId="3003770254" sldId="286"/>
            <ac:spMk id="19" creationId="{F267BD29-1A97-49C8-BDD9-8FF3A46EAC5A}"/>
          </ac:spMkLst>
        </pc:spChg>
        <pc:spChg chg="add del mod">
          <ac:chgData name="熊谷 渉" userId="b7a4e8598c9bd55e" providerId="LiveId" clId="{34C4EE24-7BF3-4B55-A52B-17325F38CB2B}" dt="2021-12-26T05:49:44.315" v="2112" actId="478"/>
          <ac:spMkLst>
            <pc:docMk/>
            <pc:sldMk cId="3003770254" sldId="286"/>
            <ac:spMk id="21" creationId="{FE6BBA11-1A8E-4AAA-B92A-CFFFCE83D5DD}"/>
          </ac:spMkLst>
        </pc:spChg>
        <pc:spChg chg="add mod">
          <ac:chgData name="熊谷 渉" userId="b7a4e8598c9bd55e" providerId="LiveId" clId="{34C4EE24-7BF3-4B55-A52B-17325F38CB2B}" dt="2021-12-26T06:02:49.917" v="2435" actId="1076"/>
          <ac:spMkLst>
            <pc:docMk/>
            <pc:sldMk cId="3003770254" sldId="286"/>
            <ac:spMk id="23" creationId="{6E109FE1-1E71-424F-8388-097006001FC7}"/>
          </ac:spMkLst>
        </pc:spChg>
        <pc:spChg chg="add mod">
          <ac:chgData name="熊谷 渉" userId="b7a4e8598c9bd55e" providerId="LiveId" clId="{34C4EE24-7BF3-4B55-A52B-17325F38CB2B}" dt="2021-12-26T06:08:02.521" v="2538" actId="1076"/>
          <ac:spMkLst>
            <pc:docMk/>
            <pc:sldMk cId="3003770254" sldId="286"/>
            <ac:spMk id="24" creationId="{3F97BE01-6718-4652-A2ED-44BA0392762B}"/>
          </ac:spMkLst>
        </pc:spChg>
        <pc:spChg chg="add mod">
          <ac:chgData name="熊谷 渉" userId="b7a4e8598c9bd55e" providerId="LiveId" clId="{34C4EE24-7BF3-4B55-A52B-17325F38CB2B}" dt="2021-12-26T06:07:17.410" v="2534" actId="1076"/>
          <ac:spMkLst>
            <pc:docMk/>
            <pc:sldMk cId="3003770254" sldId="286"/>
            <ac:spMk id="25" creationId="{E2BD0B72-658F-43D6-BB06-1A68554B47EF}"/>
          </ac:spMkLst>
        </pc:spChg>
        <pc:spChg chg="add del mod">
          <ac:chgData name="熊谷 渉" userId="b7a4e8598c9bd55e" providerId="LiveId" clId="{34C4EE24-7BF3-4B55-A52B-17325F38CB2B}" dt="2021-12-26T05:13:48.240" v="1848" actId="478"/>
          <ac:spMkLst>
            <pc:docMk/>
            <pc:sldMk cId="3003770254" sldId="286"/>
            <ac:spMk id="26" creationId="{F40F0B00-4448-403F-96AB-EC167A0B32CC}"/>
          </ac:spMkLst>
        </pc:spChg>
        <pc:spChg chg="add mod">
          <ac:chgData name="熊谷 渉" userId="b7a4e8598c9bd55e" providerId="LiveId" clId="{34C4EE24-7BF3-4B55-A52B-17325F38CB2B}" dt="2021-12-26T06:08:25.062" v="2547" actId="1035"/>
          <ac:spMkLst>
            <pc:docMk/>
            <pc:sldMk cId="3003770254" sldId="286"/>
            <ac:spMk id="28" creationId="{004A7D4C-CB68-40F3-B0D1-4B270589A9E6}"/>
          </ac:spMkLst>
        </pc:spChg>
        <pc:spChg chg="add mod">
          <ac:chgData name="熊谷 渉" userId="b7a4e8598c9bd55e" providerId="LiveId" clId="{34C4EE24-7BF3-4B55-A52B-17325F38CB2B}" dt="2021-12-26T06:08:25.062" v="2547" actId="1035"/>
          <ac:spMkLst>
            <pc:docMk/>
            <pc:sldMk cId="3003770254" sldId="286"/>
            <ac:spMk id="36" creationId="{F4CDB902-431E-4672-A184-0BB3E16B8A1F}"/>
          </ac:spMkLst>
        </pc:spChg>
        <pc:picChg chg="add mod">
          <ac:chgData name="熊谷 渉" userId="b7a4e8598c9bd55e" providerId="LiveId" clId="{34C4EE24-7BF3-4B55-A52B-17325F38CB2B}" dt="2021-12-26T06:07:08.056" v="2533" actId="1076"/>
          <ac:picMkLst>
            <pc:docMk/>
            <pc:sldMk cId="3003770254" sldId="286"/>
            <ac:picMk id="27" creationId="{89A98BA9-7D2C-4B6A-AF24-650CCE3C39AA}"/>
          </ac:picMkLst>
        </pc:picChg>
        <pc:picChg chg="add mod">
          <ac:chgData name="熊谷 渉" userId="b7a4e8598c9bd55e" providerId="LiveId" clId="{34C4EE24-7BF3-4B55-A52B-17325F38CB2B}" dt="2021-12-26T06:08:10.581" v="2543" actId="1036"/>
          <ac:picMkLst>
            <pc:docMk/>
            <pc:sldMk cId="3003770254" sldId="286"/>
            <ac:picMk id="29" creationId="{05E5D9B0-9BB8-41B9-BFEE-5B6769F4E862}"/>
          </ac:picMkLst>
        </pc:picChg>
        <pc:cxnChg chg="add del mod">
          <ac:chgData name="熊谷 渉" userId="b7a4e8598c9bd55e" providerId="LiveId" clId="{34C4EE24-7BF3-4B55-A52B-17325F38CB2B}" dt="2021-12-26T05:50:01.762" v="2117" actId="478"/>
          <ac:cxnSpMkLst>
            <pc:docMk/>
            <pc:sldMk cId="3003770254" sldId="286"/>
            <ac:cxnSpMk id="5" creationId="{C5560DDF-6061-4CC3-A1CA-C4182FB609FE}"/>
          </ac:cxnSpMkLst>
        </pc:cxnChg>
        <pc:cxnChg chg="add del mod">
          <ac:chgData name="熊谷 渉" userId="b7a4e8598c9bd55e" providerId="LiveId" clId="{34C4EE24-7BF3-4B55-A52B-17325F38CB2B}" dt="2021-12-26T05:50:01.762" v="2117" actId="478"/>
          <ac:cxnSpMkLst>
            <pc:docMk/>
            <pc:sldMk cId="3003770254" sldId="286"/>
            <ac:cxnSpMk id="15" creationId="{0E97253E-69D9-4BFD-B940-614644240590}"/>
          </ac:cxnSpMkLst>
        </pc:cxnChg>
        <pc:cxnChg chg="add mod">
          <ac:chgData name="熊谷 渉" userId="b7a4e8598c9bd55e" providerId="LiveId" clId="{34C4EE24-7BF3-4B55-A52B-17325F38CB2B}" dt="2021-12-26T06:08:00.051" v="2537" actId="1076"/>
          <ac:cxnSpMkLst>
            <pc:docMk/>
            <pc:sldMk cId="3003770254" sldId="286"/>
            <ac:cxnSpMk id="31" creationId="{2FCA231F-7506-4842-BB34-3F95986DB6AA}"/>
          </ac:cxnSpMkLst>
        </pc:cxnChg>
        <pc:cxnChg chg="add mod">
          <ac:chgData name="熊谷 渉" userId="b7a4e8598c9bd55e" providerId="LiveId" clId="{34C4EE24-7BF3-4B55-A52B-17325F38CB2B}" dt="2021-12-26T06:07:51.190" v="2536" actId="1076"/>
          <ac:cxnSpMkLst>
            <pc:docMk/>
            <pc:sldMk cId="3003770254" sldId="286"/>
            <ac:cxnSpMk id="33" creationId="{F4D694F3-1F5E-489D-A45F-22C83C970E4A}"/>
          </ac:cxnSpMkLst>
        </pc:cxnChg>
      </pc:sldChg>
      <pc:sldChg chg="addSp delSp modSp add mod">
        <pc:chgData name="熊谷 渉" userId="b7a4e8598c9bd55e" providerId="LiveId" clId="{34C4EE24-7BF3-4B55-A52B-17325F38CB2B}" dt="2021-12-26T07:32:06.400" v="7067" actId="1036"/>
        <pc:sldMkLst>
          <pc:docMk/>
          <pc:sldMk cId="3945643391" sldId="287"/>
        </pc:sldMkLst>
        <pc:spChg chg="mod">
          <ac:chgData name="熊谷 渉" userId="b7a4e8598c9bd55e" providerId="LiveId" clId="{34C4EE24-7BF3-4B55-A52B-17325F38CB2B}" dt="2021-12-26T06:58:48.860" v="5783" actId="20577"/>
          <ac:spMkLst>
            <pc:docMk/>
            <pc:sldMk cId="3945643391" sldId="287"/>
            <ac:spMk id="2" creationId="{EAD100FC-D919-4390-B62F-A9862C450C4D}"/>
          </ac:spMkLst>
        </pc:spChg>
        <pc:spChg chg="add del mod">
          <ac:chgData name="熊谷 渉" userId="b7a4e8598c9bd55e" providerId="LiveId" clId="{34C4EE24-7BF3-4B55-A52B-17325F38CB2B}" dt="2021-12-26T06:36:11.223" v="4427" actId="478"/>
          <ac:spMkLst>
            <pc:docMk/>
            <pc:sldMk cId="3945643391" sldId="287"/>
            <ac:spMk id="5" creationId="{79F2EE78-6AAD-4263-B1E6-40D104D36588}"/>
          </ac:spMkLst>
        </pc:spChg>
        <pc:spChg chg="del">
          <ac:chgData name="熊谷 渉" userId="b7a4e8598c9bd55e" providerId="LiveId" clId="{34C4EE24-7BF3-4B55-A52B-17325F38CB2B}" dt="2021-12-26T06:37:23.258" v="4519" actId="478"/>
          <ac:spMkLst>
            <pc:docMk/>
            <pc:sldMk cId="3945643391" sldId="287"/>
            <ac:spMk id="10" creationId="{B5B0DDDB-0FA4-4EB0-9B40-0C254975D8D1}"/>
          </ac:spMkLst>
        </pc:spChg>
        <pc:spChg chg="del mod">
          <ac:chgData name="熊谷 渉" userId="b7a4e8598c9bd55e" providerId="LiveId" clId="{34C4EE24-7BF3-4B55-A52B-17325F38CB2B}" dt="2021-12-26T06:37:32.480" v="4523" actId="478"/>
          <ac:spMkLst>
            <pc:docMk/>
            <pc:sldMk cId="3945643391" sldId="287"/>
            <ac:spMk id="11" creationId="{11EDEBAA-ECC8-4373-B283-E50BF0A92371}"/>
          </ac:spMkLst>
        </pc:spChg>
        <pc:spChg chg="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12" creationId="{281F7C71-4483-4E4D-AA7F-47852774C996}"/>
          </ac:spMkLst>
        </pc:spChg>
        <pc:spChg chg="add del mod">
          <ac:chgData name="熊谷 渉" userId="b7a4e8598c9bd55e" providerId="LiveId" clId="{34C4EE24-7BF3-4B55-A52B-17325F38CB2B}" dt="2021-12-26T06:43:32.180" v="5024" actId="478"/>
          <ac:spMkLst>
            <pc:docMk/>
            <pc:sldMk cId="3945643391" sldId="287"/>
            <ac:spMk id="15" creationId="{C74EB52C-6505-4DDA-AE25-70C1B237835A}"/>
          </ac:spMkLst>
        </pc:spChg>
        <pc:spChg chg="mod">
          <ac:chgData name="熊谷 渉" userId="b7a4e8598c9bd55e" providerId="LiveId" clId="{34C4EE24-7BF3-4B55-A52B-17325F38CB2B}" dt="2021-12-26T06:35:54.955" v="4407" actId="20577"/>
          <ac:spMkLst>
            <pc:docMk/>
            <pc:sldMk cId="3945643391" sldId="287"/>
            <ac:spMk id="16" creationId="{86285AA6-97CF-4DDD-A5A8-74AB94B8F267}"/>
          </ac:spMkLst>
        </pc:spChg>
        <pc:spChg chg="add mod">
          <ac:chgData name="熊谷 渉" userId="b7a4e8598c9bd55e" providerId="LiveId" clId="{34C4EE24-7BF3-4B55-A52B-17325F38CB2B}" dt="2021-12-26T07:01:12.477" v="5976" actId="113"/>
          <ac:spMkLst>
            <pc:docMk/>
            <pc:sldMk cId="3945643391" sldId="287"/>
            <ac:spMk id="17" creationId="{3791007C-FE26-4FA2-8FE8-F4D8EEA12DB0}"/>
          </ac:spMkLst>
        </pc:spChg>
        <pc:spChg chg="add mod">
          <ac:chgData name="熊谷 渉" userId="b7a4e8598c9bd55e" providerId="LiveId" clId="{34C4EE24-7BF3-4B55-A52B-17325F38CB2B}" dt="2021-12-26T07:01:12.477" v="5976" actId="113"/>
          <ac:spMkLst>
            <pc:docMk/>
            <pc:sldMk cId="3945643391" sldId="287"/>
            <ac:spMk id="18" creationId="{64C1393F-A016-4BFC-A096-A079675AAE60}"/>
          </ac:spMkLst>
        </pc:spChg>
        <pc:spChg chg="add del mod">
          <ac:chgData name="熊谷 渉" userId="b7a4e8598c9bd55e" providerId="LiveId" clId="{34C4EE24-7BF3-4B55-A52B-17325F38CB2B}" dt="2021-12-26T06:44:59.271" v="5051" actId="478"/>
          <ac:spMkLst>
            <pc:docMk/>
            <pc:sldMk cId="3945643391" sldId="287"/>
            <ac:spMk id="19" creationId="{F6559892-F128-48A2-879C-531823FA2E28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20" creationId="{F426E362-BE95-46C9-9C5E-2A6CE67AC4DE}"/>
          </ac:spMkLst>
        </pc:spChg>
        <pc:spChg chg="mod">
          <ac:chgData name="熊谷 渉" userId="b7a4e8598c9bd55e" providerId="LiveId" clId="{34C4EE24-7BF3-4B55-A52B-17325F38CB2B}" dt="2021-12-26T06:59:30.865" v="5833" actId="20577"/>
          <ac:spMkLst>
            <pc:docMk/>
            <pc:sldMk cId="3945643391" sldId="287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6T06:36:19.208" v="4442" actId="478"/>
          <ac:spMkLst>
            <pc:docMk/>
            <pc:sldMk cId="3945643391" sldId="287"/>
            <ac:spMk id="22" creationId="{3C8E01E2-5858-445F-8439-577E89201DD8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23" creationId="{8A331B4A-96F2-4D78-B6CC-29AEB1A1163E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24" creationId="{08324CB8-5FC6-457A-B8C4-C5D9988CB8EF}"/>
          </ac:spMkLst>
        </pc:spChg>
        <pc:spChg chg="add del mod">
          <ac:chgData name="熊谷 渉" userId="b7a4e8598c9bd55e" providerId="LiveId" clId="{34C4EE24-7BF3-4B55-A52B-17325F38CB2B}" dt="2021-12-26T06:43:29.332" v="5023" actId="478"/>
          <ac:spMkLst>
            <pc:docMk/>
            <pc:sldMk cId="3945643391" sldId="287"/>
            <ac:spMk id="25" creationId="{0F9205B9-6CC5-49E0-B95A-E2E94ED576B7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26" creationId="{BAEC9AFE-25BA-4797-97DF-0F2A97E707A3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27" creationId="{1379AB58-561A-4F8D-A00B-5BA35422E1DF}"/>
          </ac:spMkLst>
        </pc:spChg>
        <pc:spChg chg="add del mod">
          <ac:chgData name="熊谷 渉" userId="b7a4e8598c9bd55e" providerId="LiveId" clId="{34C4EE24-7BF3-4B55-A52B-17325F38CB2B}" dt="2021-12-26T06:45:01.810" v="5052" actId="478"/>
          <ac:spMkLst>
            <pc:docMk/>
            <pc:sldMk cId="3945643391" sldId="287"/>
            <ac:spMk id="28" creationId="{38001017-38C0-445D-9000-5F9FBAD5DDF8}"/>
          </ac:spMkLst>
        </pc:spChg>
        <pc:spChg chg="add mod">
          <ac:chgData name="熊谷 渉" userId="b7a4e8598c9bd55e" providerId="LiveId" clId="{34C4EE24-7BF3-4B55-A52B-17325F38CB2B}" dt="2021-12-26T06:58:59.112" v="5785" actId="1076"/>
          <ac:spMkLst>
            <pc:docMk/>
            <pc:sldMk cId="3945643391" sldId="287"/>
            <ac:spMk id="29" creationId="{33175122-1BF6-4F5E-A35E-43A723A50616}"/>
          </ac:spMkLst>
        </pc:spChg>
        <pc:spChg chg="add mod">
          <ac:chgData name="熊谷 渉" userId="b7a4e8598c9bd55e" providerId="LiveId" clId="{34C4EE24-7BF3-4B55-A52B-17325F38CB2B}" dt="2021-12-26T06:56:59.624" v="5580" actId="1036"/>
          <ac:spMkLst>
            <pc:docMk/>
            <pc:sldMk cId="3945643391" sldId="287"/>
            <ac:spMk id="31" creationId="{75A7F346-81D6-4FD4-BD51-133D68A8F7C0}"/>
          </ac:spMkLst>
        </pc:spChg>
        <pc:spChg chg="add mod">
          <ac:chgData name="熊谷 渉" userId="b7a4e8598c9bd55e" providerId="LiveId" clId="{34C4EE24-7BF3-4B55-A52B-17325F38CB2B}" dt="2021-12-26T06:57:13.371" v="5583" actId="1076"/>
          <ac:spMkLst>
            <pc:docMk/>
            <pc:sldMk cId="3945643391" sldId="287"/>
            <ac:spMk id="32" creationId="{40D08C0D-A343-4615-A813-0983377C1F36}"/>
          </ac:spMkLst>
        </pc:spChg>
        <pc:spChg chg="add del mod">
          <ac:chgData name="熊谷 渉" userId="b7a4e8598c9bd55e" providerId="LiveId" clId="{34C4EE24-7BF3-4B55-A52B-17325F38CB2B}" dt="2021-12-26T07:03:18.736" v="6119" actId="478"/>
          <ac:spMkLst>
            <pc:docMk/>
            <pc:sldMk cId="3945643391" sldId="287"/>
            <ac:spMk id="34" creationId="{A4D19640-DF7F-44F1-8F36-400C8FF63160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35" creationId="{42E83CB5-2D8B-4C00-B497-2F40020BDB42}"/>
          </ac:spMkLst>
        </pc:spChg>
        <pc:spChg chg="add del mod">
          <ac:chgData name="熊谷 渉" userId="b7a4e8598c9bd55e" providerId="LiveId" clId="{34C4EE24-7BF3-4B55-A52B-17325F38CB2B}" dt="2021-12-26T06:55:18.290" v="5438" actId="478"/>
          <ac:spMkLst>
            <pc:docMk/>
            <pc:sldMk cId="3945643391" sldId="287"/>
            <ac:spMk id="36" creationId="{A89B3E68-B91D-46E4-AE32-EC37423F2D47}"/>
          </ac:spMkLst>
        </pc:spChg>
        <pc:spChg chg="add del mod">
          <ac:chgData name="熊谷 渉" userId="b7a4e8598c9bd55e" providerId="LiveId" clId="{34C4EE24-7BF3-4B55-A52B-17325F38CB2B}" dt="2021-12-26T06:53:42.643" v="5245" actId="478"/>
          <ac:spMkLst>
            <pc:docMk/>
            <pc:sldMk cId="3945643391" sldId="287"/>
            <ac:spMk id="37" creationId="{A64E1D80-8420-49D1-9715-B7DE11526BC1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38" creationId="{3E214DD3-D3A6-4693-8495-01D5B85630D3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39" creationId="{9BA978EA-53B9-40B5-B683-18795BA927E6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40" creationId="{C5F8F8E3-FF3E-4557-A4AC-BA26FFC03894}"/>
          </ac:spMkLst>
        </pc:spChg>
        <pc:spChg chg="add mod">
          <ac:chgData name="熊谷 渉" userId="b7a4e8598c9bd55e" providerId="LiveId" clId="{34C4EE24-7BF3-4B55-A52B-17325F38CB2B}" dt="2021-12-26T07:32:06.400" v="7067" actId="1036"/>
          <ac:spMkLst>
            <pc:docMk/>
            <pc:sldMk cId="3945643391" sldId="287"/>
            <ac:spMk id="41" creationId="{9DB40F36-9410-47CD-B159-FD8E7B42B56D}"/>
          </ac:spMkLst>
        </pc:spChg>
        <pc:spChg chg="add mod">
          <ac:chgData name="熊谷 渉" userId="b7a4e8598c9bd55e" providerId="LiveId" clId="{34C4EE24-7BF3-4B55-A52B-17325F38CB2B}" dt="2021-12-26T06:56:59.624" v="5580" actId="1036"/>
          <ac:spMkLst>
            <pc:docMk/>
            <pc:sldMk cId="3945643391" sldId="287"/>
            <ac:spMk id="42" creationId="{BDC433E5-4D73-4C20-858D-70464383253F}"/>
          </ac:spMkLst>
        </pc:spChg>
        <pc:spChg chg="add del mod">
          <ac:chgData name="熊谷 渉" userId="b7a4e8598c9bd55e" providerId="LiveId" clId="{34C4EE24-7BF3-4B55-A52B-17325F38CB2B}" dt="2021-12-26T06:55:50.739" v="5448"/>
          <ac:spMkLst>
            <pc:docMk/>
            <pc:sldMk cId="3945643391" sldId="287"/>
            <ac:spMk id="44" creationId="{8D74F349-B06C-4B64-AE48-80AA865FAB25}"/>
          </ac:spMkLst>
        </pc:spChg>
        <pc:spChg chg="add mod">
          <ac:chgData name="熊谷 渉" userId="b7a4e8598c9bd55e" providerId="LiveId" clId="{34C4EE24-7BF3-4B55-A52B-17325F38CB2B}" dt="2021-12-26T06:56:59.624" v="5580" actId="1036"/>
          <ac:spMkLst>
            <pc:docMk/>
            <pc:sldMk cId="3945643391" sldId="287"/>
            <ac:spMk id="45" creationId="{0B5B6FBE-1DFC-4204-904D-B75AD49ECC7F}"/>
          </ac:spMkLst>
        </pc:spChg>
        <pc:picChg chg="del mod">
          <ac:chgData name="熊谷 渉" userId="b7a4e8598c9bd55e" providerId="LiveId" clId="{34C4EE24-7BF3-4B55-A52B-17325F38CB2B}" dt="2021-12-26T06:36:07.608" v="4426" actId="478"/>
          <ac:picMkLst>
            <pc:docMk/>
            <pc:sldMk cId="3945643391" sldId="287"/>
            <ac:picMk id="9" creationId="{D7B3F7B1-2751-4A04-81A2-1D620F50F0C5}"/>
          </ac:picMkLst>
        </pc:picChg>
        <pc:cxnChg chg="add del mod">
          <ac:chgData name="熊谷 渉" userId="b7a4e8598c9bd55e" providerId="LiveId" clId="{34C4EE24-7BF3-4B55-A52B-17325F38CB2B}" dt="2021-12-26T06:46:11.533" v="5107" actId="478"/>
          <ac:cxnSpMkLst>
            <pc:docMk/>
            <pc:sldMk cId="3945643391" sldId="287"/>
            <ac:cxnSpMk id="7" creationId="{05EDD66A-2A70-40B6-B992-127E9BF46E20}"/>
          </ac:cxnSpMkLst>
        </pc:cxnChg>
        <pc:cxnChg chg="add mod">
          <ac:chgData name="熊谷 渉" userId="b7a4e8598c9bd55e" providerId="LiveId" clId="{34C4EE24-7BF3-4B55-A52B-17325F38CB2B}" dt="2021-12-26T06:56:59.624" v="5580" actId="1036"/>
          <ac:cxnSpMkLst>
            <pc:docMk/>
            <pc:sldMk cId="3945643391" sldId="287"/>
            <ac:cxnSpMk id="30" creationId="{2908A58E-D1D3-4390-8BC9-090352BF259C}"/>
          </ac:cxnSpMkLst>
        </pc:cxnChg>
        <pc:cxnChg chg="add mod">
          <ac:chgData name="熊谷 渉" userId="b7a4e8598c9bd55e" providerId="LiveId" clId="{34C4EE24-7BF3-4B55-A52B-17325F38CB2B}" dt="2021-12-26T06:56:59.624" v="5580" actId="1036"/>
          <ac:cxnSpMkLst>
            <pc:docMk/>
            <pc:sldMk cId="3945643391" sldId="287"/>
            <ac:cxnSpMk id="33" creationId="{DDEF0FB6-22FC-4B6B-9C5B-75317748781A}"/>
          </ac:cxnSpMkLst>
        </pc:cxnChg>
      </pc:sldChg>
      <pc:sldChg chg="addSp delSp modSp add mod">
        <pc:chgData name="熊谷 渉" userId="b7a4e8598c9bd55e" providerId="LiveId" clId="{34C4EE24-7BF3-4B55-A52B-17325F38CB2B}" dt="2021-12-28T06:22:22.149" v="9265" actId="14100"/>
        <pc:sldMkLst>
          <pc:docMk/>
          <pc:sldMk cId="4044733145" sldId="288"/>
        </pc:sldMkLst>
        <pc:spChg chg="mod">
          <ac:chgData name="熊谷 渉" userId="b7a4e8598c9bd55e" providerId="LiveId" clId="{34C4EE24-7BF3-4B55-A52B-17325F38CB2B}" dt="2021-12-26T07:01:51.233" v="6008" actId="20577"/>
          <ac:spMkLst>
            <pc:docMk/>
            <pc:sldMk cId="4044733145" sldId="288"/>
            <ac:spMk id="2" creationId="{EAD100FC-D919-4390-B62F-A9862C450C4D}"/>
          </ac:spMkLst>
        </pc:spChg>
        <pc:spChg chg="add mod">
          <ac:chgData name="熊谷 渉" userId="b7a4e8598c9bd55e" providerId="LiveId" clId="{34C4EE24-7BF3-4B55-A52B-17325F38CB2B}" dt="2021-12-26T07:28:50.680" v="7019" actId="1076"/>
          <ac:spMkLst>
            <pc:docMk/>
            <pc:sldMk cId="4044733145" sldId="288"/>
            <ac:spMk id="4" creationId="{F5C0564D-5B4D-45DC-9FB5-31EABA42D644}"/>
          </ac:spMkLst>
        </pc:spChg>
        <pc:spChg chg="add del mod">
          <ac:chgData name="熊谷 渉" userId="b7a4e8598c9bd55e" providerId="LiveId" clId="{34C4EE24-7BF3-4B55-A52B-17325F38CB2B}" dt="2021-12-26T07:45:17.650" v="7481" actId="208"/>
          <ac:spMkLst>
            <pc:docMk/>
            <pc:sldMk cId="4044733145" sldId="288"/>
            <ac:spMk id="5" creationId="{B41775C0-FE62-4939-8BC4-AD415BD38EF8}"/>
          </ac:spMkLst>
        </pc:spChg>
        <pc:spChg chg="del">
          <ac:chgData name="熊谷 渉" userId="b7a4e8598c9bd55e" providerId="LiveId" clId="{34C4EE24-7BF3-4B55-A52B-17325F38CB2B}" dt="2021-12-26T07:02:24.795" v="6012" actId="478"/>
          <ac:spMkLst>
            <pc:docMk/>
            <pc:sldMk cId="4044733145" sldId="288"/>
            <ac:spMk id="12" creationId="{281F7C71-4483-4E4D-AA7F-47852774C996}"/>
          </ac:spMkLst>
        </pc:spChg>
        <pc:spChg chg="mod">
          <ac:chgData name="熊谷 渉" userId="b7a4e8598c9bd55e" providerId="LiveId" clId="{34C4EE24-7BF3-4B55-A52B-17325F38CB2B}" dt="2021-12-26T07:46:02.090" v="7522" actId="1076"/>
          <ac:spMkLst>
            <pc:docMk/>
            <pc:sldMk cId="4044733145" sldId="288"/>
            <ac:spMk id="17" creationId="{3791007C-FE26-4FA2-8FE8-F4D8EEA12DB0}"/>
          </ac:spMkLst>
        </pc:spChg>
        <pc:spChg chg="del">
          <ac:chgData name="熊谷 渉" userId="b7a4e8598c9bd55e" providerId="LiveId" clId="{34C4EE24-7BF3-4B55-A52B-17325F38CB2B}" dt="2021-12-26T07:03:08.584" v="6116" actId="478"/>
          <ac:spMkLst>
            <pc:docMk/>
            <pc:sldMk cId="4044733145" sldId="288"/>
            <ac:spMk id="18" creationId="{64C1393F-A016-4BFC-A096-A079675AAE60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20" creationId="{F426E362-BE95-46C9-9C5E-2A6CE67AC4DE}"/>
          </ac:spMkLst>
        </pc:spChg>
        <pc:spChg chg="mod">
          <ac:chgData name="熊谷 渉" userId="b7a4e8598c9bd55e" providerId="LiveId" clId="{34C4EE24-7BF3-4B55-A52B-17325F38CB2B}" dt="2021-12-26T07:23:48.029" v="6797" actId="1076"/>
          <ac:spMkLst>
            <pc:docMk/>
            <pc:sldMk cId="4044733145" sldId="288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23" creationId="{8A331B4A-96F2-4D78-B6CC-29AEB1A1163E}"/>
          </ac:spMkLst>
        </pc:spChg>
        <pc:spChg chg="del">
          <ac:chgData name="熊谷 渉" userId="b7a4e8598c9bd55e" providerId="LiveId" clId="{34C4EE24-7BF3-4B55-A52B-17325F38CB2B}" dt="2021-12-26T07:02:21.214" v="6010" actId="478"/>
          <ac:spMkLst>
            <pc:docMk/>
            <pc:sldMk cId="4044733145" sldId="288"/>
            <ac:spMk id="24" creationId="{08324CB8-5FC6-457A-B8C4-C5D9988CB8EF}"/>
          </ac:spMkLst>
        </pc:spChg>
        <pc:spChg chg="del">
          <ac:chgData name="熊谷 渉" userId="b7a4e8598c9bd55e" providerId="LiveId" clId="{34C4EE24-7BF3-4B55-A52B-17325F38CB2B}" dt="2021-12-26T07:12:54.264" v="6258" actId="478"/>
          <ac:spMkLst>
            <pc:docMk/>
            <pc:sldMk cId="4044733145" sldId="288"/>
            <ac:spMk id="26" creationId="{BAEC9AFE-25BA-4797-97DF-0F2A97E707A3}"/>
          </ac:spMkLst>
        </pc:spChg>
        <pc:spChg chg="del mod">
          <ac:chgData name="熊谷 渉" userId="b7a4e8598c9bd55e" providerId="LiveId" clId="{34C4EE24-7BF3-4B55-A52B-17325F38CB2B}" dt="2021-12-26T07:23:19.999" v="6789" actId="478"/>
          <ac:spMkLst>
            <pc:docMk/>
            <pc:sldMk cId="4044733145" sldId="288"/>
            <ac:spMk id="27" creationId="{1379AB58-561A-4F8D-A00B-5BA35422E1DF}"/>
          </ac:spMkLst>
        </pc:spChg>
        <pc:spChg chg="add del mod">
          <ac:chgData name="熊谷 渉" userId="b7a4e8598c9bd55e" providerId="LiveId" clId="{34C4EE24-7BF3-4B55-A52B-17325F38CB2B}" dt="2021-12-26T07:13:47.299" v="6321" actId="478"/>
          <ac:spMkLst>
            <pc:docMk/>
            <pc:sldMk cId="4044733145" sldId="288"/>
            <ac:spMk id="28" creationId="{E2D96D9F-90F1-492E-95BD-143D7D36AD15}"/>
          </ac:spMkLst>
        </pc:spChg>
        <pc:spChg chg="del">
          <ac:chgData name="熊谷 渉" userId="b7a4e8598c9bd55e" providerId="LiveId" clId="{34C4EE24-7BF3-4B55-A52B-17325F38CB2B}" dt="2021-12-26T07:00:49.014" v="5974" actId="478"/>
          <ac:spMkLst>
            <pc:docMk/>
            <pc:sldMk cId="4044733145" sldId="288"/>
            <ac:spMk id="29" creationId="{33175122-1BF6-4F5E-A35E-43A723A50616}"/>
          </ac:spMkLst>
        </pc:spChg>
        <pc:spChg chg="del mod">
          <ac:chgData name="熊谷 渉" userId="b7a4e8598c9bd55e" providerId="LiveId" clId="{34C4EE24-7BF3-4B55-A52B-17325F38CB2B}" dt="2021-12-26T07:02:28.394" v="6015" actId="478"/>
          <ac:spMkLst>
            <pc:docMk/>
            <pc:sldMk cId="4044733145" sldId="288"/>
            <ac:spMk id="31" creationId="{75A7F346-81D6-4FD4-BD51-133D68A8F7C0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32" creationId="{40D08C0D-A343-4615-A813-0983377C1F36}"/>
          </ac:spMkLst>
        </pc:spChg>
        <pc:spChg chg="mod">
          <ac:chgData name="熊谷 渉" userId="b7a4e8598c9bd55e" providerId="LiveId" clId="{34C4EE24-7BF3-4B55-A52B-17325F38CB2B}" dt="2021-12-26T07:48:40.721" v="7637" actId="1035"/>
          <ac:spMkLst>
            <pc:docMk/>
            <pc:sldMk cId="4044733145" sldId="288"/>
            <ac:spMk id="34" creationId="{A4D19640-DF7F-44F1-8F36-400C8FF63160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35" creationId="{42E83CB5-2D8B-4C00-B497-2F40020BDB42}"/>
          </ac:spMkLst>
        </pc:spChg>
        <pc:spChg chg="add mod">
          <ac:chgData name="熊谷 渉" userId="b7a4e8598c9bd55e" providerId="LiveId" clId="{34C4EE24-7BF3-4B55-A52B-17325F38CB2B}" dt="2021-12-26T07:48:40.721" v="7637" actId="1035"/>
          <ac:spMkLst>
            <pc:docMk/>
            <pc:sldMk cId="4044733145" sldId="288"/>
            <ac:spMk id="36" creationId="{1DEA7534-F7D2-4D53-9C36-D0B9D0738354}"/>
          </ac:spMkLst>
        </pc:spChg>
        <pc:spChg chg="add mod">
          <ac:chgData name="熊谷 渉" userId="b7a4e8598c9bd55e" providerId="LiveId" clId="{34C4EE24-7BF3-4B55-A52B-17325F38CB2B}" dt="2021-12-26T07:49:49.022" v="7785" actId="1035"/>
          <ac:spMkLst>
            <pc:docMk/>
            <pc:sldMk cId="4044733145" sldId="288"/>
            <ac:spMk id="37" creationId="{4B0661C7-0872-4AE1-AF50-673364D7559A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38" creationId="{3E214DD3-D3A6-4693-8495-01D5B85630D3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39" creationId="{9BA978EA-53B9-40B5-B683-18795BA927E6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40" creationId="{C5F8F8E3-FF3E-4557-A4AC-BA26FFC03894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41" creationId="{9DB40F36-9410-47CD-B159-FD8E7B42B56D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42" creationId="{BDC433E5-4D73-4C20-858D-70464383253F}"/>
          </ac:spMkLst>
        </pc:spChg>
        <pc:spChg chg="add mod">
          <ac:chgData name="熊谷 渉" userId="b7a4e8598c9bd55e" providerId="LiveId" clId="{34C4EE24-7BF3-4B55-A52B-17325F38CB2B}" dt="2021-12-26T07:45:57.792" v="7521" actId="1037"/>
          <ac:spMkLst>
            <pc:docMk/>
            <pc:sldMk cId="4044733145" sldId="288"/>
            <ac:spMk id="43" creationId="{D2CC79AD-B02D-4561-81A3-AF1BCB613E1F}"/>
          </ac:spMkLst>
        </pc:spChg>
        <pc:spChg chg="add mod">
          <ac:chgData name="熊谷 渉" userId="b7a4e8598c9bd55e" providerId="LiveId" clId="{34C4EE24-7BF3-4B55-A52B-17325F38CB2B}" dt="2021-12-26T07:13:24.969" v="6282" actId="571"/>
          <ac:spMkLst>
            <pc:docMk/>
            <pc:sldMk cId="4044733145" sldId="288"/>
            <ac:spMk id="44" creationId="{B29F0A5C-08B5-45C5-89AF-E294892DE231}"/>
          </ac:spMkLst>
        </pc:spChg>
        <pc:spChg chg="del">
          <ac:chgData name="熊谷 渉" userId="b7a4e8598c9bd55e" providerId="LiveId" clId="{34C4EE24-7BF3-4B55-A52B-17325F38CB2B}" dt="2021-12-26T07:07:50.848" v="6191" actId="478"/>
          <ac:spMkLst>
            <pc:docMk/>
            <pc:sldMk cId="4044733145" sldId="288"/>
            <ac:spMk id="45" creationId="{0B5B6FBE-1DFC-4204-904D-B75AD49ECC7F}"/>
          </ac:spMkLst>
        </pc:spChg>
        <pc:spChg chg="add del mod">
          <ac:chgData name="熊谷 渉" userId="b7a4e8598c9bd55e" providerId="LiveId" clId="{34C4EE24-7BF3-4B55-A52B-17325F38CB2B}" dt="2021-12-26T07:13:24.559" v="6281"/>
          <ac:spMkLst>
            <pc:docMk/>
            <pc:sldMk cId="4044733145" sldId="288"/>
            <ac:spMk id="46" creationId="{024D65C5-4E00-4BDC-A208-EBDAC7DFDB45}"/>
          </ac:spMkLst>
        </pc:spChg>
        <pc:spChg chg="add mod">
          <ac:chgData name="熊谷 渉" userId="b7a4e8598c9bd55e" providerId="LiveId" clId="{34C4EE24-7BF3-4B55-A52B-17325F38CB2B}" dt="2021-12-26T07:45:57.792" v="7521" actId="1037"/>
          <ac:spMkLst>
            <pc:docMk/>
            <pc:sldMk cId="4044733145" sldId="288"/>
            <ac:spMk id="47" creationId="{DC7ABDD6-1FD7-4F11-8A99-788106F61252}"/>
          </ac:spMkLst>
        </pc:spChg>
        <pc:spChg chg="add del mod">
          <ac:chgData name="熊谷 渉" userId="b7a4e8598c9bd55e" providerId="LiveId" clId="{34C4EE24-7BF3-4B55-A52B-17325F38CB2B}" dt="2021-12-26T07:14:21.689" v="6333" actId="478"/>
          <ac:spMkLst>
            <pc:docMk/>
            <pc:sldMk cId="4044733145" sldId="288"/>
            <ac:spMk id="48" creationId="{A5319849-7F34-4279-9BF9-4C9A612F0B0C}"/>
          </ac:spMkLst>
        </pc:spChg>
        <pc:spChg chg="add mod">
          <ac:chgData name="熊谷 渉" userId="b7a4e8598c9bd55e" providerId="LiveId" clId="{34C4EE24-7BF3-4B55-A52B-17325F38CB2B}" dt="2021-12-28T06:22:22.149" v="9265" actId="14100"/>
          <ac:spMkLst>
            <pc:docMk/>
            <pc:sldMk cId="4044733145" sldId="288"/>
            <ac:spMk id="49" creationId="{6B398886-2074-4CC5-AC38-B531EC4E1B23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0" creationId="{5B3ADCFC-2709-4EC4-B996-235737A7B0D0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1" creationId="{4E57C316-BA3E-44E7-9586-C8D93923B605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2" creationId="{AAC391C2-42D4-4A57-8F76-7701067F5E26}"/>
          </ac:spMkLst>
        </pc:spChg>
        <pc:spChg chg="add del mod">
          <ac:chgData name="熊谷 渉" userId="b7a4e8598c9bd55e" providerId="LiveId" clId="{34C4EE24-7BF3-4B55-A52B-17325F38CB2B}" dt="2021-12-26T07:15:52.992" v="6517" actId="478"/>
          <ac:spMkLst>
            <pc:docMk/>
            <pc:sldMk cId="4044733145" sldId="288"/>
            <ac:spMk id="53" creationId="{43CEC302-19BC-4605-BA44-FC6F4816198A}"/>
          </ac:spMkLst>
        </pc:spChg>
        <pc:spChg chg="add del mod">
          <ac:chgData name="熊谷 渉" userId="b7a4e8598c9bd55e" providerId="LiveId" clId="{34C4EE24-7BF3-4B55-A52B-17325F38CB2B}" dt="2021-12-26T07:15:58.943" v="6518" actId="478"/>
          <ac:spMkLst>
            <pc:docMk/>
            <pc:sldMk cId="4044733145" sldId="288"/>
            <ac:spMk id="54" creationId="{F899D4AD-07EC-46EF-BEE7-954415C096AD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5" creationId="{A444306A-3059-4FFA-A9A8-8628F59C539D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6" creationId="{E3DA0829-B881-4302-B345-296130298CD0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7" creationId="{C7455CAD-6BA6-4065-835E-91C5FDE98758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8" creationId="{27874710-177D-4F86-8048-7D38D08E1652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59" creationId="{1813690B-D044-4517-9FB8-523B47F1338A}"/>
          </ac:spMkLst>
        </pc:spChg>
        <pc:spChg chg="add mod">
          <ac:chgData name="熊谷 渉" userId="b7a4e8598c9bd55e" providerId="LiveId" clId="{34C4EE24-7BF3-4B55-A52B-17325F38CB2B}" dt="2021-12-28T06:22:01.492" v="9259" actId="1037"/>
          <ac:spMkLst>
            <pc:docMk/>
            <pc:sldMk cId="4044733145" sldId="288"/>
            <ac:spMk id="60" creationId="{05CFBF51-8771-426A-AE6B-7CCC3BA2C74E}"/>
          </ac:spMkLst>
        </pc:spChg>
        <pc:spChg chg="add del mod">
          <ac:chgData name="熊谷 渉" userId="b7a4e8598c9bd55e" providerId="LiveId" clId="{34C4EE24-7BF3-4B55-A52B-17325F38CB2B}" dt="2021-12-26T07:18:53.087" v="6655" actId="478"/>
          <ac:spMkLst>
            <pc:docMk/>
            <pc:sldMk cId="4044733145" sldId="288"/>
            <ac:spMk id="60" creationId="{DE6B247F-1844-4C90-BE68-BA350F85442F}"/>
          </ac:spMkLst>
        </pc:spChg>
        <pc:spChg chg="add mod">
          <ac:chgData name="熊谷 渉" userId="b7a4e8598c9bd55e" providerId="LiveId" clId="{34C4EE24-7BF3-4B55-A52B-17325F38CB2B}" dt="2021-12-28T06:22:05.976" v="9264" actId="1035"/>
          <ac:spMkLst>
            <pc:docMk/>
            <pc:sldMk cId="4044733145" sldId="288"/>
            <ac:spMk id="61" creationId="{32BB945B-8F2C-4AA7-943D-FB621371C817}"/>
          </ac:spMkLst>
        </pc:spChg>
        <pc:spChg chg="add del mod">
          <ac:chgData name="熊谷 渉" userId="b7a4e8598c9bd55e" providerId="LiveId" clId="{34C4EE24-7BF3-4B55-A52B-17325F38CB2B}" dt="2021-12-26T07:18:50.822" v="6654" actId="478"/>
          <ac:spMkLst>
            <pc:docMk/>
            <pc:sldMk cId="4044733145" sldId="288"/>
            <ac:spMk id="61" creationId="{AFDFFE08-091A-4A0E-90B1-55376B46769E}"/>
          </ac:spMkLst>
        </pc:spChg>
        <pc:spChg chg="add del mod">
          <ac:chgData name="熊谷 渉" userId="b7a4e8598c9bd55e" providerId="LiveId" clId="{34C4EE24-7BF3-4B55-A52B-17325F38CB2B}" dt="2021-12-26T07:18:54.576" v="6656" actId="478"/>
          <ac:spMkLst>
            <pc:docMk/>
            <pc:sldMk cId="4044733145" sldId="288"/>
            <ac:spMk id="62" creationId="{77C92671-07A0-4222-9032-A2ADA63CE4EE}"/>
          </ac:spMkLst>
        </pc:spChg>
        <pc:spChg chg="add del mod">
          <ac:chgData name="熊谷 渉" userId="b7a4e8598c9bd55e" providerId="LiveId" clId="{34C4EE24-7BF3-4B55-A52B-17325F38CB2B}" dt="2021-12-26T07:15:58.943" v="6518" actId="478"/>
          <ac:spMkLst>
            <pc:docMk/>
            <pc:sldMk cId="4044733145" sldId="288"/>
            <ac:spMk id="63" creationId="{A5CAF4CA-5866-492C-8362-91A79AC62AB0}"/>
          </ac:spMkLst>
        </pc:spChg>
        <pc:spChg chg="add del mod">
          <ac:chgData name="熊谷 渉" userId="b7a4e8598c9bd55e" providerId="LiveId" clId="{34C4EE24-7BF3-4B55-A52B-17325F38CB2B}" dt="2021-12-26T07:15:52.992" v="6517" actId="478"/>
          <ac:spMkLst>
            <pc:docMk/>
            <pc:sldMk cId="4044733145" sldId="288"/>
            <ac:spMk id="64" creationId="{9F8249BA-B518-4B88-A93E-0F0F88047160}"/>
          </ac:spMkLst>
        </pc:spChg>
        <pc:spChg chg="add mod">
          <ac:chgData name="熊谷 渉" userId="b7a4e8598c9bd55e" providerId="LiveId" clId="{34C4EE24-7BF3-4B55-A52B-17325F38CB2B}" dt="2021-12-26T07:27:57.630" v="6986" actId="1076"/>
          <ac:spMkLst>
            <pc:docMk/>
            <pc:sldMk cId="4044733145" sldId="288"/>
            <ac:spMk id="65" creationId="{26BE6932-225B-4260-B6C7-5E214E7AA55B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66" creationId="{30C6947E-8E98-486C-9D3D-7009E48E5AC5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67" creationId="{DF57E588-8ADC-4C5C-9B27-FAFA940F3F69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68" creationId="{2D028481-0E21-46D7-9477-759351903DF6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69" creationId="{74267B71-F8C3-4B69-888F-DD1F4052FD66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0" creationId="{97619FC0-692B-4371-8491-F6FDDB5F7D39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1" creationId="{90C84F38-5696-426A-BDC4-B60D865966B4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2" creationId="{E196A9F1-E04A-4811-B79D-BEBE3BAB8A02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3" creationId="{AEA3DE3E-B6E8-49FD-80E1-C891BF96D074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4" creationId="{A6103A70-A896-49E2-AFEB-AD438187F8EC}"/>
          </ac:spMkLst>
        </pc:spChg>
        <pc:spChg chg="add del mod">
          <ac:chgData name="熊谷 渉" userId="b7a4e8598c9bd55e" providerId="LiveId" clId="{34C4EE24-7BF3-4B55-A52B-17325F38CB2B}" dt="2021-12-26T07:19:13.017" v="6663" actId="478"/>
          <ac:spMkLst>
            <pc:docMk/>
            <pc:sldMk cId="4044733145" sldId="288"/>
            <ac:spMk id="75" creationId="{B9CBC7F1-44F3-4CBA-ACE9-6E56C9E077F1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76" creationId="{7E120335-6816-494E-B5F8-9509EE376D19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77" creationId="{BAA0B0A1-16EE-4698-A22B-93016FEC2568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78" creationId="{05D008E7-B251-4A85-8BFC-0B4E7627A3A9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79" creationId="{17FB6813-5ECF-41A4-83D7-22454F72AC6E}"/>
          </ac:spMkLst>
        </pc:spChg>
        <pc:spChg chg="add mod">
          <ac:chgData name="熊谷 渉" userId="b7a4e8598c9bd55e" providerId="LiveId" clId="{34C4EE24-7BF3-4B55-A52B-17325F38CB2B}" dt="2021-12-26T07:27:48.224" v="6984" actId="1036"/>
          <ac:spMkLst>
            <pc:docMk/>
            <pc:sldMk cId="4044733145" sldId="288"/>
            <ac:spMk id="80" creationId="{AA894FE8-369F-4853-9C5E-E5AC641F4BFB}"/>
          </ac:spMkLst>
        </pc:spChg>
        <pc:spChg chg="add mod">
          <ac:chgData name="熊谷 渉" userId="b7a4e8598c9bd55e" providerId="LiveId" clId="{34C4EE24-7BF3-4B55-A52B-17325F38CB2B}" dt="2021-12-26T07:27:52.210" v="6985" actId="14100"/>
          <ac:spMkLst>
            <pc:docMk/>
            <pc:sldMk cId="4044733145" sldId="288"/>
            <ac:spMk id="81" creationId="{9AA9A1D8-9520-4A9C-B6C0-F53CAF829634}"/>
          </ac:spMkLst>
        </pc:spChg>
        <pc:spChg chg="add mod">
          <ac:chgData name="熊谷 渉" userId="b7a4e8598c9bd55e" providerId="LiveId" clId="{34C4EE24-7BF3-4B55-A52B-17325F38CB2B}" dt="2021-12-26T07:24:20.925" v="6807" actId="14100"/>
          <ac:spMkLst>
            <pc:docMk/>
            <pc:sldMk cId="4044733145" sldId="288"/>
            <ac:spMk id="82" creationId="{C6D293A9-2A91-401F-BC4A-743B668728A2}"/>
          </ac:spMkLst>
        </pc:spChg>
        <pc:spChg chg="add del mod">
          <ac:chgData name="熊谷 渉" userId="b7a4e8598c9bd55e" providerId="LiveId" clId="{34C4EE24-7BF3-4B55-A52B-17325F38CB2B}" dt="2021-12-26T07:24:31.501" v="6814" actId="478"/>
          <ac:spMkLst>
            <pc:docMk/>
            <pc:sldMk cId="4044733145" sldId="288"/>
            <ac:spMk id="83" creationId="{4D04B252-76CF-4873-9C9D-1A9F82F4B126}"/>
          </ac:spMkLst>
        </pc:spChg>
        <pc:spChg chg="add del mod">
          <ac:chgData name="熊谷 渉" userId="b7a4e8598c9bd55e" providerId="LiveId" clId="{34C4EE24-7BF3-4B55-A52B-17325F38CB2B}" dt="2021-12-26T07:24:30.229" v="6813" actId="478"/>
          <ac:spMkLst>
            <pc:docMk/>
            <pc:sldMk cId="4044733145" sldId="288"/>
            <ac:spMk id="84" creationId="{0EC84EF0-6D93-4407-96C9-317C5C485385}"/>
          </ac:spMkLst>
        </pc:spChg>
        <pc:spChg chg="add mod">
          <ac:chgData name="熊谷 渉" userId="b7a4e8598c9bd55e" providerId="LiveId" clId="{34C4EE24-7BF3-4B55-A52B-17325F38CB2B}" dt="2021-12-26T07:28:19.801" v="6993" actId="1076"/>
          <ac:spMkLst>
            <pc:docMk/>
            <pc:sldMk cId="4044733145" sldId="288"/>
            <ac:spMk id="85" creationId="{895AE03D-8A11-4889-B1B9-C857C2AF2553}"/>
          </ac:spMkLst>
        </pc:spChg>
        <pc:spChg chg="add mod">
          <ac:chgData name="熊谷 渉" userId="b7a4e8598c9bd55e" providerId="LiveId" clId="{34C4EE24-7BF3-4B55-A52B-17325F38CB2B}" dt="2021-12-26T07:28:52.271" v="7020" actId="1076"/>
          <ac:spMkLst>
            <pc:docMk/>
            <pc:sldMk cId="4044733145" sldId="288"/>
            <ac:spMk id="86" creationId="{3E30AD35-18CE-4B69-BDD3-AC81BBC8580F}"/>
          </ac:spMkLst>
        </pc:spChg>
        <pc:spChg chg="add mod">
          <ac:chgData name="熊谷 渉" userId="b7a4e8598c9bd55e" providerId="LiveId" clId="{34C4EE24-7BF3-4B55-A52B-17325F38CB2B}" dt="2021-12-26T07:28:21.281" v="6994" actId="1076"/>
          <ac:spMkLst>
            <pc:docMk/>
            <pc:sldMk cId="4044733145" sldId="288"/>
            <ac:spMk id="87" creationId="{E18C9BC3-A9E5-4A98-A2A3-C64013EC68CD}"/>
          </ac:spMkLst>
        </pc:spChg>
        <pc:spChg chg="add del mod">
          <ac:chgData name="熊谷 渉" userId="b7a4e8598c9bd55e" providerId="LiveId" clId="{34C4EE24-7BF3-4B55-A52B-17325F38CB2B}" dt="2021-12-26T07:24:54.733" v="6819" actId="478"/>
          <ac:spMkLst>
            <pc:docMk/>
            <pc:sldMk cId="4044733145" sldId="288"/>
            <ac:spMk id="88" creationId="{BCED6356-85F0-43B1-BA67-DD52E10EBA76}"/>
          </ac:spMkLst>
        </pc:spChg>
        <pc:spChg chg="add del mod">
          <ac:chgData name="熊谷 渉" userId="b7a4e8598c9bd55e" providerId="LiveId" clId="{34C4EE24-7BF3-4B55-A52B-17325F38CB2B}" dt="2021-12-26T07:24:58.319" v="6820" actId="478"/>
          <ac:spMkLst>
            <pc:docMk/>
            <pc:sldMk cId="4044733145" sldId="288"/>
            <ac:spMk id="89" creationId="{6D1943FE-7AD7-42D3-8181-D324DB607140}"/>
          </ac:spMkLst>
        </pc:spChg>
        <pc:spChg chg="add del mod">
          <ac:chgData name="熊谷 渉" userId="b7a4e8598c9bd55e" providerId="LiveId" clId="{34C4EE24-7BF3-4B55-A52B-17325F38CB2B}" dt="2021-12-26T07:25:58.056" v="6851" actId="478"/>
          <ac:spMkLst>
            <pc:docMk/>
            <pc:sldMk cId="4044733145" sldId="288"/>
            <ac:spMk id="90" creationId="{71275222-7037-4877-9342-CDE87BDA4A65}"/>
          </ac:spMkLst>
        </pc:spChg>
        <pc:spChg chg="add del mod">
          <ac:chgData name="熊谷 渉" userId="b7a4e8598c9bd55e" providerId="LiveId" clId="{34C4EE24-7BF3-4B55-A52B-17325F38CB2B}" dt="2021-12-26T07:25:28.809" v="6835" actId="478"/>
          <ac:spMkLst>
            <pc:docMk/>
            <pc:sldMk cId="4044733145" sldId="288"/>
            <ac:spMk id="91" creationId="{1F272AD0-5556-42B1-8E2F-9D2874EB5F5F}"/>
          </ac:spMkLst>
        </pc:spChg>
        <pc:spChg chg="add del mod">
          <ac:chgData name="熊谷 渉" userId="b7a4e8598c9bd55e" providerId="LiveId" clId="{34C4EE24-7BF3-4B55-A52B-17325F38CB2B}" dt="2021-12-26T07:25:30.651" v="6836" actId="478"/>
          <ac:spMkLst>
            <pc:docMk/>
            <pc:sldMk cId="4044733145" sldId="288"/>
            <ac:spMk id="92" creationId="{4338DFF1-434F-4E9C-AE7A-3B1BF75A85B6}"/>
          </ac:spMkLst>
        </pc:spChg>
        <pc:spChg chg="add del mod">
          <ac:chgData name="熊谷 渉" userId="b7a4e8598c9bd55e" providerId="LiveId" clId="{34C4EE24-7BF3-4B55-A52B-17325F38CB2B}" dt="2021-12-26T07:25:43.413" v="6846" actId="478"/>
          <ac:spMkLst>
            <pc:docMk/>
            <pc:sldMk cId="4044733145" sldId="288"/>
            <ac:spMk id="93" creationId="{D13BED31-067A-4B6B-B480-2BEE2D1C951B}"/>
          </ac:spMkLst>
        </pc:spChg>
        <pc:spChg chg="add del mod">
          <ac:chgData name="熊谷 渉" userId="b7a4e8598c9bd55e" providerId="LiveId" clId="{34C4EE24-7BF3-4B55-A52B-17325F38CB2B}" dt="2021-12-26T07:25:43.413" v="6846" actId="478"/>
          <ac:spMkLst>
            <pc:docMk/>
            <pc:sldMk cId="4044733145" sldId="288"/>
            <ac:spMk id="94" creationId="{CBBFFBEF-6EB4-4ED6-9CC7-18200A90C24F}"/>
          </ac:spMkLst>
        </pc:spChg>
        <pc:spChg chg="add del mod">
          <ac:chgData name="熊谷 渉" userId="b7a4e8598c9bd55e" providerId="LiveId" clId="{34C4EE24-7BF3-4B55-A52B-17325F38CB2B}" dt="2021-12-26T07:25:58.056" v="6851" actId="478"/>
          <ac:spMkLst>
            <pc:docMk/>
            <pc:sldMk cId="4044733145" sldId="288"/>
            <ac:spMk id="95" creationId="{C27A45DF-0DB0-45EC-8CC6-20873EFCCBC8}"/>
          </ac:spMkLst>
        </pc:spChg>
        <pc:spChg chg="add del mod">
          <ac:chgData name="熊谷 渉" userId="b7a4e8598c9bd55e" providerId="LiveId" clId="{34C4EE24-7BF3-4B55-A52B-17325F38CB2B}" dt="2021-12-26T07:25:40.422" v="6845" actId="478"/>
          <ac:spMkLst>
            <pc:docMk/>
            <pc:sldMk cId="4044733145" sldId="288"/>
            <ac:spMk id="96" creationId="{27B163AB-35A0-45AC-98EA-D31FBD476D83}"/>
          </ac:spMkLst>
        </pc:spChg>
        <pc:spChg chg="add mod">
          <ac:chgData name="熊谷 渉" userId="b7a4e8598c9bd55e" providerId="LiveId" clId="{34C4EE24-7BF3-4B55-A52B-17325F38CB2B}" dt="2021-12-26T07:28:56.371" v="7023" actId="1076"/>
          <ac:spMkLst>
            <pc:docMk/>
            <pc:sldMk cId="4044733145" sldId="288"/>
            <ac:spMk id="97" creationId="{673FC0B1-7721-4319-A919-88727B414617}"/>
          </ac:spMkLst>
        </pc:spChg>
        <pc:spChg chg="add mod">
          <ac:chgData name="熊谷 渉" userId="b7a4e8598c9bd55e" providerId="LiveId" clId="{34C4EE24-7BF3-4B55-A52B-17325F38CB2B}" dt="2021-12-26T07:28:55.051" v="7022" actId="1076"/>
          <ac:spMkLst>
            <pc:docMk/>
            <pc:sldMk cId="4044733145" sldId="288"/>
            <ac:spMk id="98" creationId="{193C1F85-CC3E-4BE6-B72A-ECE5B635ABE7}"/>
          </ac:spMkLst>
        </pc:spChg>
        <pc:spChg chg="add mod">
          <ac:chgData name="熊谷 渉" userId="b7a4e8598c9bd55e" providerId="LiveId" clId="{34C4EE24-7BF3-4B55-A52B-17325F38CB2B}" dt="2021-12-26T07:28:53.641" v="7021" actId="1076"/>
          <ac:spMkLst>
            <pc:docMk/>
            <pc:sldMk cId="4044733145" sldId="288"/>
            <ac:spMk id="99" creationId="{30B08A2D-75F5-4460-9CAC-0DEB16A2318D}"/>
          </ac:spMkLst>
        </pc:spChg>
        <pc:spChg chg="add mod">
          <ac:chgData name="熊谷 渉" userId="b7a4e8598c9bd55e" providerId="LiveId" clId="{34C4EE24-7BF3-4B55-A52B-17325F38CB2B}" dt="2021-12-26T07:28:26.509" v="6997" actId="1076"/>
          <ac:spMkLst>
            <pc:docMk/>
            <pc:sldMk cId="4044733145" sldId="288"/>
            <ac:spMk id="100" creationId="{CAACFB3F-4BD6-441D-BE3E-2AB9DC779213}"/>
          </ac:spMkLst>
        </pc:spChg>
        <pc:spChg chg="add mod">
          <ac:chgData name="熊谷 渉" userId="b7a4e8598c9bd55e" providerId="LiveId" clId="{34C4EE24-7BF3-4B55-A52B-17325F38CB2B}" dt="2021-12-26T07:26:59.341" v="6915" actId="1038"/>
          <ac:spMkLst>
            <pc:docMk/>
            <pc:sldMk cId="4044733145" sldId="288"/>
            <ac:spMk id="101" creationId="{678095C4-DEFF-479F-9049-1DB9FBFF9C2D}"/>
          </ac:spMkLst>
        </pc:spChg>
        <pc:spChg chg="add mod">
          <ac:chgData name="熊谷 渉" userId="b7a4e8598c9bd55e" providerId="LiveId" clId="{34C4EE24-7BF3-4B55-A52B-17325F38CB2B}" dt="2021-12-26T07:28:58.490" v="7024" actId="1076"/>
          <ac:spMkLst>
            <pc:docMk/>
            <pc:sldMk cId="4044733145" sldId="288"/>
            <ac:spMk id="102" creationId="{803BC24A-9999-4749-99CC-FA317CDFDA27}"/>
          </ac:spMkLst>
        </pc:spChg>
        <pc:spChg chg="add mod">
          <ac:chgData name="熊谷 渉" userId="b7a4e8598c9bd55e" providerId="LiveId" clId="{34C4EE24-7BF3-4B55-A52B-17325F38CB2B}" dt="2021-12-26T07:26:59.341" v="6915" actId="1038"/>
          <ac:spMkLst>
            <pc:docMk/>
            <pc:sldMk cId="4044733145" sldId="288"/>
            <ac:spMk id="103" creationId="{C45DF534-CC00-4A3E-8020-F91F8C4837CA}"/>
          </ac:spMkLst>
        </pc:spChg>
        <pc:spChg chg="add mod">
          <ac:chgData name="熊谷 渉" userId="b7a4e8598c9bd55e" providerId="LiveId" clId="{34C4EE24-7BF3-4B55-A52B-17325F38CB2B}" dt="2021-12-26T07:28:32.723" v="7002" actId="1076"/>
          <ac:spMkLst>
            <pc:docMk/>
            <pc:sldMk cId="4044733145" sldId="288"/>
            <ac:spMk id="104" creationId="{C1B6E706-ACC0-4BDC-98CE-1C9013123332}"/>
          </ac:spMkLst>
        </pc:spChg>
        <pc:spChg chg="add mod">
          <ac:chgData name="熊谷 渉" userId="b7a4e8598c9bd55e" providerId="LiveId" clId="{34C4EE24-7BF3-4B55-A52B-17325F38CB2B}" dt="2021-12-26T07:28:47.263" v="7017" actId="1076"/>
          <ac:spMkLst>
            <pc:docMk/>
            <pc:sldMk cId="4044733145" sldId="288"/>
            <ac:spMk id="105" creationId="{9054E53D-9861-4F52-AE6B-3CED725B668F}"/>
          </ac:spMkLst>
        </pc:spChg>
        <pc:spChg chg="add mod">
          <ac:chgData name="熊谷 渉" userId="b7a4e8598c9bd55e" providerId="LiveId" clId="{34C4EE24-7BF3-4B55-A52B-17325F38CB2B}" dt="2021-12-26T07:48:40.721" v="7637" actId="1035"/>
          <ac:spMkLst>
            <pc:docMk/>
            <pc:sldMk cId="4044733145" sldId="288"/>
            <ac:spMk id="106" creationId="{F62C6060-078F-4549-9D96-C9C42DD906E6}"/>
          </ac:spMkLst>
        </pc:spChg>
        <pc:spChg chg="add mod">
          <ac:chgData name="熊谷 渉" userId="b7a4e8598c9bd55e" providerId="LiveId" clId="{34C4EE24-7BF3-4B55-A52B-17325F38CB2B}" dt="2021-12-26T07:50:02.791" v="7791" actId="1038"/>
          <ac:spMkLst>
            <pc:docMk/>
            <pc:sldMk cId="4044733145" sldId="288"/>
            <ac:spMk id="107" creationId="{83DBD58C-9868-41B1-BAA0-936A83E03772}"/>
          </ac:spMkLst>
        </pc:spChg>
        <pc:spChg chg="add del mod">
          <ac:chgData name="熊谷 渉" userId="b7a4e8598c9bd55e" providerId="LiveId" clId="{34C4EE24-7BF3-4B55-A52B-17325F38CB2B}" dt="2021-12-26T07:34:51.279" v="7129" actId="478"/>
          <ac:spMkLst>
            <pc:docMk/>
            <pc:sldMk cId="4044733145" sldId="288"/>
            <ac:spMk id="108" creationId="{BE7EE19B-D130-47BB-BE0C-EE7F8A930CCB}"/>
          </ac:spMkLst>
        </pc:spChg>
        <pc:spChg chg="add mod">
          <ac:chgData name="熊谷 渉" userId="b7a4e8598c9bd55e" providerId="LiveId" clId="{34C4EE24-7BF3-4B55-A52B-17325F38CB2B}" dt="2021-12-26T07:48:40.721" v="7637" actId="1035"/>
          <ac:spMkLst>
            <pc:docMk/>
            <pc:sldMk cId="4044733145" sldId="288"/>
            <ac:spMk id="109" creationId="{8C1E5AA6-D356-4884-826A-8DBF00E30514}"/>
          </ac:spMkLst>
        </pc:spChg>
        <pc:spChg chg="add mod">
          <ac:chgData name="熊谷 渉" userId="b7a4e8598c9bd55e" providerId="LiveId" clId="{34C4EE24-7BF3-4B55-A52B-17325F38CB2B}" dt="2021-12-26T07:44:49.171" v="7460" actId="20577"/>
          <ac:spMkLst>
            <pc:docMk/>
            <pc:sldMk cId="4044733145" sldId="288"/>
            <ac:spMk id="114" creationId="{16B3B654-3004-42D9-B7B8-E6F9CEB5084F}"/>
          </ac:spMkLst>
        </pc:spChg>
        <pc:spChg chg="add mod">
          <ac:chgData name="熊谷 渉" userId="b7a4e8598c9bd55e" providerId="LiveId" clId="{34C4EE24-7BF3-4B55-A52B-17325F38CB2B}" dt="2021-12-26T07:44:59.050" v="7461" actId="1076"/>
          <ac:spMkLst>
            <pc:docMk/>
            <pc:sldMk cId="4044733145" sldId="288"/>
            <ac:spMk id="115" creationId="{8845FD69-7D68-4A04-80EC-6F4E759F30D3}"/>
          </ac:spMkLst>
        </pc:spChg>
        <pc:spChg chg="add mod">
          <ac:chgData name="熊谷 渉" userId="b7a4e8598c9bd55e" providerId="LiveId" clId="{34C4EE24-7BF3-4B55-A52B-17325F38CB2B}" dt="2021-12-26T07:43:39.165" v="7447" actId="1076"/>
          <ac:spMkLst>
            <pc:docMk/>
            <pc:sldMk cId="4044733145" sldId="288"/>
            <ac:spMk id="116" creationId="{83D9C127-ED3A-4885-911E-FB2BCA7B12A6}"/>
          </ac:spMkLst>
        </pc:spChg>
        <pc:spChg chg="add mod">
          <ac:chgData name="熊谷 渉" userId="b7a4e8598c9bd55e" providerId="LiveId" clId="{34C4EE24-7BF3-4B55-A52B-17325F38CB2B}" dt="2021-12-26T07:43:30.778" v="7444" actId="20577"/>
          <ac:spMkLst>
            <pc:docMk/>
            <pc:sldMk cId="4044733145" sldId="288"/>
            <ac:spMk id="117" creationId="{9AA31CFB-0D6C-4A12-837D-CB52C4097F52}"/>
          </ac:spMkLst>
        </pc:spChg>
        <pc:spChg chg="add mod">
          <ac:chgData name="熊谷 渉" userId="b7a4e8598c9bd55e" providerId="LiveId" clId="{34C4EE24-7BF3-4B55-A52B-17325F38CB2B}" dt="2021-12-26T07:43:33.954" v="7445" actId="1076"/>
          <ac:spMkLst>
            <pc:docMk/>
            <pc:sldMk cId="4044733145" sldId="288"/>
            <ac:spMk id="118" creationId="{0506C1EE-5BFF-4E31-A1D3-CDAE08DCD7EE}"/>
          </ac:spMkLst>
        </pc:spChg>
        <pc:spChg chg="add mod">
          <ac:chgData name="熊谷 渉" userId="b7a4e8598c9bd55e" providerId="LiveId" clId="{34C4EE24-7BF3-4B55-A52B-17325F38CB2B}" dt="2021-12-26T07:48:54.789" v="7696" actId="1035"/>
          <ac:spMkLst>
            <pc:docMk/>
            <pc:sldMk cId="4044733145" sldId="288"/>
            <ac:spMk id="119" creationId="{3189EBF9-1761-46BC-A389-E931AD2A86BB}"/>
          </ac:spMkLst>
        </pc:spChg>
        <pc:spChg chg="add mod">
          <ac:chgData name="熊谷 渉" userId="b7a4e8598c9bd55e" providerId="LiveId" clId="{34C4EE24-7BF3-4B55-A52B-17325F38CB2B}" dt="2021-12-26T07:49:49.022" v="7785" actId="1035"/>
          <ac:spMkLst>
            <pc:docMk/>
            <pc:sldMk cId="4044733145" sldId="288"/>
            <ac:spMk id="121" creationId="{069359FA-9464-4421-BEB4-716207ADC862}"/>
          </ac:spMkLst>
        </pc:spChg>
        <pc:spChg chg="add mod">
          <ac:chgData name="熊谷 渉" userId="b7a4e8598c9bd55e" providerId="LiveId" clId="{34C4EE24-7BF3-4B55-A52B-17325F38CB2B}" dt="2021-12-26T07:49:49.022" v="7785" actId="1035"/>
          <ac:spMkLst>
            <pc:docMk/>
            <pc:sldMk cId="4044733145" sldId="288"/>
            <ac:spMk id="122" creationId="{1DC574DD-CDE6-40FC-96A4-C4D98F182155}"/>
          </ac:spMkLst>
        </pc:spChg>
        <pc:cxnChg chg="del mod">
          <ac:chgData name="熊谷 渉" userId="b7a4e8598c9bd55e" providerId="LiveId" clId="{34C4EE24-7BF3-4B55-A52B-17325F38CB2B}" dt="2021-12-26T07:07:47.858" v="6190" actId="478"/>
          <ac:cxnSpMkLst>
            <pc:docMk/>
            <pc:sldMk cId="4044733145" sldId="288"/>
            <ac:cxnSpMk id="30" creationId="{2908A58E-D1D3-4390-8BC9-090352BF259C}"/>
          </ac:cxnSpMkLst>
        </pc:cxnChg>
        <pc:cxnChg chg="del">
          <ac:chgData name="熊谷 渉" userId="b7a4e8598c9bd55e" providerId="LiveId" clId="{34C4EE24-7BF3-4B55-A52B-17325F38CB2B}" dt="2021-12-26T07:02:22.304" v="6011" actId="478"/>
          <ac:cxnSpMkLst>
            <pc:docMk/>
            <pc:sldMk cId="4044733145" sldId="288"/>
            <ac:cxnSpMk id="33" creationId="{DDEF0FB6-22FC-4B6B-9C5B-75317748781A}"/>
          </ac:cxnSpMkLst>
        </pc:cxnChg>
        <pc:cxnChg chg="add mod">
          <ac:chgData name="熊谷 渉" userId="b7a4e8598c9bd55e" providerId="LiveId" clId="{34C4EE24-7BF3-4B55-A52B-17325F38CB2B}" dt="2021-12-26T07:48:40.721" v="7637" actId="1035"/>
          <ac:cxnSpMkLst>
            <pc:docMk/>
            <pc:sldMk cId="4044733145" sldId="288"/>
            <ac:cxnSpMk id="110" creationId="{CC70B25E-B653-4B5E-9FD7-83C7F7387B84}"/>
          </ac:cxnSpMkLst>
        </pc:cxnChg>
        <pc:cxnChg chg="add del mod">
          <ac:chgData name="熊谷 渉" userId="b7a4e8598c9bd55e" providerId="LiveId" clId="{34C4EE24-7BF3-4B55-A52B-17325F38CB2B}" dt="2021-12-26T07:38:30.131" v="7221" actId="478"/>
          <ac:cxnSpMkLst>
            <pc:docMk/>
            <pc:sldMk cId="4044733145" sldId="288"/>
            <ac:cxnSpMk id="111" creationId="{3D800467-C46F-4604-8C9C-8BCC9ACD64C9}"/>
          </ac:cxnSpMkLst>
        </pc:cxnChg>
        <pc:cxnChg chg="add mod">
          <ac:chgData name="熊谷 渉" userId="b7a4e8598c9bd55e" providerId="LiveId" clId="{34C4EE24-7BF3-4B55-A52B-17325F38CB2B}" dt="2021-12-26T07:48:40.721" v="7637" actId="1035"/>
          <ac:cxnSpMkLst>
            <pc:docMk/>
            <pc:sldMk cId="4044733145" sldId="288"/>
            <ac:cxnSpMk id="112" creationId="{14FFA485-AC05-4CA3-BB8B-4155F1576520}"/>
          </ac:cxnSpMkLst>
        </pc:cxnChg>
        <pc:cxnChg chg="add mod">
          <ac:chgData name="熊谷 渉" userId="b7a4e8598c9bd55e" providerId="LiveId" clId="{34C4EE24-7BF3-4B55-A52B-17325F38CB2B}" dt="2021-12-26T07:49:49.022" v="7785" actId="1035"/>
          <ac:cxnSpMkLst>
            <pc:docMk/>
            <pc:sldMk cId="4044733145" sldId="288"/>
            <ac:cxnSpMk id="113" creationId="{A44B840B-D4AB-4B54-9A8B-15108BD21B9F}"/>
          </ac:cxnSpMkLst>
        </pc:cxnChg>
        <pc:cxnChg chg="add mod">
          <ac:chgData name="熊谷 渉" userId="b7a4e8598c9bd55e" providerId="LiveId" clId="{34C4EE24-7BF3-4B55-A52B-17325F38CB2B}" dt="2021-12-26T07:48:54.789" v="7696" actId="1035"/>
          <ac:cxnSpMkLst>
            <pc:docMk/>
            <pc:sldMk cId="4044733145" sldId="288"/>
            <ac:cxnSpMk id="120" creationId="{0484F5DA-99DF-43B5-83B7-BEDF106C3257}"/>
          </ac:cxnSpMkLst>
        </pc:cxnChg>
      </pc:sldChg>
      <pc:sldChg chg="addSp delSp modSp add mod ord">
        <pc:chgData name="熊谷 渉" userId="b7a4e8598c9bd55e" providerId="LiveId" clId="{34C4EE24-7BF3-4B55-A52B-17325F38CB2B}" dt="2021-12-28T08:27:12.060" v="10059"/>
        <pc:sldMkLst>
          <pc:docMk/>
          <pc:sldMk cId="4229662994" sldId="289"/>
        </pc:sldMkLst>
        <pc:spChg chg="mod">
          <ac:chgData name="熊谷 渉" userId="b7a4e8598c9bd55e" providerId="LiveId" clId="{34C4EE24-7BF3-4B55-A52B-17325F38CB2B}" dt="2021-12-28T08:14:47.283" v="9320" actId="20577"/>
          <ac:spMkLst>
            <pc:docMk/>
            <pc:sldMk cId="4229662994" sldId="289"/>
            <ac:spMk id="2" creationId="{EAD100FC-D919-4390-B62F-A9862C450C4D}"/>
          </ac:spMkLst>
        </pc:spChg>
        <pc:spChg chg="mod">
          <ac:chgData name="熊谷 渉" userId="b7a4e8598c9bd55e" providerId="LiveId" clId="{34C4EE24-7BF3-4B55-A52B-17325F38CB2B}" dt="2021-12-28T08:15:50.517" v="9326" actId="12788"/>
          <ac:spMkLst>
            <pc:docMk/>
            <pc:sldMk cId="4229662994" sldId="289"/>
            <ac:spMk id="12" creationId="{281F7C71-4483-4E4D-AA7F-47852774C996}"/>
          </ac:spMkLst>
        </pc:spChg>
        <pc:spChg chg="mod">
          <ac:chgData name="熊谷 渉" userId="b7a4e8598c9bd55e" providerId="LiveId" clId="{34C4EE24-7BF3-4B55-A52B-17325F38CB2B}" dt="2021-12-28T08:16:39.531" v="9390" actId="1037"/>
          <ac:spMkLst>
            <pc:docMk/>
            <pc:sldMk cId="4229662994" sldId="289"/>
            <ac:spMk id="17" creationId="{3791007C-FE26-4FA2-8FE8-F4D8EEA12DB0}"/>
          </ac:spMkLst>
        </pc:spChg>
        <pc:spChg chg="mod">
          <ac:chgData name="熊谷 渉" userId="b7a4e8598c9bd55e" providerId="LiveId" clId="{34C4EE24-7BF3-4B55-A52B-17325F38CB2B}" dt="2021-12-28T08:12:35.627" v="9281" actId="554"/>
          <ac:spMkLst>
            <pc:docMk/>
            <pc:sldMk cId="4229662994" sldId="289"/>
            <ac:spMk id="18" creationId="{64C1393F-A016-4BFC-A096-A079675AAE60}"/>
          </ac:spMkLst>
        </pc:spChg>
        <pc:spChg chg="del">
          <ac:chgData name="熊谷 渉" userId="b7a4e8598c9bd55e" providerId="LiveId" clId="{34C4EE24-7BF3-4B55-A52B-17325F38CB2B}" dt="2021-12-28T05:19:19.278" v="8048" actId="478"/>
          <ac:spMkLst>
            <pc:docMk/>
            <pc:sldMk cId="4229662994" sldId="289"/>
            <ac:spMk id="20" creationId="{F426E362-BE95-46C9-9C5E-2A6CE67AC4DE}"/>
          </ac:spMkLst>
        </pc:spChg>
        <pc:spChg chg="mod">
          <ac:chgData name="熊谷 渉" userId="b7a4e8598c9bd55e" providerId="LiveId" clId="{34C4EE24-7BF3-4B55-A52B-17325F38CB2B}" dt="2021-12-28T06:05:20.823" v="9146" actId="404"/>
          <ac:spMkLst>
            <pc:docMk/>
            <pc:sldMk cId="4229662994" sldId="289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8T05:19:27.254" v="8050" actId="478"/>
          <ac:spMkLst>
            <pc:docMk/>
            <pc:sldMk cId="4229662994" sldId="289"/>
            <ac:spMk id="23" creationId="{8A331B4A-96F2-4D78-B6CC-29AEB1A1163E}"/>
          </ac:spMkLst>
        </pc:spChg>
        <pc:spChg chg="mod">
          <ac:chgData name="熊谷 渉" userId="b7a4e8598c9bd55e" providerId="LiveId" clId="{34C4EE24-7BF3-4B55-A52B-17325F38CB2B}" dt="2021-12-28T08:15:50.517" v="9326" actId="12788"/>
          <ac:spMkLst>
            <pc:docMk/>
            <pc:sldMk cId="4229662994" sldId="289"/>
            <ac:spMk id="24" creationId="{08324CB8-5FC6-457A-B8C4-C5D9988CB8EF}"/>
          </ac:spMkLst>
        </pc:spChg>
        <pc:spChg chg="del">
          <ac:chgData name="熊谷 渉" userId="b7a4e8598c9bd55e" providerId="LiveId" clId="{34C4EE24-7BF3-4B55-A52B-17325F38CB2B}" dt="2021-12-28T05:19:29.016" v="8051" actId="478"/>
          <ac:spMkLst>
            <pc:docMk/>
            <pc:sldMk cId="4229662994" sldId="289"/>
            <ac:spMk id="26" creationId="{BAEC9AFE-25BA-4797-97DF-0F2A97E707A3}"/>
          </ac:spMkLst>
        </pc:spChg>
        <pc:spChg chg="mod">
          <ac:chgData name="熊谷 渉" userId="b7a4e8598c9bd55e" providerId="LiveId" clId="{34C4EE24-7BF3-4B55-A52B-17325F38CB2B}" dt="2021-12-28T08:16:25.494" v="9377" actId="14100"/>
          <ac:spMkLst>
            <pc:docMk/>
            <pc:sldMk cId="4229662994" sldId="289"/>
            <ac:spMk id="27" creationId="{1379AB58-561A-4F8D-A00B-5BA35422E1DF}"/>
          </ac:spMkLst>
        </pc:spChg>
        <pc:spChg chg="add mod">
          <ac:chgData name="熊谷 渉" userId="b7a4e8598c9bd55e" providerId="LiveId" clId="{34C4EE24-7BF3-4B55-A52B-17325F38CB2B}" dt="2021-12-28T06:23:15.098" v="9278" actId="1036"/>
          <ac:spMkLst>
            <pc:docMk/>
            <pc:sldMk cId="4229662994" sldId="289"/>
            <ac:spMk id="28" creationId="{FA17C417-F10E-45C7-AA28-A996E0066C2B}"/>
          </ac:spMkLst>
        </pc:spChg>
        <pc:spChg chg="del">
          <ac:chgData name="熊谷 渉" userId="b7a4e8598c9bd55e" providerId="LiveId" clId="{34C4EE24-7BF3-4B55-A52B-17325F38CB2B}" dt="2021-12-28T05:17:07.725" v="7876" actId="478"/>
          <ac:spMkLst>
            <pc:docMk/>
            <pc:sldMk cId="4229662994" sldId="289"/>
            <ac:spMk id="29" creationId="{33175122-1BF6-4F5E-A35E-43A723A50616}"/>
          </ac:spMkLst>
        </pc:spChg>
        <pc:spChg chg="del mod">
          <ac:chgData name="熊谷 渉" userId="b7a4e8598c9bd55e" providerId="LiveId" clId="{34C4EE24-7BF3-4B55-A52B-17325F38CB2B}" dt="2021-12-28T05:18:36.343" v="7971" actId="478"/>
          <ac:spMkLst>
            <pc:docMk/>
            <pc:sldMk cId="4229662994" sldId="289"/>
            <ac:spMk id="31" creationId="{75A7F346-81D6-4FD4-BD51-133D68A8F7C0}"/>
          </ac:spMkLst>
        </pc:spChg>
        <pc:spChg chg="mod">
          <ac:chgData name="熊谷 渉" userId="b7a4e8598c9bd55e" providerId="LiveId" clId="{34C4EE24-7BF3-4B55-A52B-17325F38CB2B}" dt="2021-12-28T06:23:15.098" v="9278" actId="1036"/>
          <ac:spMkLst>
            <pc:docMk/>
            <pc:sldMk cId="4229662994" sldId="289"/>
            <ac:spMk id="32" creationId="{40D08C0D-A343-4615-A813-0983377C1F36}"/>
          </ac:spMkLst>
        </pc:spChg>
        <pc:spChg chg="del">
          <ac:chgData name="熊谷 渉" userId="b7a4e8598c9bd55e" providerId="LiveId" clId="{34C4EE24-7BF3-4B55-A52B-17325F38CB2B}" dt="2021-12-28T05:19:23.694" v="8049" actId="478"/>
          <ac:spMkLst>
            <pc:docMk/>
            <pc:sldMk cId="4229662994" sldId="289"/>
            <ac:spMk id="35" creationId="{42E83CB5-2D8B-4C00-B497-2F40020BDB42}"/>
          </ac:spMkLst>
        </pc:spChg>
        <pc:spChg chg="add mod">
          <ac:chgData name="熊谷 渉" userId="b7a4e8598c9bd55e" providerId="LiveId" clId="{34C4EE24-7BF3-4B55-A52B-17325F38CB2B}" dt="2021-12-28T06:23:15.098" v="9278" actId="1036"/>
          <ac:spMkLst>
            <pc:docMk/>
            <pc:sldMk cId="4229662994" sldId="289"/>
            <ac:spMk id="36" creationId="{EF123D44-1B4B-403F-87AF-9BEB17293B98}"/>
          </ac:spMkLst>
        </pc:spChg>
        <pc:spChg chg="add mod">
          <ac:chgData name="熊谷 渉" userId="b7a4e8598c9bd55e" providerId="LiveId" clId="{34C4EE24-7BF3-4B55-A52B-17325F38CB2B}" dt="2021-12-28T08:15:29.106" v="9323" actId="12789"/>
          <ac:spMkLst>
            <pc:docMk/>
            <pc:sldMk cId="4229662994" sldId="289"/>
            <ac:spMk id="37" creationId="{748C86D9-F83F-4029-8441-F455CE7FF7FF}"/>
          </ac:spMkLst>
        </pc:spChg>
        <pc:spChg chg="del">
          <ac:chgData name="熊谷 渉" userId="b7a4e8598c9bd55e" providerId="LiveId" clId="{34C4EE24-7BF3-4B55-A52B-17325F38CB2B}" dt="2021-12-28T05:19:23.694" v="8049" actId="478"/>
          <ac:spMkLst>
            <pc:docMk/>
            <pc:sldMk cId="4229662994" sldId="289"/>
            <ac:spMk id="38" creationId="{3E214DD3-D3A6-4693-8495-01D5B85630D3}"/>
          </ac:spMkLst>
        </pc:spChg>
        <pc:spChg chg="del">
          <ac:chgData name="熊谷 渉" userId="b7a4e8598c9bd55e" providerId="LiveId" clId="{34C4EE24-7BF3-4B55-A52B-17325F38CB2B}" dt="2021-12-28T05:19:23.694" v="8049" actId="478"/>
          <ac:spMkLst>
            <pc:docMk/>
            <pc:sldMk cId="4229662994" sldId="289"/>
            <ac:spMk id="39" creationId="{9BA978EA-53B9-40B5-B683-18795BA927E6}"/>
          </ac:spMkLst>
        </pc:spChg>
        <pc:spChg chg="del">
          <ac:chgData name="熊谷 渉" userId="b7a4e8598c9bd55e" providerId="LiveId" clId="{34C4EE24-7BF3-4B55-A52B-17325F38CB2B}" dt="2021-12-28T05:19:27.254" v="8050" actId="478"/>
          <ac:spMkLst>
            <pc:docMk/>
            <pc:sldMk cId="4229662994" sldId="289"/>
            <ac:spMk id="40" creationId="{C5F8F8E3-FF3E-4557-A4AC-BA26FFC03894}"/>
          </ac:spMkLst>
        </pc:spChg>
        <pc:spChg chg="del">
          <ac:chgData name="熊谷 渉" userId="b7a4e8598c9bd55e" providerId="LiveId" clId="{34C4EE24-7BF3-4B55-A52B-17325F38CB2B}" dt="2021-12-28T05:19:27.254" v="8050" actId="478"/>
          <ac:spMkLst>
            <pc:docMk/>
            <pc:sldMk cId="4229662994" sldId="289"/>
            <ac:spMk id="41" creationId="{9DB40F36-9410-47CD-B159-FD8E7B42B56D}"/>
          </ac:spMkLst>
        </pc:spChg>
        <pc:spChg chg="del">
          <ac:chgData name="熊谷 渉" userId="b7a4e8598c9bd55e" providerId="LiveId" clId="{34C4EE24-7BF3-4B55-A52B-17325F38CB2B}" dt="2021-12-28T05:19:27.254" v="8050" actId="478"/>
          <ac:spMkLst>
            <pc:docMk/>
            <pc:sldMk cId="4229662994" sldId="289"/>
            <ac:spMk id="42" creationId="{BDC433E5-4D73-4C20-858D-70464383253F}"/>
          </ac:spMkLst>
        </pc:spChg>
        <pc:spChg chg="add mod">
          <ac:chgData name="熊谷 渉" userId="b7a4e8598c9bd55e" providerId="LiveId" clId="{34C4EE24-7BF3-4B55-A52B-17325F38CB2B}" dt="2021-12-28T08:15:50.517" v="9326" actId="12788"/>
          <ac:spMkLst>
            <pc:docMk/>
            <pc:sldMk cId="4229662994" sldId="289"/>
            <ac:spMk id="43" creationId="{209CF614-918C-4CC5-B996-BF177450750E}"/>
          </ac:spMkLst>
        </pc:spChg>
        <pc:spChg chg="del">
          <ac:chgData name="熊谷 渉" userId="b7a4e8598c9bd55e" providerId="LiveId" clId="{34C4EE24-7BF3-4B55-A52B-17325F38CB2B}" dt="2021-12-28T05:19:27.254" v="8050" actId="478"/>
          <ac:spMkLst>
            <pc:docMk/>
            <pc:sldMk cId="4229662994" sldId="289"/>
            <ac:spMk id="45" creationId="{0B5B6FBE-1DFC-4204-904D-B75AD49ECC7F}"/>
          </ac:spMkLst>
        </pc:spChg>
        <pc:spChg chg="add mod">
          <ac:chgData name="熊谷 渉" userId="b7a4e8598c9bd55e" providerId="LiveId" clId="{34C4EE24-7BF3-4B55-A52B-17325F38CB2B}" dt="2021-12-28T08:16:39.531" v="9390" actId="1037"/>
          <ac:spMkLst>
            <pc:docMk/>
            <pc:sldMk cId="4229662994" sldId="289"/>
            <ac:spMk id="46" creationId="{892EA8DB-8773-4C58-8000-0B66BA1C55E9}"/>
          </ac:spMkLst>
        </pc:spChg>
        <pc:spChg chg="add del mod">
          <ac:chgData name="熊谷 渉" userId="b7a4e8598c9bd55e" providerId="LiveId" clId="{34C4EE24-7BF3-4B55-A52B-17325F38CB2B}" dt="2021-12-28T05:32:08.057" v="8400" actId="478"/>
          <ac:spMkLst>
            <pc:docMk/>
            <pc:sldMk cId="4229662994" sldId="289"/>
            <ac:spMk id="48" creationId="{EF78DCC6-3944-41C5-AAA1-FFCA64CDBE46}"/>
          </ac:spMkLst>
        </pc:spChg>
        <pc:spChg chg="add del mod">
          <ac:chgData name="熊谷 渉" userId="b7a4e8598c9bd55e" providerId="LiveId" clId="{34C4EE24-7BF3-4B55-A52B-17325F38CB2B}" dt="2021-12-28T08:13:38.261" v="9293" actId="478"/>
          <ac:spMkLst>
            <pc:docMk/>
            <pc:sldMk cId="4229662994" sldId="289"/>
            <ac:spMk id="49" creationId="{53FECCF1-AB9F-40B6-B1C3-63D74776FCFB}"/>
          </ac:spMkLst>
        </pc:spChg>
        <pc:spChg chg="add mod">
          <ac:chgData name="熊谷 渉" userId="b7a4e8598c9bd55e" providerId="LiveId" clId="{34C4EE24-7BF3-4B55-A52B-17325F38CB2B}" dt="2021-12-28T06:23:15.098" v="9278" actId="1036"/>
          <ac:spMkLst>
            <pc:docMk/>
            <pc:sldMk cId="4229662994" sldId="289"/>
            <ac:spMk id="51" creationId="{E359F92B-2364-4CE6-8CE8-7EC622DC4F26}"/>
          </ac:spMkLst>
        </pc:spChg>
        <pc:spChg chg="add del mod">
          <ac:chgData name="熊谷 渉" userId="b7a4e8598c9bd55e" providerId="LiveId" clId="{34C4EE24-7BF3-4B55-A52B-17325F38CB2B}" dt="2021-12-28T08:13:38.261" v="9293" actId="478"/>
          <ac:spMkLst>
            <pc:docMk/>
            <pc:sldMk cId="4229662994" sldId="289"/>
            <ac:spMk id="52" creationId="{F0AC4998-4E87-4FD3-BC4D-98A8EB47C8A0}"/>
          </ac:spMkLst>
        </pc:spChg>
        <pc:spChg chg="add mod">
          <ac:chgData name="熊谷 渉" userId="b7a4e8598c9bd55e" providerId="LiveId" clId="{34C4EE24-7BF3-4B55-A52B-17325F38CB2B}" dt="2021-12-28T08:19:28.843" v="9470" actId="20577"/>
          <ac:spMkLst>
            <pc:docMk/>
            <pc:sldMk cId="4229662994" sldId="289"/>
            <ac:spMk id="54" creationId="{E6DB9E1F-1093-459E-A538-44E5168CF38F}"/>
          </ac:spMkLst>
        </pc:spChg>
        <pc:spChg chg="add mod">
          <ac:chgData name="熊谷 渉" userId="b7a4e8598c9bd55e" providerId="LiveId" clId="{34C4EE24-7BF3-4B55-A52B-17325F38CB2B}" dt="2021-12-28T08:15:38.013" v="9325" actId="12789"/>
          <ac:spMkLst>
            <pc:docMk/>
            <pc:sldMk cId="4229662994" sldId="289"/>
            <ac:spMk id="55" creationId="{A4216E3D-CDEC-4617-915C-F87ACDD903D7}"/>
          </ac:spMkLst>
        </pc:spChg>
        <pc:spChg chg="add mod">
          <ac:chgData name="熊谷 渉" userId="b7a4e8598c9bd55e" providerId="LiveId" clId="{34C4EE24-7BF3-4B55-A52B-17325F38CB2B}" dt="2021-12-28T08:15:29.106" v="9323" actId="12789"/>
          <ac:spMkLst>
            <pc:docMk/>
            <pc:sldMk cId="4229662994" sldId="289"/>
            <ac:spMk id="56" creationId="{7197C5EE-7848-4D7A-9FFC-3B36CB47B11D}"/>
          </ac:spMkLst>
        </pc:spChg>
        <pc:spChg chg="add del mod">
          <ac:chgData name="熊谷 渉" userId="b7a4e8598c9bd55e" providerId="LiveId" clId="{34C4EE24-7BF3-4B55-A52B-17325F38CB2B}" dt="2021-12-28T08:13:38.261" v="9293" actId="478"/>
          <ac:spMkLst>
            <pc:docMk/>
            <pc:sldMk cId="4229662994" sldId="289"/>
            <ac:spMk id="58" creationId="{9F0BEA81-DF84-4D16-90C9-BCAE968D1759}"/>
          </ac:spMkLst>
        </pc:spChg>
        <pc:spChg chg="add del mod">
          <ac:chgData name="熊谷 渉" userId="b7a4e8598c9bd55e" providerId="LiveId" clId="{34C4EE24-7BF3-4B55-A52B-17325F38CB2B}" dt="2021-12-28T08:13:40.156" v="9294" actId="478"/>
          <ac:spMkLst>
            <pc:docMk/>
            <pc:sldMk cId="4229662994" sldId="289"/>
            <ac:spMk id="59" creationId="{727913B0-8A67-428B-970B-81DA3C7B0062}"/>
          </ac:spMkLst>
        </pc:spChg>
        <pc:spChg chg="add mod">
          <ac:chgData name="熊谷 渉" userId="b7a4e8598c9bd55e" providerId="LiveId" clId="{34C4EE24-7BF3-4B55-A52B-17325F38CB2B}" dt="2021-12-28T08:15:38.013" v="9325" actId="12789"/>
          <ac:spMkLst>
            <pc:docMk/>
            <pc:sldMk cId="4229662994" sldId="289"/>
            <ac:spMk id="60" creationId="{B8C1AF50-B66D-418D-B205-DF0F802E31B6}"/>
          </ac:spMkLst>
        </pc:spChg>
        <pc:spChg chg="add mod">
          <ac:chgData name="熊谷 渉" userId="b7a4e8598c9bd55e" providerId="LiveId" clId="{34C4EE24-7BF3-4B55-A52B-17325F38CB2B}" dt="2021-12-28T08:16:39.531" v="9390" actId="1037"/>
          <ac:spMkLst>
            <pc:docMk/>
            <pc:sldMk cId="4229662994" sldId="289"/>
            <ac:spMk id="63" creationId="{7D02D4AD-8896-4B1A-B4A3-A4E5F50E9570}"/>
          </ac:spMkLst>
        </pc:spChg>
        <pc:spChg chg="add mod">
          <ac:chgData name="熊谷 渉" userId="b7a4e8598c9bd55e" providerId="LiveId" clId="{34C4EE24-7BF3-4B55-A52B-17325F38CB2B}" dt="2021-12-28T08:19:36.965" v="9477" actId="1036"/>
          <ac:spMkLst>
            <pc:docMk/>
            <pc:sldMk cId="4229662994" sldId="289"/>
            <ac:spMk id="64" creationId="{06A8C1A8-9011-47D5-8AE5-357CB8AF0D81}"/>
          </ac:spMkLst>
        </pc:spChg>
        <pc:spChg chg="add mod">
          <ac:chgData name="熊谷 渉" userId="b7a4e8598c9bd55e" providerId="LiveId" clId="{34C4EE24-7BF3-4B55-A52B-17325F38CB2B}" dt="2021-12-28T08:19:36.965" v="9477" actId="1036"/>
          <ac:spMkLst>
            <pc:docMk/>
            <pc:sldMk cId="4229662994" sldId="289"/>
            <ac:spMk id="65" creationId="{BF9FFDCD-9B8D-4129-BED6-645585F34C4E}"/>
          </ac:spMkLst>
        </pc:spChg>
        <pc:spChg chg="add mod">
          <ac:chgData name="熊谷 渉" userId="b7a4e8598c9bd55e" providerId="LiveId" clId="{34C4EE24-7BF3-4B55-A52B-17325F38CB2B}" dt="2021-12-28T08:19:52.705" v="9519" actId="20577"/>
          <ac:spMkLst>
            <pc:docMk/>
            <pc:sldMk cId="4229662994" sldId="289"/>
            <ac:spMk id="66" creationId="{EDDCB549-DAB4-4D44-ACD8-A3C9B95B2BBC}"/>
          </ac:spMkLst>
        </pc:spChg>
        <pc:picChg chg="add mod">
          <ac:chgData name="熊谷 渉" userId="b7a4e8598c9bd55e" providerId="LiveId" clId="{34C4EE24-7BF3-4B55-A52B-17325F38CB2B}" dt="2021-12-28T06:23:15.098" v="9278" actId="1036"/>
          <ac:picMkLst>
            <pc:docMk/>
            <pc:sldMk cId="4229662994" sldId="289"/>
            <ac:picMk id="7" creationId="{F5D09993-A1F6-4D1B-B9E2-60ACC1843A11}"/>
          </ac:picMkLst>
        </pc:picChg>
        <pc:picChg chg="add mod">
          <ac:chgData name="熊谷 渉" userId="b7a4e8598c9bd55e" providerId="LiveId" clId="{34C4EE24-7BF3-4B55-A52B-17325F38CB2B}" dt="2021-12-28T08:18:52.917" v="9429" actId="1035"/>
          <ac:picMkLst>
            <pc:docMk/>
            <pc:sldMk cId="4229662994" sldId="289"/>
            <ac:picMk id="47" creationId="{18E1C2D1-5230-4EE5-BA00-EC1C5FE9E1A3}"/>
          </ac:picMkLst>
        </pc:picChg>
        <pc:picChg chg="add del mod">
          <ac:chgData name="熊谷 渉" userId="b7a4e8598c9bd55e" providerId="LiveId" clId="{34C4EE24-7BF3-4B55-A52B-17325F38CB2B}" dt="2021-12-28T05:34:45.991" v="8594" actId="478"/>
          <ac:picMkLst>
            <pc:docMk/>
            <pc:sldMk cId="4229662994" sldId="289"/>
            <ac:picMk id="50" creationId="{03488E75-61DE-4BAC-A60F-38A0A9CE3EA5}"/>
          </ac:picMkLst>
        </pc:picChg>
        <pc:picChg chg="add mod ord modCrop">
          <ac:chgData name="熊谷 渉" userId="b7a4e8598c9bd55e" providerId="LiveId" clId="{34C4EE24-7BF3-4B55-A52B-17325F38CB2B}" dt="2021-12-28T08:23:21.805" v="9578" actId="167"/>
          <ac:picMkLst>
            <pc:docMk/>
            <pc:sldMk cId="4229662994" sldId="289"/>
            <ac:picMk id="53" creationId="{52611A86-31AC-4BEE-B5CA-D864B4DA68A0}"/>
          </ac:picMkLst>
        </pc:picChg>
        <pc:cxnChg chg="mod">
          <ac:chgData name="熊谷 渉" userId="b7a4e8598c9bd55e" providerId="LiveId" clId="{34C4EE24-7BF3-4B55-A52B-17325F38CB2B}" dt="2021-12-28T08:12:26.414" v="9280" actId="555"/>
          <ac:cxnSpMkLst>
            <pc:docMk/>
            <pc:sldMk cId="4229662994" sldId="289"/>
            <ac:cxnSpMk id="30" creationId="{2908A58E-D1D3-4390-8BC9-090352BF259C}"/>
          </ac:cxnSpMkLst>
        </pc:cxnChg>
        <pc:cxnChg chg="del mod">
          <ac:chgData name="熊谷 渉" userId="b7a4e8598c9bd55e" providerId="LiveId" clId="{34C4EE24-7BF3-4B55-A52B-17325F38CB2B}" dt="2021-12-28T05:52:58.205" v="8838" actId="478"/>
          <ac:cxnSpMkLst>
            <pc:docMk/>
            <pc:sldMk cId="4229662994" sldId="289"/>
            <ac:cxnSpMk id="33" creationId="{DDEF0FB6-22FC-4B6B-9C5B-75317748781A}"/>
          </ac:cxnSpMkLst>
        </pc:cxnChg>
        <pc:cxnChg chg="add mod">
          <ac:chgData name="熊谷 渉" userId="b7a4e8598c9bd55e" providerId="LiveId" clId="{34C4EE24-7BF3-4B55-A52B-17325F38CB2B}" dt="2021-12-28T08:12:59.792" v="9285" actId="14100"/>
          <ac:cxnSpMkLst>
            <pc:docMk/>
            <pc:sldMk cId="4229662994" sldId="289"/>
            <ac:cxnSpMk id="34" creationId="{7991762B-101C-46F9-8050-90F507FC7E66}"/>
          </ac:cxnSpMkLst>
        </pc:cxnChg>
        <pc:cxnChg chg="add mod ord">
          <ac:chgData name="熊谷 渉" userId="b7a4e8598c9bd55e" providerId="LiveId" clId="{34C4EE24-7BF3-4B55-A52B-17325F38CB2B}" dt="2021-12-28T06:23:15.098" v="9278" actId="1036"/>
          <ac:cxnSpMkLst>
            <pc:docMk/>
            <pc:sldMk cId="4229662994" sldId="289"/>
            <ac:cxnSpMk id="44" creationId="{5D2D85F7-8002-42AB-86D0-89659131AB45}"/>
          </ac:cxnSpMkLst>
        </pc:cxnChg>
        <pc:cxnChg chg="add mod">
          <ac:chgData name="熊谷 渉" userId="b7a4e8598c9bd55e" providerId="LiveId" clId="{34C4EE24-7BF3-4B55-A52B-17325F38CB2B}" dt="2021-12-28T08:12:26.414" v="9280" actId="555"/>
          <ac:cxnSpMkLst>
            <pc:docMk/>
            <pc:sldMk cId="4229662994" sldId="289"/>
            <ac:cxnSpMk id="57" creationId="{E1268619-0AB1-4CEB-9CC0-3249457A0BE4}"/>
          </ac:cxnSpMkLst>
        </pc:cxnChg>
        <pc:cxnChg chg="add mod">
          <ac:chgData name="熊谷 渉" userId="b7a4e8598c9bd55e" providerId="LiveId" clId="{34C4EE24-7BF3-4B55-A52B-17325F38CB2B}" dt="2021-12-28T08:12:52.794" v="9284" actId="1076"/>
          <ac:cxnSpMkLst>
            <pc:docMk/>
            <pc:sldMk cId="4229662994" sldId="289"/>
            <ac:cxnSpMk id="61" creationId="{2F9CAEF6-6D2F-49CA-B61D-1FAA2C04B147}"/>
          </ac:cxnSpMkLst>
        </pc:cxnChg>
        <pc:cxnChg chg="add mod">
          <ac:chgData name="熊谷 渉" userId="b7a4e8598c9bd55e" providerId="LiveId" clId="{34C4EE24-7BF3-4B55-A52B-17325F38CB2B}" dt="2021-12-28T08:13:21.796" v="9288" actId="693"/>
          <ac:cxnSpMkLst>
            <pc:docMk/>
            <pc:sldMk cId="4229662994" sldId="289"/>
            <ac:cxnSpMk id="62" creationId="{2A196ACA-3A85-4E79-9C98-1FDCCABDB77A}"/>
          </ac:cxnSpMkLst>
        </pc:cxnChg>
      </pc:sldChg>
      <pc:sldChg chg="addSp delSp modSp add mod">
        <pc:chgData name="熊谷 渉" userId="b7a4e8598c9bd55e" providerId="LiveId" clId="{34C4EE24-7BF3-4B55-A52B-17325F38CB2B}" dt="2021-12-28T09:00:02.588" v="13305" actId="571"/>
        <pc:sldMkLst>
          <pc:docMk/>
          <pc:sldMk cId="1673444190" sldId="290"/>
        </pc:sldMkLst>
        <pc:spChg chg="mod">
          <ac:chgData name="熊谷 渉" userId="b7a4e8598c9bd55e" providerId="LiveId" clId="{34C4EE24-7BF3-4B55-A52B-17325F38CB2B}" dt="2021-12-28T08:22:41.085" v="9567" actId="20577"/>
          <ac:spMkLst>
            <pc:docMk/>
            <pc:sldMk cId="1673444190" sldId="290"/>
            <ac:spMk id="2" creationId="{EAD100FC-D919-4390-B62F-A9862C450C4D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12" creationId="{281F7C71-4483-4E4D-AA7F-47852774C996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17" creationId="{3791007C-FE26-4FA2-8FE8-F4D8EEA12DB0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18" creationId="{64C1393F-A016-4BFC-A096-A079675AAE60}"/>
          </ac:spMkLst>
        </pc:spChg>
        <pc:spChg chg="mod">
          <ac:chgData name="熊谷 渉" userId="b7a4e8598c9bd55e" providerId="LiveId" clId="{34C4EE24-7BF3-4B55-A52B-17325F38CB2B}" dt="2021-12-28T08:33:18.232" v="10682" actId="403"/>
          <ac:spMkLst>
            <pc:docMk/>
            <pc:sldMk cId="1673444190" sldId="290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24" creationId="{08324CB8-5FC6-457A-B8C4-C5D9988CB8EF}"/>
          </ac:spMkLst>
        </pc:spChg>
        <pc:spChg chg="del mod">
          <ac:chgData name="熊谷 渉" userId="b7a4e8598c9bd55e" providerId="LiveId" clId="{34C4EE24-7BF3-4B55-A52B-17325F38CB2B}" dt="2021-12-28T08:22:43.432" v="9569" actId="478"/>
          <ac:spMkLst>
            <pc:docMk/>
            <pc:sldMk cId="1673444190" sldId="290"/>
            <ac:spMk id="27" creationId="{1379AB58-561A-4F8D-A00B-5BA35422E1DF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28" creationId="{FA17C417-F10E-45C7-AA28-A996E0066C2B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32" creationId="{40D08C0D-A343-4615-A813-0983377C1F36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36" creationId="{EF123D44-1B4B-403F-87AF-9BEB17293B98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37" creationId="{748C86D9-F83F-4029-8441-F455CE7FF7FF}"/>
          </ac:spMkLst>
        </pc:spChg>
        <pc:spChg chg="add mod">
          <ac:chgData name="熊谷 渉" userId="b7a4e8598c9bd55e" providerId="LiveId" clId="{34C4EE24-7BF3-4B55-A52B-17325F38CB2B}" dt="2021-12-28T08:32:43.454" v="10571" actId="14100"/>
          <ac:spMkLst>
            <pc:docMk/>
            <pc:sldMk cId="1673444190" sldId="290"/>
            <ac:spMk id="38" creationId="{84D17072-0D1F-49EA-8D43-2B2AD56FAE37}"/>
          </ac:spMkLst>
        </pc:spChg>
        <pc:spChg chg="add mod">
          <ac:chgData name="熊谷 渉" userId="b7a4e8598c9bd55e" providerId="LiveId" clId="{34C4EE24-7BF3-4B55-A52B-17325F38CB2B}" dt="2021-12-28T08:30:51.071" v="10452" actId="14100"/>
          <ac:spMkLst>
            <pc:docMk/>
            <pc:sldMk cId="1673444190" sldId="290"/>
            <ac:spMk id="39" creationId="{4C02C8BE-EC39-4754-9645-FDFB354DD2A6}"/>
          </ac:spMkLst>
        </pc:spChg>
        <pc:spChg chg="add mod">
          <ac:chgData name="熊谷 渉" userId="b7a4e8598c9bd55e" providerId="LiveId" clId="{34C4EE24-7BF3-4B55-A52B-17325F38CB2B}" dt="2021-12-28T08:32:38.953" v="10570" actId="14100"/>
          <ac:spMkLst>
            <pc:docMk/>
            <pc:sldMk cId="1673444190" sldId="290"/>
            <ac:spMk id="40" creationId="{D8AFFF3B-963E-4BA2-8709-30D0078D58A0}"/>
          </ac:spMkLst>
        </pc:spChg>
        <pc:spChg chg="add mod">
          <ac:chgData name="熊谷 渉" userId="b7a4e8598c9bd55e" providerId="LiveId" clId="{34C4EE24-7BF3-4B55-A52B-17325F38CB2B}" dt="2021-12-28T08:34:41.051" v="10878" actId="14100"/>
          <ac:spMkLst>
            <pc:docMk/>
            <pc:sldMk cId="1673444190" sldId="290"/>
            <ac:spMk id="41" creationId="{4B41E8DD-57C9-47FA-AE3D-C2776DADCB42}"/>
          </ac:spMkLst>
        </pc:spChg>
        <pc:spChg chg="add mod">
          <ac:chgData name="熊谷 渉" userId="b7a4e8598c9bd55e" providerId="LiveId" clId="{34C4EE24-7BF3-4B55-A52B-17325F38CB2B}" dt="2021-12-28T08:34:36.132" v="10876" actId="1076"/>
          <ac:spMkLst>
            <pc:docMk/>
            <pc:sldMk cId="1673444190" sldId="290"/>
            <ac:spMk id="42" creationId="{EA870644-2941-4FED-A41B-4A503051EAB4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43" creationId="{209CF614-918C-4CC5-B996-BF177450750E}"/>
          </ac:spMkLst>
        </pc:spChg>
        <pc:spChg chg="add mod">
          <ac:chgData name="熊谷 渉" userId="b7a4e8598c9bd55e" providerId="LiveId" clId="{34C4EE24-7BF3-4B55-A52B-17325F38CB2B}" dt="2021-12-28T09:00:02.588" v="13305" actId="571"/>
          <ac:spMkLst>
            <pc:docMk/>
            <pc:sldMk cId="1673444190" sldId="290"/>
            <ac:spMk id="45" creationId="{677B47EB-0917-43BC-B414-31D84384CF0F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46" creationId="{892EA8DB-8773-4C58-8000-0B66BA1C55E9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51" creationId="{E359F92B-2364-4CE6-8CE8-7EC622DC4F26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54" creationId="{E6DB9E1F-1093-459E-A538-44E5168CF38F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55" creationId="{A4216E3D-CDEC-4617-915C-F87ACDD903D7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56" creationId="{7197C5EE-7848-4D7A-9FFC-3B36CB47B11D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60" creationId="{B8C1AF50-B66D-418D-B205-DF0F802E31B6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63" creationId="{7D02D4AD-8896-4B1A-B4A3-A4E5F50E9570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64" creationId="{06A8C1A8-9011-47D5-8AE5-357CB8AF0D81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65" creationId="{BF9FFDCD-9B8D-4129-BED6-645585F34C4E}"/>
          </ac:spMkLst>
        </pc:spChg>
        <pc:spChg chg="del">
          <ac:chgData name="熊谷 渉" userId="b7a4e8598c9bd55e" providerId="LiveId" clId="{34C4EE24-7BF3-4B55-A52B-17325F38CB2B}" dt="2021-12-28T08:22:50.386" v="9570" actId="478"/>
          <ac:spMkLst>
            <pc:docMk/>
            <pc:sldMk cId="1673444190" sldId="290"/>
            <ac:spMk id="66" creationId="{EDDCB549-DAB4-4D44-ACD8-A3C9B95B2BBC}"/>
          </ac:spMkLst>
        </pc:spChg>
        <pc:picChg chg="add del mod">
          <ac:chgData name="熊谷 渉" userId="b7a4e8598c9bd55e" providerId="LiveId" clId="{34C4EE24-7BF3-4B55-A52B-17325F38CB2B}" dt="2021-12-28T08:23:26.318" v="9579" actId="478"/>
          <ac:picMkLst>
            <pc:docMk/>
            <pc:sldMk cId="1673444190" sldId="290"/>
            <ac:picMk id="4" creationId="{86B501FC-2C29-4AA6-B5DF-5C8BF591338F}"/>
          </ac:picMkLst>
        </pc:picChg>
        <pc:picChg chg="add mod ord">
          <ac:chgData name="熊谷 渉" userId="b7a4e8598c9bd55e" providerId="LiveId" clId="{34C4EE24-7BF3-4B55-A52B-17325F38CB2B}" dt="2021-12-28T08:30:16.754" v="10414" actId="1076"/>
          <ac:picMkLst>
            <pc:docMk/>
            <pc:sldMk cId="1673444190" sldId="290"/>
            <ac:picMk id="5" creationId="{F73DDA10-8929-4F2F-87F5-5E764C3B6E64}"/>
          </ac:picMkLst>
        </pc:picChg>
        <pc:picChg chg="del">
          <ac:chgData name="熊谷 渉" userId="b7a4e8598c9bd55e" providerId="LiveId" clId="{34C4EE24-7BF3-4B55-A52B-17325F38CB2B}" dt="2021-12-28T08:22:50.386" v="9570" actId="478"/>
          <ac:picMkLst>
            <pc:docMk/>
            <pc:sldMk cId="1673444190" sldId="290"/>
            <ac:picMk id="7" creationId="{F5D09993-A1F6-4D1B-B9E2-60ACC1843A11}"/>
          </ac:picMkLst>
        </pc:picChg>
        <pc:picChg chg="del">
          <ac:chgData name="熊谷 渉" userId="b7a4e8598c9bd55e" providerId="LiveId" clId="{34C4EE24-7BF3-4B55-A52B-17325F38CB2B}" dt="2021-12-28T08:22:50.386" v="9570" actId="478"/>
          <ac:picMkLst>
            <pc:docMk/>
            <pc:sldMk cId="1673444190" sldId="290"/>
            <ac:picMk id="47" creationId="{18E1C2D1-5230-4EE5-BA00-EC1C5FE9E1A3}"/>
          </ac:picMkLst>
        </pc:picChg>
        <pc:picChg chg="del">
          <ac:chgData name="熊谷 渉" userId="b7a4e8598c9bd55e" providerId="LiveId" clId="{34C4EE24-7BF3-4B55-A52B-17325F38CB2B}" dt="2021-12-28T08:22:50.386" v="9570" actId="478"/>
          <ac:picMkLst>
            <pc:docMk/>
            <pc:sldMk cId="1673444190" sldId="290"/>
            <ac:picMk id="53" creationId="{52611A86-31AC-4BEE-B5CA-D864B4DA68A0}"/>
          </ac:picMkLst>
        </pc:picChg>
        <pc:cxnChg chg="del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30" creationId="{2908A58E-D1D3-4390-8BC9-090352BF259C}"/>
          </ac:cxnSpMkLst>
        </pc:cxnChg>
        <pc:cxnChg chg="del mod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34" creationId="{7991762B-101C-46F9-8050-90F507FC7E66}"/>
          </ac:cxnSpMkLst>
        </pc:cxnChg>
        <pc:cxnChg chg="del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44" creationId="{5D2D85F7-8002-42AB-86D0-89659131AB45}"/>
          </ac:cxnSpMkLst>
        </pc:cxnChg>
        <pc:cxnChg chg="del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57" creationId="{E1268619-0AB1-4CEB-9CC0-3249457A0BE4}"/>
          </ac:cxnSpMkLst>
        </pc:cxnChg>
        <pc:cxnChg chg="del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61" creationId="{2F9CAEF6-6D2F-49CA-B61D-1FAA2C04B147}"/>
          </ac:cxnSpMkLst>
        </pc:cxnChg>
        <pc:cxnChg chg="del">
          <ac:chgData name="熊谷 渉" userId="b7a4e8598c9bd55e" providerId="LiveId" clId="{34C4EE24-7BF3-4B55-A52B-17325F38CB2B}" dt="2021-12-28T08:22:50.386" v="9570" actId="478"/>
          <ac:cxnSpMkLst>
            <pc:docMk/>
            <pc:sldMk cId="1673444190" sldId="290"/>
            <ac:cxnSpMk id="62" creationId="{2A196ACA-3A85-4E79-9C98-1FDCCABDB77A}"/>
          </ac:cxnSpMkLst>
        </pc:cxnChg>
      </pc:sldChg>
      <pc:sldChg chg="addSp delSp modSp add mod">
        <pc:chgData name="熊谷 渉" userId="b7a4e8598c9bd55e" providerId="LiveId" clId="{34C4EE24-7BF3-4B55-A52B-17325F38CB2B}" dt="2021-12-28T08:45:51.045" v="12052" actId="1076"/>
        <pc:sldMkLst>
          <pc:docMk/>
          <pc:sldMk cId="1111125468" sldId="291"/>
        </pc:sldMkLst>
        <pc:spChg chg="mod">
          <ac:chgData name="熊谷 渉" userId="b7a4e8598c9bd55e" providerId="LiveId" clId="{34C4EE24-7BF3-4B55-A52B-17325F38CB2B}" dt="2021-12-28T08:43:37.464" v="11664" actId="20577"/>
          <ac:spMkLst>
            <pc:docMk/>
            <pc:sldMk cId="1111125468" sldId="291"/>
            <ac:spMk id="2" creationId="{EAD100FC-D919-4390-B62F-A9862C450C4D}"/>
          </ac:spMkLst>
        </pc:spChg>
        <pc:spChg chg="add mod">
          <ac:chgData name="熊谷 渉" userId="b7a4e8598c9bd55e" providerId="LiveId" clId="{34C4EE24-7BF3-4B55-A52B-17325F38CB2B}" dt="2021-12-28T08:44:59.564" v="11959" actId="1036"/>
          <ac:spMkLst>
            <pc:docMk/>
            <pc:sldMk cId="1111125468" sldId="291"/>
            <ac:spMk id="13" creationId="{A80A70A6-DFF3-4BF2-A189-C8CF13483CFD}"/>
          </ac:spMkLst>
        </pc:spChg>
        <pc:spChg chg="add mod">
          <ac:chgData name="熊谷 渉" userId="b7a4e8598c9bd55e" providerId="LiveId" clId="{34C4EE24-7BF3-4B55-A52B-17325F38CB2B}" dt="2021-12-28T08:44:59.564" v="11959" actId="1036"/>
          <ac:spMkLst>
            <pc:docMk/>
            <pc:sldMk cId="1111125468" sldId="291"/>
            <ac:spMk id="15" creationId="{0FE99D2C-1B32-4021-A3F3-AF0A6C856AD6}"/>
          </ac:spMkLst>
        </pc:spChg>
        <pc:spChg chg="mod">
          <ac:chgData name="熊谷 渉" userId="b7a4e8598c9bd55e" providerId="LiveId" clId="{34C4EE24-7BF3-4B55-A52B-17325F38CB2B}" dt="2021-12-28T08:35:46.633" v="10927" actId="20577"/>
          <ac:spMkLst>
            <pc:docMk/>
            <pc:sldMk cId="1111125468" sldId="291"/>
            <ac:spMk id="16" creationId="{86285AA6-97CF-4DDD-A5A8-74AB94B8F267}"/>
          </ac:spMkLst>
        </pc:spChg>
        <pc:spChg chg="add mod">
          <ac:chgData name="熊谷 渉" userId="b7a4e8598c9bd55e" providerId="LiveId" clId="{34C4EE24-7BF3-4B55-A52B-17325F38CB2B}" dt="2021-12-28T08:44:59.564" v="11959" actId="1036"/>
          <ac:spMkLst>
            <pc:docMk/>
            <pc:sldMk cId="1111125468" sldId="291"/>
            <ac:spMk id="17" creationId="{1ACF548E-8B98-467D-AAF3-13005452B857}"/>
          </ac:spMkLst>
        </pc:spChg>
        <pc:spChg chg="add mod">
          <ac:chgData name="熊谷 渉" userId="b7a4e8598c9bd55e" providerId="LiveId" clId="{34C4EE24-7BF3-4B55-A52B-17325F38CB2B}" dt="2021-12-28T08:41:24.732" v="11488" actId="1076"/>
          <ac:spMkLst>
            <pc:docMk/>
            <pc:sldMk cId="1111125468" sldId="291"/>
            <ac:spMk id="20" creationId="{69629F01-16DF-470B-82C7-E99474B63613}"/>
          </ac:spMkLst>
        </pc:spChg>
        <pc:spChg chg="mod">
          <ac:chgData name="熊谷 渉" userId="b7a4e8598c9bd55e" providerId="LiveId" clId="{34C4EE24-7BF3-4B55-A52B-17325F38CB2B}" dt="2021-12-28T08:45:18.381" v="12020" actId="20577"/>
          <ac:spMkLst>
            <pc:docMk/>
            <pc:sldMk cId="1111125468" sldId="291"/>
            <ac:spMk id="21" creationId="{F337D6CF-8660-4BF4-914F-A5EA3410A4AB}"/>
          </ac:spMkLst>
        </pc:spChg>
        <pc:spChg chg="add mod">
          <ac:chgData name="熊谷 渉" userId="b7a4e8598c9bd55e" providerId="LiveId" clId="{34C4EE24-7BF3-4B55-A52B-17325F38CB2B}" dt="2021-12-28T08:38:17.572" v="11191" actId="1076"/>
          <ac:spMkLst>
            <pc:docMk/>
            <pc:sldMk cId="1111125468" sldId="291"/>
            <ac:spMk id="22" creationId="{07E40AD8-DE32-45D0-ACAD-5E7637F910B7}"/>
          </ac:spMkLst>
        </pc:spChg>
        <pc:spChg chg="add mod">
          <ac:chgData name="熊谷 渉" userId="b7a4e8598c9bd55e" providerId="LiveId" clId="{34C4EE24-7BF3-4B55-A52B-17325F38CB2B}" dt="2021-12-28T08:39:03.148" v="11336" actId="1076"/>
          <ac:spMkLst>
            <pc:docMk/>
            <pc:sldMk cId="1111125468" sldId="291"/>
            <ac:spMk id="23" creationId="{27CF87FB-53A4-45C1-9F84-782C41055343}"/>
          </ac:spMkLst>
        </pc:spChg>
        <pc:spChg chg="add mod">
          <ac:chgData name="熊谷 渉" userId="b7a4e8598c9bd55e" providerId="LiveId" clId="{34C4EE24-7BF3-4B55-A52B-17325F38CB2B}" dt="2021-12-28T08:39:45.355" v="11401" actId="1076"/>
          <ac:spMkLst>
            <pc:docMk/>
            <pc:sldMk cId="1111125468" sldId="291"/>
            <ac:spMk id="24" creationId="{5FEE69A8-8AFC-4B0D-BD0B-0019295E7580}"/>
          </ac:spMkLst>
        </pc:spChg>
        <pc:spChg chg="add mod">
          <ac:chgData name="熊谷 渉" userId="b7a4e8598c9bd55e" providerId="LiveId" clId="{34C4EE24-7BF3-4B55-A52B-17325F38CB2B}" dt="2021-12-28T08:40:19.675" v="11422" actId="1076"/>
          <ac:spMkLst>
            <pc:docMk/>
            <pc:sldMk cId="1111125468" sldId="291"/>
            <ac:spMk id="25" creationId="{B668BE3D-9A2A-4A1F-9D9C-57DE542FDDD7}"/>
          </ac:spMkLst>
        </pc:spChg>
        <pc:spChg chg="add mod">
          <ac:chgData name="熊谷 渉" userId="b7a4e8598c9bd55e" providerId="LiveId" clId="{34C4EE24-7BF3-4B55-A52B-17325F38CB2B}" dt="2021-12-28T08:41:19.052" v="11487" actId="1076"/>
          <ac:spMkLst>
            <pc:docMk/>
            <pc:sldMk cId="1111125468" sldId="291"/>
            <ac:spMk id="26" creationId="{38C86CB1-B9B4-434C-86A3-2C534F9AC4DE}"/>
          </ac:spMkLst>
        </pc:spChg>
        <pc:spChg chg="add mod">
          <ac:chgData name="熊谷 渉" userId="b7a4e8598c9bd55e" providerId="LiveId" clId="{34C4EE24-7BF3-4B55-A52B-17325F38CB2B}" dt="2021-12-28T08:40:56.468" v="11464" actId="1076"/>
          <ac:spMkLst>
            <pc:docMk/>
            <pc:sldMk cId="1111125468" sldId="291"/>
            <ac:spMk id="27" creationId="{994D35DB-E611-4FBF-B33D-DB4A7312C2B0}"/>
          </ac:spMkLst>
        </pc:spChg>
        <pc:spChg chg="add mod">
          <ac:chgData name="熊谷 渉" userId="b7a4e8598c9bd55e" providerId="LiveId" clId="{34C4EE24-7BF3-4B55-A52B-17325F38CB2B}" dt="2021-12-28T08:40:54.648" v="11463" actId="1076"/>
          <ac:spMkLst>
            <pc:docMk/>
            <pc:sldMk cId="1111125468" sldId="291"/>
            <ac:spMk id="28" creationId="{8FE0FE6A-19D8-4075-BF68-80A082B6FD91}"/>
          </ac:spMkLst>
        </pc:spChg>
        <pc:spChg chg="add mod">
          <ac:chgData name="熊谷 渉" userId="b7a4e8598c9bd55e" providerId="LiveId" clId="{34C4EE24-7BF3-4B55-A52B-17325F38CB2B}" dt="2021-12-28T08:42:11.359" v="11518" actId="20577"/>
          <ac:spMkLst>
            <pc:docMk/>
            <pc:sldMk cId="1111125468" sldId="291"/>
            <ac:spMk id="29" creationId="{2A9EA123-01A3-48DA-843B-A4527ADDA9C1}"/>
          </ac:spMkLst>
        </pc:spChg>
        <pc:spChg chg="add mod">
          <ac:chgData name="熊谷 渉" userId="b7a4e8598c9bd55e" providerId="LiveId" clId="{34C4EE24-7BF3-4B55-A52B-17325F38CB2B}" dt="2021-12-28T08:42:13.705" v="11524" actId="20577"/>
          <ac:spMkLst>
            <pc:docMk/>
            <pc:sldMk cId="1111125468" sldId="291"/>
            <ac:spMk id="30" creationId="{C73006DA-7CF2-473A-8020-A112DA0C1393}"/>
          </ac:spMkLst>
        </pc:spChg>
        <pc:spChg chg="add mod">
          <ac:chgData name="熊谷 渉" userId="b7a4e8598c9bd55e" providerId="LiveId" clId="{34C4EE24-7BF3-4B55-A52B-17325F38CB2B}" dt="2021-12-28T08:41:44.457" v="11503" actId="1076"/>
          <ac:spMkLst>
            <pc:docMk/>
            <pc:sldMk cId="1111125468" sldId="291"/>
            <ac:spMk id="31" creationId="{6FF43FB4-CA27-4B08-B210-19EB648B0016}"/>
          </ac:spMkLst>
        </pc:spChg>
        <pc:spChg chg="add del mod">
          <ac:chgData name="熊谷 渉" userId="b7a4e8598c9bd55e" providerId="LiveId" clId="{34C4EE24-7BF3-4B55-A52B-17325F38CB2B}" dt="2021-12-28T08:42:02.524" v="11506" actId="478"/>
          <ac:spMkLst>
            <pc:docMk/>
            <pc:sldMk cId="1111125468" sldId="291"/>
            <ac:spMk id="32" creationId="{B71C0BEF-28EF-4B60-9A2A-AEF7F219865E}"/>
          </ac:spMkLst>
        </pc:spChg>
        <pc:spChg chg="add del mod">
          <ac:chgData name="熊谷 渉" userId="b7a4e8598c9bd55e" providerId="LiveId" clId="{34C4EE24-7BF3-4B55-A52B-17325F38CB2B}" dt="2021-12-28T08:42:02.524" v="11506" actId="478"/>
          <ac:spMkLst>
            <pc:docMk/>
            <pc:sldMk cId="1111125468" sldId="291"/>
            <ac:spMk id="33" creationId="{BAA1FA0E-7AB0-4E71-8DB8-240DFFDAAE40}"/>
          </ac:spMkLst>
        </pc:spChg>
        <pc:spChg chg="add mod">
          <ac:chgData name="熊谷 渉" userId="b7a4e8598c9bd55e" providerId="LiveId" clId="{34C4EE24-7BF3-4B55-A52B-17325F38CB2B}" dt="2021-12-28T08:43:26.751" v="11626" actId="1038"/>
          <ac:spMkLst>
            <pc:docMk/>
            <pc:sldMk cId="1111125468" sldId="291"/>
            <ac:spMk id="34" creationId="{67A16800-853C-4AAD-BA82-D037B7FD874E}"/>
          </ac:spMkLst>
        </pc:spChg>
        <pc:spChg chg="add del mod">
          <ac:chgData name="熊谷 渉" userId="b7a4e8598c9bd55e" providerId="LiveId" clId="{34C4EE24-7BF3-4B55-A52B-17325F38CB2B}" dt="2021-12-28T08:42:07.252" v="11509"/>
          <ac:spMkLst>
            <pc:docMk/>
            <pc:sldMk cId="1111125468" sldId="291"/>
            <ac:spMk id="35" creationId="{0431617E-AF4F-461F-A7F6-6907AC066294}"/>
          </ac:spMkLst>
        </pc:spChg>
        <pc:spChg chg="add del mod">
          <ac:chgData name="熊谷 渉" userId="b7a4e8598c9bd55e" providerId="LiveId" clId="{34C4EE24-7BF3-4B55-A52B-17325F38CB2B}" dt="2021-12-28T08:42:07.252" v="11509"/>
          <ac:spMkLst>
            <pc:docMk/>
            <pc:sldMk cId="1111125468" sldId="291"/>
            <ac:spMk id="36" creationId="{1893CA5F-E11D-426B-9102-B469C7831C67}"/>
          </ac:spMkLst>
        </pc:spChg>
        <pc:spChg chg="add del mod">
          <ac:chgData name="熊谷 渉" userId="b7a4e8598c9bd55e" providerId="LiveId" clId="{34C4EE24-7BF3-4B55-A52B-17325F38CB2B}" dt="2021-12-28T08:42:07.252" v="11509"/>
          <ac:spMkLst>
            <pc:docMk/>
            <pc:sldMk cId="1111125468" sldId="291"/>
            <ac:spMk id="37" creationId="{E74C66C9-9345-451E-B8ED-0CB06FF9A849}"/>
          </ac:spMkLst>
        </pc:spChg>
        <pc:spChg chg="del">
          <ac:chgData name="熊谷 渉" userId="b7a4e8598c9bd55e" providerId="LiveId" clId="{34C4EE24-7BF3-4B55-A52B-17325F38CB2B}" dt="2021-12-28T08:36:22.626" v="10939" actId="478"/>
          <ac:spMkLst>
            <pc:docMk/>
            <pc:sldMk cId="1111125468" sldId="291"/>
            <ac:spMk id="38" creationId="{84D17072-0D1F-49EA-8D43-2B2AD56FAE37}"/>
          </ac:spMkLst>
        </pc:spChg>
        <pc:spChg chg="del">
          <ac:chgData name="熊谷 渉" userId="b7a4e8598c9bd55e" providerId="LiveId" clId="{34C4EE24-7BF3-4B55-A52B-17325F38CB2B}" dt="2021-12-28T08:36:22.626" v="10939" actId="478"/>
          <ac:spMkLst>
            <pc:docMk/>
            <pc:sldMk cId="1111125468" sldId="291"/>
            <ac:spMk id="39" creationId="{4C02C8BE-EC39-4754-9645-FDFB354DD2A6}"/>
          </ac:spMkLst>
        </pc:spChg>
        <pc:spChg chg="del">
          <ac:chgData name="熊谷 渉" userId="b7a4e8598c9bd55e" providerId="LiveId" clId="{34C4EE24-7BF3-4B55-A52B-17325F38CB2B}" dt="2021-12-28T08:36:22.626" v="10939" actId="478"/>
          <ac:spMkLst>
            <pc:docMk/>
            <pc:sldMk cId="1111125468" sldId="291"/>
            <ac:spMk id="40" creationId="{D8AFFF3B-963E-4BA2-8709-30D0078D58A0}"/>
          </ac:spMkLst>
        </pc:spChg>
        <pc:spChg chg="del">
          <ac:chgData name="熊谷 渉" userId="b7a4e8598c9bd55e" providerId="LiveId" clId="{34C4EE24-7BF3-4B55-A52B-17325F38CB2B}" dt="2021-12-28T08:36:22.626" v="10939" actId="478"/>
          <ac:spMkLst>
            <pc:docMk/>
            <pc:sldMk cId="1111125468" sldId="291"/>
            <ac:spMk id="41" creationId="{4B41E8DD-57C9-47FA-AE3D-C2776DADCB42}"/>
          </ac:spMkLst>
        </pc:spChg>
        <pc:spChg chg="del">
          <ac:chgData name="熊谷 渉" userId="b7a4e8598c9bd55e" providerId="LiveId" clId="{34C4EE24-7BF3-4B55-A52B-17325F38CB2B}" dt="2021-12-28T08:36:22.626" v="10939" actId="478"/>
          <ac:spMkLst>
            <pc:docMk/>
            <pc:sldMk cId="1111125468" sldId="291"/>
            <ac:spMk id="42" creationId="{EA870644-2941-4FED-A41B-4A503051EAB4}"/>
          </ac:spMkLst>
        </pc:spChg>
        <pc:spChg chg="add mod">
          <ac:chgData name="熊谷 渉" userId="b7a4e8598c9bd55e" providerId="LiveId" clId="{34C4EE24-7BF3-4B55-A52B-17325F38CB2B}" dt="2021-12-28T08:43:23.703" v="11618" actId="1038"/>
          <ac:spMkLst>
            <pc:docMk/>
            <pc:sldMk cId="1111125468" sldId="291"/>
            <ac:spMk id="43" creationId="{48FAFCD0-20E3-4161-836A-5BC270E933BB}"/>
          </ac:spMkLst>
        </pc:spChg>
        <pc:spChg chg="add mod">
          <ac:chgData name="熊谷 渉" userId="b7a4e8598c9bd55e" providerId="LiveId" clId="{34C4EE24-7BF3-4B55-A52B-17325F38CB2B}" dt="2021-12-28T08:42:27.830" v="11528" actId="1076"/>
          <ac:spMkLst>
            <pc:docMk/>
            <pc:sldMk cId="1111125468" sldId="291"/>
            <ac:spMk id="44" creationId="{D1D77103-B365-474A-893B-06CD74B97A2A}"/>
          </ac:spMkLst>
        </pc:spChg>
        <pc:spChg chg="add mod">
          <ac:chgData name="熊谷 渉" userId="b7a4e8598c9bd55e" providerId="LiveId" clId="{34C4EE24-7BF3-4B55-A52B-17325F38CB2B}" dt="2021-12-28T08:42:38.235" v="11550" actId="20577"/>
          <ac:spMkLst>
            <pc:docMk/>
            <pc:sldMk cId="1111125468" sldId="291"/>
            <ac:spMk id="45" creationId="{03E5255E-20A9-4EB2-933A-9F8053E2D18A}"/>
          </ac:spMkLst>
        </pc:spChg>
        <pc:spChg chg="add mod">
          <ac:chgData name="熊谷 渉" userId="b7a4e8598c9bd55e" providerId="LiveId" clId="{34C4EE24-7BF3-4B55-A52B-17325F38CB2B}" dt="2021-12-28T08:43:26.751" v="11626" actId="1038"/>
          <ac:spMkLst>
            <pc:docMk/>
            <pc:sldMk cId="1111125468" sldId="291"/>
            <ac:spMk id="46" creationId="{9EA1E5B1-1B2B-48D2-B268-81868FB98CF5}"/>
          </ac:spMkLst>
        </pc:spChg>
        <pc:spChg chg="add del mod">
          <ac:chgData name="熊谷 渉" userId="b7a4e8598c9bd55e" providerId="LiveId" clId="{34C4EE24-7BF3-4B55-A52B-17325F38CB2B}" dt="2021-12-28T08:43:13.770" v="11597"/>
          <ac:spMkLst>
            <pc:docMk/>
            <pc:sldMk cId="1111125468" sldId="291"/>
            <ac:spMk id="47" creationId="{4257E87F-59D3-49D2-9B89-D98C9AE25EF1}"/>
          </ac:spMkLst>
        </pc:spChg>
        <pc:spChg chg="add mod">
          <ac:chgData name="熊谷 渉" userId="b7a4e8598c9bd55e" providerId="LiveId" clId="{34C4EE24-7BF3-4B55-A52B-17325F38CB2B}" dt="2021-12-28T08:43:23.703" v="11618" actId="1038"/>
          <ac:spMkLst>
            <pc:docMk/>
            <pc:sldMk cId="1111125468" sldId="291"/>
            <ac:spMk id="48" creationId="{353011C9-486E-49FF-9C98-F046E501BFD8}"/>
          </ac:spMkLst>
        </pc:spChg>
        <pc:spChg chg="add mod">
          <ac:chgData name="熊谷 渉" userId="b7a4e8598c9bd55e" providerId="LiveId" clId="{34C4EE24-7BF3-4B55-A52B-17325F38CB2B}" dt="2021-12-28T08:44:46.453" v="11932" actId="1076"/>
          <ac:spMkLst>
            <pc:docMk/>
            <pc:sldMk cId="1111125468" sldId="291"/>
            <ac:spMk id="49" creationId="{25E32729-7414-4DB3-90D4-B3CB2CE5816D}"/>
          </ac:spMkLst>
        </pc:spChg>
        <pc:spChg chg="add mod">
          <ac:chgData name="熊谷 渉" userId="b7a4e8598c9bd55e" providerId="LiveId" clId="{34C4EE24-7BF3-4B55-A52B-17325F38CB2B}" dt="2021-12-28T08:45:44.182" v="12049" actId="1076"/>
          <ac:spMkLst>
            <pc:docMk/>
            <pc:sldMk cId="1111125468" sldId="291"/>
            <ac:spMk id="50" creationId="{FFDAC3F3-F96D-429D-A719-5E4817483094}"/>
          </ac:spMkLst>
        </pc:spChg>
        <pc:spChg chg="add mod">
          <ac:chgData name="熊谷 渉" userId="b7a4e8598c9bd55e" providerId="LiveId" clId="{34C4EE24-7BF3-4B55-A52B-17325F38CB2B}" dt="2021-12-28T08:45:51.045" v="12052" actId="1076"/>
          <ac:spMkLst>
            <pc:docMk/>
            <pc:sldMk cId="1111125468" sldId="291"/>
            <ac:spMk id="51" creationId="{551FE576-9516-46B8-99B8-E88D657F021C}"/>
          </ac:spMkLst>
        </pc:spChg>
        <pc:picChg chg="del mod">
          <ac:chgData name="熊谷 渉" userId="b7a4e8598c9bd55e" providerId="LiveId" clId="{34C4EE24-7BF3-4B55-A52B-17325F38CB2B}" dt="2021-12-28T08:36:00.237" v="10932" actId="478"/>
          <ac:picMkLst>
            <pc:docMk/>
            <pc:sldMk cId="1111125468" sldId="291"/>
            <ac:picMk id="5" creationId="{F73DDA10-8929-4F2F-87F5-5E764C3B6E64}"/>
          </ac:picMkLst>
        </pc:picChg>
        <pc:cxnChg chg="add mod">
          <ac:chgData name="熊谷 渉" userId="b7a4e8598c9bd55e" providerId="LiveId" clId="{34C4EE24-7BF3-4B55-A52B-17325F38CB2B}" dt="2021-12-28T08:37:17.317" v="11076" actId="1076"/>
          <ac:cxnSpMkLst>
            <pc:docMk/>
            <pc:sldMk cId="1111125468" sldId="291"/>
            <ac:cxnSpMk id="18" creationId="{427B458A-AAA1-4790-B41D-C8178E39076C}"/>
          </ac:cxnSpMkLst>
        </pc:cxnChg>
        <pc:cxnChg chg="add mod">
          <ac:chgData name="熊谷 渉" userId="b7a4e8598c9bd55e" providerId="LiveId" clId="{34C4EE24-7BF3-4B55-A52B-17325F38CB2B}" dt="2021-12-28T08:37:19.955" v="11077" actId="1076"/>
          <ac:cxnSpMkLst>
            <pc:docMk/>
            <pc:sldMk cId="1111125468" sldId="291"/>
            <ac:cxnSpMk id="19" creationId="{A2756D4E-A523-40E0-A8C0-E6078D1E8E68}"/>
          </ac:cxnSpMkLst>
        </pc:cxnChg>
      </pc:sldChg>
      <pc:sldChg chg="addSp delSp modSp add mod">
        <pc:chgData name="熊谷 渉" userId="b7a4e8598c9bd55e" providerId="LiveId" clId="{34C4EE24-7BF3-4B55-A52B-17325F38CB2B}" dt="2021-12-28T09:00:23.826" v="13369" actId="1076"/>
        <pc:sldMkLst>
          <pc:docMk/>
          <pc:sldMk cId="2708124566" sldId="292"/>
        </pc:sldMkLst>
        <pc:spChg chg="mod">
          <ac:chgData name="熊谷 渉" userId="b7a4e8598c9bd55e" providerId="LiveId" clId="{34C4EE24-7BF3-4B55-A52B-17325F38CB2B}" dt="2021-12-28T08:53:35.355" v="12836" actId="20577"/>
          <ac:spMkLst>
            <pc:docMk/>
            <pc:sldMk cId="2708124566" sldId="292"/>
            <ac:spMk id="2" creationId="{EAD100FC-D919-4390-B62F-A9862C450C4D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13" creationId="{A80A70A6-DFF3-4BF2-A189-C8CF13483CFD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15" creationId="{0FE99D2C-1B32-4021-A3F3-AF0A6C856AD6}"/>
          </ac:spMkLst>
        </pc:spChg>
        <pc:spChg chg="mod">
          <ac:chgData name="熊谷 渉" userId="b7a4e8598c9bd55e" providerId="LiveId" clId="{34C4EE24-7BF3-4B55-A52B-17325F38CB2B}" dt="2021-12-28T08:46:43.264" v="12079" actId="20577"/>
          <ac:spMkLst>
            <pc:docMk/>
            <pc:sldMk cId="2708124566" sldId="292"/>
            <ac:spMk id="16" creationId="{86285AA6-97CF-4DDD-A5A8-74AB94B8F267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17" creationId="{1ACF548E-8B98-467D-AAF3-13005452B857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0" creationId="{69629F01-16DF-470B-82C7-E99474B63613}"/>
          </ac:spMkLst>
        </pc:spChg>
        <pc:spChg chg="mod">
          <ac:chgData name="熊谷 渉" userId="b7a4e8598c9bd55e" providerId="LiveId" clId="{34C4EE24-7BF3-4B55-A52B-17325F38CB2B}" dt="2021-12-28T08:53:58.265" v="12925" actId="20577"/>
          <ac:spMkLst>
            <pc:docMk/>
            <pc:sldMk cId="2708124566" sldId="292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2" creationId="{07E40AD8-DE32-45D0-ACAD-5E7637F910B7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3" creationId="{27CF87FB-53A4-45C1-9F84-782C41055343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4" creationId="{5FEE69A8-8AFC-4B0D-BD0B-0019295E7580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5" creationId="{B668BE3D-9A2A-4A1F-9D9C-57DE542FDDD7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26" creationId="{38C86CB1-B9B4-434C-86A3-2C534F9AC4DE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27" creationId="{994D35DB-E611-4FBF-B33D-DB4A7312C2B0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28" creationId="{8FE0FE6A-19D8-4075-BF68-80A082B6FD91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29" creationId="{2A9EA123-01A3-48DA-843B-A4527ADDA9C1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30" creationId="{C73006DA-7CF2-473A-8020-A112DA0C1393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31" creationId="{6FF43FB4-CA27-4B08-B210-19EB648B0016}"/>
          </ac:spMkLst>
        </pc:spChg>
        <pc:spChg chg="add mod">
          <ac:chgData name="熊谷 渉" userId="b7a4e8598c9bd55e" providerId="LiveId" clId="{34C4EE24-7BF3-4B55-A52B-17325F38CB2B}" dt="2021-12-28T08:55:19.662" v="13017" actId="1076"/>
          <ac:spMkLst>
            <pc:docMk/>
            <pc:sldMk cId="2708124566" sldId="292"/>
            <ac:spMk id="32" creationId="{5A925CF9-0596-420E-A10E-02B43EBD1262}"/>
          </ac:spMkLst>
        </pc:spChg>
        <pc:spChg chg="add mod">
          <ac:chgData name="熊谷 渉" userId="b7a4e8598c9bd55e" providerId="LiveId" clId="{34C4EE24-7BF3-4B55-A52B-17325F38CB2B}" dt="2021-12-28T08:54:21.975" v="12999" actId="1076"/>
          <ac:spMkLst>
            <pc:docMk/>
            <pc:sldMk cId="2708124566" sldId="292"/>
            <ac:spMk id="33" creationId="{401CE9EA-63FB-46D9-B192-8D9C02A78D21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34" creationId="{67A16800-853C-4AAD-BA82-D037B7FD874E}"/>
          </ac:spMkLst>
        </pc:spChg>
        <pc:spChg chg="add mod">
          <ac:chgData name="熊谷 渉" userId="b7a4e8598c9bd55e" providerId="LiveId" clId="{34C4EE24-7BF3-4B55-A52B-17325F38CB2B}" dt="2021-12-28T08:55:12.599" v="13015" actId="1076"/>
          <ac:spMkLst>
            <pc:docMk/>
            <pc:sldMk cId="2708124566" sldId="292"/>
            <ac:spMk id="35" creationId="{268E9DBF-0626-4F68-AC05-0E13549E59B9}"/>
          </ac:spMkLst>
        </pc:spChg>
        <pc:spChg chg="add mod">
          <ac:chgData name="熊谷 渉" userId="b7a4e8598c9bd55e" providerId="LiveId" clId="{34C4EE24-7BF3-4B55-A52B-17325F38CB2B}" dt="2021-12-28T08:55:10.915" v="13014" actId="1076"/>
          <ac:spMkLst>
            <pc:docMk/>
            <pc:sldMk cId="2708124566" sldId="292"/>
            <ac:spMk id="36" creationId="{D9060DBB-15FB-483C-8F5F-9CCC12C3E0A2}"/>
          </ac:spMkLst>
        </pc:spChg>
        <pc:spChg chg="add mod">
          <ac:chgData name="熊谷 渉" userId="b7a4e8598c9bd55e" providerId="LiveId" clId="{34C4EE24-7BF3-4B55-A52B-17325F38CB2B}" dt="2021-12-28T08:55:28.102" v="13019" actId="1076"/>
          <ac:spMkLst>
            <pc:docMk/>
            <pc:sldMk cId="2708124566" sldId="292"/>
            <ac:spMk id="37" creationId="{AE559165-7557-4992-8F08-69AC59A87F91}"/>
          </ac:spMkLst>
        </pc:spChg>
        <pc:spChg chg="add mod">
          <ac:chgData name="熊谷 渉" userId="b7a4e8598c9bd55e" providerId="LiveId" clId="{34C4EE24-7BF3-4B55-A52B-17325F38CB2B}" dt="2021-12-28T08:55:28.102" v="13019" actId="1076"/>
          <ac:spMkLst>
            <pc:docMk/>
            <pc:sldMk cId="2708124566" sldId="292"/>
            <ac:spMk id="38" creationId="{5BB988B7-F34D-4BFB-85A6-85F58E9019B3}"/>
          </ac:spMkLst>
        </pc:spChg>
        <pc:spChg chg="add mod">
          <ac:chgData name="熊谷 渉" userId="b7a4e8598c9bd55e" providerId="LiveId" clId="{34C4EE24-7BF3-4B55-A52B-17325F38CB2B}" dt="2021-12-28T08:53:08.467" v="12812" actId="14100"/>
          <ac:spMkLst>
            <pc:docMk/>
            <pc:sldMk cId="2708124566" sldId="292"/>
            <ac:spMk id="39" creationId="{541B0662-E128-41C0-A5D2-B5855AE68492}"/>
          </ac:spMkLst>
        </pc:spChg>
        <pc:spChg chg="add mod ord">
          <ac:chgData name="熊谷 渉" userId="b7a4e8598c9bd55e" providerId="LiveId" clId="{34C4EE24-7BF3-4B55-A52B-17325F38CB2B}" dt="2021-12-28T08:55:22.754" v="13018" actId="688"/>
          <ac:spMkLst>
            <pc:docMk/>
            <pc:sldMk cId="2708124566" sldId="292"/>
            <ac:spMk id="40" creationId="{D23069DF-567C-4F37-B342-D1ED0835BF29}"/>
          </ac:spMkLst>
        </pc:spChg>
        <pc:spChg chg="add mod ord">
          <ac:chgData name="熊谷 渉" userId="b7a4e8598c9bd55e" providerId="LiveId" clId="{34C4EE24-7BF3-4B55-A52B-17325F38CB2B}" dt="2021-12-28T08:55:00.305" v="13011" actId="1076"/>
          <ac:spMkLst>
            <pc:docMk/>
            <pc:sldMk cId="2708124566" sldId="292"/>
            <ac:spMk id="41" creationId="{FECD84A3-CCCF-4CE0-B0A4-506B4E6319BE}"/>
          </ac:spMkLst>
        </pc:spChg>
        <pc:spChg chg="add mod">
          <ac:chgData name="熊谷 渉" userId="b7a4e8598c9bd55e" providerId="LiveId" clId="{34C4EE24-7BF3-4B55-A52B-17325F38CB2B}" dt="2021-12-28T09:00:23.826" v="13369" actId="1076"/>
          <ac:spMkLst>
            <pc:docMk/>
            <pc:sldMk cId="2708124566" sldId="292"/>
            <ac:spMk id="42" creationId="{D46B28E0-107A-4D9F-8905-F1F564E04AE0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43" creationId="{48FAFCD0-20E3-4161-836A-5BC270E933BB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44" creationId="{D1D77103-B365-474A-893B-06CD74B97A2A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45" creationId="{03E5255E-20A9-4EB2-933A-9F8053E2D18A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46" creationId="{9EA1E5B1-1B2B-48D2-B268-81868FB98CF5}"/>
          </ac:spMkLst>
        </pc:spChg>
        <pc:spChg chg="del">
          <ac:chgData name="熊谷 渉" userId="b7a4e8598c9bd55e" providerId="LiveId" clId="{34C4EE24-7BF3-4B55-A52B-17325F38CB2B}" dt="2021-12-28T08:47:07.241" v="12102" actId="478"/>
          <ac:spMkLst>
            <pc:docMk/>
            <pc:sldMk cId="2708124566" sldId="292"/>
            <ac:spMk id="48" creationId="{353011C9-486E-49FF-9C98-F046E501BFD8}"/>
          </ac:spMkLst>
        </pc:spChg>
        <pc:spChg chg="del">
          <ac:chgData name="熊谷 渉" userId="b7a4e8598c9bd55e" providerId="LiveId" clId="{34C4EE24-7BF3-4B55-A52B-17325F38CB2B}" dt="2021-12-28T08:54:01.613" v="12926" actId="478"/>
          <ac:spMkLst>
            <pc:docMk/>
            <pc:sldMk cId="2708124566" sldId="292"/>
            <ac:spMk id="49" creationId="{25E32729-7414-4DB3-90D4-B3CB2CE5816D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50" creationId="{FFDAC3F3-F96D-429D-A719-5E4817483094}"/>
          </ac:spMkLst>
        </pc:spChg>
        <pc:spChg chg="del">
          <ac:chgData name="熊谷 渉" userId="b7a4e8598c9bd55e" providerId="LiveId" clId="{34C4EE24-7BF3-4B55-A52B-17325F38CB2B}" dt="2021-12-28T08:47:03.642" v="12101" actId="478"/>
          <ac:spMkLst>
            <pc:docMk/>
            <pc:sldMk cId="2708124566" sldId="292"/>
            <ac:spMk id="51" creationId="{551FE576-9516-46B8-99B8-E88D657F021C}"/>
          </ac:spMkLst>
        </pc:spChg>
        <pc:cxnChg chg="del">
          <ac:chgData name="熊谷 渉" userId="b7a4e8598c9bd55e" providerId="LiveId" clId="{34C4EE24-7BF3-4B55-A52B-17325F38CB2B}" dt="2021-12-28T08:47:07.241" v="12102" actId="478"/>
          <ac:cxnSpMkLst>
            <pc:docMk/>
            <pc:sldMk cId="2708124566" sldId="292"/>
            <ac:cxnSpMk id="18" creationId="{427B458A-AAA1-4790-B41D-C8178E39076C}"/>
          </ac:cxnSpMkLst>
        </pc:cxnChg>
        <pc:cxnChg chg="del">
          <ac:chgData name="熊谷 渉" userId="b7a4e8598c9bd55e" providerId="LiveId" clId="{34C4EE24-7BF3-4B55-A52B-17325F38CB2B}" dt="2021-12-28T08:47:07.241" v="12102" actId="478"/>
          <ac:cxnSpMkLst>
            <pc:docMk/>
            <pc:sldMk cId="2708124566" sldId="292"/>
            <ac:cxnSpMk id="19" creationId="{A2756D4E-A523-40E0-A8C0-E6078D1E8E68}"/>
          </ac:cxnSpMkLst>
        </pc:cxnChg>
      </pc:sldChg>
      <pc:sldChg chg="addSp delSp modSp add mod">
        <pc:chgData name="熊谷 渉" userId="b7a4e8598c9bd55e" providerId="LiveId" clId="{34C4EE24-7BF3-4B55-A52B-17325F38CB2B}" dt="2021-12-28T08:58:58.618" v="13259" actId="1076"/>
        <pc:sldMkLst>
          <pc:docMk/>
          <pc:sldMk cId="314968706" sldId="293"/>
        </pc:sldMkLst>
        <pc:spChg chg="mod">
          <ac:chgData name="熊谷 渉" userId="b7a4e8598c9bd55e" providerId="LiveId" clId="{34C4EE24-7BF3-4B55-A52B-17325F38CB2B}" dt="2021-12-28T08:57:03.189" v="13188" actId="20577"/>
          <ac:spMkLst>
            <pc:docMk/>
            <pc:sldMk cId="314968706" sldId="293"/>
            <ac:spMk id="2" creationId="{EAD100FC-D919-4390-B62F-A9862C450C4D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13" creationId="{A80A70A6-DFF3-4BF2-A189-C8CF13483CFD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15" creationId="{0FE99D2C-1B32-4021-A3F3-AF0A6C856AD6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17" creationId="{1ACF548E-8B98-467D-AAF3-13005452B857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0" creationId="{69629F01-16DF-470B-82C7-E99474B63613}"/>
          </ac:spMkLst>
        </pc:spChg>
        <pc:spChg chg="mod">
          <ac:chgData name="熊谷 渉" userId="b7a4e8598c9bd55e" providerId="LiveId" clId="{34C4EE24-7BF3-4B55-A52B-17325F38CB2B}" dt="2021-12-28T08:58:55.664" v="13258" actId="20577"/>
          <ac:spMkLst>
            <pc:docMk/>
            <pc:sldMk cId="314968706" sldId="293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2" creationId="{07E40AD8-DE32-45D0-ACAD-5E7637F910B7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3" creationId="{27CF87FB-53A4-45C1-9F84-782C41055343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4" creationId="{5FEE69A8-8AFC-4B0D-BD0B-0019295E7580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5" creationId="{B668BE3D-9A2A-4A1F-9D9C-57DE542FDDD7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6" creationId="{38C86CB1-B9B4-434C-86A3-2C534F9AC4DE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27" creationId="{994D35DB-E611-4FBF-B33D-DB4A7312C2B0}"/>
          </ac:spMkLst>
        </pc:spChg>
        <pc:spChg chg="del">
          <ac:chgData name="熊谷 渉" userId="b7a4e8598c9bd55e" providerId="LiveId" clId="{34C4EE24-7BF3-4B55-A52B-17325F38CB2B}" dt="2021-12-28T08:56:39.392" v="13178" actId="478"/>
          <ac:spMkLst>
            <pc:docMk/>
            <pc:sldMk cId="314968706" sldId="293"/>
            <ac:spMk id="28" creationId="{8FE0FE6A-19D8-4075-BF68-80A082B6FD91}"/>
          </ac:spMkLst>
        </pc:spChg>
        <pc:spChg chg="del">
          <ac:chgData name="熊谷 渉" userId="b7a4e8598c9bd55e" providerId="LiveId" clId="{34C4EE24-7BF3-4B55-A52B-17325F38CB2B}" dt="2021-12-28T08:56:39.392" v="13178" actId="478"/>
          <ac:spMkLst>
            <pc:docMk/>
            <pc:sldMk cId="314968706" sldId="293"/>
            <ac:spMk id="29" creationId="{2A9EA123-01A3-48DA-843B-A4527ADDA9C1}"/>
          </ac:spMkLst>
        </pc:spChg>
        <pc:spChg chg="del">
          <ac:chgData name="熊谷 渉" userId="b7a4e8598c9bd55e" providerId="LiveId" clId="{34C4EE24-7BF3-4B55-A52B-17325F38CB2B}" dt="2021-12-28T08:56:39.392" v="13178" actId="478"/>
          <ac:spMkLst>
            <pc:docMk/>
            <pc:sldMk cId="314968706" sldId="293"/>
            <ac:spMk id="30" creationId="{C73006DA-7CF2-473A-8020-A112DA0C1393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31" creationId="{6FF43FB4-CA27-4B08-B210-19EB648B0016}"/>
          </ac:spMkLst>
        </pc:spChg>
        <pc:spChg chg="add mod">
          <ac:chgData name="熊谷 渉" userId="b7a4e8598c9bd55e" providerId="LiveId" clId="{34C4EE24-7BF3-4B55-A52B-17325F38CB2B}" dt="2021-12-28T08:58:27.449" v="13200" actId="1076"/>
          <ac:spMkLst>
            <pc:docMk/>
            <pc:sldMk cId="314968706" sldId="293"/>
            <ac:spMk id="33" creationId="{DA4BA1A7-54F7-4835-99C7-49F15E5F38C9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34" creationId="{67A16800-853C-4AAD-BA82-D037B7FD874E}"/>
          </ac:spMkLst>
        </pc:spChg>
        <pc:spChg chg="add mod">
          <ac:chgData name="熊谷 渉" userId="b7a4e8598c9bd55e" providerId="LiveId" clId="{34C4EE24-7BF3-4B55-A52B-17325F38CB2B}" dt="2021-12-28T08:58:27.449" v="13200" actId="1076"/>
          <ac:spMkLst>
            <pc:docMk/>
            <pc:sldMk cId="314968706" sldId="293"/>
            <ac:spMk id="36" creationId="{918EDE4C-921C-4742-AE42-AD945457A9B9}"/>
          </ac:spMkLst>
        </pc:spChg>
        <pc:spChg chg="add mod">
          <ac:chgData name="熊谷 渉" userId="b7a4e8598c9bd55e" providerId="LiveId" clId="{34C4EE24-7BF3-4B55-A52B-17325F38CB2B}" dt="2021-12-28T08:58:27.449" v="13200" actId="1076"/>
          <ac:spMkLst>
            <pc:docMk/>
            <pc:sldMk cId="314968706" sldId="293"/>
            <ac:spMk id="37" creationId="{E6B7E771-C581-4822-939E-49DA47A42912}"/>
          </ac:spMkLst>
        </pc:spChg>
        <pc:spChg chg="add mod">
          <ac:chgData name="熊谷 渉" userId="b7a4e8598c9bd55e" providerId="LiveId" clId="{34C4EE24-7BF3-4B55-A52B-17325F38CB2B}" dt="2021-12-28T08:58:27.449" v="13200" actId="1076"/>
          <ac:spMkLst>
            <pc:docMk/>
            <pc:sldMk cId="314968706" sldId="293"/>
            <ac:spMk id="38" creationId="{1B8A543F-FB98-40BE-BA8D-211F083BA2E1}"/>
          </ac:spMkLst>
        </pc:spChg>
        <pc:spChg chg="add mod">
          <ac:chgData name="熊谷 渉" userId="b7a4e8598c9bd55e" providerId="LiveId" clId="{34C4EE24-7BF3-4B55-A52B-17325F38CB2B}" dt="2021-12-28T08:58:27.449" v="13200" actId="1076"/>
          <ac:spMkLst>
            <pc:docMk/>
            <pc:sldMk cId="314968706" sldId="293"/>
            <ac:spMk id="39" creationId="{9E2CE29C-DEB3-467A-8599-2B97B5485782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43" creationId="{48FAFCD0-20E3-4161-836A-5BC270E933BB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44" creationId="{D1D77103-B365-474A-893B-06CD74B97A2A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45" creationId="{03E5255E-20A9-4EB2-933A-9F8053E2D18A}"/>
          </ac:spMkLst>
        </pc:spChg>
        <pc:spChg chg="del">
          <ac:chgData name="熊谷 渉" userId="b7a4e8598c9bd55e" providerId="LiveId" clId="{34C4EE24-7BF3-4B55-A52B-17325F38CB2B}" dt="2021-12-28T08:56:39.392" v="13178" actId="478"/>
          <ac:spMkLst>
            <pc:docMk/>
            <pc:sldMk cId="314968706" sldId="293"/>
            <ac:spMk id="46" creationId="{9EA1E5B1-1B2B-48D2-B268-81868FB98CF5}"/>
          </ac:spMkLst>
        </pc:spChg>
        <pc:spChg chg="del">
          <ac:chgData name="熊谷 渉" userId="b7a4e8598c9bd55e" providerId="LiveId" clId="{34C4EE24-7BF3-4B55-A52B-17325F38CB2B}" dt="2021-12-28T08:56:39.392" v="13178" actId="478"/>
          <ac:spMkLst>
            <pc:docMk/>
            <pc:sldMk cId="314968706" sldId="293"/>
            <ac:spMk id="48" creationId="{353011C9-486E-49FF-9C98-F046E501BFD8}"/>
          </ac:spMkLst>
        </pc:spChg>
        <pc:spChg chg="del">
          <ac:chgData name="熊谷 渉" userId="b7a4e8598c9bd55e" providerId="LiveId" clId="{34C4EE24-7BF3-4B55-A52B-17325F38CB2B}" dt="2021-12-28T08:56:33.370" v="13176" actId="478"/>
          <ac:spMkLst>
            <pc:docMk/>
            <pc:sldMk cId="314968706" sldId="293"/>
            <ac:spMk id="49" creationId="{25E32729-7414-4DB3-90D4-B3CB2CE5816D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50" creationId="{FFDAC3F3-F96D-429D-A719-5E4817483094}"/>
          </ac:spMkLst>
        </pc:spChg>
        <pc:spChg chg="del">
          <ac:chgData name="熊谷 渉" userId="b7a4e8598c9bd55e" providerId="LiveId" clId="{34C4EE24-7BF3-4B55-A52B-17325F38CB2B}" dt="2021-12-28T08:56:35.971" v="13177" actId="478"/>
          <ac:spMkLst>
            <pc:docMk/>
            <pc:sldMk cId="314968706" sldId="293"/>
            <ac:spMk id="51" creationId="{551FE576-9516-46B8-99B8-E88D657F021C}"/>
          </ac:spMkLst>
        </pc:spChg>
        <pc:picChg chg="add mod">
          <ac:chgData name="熊谷 渉" userId="b7a4e8598c9bd55e" providerId="LiveId" clId="{34C4EE24-7BF3-4B55-A52B-17325F38CB2B}" dt="2021-12-28T08:58:58.618" v="13259" actId="1076"/>
          <ac:picMkLst>
            <pc:docMk/>
            <pc:sldMk cId="314968706" sldId="293"/>
            <ac:picMk id="4" creationId="{A05ECA73-D945-4082-8A4A-C9EA77565549}"/>
          </ac:picMkLst>
        </pc:picChg>
        <pc:picChg chg="add mod">
          <ac:chgData name="熊谷 渉" userId="b7a4e8598c9bd55e" providerId="LiveId" clId="{34C4EE24-7BF3-4B55-A52B-17325F38CB2B}" dt="2021-12-28T08:58:27.449" v="13200" actId="1076"/>
          <ac:picMkLst>
            <pc:docMk/>
            <pc:sldMk cId="314968706" sldId="293"/>
            <ac:picMk id="35" creationId="{2CACC430-2473-40AF-865D-EB928A4BBE89}"/>
          </ac:picMkLst>
        </pc:picChg>
        <pc:cxnChg chg="del">
          <ac:chgData name="熊谷 渉" userId="b7a4e8598c9bd55e" providerId="LiveId" clId="{34C4EE24-7BF3-4B55-A52B-17325F38CB2B}" dt="2021-12-28T08:56:39.392" v="13178" actId="478"/>
          <ac:cxnSpMkLst>
            <pc:docMk/>
            <pc:sldMk cId="314968706" sldId="293"/>
            <ac:cxnSpMk id="18" creationId="{427B458A-AAA1-4790-B41D-C8178E39076C}"/>
          </ac:cxnSpMkLst>
        </pc:cxnChg>
        <pc:cxnChg chg="del">
          <ac:chgData name="熊谷 渉" userId="b7a4e8598c9bd55e" providerId="LiveId" clId="{34C4EE24-7BF3-4B55-A52B-17325F38CB2B}" dt="2021-12-28T08:56:39.392" v="13178" actId="478"/>
          <ac:cxnSpMkLst>
            <pc:docMk/>
            <pc:sldMk cId="314968706" sldId="293"/>
            <ac:cxnSpMk id="19" creationId="{A2756D4E-A523-40E0-A8C0-E6078D1E8E68}"/>
          </ac:cxnSpMkLst>
        </pc:cxnChg>
      </pc:sldChg>
      <pc:sldChg chg="delSp modSp add del mod">
        <pc:chgData name="熊谷 渉" userId="b7a4e8598c9bd55e" providerId="LiveId" clId="{34C4EE24-7BF3-4B55-A52B-17325F38CB2B}" dt="2021-12-28T08:59:56.444" v="13303" actId="47"/>
        <pc:sldMkLst>
          <pc:docMk/>
          <pc:sldMk cId="927332461" sldId="294"/>
        </pc:sldMkLst>
        <pc:spChg chg="mod">
          <ac:chgData name="熊谷 渉" userId="b7a4e8598c9bd55e" providerId="LiveId" clId="{34C4EE24-7BF3-4B55-A52B-17325F38CB2B}" dt="2021-12-28T08:59:41.920" v="13279" actId="20577"/>
          <ac:spMkLst>
            <pc:docMk/>
            <pc:sldMk cId="927332461" sldId="294"/>
            <ac:spMk id="2" creationId="{EAD100FC-D919-4390-B62F-A9862C450C4D}"/>
          </ac:spMkLst>
        </pc:spChg>
        <pc:spChg chg="mod">
          <ac:chgData name="熊谷 渉" userId="b7a4e8598c9bd55e" providerId="LiveId" clId="{34C4EE24-7BF3-4B55-A52B-17325F38CB2B}" dt="2021-12-28T08:59:55.228" v="13302" actId="20577"/>
          <ac:spMkLst>
            <pc:docMk/>
            <pc:sldMk cId="927332461" sldId="294"/>
            <ac:spMk id="21" creationId="{F337D6CF-8660-4BF4-914F-A5EA3410A4AB}"/>
          </ac:spMkLst>
        </pc:spChg>
        <pc:spChg chg="del">
          <ac:chgData name="熊谷 渉" userId="b7a4e8598c9bd55e" providerId="LiveId" clId="{34C4EE24-7BF3-4B55-A52B-17325F38CB2B}" dt="2021-12-28T08:59:45.066" v="13280" actId="478"/>
          <ac:spMkLst>
            <pc:docMk/>
            <pc:sldMk cId="927332461" sldId="294"/>
            <ac:spMk id="32" creationId="{5A925CF9-0596-420E-A10E-02B43EBD1262}"/>
          </ac:spMkLst>
        </pc:spChg>
        <pc:spChg chg="del">
          <ac:chgData name="熊谷 渉" userId="b7a4e8598c9bd55e" providerId="LiveId" clId="{34C4EE24-7BF3-4B55-A52B-17325F38CB2B}" dt="2021-12-28T08:59:45.066" v="13280" actId="478"/>
          <ac:spMkLst>
            <pc:docMk/>
            <pc:sldMk cId="927332461" sldId="294"/>
            <ac:spMk id="35" creationId="{268E9DBF-0626-4F68-AC05-0E13549E59B9}"/>
          </ac:spMkLst>
        </pc:spChg>
        <pc:spChg chg="del">
          <ac:chgData name="熊谷 渉" userId="b7a4e8598c9bd55e" providerId="LiveId" clId="{34C4EE24-7BF3-4B55-A52B-17325F38CB2B}" dt="2021-12-28T08:59:45.066" v="13280" actId="478"/>
          <ac:spMkLst>
            <pc:docMk/>
            <pc:sldMk cId="927332461" sldId="294"/>
            <ac:spMk id="36" creationId="{D9060DBB-15FB-483C-8F5F-9CCC12C3E0A2}"/>
          </ac:spMkLst>
        </pc:spChg>
        <pc:spChg chg="del">
          <ac:chgData name="熊谷 渉" userId="b7a4e8598c9bd55e" providerId="LiveId" clId="{34C4EE24-7BF3-4B55-A52B-17325F38CB2B}" dt="2021-12-28T08:59:45.066" v="13280" actId="478"/>
          <ac:spMkLst>
            <pc:docMk/>
            <pc:sldMk cId="927332461" sldId="294"/>
            <ac:spMk id="40" creationId="{D23069DF-567C-4F37-B342-D1ED0835BF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8060-DD13-48C5-AA2A-C55AEED152A2}" type="datetimeFigureOut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82E1A-23FD-4F67-AAC6-315CD14FE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30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82E1A-23FD-4F67-AAC6-315CD14FE1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3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DDC5-1DE7-4928-BAF2-778F5515BFCE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10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16E50-0636-498B-8841-DA7A5745DB3F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11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5CED-967C-47C4-8E73-56D55AE70F44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8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11F22-38F3-4D6D-A74E-C8EC33221BA7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85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64E-56D0-4D25-A0E5-30DBE5D5444C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55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4205D-C9AB-407C-9D24-810F52320D23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79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0C0A-A101-4FFE-9091-3D47CA30F75D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8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B516-9FB4-455C-9B9F-761B5FAB7BDD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64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54AD9-D398-49C3-8BC4-A91108947E74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666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0478-3C92-4AB8-A813-45B5F4BC918E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3276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9DA68-8613-455C-8CF2-87E6734DBEBD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2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B9532-E3FC-4643-B235-87FEF6F790BC}" type="datetime1">
              <a:rPr kumimoji="1" lang="ja-JP" altLang="en-US" smtClean="0"/>
              <a:t>2021/12/28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55A2D-36CC-4E18-98FE-B295A4311E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40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18D0D-ED91-4878-A130-65B88CDCD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7671"/>
            <a:ext cx="9144000" cy="2387600"/>
          </a:xfrm>
        </p:spPr>
        <p:txBody>
          <a:bodyPr>
            <a:normAutofit/>
          </a:bodyPr>
          <a:lstStyle/>
          <a:p>
            <a:r>
              <a:rPr lang="ja-JP" altLang="en-US" sz="4800" dirty="0"/>
              <a:t>佐藤君　卒研の方向性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34E723-90F9-40D9-8036-4363CF828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9592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熊谷 渉</a:t>
            </a:r>
            <a:endParaRPr kumimoji="1" lang="en-US" altLang="ja-JP" dirty="0"/>
          </a:p>
          <a:p>
            <a:r>
              <a:rPr kumimoji="1" lang="ja-JP" altLang="en-US" sz="2000" dirty="0"/>
              <a:t>横河電機株式会社 </a:t>
            </a:r>
            <a:r>
              <a:rPr lang="ja-JP" altLang="en-US" sz="2000" dirty="0"/>
              <a:t>マーケティング本部 イノベーションセンター</a:t>
            </a:r>
            <a:endParaRPr kumimoji="1" lang="en-US" altLang="ja-JP" sz="2000" dirty="0"/>
          </a:p>
          <a:p>
            <a:r>
              <a:rPr kumimoji="1" lang="en-US" altLang="ja-JP" sz="2000" dirty="0"/>
              <a:t>2021</a:t>
            </a:r>
            <a:r>
              <a:rPr kumimoji="1" lang="ja-JP" altLang="en-US" sz="2000" dirty="0"/>
              <a:t>年</a:t>
            </a:r>
            <a:r>
              <a:rPr kumimoji="1" lang="en-US" altLang="ja-JP" sz="2000" dirty="0"/>
              <a:t>12</a:t>
            </a:r>
            <a:r>
              <a:rPr kumimoji="1" lang="ja-JP" altLang="en-US" sz="2000" dirty="0"/>
              <a:t>月</a:t>
            </a:r>
            <a:r>
              <a:rPr kumimoji="1" lang="en-US" altLang="ja-JP" sz="2000" dirty="0"/>
              <a:t>28</a:t>
            </a:r>
            <a:r>
              <a:rPr kumimoji="1" lang="ja-JP" altLang="en-US" sz="2000" dirty="0"/>
              <a:t>日</a:t>
            </a:r>
            <a:endParaRPr kumimoji="1" lang="en-US" altLang="ja-JP" sz="2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709840-B11A-4FA2-B19C-1143A6765A8D}"/>
              </a:ext>
            </a:extLst>
          </p:cNvPr>
          <p:cNvCxnSpPr>
            <a:cxnSpLocks/>
          </p:cNvCxnSpPr>
          <p:nvPr/>
        </p:nvCxnSpPr>
        <p:spPr>
          <a:xfrm flipV="1">
            <a:off x="1694329" y="3385270"/>
            <a:ext cx="8803341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760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近傍生成式を構成する要素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10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アルゴリズム改良の方向性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4601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その要素を含むと、どんな近傍になるのか？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どんな近傍にできるなら、問題に有効か？を検討すべき。</a:t>
            </a:r>
            <a:endParaRPr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05ECA73-D945-4082-8A4A-C9EA7756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7" y="2542338"/>
            <a:ext cx="6661398" cy="37470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4BA1A7-54F7-4835-99C7-49F15E5F38C9}"/>
                  </a:ext>
                </a:extLst>
              </p:cNvPr>
              <p:cNvSpPr txBox="1"/>
              <p:nvPr/>
            </p:nvSpPr>
            <p:spPr>
              <a:xfrm>
                <a:off x="8584058" y="3028646"/>
                <a:ext cx="16093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|&lt;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A4BA1A7-54F7-4835-99C7-49F15E5F3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058" y="3028646"/>
                <a:ext cx="1609392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図 34">
            <a:extLst>
              <a:ext uri="{FF2B5EF4-FFF2-40B4-BE49-F238E27FC236}">
                <a16:creationId xmlns:a16="http://schemas.microsoft.com/office/drawing/2014/main" id="{2CACC430-2473-40AF-865D-EB928A4BB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744" y="3124431"/>
            <a:ext cx="2390660" cy="2390660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18EDE4C-921C-4742-AE42-AD945457A9B9}"/>
              </a:ext>
            </a:extLst>
          </p:cNvPr>
          <p:cNvSpPr/>
          <p:nvPr/>
        </p:nvSpPr>
        <p:spPr>
          <a:xfrm>
            <a:off x="7544672" y="3662796"/>
            <a:ext cx="1696926" cy="1592877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E6B7E771-C581-4822-939E-49DA47A42912}"/>
              </a:ext>
            </a:extLst>
          </p:cNvPr>
          <p:cNvSpPr/>
          <p:nvPr/>
        </p:nvSpPr>
        <p:spPr>
          <a:xfrm rot="18907984">
            <a:off x="7273954" y="4027557"/>
            <a:ext cx="2154643" cy="776598"/>
          </a:xfrm>
          <a:prstGeom prst="roundRect">
            <a:avLst/>
          </a:prstGeom>
          <a:noFill/>
          <a:ln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B8A543F-FB98-40BE-BA8D-211F083BA2E1}"/>
              </a:ext>
            </a:extLst>
          </p:cNvPr>
          <p:cNvSpPr txBox="1"/>
          <p:nvPr/>
        </p:nvSpPr>
        <p:spPr>
          <a:xfrm>
            <a:off x="9560805" y="3746800"/>
            <a:ext cx="2611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近傍は等方的よりも、形状に適応させたほうが探索効率が良い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E2CE29C-DEB3-467A-8599-2B97B5485782}"/>
              </a:ext>
            </a:extLst>
          </p:cNvPr>
          <p:cNvSpPr txBox="1"/>
          <p:nvPr/>
        </p:nvSpPr>
        <p:spPr>
          <a:xfrm>
            <a:off x="9580741" y="4703826"/>
            <a:ext cx="261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解集合分布傾向の活用</a:t>
            </a:r>
          </a:p>
        </p:txBody>
      </p:sp>
    </p:spTree>
    <p:extLst>
      <p:ext uri="{BB962C8B-B14F-4D97-AF65-F5344CB8AC3E}">
        <p14:creationId xmlns:p14="http://schemas.microsoft.com/office/powerpoint/2010/main" val="314968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矢印: 下 40">
            <a:extLst>
              <a:ext uri="{FF2B5EF4-FFF2-40B4-BE49-F238E27FC236}">
                <a16:creationId xmlns:a16="http://schemas.microsoft.com/office/drawing/2014/main" id="{FECD84A3-CCCF-4CE0-B0A4-506B4E6319BE}"/>
              </a:ext>
            </a:extLst>
          </p:cNvPr>
          <p:cNvSpPr/>
          <p:nvPr/>
        </p:nvSpPr>
        <p:spPr>
          <a:xfrm rot="13491936">
            <a:off x="8030756" y="1929280"/>
            <a:ext cx="571475" cy="5290634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矢印: 下 39">
            <a:extLst>
              <a:ext uri="{FF2B5EF4-FFF2-40B4-BE49-F238E27FC236}">
                <a16:creationId xmlns:a16="http://schemas.microsoft.com/office/drawing/2014/main" id="{D23069DF-567C-4F37-B342-D1ED0835BF29}"/>
              </a:ext>
            </a:extLst>
          </p:cNvPr>
          <p:cNvSpPr/>
          <p:nvPr/>
        </p:nvSpPr>
        <p:spPr>
          <a:xfrm rot="18731020">
            <a:off x="2745377" y="1996572"/>
            <a:ext cx="571475" cy="5290634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仮説と検証の具体性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11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3. </a:t>
            </a:r>
            <a:r>
              <a:rPr lang="ja-JP" altLang="en-US" dirty="0"/>
              <a:t>実験検証項目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46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en-US" altLang="ja-JP" sz="2800" dirty="0"/>
              <a:t>V</a:t>
            </a:r>
            <a:r>
              <a:rPr lang="ja-JP" altLang="en-US" sz="2800" dirty="0"/>
              <a:t>字型に、各仮説と検証を対応させて、実行していく。</a:t>
            </a:r>
            <a:endParaRPr lang="en-US" altLang="ja-JP" sz="2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925CF9-0596-420E-A10E-02B43EBD1262}"/>
              </a:ext>
            </a:extLst>
          </p:cNvPr>
          <p:cNvSpPr txBox="1"/>
          <p:nvPr/>
        </p:nvSpPr>
        <p:spPr>
          <a:xfrm>
            <a:off x="185131" y="3242875"/>
            <a:ext cx="5224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有制約特有の難しさには、近傍生成の工夫が必須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01CE9EA-63FB-46D9-B192-8D9C02A78D21}"/>
              </a:ext>
            </a:extLst>
          </p:cNvPr>
          <p:cNvSpPr txBox="1"/>
          <p:nvPr/>
        </p:nvSpPr>
        <p:spPr>
          <a:xfrm>
            <a:off x="7481851" y="3254722"/>
            <a:ext cx="447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近傍生成の工夫が必須であることを示す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68E9DBF-0626-4F68-AC05-0E13549E59B9}"/>
              </a:ext>
            </a:extLst>
          </p:cNvPr>
          <p:cNvSpPr txBox="1"/>
          <p:nvPr/>
        </p:nvSpPr>
        <p:spPr>
          <a:xfrm>
            <a:off x="872494" y="4101984"/>
            <a:ext cx="358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近傍生成で〇〇する工夫が有効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9060DBB-15FB-483C-8F5F-9CCC12C3E0A2}"/>
              </a:ext>
            </a:extLst>
          </p:cNvPr>
          <p:cNvSpPr txBox="1"/>
          <p:nvPr/>
        </p:nvSpPr>
        <p:spPr>
          <a:xfrm>
            <a:off x="1486868" y="5145759"/>
            <a:ext cx="394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〇〇の近傍生成を有する手法が有効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E559165-7557-4992-8F08-69AC59A87F91}"/>
              </a:ext>
            </a:extLst>
          </p:cNvPr>
          <p:cNvSpPr txBox="1"/>
          <p:nvPr/>
        </p:nvSpPr>
        <p:spPr>
          <a:xfrm>
            <a:off x="5684439" y="5360316"/>
            <a:ext cx="515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アルゴリズムとしての比較分析を通じて示す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BB988B7-F34D-4BFB-85A6-85F58E9019B3}"/>
              </a:ext>
            </a:extLst>
          </p:cNvPr>
          <p:cNvSpPr txBox="1"/>
          <p:nvPr/>
        </p:nvSpPr>
        <p:spPr>
          <a:xfrm>
            <a:off x="6856753" y="4918641"/>
            <a:ext cx="295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具体的な実験を通じて示す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41B0662-E128-41C0-A5D2-B5855AE68492}"/>
              </a:ext>
            </a:extLst>
          </p:cNvPr>
          <p:cNvSpPr txBox="1"/>
          <p:nvPr/>
        </p:nvSpPr>
        <p:spPr>
          <a:xfrm>
            <a:off x="6434051" y="4101984"/>
            <a:ext cx="551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具体的に手法を改良・構築し、実験を通じて示す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D46B28E0-107A-4D9F-8905-F1F564E04AE0}"/>
              </a:ext>
            </a:extLst>
          </p:cNvPr>
          <p:cNvSpPr/>
          <p:nvPr/>
        </p:nvSpPr>
        <p:spPr>
          <a:xfrm>
            <a:off x="7111794" y="5965222"/>
            <a:ext cx="5052508" cy="450278"/>
          </a:xfrm>
          <a:prstGeom prst="wedgeRoundRectCallout">
            <a:avLst>
              <a:gd name="adj1" fmla="val -31094"/>
              <a:gd name="adj2" fmla="val -92920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性能だけでなく、近傍の図示も検証の一つ。</a:t>
            </a:r>
          </a:p>
        </p:txBody>
      </p:sp>
    </p:spTree>
    <p:extLst>
      <p:ext uri="{BB962C8B-B14F-4D97-AF65-F5344CB8AC3E}">
        <p14:creationId xmlns:p14="http://schemas.microsoft.com/office/powerpoint/2010/main" val="270812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今回の目的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2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佐藤君の卒業研究の方向性を定め、</a:t>
            </a:r>
            <a:r>
              <a:rPr lang="en-US" altLang="ja-JP" sz="2800" dirty="0"/>
              <a:t>1</a:t>
            </a:r>
            <a:r>
              <a:rPr lang="ja-JP" altLang="en-US" sz="2800" dirty="0"/>
              <a:t>月もスムーズに進めてもらうこと。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下記の順で確認・議論する。</a:t>
            </a:r>
            <a:endParaRPr lang="en-US" altLang="ja-JP" sz="28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卒研のストーリー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アルゴリズムの改良の方向性</a:t>
            </a:r>
            <a:endParaRPr lang="en-US" altLang="ja-JP" sz="2400" dirty="0"/>
          </a:p>
          <a:p>
            <a:pPr marL="914400" lvl="1" indent="-457200">
              <a:spcBef>
                <a:spcPts val="600"/>
              </a:spcBef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u"/>
            </a:pPr>
            <a:r>
              <a:rPr lang="ja-JP" altLang="en-US" sz="2400" dirty="0"/>
              <a:t>実験検証項目</a:t>
            </a:r>
            <a:endParaRPr lang="en-US" altLang="ja-JP" sz="24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6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lang="ja-JP" altLang="en-US" dirty="0"/>
              <a:t>仮説立案・仮説検証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3</a:t>
            </a:fld>
            <a:endParaRPr kumimoji="1" lang="ja-JP" altLang="en-US" sz="1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研究において重要なプロセスで、最も主張すべき部分。</a:t>
            </a:r>
            <a:endParaRPr lang="en-US" altLang="ja-JP" sz="2800" dirty="0"/>
          </a:p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このサイクルを繰り返すことで、洗練させていく。</a:t>
            </a:r>
            <a:endParaRPr lang="en-US" altLang="ja-JP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9E22DF2-5BCD-4AF1-A33B-78033BD83316}"/>
              </a:ext>
            </a:extLst>
          </p:cNvPr>
          <p:cNvSpPr/>
          <p:nvPr/>
        </p:nvSpPr>
        <p:spPr>
          <a:xfrm>
            <a:off x="376519" y="2667672"/>
            <a:ext cx="4494736" cy="36974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96055A-5065-4648-8D78-5DCC5D9B5BC8}"/>
              </a:ext>
            </a:extLst>
          </p:cNvPr>
          <p:cNvSpPr/>
          <p:nvPr/>
        </p:nvSpPr>
        <p:spPr>
          <a:xfrm>
            <a:off x="7218532" y="2668387"/>
            <a:ext cx="4596949" cy="36906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6735801-D224-4CE4-8998-6DF224AD8CC7}"/>
              </a:ext>
            </a:extLst>
          </p:cNvPr>
          <p:cNvSpPr/>
          <p:nvPr/>
        </p:nvSpPr>
        <p:spPr>
          <a:xfrm>
            <a:off x="1723887" y="2438541"/>
            <a:ext cx="1800000" cy="4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仮説立案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4190228-FF36-442E-AE46-CE85F52A84FD}"/>
              </a:ext>
            </a:extLst>
          </p:cNvPr>
          <p:cNvSpPr/>
          <p:nvPr/>
        </p:nvSpPr>
        <p:spPr>
          <a:xfrm>
            <a:off x="8610600" y="2438706"/>
            <a:ext cx="1800000" cy="4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仮説検証</a:t>
            </a: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58600AAA-9FED-49CF-BD05-0A313C4B75F8}"/>
              </a:ext>
            </a:extLst>
          </p:cNvPr>
          <p:cNvSpPr/>
          <p:nvPr/>
        </p:nvSpPr>
        <p:spPr>
          <a:xfrm rot="16200000">
            <a:off x="5920423" y="3146103"/>
            <a:ext cx="284645" cy="1615214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矢印: 下 11">
            <a:extLst>
              <a:ext uri="{FF2B5EF4-FFF2-40B4-BE49-F238E27FC236}">
                <a16:creationId xmlns:a16="http://schemas.microsoft.com/office/drawing/2014/main" id="{F4B9C146-4471-4CED-9445-587CEB71B564}"/>
              </a:ext>
            </a:extLst>
          </p:cNvPr>
          <p:cNvSpPr/>
          <p:nvPr/>
        </p:nvSpPr>
        <p:spPr>
          <a:xfrm rot="5400000">
            <a:off x="5920423" y="4869556"/>
            <a:ext cx="284645" cy="1615214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49FF8B-B570-4C09-9EA7-C6A06267079E}"/>
              </a:ext>
            </a:extLst>
          </p:cNvPr>
          <p:cNvSpPr txBox="1"/>
          <p:nvPr/>
        </p:nvSpPr>
        <p:spPr>
          <a:xfrm>
            <a:off x="5103368" y="3358126"/>
            <a:ext cx="1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暫定の仮説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47DD6BC-0CFC-4D41-A8F1-7A721125EAC7}"/>
              </a:ext>
            </a:extLst>
          </p:cNvPr>
          <p:cNvSpPr txBox="1"/>
          <p:nvPr/>
        </p:nvSpPr>
        <p:spPr>
          <a:xfrm>
            <a:off x="4940206" y="5059997"/>
            <a:ext cx="224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仮説と結果の差分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CAFED6-7A6C-4E52-B6AA-C4D3C8C7CE0E}"/>
              </a:ext>
            </a:extLst>
          </p:cNvPr>
          <p:cNvSpPr txBox="1"/>
          <p:nvPr/>
        </p:nvSpPr>
        <p:spPr>
          <a:xfrm>
            <a:off x="555811" y="4433809"/>
            <a:ext cx="4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どんな事実を根拠としているか？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8DA3687-66E6-4805-B567-F19ABF50E1E0}"/>
              </a:ext>
            </a:extLst>
          </p:cNvPr>
          <p:cNvSpPr txBox="1"/>
          <p:nvPr/>
        </p:nvSpPr>
        <p:spPr>
          <a:xfrm>
            <a:off x="555811" y="5352123"/>
            <a:ext cx="4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どうすればギャップが縮まるか？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4795562-AFFD-4B3C-9244-064CBED50182}"/>
              </a:ext>
            </a:extLst>
          </p:cNvPr>
          <p:cNvSpPr txBox="1"/>
          <p:nvPr/>
        </p:nvSpPr>
        <p:spPr>
          <a:xfrm>
            <a:off x="902032" y="4820529"/>
            <a:ext cx="307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先行研究、実際の検証結果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1485646-1935-4B50-90D5-DB3831B13F2B}"/>
              </a:ext>
            </a:extLst>
          </p:cNvPr>
          <p:cNvSpPr txBox="1"/>
          <p:nvPr/>
        </p:nvSpPr>
        <p:spPr>
          <a:xfrm>
            <a:off x="1693754" y="4022031"/>
            <a:ext cx="1937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ギャップ＝問題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39F379-A6AC-4708-A361-0D57CDDECAC2}"/>
              </a:ext>
            </a:extLst>
          </p:cNvPr>
          <p:cNvSpPr/>
          <p:nvPr/>
        </p:nvSpPr>
        <p:spPr>
          <a:xfrm>
            <a:off x="522391" y="3628001"/>
            <a:ext cx="1567618" cy="404955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目的・理想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9689E18-C17E-4E52-85F8-61810A4DFC16}"/>
              </a:ext>
            </a:extLst>
          </p:cNvPr>
          <p:cNvSpPr/>
          <p:nvPr/>
        </p:nvSpPr>
        <p:spPr>
          <a:xfrm>
            <a:off x="3254074" y="3605608"/>
            <a:ext cx="1567618" cy="426253"/>
          </a:xfrm>
          <a:prstGeom prst="rect">
            <a:avLst/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現状</a:t>
            </a:r>
          </a:p>
        </p:txBody>
      </p:sp>
      <p:sp>
        <p:nvSpPr>
          <p:cNvPr id="4" name="矢印: 上下 3">
            <a:extLst>
              <a:ext uri="{FF2B5EF4-FFF2-40B4-BE49-F238E27FC236}">
                <a16:creationId xmlns:a16="http://schemas.microsoft.com/office/drawing/2014/main" id="{B9F7E085-EBBF-4370-9D83-B3D7680760C7}"/>
              </a:ext>
            </a:extLst>
          </p:cNvPr>
          <p:cNvSpPr/>
          <p:nvPr/>
        </p:nvSpPr>
        <p:spPr>
          <a:xfrm rot="5400000">
            <a:off x="2521998" y="3517296"/>
            <a:ext cx="280861" cy="630231"/>
          </a:xfrm>
          <a:prstGeom prst="up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059D179-509A-4DB8-BFEF-165325EA31CD}"/>
              </a:ext>
            </a:extLst>
          </p:cNvPr>
          <p:cNvSpPr txBox="1"/>
          <p:nvPr/>
        </p:nvSpPr>
        <p:spPr>
          <a:xfrm>
            <a:off x="555811" y="3145939"/>
            <a:ext cx="4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何が問題なのか？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5822DB0-2187-479B-BEE4-2EFFBD64D09F}"/>
              </a:ext>
            </a:extLst>
          </p:cNvPr>
          <p:cNvSpPr txBox="1"/>
          <p:nvPr/>
        </p:nvSpPr>
        <p:spPr>
          <a:xfrm>
            <a:off x="902032" y="5738843"/>
            <a:ext cx="307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考えた解決方法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7C33E0-F8C0-4E1D-9B83-C03B466B1D3F}"/>
              </a:ext>
            </a:extLst>
          </p:cNvPr>
          <p:cNvSpPr txBox="1"/>
          <p:nvPr/>
        </p:nvSpPr>
        <p:spPr>
          <a:xfrm>
            <a:off x="7320747" y="3145939"/>
            <a:ext cx="4229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どの仮説を対象とするか？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DD3C97-297C-477D-8627-26E89315991E}"/>
              </a:ext>
            </a:extLst>
          </p:cNvPr>
          <p:cNvSpPr txBox="1"/>
          <p:nvPr/>
        </p:nvSpPr>
        <p:spPr>
          <a:xfrm>
            <a:off x="7671730" y="3534479"/>
            <a:ext cx="3808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抽象度が高いものから、具体的なものもある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B9AACE-D014-4793-9804-CF9597165A92}"/>
              </a:ext>
            </a:extLst>
          </p:cNvPr>
          <p:cNvSpPr txBox="1"/>
          <p:nvPr/>
        </p:nvSpPr>
        <p:spPr>
          <a:xfrm>
            <a:off x="7324295" y="5465151"/>
            <a:ext cx="450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結果がどうなれば仮説が正しいのか？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441F90C-5B30-4B98-AB26-4CBD68BAE567}"/>
              </a:ext>
            </a:extLst>
          </p:cNvPr>
          <p:cNvSpPr txBox="1"/>
          <p:nvPr/>
        </p:nvSpPr>
        <p:spPr>
          <a:xfrm>
            <a:off x="7318454" y="4447404"/>
            <a:ext cx="4494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仮説の正しさを浮き彫りにするには、どの方法・条件・比較対象が適切か？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C9DA0D70-E2E0-4C32-9DB6-EF782A903B57}"/>
              </a:ext>
            </a:extLst>
          </p:cNvPr>
          <p:cNvSpPr/>
          <p:nvPr/>
        </p:nvSpPr>
        <p:spPr>
          <a:xfrm rot="16200000">
            <a:off x="5920424" y="3146103"/>
            <a:ext cx="284645" cy="1615214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14413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4704A84-2356-4FAA-8ECC-9DA933862D2D}"/>
              </a:ext>
            </a:extLst>
          </p:cNvPr>
          <p:cNvSpPr/>
          <p:nvPr/>
        </p:nvSpPr>
        <p:spPr>
          <a:xfrm>
            <a:off x="210522" y="2820954"/>
            <a:ext cx="5760000" cy="384585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95339"/>
            <a:ext cx="10515600" cy="1325563"/>
          </a:xfrm>
        </p:spPr>
        <p:txBody>
          <a:bodyPr/>
          <a:lstStyle/>
          <a:p>
            <a:r>
              <a:rPr lang="ja-JP" altLang="en-US" dirty="0"/>
              <a:t>客観性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B0DDDB-0FA4-4EB0-9B40-0C254975D8D1}"/>
              </a:ext>
            </a:extLst>
          </p:cNvPr>
          <p:cNvSpPr txBox="1"/>
          <p:nvPr/>
        </p:nvSpPr>
        <p:spPr>
          <a:xfrm>
            <a:off x="555811" y="1420902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科学において必須の性質で、誰もが認めるものでないと意味がない。</a:t>
            </a:r>
            <a:endParaRPr lang="en-US" altLang="ja-JP" sz="2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8799B3C-7E55-4F38-A2D3-F753CA72B8E5}"/>
              </a:ext>
            </a:extLst>
          </p:cNvPr>
          <p:cNvSpPr/>
          <p:nvPr/>
        </p:nvSpPr>
        <p:spPr>
          <a:xfrm>
            <a:off x="5195999" y="1973241"/>
            <a:ext cx="1800000" cy="4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客観性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27867FD-D5F4-42E7-B734-8A25C1023EB9}"/>
              </a:ext>
            </a:extLst>
          </p:cNvPr>
          <p:cNvSpPr/>
          <p:nvPr/>
        </p:nvSpPr>
        <p:spPr>
          <a:xfrm>
            <a:off x="2177357" y="2582273"/>
            <a:ext cx="1800000" cy="4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論理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CCB4FF1-C0A8-40B9-AF89-9449F552320D}"/>
              </a:ext>
            </a:extLst>
          </p:cNvPr>
          <p:cNvSpPr txBox="1"/>
          <p:nvPr/>
        </p:nvSpPr>
        <p:spPr>
          <a:xfrm>
            <a:off x="5136618" y="2468413"/>
            <a:ext cx="1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＝わかりやすさ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267BD29-1A97-49C8-BDD9-8FF3A46EAC5A}"/>
              </a:ext>
            </a:extLst>
          </p:cNvPr>
          <p:cNvSpPr/>
          <p:nvPr/>
        </p:nvSpPr>
        <p:spPr>
          <a:xfrm>
            <a:off x="6191697" y="2818860"/>
            <a:ext cx="5760000" cy="384585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BE64B02-C80A-4C77-9C4B-61DF54105F40}"/>
              </a:ext>
            </a:extLst>
          </p:cNvPr>
          <p:cNvSpPr/>
          <p:nvPr/>
        </p:nvSpPr>
        <p:spPr>
          <a:xfrm>
            <a:off x="8166221" y="2583320"/>
            <a:ext cx="1800000" cy="4579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視覚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E109FE1-1E71-424F-8388-097006001FC7}"/>
              </a:ext>
            </a:extLst>
          </p:cNvPr>
          <p:cNvSpPr txBox="1"/>
          <p:nvPr/>
        </p:nvSpPr>
        <p:spPr>
          <a:xfrm>
            <a:off x="958714" y="2082290"/>
            <a:ext cx="1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明快にする要素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97BE01-6718-4652-A2ED-44BA0392762B}"/>
              </a:ext>
            </a:extLst>
          </p:cNvPr>
          <p:cNvSpPr txBox="1"/>
          <p:nvPr/>
        </p:nvSpPr>
        <p:spPr>
          <a:xfrm>
            <a:off x="2131141" y="3105123"/>
            <a:ext cx="1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＝ストーリー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2BD0B72-658F-43D6-BB06-1A68554B47EF}"/>
              </a:ext>
            </a:extLst>
          </p:cNvPr>
          <p:cNvSpPr txBox="1"/>
          <p:nvPr/>
        </p:nvSpPr>
        <p:spPr>
          <a:xfrm>
            <a:off x="8106839" y="3105123"/>
            <a:ext cx="191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＝ビジュアル</a:t>
            </a: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A98BA9-7D2C-4B6A-AF24-650CCE3C3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069" y="3800872"/>
            <a:ext cx="5044303" cy="283742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04A7D4C-CB68-40F3-B0D1-4B270589A9E6}"/>
              </a:ext>
            </a:extLst>
          </p:cNvPr>
          <p:cNvSpPr txBox="1"/>
          <p:nvPr/>
        </p:nvSpPr>
        <p:spPr>
          <a:xfrm>
            <a:off x="6296126" y="3445692"/>
            <a:ext cx="554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有制約に多目的を適用することを視覚的に表したスライド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5E5D9B0-9BB8-41B9-BFEE-5B6769F4E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700" y="3746388"/>
            <a:ext cx="3819314" cy="2864487"/>
          </a:xfrm>
          <a:prstGeom prst="rect">
            <a:avLst/>
          </a:prstGeom>
        </p:spPr>
      </p:pic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2FCA231F-7506-4842-BB34-3F95986DB6AA}"/>
              </a:ext>
            </a:extLst>
          </p:cNvPr>
          <p:cNvCxnSpPr>
            <a:cxnSpLocks/>
            <a:stCxn id="9" idx="0"/>
            <a:endCxn id="8" idx="1"/>
          </p:cNvCxnSpPr>
          <p:nvPr/>
        </p:nvCxnSpPr>
        <p:spPr>
          <a:xfrm rot="5400000" flipH="1" flipV="1">
            <a:off x="3946646" y="1332920"/>
            <a:ext cx="380064" cy="211864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F4D694F3-1F5E-489D-A45F-22C83C970E4A}"/>
              </a:ext>
            </a:extLst>
          </p:cNvPr>
          <p:cNvCxnSpPr>
            <a:cxnSpLocks/>
            <a:stCxn id="11" idx="0"/>
            <a:endCxn id="8" idx="3"/>
          </p:cNvCxnSpPr>
          <p:nvPr/>
        </p:nvCxnSpPr>
        <p:spPr>
          <a:xfrm rot="16200000" flipV="1">
            <a:off x="7840555" y="1357654"/>
            <a:ext cx="381111" cy="2070222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4CDB902-431E-4672-A184-0BB3E16B8A1F}"/>
              </a:ext>
            </a:extLst>
          </p:cNvPr>
          <p:cNvSpPr txBox="1"/>
          <p:nvPr/>
        </p:nvSpPr>
        <p:spPr>
          <a:xfrm>
            <a:off x="817277" y="3457829"/>
            <a:ext cx="4546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学位論文の展開の論理を表したスライド</a:t>
            </a:r>
          </a:p>
        </p:txBody>
      </p:sp>
    </p:spTree>
    <p:extLst>
      <p:ext uri="{BB962C8B-B14F-4D97-AF65-F5344CB8AC3E}">
        <p14:creationId xmlns:p14="http://schemas.microsoft.com/office/powerpoint/2010/main" val="300377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研究テーマの範囲：問題クラス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5</a:t>
            </a:fld>
            <a:endParaRPr kumimoji="1" lang="ja-JP" altLang="en-US" sz="1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1F7C71-4483-4E4D-AA7F-47852774C996}"/>
              </a:ext>
            </a:extLst>
          </p:cNvPr>
          <p:cNvSpPr txBox="1"/>
          <p:nvPr/>
        </p:nvSpPr>
        <p:spPr>
          <a:xfrm>
            <a:off x="515390" y="4654525"/>
            <a:ext cx="897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メタ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卒研のストーリー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259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凸性を前提としない問題における有制約への対処方法。</a:t>
            </a:r>
            <a:endParaRPr lang="en-US" altLang="ja-JP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91007C-FE26-4FA2-8FE8-F4D8EEA12DB0}"/>
              </a:ext>
            </a:extLst>
          </p:cNvPr>
          <p:cNvSpPr txBox="1"/>
          <p:nvPr/>
        </p:nvSpPr>
        <p:spPr>
          <a:xfrm>
            <a:off x="3319753" y="2507495"/>
            <a:ext cx="18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無制約問題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C1393F-A016-4BFC-A096-A079675AAE60}"/>
              </a:ext>
            </a:extLst>
          </p:cNvPr>
          <p:cNvSpPr txBox="1"/>
          <p:nvPr/>
        </p:nvSpPr>
        <p:spPr>
          <a:xfrm>
            <a:off x="8782689" y="2531799"/>
            <a:ext cx="16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有制約問題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426E362-BE95-46C9-9C5E-2A6CE67AC4DE}"/>
              </a:ext>
            </a:extLst>
          </p:cNvPr>
          <p:cNvSpPr txBox="1"/>
          <p:nvPr/>
        </p:nvSpPr>
        <p:spPr>
          <a:xfrm>
            <a:off x="5949585" y="3307675"/>
            <a:ext cx="1486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拡張適用</a:t>
            </a:r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A331B4A-96F2-4D78-B6CC-29AEB1A1163E}"/>
              </a:ext>
            </a:extLst>
          </p:cNvPr>
          <p:cNvSpPr/>
          <p:nvPr/>
        </p:nvSpPr>
        <p:spPr>
          <a:xfrm rot="16200000">
            <a:off x="6508658" y="3238828"/>
            <a:ext cx="284647" cy="111240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8324CB8-5FC6-457A-B8C4-C5D9988CB8EF}"/>
              </a:ext>
            </a:extLst>
          </p:cNvPr>
          <p:cNvSpPr txBox="1"/>
          <p:nvPr/>
        </p:nvSpPr>
        <p:spPr>
          <a:xfrm>
            <a:off x="185444" y="3621874"/>
            <a:ext cx="15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数理計画法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AEC9AFE-25BA-4797-97DF-0F2A97E707A3}"/>
              </a:ext>
            </a:extLst>
          </p:cNvPr>
          <p:cNvSpPr txBox="1"/>
          <p:nvPr/>
        </p:nvSpPr>
        <p:spPr>
          <a:xfrm>
            <a:off x="3380574" y="3627268"/>
            <a:ext cx="1610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凸最適化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79AB58-561A-4F8D-A00B-5BA35422E1DF}"/>
              </a:ext>
            </a:extLst>
          </p:cNvPr>
          <p:cNvSpPr txBox="1"/>
          <p:nvPr/>
        </p:nvSpPr>
        <p:spPr>
          <a:xfrm>
            <a:off x="2261593" y="4636605"/>
            <a:ext cx="379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大域的最適化、ブラックボックス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3175122-1BF6-4F5E-A35E-43A723A50616}"/>
              </a:ext>
            </a:extLst>
          </p:cNvPr>
          <p:cNvSpPr txBox="1"/>
          <p:nvPr/>
        </p:nvSpPr>
        <p:spPr>
          <a:xfrm>
            <a:off x="0" y="2078128"/>
            <a:ext cx="34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非線形最適化における対応関係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908A58E-D1D3-4390-8BC9-090352BF259C}"/>
              </a:ext>
            </a:extLst>
          </p:cNvPr>
          <p:cNvCxnSpPr>
            <a:cxnSpLocks/>
          </p:cNvCxnSpPr>
          <p:nvPr/>
        </p:nvCxnSpPr>
        <p:spPr>
          <a:xfrm>
            <a:off x="6711142" y="2852829"/>
            <a:ext cx="0" cy="337340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A7F346-81D6-4FD4-BD51-133D68A8F7C0}"/>
              </a:ext>
            </a:extLst>
          </p:cNvPr>
          <p:cNvSpPr txBox="1"/>
          <p:nvPr/>
        </p:nvSpPr>
        <p:spPr>
          <a:xfrm>
            <a:off x="2242686" y="2852819"/>
            <a:ext cx="3886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（アルゴリズムが発展してきた領域）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0D08C0D-A343-4615-A813-0983377C1F36}"/>
              </a:ext>
            </a:extLst>
          </p:cNvPr>
          <p:cNvSpPr txBox="1"/>
          <p:nvPr/>
        </p:nvSpPr>
        <p:spPr>
          <a:xfrm>
            <a:off x="8830080" y="2857748"/>
            <a:ext cx="15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（実問題）</a:t>
            </a: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DEF0FB6-22FC-4B6B-9C5B-75317748781A}"/>
              </a:ext>
            </a:extLst>
          </p:cNvPr>
          <p:cNvCxnSpPr>
            <a:cxnSpLocks/>
          </p:cNvCxnSpPr>
          <p:nvPr/>
        </p:nvCxnSpPr>
        <p:spPr>
          <a:xfrm>
            <a:off x="1867593" y="2852829"/>
            <a:ext cx="0" cy="3232087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2E83CB5-2D8B-4C00-B497-2F40020BDB42}"/>
              </a:ext>
            </a:extLst>
          </p:cNvPr>
          <p:cNvSpPr txBox="1"/>
          <p:nvPr/>
        </p:nvSpPr>
        <p:spPr>
          <a:xfrm>
            <a:off x="7972216" y="3610364"/>
            <a:ext cx="334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Lagrange</a:t>
            </a:r>
            <a:r>
              <a:rPr lang="ja-JP" altLang="en-US" dirty="0"/>
              <a:t>法に基づく問題変換法</a:t>
            </a: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3E214DD3-D3A6-4693-8495-01D5B85630D3}"/>
              </a:ext>
            </a:extLst>
          </p:cNvPr>
          <p:cNvSpPr/>
          <p:nvPr/>
        </p:nvSpPr>
        <p:spPr>
          <a:xfrm>
            <a:off x="9362219" y="4130932"/>
            <a:ext cx="571475" cy="38503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BA978EA-53B9-40B5-B683-18795BA927E6}"/>
              </a:ext>
            </a:extLst>
          </p:cNvPr>
          <p:cNvSpPr txBox="1"/>
          <p:nvPr/>
        </p:nvSpPr>
        <p:spPr>
          <a:xfrm>
            <a:off x="9835985" y="4110257"/>
            <a:ext cx="976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適用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F8F8E3-FF3E-4557-A4AC-BA26FFC03894}"/>
              </a:ext>
            </a:extLst>
          </p:cNvPr>
          <p:cNvSpPr txBox="1"/>
          <p:nvPr/>
        </p:nvSpPr>
        <p:spPr>
          <a:xfrm>
            <a:off x="7339418" y="4654525"/>
            <a:ext cx="461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凸性を前提としない問題では十分でない</a:t>
            </a:r>
          </a:p>
        </p:txBody>
      </p:sp>
      <p:sp>
        <p:nvSpPr>
          <p:cNvPr id="41" name="矢印: 下 40">
            <a:extLst>
              <a:ext uri="{FF2B5EF4-FFF2-40B4-BE49-F238E27FC236}">
                <a16:creationId xmlns:a16="http://schemas.microsoft.com/office/drawing/2014/main" id="{9DB40F36-9410-47CD-B159-FD8E7B42B56D}"/>
              </a:ext>
            </a:extLst>
          </p:cNvPr>
          <p:cNvSpPr/>
          <p:nvPr/>
        </p:nvSpPr>
        <p:spPr>
          <a:xfrm rot="16200000">
            <a:off x="6508658" y="4282988"/>
            <a:ext cx="284647" cy="111240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2" name="矢印: 下 41">
            <a:extLst>
              <a:ext uri="{FF2B5EF4-FFF2-40B4-BE49-F238E27FC236}">
                <a16:creationId xmlns:a16="http://schemas.microsoft.com/office/drawing/2014/main" id="{BDC433E5-4D73-4C20-858D-70464383253F}"/>
              </a:ext>
            </a:extLst>
          </p:cNvPr>
          <p:cNvSpPr/>
          <p:nvPr/>
        </p:nvSpPr>
        <p:spPr>
          <a:xfrm rot="17876149">
            <a:off x="6508657" y="4881158"/>
            <a:ext cx="284647" cy="111240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B5B6FBE-1DFC-4204-904D-B75AD49ECC7F}"/>
              </a:ext>
            </a:extLst>
          </p:cNvPr>
          <p:cNvSpPr txBox="1"/>
          <p:nvPr/>
        </p:nvSpPr>
        <p:spPr>
          <a:xfrm>
            <a:off x="7327506" y="5667079"/>
            <a:ext cx="461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有制約への対処法が別途必要</a:t>
            </a:r>
          </a:p>
        </p:txBody>
      </p:sp>
    </p:spTree>
    <p:extLst>
      <p:ext uri="{BB962C8B-B14F-4D97-AF65-F5344CB8AC3E}">
        <p14:creationId xmlns:p14="http://schemas.microsoft.com/office/powerpoint/2010/main" val="394564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研究テーマの範囲：有制約への対処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6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卒研のストーリー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259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メタにおける有制約への対処方法は、適合度や選択方法の工夫が中心で、近傍生成には注目されていない。</a:t>
            </a:r>
            <a:endParaRPr lang="en-US" altLang="ja-JP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91007C-FE26-4FA2-8FE8-F4D8EEA12DB0}"/>
              </a:ext>
            </a:extLst>
          </p:cNvPr>
          <p:cNvSpPr txBox="1"/>
          <p:nvPr/>
        </p:nvSpPr>
        <p:spPr>
          <a:xfrm>
            <a:off x="1497341" y="2400372"/>
            <a:ext cx="181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近傍生成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4D19640-DF7F-44F1-8F36-400C8FF63160}"/>
              </a:ext>
            </a:extLst>
          </p:cNvPr>
          <p:cNvSpPr txBox="1"/>
          <p:nvPr/>
        </p:nvSpPr>
        <p:spPr>
          <a:xfrm>
            <a:off x="5455511" y="2951975"/>
            <a:ext cx="1596864" cy="37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ペナルティ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EA7534-F7D2-4D53-9C36-D0B9D0738354}"/>
              </a:ext>
            </a:extLst>
          </p:cNvPr>
          <p:cNvSpPr txBox="1"/>
          <p:nvPr/>
        </p:nvSpPr>
        <p:spPr>
          <a:xfrm>
            <a:off x="5455511" y="3522117"/>
            <a:ext cx="1596864" cy="37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分離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B0661C7-0872-4AE1-AF50-673364D7559A}"/>
              </a:ext>
            </a:extLst>
          </p:cNvPr>
          <p:cNvSpPr txBox="1"/>
          <p:nvPr/>
        </p:nvSpPr>
        <p:spPr>
          <a:xfrm>
            <a:off x="5393179" y="4251574"/>
            <a:ext cx="18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多目的</a:t>
            </a:r>
            <a:r>
              <a:rPr lang="en-US" altLang="ja-JP" sz="1400" dirty="0"/>
              <a:t>(</a:t>
            </a:r>
            <a:r>
              <a:rPr lang="ja-JP" altLang="en-US" sz="1400" dirty="0"/>
              <a:t>優越関係</a:t>
            </a:r>
            <a:r>
              <a:rPr lang="en-US" altLang="ja-JP" sz="1400" dirty="0"/>
              <a:t>)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2CC79AD-B02D-4561-81A3-AF1BCB613E1F}"/>
              </a:ext>
            </a:extLst>
          </p:cNvPr>
          <p:cNvSpPr txBox="1"/>
          <p:nvPr/>
        </p:nvSpPr>
        <p:spPr>
          <a:xfrm>
            <a:off x="773199" y="4462245"/>
            <a:ext cx="1817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/>
              <a:t>解の選択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C7ABDD6-1FD7-4F11-8A99-788106F61252}"/>
              </a:ext>
            </a:extLst>
          </p:cNvPr>
          <p:cNvSpPr txBox="1"/>
          <p:nvPr/>
        </p:nvSpPr>
        <p:spPr>
          <a:xfrm>
            <a:off x="2019673" y="4516145"/>
            <a:ext cx="2261917" cy="308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（参照解・次世代の解）</a:t>
            </a:r>
          </a:p>
        </p:txBody>
      </p:sp>
      <p:sp>
        <p:nvSpPr>
          <p:cNvPr id="49" name="吹き出し: 角を丸めた四角形 48">
            <a:extLst>
              <a:ext uri="{FF2B5EF4-FFF2-40B4-BE49-F238E27FC236}">
                <a16:creationId xmlns:a16="http://schemas.microsoft.com/office/drawing/2014/main" id="{6B398886-2074-4CC5-AC38-B531EC4E1B23}"/>
              </a:ext>
            </a:extLst>
          </p:cNvPr>
          <p:cNvSpPr/>
          <p:nvPr/>
        </p:nvSpPr>
        <p:spPr>
          <a:xfrm>
            <a:off x="7406640" y="2087029"/>
            <a:ext cx="4408843" cy="450278"/>
          </a:xfrm>
          <a:prstGeom prst="wedgeRoundRectCallout">
            <a:avLst>
              <a:gd name="adj1" fmla="val -26787"/>
              <a:gd name="adj2" fmla="val 97231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先行研究の制約対処法はこの領域を指す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5B3ADCFC-2709-4EC4-B996-235737A7B0D0}"/>
              </a:ext>
            </a:extLst>
          </p:cNvPr>
          <p:cNvSpPr/>
          <p:nvPr/>
        </p:nvSpPr>
        <p:spPr>
          <a:xfrm>
            <a:off x="1030512" y="6058571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4E57C316-BA3E-44E7-9586-C8D93923B605}"/>
              </a:ext>
            </a:extLst>
          </p:cNvPr>
          <p:cNvSpPr/>
          <p:nvPr/>
        </p:nvSpPr>
        <p:spPr>
          <a:xfrm>
            <a:off x="758639" y="5795156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AAC391C2-42D4-4A57-8F76-7701067F5E26}"/>
              </a:ext>
            </a:extLst>
          </p:cNvPr>
          <p:cNvSpPr/>
          <p:nvPr/>
        </p:nvSpPr>
        <p:spPr>
          <a:xfrm>
            <a:off x="1556517" y="6001814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A444306A-3059-4FFA-A9A8-8628F59C539D}"/>
              </a:ext>
            </a:extLst>
          </p:cNvPr>
          <p:cNvSpPr/>
          <p:nvPr/>
        </p:nvSpPr>
        <p:spPr>
          <a:xfrm>
            <a:off x="426109" y="5495214"/>
            <a:ext cx="1594464" cy="88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3DA0829-B881-4302-B345-296130298CD0}"/>
                  </a:ext>
                </a:extLst>
              </p:cNvPr>
              <p:cNvSpPr txBox="1"/>
              <p:nvPr/>
            </p:nvSpPr>
            <p:spPr>
              <a:xfrm>
                <a:off x="267292" y="5369812"/>
                <a:ext cx="34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3DA0829-B881-4302-B345-29613029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2" y="5369812"/>
                <a:ext cx="347130" cy="369332"/>
              </a:xfrm>
              <a:prstGeom prst="rect">
                <a:avLst/>
              </a:prstGeom>
              <a:blipFill>
                <a:blip r:embed="rId2"/>
                <a:stretch>
                  <a:fillRect l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7455CAD-6BA6-4065-835E-91C5FDE98758}"/>
                  </a:ext>
                </a:extLst>
              </p:cNvPr>
              <p:cNvSpPr txBox="1"/>
              <p:nvPr/>
            </p:nvSpPr>
            <p:spPr>
              <a:xfrm>
                <a:off x="2876932" y="5385688"/>
                <a:ext cx="34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7455CAD-6BA6-4065-835E-91C5FDE98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932" y="5385688"/>
                <a:ext cx="347130" cy="369332"/>
              </a:xfrm>
              <a:prstGeom prst="rect">
                <a:avLst/>
              </a:prstGeom>
              <a:blipFill>
                <a:blip r:embed="rId3"/>
                <a:stretch>
                  <a:fillRect l="-105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楕円 57">
            <a:extLst>
              <a:ext uri="{FF2B5EF4-FFF2-40B4-BE49-F238E27FC236}">
                <a16:creationId xmlns:a16="http://schemas.microsoft.com/office/drawing/2014/main" id="{27874710-177D-4F86-8048-7D38D08E1652}"/>
              </a:ext>
            </a:extLst>
          </p:cNvPr>
          <p:cNvSpPr/>
          <p:nvPr/>
        </p:nvSpPr>
        <p:spPr>
          <a:xfrm>
            <a:off x="2935123" y="5495214"/>
            <a:ext cx="1594464" cy="8818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矢印: 下 58">
            <a:extLst>
              <a:ext uri="{FF2B5EF4-FFF2-40B4-BE49-F238E27FC236}">
                <a16:creationId xmlns:a16="http://schemas.microsoft.com/office/drawing/2014/main" id="{1813690B-D044-4517-9FB8-523B47F1338A}"/>
              </a:ext>
            </a:extLst>
          </p:cNvPr>
          <p:cNvSpPr/>
          <p:nvPr/>
        </p:nvSpPr>
        <p:spPr>
          <a:xfrm rot="16200000">
            <a:off x="2358535" y="5658136"/>
            <a:ext cx="281986" cy="518883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6BE6932-225B-4260-B6C7-5E214E7AA55B}"/>
                  </a:ext>
                </a:extLst>
              </p:cNvPr>
              <p:cNvSpPr txBox="1"/>
              <p:nvPr/>
            </p:nvSpPr>
            <p:spPr>
              <a:xfrm>
                <a:off x="563048" y="4972981"/>
                <a:ext cx="37981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600" b="1" dirty="0"/>
                  <a:t>適合度</a:t>
                </a:r>
                <a14:m>
                  <m:oMath xmlns:m="http://schemas.openxmlformats.org/officeDocument/2006/math">
                    <m:r>
                      <a:rPr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ja-JP" altLang="en-US" sz="1600" b="1" dirty="0"/>
                  <a:t>が上位の解集合を選択（圧力）</a:t>
                </a: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26BE6932-225B-4260-B6C7-5E214E7A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48" y="4972981"/>
                <a:ext cx="3798184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楕円 75">
            <a:extLst>
              <a:ext uri="{FF2B5EF4-FFF2-40B4-BE49-F238E27FC236}">
                <a16:creationId xmlns:a16="http://schemas.microsoft.com/office/drawing/2014/main" id="{7E120335-6816-494E-B5F8-9509EE376D19}"/>
              </a:ext>
            </a:extLst>
          </p:cNvPr>
          <p:cNvSpPr/>
          <p:nvPr/>
        </p:nvSpPr>
        <p:spPr>
          <a:xfrm>
            <a:off x="1389606" y="5656052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BAA0B0A1-16EE-4698-A22B-93016FEC2568}"/>
              </a:ext>
            </a:extLst>
          </p:cNvPr>
          <p:cNvSpPr/>
          <p:nvPr/>
        </p:nvSpPr>
        <p:spPr>
          <a:xfrm>
            <a:off x="3528671" y="6051537"/>
            <a:ext cx="177963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5D008E7-B251-4A85-8BFC-0B4E7627A3A9}"/>
              </a:ext>
            </a:extLst>
          </p:cNvPr>
          <p:cNvSpPr/>
          <p:nvPr/>
        </p:nvSpPr>
        <p:spPr>
          <a:xfrm>
            <a:off x="3257050" y="5772784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17FB6813-5ECF-41A4-83D7-22454F72AC6E}"/>
              </a:ext>
            </a:extLst>
          </p:cNvPr>
          <p:cNvSpPr/>
          <p:nvPr/>
        </p:nvSpPr>
        <p:spPr>
          <a:xfrm>
            <a:off x="4054676" y="5994780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AA894FE8-369F-4853-9C5E-E5AC641F4BFB}"/>
              </a:ext>
            </a:extLst>
          </p:cNvPr>
          <p:cNvSpPr/>
          <p:nvPr/>
        </p:nvSpPr>
        <p:spPr>
          <a:xfrm>
            <a:off x="3867082" y="5649144"/>
            <a:ext cx="177963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9AA9A1D8-9520-4A9C-B6C0-F53CAF829634}"/>
              </a:ext>
            </a:extLst>
          </p:cNvPr>
          <p:cNvSpPr/>
          <p:nvPr/>
        </p:nvSpPr>
        <p:spPr>
          <a:xfrm>
            <a:off x="210522" y="4915600"/>
            <a:ext cx="4503236" cy="162026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C6D293A9-2A91-401F-BC4A-743B668728A2}"/>
              </a:ext>
            </a:extLst>
          </p:cNvPr>
          <p:cNvSpPr/>
          <p:nvPr/>
        </p:nvSpPr>
        <p:spPr>
          <a:xfrm>
            <a:off x="210522" y="2796582"/>
            <a:ext cx="4503236" cy="156392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895AE03D-8A11-4889-B1B9-C857C2AF2553}"/>
              </a:ext>
            </a:extLst>
          </p:cNvPr>
          <p:cNvSpPr/>
          <p:nvPr/>
        </p:nvSpPr>
        <p:spPr>
          <a:xfrm>
            <a:off x="2398977" y="3855035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3E30AD35-18CE-4B69-BDD3-AC81BBC8580F}"/>
              </a:ext>
            </a:extLst>
          </p:cNvPr>
          <p:cNvSpPr/>
          <p:nvPr/>
        </p:nvSpPr>
        <p:spPr>
          <a:xfrm>
            <a:off x="1881243" y="3591309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E18C9BC3-A9E5-4A98-A2A3-C64013EC68CD}"/>
              </a:ext>
            </a:extLst>
          </p:cNvPr>
          <p:cNvSpPr/>
          <p:nvPr/>
        </p:nvSpPr>
        <p:spPr>
          <a:xfrm>
            <a:off x="2926986" y="3533136"/>
            <a:ext cx="177963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C0564D-5B4D-45DC-9FB5-31EABA42D644}"/>
              </a:ext>
            </a:extLst>
          </p:cNvPr>
          <p:cNvSpPr/>
          <p:nvPr/>
        </p:nvSpPr>
        <p:spPr>
          <a:xfrm>
            <a:off x="2405893" y="3509092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73FC0B1-7721-4319-A919-88727B414617}"/>
              </a:ext>
            </a:extLst>
          </p:cNvPr>
          <p:cNvSpPr/>
          <p:nvPr/>
        </p:nvSpPr>
        <p:spPr>
          <a:xfrm>
            <a:off x="1000612" y="3599092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3C1F85-CC3E-4BE6-B72A-ECE5B635ABE7}"/>
              </a:ext>
            </a:extLst>
          </p:cNvPr>
          <p:cNvSpPr/>
          <p:nvPr/>
        </p:nvSpPr>
        <p:spPr>
          <a:xfrm>
            <a:off x="3745751" y="3565686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0B08A2D-75F5-4460-9CAC-0DEB16A2318D}"/>
              </a:ext>
            </a:extLst>
          </p:cNvPr>
          <p:cNvSpPr/>
          <p:nvPr/>
        </p:nvSpPr>
        <p:spPr>
          <a:xfrm>
            <a:off x="3390706" y="3874458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CAACFB3F-4BD6-441D-BE3E-2AB9DC779213}"/>
              </a:ext>
            </a:extLst>
          </p:cNvPr>
          <p:cNvSpPr/>
          <p:nvPr/>
        </p:nvSpPr>
        <p:spPr>
          <a:xfrm>
            <a:off x="1564129" y="3918546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678095C4-DEFF-479F-9049-1DB9FBFF9C2D}"/>
              </a:ext>
            </a:extLst>
          </p:cNvPr>
          <p:cNvSpPr/>
          <p:nvPr/>
        </p:nvSpPr>
        <p:spPr>
          <a:xfrm>
            <a:off x="3212743" y="3482808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803BC24A-9999-4749-99CC-FA317CDFDA27}"/>
              </a:ext>
            </a:extLst>
          </p:cNvPr>
          <p:cNvSpPr/>
          <p:nvPr/>
        </p:nvSpPr>
        <p:spPr>
          <a:xfrm>
            <a:off x="1777390" y="3349454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C45DF534-CC00-4A3E-8020-F91F8C4837CA}"/>
              </a:ext>
            </a:extLst>
          </p:cNvPr>
          <p:cNvSpPr/>
          <p:nvPr/>
        </p:nvSpPr>
        <p:spPr>
          <a:xfrm>
            <a:off x="2860157" y="3990682"/>
            <a:ext cx="177963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C1B6E706-ACC0-4BDC-98CE-1C9013123332}"/>
              </a:ext>
            </a:extLst>
          </p:cNvPr>
          <p:cNvSpPr/>
          <p:nvPr/>
        </p:nvSpPr>
        <p:spPr>
          <a:xfrm>
            <a:off x="426109" y="3253837"/>
            <a:ext cx="4120110" cy="10628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9054E53D-9861-4F52-AE6B-3CED725B668F}"/>
              </a:ext>
            </a:extLst>
          </p:cNvPr>
          <p:cNvSpPr txBox="1"/>
          <p:nvPr/>
        </p:nvSpPr>
        <p:spPr>
          <a:xfrm>
            <a:off x="579158" y="2837901"/>
            <a:ext cx="365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b="1" dirty="0"/>
              <a:t>現在の解から、候補をサンプリング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41775C0-FE62-4939-8BC4-AD415BD38EF8}"/>
              </a:ext>
            </a:extLst>
          </p:cNvPr>
          <p:cNvSpPr/>
          <p:nvPr/>
        </p:nvSpPr>
        <p:spPr>
          <a:xfrm>
            <a:off x="5393179" y="2796582"/>
            <a:ext cx="6531529" cy="3739280"/>
          </a:xfrm>
          <a:prstGeom prst="wedgeRectCallout">
            <a:avLst>
              <a:gd name="adj1" fmla="val -60080"/>
              <a:gd name="adj2" fmla="val 316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62C6060-078F-4549-9D96-C9C42DD906E6}"/>
                  </a:ext>
                </a:extLst>
              </p:cNvPr>
              <p:cNvSpPr txBox="1"/>
              <p:nvPr/>
            </p:nvSpPr>
            <p:spPr>
              <a:xfrm>
                <a:off x="7538752" y="2959735"/>
                <a:ext cx="2240382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62C6060-078F-4549-9D96-C9C42DD90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752" y="2959735"/>
                <a:ext cx="2240382" cy="378245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83DBD58C-9868-41B1-BAA0-936A83E03772}"/>
                  </a:ext>
                </a:extLst>
              </p:cNvPr>
              <p:cNvSpPr txBox="1"/>
              <p:nvPr/>
            </p:nvSpPr>
            <p:spPr>
              <a:xfrm>
                <a:off x="6976019" y="3480564"/>
                <a:ext cx="3510890" cy="8117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ja-JP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b="0" i="0" smtClean="0">
                                    <a:latin typeface="Cambria Math" panose="02040503050406030204" pitchFamily="18" charset="0"/>
                                  </a:rPr>
                                  <m:t>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83DBD58C-9868-41B1-BAA0-936A83E03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019" y="3480564"/>
                <a:ext cx="3510890" cy="8117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C1E5AA6-D356-4884-826A-8DBF00E30514}"/>
                  </a:ext>
                </a:extLst>
              </p:cNvPr>
              <p:cNvSpPr txBox="1"/>
              <p:nvPr/>
            </p:nvSpPr>
            <p:spPr>
              <a:xfrm>
                <a:off x="10218619" y="3714100"/>
                <a:ext cx="1596864" cy="37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dirty="0">
                    <a:ea typeface="Cambria Math" panose="020405030504060302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ja-JP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ja-JP" altLang="en-US" dirty="0"/>
                  <a:t>制約法）</a:t>
                </a:r>
              </a:p>
            </p:txBody>
          </p:sp>
        </mc:Choice>
        <mc:Fallback xmlns="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8C1E5AA6-D356-4884-826A-8DBF00E30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8619" y="3714100"/>
                <a:ext cx="1596864" cy="379521"/>
              </a:xfrm>
              <a:prstGeom prst="rect">
                <a:avLst/>
              </a:prstGeom>
              <a:blipFill>
                <a:blip r:embed="rId7"/>
                <a:stretch>
                  <a:fillRect t="-14286" b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70B25E-B653-4B5E-9FD7-83C7F7387B84}"/>
              </a:ext>
            </a:extLst>
          </p:cNvPr>
          <p:cNvCxnSpPr>
            <a:cxnSpLocks/>
          </p:cNvCxnSpPr>
          <p:nvPr/>
        </p:nvCxnSpPr>
        <p:spPr>
          <a:xfrm>
            <a:off x="5574017" y="3355142"/>
            <a:ext cx="1359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14FFA485-AC05-4CA3-BB8B-4155F1576520}"/>
              </a:ext>
            </a:extLst>
          </p:cNvPr>
          <p:cNvCxnSpPr>
            <a:cxnSpLocks/>
          </p:cNvCxnSpPr>
          <p:nvPr/>
        </p:nvCxnSpPr>
        <p:spPr>
          <a:xfrm>
            <a:off x="5574017" y="3901638"/>
            <a:ext cx="1359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A44B840B-D4AB-4B54-9A8B-15108BD21B9F}"/>
              </a:ext>
            </a:extLst>
          </p:cNvPr>
          <p:cNvCxnSpPr>
            <a:cxnSpLocks/>
          </p:cNvCxnSpPr>
          <p:nvPr/>
        </p:nvCxnSpPr>
        <p:spPr>
          <a:xfrm>
            <a:off x="5574017" y="4586924"/>
            <a:ext cx="1359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16B3B654-3004-42D9-B7B8-E6F9CEB5084F}"/>
                  </a:ext>
                </a:extLst>
              </p:cNvPr>
              <p:cNvSpPr txBox="1"/>
              <p:nvPr/>
            </p:nvSpPr>
            <p:spPr>
              <a:xfrm>
                <a:off x="8245052" y="5370044"/>
                <a:ext cx="1769555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14" name="テキスト ボックス 113">
                <a:extLst>
                  <a:ext uri="{FF2B5EF4-FFF2-40B4-BE49-F238E27FC236}">
                    <a16:creationId xmlns:a16="http://schemas.microsoft.com/office/drawing/2014/main" id="{16B3B654-3004-42D9-B7B8-E6F9CEB5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052" y="5370044"/>
                <a:ext cx="1769555" cy="404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8845FD69-7D68-4A04-80EC-6F4E759F30D3}"/>
              </a:ext>
            </a:extLst>
          </p:cNvPr>
          <p:cNvSpPr txBox="1"/>
          <p:nvPr/>
        </p:nvSpPr>
        <p:spPr>
          <a:xfrm>
            <a:off x="10299469" y="5617409"/>
            <a:ext cx="151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ea typeface="Cambria Math" panose="02040503050406030204" pitchFamily="18" charset="0"/>
              </a:rPr>
              <a:t>（</a:t>
            </a:r>
            <a:r>
              <a:rPr lang="en-US" altLang="ja-JP" dirty="0">
                <a:ea typeface="Cambria Math" panose="02040503050406030204" pitchFamily="18" charset="0"/>
              </a:rPr>
              <a:t>MOEA/D</a:t>
            </a:r>
            <a:r>
              <a:rPr lang="ja-JP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83D9C127-ED3A-4885-911E-FB2BCA7B12A6}"/>
                  </a:ext>
                </a:extLst>
              </p:cNvPr>
              <p:cNvSpPr txBox="1"/>
              <p:nvPr/>
            </p:nvSpPr>
            <p:spPr>
              <a:xfrm>
                <a:off x="7613291" y="5879907"/>
                <a:ext cx="3033076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16" name="テキスト ボックス 115">
                <a:extLst>
                  <a:ext uri="{FF2B5EF4-FFF2-40B4-BE49-F238E27FC236}">
                    <a16:creationId xmlns:a16="http://schemas.microsoft.com/office/drawing/2014/main" id="{83D9C127-ED3A-4885-911E-FB2BCA7B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291" y="5879907"/>
                <a:ext cx="3033076" cy="378245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AA31CFB-0D6C-4A12-837D-CB52C4097F52}"/>
              </a:ext>
            </a:extLst>
          </p:cNvPr>
          <p:cNvSpPr txBox="1"/>
          <p:nvPr/>
        </p:nvSpPr>
        <p:spPr>
          <a:xfrm>
            <a:off x="5551085" y="5416465"/>
            <a:ext cx="2270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参照解選択における指標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0506C1EE-5BFF-4E31-A1D3-CDAE08DCD7EE}"/>
                  </a:ext>
                </a:extLst>
              </p:cNvPr>
              <p:cNvSpPr txBox="1"/>
              <p:nvPr/>
            </p:nvSpPr>
            <p:spPr>
              <a:xfrm>
                <a:off x="5481494" y="5932508"/>
                <a:ext cx="23571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400" i="1" smtClean="0">
                        <a:latin typeface="Cambria Math" panose="02040503050406030204" pitchFamily="18" charset="0"/>
                      </a:rPr>
                      <m:t>次世代</m:t>
                    </m:r>
                  </m:oMath>
                </a14:m>
                <a:r>
                  <a:rPr lang="ja-JP" altLang="en-US" sz="1400" dirty="0"/>
                  <a:t>解選択における指標</a:t>
                </a: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0506C1EE-5BFF-4E31-A1D3-CDAE08DC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494" y="5932508"/>
                <a:ext cx="2357162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189EBF9-1761-46BC-A389-E931AD2A86BB}"/>
              </a:ext>
            </a:extLst>
          </p:cNvPr>
          <p:cNvSpPr txBox="1"/>
          <p:nvPr/>
        </p:nvSpPr>
        <p:spPr>
          <a:xfrm>
            <a:off x="5429201" y="4869487"/>
            <a:ext cx="186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多目的</a:t>
            </a:r>
            <a:r>
              <a:rPr lang="en-US" altLang="ja-JP" sz="1400" dirty="0"/>
              <a:t>(</a:t>
            </a:r>
            <a:r>
              <a:rPr lang="ja-JP" altLang="en-US" sz="1400" dirty="0"/>
              <a:t>スカラ化</a:t>
            </a:r>
            <a:r>
              <a:rPr lang="en-US" altLang="ja-JP" sz="1400" dirty="0"/>
              <a:t>)</a:t>
            </a:r>
            <a:endParaRPr lang="ja-JP" altLang="en-US" dirty="0"/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0484F5DA-99DF-43B5-83B7-BEDF106C3257}"/>
              </a:ext>
            </a:extLst>
          </p:cNvPr>
          <p:cNvCxnSpPr>
            <a:cxnSpLocks/>
          </p:cNvCxnSpPr>
          <p:nvPr/>
        </p:nvCxnSpPr>
        <p:spPr>
          <a:xfrm>
            <a:off x="5610039" y="5204837"/>
            <a:ext cx="135985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69359FA-9464-4421-BEB4-716207ADC862}"/>
                  </a:ext>
                </a:extLst>
              </p:cNvPr>
              <p:cNvSpPr txBox="1"/>
              <p:nvPr/>
            </p:nvSpPr>
            <p:spPr>
              <a:xfrm>
                <a:off x="8248545" y="4407889"/>
                <a:ext cx="1769555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21" name="テキスト ボックス 120">
                <a:extLst>
                  <a:ext uri="{FF2B5EF4-FFF2-40B4-BE49-F238E27FC236}">
                    <a16:creationId xmlns:a16="http://schemas.microsoft.com/office/drawing/2014/main" id="{069359FA-9464-4421-BEB4-716207ADC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8545" y="4407889"/>
                <a:ext cx="1769555" cy="378245"/>
              </a:xfrm>
              <a:prstGeom prst="rect">
                <a:avLst/>
              </a:prstGeom>
              <a:blipFill>
                <a:blip r:embed="rId11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DC574DD-CDE6-40FC-96A4-C4D98F182155}"/>
              </a:ext>
            </a:extLst>
          </p:cNvPr>
          <p:cNvSpPr txBox="1"/>
          <p:nvPr/>
        </p:nvSpPr>
        <p:spPr>
          <a:xfrm>
            <a:off x="10523171" y="4441964"/>
            <a:ext cx="102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（</a:t>
            </a:r>
            <a:r>
              <a:rPr lang="en-US" altLang="ja-JP" dirty="0"/>
              <a:t>TPF</a:t>
            </a:r>
            <a:r>
              <a:rPr lang="ja-JP" altLang="en-US" dirty="0"/>
              <a:t>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5CFBF51-8771-426A-AE6B-7CCC3BA2C74E}"/>
                  </a:ext>
                </a:extLst>
              </p:cNvPr>
              <p:cNvSpPr txBox="1"/>
              <p:nvPr/>
            </p:nvSpPr>
            <p:spPr>
              <a:xfrm>
                <a:off x="9910318" y="2810935"/>
                <a:ext cx="2025127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ja-JP" altLang="en-US" sz="16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ja-JP" altLang="en-US" sz="1600" dirty="0"/>
                  <a:t>の目的関数値</a:t>
                </a:r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05CFBF51-8771-426A-AE6B-7CCC3BA2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18" y="2810935"/>
                <a:ext cx="2025127" cy="346570"/>
              </a:xfrm>
              <a:prstGeom prst="rect">
                <a:avLst/>
              </a:prstGeom>
              <a:blipFill>
                <a:blip r:embed="rId12"/>
                <a:stretch>
                  <a:fillRect l="-301" t="-3509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2BB945B-8F2C-4AA7-943D-FB621371C817}"/>
                  </a:ext>
                </a:extLst>
              </p:cNvPr>
              <p:cNvSpPr txBox="1"/>
              <p:nvPr/>
            </p:nvSpPr>
            <p:spPr>
              <a:xfrm>
                <a:off x="9910319" y="3121469"/>
                <a:ext cx="2025127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ja-JP" altLang="en-US" sz="1600" dirty="0"/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ja-JP" altLang="en-US" sz="1600" dirty="0"/>
                  <a:t>の制約違反量</a:t>
                </a:r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2BB945B-8F2C-4AA7-943D-FB621371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19" y="3121469"/>
                <a:ext cx="2025127" cy="346570"/>
              </a:xfrm>
              <a:prstGeom prst="rect">
                <a:avLst/>
              </a:prstGeom>
              <a:blipFill>
                <a:blip r:embed="rId13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73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図 52">
            <a:extLst>
              <a:ext uri="{FF2B5EF4-FFF2-40B4-BE49-F238E27FC236}">
                <a16:creationId xmlns:a16="http://schemas.microsoft.com/office/drawing/2014/main" id="{52611A86-31AC-4BEE-B5CA-D864B4DA6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91" b="3708"/>
          <a:stretch/>
        </p:blipFill>
        <p:spPr>
          <a:xfrm>
            <a:off x="8667386" y="2937021"/>
            <a:ext cx="1475580" cy="1335007"/>
          </a:xfrm>
          <a:prstGeom prst="rect">
            <a:avLst/>
          </a:prstGeom>
        </p:spPr>
      </p:pic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5D2D85F7-8002-42AB-86D0-89659131AB45}"/>
              </a:ext>
            </a:extLst>
          </p:cNvPr>
          <p:cNvCxnSpPr>
            <a:cxnSpLocks/>
          </p:cNvCxnSpPr>
          <p:nvPr/>
        </p:nvCxnSpPr>
        <p:spPr>
          <a:xfrm flipH="1">
            <a:off x="185443" y="4561468"/>
            <a:ext cx="117917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研究の位置づけ（案）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7</a:t>
            </a:fld>
            <a:endParaRPr kumimoji="1" lang="ja-JP" altLang="en-US" sz="1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1F7C71-4483-4E4D-AA7F-47852774C996}"/>
              </a:ext>
            </a:extLst>
          </p:cNvPr>
          <p:cNvSpPr txBox="1"/>
          <p:nvPr/>
        </p:nvSpPr>
        <p:spPr>
          <a:xfrm>
            <a:off x="395330" y="5744661"/>
            <a:ext cx="113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近傍生成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卒研のストーリー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460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400" dirty="0"/>
              <a:t>有制約特有の難しさに対して、近傍生成の工夫が有効だと期待している。</a:t>
            </a:r>
            <a:endParaRPr lang="en-US" altLang="ja-JP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791007C-FE26-4FA2-8FE8-F4D8EEA12DB0}"/>
              </a:ext>
            </a:extLst>
          </p:cNvPr>
          <p:cNvSpPr txBox="1"/>
          <p:nvPr/>
        </p:nvSpPr>
        <p:spPr>
          <a:xfrm>
            <a:off x="2657051" y="2266134"/>
            <a:ext cx="1817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無制約問題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C1393F-A016-4BFC-A096-A079675AAE60}"/>
              </a:ext>
            </a:extLst>
          </p:cNvPr>
          <p:cNvSpPr txBox="1"/>
          <p:nvPr/>
        </p:nvSpPr>
        <p:spPr>
          <a:xfrm>
            <a:off x="7823948" y="2266134"/>
            <a:ext cx="169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有制約問題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8324CB8-5FC6-457A-B8C4-C5D9988CB8EF}"/>
              </a:ext>
            </a:extLst>
          </p:cNvPr>
          <p:cNvSpPr txBox="1"/>
          <p:nvPr/>
        </p:nvSpPr>
        <p:spPr>
          <a:xfrm>
            <a:off x="185443" y="4850159"/>
            <a:ext cx="15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解の選択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379AB58-561A-4F8D-A00B-5BA35422E1DF}"/>
              </a:ext>
            </a:extLst>
          </p:cNvPr>
          <p:cNvSpPr txBox="1"/>
          <p:nvPr/>
        </p:nvSpPr>
        <p:spPr>
          <a:xfrm>
            <a:off x="176009" y="1877969"/>
            <a:ext cx="6299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大域的最適化、ブラックボックス（凸性を前提としない）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908A58E-D1D3-4390-8BC9-090352BF259C}"/>
              </a:ext>
            </a:extLst>
          </p:cNvPr>
          <p:cNvCxnSpPr>
            <a:cxnSpLocks/>
          </p:cNvCxnSpPr>
          <p:nvPr/>
        </p:nvCxnSpPr>
        <p:spPr>
          <a:xfrm>
            <a:off x="5406042" y="2336544"/>
            <a:ext cx="0" cy="4051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0D08C0D-A343-4615-A813-0983377C1F36}"/>
              </a:ext>
            </a:extLst>
          </p:cNvPr>
          <p:cNvSpPr txBox="1"/>
          <p:nvPr/>
        </p:nvSpPr>
        <p:spPr>
          <a:xfrm>
            <a:off x="6236974" y="2626207"/>
            <a:ext cx="15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u="sng" dirty="0"/>
              <a:t>少数の制約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A17C417-F10E-45C7-AA28-A996E0066C2B}"/>
              </a:ext>
            </a:extLst>
          </p:cNvPr>
          <p:cNvSpPr txBox="1"/>
          <p:nvPr/>
        </p:nvSpPr>
        <p:spPr>
          <a:xfrm>
            <a:off x="9623051" y="2635466"/>
            <a:ext cx="15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u="sng" dirty="0"/>
              <a:t>多数の制約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991762B-101C-46F9-8050-90F507FC7E6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8669694" y="2635466"/>
            <a:ext cx="0" cy="3752579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123D44-1B4B-403F-87AF-9BEB17293B98}"/>
              </a:ext>
            </a:extLst>
          </p:cNvPr>
          <p:cNvSpPr txBox="1"/>
          <p:nvPr/>
        </p:nvSpPr>
        <p:spPr>
          <a:xfrm>
            <a:off x="3485666" y="3568070"/>
            <a:ext cx="1697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変数間依存性</a:t>
            </a:r>
            <a:endParaRPr lang="en-US" altLang="ja-JP" sz="16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48C86D9-F83F-4029-8441-F455CE7FF7FF}"/>
              </a:ext>
            </a:extLst>
          </p:cNvPr>
          <p:cNvSpPr txBox="1"/>
          <p:nvPr/>
        </p:nvSpPr>
        <p:spPr>
          <a:xfrm>
            <a:off x="5453500" y="4742438"/>
            <a:ext cx="3248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適合度などを工夫し、</a:t>
            </a:r>
            <a:endParaRPr lang="en-US" altLang="ja-JP" sz="1600" dirty="0"/>
          </a:p>
          <a:p>
            <a:pPr algn="ctr"/>
            <a:r>
              <a:rPr lang="ja-JP" altLang="en-US" sz="1600" dirty="0"/>
              <a:t>制約対処効果を生む研究がある</a:t>
            </a:r>
            <a:endParaRPr lang="en-US" altLang="ja-JP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09CF614-918C-4CC5-B996-BF177450750E}"/>
              </a:ext>
            </a:extLst>
          </p:cNvPr>
          <p:cNvSpPr txBox="1"/>
          <p:nvPr/>
        </p:nvSpPr>
        <p:spPr>
          <a:xfrm>
            <a:off x="185443" y="3497019"/>
            <a:ext cx="1557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難しさ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92EA8DB-8773-4C58-8000-0B66BA1C55E9}"/>
              </a:ext>
            </a:extLst>
          </p:cNvPr>
          <p:cNvSpPr txBox="1"/>
          <p:nvPr/>
        </p:nvSpPr>
        <p:spPr>
          <a:xfrm>
            <a:off x="2073057" y="5636940"/>
            <a:ext cx="2985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変数間依存性の対処のために、工夫する研究がある</a:t>
            </a:r>
            <a:endParaRPr lang="en-US" altLang="ja-JP" sz="1600" dirty="0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18E1C2D1-5230-4EE5-BA00-EC1C5FE9E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102" y="2889155"/>
            <a:ext cx="1352627" cy="135262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D09993-A1F6-4D1B-B9E2-60ACC1843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481" y="2974020"/>
            <a:ext cx="1489751" cy="1467453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359F92B-2364-4CE6-8CE8-7EC622DC4F26}"/>
              </a:ext>
            </a:extLst>
          </p:cNvPr>
          <p:cNvSpPr txBox="1"/>
          <p:nvPr/>
        </p:nvSpPr>
        <p:spPr>
          <a:xfrm>
            <a:off x="7092937" y="3404331"/>
            <a:ext cx="1343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シンプルな可能領域</a:t>
            </a:r>
            <a:endParaRPr lang="en-US" altLang="ja-JP" sz="1600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6DB9E1F-1093-459E-A538-44E5168CF38F}"/>
              </a:ext>
            </a:extLst>
          </p:cNvPr>
          <p:cNvSpPr txBox="1"/>
          <p:nvPr/>
        </p:nvSpPr>
        <p:spPr>
          <a:xfrm>
            <a:off x="10116898" y="3358479"/>
            <a:ext cx="1959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違反関数の景観・可能領域の形状が複雑</a:t>
            </a:r>
            <a:endParaRPr lang="en-US" altLang="ja-JP" sz="16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4216E3D-CDEC-4617-915C-F87ACDD903D7}"/>
              </a:ext>
            </a:extLst>
          </p:cNvPr>
          <p:cNvSpPr txBox="1"/>
          <p:nvPr/>
        </p:nvSpPr>
        <p:spPr>
          <a:xfrm>
            <a:off x="9401887" y="5636940"/>
            <a:ext cx="206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先行研究は無いが、</a:t>
            </a:r>
            <a:endParaRPr lang="en-US" altLang="ja-JP" sz="1600" dirty="0">
              <a:solidFill>
                <a:srgbClr val="FF0000"/>
              </a:solidFill>
            </a:endParaRPr>
          </a:p>
          <a:p>
            <a:pPr algn="ctr"/>
            <a:r>
              <a:rPr lang="ja-JP" altLang="en-US" sz="1600" dirty="0">
                <a:solidFill>
                  <a:srgbClr val="FF0000"/>
                </a:solidFill>
              </a:rPr>
              <a:t>有効性が期待できる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197C5EE-7848-4D7A-9FFC-3B36CB47B11D}"/>
              </a:ext>
            </a:extLst>
          </p:cNvPr>
          <p:cNvSpPr txBox="1"/>
          <p:nvPr/>
        </p:nvSpPr>
        <p:spPr>
          <a:xfrm>
            <a:off x="9639294" y="4865548"/>
            <a:ext cx="15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直接対処不可</a:t>
            </a:r>
            <a:endParaRPr lang="en-US" altLang="ja-JP" sz="1600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1268619-0AB1-4CEB-9CC0-3249457A0BE4}"/>
              </a:ext>
            </a:extLst>
          </p:cNvPr>
          <p:cNvCxnSpPr>
            <a:cxnSpLocks/>
          </p:cNvCxnSpPr>
          <p:nvPr/>
        </p:nvCxnSpPr>
        <p:spPr>
          <a:xfrm>
            <a:off x="1759732" y="2336544"/>
            <a:ext cx="0" cy="4051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8C1AF50-B66D-418D-B205-DF0F802E31B6}"/>
              </a:ext>
            </a:extLst>
          </p:cNvPr>
          <p:cNvSpPr txBox="1"/>
          <p:nvPr/>
        </p:nvSpPr>
        <p:spPr>
          <a:xfrm>
            <a:off x="5545323" y="5760050"/>
            <a:ext cx="3065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GA</a:t>
            </a:r>
            <a:r>
              <a:rPr lang="ja-JP" altLang="en-US" sz="1600" dirty="0"/>
              <a:t>の</a:t>
            </a:r>
            <a:r>
              <a:rPr lang="en-US" altLang="ja-JP" sz="1600" dirty="0"/>
              <a:t>SBX</a:t>
            </a:r>
            <a:r>
              <a:rPr lang="ja-JP" altLang="en-US" sz="1600" dirty="0"/>
              <a:t>・</a:t>
            </a:r>
            <a:r>
              <a:rPr lang="en-US" altLang="ja-JP" sz="1600" dirty="0"/>
              <a:t>PM</a:t>
            </a:r>
            <a:r>
              <a:rPr lang="ja-JP" altLang="en-US" sz="1600" dirty="0"/>
              <a:t>を使うことが多い</a:t>
            </a:r>
            <a:endParaRPr lang="en-US" altLang="ja-JP" sz="1600" dirty="0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2F9CAEF6-6D2F-49CA-B61D-1FAA2C04B147}"/>
              </a:ext>
            </a:extLst>
          </p:cNvPr>
          <p:cNvCxnSpPr>
            <a:cxnSpLocks/>
          </p:cNvCxnSpPr>
          <p:nvPr/>
        </p:nvCxnSpPr>
        <p:spPr>
          <a:xfrm flipH="1">
            <a:off x="224231" y="2626207"/>
            <a:ext cx="117917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A196ACA-3A85-4E79-9C98-1FDCCABDB77A}"/>
              </a:ext>
            </a:extLst>
          </p:cNvPr>
          <p:cNvCxnSpPr>
            <a:cxnSpLocks/>
          </p:cNvCxnSpPr>
          <p:nvPr/>
        </p:nvCxnSpPr>
        <p:spPr>
          <a:xfrm flipH="1">
            <a:off x="224231" y="5470609"/>
            <a:ext cx="117917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D02D4AD-8896-4B1A-B4A3-A4E5F50E9570}"/>
              </a:ext>
            </a:extLst>
          </p:cNvPr>
          <p:cNvSpPr txBox="1"/>
          <p:nvPr/>
        </p:nvSpPr>
        <p:spPr>
          <a:xfrm>
            <a:off x="2772631" y="4865548"/>
            <a:ext cx="15859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直接対処不可</a:t>
            </a:r>
            <a:endParaRPr lang="en-US" altLang="ja-JP" sz="16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6A8C1A8-9011-47D5-8AE5-357CB8AF0D81}"/>
              </a:ext>
            </a:extLst>
          </p:cNvPr>
          <p:cNvSpPr txBox="1"/>
          <p:nvPr/>
        </p:nvSpPr>
        <p:spPr>
          <a:xfrm>
            <a:off x="1924090" y="4231871"/>
            <a:ext cx="169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目的関数の景観</a:t>
            </a:r>
            <a:endParaRPr lang="en-US" altLang="ja-JP" sz="14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F9FFDCD-9B8D-4129-BED6-645585F34C4E}"/>
              </a:ext>
            </a:extLst>
          </p:cNvPr>
          <p:cNvSpPr txBox="1"/>
          <p:nvPr/>
        </p:nvSpPr>
        <p:spPr>
          <a:xfrm>
            <a:off x="8657688" y="4236251"/>
            <a:ext cx="169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違反関数の景観</a:t>
            </a:r>
            <a:endParaRPr lang="en-US" altLang="ja-JP" sz="14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DDCB549-DAB4-4D44-ACD8-A3C9B95B2BBC}"/>
              </a:ext>
            </a:extLst>
          </p:cNvPr>
          <p:cNvSpPr txBox="1"/>
          <p:nvPr/>
        </p:nvSpPr>
        <p:spPr>
          <a:xfrm>
            <a:off x="5359878" y="4262569"/>
            <a:ext cx="1697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実行可能領域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422966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73DDA10-8929-4F2F-87F5-5E764C3B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3" y="2004632"/>
            <a:ext cx="6494181" cy="3652977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lang="ja-JP" altLang="en-US" dirty="0"/>
              <a:t>研究の新規性・有用性（期待）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8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1. </a:t>
            </a:r>
            <a:r>
              <a:rPr lang="ja-JP" altLang="en-US" dirty="0"/>
              <a:t>卒研のストーリー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46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新規性（青色）と有用性（橙色）を考えている。</a:t>
            </a:r>
            <a:endParaRPr lang="en-US" altLang="ja-JP" sz="2800" dirty="0"/>
          </a:p>
        </p:txBody>
      </p:sp>
      <p:sp>
        <p:nvSpPr>
          <p:cNvPr id="38" name="吹き出し: 角を丸めた四角形 37">
            <a:extLst>
              <a:ext uri="{FF2B5EF4-FFF2-40B4-BE49-F238E27FC236}">
                <a16:creationId xmlns:a16="http://schemas.microsoft.com/office/drawing/2014/main" id="{84D17072-0D1F-49EA-8D43-2B2AD56FAE37}"/>
              </a:ext>
            </a:extLst>
          </p:cNvPr>
          <p:cNvSpPr/>
          <p:nvPr/>
        </p:nvSpPr>
        <p:spPr>
          <a:xfrm>
            <a:off x="6916189" y="2921461"/>
            <a:ext cx="5052508" cy="450278"/>
          </a:xfrm>
          <a:prstGeom prst="wedgeRoundRectCallout">
            <a:avLst>
              <a:gd name="adj1" fmla="val -57254"/>
              <a:gd name="adj2" fmla="val 52924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①有制約問題特有の難しさを指摘したこと</a:t>
            </a:r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4C02C8BE-EC39-4754-9645-FDFB354DD2A6}"/>
              </a:ext>
            </a:extLst>
          </p:cNvPr>
          <p:cNvSpPr/>
          <p:nvPr/>
        </p:nvSpPr>
        <p:spPr>
          <a:xfrm>
            <a:off x="522392" y="5801845"/>
            <a:ext cx="5998420" cy="854319"/>
          </a:xfrm>
          <a:prstGeom prst="wedgeRoundRectCallout">
            <a:avLst>
              <a:gd name="adj1" fmla="val 35056"/>
              <a:gd name="adj2" fmla="val -90353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③無制約における目的関数の性質との類似性に着目し、有制約における近傍生成の効果の可能性を示唆したこと</a:t>
            </a:r>
          </a:p>
        </p:txBody>
      </p:sp>
      <p:sp>
        <p:nvSpPr>
          <p:cNvPr id="40" name="吹き出し: 角を丸めた四角形 39">
            <a:extLst>
              <a:ext uri="{FF2B5EF4-FFF2-40B4-BE49-F238E27FC236}">
                <a16:creationId xmlns:a16="http://schemas.microsoft.com/office/drawing/2014/main" id="{D8AFFF3B-963E-4BA2-8709-30D0078D58A0}"/>
              </a:ext>
            </a:extLst>
          </p:cNvPr>
          <p:cNvSpPr/>
          <p:nvPr/>
        </p:nvSpPr>
        <p:spPr>
          <a:xfrm>
            <a:off x="6916189" y="3607151"/>
            <a:ext cx="5099801" cy="940336"/>
          </a:xfrm>
          <a:prstGeom prst="wedgeRoundRectCallout">
            <a:avLst>
              <a:gd name="adj1" fmla="val -59256"/>
              <a:gd name="adj2" fmla="val 56745"/>
              <a:gd name="adj3" fmla="val 16667"/>
            </a:avLst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②先行研究の制約対処では、その難しさを直接対処するには不十分であることを指摘したこと</a:t>
            </a: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4B41E8DD-57C9-47FA-AE3D-C2776DADCB42}"/>
              </a:ext>
            </a:extLst>
          </p:cNvPr>
          <p:cNvSpPr/>
          <p:nvPr/>
        </p:nvSpPr>
        <p:spPr>
          <a:xfrm>
            <a:off x="6916189" y="5618529"/>
            <a:ext cx="5099801" cy="854319"/>
          </a:xfrm>
          <a:prstGeom prst="wedgeRoundRectCallout">
            <a:avLst>
              <a:gd name="adj1" fmla="val -61633"/>
              <a:gd name="adj2" fmla="val -61162"/>
              <a:gd name="adj3" fmla="val 16667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②実験を通じて、有制約に対する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近傍生成の有効性を示したこと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EA870644-2941-4FED-A41B-4A503051EAB4}"/>
              </a:ext>
            </a:extLst>
          </p:cNvPr>
          <p:cNvSpPr/>
          <p:nvPr/>
        </p:nvSpPr>
        <p:spPr>
          <a:xfrm>
            <a:off x="6916189" y="4902488"/>
            <a:ext cx="5099801" cy="399007"/>
          </a:xfrm>
          <a:prstGeom prst="wedgeRoundRectCallout">
            <a:avLst>
              <a:gd name="adj1" fmla="val -58699"/>
              <a:gd name="adj2" fmla="val 16679"/>
              <a:gd name="adj3" fmla="val 16667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①それを実現する近傍生成を検討したこと</a:t>
            </a:r>
          </a:p>
        </p:txBody>
      </p:sp>
    </p:spTree>
    <p:extLst>
      <p:ext uri="{BB962C8B-B14F-4D97-AF65-F5344CB8AC3E}">
        <p14:creationId xmlns:p14="http://schemas.microsoft.com/office/powerpoint/2010/main" val="167344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100FC-D919-4390-B62F-A9862C45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391" y="131198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考えられる改良の方向性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EABF6CF-AB47-42EC-B445-7654B32EB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55A2D-36CC-4E18-98FE-B295A4311E85}" type="slidenum">
              <a:rPr kumimoji="1" lang="ja-JP" altLang="en-US" sz="1800"/>
              <a:t>9</a:t>
            </a:fld>
            <a:endParaRPr kumimoji="1" lang="ja-JP" altLang="en-US" sz="1800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5C775C9-6196-460D-8977-4D804EEBEAD9}"/>
              </a:ext>
            </a:extLst>
          </p:cNvPr>
          <p:cNvCxnSpPr>
            <a:cxnSpLocks/>
          </p:cNvCxnSpPr>
          <p:nvPr/>
        </p:nvCxnSpPr>
        <p:spPr>
          <a:xfrm flipV="1">
            <a:off x="555812" y="1142850"/>
            <a:ext cx="11080376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285AA6-97CF-4DDD-A5A8-74AB94B8F267}"/>
              </a:ext>
            </a:extLst>
          </p:cNvPr>
          <p:cNvSpPr txBox="1"/>
          <p:nvPr/>
        </p:nvSpPr>
        <p:spPr>
          <a:xfrm>
            <a:off x="555812" y="31096"/>
            <a:ext cx="473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2. </a:t>
            </a:r>
            <a:r>
              <a:rPr lang="ja-JP" altLang="en-US" dirty="0"/>
              <a:t>アルゴリズム改良の方向性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337D6CF-8660-4BF4-914F-A5EA3410A4AB}"/>
              </a:ext>
            </a:extLst>
          </p:cNvPr>
          <p:cNvSpPr txBox="1"/>
          <p:nvPr/>
        </p:nvSpPr>
        <p:spPr>
          <a:xfrm>
            <a:off x="555812" y="1342909"/>
            <a:ext cx="1146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ja-JP" altLang="en-US" sz="2800" dirty="0"/>
              <a:t>比較から、手法構築まで方向性は様々。</a:t>
            </a:r>
            <a:endParaRPr lang="en-US" altLang="ja-JP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80A70A6-DFF3-4BF2-A189-C8CF13483CFD}"/>
              </a:ext>
            </a:extLst>
          </p:cNvPr>
          <p:cNvSpPr txBox="1"/>
          <p:nvPr/>
        </p:nvSpPr>
        <p:spPr>
          <a:xfrm>
            <a:off x="1141002" y="2579675"/>
            <a:ext cx="179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既存手法の比較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E99D2C-1B32-4021-A3F3-AF0A6C856AD6}"/>
              </a:ext>
            </a:extLst>
          </p:cNvPr>
          <p:cNvSpPr txBox="1"/>
          <p:nvPr/>
        </p:nvSpPr>
        <p:spPr>
          <a:xfrm>
            <a:off x="5050755" y="2578310"/>
            <a:ext cx="1882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既存手法の改良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F548E-8B98-467D-AAF3-13005452B857}"/>
              </a:ext>
            </a:extLst>
          </p:cNvPr>
          <p:cNvSpPr txBox="1"/>
          <p:nvPr/>
        </p:nvSpPr>
        <p:spPr>
          <a:xfrm>
            <a:off x="9057488" y="2578310"/>
            <a:ext cx="1849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新規手法の構築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27B458A-AAA1-4790-B41D-C8178E39076C}"/>
              </a:ext>
            </a:extLst>
          </p:cNvPr>
          <p:cNvCxnSpPr>
            <a:cxnSpLocks/>
          </p:cNvCxnSpPr>
          <p:nvPr/>
        </p:nvCxnSpPr>
        <p:spPr>
          <a:xfrm>
            <a:off x="3992879" y="2420369"/>
            <a:ext cx="0" cy="4051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756D4E-A523-40E0-A8C0-E6078D1E8E68}"/>
              </a:ext>
            </a:extLst>
          </p:cNvPr>
          <p:cNvCxnSpPr>
            <a:cxnSpLocks/>
          </p:cNvCxnSpPr>
          <p:nvPr/>
        </p:nvCxnSpPr>
        <p:spPr>
          <a:xfrm>
            <a:off x="7902632" y="2420369"/>
            <a:ext cx="0" cy="4051501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629F01-16DF-470B-82C7-E99474B63613}"/>
              </a:ext>
            </a:extLst>
          </p:cNvPr>
          <p:cNvSpPr txBox="1"/>
          <p:nvPr/>
        </p:nvSpPr>
        <p:spPr>
          <a:xfrm>
            <a:off x="569988" y="4441479"/>
            <a:ext cx="7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GA</a:t>
            </a:r>
            <a:endParaRPr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7E40AD8-DE32-45D0-ACAD-5E7637F910B7}"/>
              </a:ext>
            </a:extLst>
          </p:cNvPr>
          <p:cNvSpPr txBox="1"/>
          <p:nvPr/>
        </p:nvSpPr>
        <p:spPr>
          <a:xfrm>
            <a:off x="306026" y="3199381"/>
            <a:ext cx="346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既存手法の分析・比較を通じて、</a:t>
            </a:r>
            <a:endParaRPr lang="en-US" altLang="ja-JP" dirty="0"/>
          </a:p>
          <a:p>
            <a:pPr algn="ctr"/>
            <a:r>
              <a:rPr lang="ja-JP" altLang="en-US" dirty="0"/>
              <a:t>有効な近傍生成を指摘する。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7CF87FB-53A4-45C1-9F84-782C41055343}"/>
              </a:ext>
            </a:extLst>
          </p:cNvPr>
          <p:cNvSpPr txBox="1"/>
          <p:nvPr/>
        </p:nvSpPr>
        <p:spPr>
          <a:xfrm>
            <a:off x="4289369" y="3199381"/>
            <a:ext cx="3466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難しさをより解消するように、既存手法を改良する。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FEE69A8-8AFC-4B0D-BD0B-0019295E7580}"/>
              </a:ext>
            </a:extLst>
          </p:cNvPr>
          <p:cNvSpPr txBox="1"/>
          <p:nvPr/>
        </p:nvSpPr>
        <p:spPr>
          <a:xfrm>
            <a:off x="8164447" y="3199380"/>
            <a:ext cx="3635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難しさを最大限に解消するように、新規手法を構築する。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668BE3D-9A2A-4A1F-9D9C-57DE542FDDD7}"/>
              </a:ext>
            </a:extLst>
          </p:cNvPr>
          <p:cNvSpPr txBox="1"/>
          <p:nvPr/>
        </p:nvSpPr>
        <p:spPr>
          <a:xfrm>
            <a:off x="1608553" y="4446119"/>
            <a:ext cx="7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PSO</a:t>
            </a:r>
            <a:endParaRPr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8C86CB1-B9B4-434C-86A3-2C534F9AC4DE}"/>
              </a:ext>
            </a:extLst>
          </p:cNvPr>
          <p:cNvSpPr txBox="1"/>
          <p:nvPr/>
        </p:nvSpPr>
        <p:spPr>
          <a:xfrm>
            <a:off x="2665204" y="4446119"/>
            <a:ext cx="7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DE</a:t>
            </a:r>
            <a:endParaRPr lang="ja-JP" altLang="en-US" dirty="0"/>
          </a:p>
        </p:txBody>
      </p:sp>
      <p:sp>
        <p:nvSpPr>
          <p:cNvPr id="27" name="矢印: 下 26">
            <a:extLst>
              <a:ext uri="{FF2B5EF4-FFF2-40B4-BE49-F238E27FC236}">
                <a16:creationId xmlns:a16="http://schemas.microsoft.com/office/drawing/2014/main" id="{994D35DB-E611-4FBF-B33D-DB4A7312C2B0}"/>
              </a:ext>
            </a:extLst>
          </p:cNvPr>
          <p:cNvSpPr/>
          <p:nvPr/>
        </p:nvSpPr>
        <p:spPr>
          <a:xfrm>
            <a:off x="1697543" y="5178964"/>
            <a:ext cx="571475" cy="38503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FE0FE6A-19D8-4075-BF68-80A082B6FD91}"/>
              </a:ext>
            </a:extLst>
          </p:cNvPr>
          <p:cNvSpPr txBox="1"/>
          <p:nvPr/>
        </p:nvSpPr>
        <p:spPr>
          <a:xfrm>
            <a:off x="255524" y="5912951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有効性低</a:t>
            </a:r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9EA123-01A3-48DA-843B-A4527ADDA9C1}"/>
              </a:ext>
            </a:extLst>
          </p:cNvPr>
          <p:cNvSpPr txBox="1"/>
          <p:nvPr/>
        </p:nvSpPr>
        <p:spPr>
          <a:xfrm>
            <a:off x="1344617" y="5912951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有効性低</a:t>
            </a:r>
            <a:endParaRPr lang="en-US" altLang="ja-JP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3006DA-7CF2-473A-8020-A112DA0C1393}"/>
              </a:ext>
            </a:extLst>
          </p:cNvPr>
          <p:cNvSpPr txBox="1"/>
          <p:nvPr/>
        </p:nvSpPr>
        <p:spPr>
          <a:xfrm>
            <a:off x="2402492" y="5912951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有効性中</a:t>
            </a:r>
            <a:endParaRPr lang="en-US" altLang="ja-JP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FF43FB4-CA27-4B08-B210-19EB648B0016}"/>
              </a:ext>
            </a:extLst>
          </p:cNvPr>
          <p:cNvSpPr txBox="1"/>
          <p:nvPr/>
        </p:nvSpPr>
        <p:spPr>
          <a:xfrm>
            <a:off x="1026655" y="5190284"/>
            <a:ext cx="66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比較</a:t>
            </a:r>
            <a:endParaRPr lang="en-US" altLang="ja-JP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7A16800-853C-4AAD-BA82-D037B7FD874E}"/>
              </a:ext>
            </a:extLst>
          </p:cNvPr>
          <p:cNvSpPr txBox="1"/>
          <p:nvPr/>
        </p:nvSpPr>
        <p:spPr>
          <a:xfrm>
            <a:off x="4647785" y="4441479"/>
            <a:ext cx="74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DE</a:t>
            </a:r>
            <a:endParaRPr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8FAFCD0-20E3-4161-836A-5BC270E933BB}"/>
              </a:ext>
            </a:extLst>
          </p:cNvPr>
          <p:cNvSpPr txBox="1"/>
          <p:nvPr/>
        </p:nvSpPr>
        <p:spPr>
          <a:xfrm>
            <a:off x="6052789" y="4472257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有効性中</a:t>
            </a:r>
            <a:endParaRPr lang="en-US" altLang="ja-JP" sz="1600" dirty="0"/>
          </a:p>
        </p:txBody>
      </p:sp>
      <p:sp>
        <p:nvSpPr>
          <p:cNvPr id="44" name="矢印: 下 43">
            <a:extLst>
              <a:ext uri="{FF2B5EF4-FFF2-40B4-BE49-F238E27FC236}">
                <a16:creationId xmlns:a16="http://schemas.microsoft.com/office/drawing/2014/main" id="{D1D77103-B365-474A-893B-06CD74B97A2A}"/>
              </a:ext>
            </a:extLst>
          </p:cNvPr>
          <p:cNvSpPr/>
          <p:nvPr/>
        </p:nvSpPr>
        <p:spPr>
          <a:xfrm>
            <a:off x="5605015" y="5167043"/>
            <a:ext cx="571475" cy="385035"/>
          </a:xfrm>
          <a:prstGeom prst="downArrow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3E5255E-20A9-4EB2-933A-9F8053E2D18A}"/>
              </a:ext>
            </a:extLst>
          </p:cNvPr>
          <p:cNvSpPr txBox="1"/>
          <p:nvPr/>
        </p:nvSpPr>
        <p:spPr>
          <a:xfrm>
            <a:off x="4860838" y="5202204"/>
            <a:ext cx="668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改良</a:t>
            </a:r>
            <a:endParaRPr lang="en-US" altLang="ja-JP" sz="16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EA1E5B1-1B2B-48D2-B268-81868FB98CF5}"/>
              </a:ext>
            </a:extLst>
          </p:cNvPr>
          <p:cNvSpPr txBox="1"/>
          <p:nvPr/>
        </p:nvSpPr>
        <p:spPr>
          <a:xfrm>
            <a:off x="4118845" y="5897562"/>
            <a:ext cx="1902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DE</a:t>
            </a:r>
            <a:r>
              <a:rPr lang="ja-JP" altLang="en-US" dirty="0"/>
              <a:t>ベース改良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53011C9-486E-49FF-9C98-F046E501BFD8}"/>
              </a:ext>
            </a:extLst>
          </p:cNvPr>
          <p:cNvSpPr txBox="1"/>
          <p:nvPr/>
        </p:nvSpPr>
        <p:spPr>
          <a:xfrm>
            <a:off x="6045732" y="5897562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有効性高</a:t>
            </a:r>
            <a:endParaRPr lang="en-US" altLang="ja-JP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5E32729-7414-4DB3-90D4-B3CB2CE5816D}"/>
              </a:ext>
            </a:extLst>
          </p:cNvPr>
          <p:cNvSpPr txBox="1"/>
          <p:nvPr/>
        </p:nvSpPr>
        <p:spPr>
          <a:xfrm>
            <a:off x="652110" y="1882521"/>
            <a:ext cx="6933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/>
              <a:t>※1</a:t>
            </a:r>
            <a:r>
              <a:rPr lang="ja-JP" altLang="en-US" sz="2000" b="1" dirty="0"/>
              <a:t>月の進捗によって、どの程度まで発展できるかは不明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FDAC3F3-F96D-429D-A719-5E4817483094}"/>
              </a:ext>
            </a:extLst>
          </p:cNvPr>
          <p:cNvSpPr txBox="1"/>
          <p:nvPr/>
        </p:nvSpPr>
        <p:spPr>
          <a:xfrm>
            <a:off x="8305184" y="4970618"/>
            <a:ext cx="194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有望な近傍生成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51FE576-9516-46B8-99B8-E88D657F021C}"/>
              </a:ext>
            </a:extLst>
          </p:cNvPr>
          <p:cNvSpPr txBox="1"/>
          <p:nvPr/>
        </p:nvSpPr>
        <p:spPr>
          <a:xfrm>
            <a:off x="10265314" y="4986007"/>
            <a:ext cx="1283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有効性高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11112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1074</Words>
  <Application>Microsoft Office PowerPoint</Application>
  <PresentationFormat>ワイド画面</PresentationFormat>
  <Paragraphs>171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佐藤君　卒研の方向性</vt:lpstr>
      <vt:lpstr>今回の目的</vt:lpstr>
      <vt:lpstr>仮説立案・仮説検証</vt:lpstr>
      <vt:lpstr>客観性</vt:lpstr>
      <vt:lpstr>研究テーマの範囲：問題クラス</vt:lpstr>
      <vt:lpstr>研究テーマの範囲：有制約への対処</vt:lpstr>
      <vt:lpstr>研究の位置づけ（案）</vt:lpstr>
      <vt:lpstr>研究の新規性・有用性（期待）</vt:lpstr>
      <vt:lpstr>考えられる改良の方向性</vt:lpstr>
      <vt:lpstr>近傍生成式を構成する要素</vt:lpstr>
      <vt:lpstr>仮説と検証の具体性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安田君レター解説</dc:title>
  <dc:creator>熊谷 渉</dc:creator>
  <cp:lastModifiedBy>熊谷 渉</cp:lastModifiedBy>
  <cp:revision>94</cp:revision>
  <dcterms:created xsi:type="dcterms:W3CDTF">2021-07-22T14:01:54Z</dcterms:created>
  <dcterms:modified xsi:type="dcterms:W3CDTF">2021-12-28T09:00:37Z</dcterms:modified>
</cp:coreProperties>
</file>