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5E8D9F-643F-4E8A-A054-5F3584CEEE2B}" v="432" dt="2022-09-05T17:53:44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3E2DBD5A-E413-49B7-B0E4-9B6622972877}"/>
    <pc:docChg chg="modSld">
      <pc:chgData name="熊谷 渉" userId="b7a4e8598c9bd55e" providerId="LiveId" clId="{3E2DBD5A-E413-49B7-B0E4-9B6622972877}" dt="2022-08-12T09:45:52.933" v="512" actId="20577"/>
      <pc:docMkLst>
        <pc:docMk/>
      </pc:docMkLst>
      <pc:sldChg chg="modSp mod">
        <pc:chgData name="熊谷 渉" userId="b7a4e8598c9bd55e" providerId="LiveId" clId="{3E2DBD5A-E413-49B7-B0E4-9B6622972877}" dt="2022-08-12T09:45:52.933" v="512" actId="20577"/>
        <pc:sldMkLst>
          <pc:docMk/>
          <pc:sldMk cId="315114007" sldId="256"/>
        </pc:sldMkLst>
        <pc:spChg chg="mod">
          <ac:chgData name="熊谷 渉" userId="b7a4e8598c9bd55e" providerId="LiveId" clId="{3E2DBD5A-E413-49B7-B0E4-9B6622972877}" dt="2022-08-12T09:45:40.813" v="467" actId="404"/>
          <ac:spMkLst>
            <pc:docMk/>
            <pc:sldMk cId="315114007" sldId="256"/>
            <ac:spMk id="2" creationId="{449A8471-09A1-0E21-C0FF-E56029BF805E}"/>
          </ac:spMkLst>
        </pc:spChg>
        <pc:spChg chg="mod">
          <ac:chgData name="熊谷 渉" userId="b7a4e8598c9bd55e" providerId="LiveId" clId="{3E2DBD5A-E413-49B7-B0E4-9B6622972877}" dt="2022-08-12T09:45:52.933" v="512" actId="20577"/>
          <ac:spMkLst>
            <pc:docMk/>
            <pc:sldMk cId="315114007" sldId="256"/>
            <ac:spMk id="3" creationId="{F856F52B-1009-04FD-105C-BC544EB86CA2}"/>
          </ac:spMkLst>
        </pc:spChg>
      </pc:sldChg>
      <pc:sldChg chg="modSp mod">
        <pc:chgData name="熊谷 渉" userId="b7a4e8598c9bd55e" providerId="LiveId" clId="{3E2DBD5A-E413-49B7-B0E4-9B6622972877}" dt="2022-08-12T09:44:31.397" v="397" actId="20577"/>
        <pc:sldMkLst>
          <pc:docMk/>
          <pc:sldMk cId="3593273603" sldId="259"/>
        </pc:sldMkLst>
        <pc:spChg chg="mod">
          <ac:chgData name="熊谷 渉" userId="b7a4e8598c9bd55e" providerId="LiveId" clId="{3E2DBD5A-E413-49B7-B0E4-9B6622972877}" dt="2022-08-12T09:44:31.397" v="397" actId="20577"/>
          <ac:spMkLst>
            <pc:docMk/>
            <pc:sldMk cId="3593273603" sldId="259"/>
            <ac:spMk id="41" creationId="{224A9054-19BF-15A7-5D2E-5066DDA4A370}"/>
          </ac:spMkLst>
        </pc:spChg>
      </pc:sldChg>
    </pc:docChg>
  </pc:docChgLst>
  <pc:docChgLst>
    <pc:chgData name="熊谷 渉" userId="b7a4e8598c9bd55e" providerId="LiveId" clId="{465E8D9F-643F-4E8A-A054-5F3584CEEE2B}"/>
    <pc:docChg chg="undo custSel addSld delSld modSld sldOrd">
      <pc:chgData name="熊谷 渉" userId="b7a4e8598c9bd55e" providerId="LiveId" clId="{465E8D9F-643F-4E8A-A054-5F3584CEEE2B}" dt="2022-09-05T17:58:32.555" v="2343" actId="20577"/>
      <pc:docMkLst>
        <pc:docMk/>
      </pc:docMkLst>
      <pc:sldChg chg="modSp mod">
        <pc:chgData name="熊谷 渉" userId="b7a4e8598c9bd55e" providerId="LiveId" clId="{465E8D9F-643F-4E8A-A054-5F3584CEEE2B}" dt="2022-09-05T16:36:49.648" v="343" actId="20577"/>
        <pc:sldMkLst>
          <pc:docMk/>
          <pc:sldMk cId="315114007" sldId="256"/>
        </pc:sldMkLst>
        <pc:spChg chg="mod">
          <ac:chgData name="熊谷 渉" userId="b7a4e8598c9bd55e" providerId="LiveId" clId="{465E8D9F-643F-4E8A-A054-5F3584CEEE2B}" dt="2022-09-05T16:36:45.702" v="339" actId="20577"/>
          <ac:spMkLst>
            <pc:docMk/>
            <pc:sldMk cId="315114007" sldId="256"/>
            <ac:spMk id="2" creationId="{449A8471-09A1-0E21-C0FF-E56029BF805E}"/>
          </ac:spMkLst>
        </pc:spChg>
        <pc:spChg chg="mod">
          <ac:chgData name="熊谷 渉" userId="b7a4e8598c9bd55e" providerId="LiveId" clId="{465E8D9F-643F-4E8A-A054-5F3584CEEE2B}" dt="2022-09-05T16:36:49.648" v="343" actId="20577"/>
          <ac:spMkLst>
            <pc:docMk/>
            <pc:sldMk cId="315114007" sldId="256"/>
            <ac:spMk id="3" creationId="{F856F52B-1009-04FD-105C-BC544EB86CA2}"/>
          </ac:spMkLst>
        </pc:spChg>
      </pc:sldChg>
      <pc:sldChg chg="addSp delSp modSp mod">
        <pc:chgData name="熊谷 渉" userId="b7a4e8598c9bd55e" providerId="LiveId" clId="{465E8D9F-643F-4E8A-A054-5F3584CEEE2B}" dt="2022-09-05T17:58:32.555" v="2343" actId="20577"/>
        <pc:sldMkLst>
          <pc:docMk/>
          <pc:sldMk cId="3023503628" sldId="257"/>
        </pc:sldMkLst>
        <pc:spChg chg="mod">
          <ac:chgData name="熊谷 渉" userId="b7a4e8598c9bd55e" providerId="LiveId" clId="{465E8D9F-643F-4E8A-A054-5F3584CEEE2B}" dt="2022-09-05T16:25:16.744" v="28" actId="20577"/>
          <ac:spMkLst>
            <pc:docMk/>
            <pc:sldMk cId="3023503628" sldId="257"/>
            <ac:spMk id="2" creationId="{5B67E6C7-24E1-F016-3A0C-B6D0404A65CB}"/>
          </ac:spMkLst>
        </pc:spChg>
        <pc:spChg chg="mod">
          <ac:chgData name="熊谷 渉" userId="b7a4e8598c9bd55e" providerId="LiveId" clId="{465E8D9F-643F-4E8A-A054-5F3584CEEE2B}" dt="2022-09-05T17:58:32.555" v="2343" actId="20577"/>
          <ac:spMkLst>
            <pc:docMk/>
            <pc:sldMk cId="3023503628" sldId="257"/>
            <ac:spMk id="4" creationId="{A2B772E0-B39D-902D-F7FD-2F2B37B8A599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5" creationId="{53447EAC-C524-FE43-46E2-BB883BF6F282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6" creationId="{B940CC0C-D112-DFCF-95BC-C03D4C0BACAF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7" creationId="{A7CCB8D8-87C8-27A8-1EAA-0BCD6F9AEA36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8" creationId="{6589572E-1635-3C42-FE84-80300A2638DE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0" creationId="{91015D6F-7141-0F17-9DD1-2C7113C7BD4F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1" creationId="{50AA423B-7452-7E7F-2F85-6E7D195461CE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2" creationId="{631A9D67-2DA4-D54F-4460-231A15C30691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3" creationId="{7A3833B6-0743-4A19-5640-FF084877BA50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4" creationId="{E7B7E242-0366-AFBA-A7A8-EC3F217D4785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5" creationId="{8D09B60E-E56A-2E9F-64D8-E9C9DF38B38E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6" creationId="{F88C52F5-6BE6-9367-6222-1822F0DAD379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19" creationId="{F9E5AEFE-10F7-4111-0D45-10E241C11283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21" creationId="{1BAF9BB9-AA46-EC83-733A-198915E7C894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22" creationId="{F89559B4-E2B6-C8FA-709A-1695BDB2CC93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23" creationId="{8118A6C1-2369-26C1-E124-D1936F5C7416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24" creationId="{49577A7A-FF7A-DFBE-42B1-78BBE37C5FAF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30" creationId="{A04A7EAE-88D6-BB03-BD1C-B74D720CD89F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31" creationId="{8299C9EB-1E31-C6F5-43EB-B286A05062F7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34" creationId="{CC7E94BB-B098-924D-3DD9-590053DB91F7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36" creationId="{731BC3B3-E1FC-8125-4F6D-039C31B7626D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37" creationId="{FA3515AC-8C9A-4347-2B55-C77112F5B478}"/>
          </ac:spMkLst>
        </pc:spChg>
        <pc:spChg chg="add mod">
          <ac:chgData name="熊谷 渉" userId="b7a4e8598c9bd55e" providerId="LiveId" clId="{465E8D9F-643F-4E8A-A054-5F3584CEEE2B}" dt="2022-09-05T16:29:19.940" v="172" actId="1076"/>
          <ac:spMkLst>
            <pc:docMk/>
            <pc:sldMk cId="3023503628" sldId="257"/>
            <ac:spMk id="38" creationId="{03FBCCA2-BC4D-BB62-786D-C0AF9601FF35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39" creationId="{B10DFFF3-6CD3-592D-490E-B5349EB12491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40" creationId="{0ED9854E-81E2-21EA-05FE-13816E1A7E66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41" creationId="{66D536A6-3FA1-BA70-E08C-FA93BC7D982F}"/>
          </ac:spMkLst>
        </pc:spChg>
        <pc:spChg chg="del">
          <ac:chgData name="熊谷 渉" userId="b7a4e8598c9bd55e" providerId="LiveId" clId="{465E8D9F-643F-4E8A-A054-5F3584CEEE2B}" dt="2022-09-05T16:24:26.934" v="0" actId="478"/>
          <ac:spMkLst>
            <pc:docMk/>
            <pc:sldMk cId="3023503628" sldId="257"/>
            <ac:spMk id="42" creationId="{A115766E-F279-3F17-D796-798125D1F9F3}"/>
          </ac:spMkLst>
        </pc:spChg>
        <pc:spChg chg="add mod">
          <ac:chgData name="熊谷 渉" userId="b7a4e8598c9bd55e" providerId="LiveId" clId="{465E8D9F-643F-4E8A-A054-5F3584CEEE2B}" dt="2022-09-05T16:27:47.098" v="67" actId="1076"/>
          <ac:spMkLst>
            <pc:docMk/>
            <pc:sldMk cId="3023503628" sldId="257"/>
            <ac:spMk id="44" creationId="{BCCF7F25-FABB-DD45-C9DD-96DCF1BB225C}"/>
          </ac:spMkLst>
        </pc:spChg>
        <pc:spChg chg="add mod">
          <ac:chgData name="熊谷 渉" userId="b7a4e8598c9bd55e" providerId="LiveId" clId="{465E8D9F-643F-4E8A-A054-5F3584CEEE2B}" dt="2022-09-05T16:29:04.291" v="153" actId="20577"/>
          <ac:spMkLst>
            <pc:docMk/>
            <pc:sldMk cId="3023503628" sldId="257"/>
            <ac:spMk id="46" creationId="{2936BDB7-5A56-3CFF-DA19-F616D04AE046}"/>
          </ac:spMkLst>
        </pc:spChg>
        <pc:spChg chg="add mod">
          <ac:chgData name="熊谷 渉" userId="b7a4e8598c9bd55e" providerId="LiveId" clId="{465E8D9F-643F-4E8A-A054-5F3584CEEE2B}" dt="2022-09-05T16:28:59.149" v="142" actId="20577"/>
          <ac:spMkLst>
            <pc:docMk/>
            <pc:sldMk cId="3023503628" sldId="257"/>
            <ac:spMk id="48" creationId="{90AEEA19-0856-223A-84F9-61F67504F676}"/>
          </ac:spMkLst>
        </pc:spChg>
        <pc:spChg chg="add mod">
          <ac:chgData name="熊谷 渉" userId="b7a4e8598c9bd55e" providerId="LiveId" clId="{465E8D9F-643F-4E8A-A054-5F3584CEEE2B}" dt="2022-09-05T16:29:16.178" v="170" actId="1036"/>
          <ac:spMkLst>
            <pc:docMk/>
            <pc:sldMk cId="3023503628" sldId="257"/>
            <ac:spMk id="50" creationId="{F2911A7E-D6AC-5190-0378-E949AE409806}"/>
          </ac:spMkLst>
        </pc:spChg>
        <pc:spChg chg="add mod">
          <ac:chgData name="熊谷 渉" userId="b7a4e8598c9bd55e" providerId="LiveId" clId="{465E8D9F-643F-4E8A-A054-5F3584CEEE2B}" dt="2022-09-05T16:29:08.579" v="167" actId="1038"/>
          <ac:spMkLst>
            <pc:docMk/>
            <pc:sldMk cId="3023503628" sldId="257"/>
            <ac:spMk id="52" creationId="{B33E51EA-C139-D76F-1C46-71B0FB78BA9D}"/>
          </ac:spMkLst>
        </pc:spChg>
        <pc:spChg chg="add mod">
          <ac:chgData name="熊谷 渉" userId="b7a4e8598c9bd55e" providerId="LiveId" clId="{465E8D9F-643F-4E8A-A054-5F3584CEEE2B}" dt="2022-09-05T16:29:43.262" v="181" actId="1076"/>
          <ac:spMkLst>
            <pc:docMk/>
            <pc:sldMk cId="3023503628" sldId="257"/>
            <ac:spMk id="54" creationId="{03C3DE4A-0AF6-429C-D9E0-1C449BDA8647}"/>
          </ac:spMkLst>
        </pc:spChg>
        <pc:spChg chg="add mod">
          <ac:chgData name="熊谷 渉" userId="b7a4e8598c9bd55e" providerId="LiveId" clId="{465E8D9F-643F-4E8A-A054-5F3584CEEE2B}" dt="2022-09-05T16:30:10.773" v="244" actId="1076"/>
          <ac:spMkLst>
            <pc:docMk/>
            <pc:sldMk cId="3023503628" sldId="257"/>
            <ac:spMk id="56" creationId="{39AA9354-94CE-567B-6D32-8D719444978E}"/>
          </ac:spMkLst>
        </pc:spChg>
        <pc:spChg chg="add mod">
          <ac:chgData name="熊谷 渉" userId="b7a4e8598c9bd55e" providerId="LiveId" clId="{465E8D9F-643F-4E8A-A054-5F3584CEEE2B}" dt="2022-09-05T16:36:58.891" v="354" actId="1038"/>
          <ac:spMkLst>
            <pc:docMk/>
            <pc:sldMk cId="3023503628" sldId="257"/>
            <ac:spMk id="58" creationId="{B86E069B-793A-7669-C33B-D27364D51AC6}"/>
          </ac:spMkLst>
        </pc:spChg>
        <pc:spChg chg="add del">
          <ac:chgData name="熊谷 渉" userId="b7a4e8598c9bd55e" providerId="LiveId" clId="{465E8D9F-643F-4E8A-A054-5F3584CEEE2B}" dt="2022-09-05T16:37:27.008" v="356" actId="22"/>
          <ac:spMkLst>
            <pc:docMk/>
            <pc:sldMk cId="3023503628" sldId="257"/>
            <ac:spMk id="60" creationId="{AECB46C0-6506-EE6D-0A32-7224C6FE6429}"/>
          </ac:spMkLst>
        </pc:spChg>
        <pc:picChg chg="add mod">
          <ac:chgData name="熊谷 渉" userId="b7a4e8598c9bd55e" providerId="LiveId" clId="{465E8D9F-643F-4E8A-A054-5F3584CEEE2B}" dt="2022-09-05T16:25:22.953" v="31" actId="1076"/>
          <ac:picMkLst>
            <pc:docMk/>
            <pc:sldMk cId="3023503628" sldId="257"/>
            <ac:picMk id="9" creationId="{E2F34D20-317F-5C09-7C13-5D08EA7F6344}"/>
          </ac:picMkLst>
        </pc:picChg>
        <pc:picChg chg="add mod">
          <ac:chgData name="熊谷 渉" userId="b7a4e8598c9bd55e" providerId="LiveId" clId="{465E8D9F-643F-4E8A-A054-5F3584CEEE2B}" dt="2022-09-05T16:25:46.738" v="46" actId="14100"/>
          <ac:picMkLst>
            <pc:docMk/>
            <pc:sldMk cId="3023503628" sldId="257"/>
            <ac:picMk id="18" creationId="{72ADCA5A-9526-F7AC-C5A9-0B8C9D453F75}"/>
          </ac:picMkLst>
        </pc:picChg>
        <pc:picChg chg="add mod">
          <ac:chgData name="熊谷 渉" userId="b7a4e8598c9bd55e" providerId="LiveId" clId="{465E8D9F-643F-4E8A-A054-5F3584CEEE2B}" dt="2022-09-05T16:26:06.716" v="51" actId="14100"/>
          <ac:picMkLst>
            <pc:docMk/>
            <pc:sldMk cId="3023503628" sldId="257"/>
            <ac:picMk id="26" creationId="{ADBB4B60-E65F-F968-3E5B-247E97F8A429}"/>
          </ac:picMkLst>
        </pc:picChg>
        <pc:picChg chg="add mod">
          <ac:chgData name="熊谷 渉" userId="b7a4e8598c9bd55e" providerId="LiveId" clId="{465E8D9F-643F-4E8A-A054-5F3584CEEE2B}" dt="2022-09-05T16:26:23.529" v="55" actId="14100"/>
          <ac:picMkLst>
            <pc:docMk/>
            <pc:sldMk cId="3023503628" sldId="257"/>
            <ac:picMk id="33" creationId="{0110CF40-1170-8C39-FF08-AC99428BCE3F}"/>
          </ac:picMkLst>
        </pc:picChg>
        <pc:cxnChg chg="del">
          <ac:chgData name="熊谷 渉" userId="b7a4e8598c9bd55e" providerId="LiveId" clId="{465E8D9F-643F-4E8A-A054-5F3584CEEE2B}" dt="2022-09-05T16:24:26.934" v="0" actId="478"/>
          <ac:cxnSpMkLst>
            <pc:docMk/>
            <pc:sldMk cId="3023503628" sldId="257"/>
            <ac:cxnSpMk id="27" creationId="{A305927F-FFBC-C42E-DFB3-473DE27A0763}"/>
          </ac:cxnSpMkLst>
        </pc:cxnChg>
        <pc:cxnChg chg="del">
          <ac:chgData name="熊谷 渉" userId="b7a4e8598c9bd55e" providerId="LiveId" clId="{465E8D9F-643F-4E8A-A054-5F3584CEEE2B}" dt="2022-09-05T16:24:26.934" v="0" actId="478"/>
          <ac:cxnSpMkLst>
            <pc:docMk/>
            <pc:sldMk cId="3023503628" sldId="257"/>
            <ac:cxnSpMk id="32" creationId="{122C150B-D95D-7241-5FA2-02C734D994FE}"/>
          </ac:cxnSpMkLst>
        </pc:cxnChg>
      </pc:sldChg>
      <pc:sldChg chg="del">
        <pc:chgData name="熊谷 渉" userId="b7a4e8598c9bd55e" providerId="LiveId" clId="{465E8D9F-643F-4E8A-A054-5F3584CEEE2B}" dt="2022-09-05T17:49:42.105" v="1830" actId="47"/>
        <pc:sldMkLst>
          <pc:docMk/>
          <pc:sldMk cId="2628551294" sldId="258"/>
        </pc:sldMkLst>
      </pc:sldChg>
      <pc:sldChg chg="addSp delSp modSp mod ord">
        <pc:chgData name="熊谷 渉" userId="b7a4e8598c9bd55e" providerId="LiveId" clId="{465E8D9F-643F-4E8A-A054-5F3584CEEE2B}" dt="2022-09-05T17:52:24.846" v="2058" actId="20577"/>
        <pc:sldMkLst>
          <pc:docMk/>
          <pc:sldMk cId="3593273603" sldId="259"/>
        </pc:sldMkLst>
        <pc:spChg chg="mod">
          <ac:chgData name="熊谷 渉" userId="b7a4e8598c9bd55e" providerId="LiveId" clId="{465E8D9F-643F-4E8A-A054-5F3584CEEE2B}" dt="2022-09-05T16:59:21.419" v="870" actId="20577"/>
          <ac:spMkLst>
            <pc:docMk/>
            <pc:sldMk cId="3593273603" sldId="259"/>
            <ac:spMk id="2" creationId="{5B67E6C7-24E1-F016-3A0C-B6D0404A65CB}"/>
          </ac:spMkLst>
        </pc:spChg>
        <pc:spChg chg="del">
          <ac:chgData name="熊谷 渉" userId="b7a4e8598c9bd55e" providerId="LiveId" clId="{465E8D9F-643F-4E8A-A054-5F3584CEEE2B}" dt="2022-09-05T16:36:19.059" v="303" actId="478"/>
          <ac:spMkLst>
            <pc:docMk/>
            <pc:sldMk cId="3593273603" sldId="259"/>
            <ac:spMk id="4" creationId="{A2B772E0-B39D-902D-F7FD-2F2B37B8A599}"/>
          </ac:spMkLst>
        </pc:spChg>
        <pc:spChg chg="del">
          <ac:chgData name="熊谷 渉" userId="b7a4e8598c9bd55e" providerId="LiveId" clId="{465E8D9F-643F-4E8A-A054-5F3584CEEE2B}" dt="2022-09-05T16:44:28.494" v="513" actId="478"/>
          <ac:spMkLst>
            <pc:docMk/>
            <pc:sldMk cId="3593273603" sldId="259"/>
            <ac:spMk id="5" creationId="{C81708C3-226C-D3F6-0EEC-D79E542F00EC}"/>
          </ac:spMkLst>
        </pc:spChg>
        <pc:spChg chg="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6" creationId="{152270C2-3412-2635-5C8D-A098556151D9}"/>
          </ac:spMkLst>
        </pc:spChg>
        <pc:spChg chg="del">
          <ac:chgData name="熊谷 渉" userId="b7a4e8598c9bd55e" providerId="LiveId" clId="{465E8D9F-643F-4E8A-A054-5F3584CEEE2B}" dt="2022-09-05T16:30:57.059" v="262" actId="478"/>
          <ac:spMkLst>
            <pc:docMk/>
            <pc:sldMk cId="3593273603" sldId="259"/>
            <ac:spMk id="7" creationId="{67773814-582C-3629-E333-B66300374D41}"/>
          </ac:spMkLst>
        </pc:spChg>
        <pc:spChg chg="del">
          <ac:chgData name="熊谷 渉" userId="b7a4e8598c9bd55e" providerId="LiveId" clId="{465E8D9F-643F-4E8A-A054-5F3584CEEE2B}" dt="2022-09-05T16:30:59.350" v="263" actId="478"/>
          <ac:spMkLst>
            <pc:docMk/>
            <pc:sldMk cId="3593273603" sldId="259"/>
            <ac:spMk id="8" creationId="{0ECAC276-292A-7B5D-866F-EC1F8BDF3F50}"/>
          </ac:spMkLst>
        </pc:spChg>
        <pc:spChg chg="del">
          <ac:chgData name="熊谷 渉" userId="b7a4e8598c9bd55e" providerId="LiveId" clId="{465E8D9F-643F-4E8A-A054-5F3584CEEE2B}" dt="2022-09-05T16:44:31.142" v="514" actId="478"/>
          <ac:spMkLst>
            <pc:docMk/>
            <pc:sldMk cId="3593273603" sldId="259"/>
            <ac:spMk id="10" creationId="{BEDF4A09-4C93-5389-18D0-708BA5D4B7E7}"/>
          </ac:spMkLst>
        </pc:spChg>
        <pc:spChg chg="del">
          <ac:chgData name="熊谷 渉" userId="b7a4e8598c9bd55e" providerId="LiveId" clId="{465E8D9F-643F-4E8A-A054-5F3584CEEE2B}" dt="2022-09-05T16:46:43.119" v="545" actId="478"/>
          <ac:spMkLst>
            <pc:docMk/>
            <pc:sldMk cId="3593273603" sldId="259"/>
            <ac:spMk id="11" creationId="{11C8EFE4-8F15-99C6-6149-4D01E43BB7F0}"/>
          </ac:spMkLst>
        </pc:spChg>
        <pc:spChg chg="del">
          <ac:chgData name="熊谷 渉" userId="b7a4e8598c9bd55e" providerId="LiveId" clId="{465E8D9F-643F-4E8A-A054-5F3584CEEE2B}" dt="2022-09-05T16:46:41.509" v="544" actId="478"/>
          <ac:spMkLst>
            <pc:docMk/>
            <pc:sldMk cId="3593273603" sldId="259"/>
            <ac:spMk id="12" creationId="{86E9F057-2605-658C-00C1-6DC06DB9F735}"/>
          </ac:spMkLst>
        </pc:spChg>
        <pc:spChg chg="del">
          <ac:chgData name="熊谷 渉" userId="b7a4e8598c9bd55e" providerId="LiveId" clId="{465E8D9F-643F-4E8A-A054-5F3584CEEE2B}" dt="2022-09-05T16:46:41.509" v="544" actId="478"/>
          <ac:spMkLst>
            <pc:docMk/>
            <pc:sldMk cId="3593273603" sldId="259"/>
            <ac:spMk id="13" creationId="{5163C511-10DE-9A9C-61B2-6AF05556C587}"/>
          </ac:spMkLst>
        </pc:spChg>
        <pc:spChg chg="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4" creationId="{C8C7EC7B-1687-F3F8-8286-FD47541F90FE}"/>
          </ac:spMkLst>
        </pc:spChg>
        <pc:spChg chg="mod">
          <ac:chgData name="熊谷 渉" userId="b7a4e8598c9bd55e" providerId="LiveId" clId="{465E8D9F-643F-4E8A-A054-5F3584CEEE2B}" dt="2022-09-05T17:52:24.846" v="2058" actId="20577"/>
          <ac:spMkLst>
            <pc:docMk/>
            <pc:sldMk cId="3593273603" sldId="259"/>
            <ac:spMk id="20" creationId="{C3ED8656-8D94-CE36-0C47-017769C0E4E3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21" creationId="{7E2B0DED-13C5-3995-950C-0D323E6E1DDD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23" creationId="{AB04FBDE-01EC-57B5-7C56-6F7611293AF6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25" creationId="{BF5D60A1-DD3A-9305-D5EE-FC699303AC72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27" creationId="{F774B1DB-2942-2F13-BF97-5670E4F17597}"/>
          </ac:spMkLst>
        </pc:spChg>
        <pc:spChg chg="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28" creationId="{8CB28475-38CE-0475-92B0-A8343AE98EE8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31" creationId="{CDFFC032-1B25-83D9-D0C4-6C2E6953E8C9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32" creationId="{4E007333-14AD-830B-22D4-07FA6CF912C9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35" creationId="{C4DF50F2-333B-27DA-B2A6-984FE4A29DE7}"/>
          </ac:spMkLst>
        </pc:spChg>
        <pc:spChg chg="add del mod">
          <ac:chgData name="熊谷 渉" userId="b7a4e8598c9bd55e" providerId="LiveId" clId="{465E8D9F-643F-4E8A-A054-5F3584CEEE2B}" dt="2022-09-05T16:47:10.139" v="569" actId="478"/>
          <ac:spMkLst>
            <pc:docMk/>
            <pc:sldMk cId="3593273603" sldId="259"/>
            <ac:spMk id="36" creationId="{73F60A0D-8285-C9EA-9264-280F6DAF00F8}"/>
          </ac:spMkLst>
        </pc:spChg>
        <pc:spChg chg="add del mod">
          <ac:chgData name="熊谷 渉" userId="b7a4e8598c9bd55e" providerId="LiveId" clId="{465E8D9F-643F-4E8A-A054-5F3584CEEE2B}" dt="2022-09-05T16:47:11.668" v="570" actId="478"/>
          <ac:spMkLst>
            <pc:docMk/>
            <pc:sldMk cId="3593273603" sldId="259"/>
            <ac:spMk id="37" creationId="{7FDEAE8E-12ED-9164-2290-47111EE3A5FE}"/>
          </ac:spMkLst>
        </pc:spChg>
        <pc:spChg chg="add del mod">
          <ac:chgData name="熊谷 渉" userId="b7a4e8598c9bd55e" providerId="LiveId" clId="{465E8D9F-643F-4E8A-A054-5F3584CEEE2B}" dt="2022-09-05T16:47:13.699" v="571" actId="478"/>
          <ac:spMkLst>
            <pc:docMk/>
            <pc:sldMk cId="3593273603" sldId="259"/>
            <ac:spMk id="38" creationId="{E64E0977-4790-00EA-D7AB-695803F962AB}"/>
          </ac:spMkLst>
        </pc:spChg>
        <pc:spChg chg="add del mod">
          <ac:chgData name="熊谷 渉" userId="b7a4e8598c9bd55e" providerId="LiveId" clId="{465E8D9F-643F-4E8A-A054-5F3584CEEE2B}" dt="2022-09-05T16:47:08.767" v="568" actId="478"/>
          <ac:spMkLst>
            <pc:docMk/>
            <pc:sldMk cId="3593273603" sldId="259"/>
            <ac:spMk id="39" creationId="{61A9834B-27C0-2C6F-97B4-FEC9EFA8E95B}"/>
          </ac:spMkLst>
        </pc:spChg>
        <pc:spChg chg="mod">
          <ac:chgData name="熊谷 渉" userId="b7a4e8598c9bd55e" providerId="LiveId" clId="{465E8D9F-643F-4E8A-A054-5F3584CEEE2B}" dt="2022-09-05T17:52:21.495" v="2057" actId="1036"/>
          <ac:spMkLst>
            <pc:docMk/>
            <pc:sldMk cId="3593273603" sldId="259"/>
            <ac:spMk id="41" creationId="{224A9054-19BF-15A7-5D2E-5066DDA4A370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42" creationId="{2B7FF094-0E4A-6DB3-836F-A289A24D683F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44" creationId="{B2758F5E-8EB6-5154-C721-7BA7FA3B450E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46" creationId="{DC3EB959-3489-7A4C-1A5C-4A15EE4E1230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48" creationId="{535955E2-2682-2E3B-2F12-708582D299FA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53" creationId="{0974C124-BF56-784B-97BA-2E2AF99CC962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56" creationId="{76559D5D-B95A-6974-B412-F53283009F77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60" creationId="{DDAD3D82-CA7D-204D-B16B-012525F6D607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85" creationId="{6C1CDE21-4C02-E7A2-DE91-830FA6280F26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87" creationId="{E632E77A-E02F-FE11-75E2-D566A83E3AC6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89" creationId="{C2BD7B9C-96C7-65D2-32BB-C1A84019767A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91" creationId="{16B0ED8D-5F59-9960-7AD6-F102F038DFFF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93" creationId="{17785460-7964-F6A3-6EAF-0FE3C45EFA36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95" creationId="{408DDEE9-8CD4-483B-1609-79AD7B9E5420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97" creationId="{7D39BBA0-1063-4960-81F5-9915A0FF5CA7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99" creationId="{C4481B7E-CF36-28FF-6083-96B8ED9BD7FE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01" creationId="{1D7E44B4-8F7F-8882-4E16-ECBF9A92C4DC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03" creationId="{255412A8-870B-7CC5-2B41-83FEA11438DB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05" creationId="{0AF4F450-9F3D-FEAE-4250-82DBA76588D5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07" creationId="{C108CC83-F9F0-FA9A-C023-1A5010722017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09" creationId="{4081F38E-BD17-7A55-1E4E-BA284D620B84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11" creationId="{96E44937-E80F-FA87-CA7A-4A17B97F7CFF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13" creationId="{50FE384B-0087-BBBF-DD31-2CDBA6000D58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15" creationId="{5B21AF50-D1D2-97D6-0692-2E68F0407DAE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17" creationId="{2626F85F-6CC4-6416-D078-90AF70B0C1CF}"/>
          </ac:spMkLst>
        </pc:spChg>
        <pc:spChg chg="add mod">
          <ac:chgData name="熊谷 渉" userId="b7a4e8598c9bd55e" providerId="LiveId" clId="{465E8D9F-643F-4E8A-A054-5F3584CEEE2B}" dt="2022-09-05T17:52:19.437" v="2047" actId="1036"/>
          <ac:spMkLst>
            <pc:docMk/>
            <pc:sldMk cId="3593273603" sldId="259"/>
            <ac:spMk id="119" creationId="{B4336780-C37C-2EE1-BA6C-072E6ECACF64}"/>
          </ac:spMkLst>
        </pc:spChg>
        <pc:spChg chg="add del mod">
          <ac:chgData name="熊谷 渉" userId="b7a4e8598c9bd55e" providerId="LiveId" clId="{465E8D9F-643F-4E8A-A054-5F3584CEEE2B}" dt="2022-09-05T17:00:44.407" v="961" actId="478"/>
          <ac:spMkLst>
            <pc:docMk/>
            <pc:sldMk cId="3593273603" sldId="259"/>
            <ac:spMk id="121" creationId="{5C27CA88-CB76-384C-30E1-3BC7D24067F1}"/>
          </ac:spMkLst>
        </pc:sp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9" creationId="{CB646CAA-3226-5A43-47FF-9514D61B96ED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16" creationId="{CF69044B-052C-4352-8146-1F6B2C55C681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33" creationId="{FEF8B0A8-A83F-8423-CB1A-3880611C15E4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34" creationId="{B54F47AF-F7D5-B93E-7E2F-4B7238D0820D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49" creationId="{4BEC9650-5712-C23F-BB79-B66B28540000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50" creationId="{D1C63536-7275-2627-1B12-00125D68BFAF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54" creationId="{3ED39C21-5A03-9E7F-7FC2-F6FA32318F18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55" creationId="{48B892B2-B051-F5E5-81AD-C9519FB83498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57" creationId="{066EE509-94D3-149D-467F-9B67EF41C451}"/>
          </ac:cxnSpMkLst>
        </pc:cxnChg>
        <pc:cxnChg chg="add del mod">
          <ac:chgData name="熊谷 渉" userId="b7a4e8598c9bd55e" providerId="LiveId" clId="{465E8D9F-643F-4E8A-A054-5F3584CEEE2B}" dt="2022-09-05T16:52:04.805" v="692" actId="478"/>
          <ac:cxnSpMkLst>
            <pc:docMk/>
            <pc:sldMk cId="3593273603" sldId="259"/>
            <ac:cxnSpMk id="58" creationId="{63B82BE5-A352-E4AA-B161-B4D241388F73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62" creationId="{3135BEAC-3BB0-A4E9-2E01-93DCA78C191C}"/>
          </ac:cxnSpMkLst>
        </pc:cxnChg>
        <pc:cxnChg chg="add mod or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63" creationId="{00049678-05DE-444E-9650-8EFADED6C38D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64" creationId="{11044041-4633-1560-8B48-D83D446C60AE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67" creationId="{BD8C4AC1-9DBB-286F-3064-D0947AAB56C0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70" creationId="{CDDCF402-1667-71DA-A4F0-F3365597891F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73" creationId="{A3B3E050-9E61-B8AF-D55F-7D8C9CD00F8E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74" creationId="{4E1D7E1E-3809-17D8-E2A0-628992F96E36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76" creationId="{5AB83C08-E56D-6FD3-EBC1-B0B2D8FDEF02}"/>
          </ac:cxnSpMkLst>
        </pc:cxnChg>
        <pc:cxnChg chg="add mod">
          <ac:chgData name="熊谷 渉" userId="b7a4e8598c9bd55e" providerId="LiveId" clId="{465E8D9F-643F-4E8A-A054-5F3584CEEE2B}" dt="2022-09-05T17:52:19.437" v="2047" actId="1036"/>
          <ac:cxnSpMkLst>
            <pc:docMk/>
            <pc:sldMk cId="3593273603" sldId="259"/>
            <ac:cxnSpMk id="78" creationId="{31B898B2-E3EF-C6E8-82B0-B98AD35139EB}"/>
          </ac:cxnSpMkLst>
        </pc:cxnChg>
      </pc:sldChg>
      <pc:sldChg chg="addSp delSp modSp add mod">
        <pc:chgData name="熊谷 渉" userId="b7a4e8598c9bd55e" providerId="LiveId" clId="{465E8D9F-643F-4E8A-A054-5F3584CEEE2B}" dt="2022-09-05T17:58:28.504" v="2339" actId="20577"/>
        <pc:sldMkLst>
          <pc:docMk/>
          <pc:sldMk cId="2158059227" sldId="260"/>
        </pc:sldMkLst>
        <pc:spChg chg="mod">
          <ac:chgData name="熊谷 渉" userId="b7a4e8598c9bd55e" providerId="LiveId" clId="{465E8D9F-643F-4E8A-A054-5F3584CEEE2B}" dt="2022-09-05T16:37:34.153" v="363" actId="20577"/>
          <ac:spMkLst>
            <pc:docMk/>
            <pc:sldMk cId="2158059227" sldId="260"/>
            <ac:spMk id="2" creationId="{5B67E6C7-24E1-F016-3A0C-B6D0404A65CB}"/>
          </ac:spMkLst>
        </pc:spChg>
        <pc:spChg chg="del mod">
          <ac:chgData name="熊谷 渉" userId="b7a4e8598c9bd55e" providerId="LiveId" clId="{465E8D9F-643F-4E8A-A054-5F3584CEEE2B}" dt="2022-09-05T17:43:06.185" v="1719" actId="478"/>
          <ac:spMkLst>
            <pc:docMk/>
            <pc:sldMk cId="2158059227" sldId="260"/>
            <ac:spMk id="4" creationId="{A2B772E0-B39D-902D-F7FD-2F2B37B8A599}"/>
          </ac:spMkLst>
        </pc:spChg>
        <pc:spChg chg="add mod">
          <ac:chgData name="熊谷 渉" userId="b7a4e8598c9bd55e" providerId="LiveId" clId="{465E8D9F-643F-4E8A-A054-5F3584CEEE2B}" dt="2022-09-05T17:58:28.504" v="2339" actId="20577"/>
          <ac:spMkLst>
            <pc:docMk/>
            <pc:sldMk cId="2158059227" sldId="260"/>
            <ac:spMk id="14" creationId="{FBF57C98-7F12-708F-629F-F67F0C6759F5}"/>
          </ac:spMkLst>
        </pc:spChg>
        <pc:picChg chg="add mod">
          <ac:chgData name="熊谷 渉" userId="b7a4e8598c9bd55e" providerId="LiveId" clId="{465E8D9F-643F-4E8A-A054-5F3584CEEE2B}" dt="2022-09-05T16:38:05.969" v="370" actId="14100"/>
          <ac:picMkLst>
            <pc:docMk/>
            <pc:sldMk cId="2158059227" sldId="260"/>
            <ac:picMk id="5" creationId="{AA5F1CC2-1355-EEDC-7B58-BB764B7188D0}"/>
          </ac:picMkLst>
        </pc:picChg>
        <pc:picChg chg="add mod ord">
          <ac:chgData name="熊谷 渉" userId="b7a4e8598c9bd55e" providerId="LiveId" clId="{465E8D9F-643F-4E8A-A054-5F3584CEEE2B}" dt="2022-09-05T16:38:40.270" v="379" actId="14100"/>
          <ac:picMkLst>
            <pc:docMk/>
            <pc:sldMk cId="2158059227" sldId="260"/>
            <ac:picMk id="7" creationId="{46787765-D5C8-0D1E-CB8B-9AEB19523228}"/>
          </ac:picMkLst>
        </pc:picChg>
        <pc:picChg chg="del">
          <ac:chgData name="熊谷 渉" userId="b7a4e8598c9bd55e" providerId="LiveId" clId="{465E8D9F-643F-4E8A-A054-5F3584CEEE2B}" dt="2022-09-05T16:38:12.359" v="371" actId="478"/>
          <ac:picMkLst>
            <pc:docMk/>
            <pc:sldMk cId="2158059227" sldId="260"/>
            <ac:picMk id="9" creationId="{E2F34D20-317F-5C09-7C13-5D08EA7F6344}"/>
          </ac:picMkLst>
        </pc:picChg>
        <pc:picChg chg="add mod ord">
          <ac:chgData name="熊谷 渉" userId="b7a4e8598c9bd55e" providerId="LiveId" clId="{465E8D9F-643F-4E8A-A054-5F3584CEEE2B}" dt="2022-09-05T16:39:03.095" v="385" actId="167"/>
          <ac:picMkLst>
            <pc:docMk/>
            <pc:sldMk cId="2158059227" sldId="260"/>
            <ac:picMk id="10" creationId="{0A0FA3C3-6D09-319B-D5D5-FB666A6A69C6}"/>
          </ac:picMkLst>
        </pc:picChg>
        <pc:picChg chg="add mod">
          <ac:chgData name="熊谷 渉" userId="b7a4e8598c9bd55e" providerId="LiveId" clId="{465E8D9F-643F-4E8A-A054-5F3584CEEE2B}" dt="2022-09-05T16:39:18.775" v="390" actId="1076"/>
          <ac:picMkLst>
            <pc:docMk/>
            <pc:sldMk cId="2158059227" sldId="260"/>
            <ac:picMk id="12" creationId="{46331578-9DB1-4659-4986-436344E918F3}"/>
          </ac:picMkLst>
        </pc:picChg>
        <pc:picChg chg="del mod">
          <ac:chgData name="熊谷 渉" userId="b7a4e8598c9bd55e" providerId="LiveId" clId="{465E8D9F-643F-4E8A-A054-5F3584CEEE2B}" dt="2022-09-05T16:37:51.040" v="365" actId="478"/>
          <ac:picMkLst>
            <pc:docMk/>
            <pc:sldMk cId="2158059227" sldId="260"/>
            <ac:picMk id="18" creationId="{72ADCA5A-9526-F7AC-C5A9-0B8C9D453F75}"/>
          </ac:picMkLst>
        </pc:picChg>
        <pc:picChg chg="del">
          <ac:chgData name="熊谷 渉" userId="b7a4e8598c9bd55e" providerId="LiveId" clId="{465E8D9F-643F-4E8A-A054-5F3584CEEE2B}" dt="2022-09-05T16:38:49.738" v="380" actId="478"/>
          <ac:picMkLst>
            <pc:docMk/>
            <pc:sldMk cId="2158059227" sldId="260"/>
            <ac:picMk id="26" creationId="{ADBB4B60-E65F-F968-3E5B-247E97F8A429}"/>
          </ac:picMkLst>
        </pc:picChg>
        <pc:picChg chg="del">
          <ac:chgData name="熊谷 渉" userId="b7a4e8598c9bd55e" providerId="LiveId" clId="{465E8D9F-643F-4E8A-A054-5F3584CEEE2B}" dt="2022-09-05T16:39:15.590" v="389" actId="478"/>
          <ac:picMkLst>
            <pc:docMk/>
            <pc:sldMk cId="2158059227" sldId="260"/>
            <ac:picMk id="33" creationId="{0110CF40-1170-8C39-FF08-AC99428BCE3F}"/>
          </ac:picMkLst>
        </pc:picChg>
      </pc:sldChg>
      <pc:sldChg chg="addSp delSp modSp add mod">
        <pc:chgData name="熊谷 渉" userId="b7a4e8598c9bd55e" providerId="LiveId" clId="{465E8D9F-643F-4E8A-A054-5F3584CEEE2B}" dt="2022-09-05T17:55:09.953" v="2179" actId="1035"/>
        <pc:sldMkLst>
          <pc:docMk/>
          <pc:sldMk cId="3655805405" sldId="261"/>
        </pc:sldMkLst>
        <pc:spChg chg="mod">
          <ac:chgData name="熊谷 渉" userId="b7a4e8598c9bd55e" providerId="LiveId" clId="{465E8D9F-643F-4E8A-A054-5F3584CEEE2B}" dt="2022-09-05T16:39:48.400" v="394" actId="20577"/>
          <ac:spMkLst>
            <pc:docMk/>
            <pc:sldMk cId="3655805405" sldId="261"/>
            <ac:spMk id="2" creationId="{5B67E6C7-24E1-F016-3A0C-B6D0404A65CB}"/>
          </ac:spMkLst>
        </pc:spChg>
        <pc:spChg chg="del">
          <ac:chgData name="熊谷 渉" userId="b7a4e8598c9bd55e" providerId="LiveId" clId="{465E8D9F-643F-4E8A-A054-5F3584CEEE2B}" dt="2022-09-05T17:48:27.601" v="1794" actId="478"/>
          <ac:spMkLst>
            <pc:docMk/>
            <pc:sldMk cId="3655805405" sldId="261"/>
            <ac:spMk id="4" creationId="{A2B772E0-B39D-902D-F7FD-2F2B37B8A599}"/>
          </ac:spMkLst>
        </pc:spChg>
        <pc:spChg chg="add mod">
          <ac:chgData name="熊谷 渉" userId="b7a4e8598c9bd55e" providerId="LiveId" clId="{465E8D9F-643F-4E8A-A054-5F3584CEEE2B}" dt="2022-09-05T17:55:09.953" v="2179" actId="1035"/>
          <ac:spMkLst>
            <pc:docMk/>
            <pc:sldMk cId="3655805405" sldId="261"/>
            <ac:spMk id="17" creationId="{5D4EDD03-D9ED-CB94-4F3A-8ACA705B96ED}"/>
          </ac:spMkLst>
        </pc:spChg>
        <pc:picChg chg="del mod">
          <ac:chgData name="熊谷 渉" userId="b7a4e8598c9bd55e" providerId="LiveId" clId="{465E8D9F-643F-4E8A-A054-5F3584CEEE2B}" dt="2022-09-05T16:40:00.269" v="396" actId="478"/>
          <ac:picMkLst>
            <pc:docMk/>
            <pc:sldMk cId="3655805405" sldId="261"/>
            <ac:picMk id="5" creationId="{AA5F1CC2-1355-EEDC-7B58-BB764B7188D0}"/>
          </ac:picMkLst>
        </pc:picChg>
        <pc:picChg chg="add mod">
          <ac:chgData name="熊谷 渉" userId="b7a4e8598c9bd55e" providerId="LiveId" clId="{465E8D9F-643F-4E8A-A054-5F3584CEEE2B}" dt="2022-09-05T16:40:17.200" v="410" actId="1035"/>
          <ac:picMkLst>
            <pc:docMk/>
            <pc:sldMk cId="3655805405" sldId="261"/>
            <ac:picMk id="6" creationId="{5897A302-1335-1E5E-E1D9-3CCBC6F29BEE}"/>
          </ac:picMkLst>
        </pc:picChg>
        <pc:picChg chg="del">
          <ac:chgData name="熊谷 渉" userId="b7a4e8598c9bd55e" providerId="LiveId" clId="{465E8D9F-643F-4E8A-A054-5F3584CEEE2B}" dt="2022-09-05T16:40:23.329" v="411" actId="478"/>
          <ac:picMkLst>
            <pc:docMk/>
            <pc:sldMk cId="3655805405" sldId="261"/>
            <ac:picMk id="7" creationId="{46787765-D5C8-0D1E-CB8B-9AEB19523228}"/>
          </ac:picMkLst>
        </pc:picChg>
        <pc:picChg chg="add mod">
          <ac:chgData name="熊谷 渉" userId="b7a4e8598c9bd55e" providerId="LiveId" clId="{465E8D9F-643F-4E8A-A054-5F3584CEEE2B}" dt="2022-09-05T16:40:40.391" v="424" actId="14100"/>
          <ac:picMkLst>
            <pc:docMk/>
            <pc:sldMk cId="3655805405" sldId="261"/>
            <ac:picMk id="9" creationId="{46539C47-C359-094D-3A7B-FAD296E8E957}"/>
          </ac:picMkLst>
        </pc:picChg>
        <pc:picChg chg="del">
          <ac:chgData name="熊谷 渉" userId="b7a4e8598c9bd55e" providerId="LiveId" clId="{465E8D9F-643F-4E8A-A054-5F3584CEEE2B}" dt="2022-09-05T16:40:51.484" v="425" actId="478"/>
          <ac:picMkLst>
            <pc:docMk/>
            <pc:sldMk cId="3655805405" sldId="261"/>
            <ac:picMk id="10" creationId="{0A0FA3C3-6D09-319B-D5D5-FB666A6A69C6}"/>
          </ac:picMkLst>
        </pc:picChg>
        <pc:picChg chg="del">
          <ac:chgData name="熊谷 渉" userId="b7a4e8598c9bd55e" providerId="LiveId" clId="{465E8D9F-643F-4E8A-A054-5F3584CEEE2B}" dt="2022-09-05T16:41:19.782" v="440" actId="478"/>
          <ac:picMkLst>
            <pc:docMk/>
            <pc:sldMk cId="3655805405" sldId="261"/>
            <ac:picMk id="12" creationId="{46331578-9DB1-4659-4986-436344E918F3}"/>
          </ac:picMkLst>
        </pc:picChg>
        <pc:picChg chg="add mod ord">
          <ac:chgData name="熊谷 渉" userId="b7a4e8598c9bd55e" providerId="LiveId" clId="{465E8D9F-643F-4E8A-A054-5F3584CEEE2B}" dt="2022-09-05T16:41:12.049" v="439" actId="1035"/>
          <ac:picMkLst>
            <pc:docMk/>
            <pc:sldMk cId="3655805405" sldId="261"/>
            <ac:picMk id="13" creationId="{C717BF0D-8EBE-4709-0286-AAA30863DC0C}"/>
          </ac:picMkLst>
        </pc:picChg>
        <pc:picChg chg="add mod">
          <ac:chgData name="熊谷 渉" userId="b7a4e8598c9bd55e" providerId="LiveId" clId="{465E8D9F-643F-4E8A-A054-5F3584CEEE2B}" dt="2022-09-05T16:41:36.501" v="450" actId="1036"/>
          <ac:picMkLst>
            <pc:docMk/>
            <pc:sldMk cId="3655805405" sldId="261"/>
            <ac:picMk id="15" creationId="{DB52DC7A-5C6A-316B-45CF-63DB519C07C5}"/>
          </ac:picMkLst>
        </pc:picChg>
      </pc:sldChg>
      <pc:sldChg chg="addSp delSp modSp add del mod">
        <pc:chgData name="熊谷 渉" userId="b7a4e8598c9bd55e" providerId="LiveId" clId="{465E8D9F-643F-4E8A-A054-5F3584CEEE2B}" dt="2022-09-05T17:58:16.456" v="2312" actId="20577"/>
        <pc:sldMkLst>
          <pc:docMk/>
          <pc:sldMk cId="3402743434" sldId="262"/>
        </pc:sldMkLst>
        <pc:spChg chg="mod">
          <ac:chgData name="熊谷 渉" userId="b7a4e8598c9bd55e" providerId="LiveId" clId="{465E8D9F-643F-4E8A-A054-5F3584CEEE2B}" dt="2022-09-05T16:41:53.170" v="456" actId="20577"/>
          <ac:spMkLst>
            <pc:docMk/>
            <pc:sldMk cId="3402743434" sldId="262"/>
            <ac:spMk id="2" creationId="{5B67E6C7-24E1-F016-3A0C-B6D0404A65CB}"/>
          </ac:spMkLst>
        </pc:spChg>
        <pc:spChg chg="del">
          <ac:chgData name="熊谷 渉" userId="b7a4e8598c9bd55e" providerId="LiveId" clId="{465E8D9F-643F-4E8A-A054-5F3584CEEE2B}" dt="2022-09-05T17:49:40.201" v="1828" actId="478"/>
          <ac:spMkLst>
            <pc:docMk/>
            <pc:sldMk cId="3402743434" sldId="262"/>
            <ac:spMk id="4" creationId="{A2B772E0-B39D-902D-F7FD-2F2B37B8A599}"/>
          </ac:spMkLst>
        </pc:spChg>
        <pc:spChg chg="add mod">
          <ac:chgData name="熊谷 渉" userId="b7a4e8598c9bd55e" providerId="LiveId" clId="{465E8D9F-643F-4E8A-A054-5F3584CEEE2B}" dt="2022-09-05T17:58:16.456" v="2312" actId="20577"/>
          <ac:spMkLst>
            <pc:docMk/>
            <pc:sldMk cId="3402743434" sldId="262"/>
            <ac:spMk id="17" creationId="{01F78F0A-C0A3-BD9F-1447-9263CBA78F14}"/>
          </ac:spMkLst>
        </pc:spChg>
        <pc:picChg chg="add mod">
          <ac:chgData name="熊谷 渉" userId="b7a4e8598c9bd55e" providerId="LiveId" clId="{465E8D9F-643F-4E8A-A054-5F3584CEEE2B}" dt="2022-09-05T16:42:52.913" v="488" actId="1035"/>
          <ac:picMkLst>
            <pc:docMk/>
            <pc:sldMk cId="3402743434" sldId="262"/>
            <ac:picMk id="5" creationId="{0CA197A0-F8F7-5209-3B96-6938C4474A4B}"/>
          </ac:picMkLst>
        </pc:picChg>
        <pc:picChg chg="del">
          <ac:chgData name="熊谷 渉" userId="b7a4e8598c9bd55e" providerId="LiveId" clId="{465E8D9F-643F-4E8A-A054-5F3584CEEE2B}" dt="2022-09-05T16:42:06.889" v="457" actId="478"/>
          <ac:picMkLst>
            <pc:docMk/>
            <pc:sldMk cId="3402743434" sldId="262"/>
            <ac:picMk id="6" creationId="{5897A302-1335-1E5E-E1D9-3CCBC6F29BEE}"/>
          </ac:picMkLst>
        </pc:picChg>
        <pc:picChg chg="add mod ord">
          <ac:chgData name="熊谷 渉" userId="b7a4e8598c9bd55e" providerId="LiveId" clId="{465E8D9F-643F-4E8A-A054-5F3584CEEE2B}" dt="2022-09-05T16:42:51.789" v="486" actId="14100"/>
          <ac:picMkLst>
            <pc:docMk/>
            <pc:sldMk cId="3402743434" sldId="262"/>
            <ac:picMk id="8" creationId="{C9883F54-B2A1-6934-6169-A193B5096B59}"/>
          </ac:picMkLst>
        </pc:picChg>
        <pc:picChg chg="del">
          <ac:chgData name="熊谷 渉" userId="b7a4e8598c9bd55e" providerId="LiveId" clId="{465E8D9F-643F-4E8A-A054-5F3584CEEE2B}" dt="2022-09-05T16:42:31.896" v="480" actId="478"/>
          <ac:picMkLst>
            <pc:docMk/>
            <pc:sldMk cId="3402743434" sldId="262"/>
            <ac:picMk id="9" creationId="{46539C47-C359-094D-3A7B-FAD296E8E957}"/>
          </ac:picMkLst>
        </pc:picChg>
        <pc:picChg chg="add mod ord">
          <ac:chgData name="熊谷 渉" userId="b7a4e8598c9bd55e" providerId="LiveId" clId="{465E8D9F-643F-4E8A-A054-5F3584CEEE2B}" dt="2022-09-05T16:43:36.500" v="501" actId="1035"/>
          <ac:picMkLst>
            <pc:docMk/>
            <pc:sldMk cId="3402743434" sldId="262"/>
            <ac:picMk id="11" creationId="{C6F92891-6858-24DA-EE2E-805FDF044D50}"/>
          </ac:picMkLst>
        </pc:picChg>
        <pc:picChg chg="del">
          <ac:chgData name="熊谷 渉" userId="b7a4e8598c9bd55e" providerId="LiveId" clId="{465E8D9F-643F-4E8A-A054-5F3584CEEE2B}" dt="2022-09-05T16:43:19.761" v="489" actId="478"/>
          <ac:picMkLst>
            <pc:docMk/>
            <pc:sldMk cId="3402743434" sldId="262"/>
            <ac:picMk id="13" creationId="{C717BF0D-8EBE-4709-0286-AAA30863DC0C}"/>
          </ac:picMkLst>
        </pc:picChg>
        <pc:picChg chg="add mod">
          <ac:chgData name="熊谷 渉" userId="b7a4e8598c9bd55e" providerId="LiveId" clId="{465E8D9F-643F-4E8A-A054-5F3584CEEE2B}" dt="2022-09-05T16:44:05.816" v="512" actId="1035"/>
          <ac:picMkLst>
            <pc:docMk/>
            <pc:sldMk cId="3402743434" sldId="262"/>
            <ac:picMk id="14" creationId="{366A4EE0-0D28-1DA6-771E-C95F9A4DF49B}"/>
          </ac:picMkLst>
        </pc:picChg>
        <pc:picChg chg="del">
          <ac:chgData name="熊谷 渉" userId="b7a4e8598c9bd55e" providerId="LiveId" clId="{465E8D9F-643F-4E8A-A054-5F3584CEEE2B}" dt="2022-09-05T16:43:50.370" v="505" actId="478"/>
          <ac:picMkLst>
            <pc:docMk/>
            <pc:sldMk cId="3402743434" sldId="262"/>
            <ac:picMk id="15" creationId="{DB52DC7A-5C6A-316B-45CF-63DB519C07C5}"/>
          </ac:picMkLst>
        </pc:picChg>
      </pc:sldChg>
      <pc:sldChg chg="addSp delSp modSp add mod">
        <pc:chgData name="熊谷 渉" userId="b7a4e8598c9bd55e" providerId="LiveId" clId="{465E8D9F-643F-4E8A-A054-5F3584CEEE2B}" dt="2022-09-05T17:56:56.373" v="2232" actId="1076"/>
        <pc:sldMkLst>
          <pc:docMk/>
          <pc:sldMk cId="804902663" sldId="263"/>
        </pc:sldMkLst>
        <pc:spChg chg="mod">
          <ac:chgData name="熊谷 渉" userId="b7a4e8598c9bd55e" providerId="LiveId" clId="{465E8D9F-643F-4E8A-A054-5F3584CEEE2B}" dt="2022-09-05T17:52:37.596" v="2112" actId="20577"/>
          <ac:spMkLst>
            <pc:docMk/>
            <pc:sldMk cId="804902663" sldId="263"/>
            <ac:spMk id="2" creationId="{5B67E6C7-24E1-F016-3A0C-B6D0404A65CB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6" creationId="{152270C2-3412-2635-5C8D-A098556151D9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8" creationId="{4C67AFFC-3D5D-E751-F5F3-B0E74C07DC12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0" creationId="{13744AA0-E97E-63AA-3946-A647D1D5D2A9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1" creationId="{44171C05-D708-AABA-52A9-18184E3631E4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2" creationId="{5061C213-F3B4-748F-EE3E-AE4A58A7B069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3" creationId="{25D86AD8-50A4-E52D-E002-1950252C4890}"/>
          </ac:spMkLst>
        </pc:spChg>
        <pc:spChg chg="mod">
          <ac:chgData name="熊谷 渉" userId="b7a4e8598c9bd55e" providerId="LiveId" clId="{465E8D9F-643F-4E8A-A054-5F3584CEEE2B}" dt="2022-09-05T17:53:40.071" v="2151" actId="20577"/>
          <ac:spMkLst>
            <pc:docMk/>
            <pc:sldMk cId="804902663" sldId="263"/>
            <ac:spMk id="14" creationId="{C8C7EC7B-1687-F3F8-8286-FD47541F90FE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5" creationId="{250BED67-DDA0-2100-D8F8-733945F49BF9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7" creationId="{81FC2E6E-A251-6686-9BA9-EEAA18FE2030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8" creationId="{B0F2DB81-FFF9-0857-A1F4-DF113847BEBB}"/>
          </ac:spMkLst>
        </pc:spChg>
        <pc:spChg chg="add mod">
          <ac:chgData name="熊谷 渉" userId="b7a4e8598c9bd55e" providerId="LiveId" clId="{465E8D9F-643F-4E8A-A054-5F3584CEEE2B}" dt="2022-09-05T17:56:53.712" v="2231" actId="1076"/>
          <ac:spMkLst>
            <pc:docMk/>
            <pc:sldMk cId="804902663" sldId="263"/>
            <ac:spMk id="19" creationId="{8C4F8CDA-2235-912C-EC06-EF21EBA331F9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21" creationId="{7E2B0DED-13C5-3995-950C-0D323E6E1DDD}"/>
          </ac:spMkLst>
        </pc:spChg>
        <pc:spChg chg="add mod">
          <ac:chgData name="熊谷 渉" userId="b7a4e8598c9bd55e" providerId="LiveId" clId="{465E8D9F-643F-4E8A-A054-5F3584CEEE2B}" dt="2022-09-05T17:56:56.373" v="2232" actId="1076"/>
          <ac:spMkLst>
            <pc:docMk/>
            <pc:sldMk cId="804902663" sldId="263"/>
            <ac:spMk id="22" creationId="{D823A021-9070-F627-2DB3-6DF23F4FDC8B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23" creationId="{AB04FBDE-01EC-57B5-7C56-6F7611293AF6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24" creationId="{F5869F79-C53A-09F0-1B6A-3F9D33C881A3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25" creationId="{BF5D60A1-DD3A-9305-D5EE-FC699303AC72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27" creationId="{F774B1DB-2942-2F13-BF97-5670E4F17597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28" creationId="{8CB28475-38CE-0475-92B0-A8343AE98EE8}"/>
          </ac:spMkLst>
        </pc:spChg>
        <pc:spChg chg="add 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30" creationId="{1BB964A2-4FCD-A745-D968-F636F1D9C867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31" creationId="{CDFFC032-1B25-83D9-D0C4-6C2E6953E8C9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32" creationId="{4E007333-14AD-830B-22D4-07FA6CF912C9}"/>
          </ac:spMkLst>
        </pc:spChg>
        <pc:spChg chg="del">
          <ac:chgData name="熊谷 渉" userId="b7a4e8598c9bd55e" providerId="LiveId" clId="{465E8D9F-643F-4E8A-A054-5F3584CEEE2B}" dt="2022-09-05T17:30:45.138" v="1455" actId="478"/>
          <ac:spMkLst>
            <pc:docMk/>
            <pc:sldMk cId="804902663" sldId="263"/>
            <ac:spMk id="35" creationId="{C4DF50F2-333B-27DA-B2A6-984FE4A29DE7}"/>
          </ac:spMkLst>
        </pc:spChg>
        <pc:spChg chg="add mod">
          <ac:chgData name="熊谷 渉" userId="b7a4e8598c9bd55e" providerId="LiveId" clId="{465E8D9F-643F-4E8A-A054-5F3584CEEE2B}" dt="2022-09-05T17:53:50.033" v="2167" actId="20577"/>
          <ac:spMkLst>
            <pc:docMk/>
            <pc:sldMk cId="804902663" sldId="263"/>
            <ac:spMk id="36" creationId="{D4F8DC00-6934-BFF2-9731-E63EC0003004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39" creationId="{C043E5EF-974B-193A-045B-2B96D27770C5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40" creationId="{D5A25241-E172-3BE9-6C12-528BBFD843E8}"/>
          </ac:spMkLst>
        </pc:spChg>
        <pc:spChg chg="mod">
          <ac:chgData name="熊谷 渉" userId="b7a4e8598c9bd55e" providerId="LiveId" clId="{465E8D9F-643F-4E8A-A054-5F3584CEEE2B}" dt="2022-09-05T17:52:51.987" v="2131" actId="1076"/>
          <ac:spMkLst>
            <pc:docMk/>
            <pc:sldMk cId="804902663" sldId="263"/>
            <ac:spMk id="41" creationId="{224A9054-19BF-15A7-5D2E-5066DDA4A370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42" creationId="{2B7FF094-0E4A-6DB3-836F-A289A24D683F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43" creationId="{DB0CD710-6C79-4E55-63F9-806C501B3828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44" creationId="{B2758F5E-8EB6-5154-C721-7BA7FA3B450E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45" creationId="{5C1B3FEF-3349-12B9-92F6-CED2D4F87EDD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46" creationId="{DC3EB959-3489-7A4C-1A5C-4A15EE4E1230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47" creationId="{769CF0A3-EF5E-A9A1-360A-A3FF080BD142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48" creationId="{535955E2-2682-2E3B-2F12-708582D299FA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51" creationId="{FF56367E-EFF7-3615-E25B-15ED2F502C6F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52" creationId="{43C8C6C6-D0A6-AF56-87A2-FED92DB7E7F0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53" creationId="{0974C124-BF56-784B-97BA-2E2AF99CC962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56" creationId="{76559D5D-B95A-6974-B412-F53283009F77}"/>
          </ac:spMkLst>
        </pc:spChg>
        <pc:spChg chg="add mod">
          <ac:chgData name="熊谷 渉" userId="b7a4e8598c9bd55e" providerId="LiveId" clId="{465E8D9F-643F-4E8A-A054-5F3584CEEE2B}" dt="2022-09-05T17:53:53.424" v="2168" actId="1076"/>
          <ac:spMkLst>
            <pc:docMk/>
            <pc:sldMk cId="804902663" sldId="263"/>
            <ac:spMk id="58" creationId="{04180E03-D189-9589-F37E-8C3687829067}"/>
          </ac:spMkLst>
        </pc:spChg>
        <pc:spChg chg="add mod">
          <ac:chgData name="熊谷 渉" userId="b7a4e8598c9bd55e" providerId="LiveId" clId="{465E8D9F-643F-4E8A-A054-5F3584CEEE2B}" dt="2022-09-05T17:53:57.621" v="2173" actId="1038"/>
          <ac:spMkLst>
            <pc:docMk/>
            <pc:sldMk cId="804902663" sldId="263"/>
            <ac:spMk id="59" creationId="{B2DE8B2F-BC84-E61F-193B-3AA0B8EFD391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60" creationId="{DDAD3D82-CA7D-204D-B16B-012525F6D607}"/>
          </ac:spMkLst>
        </pc:spChg>
        <pc:spChg chg="add mod">
          <ac:chgData name="熊谷 渉" userId="b7a4e8598c9bd55e" providerId="LiveId" clId="{465E8D9F-643F-4E8A-A054-5F3584CEEE2B}" dt="2022-09-05T17:54:01.138" v="2174" actId="1076"/>
          <ac:spMkLst>
            <pc:docMk/>
            <pc:sldMk cId="804902663" sldId="263"/>
            <ac:spMk id="61" creationId="{1D436D10-DE7F-F152-A01B-DCBDEAAAFB43}"/>
          </ac:spMkLst>
        </pc:spChg>
        <pc:spChg chg="add mod">
          <ac:chgData name="熊谷 渉" userId="b7a4e8598c9bd55e" providerId="LiveId" clId="{465E8D9F-643F-4E8A-A054-5F3584CEEE2B}" dt="2022-09-05T17:53:46.666" v="2153" actId="1076"/>
          <ac:spMkLst>
            <pc:docMk/>
            <pc:sldMk cId="804902663" sldId="263"/>
            <ac:spMk id="65" creationId="{54A2B4D3-44A4-C1E0-D3CF-B197AA54BF2C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85" creationId="{6C1CDE21-4C02-E7A2-DE91-830FA6280F26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87" creationId="{E632E77A-E02F-FE11-75E2-D566A83E3AC6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89" creationId="{C2BD7B9C-96C7-65D2-32BB-C1A84019767A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91" creationId="{16B0ED8D-5F59-9960-7AD6-F102F038DFFF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93" creationId="{17785460-7964-F6A3-6EAF-0FE3C45EFA36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95" creationId="{408DDEE9-8CD4-483B-1609-79AD7B9E5420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97" creationId="{7D39BBA0-1063-4960-81F5-9915A0FF5CA7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99" creationId="{C4481B7E-CF36-28FF-6083-96B8ED9BD7FE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101" creationId="{1D7E44B4-8F7F-8882-4E16-ECBF9A92C4DC}"/>
          </ac:spMkLst>
        </pc:spChg>
        <pc:spChg chg="del">
          <ac:chgData name="熊谷 渉" userId="b7a4e8598c9bd55e" providerId="LiveId" clId="{465E8D9F-643F-4E8A-A054-5F3584CEEE2B}" dt="2022-09-05T17:30:43.280" v="1454" actId="478"/>
          <ac:spMkLst>
            <pc:docMk/>
            <pc:sldMk cId="804902663" sldId="263"/>
            <ac:spMk id="103" creationId="{255412A8-870B-7CC5-2B41-83FEA11438DB}"/>
          </ac:spMkLst>
        </pc:spChg>
        <pc:spChg chg="del">
          <ac:chgData name="熊谷 渉" userId="b7a4e8598c9bd55e" providerId="LiveId" clId="{465E8D9F-643F-4E8A-A054-5F3584CEEE2B}" dt="2022-09-05T17:44:34.325" v="1758" actId="478"/>
          <ac:spMkLst>
            <pc:docMk/>
            <pc:sldMk cId="804902663" sldId="263"/>
            <ac:spMk id="105" creationId="{0AF4F450-9F3D-FEAE-4250-82DBA76588D5}"/>
          </ac:spMkLst>
        </pc:spChg>
        <pc:spChg chg="mod">
          <ac:chgData name="熊谷 渉" userId="b7a4e8598c9bd55e" providerId="LiveId" clId="{465E8D9F-643F-4E8A-A054-5F3584CEEE2B}" dt="2022-09-05T17:52:47.852" v="2130" actId="1036"/>
          <ac:spMkLst>
            <pc:docMk/>
            <pc:sldMk cId="804902663" sldId="263"/>
            <ac:spMk id="107" creationId="{C108CC83-F9F0-FA9A-C023-1A5010722017}"/>
          </ac:spMkLst>
        </pc:spChg>
        <pc:spChg chg="del mod">
          <ac:chgData name="熊谷 渉" userId="b7a4e8598c9bd55e" providerId="LiveId" clId="{465E8D9F-643F-4E8A-A054-5F3584CEEE2B}" dt="2022-09-05T17:31:49.588" v="1459" actId="478"/>
          <ac:spMkLst>
            <pc:docMk/>
            <pc:sldMk cId="804902663" sldId="263"/>
            <ac:spMk id="109" creationId="{4081F38E-BD17-7A55-1E4E-BA284D620B84}"/>
          </ac:spMkLst>
        </pc:spChg>
        <pc:spChg chg="del mod">
          <ac:chgData name="熊谷 渉" userId="b7a4e8598c9bd55e" providerId="LiveId" clId="{465E8D9F-643F-4E8A-A054-5F3584CEEE2B}" dt="2022-09-05T17:31:49.588" v="1459" actId="478"/>
          <ac:spMkLst>
            <pc:docMk/>
            <pc:sldMk cId="804902663" sldId="263"/>
            <ac:spMk id="111" creationId="{96E44937-E80F-FA87-CA7A-4A17B97F7CFF}"/>
          </ac:spMkLst>
        </pc:spChg>
        <pc:spChg chg="del">
          <ac:chgData name="熊谷 渉" userId="b7a4e8598c9bd55e" providerId="LiveId" clId="{465E8D9F-643F-4E8A-A054-5F3584CEEE2B}" dt="2022-09-05T17:44:34.325" v="1758" actId="478"/>
          <ac:spMkLst>
            <pc:docMk/>
            <pc:sldMk cId="804902663" sldId="263"/>
            <ac:spMk id="113" creationId="{50FE384B-0087-BBBF-DD31-2CDBA6000D58}"/>
          </ac:spMkLst>
        </pc:spChg>
        <pc:spChg chg="del mod">
          <ac:chgData name="熊谷 渉" userId="b7a4e8598c9bd55e" providerId="LiveId" clId="{465E8D9F-643F-4E8A-A054-5F3584CEEE2B}" dt="2022-09-05T17:31:49.588" v="1459" actId="478"/>
          <ac:spMkLst>
            <pc:docMk/>
            <pc:sldMk cId="804902663" sldId="263"/>
            <ac:spMk id="115" creationId="{5B21AF50-D1D2-97D6-0692-2E68F0407DAE}"/>
          </ac:spMkLst>
        </pc:spChg>
        <pc:spChg chg="del mod">
          <ac:chgData name="熊谷 渉" userId="b7a4e8598c9bd55e" providerId="LiveId" clId="{465E8D9F-643F-4E8A-A054-5F3584CEEE2B}" dt="2022-09-05T17:31:49.588" v="1459" actId="478"/>
          <ac:spMkLst>
            <pc:docMk/>
            <pc:sldMk cId="804902663" sldId="263"/>
            <ac:spMk id="117" creationId="{2626F85F-6CC4-6416-D078-90AF70B0C1CF}"/>
          </ac:spMkLst>
        </pc:spChg>
        <pc:spChg chg="del mod">
          <ac:chgData name="熊谷 渉" userId="b7a4e8598c9bd55e" providerId="LiveId" clId="{465E8D9F-643F-4E8A-A054-5F3584CEEE2B}" dt="2022-09-05T17:31:49.588" v="1459" actId="478"/>
          <ac:spMkLst>
            <pc:docMk/>
            <pc:sldMk cId="804902663" sldId="263"/>
            <ac:spMk id="119" creationId="{B4336780-C37C-2EE1-BA6C-072E6ECACF64}"/>
          </ac:spMkLst>
        </pc:spChg>
        <pc:cxnChg chg="add mod ord">
          <ac:chgData name="熊谷 渉" userId="b7a4e8598c9bd55e" providerId="LiveId" clId="{465E8D9F-643F-4E8A-A054-5F3584CEEE2B}" dt="2022-09-05T17:52:47.852" v="2130" actId="1036"/>
          <ac:cxnSpMkLst>
            <pc:docMk/>
            <pc:sldMk cId="804902663" sldId="263"/>
            <ac:cxnSpMk id="3" creationId="{9FF46786-6F28-366E-4789-D3ADFCD1E936}"/>
          </ac:cxnSpMkLst>
        </pc:cxnChg>
        <pc:cxnChg chg="add mod ord">
          <ac:chgData name="熊谷 渉" userId="b7a4e8598c9bd55e" providerId="LiveId" clId="{465E8D9F-643F-4E8A-A054-5F3584CEEE2B}" dt="2022-09-05T17:52:47.852" v="2130" actId="1036"/>
          <ac:cxnSpMkLst>
            <pc:docMk/>
            <pc:sldMk cId="804902663" sldId="263"/>
            <ac:cxnSpMk id="4" creationId="{5E68C460-2888-6C7C-71E4-F7A1FCD234D4}"/>
          </ac:cxnSpMkLst>
        </pc:cxnChg>
        <pc:cxnChg chg="add mod">
          <ac:chgData name="熊谷 渉" userId="b7a4e8598c9bd55e" providerId="LiveId" clId="{465E8D9F-643F-4E8A-A054-5F3584CEEE2B}" dt="2022-09-05T17:52:47.852" v="2130" actId="1036"/>
          <ac:cxnSpMkLst>
            <pc:docMk/>
            <pc:sldMk cId="804902663" sldId="263"/>
            <ac:cxnSpMk id="5" creationId="{ABB4D3EF-3D3B-A735-2130-AD820772ECE8}"/>
          </ac:cxnSpMkLst>
        </pc:cxnChg>
        <pc:cxnChg chg="add mod">
          <ac:chgData name="熊谷 渉" userId="b7a4e8598c9bd55e" providerId="LiveId" clId="{465E8D9F-643F-4E8A-A054-5F3584CEEE2B}" dt="2022-09-05T17:52:47.852" v="2130" actId="1036"/>
          <ac:cxnSpMkLst>
            <pc:docMk/>
            <pc:sldMk cId="804902663" sldId="263"/>
            <ac:cxnSpMk id="7" creationId="{A828213A-3767-CDCA-9309-B9235196B519}"/>
          </ac:cxnSpMkLst>
        </pc:cxnChg>
        <pc:cxnChg chg="del mod">
          <ac:chgData name="熊谷 渉" userId="b7a4e8598c9bd55e" providerId="LiveId" clId="{465E8D9F-643F-4E8A-A054-5F3584CEEE2B}" dt="2022-09-05T17:33:01.512" v="1475" actId="478"/>
          <ac:cxnSpMkLst>
            <pc:docMk/>
            <pc:sldMk cId="804902663" sldId="263"/>
            <ac:cxnSpMk id="9" creationId="{CB646CAA-3226-5A43-47FF-9514D61B96ED}"/>
          </ac:cxnSpMkLst>
        </pc:cxnChg>
        <pc:cxnChg chg="del mod">
          <ac:chgData name="熊谷 渉" userId="b7a4e8598c9bd55e" providerId="LiveId" clId="{465E8D9F-643F-4E8A-A054-5F3584CEEE2B}" dt="2022-09-05T17:33:01.512" v="1475" actId="478"/>
          <ac:cxnSpMkLst>
            <pc:docMk/>
            <pc:sldMk cId="804902663" sldId="263"/>
            <ac:cxnSpMk id="16" creationId="{CF69044B-052C-4352-8146-1F6B2C55C681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33" creationId="{FEF8B0A8-A83F-8423-CB1A-3880611C15E4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34" creationId="{B54F47AF-F7D5-B93E-7E2F-4B7238D0820D}"/>
          </ac:cxnSpMkLst>
        </pc:cxnChg>
        <pc:cxnChg chg="add mod">
          <ac:chgData name="熊谷 渉" userId="b7a4e8598c9bd55e" providerId="LiveId" clId="{465E8D9F-643F-4E8A-A054-5F3584CEEE2B}" dt="2022-09-05T17:53:46.666" v="2153" actId="1076"/>
          <ac:cxnSpMkLst>
            <pc:docMk/>
            <pc:sldMk cId="804902663" sldId="263"/>
            <ac:cxnSpMk id="37" creationId="{A29F2C06-DA8E-613F-BBA4-0FE3011FABD8}"/>
          </ac:cxnSpMkLst>
        </pc:cxnChg>
        <pc:cxnChg chg="add mod">
          <ac:chgData name="熊谷 渉" userId="b7a4e8598c9bd55e" providerId="LiveId" clId="{465E8D9F-643F-4E8A-A054-5F3584CEEE2B}" dt="2022-09-05T17:53:46.666" v="2153" actId="1076"/>
          <ac:cxnSpMkLst>
            <pc:docMk/>
            <pc:sldMk cId="804902663" sldId="263"/>
            <ac:cxnSpMk id="38" creationId="{822265B0-8A76-DE79-7612-8900FF3B0361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49" creationId="{4BEC9650-5712-C23F-BB79-B66B28540000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50" creationId="{D1C63536-7275-2627-1B12-00125D68BFAF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54" creationId="{3ED39C21-5A03-9E7F-7FC2-F6FA32318F18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55" creationId="{48B892B2-B051-F5E5-81AD-C9519FB83498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57" creationId="{066EE509-94D3-149D-467F-9B67EF41C451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62" creationId="{3135BEAC-3BB0-A4E9-2E01-93DCA78C191C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63" creationId="{00049678-05DE-444E-9650-8EFADED6C38D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64" creationId="{11044041-4633-1560-8B48-D83D446C60AE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67" creationId="{BD8C4AC1-9DBB-286F-3064-D0947AAB56C0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70" creationId="{CDDCF402-1667-71DA-A4F0-F3365597891F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73" creationId="{A3B3E050-9E61-B8AF-D55F-7D8C9CD00F8E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74" creationId="{4E1D7E1E-3809-17D8-E2A0-628992F96E36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76" creationId="{5AB83C08-E56D-6FD3-EBC1-B0B2D8FDEF02}"/>
          </ac:cxnSpMkLst>
        </pc:cxnChg>
        <pc:cxnChg chg="del">
          <ac:chgData name="熊谷 渉" userId="b7a4e8598c9bd55e" providerId="LiveId" clId="{465E8D9F-643F-4E8A-A054-5F3584CEEE2B}" dt="2022-09-05T17:30:43.280" v="1454" actId="478"/>
          <ac:cxnSpMkLst>
            <pc:docMk/>
            <pc:sldMk cId="804902663" sldId="263"/>
            <ac:cxnSpMk id="78" creationId="{31B898B2-E3EF-C6E8-82B0-B98AD35139EB}"/>
          </ac:cxnSpMkLst>
        </pc:cxnChg>
      </pc:sldChg>
      <pc:sldChg chg="add del">
        <pc:chgData name="熊谷 渉" userId="b7a4e8598c9bd55e" providerId="LiveId" clId="{465E8D9F-643F-4E8A-A054-5F3584CEEE2B}" dt="2022-09-05T17:27:49.575" v="1185" actId="47"/>
        <pc:sldMkLst>
          <pc:docMk/>
          <pc:sldMk cId="358006513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B6A4C6-3A33-EFEF-DDDD-63D9DFFCD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C7FCE2A-D01F-3AA3-81DE-0A3934043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DB349-6BA1-0A4A-6D42-D56F10AF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66A4E-8333-49C2-3851-F928C95C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64D3C5-F2EA-ECE3-7054-E9AAFD40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084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68B3FA-CC08-5CEC-ADE1-B84CDDF5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EDD6C2-B58D-4803-C55F-11146A1C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1FD3F8-0188-3508-F48B-F139AABE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68DAAC-C745-55AA-39C5-B8A373AB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7DAAD2-D2F6-B488-8992-0DF0BE52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217B51-D9CF-7EB0-6D8D-1B4272BFC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5E119C-9DFB-58F9-5368-88CD0F998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4E0895-572C-9371-AEE2-59A1191D3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34BF1C-1542-50DA-F4A7-A81D70F7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22FB4-EC29-1510-0DB4-B4399335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9683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E9A207-1757-C3EA-386E-68785208D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65A28-A43F-130B-E9EF-B6489707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1CF12-53B3-7989-82E6-09AD88C3C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647103-80AB-97E7-FEBB-5ECC559B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D1C896-9D98-FB0D-729F-B996C7C68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37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66F06-94F2-9DD3-729D-C270D6640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958F55-FF13-5537-E6C1-40867E8A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29787F-8D92-0545-550B-CE4EEB55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8D399D-74F0-67B3-F1FD-C3CB7593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7C0BDA-E233-A881-2D73-AB2A35E0C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436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90368-1B83-54D7-9BD3-11042C5F1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DEE2D-8726-1125-FC72-C83924766E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ACD8F-AA69-39E9-21DB-B1AE45ACD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4FBAD4-015B-7CEC-E58F-1ABA043C8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CBA7C-D230-7748-8F68-F2F48FCE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9B3A9C5-1ADE-E738-211A-A7AE2F81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3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119296-E848-E20A-04BC-54E3A8D4C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0F9035-9729-A8A3-8DDD-4F12F103B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1BC275-84FE-17BF-172B-BDDF36B40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CCD83-C2FE-A2FE-3FE5-41395F31EC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16DBDFD-C0BD-BA95-0941-D18040361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A92982D-743D-2582-0563-536C2FFE0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B10256B-DDD4-8E1A-D505-BB6A71DD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513ADB5-47F0-FA3E-6416-5922E0D2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4579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A3628-BED8-7491-EB68-9006E545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A38B90A-DC2A-AADF-79D0-C4AB6AC23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34BC928-B4A7-A209-8CB3-073DB03C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38C05EE-720F-45D5-5107-C36BB024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96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AD316E8-5647-3E90-B934-C5DB253B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37557A2-6EE1-C5DB-45CC-DB27FE57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7C5922F-4446-9107-83AE-74D80BEE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92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020DC-2BED-6FE4-16BA-9912AFC4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E6D347-3838-481D-6C12-737D8F1B9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81DAC7-A2B0-629F-21B2-EDBD42940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3F33AC-9FF6-4B81-6DE8-B228491A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538D8E-D263-2404-DB94-52659C23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FD552A-45F5-F154-3F4C-EB577B115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034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35265-F802-E992-D120-E2AA71C8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C1C2A24-F6CF-0CDD-5AAC-A8CEDF622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8248BF-5E0F-A29C-015E-777851B49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3F3498-CE6F-0937-D9F9-543DD65CC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A15681-4E49-C47B-593F-1CAEAC28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9E6D8-C9F7-F1F4-C522-AD304A3D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8946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4DBD09-9C3E-3ABA-A025-FF3A7FA9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32174C-68DE-647F-2D80-48E8A5E89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5500D2-059E-65DC-687D-F3B10442C4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DEE51-D8B3-40A7-B6DA-A8B470455C86}" type="datetimeFigureOut">
              <a:rPr kumimoji="1" lang="ja-JP" altLang="en-US" smtClean="0"/>
              <a:t>2022/9/6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B7A964-759A-1B34-E4A0-5EF7C8576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6E275D-C648-7999-5753-CDBC1C178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4CF74-F2B5-4EFF-90DF-0B77C68D0B2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47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9A8471-09A1-0E21-C0FF-E56029BF8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 dirty="0"/>
              <a:t>正規化</a:t>
            </a:r>
            <a:r>
              <a:rPr lang="ja-JP" altLang="en-US" sz="4400" dirty="0"/>
              <a:t>の</a:t>
            </a:r>
            <a:r>
              <a:rPr kumimoji="1" lang="ja-JP" altLang="en-US" sz="4400" dirty="0"/>
              <a:t>検証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56F52B-1009-04FD-105C-BC544EB86C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 dirty="0"/>
              <a:t>年</a:t>
            </a:r>
            <a:r>
              <a:rPr kumimoji="1" lang="en-US" altLang="ja-JP" dirty="0"/>
              <a:t>9</a:t>
            </a:r>
            <a:r>
              <a:rPr kumimoji="1" lang="ja-JP" altLang="en-US" dirty="0"/>
              <a:t>月</a:t>
            </a:r>
            <a:r>
              <a:rPr lang="en-US" altLang="ja-JP" dirty="0"/>
              <a:t>6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r>
              <a:rPr kumimoji="1" lang="ja-JP" altLang="en-US" dirty="0"/>
              <a:t>熊谷 渉</a:t>
            </a:r>
          </a:p>
        </p:txBody>
      </p:sp>
    </p:spTree>
    <p:extLst>
      <p:ext uri="{BB962C8B-B14F-4D97-AF65-F5344CB8AC3E}">
        <p14:creationId xmlns:p14="http://schemas.microsoft.com/office/powerpoint/2010/main" val="31511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0049678-05DE-444E-9650-8EFADED6C38D}"/>
              </a:ext>
            </a:extLst>
          </p:cNvPr>
          <p:cNvCxnSpPr/>
          <p:nvPr/>
        </p:nvCxnSpPr>
        <p:spPr>
          <a:xfrm>
            <a:off x="3590399" y="3443250"/>
            <a:ext cx="1824409" cy="17233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E6C7-24E1-F016-3A0C-B6D040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kumimoji="1" lang="ja-JP" altLang="en-US" sz="3200" dirty="0"/>
              <a:t>重みと正規化の関係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p2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CB28475-38CE-0475-92B0-A8343AE98EE8}"/>
                  </a:ext>
                </a:extLst>
              </p:cNvPr>
              <p:cNvSpPr txBox="1"/>
              <p:nvPr/>
            </p:nvSpPr>
            <p:spPr>
              <a:xfrm>
                <a:off x="1298965" y="2772398"/>
                <a:ext cx="99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CB28475-38CE-0475-92B0-A8343AE98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965" y="2772398"/>
                <a:ext cx="9972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4A9054-19BF-15A7-5D2E-5066DDA4A370}"/>
                  </a:ext>
                </a:extLst>
              </p:cNvPr>
              <p:cNvSpPr txBox="1"/>
              <p:nvPr/>
            </p:nvSpPr>
            <p:spPr>
              <a:xfrm>
                <a:off x="572038" y="1265663"/>
                <a:ext cx="110479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2000" dirty="0"/>
                  <a:t>正規化済空間では、個体の</a:t>
                </a:r>
                <a:r>
                  <a:rPr kumimoji="1" lang="en-US" altLang="ja-JP" sz="2000" dirty="0"/>
                  <a:t>(</a:t>
                </a:r>
                <a:r>
                  <a:rPr kumimoji="1" lang="en-US" altLang="ja-JP" sz="2000" dirty="0" err="1"/>
                  <a:t>f,v</a:t>
                </a:r>
                <a:r>
                  <a:rPr kumimoji="1" lang="en-US" altLang="ja-JP" sz="2000" dirty="0"/>
                  <a:t>)</a:t>
                </a:r>
                <a:r>
                  <a:rPr kumimoji="1" lang="ja-JP" altLang="en-US" sz="2000" dirty="0"/>
                  <a:t>集合が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[0,1]</m:t>
                        </m:r>
                      </m:e>
                      <m:sup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ja-JP" altLang="en-US" sz="2000" dirty="0"/>
                  <a:t>に含まれ、</a:t>
                </a:r>
                <a:r>
                  <a:rPr kumimoji="1" lang="en-US" altLang="ja-JP" sz="2000" dirty="0"/>
                  <a:t>f’</a:t>
                </a:r>
                <a:r>
                  <a:rPr kumimoji="1" lang="ja-JP" altLang="en-US" sz="2000" dirty="0"/>
                  <a:t>軸と</a:t>
                </a:r>
                <a:r>
                  <a:rPr kumimoji="1" lang="en-US" altLang="ja-JP" sz="2000" dirty="0"/>
                  <a:t>v’</a:t>
                </a:r>
                <a:r>
                  <a:rPr kumimoji="1" lang="ja-JP" altLang="en-US" sz="2000" dirty="0"/>
                  <a:t>軸上に個体が位置する。</a:t>
                </a: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24A9054-19BF-15A7-5D2E-5066DDA4A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38" y="1265663"/>
                <a:ext cx="11047923" cy="400110"/>
              </a:xfrm>
              <a:prstGeom prst="rect">
                <a:avLst/>
              </a:prstGeom>
              <a:blipFill>
                <a:blip r:embed="rId3"/>
                <a:stretch>
                  <a:fillRect t="-7692" b="-2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270C2-3412-2635-5C8D-A098556151D9}"/>
              </a:ext>
            </a:extLst>
          </p:cNvPr>
          <p:cNvSpPr txBox="1"/>
          <p:nvPr/>
        </p:nvSpPr>
        <p:spPr>
          <a:xfrm>
            <a:off x="8441387" y="5315887"/>
            <a:ext cx="1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scaled f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C7EC7B-1687-F3F8-8286-FD47541F90FE}"/>
                  </a:ext>
                </a:extLst>
              </p:cNvPr>
              <p:cNvSpPr txBox="1"/>
              <p:nvPr/>
            </p:nvSpPr>
            <p:spPr>
              <a:xfrm>
                <a:off x="2318311" y="1962690"/>
                <a:ext cx="1533770" cy="55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C8C7EC7B-1687-F3F8-8286-FD47541F9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311" y="1962690"/>
                <a:ext cx="1533770" cy="5549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B646CAA-3226-5A43-47FF-9514D61B96ED}"/>
              </a:ext>
            </a:extLst>
          </p:cNvPr>
          <p:cNvCxnSpPr>
            <a:cxnSpLocks/>
          </p:cNvCxnSpPr>
          <p:nvPr/>
        </p:nvCxnSpPr>
        <p:spPr>
          <a:xfrm flipV="1">
            <a:off x="7824083" y="2724132"/>
            <a:ext cx="0" cy="253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F69044B-052C-4352-8146-1F6B2C55C681}"/>
              </a:ext>
            </a:extLst>
          </p:cNvPr>
          <p:cNvCxnSpPr>
            <a:cxnSpLocks/>
          </p:cNvCxnSpPr>
          <p:nvPr/>
        </p:nvCxnSpPr>
        <p:spPr>
          <a:xfrm>
            <a:off x="7824083" y="5258871"/>
            <a:ext cx="2933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2B0DED-13C5-3995-950C-0D323E6E1DDD}"/>
              </a:ext>
            </a:extLst>
          </p:cNvPr>
          <p:cNvSpPr txBox="1"/>
          <p:nvPr/>
        </p:nvSpPr>
        <p:spPr>
          <a:xfrm>
            <a:off x="6345404" y="3899431"/>
            <a:ext cx="1478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scaled v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04FBDE-01EC-57B5-7C56-6F7611293AF6}"/>
              </a:ext>
            </a:extLst>
          </p:cNvPr>
          <p:cNvSpPr txBox="1"/>
          <p:nvPr/>
        </p:nvSpPr>
        <p:spPr>
          <a:xfrm>
            <a:off x="7703813" y="5312588"/>
            <a:ext cx="3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5D60A1-DD3A-9305-D5EE-FC699303AC72}"/>
              </a:ext>
            </a:extLst>
          </p:cNvPr>
          <p:cNvSpPr txBox="1"/>
          <p:nvPr/>
        </p:nvSpPr>
        <p:spPr>
          <a:xfrm>
            <a:off x="7273085" y="5105122"/>
            <a:ext cx="3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74B1DB-2942-2F13-BF97-5670E4F17597}"/>
              </a:ext>
            </a:extLst>
          </p:cNvPr>
          <p:cNvSpPr txBox="1"/>
          <p:nvPr/>
        </p:nvSpPr>
        <p:spPr>
          <a:xfrm>
            <a:off x="7273083" y="2902316"/>
            <a:ext cx="3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FFC032-1B25-83D9-D0C4-6C2E6953E8C9}"/>
              </a:ext>
            </a:extLst>
          </p:cNvPr>
          <p:cNvSpPr txBox="1"/>
          <p:nvPr/>
        </p:nvSpPr>
        <p:spPr>
          <a:xfrm>
            <a:off x="10290307" y="5312588"/>
            <a:ext cx="3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E007333-14AD-830B-22D4-07FA6CF912C9}"/>
              </a:ext>
            </a:extLst>
          </p:cNvPr>
          <p:cNvSpPr txBox="1"/>
          <p:nvPr/>
        </p:nvSpPr>
        <p:spPr>
          <a:xfrm>
            <a:off x="1407948" y="5276581"/>
            <a:ext cx="57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FEF8B0A8-A83F-8423-CB1A-3880611C15E4}"/>
              </a:ext>
            </a:extLst>
          </p:cNvPr>
          <p:cNvCxnSpPr>
            <a:cxnSpLocks/>
          </p:cNvCxnSpPr>
          <p:nvPr/>
        </p:nvCxnSpPr>
        <p:spPr>
          <a:xfrm flipV="1">
            <a:off x="688203" y="3271648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54F47AF-F7D5-B93E-7E2F-4B7238D0820D}"/>
              </a:ext>
            </a:extLst>
          </p:cNvPr>
          <p:cNvCxnSpPr>
            <a:cxnSpLocks/>
          </p:cNvCxnSpPr>
          <p:nvPr/>
        </p:nvCxnSpPr>
        <p:spPr>
          <a:xfrm>
            <a:off x="688203" y="5176034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4DF50F2-333B-27DA-B2A6-984FE4A29DE7}"/>
              </a:ext>
            </a:extLst>
          </p:cNvPr>
          <p:cNvSpPr txBox="1"/>
          <p:nvPr/>
        </p:nvSpPr>
        <p:spPr>
          <a:xfrm>
            <a:off x="181021" y="4037152"/>
            <a:ext cx="51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</a:t>
            </a:r>
            <a:endParaRPr kumimoji="1" lang="ja-JP" altLang="en-US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B7FF094-0E4A-6DB3-836F-A289A24D683F}"/>
              </a:ext>
            </a:extLst>
          </p:cNvPr>
          <p:cNvSpPr/>
          <p:nvPr/>
        </p:nvSpPr>
        <p:spPr>
          <a:xfrm>
            <a:off x="7743479" y="300958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2758F5E-8EB6-5154-C721-7BA7FA3B450E}"/>
              </a:ext>
            </a:extLst>
          </p:cNvPr>
          <p:cNvSpPr/>
          <p:nvPr/>
        </p:nvSpPr>
        <p:spPr>
          <a:xfrm>
            <a:off x="8218102" y="3522702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C3EB959-3489-7A4C-1A5C-4A15EE4E1230}"/>
              </a:ext>
            </a:extLst>
          </p:cNvPr>
          <p:cNvSpPr/>
          <p:nvPr/>
        </p:nvSpPr>
        <p:spPr>
          <a:xfrm>
            <a:off x="9044120" y="3919501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35955E2-2682-2E3B-2F12-708582D299FA}"/>
              </a:ext>
            </a:extLst>
          </p:cNvPr>
          <p:cNvSpPr/>
          <p:nvPr/>
        </p:nvSpPr>
        <p:spPr>
          <a:xfrm>
            <a:off x="10135757" y="4421334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4BEC9650-5712-C23F-BB79-B66B28540000}"/>
              </a:ext>
            </a:extLst>
          </p:cNvPr>
          <p:cNvCxnSpPr>
            <a:cxnSpLocks/>
          </p:cNvCxnSpPr>
          <p:nvPr/>
        </p:nvCxnSpPr>
        <p:spPr>
          <a:xfrm flipV="1">
            <a:off x="699289" y="3452725"/>
            <a:ext cx="0" cy="173126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1C63536-7275-2627-1B12-00125D68BFAF}"/>
              </a:ext>
            </a:extLst>
          </p:cNvPr>
          <p:cNvCxnSpPr>
            <a:cxnSpLocks/>
          </p:cNvCxnSpPr>
          <p:nvPr/>
        </p:nvCxnSpPr>
        <p:spPr>
          <a:xfrm>
            <a:off x="693020" y="5176034"/>
            <a:ext cx="188733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974C124-BF56-784B-97BA-2E2AF99CC962}"/>
              </a:ext>
            </a:extLst>
          </p:cNvPr>
          <p:cNvSpPr txBox="1"/>
          <p:nvPr/>
        </p:nvSpPr>
        <p:spPr>
          <a:xfrm>
            <a:off x="4314961" y="5253952"/>
            <a:ext cx="57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3ED39C21-5A03-9E7F-7FC2-F6FA32318F18}"/>
              </a:ext>
            </a:extLst>
          </p:cNvPr>
          <p:cNvCxnSpPr>
            <a:cxnSpLocks/>
          </p:cNvCxnSpPr>
          <p:nvPr/>
        </p:nvCxnSpPr>
        <p:spPr>
          <a:xfrm flipV="1">
            <a:off x="3595216" y="3249019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8B892B2-B051-F5E5-81AD-C9519FB83498}"/>
              </a:ext>
            </a:extLst>
          </p:cNvPr>
          <p:cNvCxnSpPr>
            <a:cxnSpLocks/>
          </p:cNvCxnSpPr>
          <p:nvPr/>
        </p:nvCxnSpPr>
        <p:spPr>
          <a:xfrm>
            <a:off x="3595216" y="5153405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76559D5D-B95A-6974-B412-F53283009F77}"/>
              </a:ext>
            </a:extLst>
          </p:cNvPr>
          <p:cNvSpPr txBox="1"/>
          <p:nvPr/>
        </p:nvSpPr>
        <p:spPr>
          <a:xfrm>
            <a:off x="3088034" y="4014523"/>
            <a:ext cx="518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v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66EE509-94D3-149D-467F-9B67EF41C451}"/>
              </a:ext>
            </a:extLst>
          </p:cNvPr>
          <p:cNvCxnSpPr>
            <a:cxnSpLocks/>
          </p:cNvCxnSpPr>
          <p:nvPr/>
        </p:nvCxnSpPr>
        <p:spPr>
          <a:xfrm flipV="1">
            <a:off x="3606302" y="3430096"/>
            <a:ext cx="0" cy="173126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DAD3D82-CA7D-204D-B16B-012525F6D607}"/>
                  </a:ext>
                </a:extLst>
              </p:cNvPr>
              <p:cNvSpPr txBox="1"/>
              <p:nvPr/>
            </p:nvSpPr>
            <p:spPr>
              <a:xfrm>
                <a:off x="4161445" y="2772398"/>
                <a:ext cx="997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80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800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DDAD3D82-CA7D-204D-B16B-012525F6D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445" y="2772398"/>
                <a:ext cx="9972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3135BEAC-3BB0-A4E9-2E01-93DCA78C191C}"/>
              </a:ext>
            </a:extLst>
          </p:cNvPr>
          <p:cNvCxnSpPr/>
          <p:nvPr/>
        </p:nvCxnSpPr>
        <p:spPr>
          <a:xfrm>
            <a:off x="688203" y="3452725"/>
            <a:ext cx="1824409" cy="172330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1044041-4633-1560-8B48-D83D446C60AE}"/>
              </a:ext>
            </a:extLst>
          </p:cNvPr>
          <p:cNvCxnSpPr>
            <a:cxnSpLocks/>
          </p:cNvCxnSpPr>
          <p:nvPr/>
        </p:nvCxnSpPr>
        <p:spPr>
          <a:xfrm flipV="1">
            <a:off x="710425" y="4260812"/>
            <a:ext cx="824177" cy="9072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BD8C4AC1-9DBB-286F-3064-D0947AAB56C0}"/>
              </a:ext>
            </a:extLst>
          </p:cNvPr>
          <p:cNvCxnSpPr>
            <a:cxnSpLocks/>
          </p:cNvCxnSpPr>
          <p:nvPr/>
        </p:nvCxnSpPr>
        <p:spPr>
          <a:xfrm flipV="1">
            <a:off x="692506" y="3755313"/>
            <a:ext cx="347502" cy="1422322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DDCF402-1667-71DA-A4F0-F3365597891F}"/>
              </a:ext>
            </a:extLst>
          </p:cNvPr>
          <p:cNvCxnSpPr>
            <a:cxnSpLocks/>
          </p:cNvCxnSpPr>
          <p:nvPr/>
        </p:nvCxnSpPr>
        <p:spPr>
          <a:xfrm flipV="1">
            <a:off x="699288" y="4706496"/>
            <a:ext cx="1302023" cy="46158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3B3E050-9E61-B8AF-D55F-7D8C9CD00F8E}"/>
              </a:ext>
            </a:extLst>
          </p:cNvPr>
          <p:cNvCxnSpPr>
            <a:cxnSpLocks/>
          </p:cNvCxnSpPr>
          <p:nvPr/>
        </p:nvCxnSpPr>
        <p:spPr>
          <a:xfrm flipV="1">
            <a:off x="3617696" y="3618439"/>
            <a:ext cx="172271" cy="152838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E1D7E1E-3809-17D8-E2A0-628992F96E36}"/>
              </a:ext>
            </a:extLst>
          </p:cNvPr>
          <p:cNvCxnSpPr>
            <a:cxnSpLocks/>
          </p:cNvCxnSpPr>
          <p:nvPr/>
        </p:nvCxnSpPr>
        <p:spPr>
          <a:xfrm flipV="1">
            <a:off x="3600032" y="4259424"/>
            <a:ext cx="824177" cy="90727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5AB83C08-E56D-6FD3-EBC1-B0B2D8FDEF02}"/>
              </a:ext>
            </a:extLst>
          </p:cNvPr>
          <p:cNvCxnSpPr>
            <a:cxnSpLocks/>
          </p:cNvCxnSpPr>
          <p:nvPr/>
        </p:nvCxnSpPr>
        <p:spPr>
          <a:xfrm flipV="1">
            <a:off x="3600031" y="3818587"/>
            <a:ext cx="385347" cy="134949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31B898B2-E3EF-C6E8-82B0-B98AD35139EB}"/>
              </a:ext>
            </a:extLst>
          </p:cNvPr>
          <p:cNvCxnSpPr>
            <a:cxnSpLocks/>
          </p:cNvCxnSpPr>
          <p:nvPr/>
        </p:nvCxnSpPr>
        <p:spPr>
          <a:xfrm flipV="1">
            <a:off x="3598659" y="4020689"/>
            <a:ext cx="583065" cy="1124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C1CDE21-4C02-E7A2-DE91-830FA6280F26}"/>
                  </a:ext>
                </a:extLst>
              </p:cNvPr>
              <p:cNvSpPr txBox="1"/>
              <p:nvPr/>
            </p:nvSpPr>
            <p:spPr>
              <a:xfrm>
                <a:off x="768602" y="3173804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6C1CDE21-4C02-E7A2-DE91-830FA6280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02" y="3173804"/>
                <a:ext cx="491559" cy="346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E632E77A-E02F-FE11-75E2-D566A83E3AC6}"/>
                  </a:ext>
                </a:extLst>
              </p:cNvPr>
              <p:cNvSpPr txBox="1"/>
              <p:nvPr/>
            </p:nvSpPr>
            <p:spPr>
              <a:xfrm>
                <a:off x="1085966" y="3444364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E632E77A-E02F-FE11-75E2-D566A83E3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66" y="3444364"/>
                <a:ext cx="491559" cy="3465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2BD7B9C-96C7-65D2-32BB-C1A84019767A}"/>
                  </a:ext>
                </a:extLst>
              </p:cNvPr>
              <p:cNvSpPr txBox="1"/>
              <p:nvPr/>
            </p:nvSpPr>
            <p:spPr>
              <a:xfrm>
                <a:off x="1540928" y="3890848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89" name="テキスト ボックス 88">
                <a:extLst>
                  <a:ext uri="{FF2B5EF4-FFF2-40B4-BE49-F238E27FC236}">
                    <a16:creationId xmlns:a16="http://schemas.microsoft.com/office/drawing/2014/main" id="{C2BD7B9C-96C7-65D2-32BB-C1A840197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28" y="3890848"/>
                <a:ext cx="491559" cy="346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6B0ED8D-5F59-9960-7AD6-F102F038DFFF}"/>
                  </a:ext>
                </a:extLst>
              </p:cNvPr>
              <p:cNvSpPr txBox="1"/>
              <p:nvPr/>
            </p:nvSpPr>
            <p:spPr>
              <a:xfrm>
                <a:off x="2027531" y="4343924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1" name="テキスト ボックス 90">
                <a:extLst>
                  <a:ext uri="{FF2B5EF4-FFF2-40B4-BE49-F238E27FC236}">
                    <a16:creationId xmlns:a16="http://schemas.microsoft.com/office/drawing/2014/main" id="{16B0ED8D-5F59-9960-7AD6-F102F038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531" y="4343924"/>
                <a:ext cx="491559" cy="346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7785460-7964-F6A3-6EAF-0FE3C45EFA36}"/>
                  </a:ext>
                </a:extLst>
              </p:cNvPr>
              <p:cNvSpPr txBox="1"/>
              <p:nvPr/>
            </p:nvSpPr>
            <p:spPr>
              <a:xfrm>
                <a:off x="2511575" y="4767810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3" name="テキスト ボックス 92">
                <a:extLst>
                  <a:ext uri="{FF2B5EF4-FFF2-40B4-BE49-F238E27FC236}">
                    <a16:creationId xmlns:a16="http://schemas.microsoft.com/office/drawing/2014/main" id="{17785460-7964-F6A3-6EAF-0FE3C45EF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1575" y="4767810"/>
                <a:ext cx="491559" cy="3465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08DDEE9-8CD4-483B-1609-79AD7B9E5420}"/>
                  </a:ext>
                </a:extLst>
              </p:cNvPr>
              <p:cNvSpPr txBox="1"/>
              <p:nvPr/>
            </p:nvSpPr>
            <p:spPr>
              <a:xfrm>
                <a:off x="4465680" y="3949092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408DDEE9-8CD4-483B-1609-79AD7B9E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680" y="3949092"/>
                <a:ext cx="491559" cy="3465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D39BBA0-1063-4960-81F5-9915A0FF5CA7}"/>
                  </a:ext>
                </a:extLst>
              </p:cNvPr>
              <p:cNvSpPr txBox="1"/>
              <p:nvPr/>
            </p:nvSpPr>
            <p:spPr>
              <a:xfrm>
                <a:off x="3606302" y="3063722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D39BBA0-1063-4960-81F5-9915A0FF5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302" y="3063722"/>
                <a:ext cx="491559" cy="3465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4481B7E-CF36-28FF-6083-96B8ED9BD7FE}"/>
                  </a:ext>
                </a:extLst>
              </p:cNvPr>
              <p:cNvSpPr txBox="1"/>
              <p:nvPr/>
            </p:nvSpPr>
            <p:spPr>
              <a:xfrm>
                <a:off x="3814735" y="3277036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4481B7E-CF36-28FF-6083-96B8ED9B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35" y="3277036"/>
                <a:ext cx="491559" cy="34657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1D7E44B4-8F7F-8882-4E16-ECBF9A92C4DC}"/>
                  </a:ext>
                </a:extLst>
              </p:cNvPr>
              <p:cNvSpPr txBox="1"/>
              <p:nvPr/>
            </p:nvSpPr>
            <p:spPr>
              <a:xfrm>
                <a:off x="4035931" y="3470042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1D7E44B4-8F7F-8882-4E16-ECBF9A92C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931" y="3470042"/>
                <a:ext cx="491559" cy="34657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255412A8-870B-7CC5-2B41-83FEA11438DB}"/>
                  </a:ext>
                </a:extLst>
              </p:cNvPr>
              <p:cNvSpPr txBox="1"/>
              <p:nvPr/>
            </p:nvSpPr>
            <p:spPr>
              <a:xfrm>
                <a:off x="4253892" y="3726146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3" name="テキスト ボックス 102">
                <a:extLst>
                  <a:ext uri="{FF2B5EF4-FFF2-40B4-BE49-F238E27FC236}">
                    <a16:creationId xmlns:a16="http://schemas.microsoft.com/office/drawing/2014/main" id="{255412A8-870B-7CC5-2B41-83FEA1143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92" y="3726146"/>
                <a:ext cx="491559" cy="3465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AF4F450-9F3D-FEAE-4250-82DBA76588D5}"/>
                  </a:ext>
                </a:extLst>
              </p:cNvPr>
              <p:cNvSpPr txBox="1"/>
              <p:nvPr/>
            </p:nvSpPr>
            <p:spPr>
              <a:xfrm>
                <a:off x="7433715" y="1982485"/>
                <a:ext cx="3617844" cy="370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d>
                        <m:dPr>
                          <m:ctrlP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ja-JP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′(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0AF4F450-9F3D-FEAE-4250-82DBA7658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3715" y="1982485"/>
                <a:ext cx="3617844" cy="370294"/>
              </a:xfrm>
              <a:prstGeom prst="rect">
                <a:avLst/>
              </a:prstGeom>
              <a:blipFill>
                <a:blip r:embed="rId1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楕円 106">
            <a:extLst>
              <a:ext uri="{FF2B5EF4-FFF2-40B4-BE49-F238E27FC236}">
                <a16:creationId xmlns:a16="http://schemas.microsoft.com/office/drawing/2014/main" id="{C108CC83-F9F0-FA9A-C023-1A5010722017}"/>
              </a:ext>
            </a:extLst>
          </p:cNvPr>
          <p:cNvSpPr/>
          <p:nvPr/>
        </p:nvSpPr>
        <p:spPr>
          <a:xfrm>
            <a:off x="10401973" y="517638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4081F38E-BD17-7A55-1E4E-BA284D620B84}"/>
                  </a:ext>
                </a:extLst>
              </p:cNvPr>
              <p:cNvSpPr txBox="1"/>
              <p:nvPr/>
            </p:nvSpPr>
            <p:spPr>
              <a:xfrm>
                <a:off x="7942542" y="2763441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09" name="テキスト ボックス 108">
                <a:extLst>
                  <a:ext uri="{FF2B5EF4-FFF2-40B4-BE49-F238E27FC236}">
                    <a16:creationId xmlns:a16="http://schemas.microsoft.com/office/drawing/2014/main" id="{4081F38E-BD17-7A55-1E4E-BA284D620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542" y="2763441"/>
                <a:ext cx="491559" cy="3465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96E44937-E80F-FA87-CA7A-4A17B97F7CFF}"/>
                  </a:ext>
                </a:extLst>
              </p:cNvPr>
              <p:cNvSpPr txBox="1"/>
              <p:nvPr/>
            </p:nvSpPr>
            <p:spPr>
              <a:xfrm>
                <a:off x="10572247" y="4761410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11" name="テキスト ボックス 110">
                <a:extLst>
                  <a:ext uri="{FF2B5EF4-FFF2-40B4-BE49-F238E27FC236}">
                    <a16:creationId xmlns:a16="http://schemas.microsoft.com/office/drawing/2014/main" id="{96E44937-E80F-FA87-CA7A-4A17B97F7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247" y="4761410"/>
                <a:ext cx="491559" cy="34657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0FE384B-0087-BBBF-DD31-2CDBA6000D58}"/>
                  </a:ext>
                </a:extLst>
              </p:cNvPr>
              <p:cNvSpPr txBox="1"/>
              <p:nvPr/>
            </p:nvSpPr>
            <p:spPr>
              <a:xfrm>
                <a:off x="8147404" y="2321439"/>
                <a:ext cx="2190466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13" name="テキスト ボックス 112">
                <a:extLst>
                  <a:ext uri="{FF2B5EF4-FFF2-40B4-BE49-F238E27FC236}">
                    <a16:creationId xmlns:a16="http://schemas.microsoft.com/office/drawing/2014/main" id="{50FE384B-0087-BBBF-DD31-2CDBA6000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04" y="2321439"/>
                <a:ext cx="2190466" cy="346570"/>
              </a:xfrm>
              <a:prstGeom prst="rect">
                <a:avLst/>
              </a:prstGeom>
              <a:blipFill>
                <a:blip r:embed="rId19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B21AF50-D1D2-97D6-0692-2E68F0407DAE}"/>
                  </a:ext>
                </a:extLst>
              </p:cNvPr>
              <p:cNvSpPr txBox="1"/>
              <p:nvPr/>
            </p:nvSpPr>
            <p:spPr>
              <a:xfrm>
                <a:off x="10239372" y="4006711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15" name="テキスト ボックス 114">
                <a:extLst>
                  <a:ext uri="{FF2B5EF4-FFF2-40B4-BE49-F238E27FC236}">
                    <a16:creationId xmlns:a16="http://schemas.microsoft.com/office/drawing/2014/main" id="{5B21AF50-D1D2-97D6-0692-2E68F0407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72" y="4006711"/>
                <a:ext cx="491559" cy="34657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2626F85F-6CC4-6416-D078-90AF70B0C1CF}"/>
                  </a:ext>
                </a:extLst>
              </p:cNvPr>
              <p:cNvSpPr txBox="1"/>
              <p:nvPr/>
            </p:nvSpPr>
            <p:spPr>
              <a:xfrm>
                <a:off x="9177396" y="3498917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17" name="テキスト ボックス 116">
                <a:extLst>
                  <a:ext uri="{FF2B5EF4-FFF2-40B4-BE49-F238E27FC236}">
                    <a16:creationId xmlns:a16="http://schemas.microsoft.com/office/drawing/2014/main" id="{2626F85F-6CC4-6416-D078-90AF70B0C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7396" y="3498917"/>
                <a:ext cx="491559" cy="34657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B4336780-C37C-2EE1-BA6C-072E6ECACF64}"/>
                  </a:ext>
                </a:extLst>
              </p:cNvPr>
              <p:cNvSpPr txBox="1"/>
              <p:nvPr/>
            </p:nvSpPr>
            <p:spPr>
              <a:xfrm>
                <a:off x="8418367" y="3191901"/>
                <a:ext cx="491559" cy="346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6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119" name="テキスト ボックス 118">
                <a:extLst>
                  <a:ext uri="{FF2B5EF4-FFF2-40B4-BE49-F238E27FC236}">
                    <a16:creationId xmlns:a16="http://schemas.microsoft.com/office/drawing/2014/main" id="{B4336780-C37C-2EE1-BA6C-072E6ECA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367" y="3191901"/>
                <a:ext cx="491559" cy="34657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273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FF46786-6F28-366E-4789-D3ADFCD1E936}"/>
              </a:ext>
            </a:extLst>
          </p:cNvPr>
          <p:cNvCxnSpPr>
            <a:cxnSpLocks/>
          </p:cNvCxnSpPr>
          <p:nvPr/>
        </p:nvCxnSpPr>
        <p:spPr>
          <a:xfrm flipV="1">
            <a:off x="1022158" y="2782147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E68C460-2888-6C7C-71E4-F7A1FCD234D4}"/>
              </a:ext>
            </a:extLst>
          </p:cNvPr>
          <p:cNvCxnSpPr>
            <a:cxnSpLocks/>
          </p:cNvCxnSpPr>
          <p:nvPr/>
        </p:nvCxnSpPr>
        <p:spPr>
          <a:xfrm>
            <a:off x="1022158" y="4686533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67E6C7-24E1-F016-3A0C-B6D0404A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6496"/>
          </a:xfrm>
        </p:spPr>
        <p:txBody>
          <a:bodyPr>
            <a:normAutofit/>
          </a:bodyPr>
          <a:lstStyle/>
          <a:p>
            <a:r>
              <a:rPr lang="ja-JP" altLang="en-US" sz="3200" dirty="0"/>
              <a:t>正規化済空間上の個体群配置</a:t>
            </a:r>
            <a:endParaRPr kumimoji="1" lang="ja-JP" altLang="en-US" sz="32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p12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24A9054-19BF-15A7-5D2E-5066DDA4A370}"/>
              </a:ext>
            </a:extLst>
          </p:cNvPr>
          <p:cNvSpPr txBox="1"/>
          <p:nvPr/>
        </p:nvSpPr>
        <p:spPr>
          <a:xfrm>
            <a:off x="759957" y="1237715"/>
            <a:ext cx="11047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/>
              <a:t>m</a:t>
            </a:r>
            <a:r>
              <a:rPr kumimoji="1" lang="en-US" altLang="ja-JP" sz="2000" dirty="0"/>
              <a:t>in-max</a:t>
            </a:r>
            <a:r>
              <a:rPr lang="ja-JP" altLang="en-US" sz="2000" dirty="0"/>
              <a:t>スケーリングの影響で、個体群の多くが一部の領域に寄せられることがある。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52270C2-3412-2635-5C8D-A098556151D9}"/>
              </a:ext>
            </a:extLst>
          </p:cNvPr>
          <p:cNvSpPr txBox="1"/>
          <p:nvPr/>
        </p:nvSpPr>
        <p:spPr>
          <a:xfrm>
            <a:off x="1517911" y="4747762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f</a:t>
            </a:r>
            <a:endParaRPr kumimoji="1"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C7EC7B-1687-F3F8-8286-FD47541F90FE}"/>
              </a:ext>
            </a:extLst>
          </p:cNvPr>
          <p:cNvSpPr txBox="1"/>
          <p:nvPr/>
        </p:nvSpPr>
        <p:spPr>
          <a:xfrm>
            <a:off x="4071886" y="2110749"/>
            <a:ext cx="291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右側に寄せられるパターン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2B0DED-13C5-3995-950C-0D323E6E1DDD}"/>
              </a:ext>
            </a:extLst>
          </p:cNvPr>
          <p:cNvSpPr txBox="1"/>
          <p:nvPr/>
        </p:nvSpPr>
        <p:spPr>
          <a:xfrm>
            <a:off x="-984" y="3619122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v</a:t>
            </a:r>
            <a:endParaRPr kumimoji="1"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04FBDE-01EC-57B5-7C56-6F7611293AF6}"/>
              </a:ext>
            </a:extLst>
          </p:cNvPr>
          <p:cNvSpPr txBox="1"/>
          <p:nvPr/>
        </p:nvSpPr>
        <p:spPr>
          <a:xfrm>
            <a:off x="806966" y="4732039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F5D60A1-DD3A-9305-D5EE-FC699303AC72}"/>
              </a:ext>
            </a:extLst>
          </p:cNvPr>
          <p:cNvSpPr txBox="1"/>
          <p:nvPr/>
        </p:nvSpPr>
        <p:spPr>
          <a:xfrm>
            <a:off x="567014" y="4540009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774B1DB-2942-2F13-BF97-5670E4F17597}"/>
              </a:ext>
            </a:extLst>
          </p:cNvPr>
          <p:cNvSpPr txBox="1"/>
          <p:nvPr/>
        </p:nvSpPr>
        <p:spPr>
          <a:xfrm>
            <a:off x="550754" y="2879950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CDFFC032-1B25-83D9-D0C4-6C2E6953E8C9}"/>
              </a:ext>
            </a:extLst>
          </p:cNvPr>
          <p:cNvSpPr txBox="1"/>
          <p:nvPr/>
        </p:nvSpPr>
        <p:spPr>
          <a:xfrm>
            <a:off x="2880657" y="4747762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2B7FF094-0E4A-6DB3-836F-A289A24D683F}"/>
              </a:ext>
            </a:extLst>
          </p:cNvPr>
          <p:cNvSpPr/>
          <p:nvPr/>
        </p:nvSpPr>
        <p:spPr>
          <a:xfrm>
            <a:off x="2944177" y="461568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B2758F5E-8EB6-5154-C721-7BA7FA3B450E}"/>
              </a:ext>
            </a:extLst>
          </p:cNvPr>
          <p:cNvSpPr/>
          <p:nvPr/>
        </p:nvSpPr>
        <p:spPr>
          <a:xfrm>
            <a:off x="2479102" y="4045971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DC3EB959-3489-7A4C-1A5C-4A15EE4E1230}"/>
              </a:ext>
            </a:extLst>
          </p:cNvPr>
          <p:cNvSpPr/>
          <p:nvPr/>
        </p:nvSpPr>
        <p:spPr>
          <a:xfrm>
            <a:off x="1998979" y="3663494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535955E2-2682-2E3B-2F12-708582D299FA}"/>
              </a:ext>
            </a:extLst>
          </p:cNvPr>
          <p:cNvSpPr/>
          <p:nvPr/>
        </p:nvSpPr>
        <p:spPr>
          <a:xfrm>
            <a:off x="1538632" y="3353994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C108CC83-F9F0-FA9A-C023-1A5010722017}"/>
              </a:ext>
            </a:extLst>
          </p:cNvPr>
          <p:cNvSpPr/>
          <p:nvPr/>
        </p:nvSpPr>
        <p:spPr>
          <a:xfrm>
            <a:off x="953569" y="2970893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BB4D3EF-3D3B-A735-2130-AD820772ECE8}"/>
              </a:ext>
            </a:extLst>
          </p:cNvPr>
          <p:cNvCxnSpPr>
            <a:cxnSpLocks/>
          </p:cNvCxnSpPr>
          <p:nvPr/>
        </p:nvCxnSpPr>
        <p:spPr>
          <a:xfrm flipV="1">
            <a:off x="4527030" y="2711301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828213A-3767-CDCA-9309-B9235196B519}"/>
              </a:ext>
            </a:extLst>
          </p:cNvPr>
          <p:cNvCxnSpPr>
            <a:cxnSpLocks/>
          </p:cNvCxnSpPr>
          <p:nvPr/>
        </p:nvCxnSpPr>
        <p:spPr>
          <a:xfrm>
            <a:off x="4527030" y="4615687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67AFFC-3D5D-E751-F5F3-B0E74C07DC12}"/>
              </a:ext>
            </a:extLst>
          </p:cNvPr>
          <p:cNvSpPr txBox="1"/>
          <p:nvPr/>
        </p:nvSpPr>
        <p:spPr>
          <a:xfrm>
            <a:off x="5022783" y="467691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f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3744AA0-E97E-63AA-3946-A647D1D5D2A9}"/>
              </a:ext>
            </a:extLst>
          </p:cNvPr>
          <p:cNvSpPr txBox="1"/>
          <p:nvPr/>
        </p:nvSpPr>
        <p:spPr>
          <a:xfrm>
            <a:off x="3503888" y="354827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v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171C05-D708-AABA-52A9-18184E3631E4}"/>
              </a:ext>
            </a:extLst>
          </p:cNvPr>
          <p:cNvSpPr txBox="1"/>
          <p:nvPr/>
        </p:nvSpPr>
        <p:spPr>
          <a:xfrm>
            <a:off x="4311838" y="466119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061C213-F3B4-748F-EE3E-AE4A58A7B069}"/>
              </a:ext>
            </a:extLst>
          </p:cNvPr>
          <p:cNvSpPr txBox="1"/>
          <p:nvPr/>
        </p:nvSpPr>
        <p:spPr>
          <a:xfrm>
            <a:off x="4071886" y="446916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5D86AD8-50A4-E52D-E002-1950252C4890}"/>
              </a:ext>
            </a:extLst>
          </p:cNvPr>
          <p:cNvSpPr txBox="1"/>
          <p:nvPr/>
        </p:nvSpPr>
        <p:spPr>
          <a:xfrm>
            <a:off x="4055626" y="2809104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50BED67-DDA0-2100-D8F8-733945F49BF9}"/>
              </a:ext>
            </a:extLst>
          </p:cNvPr>
          <p:cNvSpPr txBox="1"/>
          <p:nvPr/>
        </p:nvSpPr>
        <p:spPr>
          <a:xfrm>
            <a:off x="6385529" y="4676916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81FC2E6E-A251-6686-9BA9-EEAA18FE2030}"/>
              </a:ext>
            </a:extLst>
          </p:cNvPr>
          <p:cNvSpPr/>
          <p:nvPr/>
        </p:nvSpPr>
        <p:spPr>
          <a:xfrm>
            <a:off x="6425196" y="45448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0F2DB81-FFF9-0857-A1F4-DF113847BEBB}"/>
              </a:ext>
            </a:extLst>
          </p:cNvPr>
          <p:cNvSpPr/>
          <p:nvPr/>
        </p:nvSpPr>
        <p:spPr>
          <a:xfrm>
            <a:off x="6381395" y="4319851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C4F8CDA-2235-912C-EC06-EF21EBA331F9}"/>
              </a:ext>
            </a:extLst>
          </p:cNvPr>
          <p:cNvSpPr/>
          <p:nvPr/>
        </p:nvSpPr>
        <p:spPr>
          <a:xfrm>
            <a:off x="6276072" y="3591494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823A021-9070-F627-2DB3-6DF23F4FDC8B}"/>
              </a:ext>
            </a:extLst>
          </p:cNvPr>
          <p:cNvSpPr/>
          <p:nvPr/>
        </p:nvSpPr>
        <p:spPr>
          <a:xfrm>
            <a:off x="6096000" y="3001884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F5869F79-C53A-09F0-1B6A-3F9D33C881A3}"/>
              </a:ext>
            </a:extLst>
          </p:cNvPr>
          <p:cNvSpPr/>
          <p:nvPr/>
        </p:nvSpPr>
        <p:spPr>
          <a:xfrm>
            <a:off x="4458441" y="290004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BB964A2-4FCD-A745-D968-F636F1D9C867}"/>
                  </a:ext>
                </a:extLst>
              </p:cNvPr>
              <p:cNvSpPr txBox="1"/>
              <p:nvPr/>
            </p:nvSpPr>
            <p:spPr>
              <a:xfrm>
                <a:off x="675065" y="2114901"/>
                <a:ext cx="29128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ja-JP" altLang="en-US" sz="1600" i="1" smtClean="0">
                        <a:latin typeface="Cambria Math" panose="02040503050406030204" pitchFamily="18" charset="0"/>
                      </a:rPr>
                      <m:t>均等な</m:t>
                    </m:r>
                  </m:oMath>
                </a14:m>
                <a:r>
                  <a:rPr kumimoji="1" lang="ja-JP" altLang="en-US" sz="1600" dirty="0"/>
                  <a:t>パターン</a:t>
                </a:r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1BB964A2-4FCD-A745-D968-F636F1D9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65" y="2114901"/>
                <a:ext cx="2912817" cy="338554"/>
              </a:xfrm>
              <a:prstGeom prst="rect">
                <a:avLst/>
              </a:prstGeom>
              <a:blipFill>
                <a:blip r:embed="rId2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4F8DC00-6934-BFF2-9731-E63EC0003004}"/>
              </a:ext>
            </a:extLst>
          </p:cNvPr>
          <p:cNvSpPr txBox="1"/>
          <p:nvPr/>
        </p:nvSpPr>
        <p:spPr>
          <a:xfrm>
            <a:off x="8041079" y="2110749"/>
            <a:ext cx="29128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右</a:t>
            </a:r>
            <a:r>
              <a:rPr lang="ja-JP" altLang="en-US" sz="1600" dirty="0"/>
              <a:t>下</a:t>
            </a:r>
            <a:r>
              <a:rPr kumimoji="1" lang="ja-JP" altLang="en-US" sz="1600" dirty="0"/>
              <a:t>に寄せられるパターン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9F2C06-DA8E-613F-BBA4-0FE3011FABD8}"/>
              </a:ext>
            </a:extLst>
          </p:cNvPr>
          <p:cNvCxnSpPr>
            <a:cxnSpLocks/>
          </p:cNvCxnSpPr>
          <p:nvPr/>
        </p:nvCxnSpPr>
        <p:spPr>
          <a:xfrm flipV="1">
            <a:off x="8496223" y="2711301"/>
            <a:ext cx="0" cy="19043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822265B0-8A76-DE79-7612-8900FF3B0361}"/>
              </a:ext>
            </a:extLst>
          </p:cNvPr>
          <p:cNvCxnSpPr>
            <a:cxnSpLocks/>
          </p:cNvCxnSpPr>
          <p:nvPr/>
        </p:nvCxnSpPr>
        <p:spPr>
          <a:xfrm>
            <a:off x="8496223" y="4615687"/>
            <a:ext cx="2204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043E5EF-974B-193A-045B-2B96D27770C5}"/>
              </a:ext>
            </a:extLst>
          </p:cNvPr>
          <p:cNvSpPr txBox="1"/>
          <p:nvPr/>
        </p:nvSpPr>
        <p:spPr>
          <a:xfrm>
            <a:off x="8991976" y="467691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f</a:t>
            </a:r>
            <a:endParaRPr kumimoji="1"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5A25241-E172-3BE9-6C12-528BBFD843E8}"/>
              </a:ext>
            </a:extLst>
          </p:cNvPr>
          <p:cNvSpPr txBox="1"/>
          <p:nvPr/>
        </p:nvSpPr>
        <p:spPr>
          <a:xfrm>
            <a:off x="7473081" y="3548276"/>
            <a:ext cx="11109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scaled v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B0CD710-6C79-4E55-63F9-806C501B3828}"/>
              </a:ext>
            </a:extLst>
          </p:cNvPr>
          <p:cNvSpPr txBox="1"/>
          <p:nvPr/>
        </p:nvSpPr>
        <p:spPr>
          <a:xfrm>
            <a:off x="8281031" y="466119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C1B3FEF-3349-12B9-92F6-CED2D4F87EDD}"/>
              </a:ext>
            </a:extLst>
          </p:cNvPr>
          <p:cNvSpPr txBox="1"/>
          <p:nvPr/>
        </p:nvSpPr>
        <p:spPr>
          <a:xfrm>
            <a:off x="8041079" y="4469163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0</a:t>
            </a:r>
            <a:endParaRPr kumimoji="1" lang="ja-JP" altLang="en-US" sz="16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9CF0A3-EF5E-A9A1-360A-A3FF080BD142}"/>
              </a:ext>
            </a:extLst>
          </p:cNvPr>
          <p:cNvSpPr txBox="1"/>
          <p:nvPr/>
        </p:nvSpPr>
        <p:spPr>
          <a:xfrm>
            <a:off x="8024819" y="2809104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F56367E-EFF7-3615-E25B-15ED2F502C6F}"/>
              </a:ext>
            </a:extLst>
          </p:cNvPr>
          <p:cNvSpPr txBox="1"/>
          <p:nvPr/>
        </p:nvSpPr>
        <p:spPr>
          <a:xfrm>
            <a:off x="10354722" y="4676916"/>
            <a:ext cx="367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43C8C6C6-D0A6-AF56-87A2-FED92DB7E7F0}"/>
              </a:ext>
            </a:extLst>
          </p:cNvPr>
          <p:cNvSpPr/>
          <p:nvPr/>
        </p:nvSpPr>
        <p:spPr>
          <a:xfrm>
            <a:off x="10394389" y="4544841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楕円 57">
            <a:extLst>
              <a:ext uri="{FF2B5EF4-FFF2-40B4-BE49-F238E27FC236}">
                <a16:creationId xmlns:a16="http://schemas.microsoft.com/office/drawing/2014/main" id="{04180E03-D189-9589-F37E-8C3687829067}"/>
              </a:ext>
            </a:extLst>
          </p:cNvPr>
          <p:cNvSpPr/>
          <p:nvPr/>
        </p:nvSpPr>
        <p:spPr>
          <a:xfrm>
            <a:off x="10201727" y="4542533"/>
            <a:ext cx="144000" cy="14400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楕円 58">
            <a:extLst>
              <a:ext uri="{FF2B5EF4-FFF2-40B4-BE49-F238E27FC236}">
                <a16:creationId xmlns:a16="http://schemas.microsoft.com/office/drawing/2014/main" id="{B2DE8B2F-BC84-E61F-193B-3AA0B8EFD391}"/>
              </a:ext>
            </a:extLst>
          </p:cNvPr>
          <p:cNvSpPr/>
          <p:nvPr/>
        </p:nvSpPr>
        <p:spPr>
          <a:xfrm>
            <a:off x="9990734" y="4547686"/>
            <a:ext cx="144000" cy="144000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1D436D10-DE7F-F152-A01B-DCBDEAAAFB43}"/>
              </a:ext>
            </a:extLst>
          </p:cNvPr>
          <p:cNvSpPr/>
          <p:nvPr/>
        </p:nvSpPr>
        <p:spPr>
          <a:xfrm>
            <a:off x="9778879" y="4539687"/>
            <a:ext cx="144000" cy="14400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楕円 64">
            <a:extLst>
              <a:ext uri="{FF2B5EF4-FFF2-40B4-BE49-F238E27FC236}">
                <a16:creationId xmlns:a16="http://schemas.microsoft.com/office/drawing/2014/main" id="{54A2B4D3-44A4-C1E0-D3CF-B197AA54BF2C}"/>
              </a:ext>
            </a:extLst>
          </p:cNvPr>
          <p:cNvSpPr/>
          <p:nvPr/>
        </p:nvSpPr>
        <p:spPr>
          <a:xfrm>
            <a:off x="8427634" y="2900047"/>
            <a:ext cx="144000" cy="1440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490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問題１（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2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B772E0-B39D-902D-F7FD-2F2B37B8A599}"/>
              </a:ext>
            </a:extLst>
          </p:cNvPr>
          <p:cNvSpPr txBox="1"/>
          <p:nvPr/>
        </p:nvSpPr>
        <p:spPr>
          <a:xfrm>
            <a:off x="742785" y="1145863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可能解を得た後は多くの個体が右下</a:t>
            </a:r>
            <a:r>
              <a:rPr lang="ja-JP" altLang="en-US" sz="2400" dirty="0"/>
              <a:t>に寄せられるが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f</a:t>
            </a:r>
            <a:r>
              <a:rPr kumimoji="1" lang="ja-JP" altLang="en-US" sz="2400" dirty="0"/>
              <a:t>方向に大きく振動する。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E2F34D20-317F-5C09-7C13-5D08EA7F63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31" y="1867720"/>
            <a:ext cx="3868978" cy="2550902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72ADCA5A-9526-F7AC-C5A9-0B8C9D453F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48" y="4351712"/>
            <a:ext cx="3283890" cy="2170708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ADBB4B60-E65F-F968-3E5B-247E97F8A4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867719"/>
            <a:ext cx="3757836" cy="248399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0110CF40-1170-8C39-FF08-AC99428BC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4133395"/>
            <a:ext cx="3757836" cy="2483993"/>
          </a:xfrm>
          <a:prstGeom prst="rect">
            <a:avLst/>
          </a:prstGeom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350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0A0FA3C3-6D09-319B-D5D5-FB666A6A6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861866"/>
            <a:ext cx="3757836" cy="24839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6787765-D5C8-0D1E-CB8B-9AEB195232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0" y="1914408"/>
            <a:ext cx="3912041" cy="25903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</a:t>
                </a:r>
                <a:r>
                  <a:rPr lang="ja-JP" altLang="en-US" sz="3200" dirty="0"/>
                  <a:t>２</a:t>
                </a:r>
                <a:r>
                  <a:rPr kumimoji="1" lang="ja-JP" altLang="en-US" sz="32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4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A5F1CC2-1355-EEDC-7B58-BB764B7188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501" y="4418623"/>
            <a:ext cx="3301149" cy="218211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6331578-9DB1-4659-4986-436344E918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4159284"/>
            <a:ext cx="3763108" cy="2487478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F57C98-7F12-708F-629F-F67F0C6759F5}"/>
              </a:ext>
            </a:extLst>
          </p:cNvPr>
          <p:cNvSpPr txBox="1"/>
          <p:nvPr/>
        </p:nvSpPr>
        <p:spPr>
          <a:xfrm>
            <a:off x="742785" y="1145863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可能解を得た後は多くの個体が右下</a:t>
            </a:r>
            <a:r>
              <a:rPr lang="ja-JP" altLang="en-US" sz="2400" dirty="0"/>
              <a:t>に寄せられるが</a:t>
            </a:r>
            <a:r>
              <a:rPr kumimoji="1" lang="ja-JP" altLang="en-US" sz="2400" dirty="0"/>
              <a:t>、</a:t>
            </a:r>
            <a:r>
              <a:rPr kumimoji="1" lang="en-US" altLang="ja-JP" sz="2400" dirty="0"/>
              <a:t>f</a:t>
            </a:r>
            <a:r>
              <a:rPr kumimoji="1" lang="ja-JP" altLang="en-US" sz="2400" dirty="0"/>
              <a:t>方向に大きく振動する。</a:t>
            </a:r>
          </a:p>
        </p:txBody>
      </p:sp>
    </p:spTree>
    <p:extLst>
      <p:ext uri="{BB962C8B-B14F-4D97-AF65-F5344CB8AC3E}">
        <p14:creationId xmlns:p14="http://schemas.microsoft.com/office/powerpoint/2010/main" val="2158059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C717BF0D-8EBE-4709-0286-AAA30863D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901699"/>
            <a:ext cx="3763110" cy="24874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</a:t>
                </a:r>
                <a:r>
                  <a:rPr lang="ja-JP" altLang="en-US" sz="3200" dirty="0"/>
                  <a:t>３</a:t>
                </a:r>
                <a:r>
                  <a:rPr kumimoji="1" lang="ja-JP" altLang="en-US" sz="32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3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897A302-1335-1E5E-E1D9-3CCBC6F29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003" y="4464969"/>
            <a:ext cx="3337551" cy="22061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46539C47-C359-094D-3A7B-FAD296E8E9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66" y="1908415"/>
            <a:ext cx="3950645" cy="261587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B52DC7A-5C6A-316B-45CF-63DB519C07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4181677"/>
            <a:ext cx="3779294" cy="249817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D4EDD03-D9ED-CB94-4F3A-8ACA705B96ED}"/>
              </a:ext>
            </a:extLst>
          </p:cNvPr>
          <p:cNvSpPr txBox="1"/>
          <p:nvPr/>
        </p:nvSpPr>
        <p:spPr>
          <a:xfrm>
            <a:off x="908935" y="1115536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可能解を得た後は多くの個体が右下</a:t>
            </a:r>
            <a:r>
              <a:rPr lang="ja-JP" altLang="en-US" sz="2400" dirty="0"/>
              <a:t>に寄せられた状態が継続する</a:t>
            </a:r>
            <a:r>
              <a:rPr kumimoji="1" lang="ja-JP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5580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C6F92891-6858-24DA-EE2E-805FDF04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1" y="1909192"/>
            <a:ext cx="3781945" cy="249992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9883F54-B2A1-6934-6169-A193B5096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11" y="1901699"/>
            <a:ext cx="3959750" cy="26151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3200" dirty="0"/>
                  <a:t>問題</a:t>
                </a:r>
                <a:r>
                  <a:rPr lang="ja-JP" altLang="en-US" sz="3200" dirty="0"/>
                  <a:t>４</a:t>
                </a:r>
                <a:r>
                  <a:rPr kumimoji="1" lang="ja-JP" altLang="en-US" sz="3200" dirty="0"/>
                  <a:t>（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kumimoji="1"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kumimoji="1" lang="ja-JP" altLang="en-US" sz="3200" dirty="0"/>
                  <a:t>）</a:t>
                </a:r>
              </a:p>
            </p:txBody>
          </p:sp>
        </mc:Choice>
        <mc:Fallback>
          <p:sp>
            <p:nvSpPr>
              <p:cNvPr id="2" name="タイトル 1">
                <a:extLst>
                  <a:ext uri="{FF2B5EF4-FFF2-40B4-BE49-F238E27FC236}">
                    <a16:creationId xmlns:a16="http://schemas.microsoft.com/office/drawing/2014/main" id="{5B67E6C7-24E1-F016-3A0C-B6D0404A65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676496"/>
              </a:xfrm>
              <a:blipFill>
                <a:blip r:embed="rId4"/>
                <a:stretch>
                  <a:fillRect l="-1507" t="-7207" b="-198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3ED8656-8D94-CE36-0C47-017769C0E4E3}"/>
              </a:ext>
            </a:extLst>
          </p:cNvPr>
          <p:cNvSpPr txBox="1"/>
          <p:nvPr/>
        </p:nvSpPr>
        <p:spPr>
          <a:xfrm>
            <a:off x="11353800" y="6338985"/>
            <a:ext cx="63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400" dirty="0"/>
              <a:t>p7</a:t>
            </a:r>
            <a:endParaRPr kumimoji="1" lang="ja-JP" altLang="en-US" sz="14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A050757-51EB-DFBF-409F-D294D0783555}"/>
              </a:ext>
            </a:extLst>
          </p:cNvPr>
          <p:cNvCxnSpPr/>
          <p:nvPr/>
        </p:nvCxnSpPr>
        <p:spPr>
          <a:xfrm>
            <a:off x="429370" y="962108"/>
            <a:ext cx="11338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3FBCCA2-BC4D-BB62-786D-C0AF9601FF35}"/>
              </a:ext>
            </a:extLst>
          </p:cNvPr>
          <p:cNvSpPr txBox="1"/>
          <p:nvPr/>
        </p:nvSpPr>
        <p:spPr>
          <a:xfrm>
            <a:off x="7931389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=1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CCF7F25-FABB-DD45-C9DD-96DCF1BB225C}"/>
              </a:ext>
            </a:extLst>
          </p:cNvPr>
          <p:cNvSpPr txBox="1"/>
          <p:nvPr/>
        </p:nvSpPr>
        <p:spPr>
          <a:xfrm>
            <a:off x="9958488" y="111068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i</a:t>
            </a:r>
            <a:r>
              <a:rPr kumimoji="1" lang="en-US" altLang="ja-JP" dirty="0"/>
              <a:t>=m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936BDB7-5A56-3CFF-DA19-F616D04AE046}"/>
              </a:ext>
            </a:extLst>
          </p:cNvPr>
          <p:cNvSpPr txBox="1"/>
          <p:nvPr/>
        </p:nvSpPr>
        <p:spPr>
          <a:xfrm>
            <a:off x="9958488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C00000"/>
                </a:solidFill>
              </a:rPr>
              <a:t>赤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0AEEA19-0856-223A-84F9-61F67504F676}"/>
              </a:ext>
            </a:extLst>
          </p:cNvPr>
          <p:cNvSpPr txBox="1"/>
          <p:nvPr/>
        </p:nvSpPr>
        <p:spPr>
          <a:xfrm>
            <a:off x="7931388" y="517250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1"/>
                </a:solidFill>
              </a:rPr>
              <a:t>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2911A7E-D6AC-5190-0378-E949AE409806}"/>
              </a:ext>
            </a:extLst>
          </p:cNvPr>
          <p:cNvSpPr txBox="1"/>
          <p:nvPr/>
        </p:nvSpPr>
        <p:spPr>
          <a:xfrm>
            <a:off x="8621512" y="533152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6"/>
                </a:solidFill>
              </a:rPr>
              <a:t>緑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33E51EA-C139-D76F-1C46-71B0FB78BA9D}"/>
              </a:ext>
            </a:extLst>
          </p:cNvPr>
          <p:cNvSpPr txBox="1"/>
          <p:nvPr/>
        </p:nvSpPr>
        <p:spPr>
          <a:xfrm>
            <a:off x="9213923" y="527133"/>
            <a:ext cx="695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黄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3C3DE4A-0AF6-429C-D9E0-1C449BDA8647}"/>
              </a:ext>
            </a:extLst>
          </p:cNvPr>
          <p:cNvSpPr txBox="1"/>
          <p:nvPr/>
        </p:nvSpPr>
        <p:spPr>
          <a:xfrm>
            <a:off x="10865088" y="262966"/>
            <a:ext cx="89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m=</a:t>
            </a:r>
            <a:r>
              <a:rPr lang="en-US" altLang="ja-JP" dirty="0"/>
              <a:t>50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9AA9354-94CE-567B-6D32-8D719444978E}"/>
              </a:ext>
            </a:extLst>
          </p:cNvPr>
          <p:cNvSpPr txBox="1"/>
          <p:nvPr/>
        </p:nvSpPr>
        <p:spPr>
          <a:xfrm>
            <a:off x="7140952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各個体の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B86E069B-793A-7669-C33B-D27364D51AC6}"/>
              </a:ext>
            </a:extLst>
          </p:cNvPr>
          <p:cNvSpPr txBox="1"/>
          <p:nvPr/>
        </p:nvSpPr>
        <p:spPr>
          <a:xfrm>
            <a:off x="1633145" y="1595517"/>
            <a:ext cx="2768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最良解の</a:t>
            </a:r>
            <a:r>
              <a:rPr lang="en-US" altLang="ja-JP" dirty="0"/>
              <a:t>(</a:t>
            </a:r>
            <a:r>
              <a:rPr lang="en-US" altLang="ja-JP" dirty="0" err="1"/>
              <a:t>f,v</a:t>
            </a:r>
            <a:r>
              <a:rPr lang="en-US" altLang="ja-JP" dirty="0"/>
              <a:t>)</a:t>
            </a:r>
            <a:r>
              <a:rPr lang="ja-JP" altLang="en-US" dirty="0"/>
              <a:t>の推移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A197A0-F8F7-5209-3B96-6938C4474A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889" y="4471472"/>
            <a:ext cx="3355451" cy="2218009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66A4EE0-0D28-1DA6-771E-C95F9A4DF4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40" y="4195065"/>
            <a:ext cx="3781945" cy="249993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F78F0A-C0A3-BD9F-1447-9263CBA78F14}"/>
              </a:ext>
            </a:extLst>
          </p:cNvPr>
          <p:cNvSpPr txBox="1"/>
          <p:nvPr/>
        </p:nvSpPr>
        <p:spPr>
          <a:xfrm>
            <a:off x="742785" y="1145863"/>
            <a:ext cx="10762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可能解を得た後も均等な配置が継続し、右下</a:t>
            </a:r>
            <a:r>
              <a:rPr lang="ja-JP" altLang="en-US" sz="2400" dirty="0"/>
              <a:t>に移動した後に</a:t>
            </a:r>
            <a:r>
              <a:rPr lang="en-US" altLang="ja-JP" sz="2400" dirty="0"/>
              <a:t>f</a:t>
            </a:r>
            <a:r>
              <a:rPr lang="ja-JP" altLang="en-US" sz="2400" dirty="0"/>
              <a:t>方向に振動する</a:t>
            </a:r>
            <a:r>
              <a:rPr kumimoji="1" lang="ja-JP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402743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421</Words>
  <Application>Microsoft Office PowerPoint</Application>
  <PresentationFormat>ワイド画面</PresentationFormat>
  <Paragraphs>108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Cambria Math</vt:lpstr>
      <vt:lpstr>Office テーマ</vt:lpstr>
      <vt:lpstr>正規化の検証</vt:lpstr>
      <vt:lpstr>重みと正規化の関係</vt:lpstr>
      <vt:lpstr>正規化済空間上の個体群配置</vt:lpstr>
      <vt:lpstr>問題１（d=10^(-2)）</vt:lpstr>
      <vt:lpstr>問題２（d=10^(-2)）</vt:lpstr>
      <vt:lpstr>問題３（d=10^(-2)）</vt:lpstr>
      <vt:lpstr>問題４（d=10^(-2)）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熊谷 渉</dc:creator>
  <cp:lastModifiedBy>熊谷 渉</cp:lastModifiedBy>
  <cp:revision>1</cp:revision>
  <dcterms:created xsi:type="dcterms:W3CDTF">2022-08-12T09:39:56Z</dcterms:created>
  <dcterms:modified xsi:type="dcterms:W3CDTF">2022-09-05T17:58:42Z</dcterms:modified>
</cp:coreProperties>
</file>