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69" r:id="rId2"/>
    <p:sldId id="352" r:id="rId3"/>
    <p:sldId id="358" r:id="rId4"/>
    <p:sldId id="319" r:id="rId5"/>
    <p:sldId id="317" r:id="rId6"/>
    <p:sldId id="318" r:id="rId7"/>
    <p:sldId id="300" r:id="rId8"/>
    <p:sldId id="354" r:id="rId9"/>
    <p:sldId id="353" r:id="rId10"/>
    <p:sldId id="286" r:id="rId11"/>
    <p:sldId id="320" r:id="rId12"/>
    <p:sldId id="32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19821A-8C71-4062-BC74-DD46901E6499}" v="43" dt="2023-01-29T10:03:14.87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69956" autoAdjust="0"/>
  </p:normalViewPr>
  <p:slideViewPr>
    <p:cSldViewPr snapToGrid="0">
      <p:cViewPr varScale="1">
        <p:scale>
          <a:sx n="57" d="100"/>
          <a:sy n="57" d="100"/>
        </p:scale>
        <p:origin x="900" y="3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3519821A-8C71-4062-BC74-DD46901E6499}"/>
    <pc:docChg chg="undo custSel addSld delSld modSld">
      <pc:chgData name="熊谷 渉" userId="b7a4e8598c9bd55e" providerId="LiveId" clId="{3519821A-8C71-4062-BC74-DD46901E6499}" dt="2023-01-29T10:07:36.662" v="6060" actId="20577"/>
      <pc:docMkLst>
        <pc:docMk/>
      </pc:docMkLst>
      <pc:sldChg chg="addSp delSp modSp add del mod">
        <pc:chgData name="熊谷 渉" userId="b7a4e8598c9bd55e" providerId="LiveId" clId="{3519821A-8C71-4062-BC74-DD46901E6499}" dt="2023-01-29T08:34:06.584" v="981" actId="47"/>
        <pc:sldMkLst>
          <pc:docMk/>
          <pc:sldMk cId="4152491508" sldId="307"/>
        </pc:sldMkLst>
        <pc:spChg chg="add mod">
          <ac:chgData name="熊谷 渉" userId="b7a4e8598c9bd55e" providerId="LiveId" clId="{3519821A-8C71-4062-BC74-DD46901E6499}" dt="2023-01-29T07:05:39.465" v="4"/>
          <ac:spMkLst>
            <pc:docMk/>
            <pc:sldMk cId="4152491508" sldId="307"/>
            <ac:spMk id="4" creationId="{2A67BB81-C1A4-876B-99B5-9B97737CACDC}"/>
          </ac:spMkLst>
        </pc:spChg>
        <pc:spChg chg="del">
          <ac:chgData name="熊谷 渉" userId="b7a4e8598c9bd55e" providerId="LiveId" clId="{3519821A-8C71-4062-BC74-DD46901E6499}" dt="2023-01-29T07:05:33.702" v="3" actId="478"/>
          <ac:spMkLst>
            <pc:docMk/>
            <pc:sldMk cId="4152491508" sldId="307"/>
            <ac:spMk id="38" creationId="{1AB85994-0AF9-4E85-8F8D-3C0172836555}"/>
          </ac:spMkLst>
        </pc:spChg>
      </pc:sldChg>
      <pc:sldChg chg="addSp modSp mod modNotesTx">
        <pc:chgData name="熊谷 渉" userId="b7a4e8598c9bd55e" providerId="LiveId" clId="{3519821A-8C71-4062-BC74-DD46901E6499}" dt="2023-01-29T09:59:31.544" v="5825" actId="20577"/>
        <pc:sldMkLst>
          <pc:docMk/>
          <pc:sldMk cId="1339866877" sldId="317"/>
        </pc:sldMkLst>
        <pc:spChg chg="add mod">
          <ac:chgData name="熊谷 渉" userId="b7a4e8598c9bd55e" providerId="LiveId" clId="{3519821A-8C71-4062-BC74-DD46901E6499}" dt="2023-01-29T07:08:57.263" v="104" actId="1076"/>
          <ac:spMkLst>
            <pc:docMk/>
            <pc:sldMk cId="1339866877" sldId="317"/>
            <ac:spMk id="2" creationId="{4044683C-9303-48A1-E5D7-51956EAF88EC}"/>
          </ac:spMkLst>
        </pc:spChg>
        <pc:spChg chg="mod">
          <ac:chgData name="熊谷 渉" userId="b7a4e8598c9bd55e" providerId="LiveId" clId="{3519821A-8C71-4062-BC74-DD46901E6499}" dt="2023-01-29T09:59:31.544" v="5825" actId="20577"/>
          <ac:spMkLst>
            <pc:docMk/>
            <pc:sldMk cId="1339866877" sldId="317"/>
            <ac:spMk id="5" creationId="{560C5BD5-1532-4087-ACF7-85710DC69FAA}"/>
          </ac:spMkLst>
        </pc:spChg>
        <pc:spChg chg="mod">
          <ac:chgData name="熊谷 渉" userId="b7a4e8598c9bd55e" providerId="LiveId" clId="{3519821A-8C71-4062-BC74-DD46901E6499}" dt="2023-01-29T08:38:57.457" v="1023" actId="404"/>
          <ac:spMkLst>
            <pc:docMk/>
            <pc:sldMk cId="1339866877" sldId="317"/>
            <ac:spMk id="6" creationId="{1F609DF4-3152-4D3E-9CA5-170D4BE14906}"/>
          </ac:spMkLst>
        </pc:spChg>
        <pc:spChg chg="add mod">
          <ac:chgData name="熊谷 渉" userId="b7a4e8598c9bd55e" providerId="LiveId" clId="{3519821A-8C71-4062-BC74-DD46901E6499}" dt="2023-01-29T09:29:10.865" v="4072" actId="14100"/>
          <ac:spMkLst>
            <pc:docMk/>
            <pc:sldMk cId="1339866877" sldId="317"/>
            <ac:spMk id="7" creationId="{DF5AA0C7-ADFA-1728-AC3D-C245965199CF}"/>
          </ac:spMkLst>
        </pc:spChg>
        <pc:spChg chg="add mod">
          <ac:chgData name="熊谷 渉" userId="b7a4e8598c9bd55e" providerId="LiveId" clId="{3519821A-8C71-4062-BC74-DD46901E6499}" dt="2023-01-29T08:06:13.670" v="784" actId="14100"/>
          <ac:spMkLst>
            <pc:docMk/>
            <pc:sldMk cId="1339866877" sldId="317"/>
            <ac:spMk id="8" creationId="{CBD13782-D1D8-9AD1-5782-5D9E7BCA9430}"/>
          </ac:spMkLst>
        </pc:spChg>
        <pc:spChg chg="add mod">
          <ac:chgData name="熊谷 渉" userId="b7a4e8598c9bd55e" providerId="LiveId" clId="{3519821A-8C71-4062-BC74-DD46901E6499}" dt="2023-01-29T09:35:11.922" v="4264" actId="207"/>
          <ac:spMkLst>
            <pc:docMk/>
            <pc:sldMk cId="1339866877" sldId="317"/>
            <ac:spMk id="10" creationId="{67F1E970-3C57-BE82-E1DD-6BF80CB90359}"/>
          </ac:spMkLst>
        </pc:spChg>
        <pc:spChg chg="add mod">
          <ac:chgData name="熊谷 渉" userId="b7a4e8598c9bd55e" providerId="LiveId" clId="{3519821A-8C71-4062-BC74-DD46901E6499}" dt="2023-01-29T09:30:34.373" v="4113" actId="208"/>
          <ac:spMkLst>
            <pc:docMk/>
            <pc:sldMk cId="1339866877" sldId="317"/>
            <ac:spMk id="11" creationId="{0F9188FC-1EE8-0D74-D90E-75607683EB69}"/>
          </ac:spMkLst>
        </pc:spChg>
        <pc:spChg chg="add mod">
          <ac:chgData name="熊谷 渉" userId="b7a4e8598c9bd55e" providerId="LiveId" clId="{3519821A-8C71-4062-BC74-DD46901E6499}" dt="2023-01-29T09:35:30.953" v="4266" actId="207"/>
          <ac:spMkLst>
            <pc:docMk/>
            <pc:sldMk cId="1339866877" sldId="317"/>
            <ac:spMk id="12" creationId="{3471F601-4BF7-EA97-CE93-701F23AF52C9}"/>
          </ac:spMkLst>
        </pc:spChg>
        <pc:spChg chg="add mod">
          <ac:chgData name="熊谷 渉" userId="b7a4e8598c9bd55e" providerId="LiveId" clId="{3519821A-8C71-4062-BC74-DD46901E6499}" dt="2023-01-29T09:28:39.982" v="4046" actId="552"/>
          <ac:spMkLst>
            <pc:docMk/>
            <pc:sldMk cId="1339866877" sldId="317"/>
            <ac:spMk id="22" creationId="{CAF80F0B-6846-BE2F-B977-25173D42025F}"/>
          </ac:spMkLst>
        </pc:spChg>
        <pc:spChg chg="add mod">
          <ac:chgData name="熊谷 渉" userId="b7a4e8598c9bd55e" providerId="LiveId" clId="{3519821A-8C71-4062-BC74-DD46901E6499}" dt="2023-01-29T09:28:39.982" v="4046" actId="552"/>
          <ac:spMkLst>
            <pc:docMk/>
            <pc:sldMk cId="1339866877" sldId="317"/>
            <ac:spMk id="23" creationId="{52CA22EA-36CA-5AA2-64B2-2596BE29F160}"/>
          </ac:spMkLst>
        </pc:spChg>
        <pc:spChg chg="mod">
          <ac:chgData name="熊谷 渉" userId="b7a4e8598c9bd55e" providerId="LiveId" clId="{3519821A-8C71-4062-BC74-DD46901E6499}" dt="2023-01-29T07:47:19.227" v="393" actId="20577"/>
          <ac:spMkLst>
            <pc:docMk/>
            <pc:sldMk cId="1339866877" sldId="317"/>
            <ac:spMk id="24" creationId="{3C5ECCF7-2E94-4C69-B3A8-73384F647A0E}"/>
          </ac:spMkLst>
        </pc:spChg>
        <pc:spChg chg="mod">
          <ac:chgData name="熊谷 渉" userId="b7a4e8598c9bd55e" providerId="LiveId" clId="{3519821A-8C71-4062-BC74-DD46901E6499}" dt="2023-01-29T07:57:50.846" v="489" actId="1036"/>
          <ac:spMkLst>
            <pc:docMk/>
            <pc:sldMk cId="1339866877" sldId="317"/>
            <ac:spMk id="37" creationId="{FDA21DED-5A9E-451C-A1B5-44751791EB84}"/>
          </ac:spMkLst>
        </pc:spChg>
        <pc:spChg chg="mod">
          <ac:chgData name="熊谷 渉" userId="b7a4e8598c9bd55e" providerId="LiveId" clId="{3519821A-8C71-4062-BC74-DD46901E6499}" dt="2023-01-29T08:00:17.136" v="565" actId="1036"/>
          <ac:spMkLst>
            <pc:docMk/>
            <pc:sldMk cId="1339866877" sldId="317"/>
            <ac:spMk id="38" creationId="{FF12E881-4939-42D1-A889-4443D2E01AC5}"/>
          </ac:spMkLst>
        </pc:spChg>
        <pc:spChg chg="mod">
          <ac:chgData name="熊谷 渉" userId="b7a4e8598c9bd55e" providerId="LiveId" clId="{3519821A-8C71-4062-BC74-DD46901E6499}" dt="2023-01-29T09:35:11.922" v="4264" actId="207"/>
          <ac:spMkLst>
            <pc:docMk/>
            <pc:sldMk cId="1339866877" sldId="317"/>
            <ac:spMk id="39" creationId="{E0DED757-5143-4B02-8E98-D4857AAC6C5F}"/>
          </ac:spMkLst>
        </pc:spChg>
        <pc:spChg chg="mod">
          <ac:chgData name="熊谷 渉" userId="b7a4e8598c9bd55e" providerId="LiveId" clId="{3519821A-8C71-4062-BC74-DD46901E6499}" dt="2023-01-29T09:28:48.497" v="4051" actId="1038"/>
          <ac:spMkLst>
            <pc:docMk/>
            <pc:sldMk cId="1339866877" sldId="317"/>
            <ac:spMk id="42" creationId="{6B8CDD79-010C-421E-BE6C-17BBA5B450F4}"/>
          </ac:spMkLst>
        </pc:spChg>
        <pc:spChg chg="mod">
          <ac:chgData name="熊谷 渉" userId="b7a4e8598c9bd55e" providerId="LiveId" clId="{3519821A-8C71-4062-BC74-DD46901E6499}" dt="2023-01-29T09:35:11.922" v="4264" actId="207"/>
          <ac:spMkLst>
            <pc:docMk/>
            <pc:sldMk cId="1339866877" sldId="317"/>
            <ac:spMk id="43" creationId="{F53136A2-94AE-43D4-B33E-EF57401E592D}"/>
          </ac:spMkLst>
        </pc:spChg>
        <pc:spChg chg="mod">
          <ac:chgData name="熊谷 渉" userId="b7a4e8598c9bd55e" providerId="LiveId" clId="{3519821A-8C71-4062-BC74-DD46901E6499}" dt="2023-01-29T09:35:11.922" v="4264" actId="207"/>
          <ac:spMkLst>
            <pc:docMk/>
            <pc:sldMk cId="1339866877" sldId="317"/>
            <ac:spMk id="45" creationId="{AD8C1BA6-DB7B-49A4-AED5-732ECDF57FAE}"/>
          </ac:spMkLst>
        </pc:spChg>
        <pc:spChg chg="mod">
          <ac:chgData name="熊谷 渉" userId="b7a4e8598c9bd55e" providerId="LiveId" clId="{3519821A-8C71-4062-BC74-DD46901E6499}" dt="2023-01-29T08:06:24.752" v="789" actId="1037"/>
          <ac:spMkLst>
            <pc:docMk/>
            <pc:sldMk cId="1339866877" sldId="317"/>
            <ac:spMk id="46" creationId="{D0B4D0E2-0B2C-463C-B6F4-7D2EF00A7B0F}"/>
          </ac:spMkLst>
        </pc:spChg>
        <pc:spChg chg="mod">
          <ac:chgData name="熊谷 渉" userId="b7a4e8598c9bd55e" providerId="LiveId" clId="{3519821A-8C71-4062-BC74-DD46901E6499}" dt="2023-01-29T09:35:30.953" v="4266" actId="207"/>
          <ac:spMkLst>
            <pc:docMk/>
            <pc:sldMk cId="1339866877" sldId="317"/>
            <ac:spMk id="48" creationId="{AE03510A-7FFE-4F25-8AD4-1C823ECD850E}"/>
          </ac:spMkLst>
        </pc:spChg>
        <pc:spChg chg="mod">
          <ac:chgData name="熊谷 渉" userId="b7a4e8598c9bd55e" providerId="LiveId" clId="{3519821A-8C71-4062-BC74-DD46901E6499}" dt="2023-01-29T09:29:07.194" v="4070" actId="1036"/>
          <ac:spMkLst>
            <pc:docMk/>
            <pc:sldMk cId="1339866877" sldId="317"/>
            <ac:spMk id="50" creationId="{D2A7FA27-2B47-41BB-8062-01A7B7516A8C}"/>
          </ac:spMkLst>
        </pc:spChg>
        <pc:spChg chg="mod">
          <ac:chgData name="熊谷 渉" userId="b7a4e8598c9bd55e" providerId="LiveId" clId="{3519821A-8C71-4062-BC74-DD46901E6499}" dt="2023-01-29T09:29:18.883" v="4077" actId="1037"/>
          <ac:spMkLst>
            <pc:docMk/>
            <pc:sldMk cId="1339866877" sldId="317"/>
            <ac:spMk id="51" creationId="{F2EF95BD-7CDF-4627-B7AF-87CE576CDDAD}"/>
          </ac:spMkLst>
        </pc:spChg>
      </pc:sldChg>
      <pc:sldChg chg="addSp delSp modSp mod modNotesTx">
        <pc:chgData name="熊谷 渉" userId="b7a4e8598c9bd55e" providerId="LiveId" clId="{3519821A-8C71-4062-BC74-DD46901E6499}" dt="2023-01-29T09:56:34.306" v="5768" actId="20577"/>
        <pc:sldMkLst>
          <pc:docMk/>
          <pc:sldMk cId="3274370106" sldId="318"/>
        </pc:sldMkLst>
        <pc:spChg chg="del">
          <ac:chgData name="熊谷 渉" userId="b7a4e8598c9bd55e" providerId="LiveId" clId="{3519821A-8C71-4062-BC74-DD46901E6499}" dt="2023-01-29T07:52:23.848" v="400" actId="478"/>
          <ac:spMkLst>
            <pc:docMk/>
            <pc:sldMk cId="3274370106" sldId="318"/>
            <ac:spMk id="2" creationId="{48ADA3D5-F33B-0EDC-5B30-A7CC0568F78D}"/>
          </ac:spMkLst>
        </pc:spChg>
        <pc:spChg chg="add mod">
          <ac:chgData name="熊谷 渉" userId="b7a4e8598c9bd55e" providerId="LiveId" clId="{3519821A-8C71-4062-BC74-DD46901E6499}" dt="2023-01-29T08:06:44.096" v="807" actId="1035"/>
          <ac:spMkLst>
            <pc:docMk/>
            <pc:sldMk cId="3274370106" sldId="318"/>
            <ac:spMk id="4" creationId="{A436B946-DCAC-3C91-651A-DEE138F7AF5F}"/>
          </ac:spMkLst>
        </pc:spChg>
        <pc:spChg chg="mod">
          <ac:chgData name="熊谷 渉" userId="b7a4e8598c9bd55e" providerId="LiveId" clId="{3519821A-8C71-4062-BC74-DD46901E6499}" dt="2023-01-29T07:19:51.315" v="127" actId="27636"/>
          <ac:spMkLst>
            <pc:docMk/>
            <pc:sldMk cId="3274370106" sldId="318"/>
            <ac:spMk id="5" creationId="{560C5BD5-1532-4087-ACF7-85710DC69FAA}"/>
          </ac:spMkLst>
        </pc:spChg>
        <pc:spChg chg="mod">
          <ac:chgData name="熊谷 渉" userId="b7a4e8598c9bd55e" providerId="LiveId" clId="{3519821A-8C71-4062-BC74-DD46901E6499}" dt="2023-01-29T07:47:03.122" v="389" actId="1035"/>
          <ac:spMkLst>
            <pc:docMk/>
            <pc:sldMk cId="3274370106" sldId="318"/>
            <ac:spMk id="6" creationId="{1F609DF4-3152-4D3E-9CA5-170D4BE14906}"/>
          </ac:spMkLst>
        </pc:spChg>
        <pc:spChg chg="add mod">
          <ac:chgData name="熊谷 渉" userId="b7a4e8598c9bd55e" providerId="LiveId" clId="{3519821A-8C71-4062-BC74-DD46901E6499}" dt="2023-01-29T08:06:44.096" v="807" actId="1035"/>
          <ac:spMkLst>
            <pc:docMk/>
            <pc:sldMk cId="3274370106" sldId="318"/>
            <ac:spMk id="7" creationId="{FBCEFD71-A28E-A758-48A1-467C11C3E4A2}"/>
          </ac:spMkLst>
        </pc:spChg>
        <pc:spChg chg="add mod">
          <ac:chgData name="熊谷 渉" userId="b7a4e8598c9bd55e" providerId="LiveId" clId="{3519821A-8C71-4062-BC74-DD46901E6499}" dt="2023-01-29T08:06:44.096" v="807" actId="1035"/>
          <ac:spMkLst>
            <pc:docMk/>
            <pc:sldMk cId="3274370106" sldId="318"/>
            <ac:spMk id="8" creationId="{17E71F94-E59E-8E87-4120-C297B2C9EFA5}"/>
          </ac:spMkLst>
        </pc:spChg>
        <pc:spChg chg="add mod">
          <ac:chgData name="熊谷 渉" userId="b7a4e8598c9bd55e" providerId="LiveId" clId="{3519821A-8C71-4062-BC74-DD46901E6499}" dt="2023-01-29T08:06:44.096" v="807" actId="1035"/>
          <ac:spMkLst>
            <pc:docMk/>
            <pc:sldMk cId="3274370106" sldId="318"/>
            <ac:spMk id="12" creationId="{85557DEA-678F-B8BE-11C5-915399542BB9}"/>
          </ac:spMkLst>
        </pc:spChg>
        <pc:spChg chg="add mod">
          <ac:chgData name="熊谷 渉" userId="b7a4e8598c9bd55e" providerId="LiveId" clId="{3519821A-8C71-4062-BC74-DD46901E6499}" dt="2023-01-29T08:06:44.096" v="807" actId="1035"/>
          <ac:spMkLst>
            <pc:docMk/>
            <pc:sldMk cId="3274370106" sldId="318"/>
            <ac:spMk id="13" creationId="{647E5CB0-DDF2-7712-D964-602F5C3632D7}"/>
          </ac:spMkLst>
        </pc:spChg>
        <pc:spChg chg="add mod">
          <ac:chgData name="熊谷 渉" userId="b7a4e8598c9bd55e" providerId="LiveId" clId="{3519821A-8C71-4062-BC74-DD46901E6499}" dt="2023-01-29T08:06:44.096" v="807" actId="1035"/>
          <ac:spMkLst>
            <pc:docMk/>
            <pc:sldMk cId="3274370106" sldId="318"/>
            <ac:spMk id="14" creationId="{6FDEF62B-3FE3-1908-D3A8-0E3A691A5D98}"/>
          </ac:spMkLst>
        </pc:spChg>
        <pc:spChg chg="add mod">
          <ac:chgData name="熊谷 渉" userId="b7a4e8598c9bd55e" providerId="LiveId" clId="{3519821A-8C71-4062-BC74-DD46901E6499}" dt="2023-01-29T08:06:44.096" v="807" actId="1035"/>
          <ac:spMkLst>
            <pc:docMk/>
            <pc:sldMk cId="3274370106" sldId="318"/>
            <ac:spMk id="15" creationId="{077F775E-9868-54CD-082C-35CFDC04741C}"/>
          </ac:spMkLst>
        </pc:spChg>
        <pc:spChg chg="add mod">
          <ac:chgData name="熊谷 渉" userId="b7a4e8598c9bd55e" providerId="LiveId" clId="{3519821A-8C71-4062-BC74-DD46901E6499}" dt="2023-01-29T08:06:44.096" v="807" actId="1035"/>
          <ac:spMkLst>
            <pc:docMk/>
            <pc:sldMk cId="3274370106" sldId="318"/>
            <ac:spMk id="17" creationId="{26E9CF87-24B6-B706-9859-CFF9969D9C0C}"/>
          </ac:spMkLst>
        </pc:spChg>
        <pc:spChg chg="add mod">
          <ac:chgData name="熊谷 渉" userId="b7a4e8598c9bd55e" providerId="LiveId" clId="{3519821A-8C71-4062-BC74-DD46901E6499}" dt="2023-01-29T08:06:44.096" v="807" actId="1035"/>
          <ac:spMkLst>
            <pc:docMk/>
            <pc:sldMk cId="3274370106" sldId="318"/>
            <ac:spMk id="19" creationId="{557D322C-ACFE-9E53-E16A-6D7939089F2B}"/>
          </ac:spMkLst>
        </pc:spChg>
        <pc:spChg chg="add mod">
          <ac:chgData name="熊谷 渉" userId="b7a4e8598c9bd55e" providerId="LiveId" clId="{3519821A-8C71-4062-BC74-DD46901E6499}" dt="2023-01-29T08:06:44.096" v="807" actId="1035"/>
          <ac:spMkLst>
            <pc:docMk/>
            <pc:sldMk cId="3274370106" sldId="318"/>
            <ac:spMk id="20" creationId="{921931F5-C3B4-AA16-5E1F-8B439F983866}"/>
          </ac:spMkLst>
        </pc:spChg>
        <pc:spChg chg="add mod">
          <ac:chgData name="熊谷 渉" userId="b7a4e8598c9bd55e" providerId="LiveId" clId="{3519821A-8C71-4062-BC74-DD46901E6499}" dt="2023-01-29T08:06:44.096" v="807" actId="1035"/>
          <ac:spMkLst>
            <pc:docMk/>
            <pc:sldMk cId="3274370106" sldId="318"/>
            <ac:spMk id="21" creationId="{2C04A095-FA5E-C538-009E-B26D101DCC4E}"/>
          </ac:spMkLst>
        </pc:spChg>
        <pc:spChg chg="add mod">
          <ac:chgData name="熊谷 渉" userId="b7a4e8598c9bd55e" providerId="LiveId" clId="{3519821A-8C71-4062-BC74-DD46901E6499}" dt="2023-01-29T08:06:44.096" v="807" actId="1035"/>
          <ac:spMkLst>
            <pc:docMk/>
            <pc:sldMk cId="3274370106" sldId="318"/>
            <ac:spMk id="22" creationId="{4137CEFC-D0A6-5D5B-81D5-2ACC051549DB}"/>
          </ac:spMkLst>
        </pc:spChg>
        <pc:spChg chg="add mod">
          <ac:chgData name="熊谷 渉" userId="b7a4e8598c9bd55e" providerId="LiveId" clId="{3519821A-8C71-4062-BC74-DD46901E6499}" dt="2023-01-29T08:06:44.096" v="807" actId="1035"/>
          <ac:spMkLst>
            <pc:docMk/>
            <pc:sldMk cId="3274370106" sldId="318"/>
            <ac:spMk id="23" creationId="{91BBB685-E936-EB17-F589-DB9C6A9F4964}"/>
          </ac:spMkLst>
        </pc:spChg>
        <pc:spChg chg="add del mod">
          <ac:chgData name="熊谷 渉" userId="b7a4e8598c9bd55e" providerId="LiveId" clId="{3519821A-8C71-4062-BC74-DD46901E6499}" dt="2023-01-29T07:57:56.878" v="490" actId="478"/>
          <ac:spMkLst>
            <pc:docMk/>
            <pc:sldMk cId="3274370106" sldId="318"/>
            <ac:spMk id="24" creationId="{1A9B2995-92D9-5F7D-4FA4-8C975C39115E}"/>
          </ac:spMkLst>
        </pc:spChg>
        <pc:spChg chg="add mod">
          <ac:chgData name="熊谷 渉" userId="b7a4e8598c9bd55e" providerId="LiveId" clId="{3519821A-8C71-4062-BC74-DD46901E6499}" dt="2023-01-29T08:06:44.096" v="807" actId="1035"/>
          <ac:spMkLst>
            <pc:docMk/>
            <pc:sldMk cId="3274370106" sldId="318"/>
            <ac:spMk id="25" creationId="{314C04FF-5337-928A-86B8-0AE7AC104477}"/>
          </ac:spMkLst>
        </pc:spChg>
        <pc:spChg chg="add del mod">
          <ac:chgData name="熊谷 渉" userId="b7a4e8598c9bd55e" providerId="LiveId" clId="{3519821A-8C71-4062-BC74-DD46901E6499}" dt="2023-01-29T08:06:03.278" v="780" actId="21"/>
          <ac:spMkLst>
            <pc:docMk/>
            <pc:sldMk cId="3274370106" sldId="318"/>
            <ac:spMk id="26" creationId="{C89C84FE-4050-5EA1-927D-BDFE1B38819A}"/>
          </ac:spMkLst>
        </pc:spChg>
        <pc:spChg chg="add mod">
          <ac:chgData name="熊谷 渉" userId="b7a4e8598c9bd55e" providerId="LiveId" clId="{3519821A-8C71-4062-BC74-DD46901E6499}" dt="2023-01-29T08:06:44.096" v="807" actId="1035"/>
          <ac:spMkLst>
            <pc:docMk/>
            <pc:sldMk cId="3274370106" sldId="318"/>
            <ac:spMk id="27" creationId="{8D46D026-D9D4-4EC1-8F86-672C42A7CF42}"/>
          </ac:spMkLst>
        </pc:spChg>
        <pc:spChg chg="add del mod">
          <ac:chgData name="熊谷 渉" userId="b7a4e8598c9bd55e" providerId="LiveId" clId="{3519821A-8C71-4062-BC74-DD46901E6499}" dt="2023-01-29T07:59:59.049" v="543" actId="478"/>
          <ac:spMkLst>
            <pc:docMk/>
            <pc:sldMk cId="3274370106" sldId="318"/>
            <ac:spMk id="28" creationId="{E4041FE9-C458-0C00-267A-EAEE53A0DC91}"/>
          </ac:spMkLst>
        </pc:spChg>
        <pc:spChg chg="add del mod">
          <ac:chgData name="熊谷 渉" userId="b7a4e8598c9bd55e" providerId="LiveId" clId="{3519821A-8C71-4062-BC74-DD46901E6499}" dt="2023-01-29T07:59:59.049" v="543" actId="478"/>
          <ac:spMkLst>
            <pc:docMk/>
            <pc:sldMk cId="3274370106" sldId="318"/>
            <ac:spMk id="29" creationId="{90468219-C3A4-744B-4A7C-194627CB2B41}"/>
          </ac:spMkLst>
        </pc:spChg>
        <pc:spChg chg="add mod">
          <ac:chgData name="熊谷 渉" userId="b7a4e8598c9bd55e" providerId="LiveId" clId="{3519821A-8C71-4062-BC74-DD46901E6499}" dt="2023-01-29T08:06:44.096" v="807" actId="1035"/>
          <ac:spMkLst>
            <pc:docMk/>
            <pc:sldMk cId="3274370106" sldId="318"/>
            <ac:spMk id="30" creationId="{2F8FBE05-4476-718E-8C36-227DC96E2FF1}"/>
          </ac:spMkLst>
        </pc:spChg>
        <pc:spChg chg="add mod">
          <ac:chgData name="熊谷 渉" userId="b7a4e8598c9bd55e" providerId="LiveId" clId="{3519821A-8C71-4062-BC74-DD46901E6499}" dt="2023-01-29T08:06:44.096" v="807" actId="1035"/>
          <ac:spMkLst>
            <pc:docMk/>
            <pc:sldMk cId="3274370106" sldId="318"/>
            <ac:spMk id="31" creationId="{F427BB82-8DD6-D4E1-50B5-D2DF2B8BCFF2}"/>
          </ac:spMkLst>
        </pc:spChg>
        <pc:spChg chg="add mod">
          <ac:chgData name="熊谷 渉" userId="b7a4e8598c9bd55e" providerId="LiveId" clId="{3519821A-8C71-4062-BC74-DD46901E6499}" dt="2023-01-29T08:06:44.096" v="807" actId="1035"/>
          <ac:spMkLst>
            <pc:docMk/>
            <pc:sldMk cId="3274370106" sldId="318"/>
            <ac:spMk id="32" creationId="{0A9EB83A-5F37-E6FD-CE6D-2141F8E47691}"/>
          </ac:spMkLst>
        </pc:spChg>
        <pc:spChg chg="add mod">
          <ac:chgData name="熊谷 渉" userId="b7a4e8598c9bd55e" providerId="LiveId" clId="{3519821A-8C71-4062-BC74-DD46901E6499}" dt="2023-01-29T08:06:44.096" v="807" actId="1035"/>
          <ac:spMkLst>
            <pc:docMk/>
            <pc:sldMk cId="3274370106" sldId="318"/>
            <ac:spMk id="33" creationId="{8891BA06-22E5-2F11-265C-53D072DBDD3F}"/>
          </ac:spMkLst>
        </pc:spChg>
        <pc:spChg chg="mod">
          <ac:chgData name="熊谷 渉" userId="b7a4e8598c9bd55e" providerId="LiveId" clId="{3519821A-8C71-4062-BC74-DD46901E6499}" dt="2023-01-29T08:09:04.482" v="906" actId="1035"/>
          <ac:spMkLst>
            <pc:docMk/>
            <pc:sldMk cId="3274370106" sldId="318"/>
            <ac:spMk id="34" creationId="{5050DA13-90CC-42D8-BD67-220E184BCB18}"/>
          </ac:spMkLst>
        </pc:spChg>
        <pc:spChg chg="add mod">
          <ac:chgData name="熊谷 渉" userId="b7a4e8598c9bd55e" providerId="LiveId" clId="{3519821A-8C71-4062-BC74-DD46901E6499}" dt="2023-01-29T08:06:44.096" v="807" actId="1035"/>
          <ac:spMkLst>
            <pc:docMk/>
            <pc:sldMk cId="3274370106" sldId="318"/>
            <ac:spMk id="35" creationId="{E0883D44-C143-5774-7E7B-60C8315D0DCA}"/>
          </ac:spMkLst>
        </pc:spChg>
        <pc:spChg chg="add mod">
          <ac:chgData name="熊谷 渉" userId="b7a4e8598c9bd55e" providerId="LiveId" clId="{3519821A-8C71-4062-BC74-DD46901E6499}" dt="2023-01-29T08:06:44.096" v="807" actId="1035"/>
          <ac:spMkLst>
            <pc:docMk/>
            <pc:sldMk cId="3274370106" sldId="318"/>
            <ac:spMk id="36" creationId="{8502A0D0-24BE-D736-83ED-637A14032FA5}"/>
          </ac:spMkLst>
        </pc:spChg>
        <pc:spChg chg="add mod">
          <ac:chgData name="熊谷 渉" userId="b7a4e8598c9bd55e" providerId="LiveId" clId="{3519821A-8C71-4062-BC74-DD46901E6499}" dt="2023-01-29T08:06:44.096" v="807" actId="1035"/>
          <ac:spMkLst>
            <pc:docMk/>
            <pc:sldMk cId="3274370106" sldId="318"/>
            <ac:spMk id="37" creationId="{2E9BD089-748B-6455-7D63-70244BA7FA2C}"/>
          </ac:spMkLst>
        </pc:spChg>
        <pc:spChg chg="add mod">
          <ac:chgData name="熊谷 渉" userId="b7a4e8598c9bd55e" providerId="LiveId" clId="{3519821A-8C71-4062-BC74-DD46901E6499}" dt="2023-01-29T08:39:27.644" v="1026" actId="1076"/>
          <ac:spMkLst>
            <pc:docMk/>
            <pc:sldMk cId="3274370106" sldId="318"/>
            <ac:spMk id="38" creationId="{99C217E3-C7FB-6F5E-A0ED-C717035523B6}"/>
          </ac:spMkLst>
        </pc:spChg>
        <pc:spChg chg="add mod">
          <ac:chgData name="熊谷 渉" userId="b7a4e8598c9bd55e" providerId="LiveId" clId="{3519821A-8C71-4062-BC74-DD46901E6499}" dt="2023-01-29T08:06:44.096" v="807" actId="1035"/>
          <ac:spMkLst>
            <pc:docMk/>
            <pc:sldMk cId="3274370106" sldId="318"/>
            <ac:spMk id="39" creationId="{103E1D61-CC67-B92C-7696-01FAD76B861A}"/>
          </ac:spMkLst>
        </pc:spChg>
        <pc:spChg chg="add mod">
          <ac:chgData name="熊谷 渉" userId="b7a4e8598c9bd55e" providerId="LiveId" clId="{3519821A-8C71-4062-BC74-DD46901E6499}" dt="2023-01-29T08:06:44.096" v="807" actId="1035"/>
          <ac:spMkLst>
            <pc:docMk/>
            <pc:sldMk cId="3274370106" sldId="318"/>
            <ac:spMk id="40" creationId="{3B36B5DF-2190-189F-7487-77C34C2A64CD}"/>
          </ac:spMkLst>
        </pc:spChg>
        <pc:spChg chg="add mod">
          <ac:chgData name="熊谷 渉" userId="b7a4e8598c9bd55e" providerId="LiveId" clId="{3519821A-8C71-4062-BC74-DD46901E6499}" dt="2023-01-29T08:29:03.620" v="932" actId="1036"/>
          <ac:spMkLst>
            <pc:docMk/>
            <pc:sldMk cId="3274370106" sldId="318"/>
            <ac:spMk id="41" creationId="{8910C8B5-6197-6A9D-AAD9-578081956367}"/>
          </ac:spMkLst>
        </pc:spChg>
        <pc:spChg chg="add del mod">
          <ac:chgData name="熊谷 渉" userId="b7a4e8598c9bd55e" providerId="LiveId" clId="{3519821A-8C71-4062-BC74-DD46901E6499}" dt="2023-01-29T08:07:29.694" v="826" actId="478"/>
          <ac:spMkLst>
            <pc:docMk/>
            <pc:sldMk cId="3274370106" sldId="318"/>
            <ac:spMk id="42" creationId="{04E514A9-5E25-F769-D1B4-2BE4293FAA75}"/>
          </ac:spMkLst>
        </pc:spChg>
        <pc:spChg chg="add mod">
          <ac:chgData name="熊谷 渉" userId="b7a4e8598c9bd55e" providerId="LiveId" clId="{3519821A-8C71-4062-BC74-DD46901E6499}" dt="2023-01-29T08:28:59.121" v="926" actId="1035"/>
          <ac:spMkLst>
            <pc:docMk/>
            <pc:sldMk cId="3274370106" sldId="318"/>
            <ac:spMk id="43" creationId="{0778CC4E-50E7-6C3A-F953-A4678DB0F93D}"/>
          </ac:spMkLst>
        </pc:spChg>
        <pc:spChg chg="add mod">
          <ac:chgData name="熊谷 渉" userId="b7a4e8598c9bd55e" providerId="LiveId" clId="{3519821A-8C71-4062-BC74-DD46901E6499}" dt="2023-01-29T08:29:03.620" v="932" actId="1036"/>
          <ac:spMkLst>
            <pc:docMk/>
            <pc:sldMk cId="3274370106" sldId="318"/>
            <ac:spMk id="44" creationId="{65BCF224-1992-9394-BED3-84671E9B725F}"/>
          </ac:spMkLst>
        </pc:spChg>
        <pc:spChg chg="add mod">
          <ac:chgData name="熊谷 渉" userId="b7a4e8598c9bd55e" providerId="LiveId" clId="{3519821A-8C71-4062-BC74-DD46901E6499}" dt="2023-01-29T08:09:04.482" v="906" actId="1035"/>
          <ac:spMkLst>
            <pc:docMk/>
            <pc:sldMk cId="3274370106" sldId="318"/>
            <ac:spMk id="45" creationId="{4CA14172-F68B-9A8B-CAF4-CBCB511DBAAC}"/>
          </ac:spMkLst>
        </pc:spChg>
        <pc:spChg chg="del">
          <ac:chgData name="熊谷 渉" userId="b7a4e8598c9bd55e" providerId="LiveId" clId="{3519821A-8C71-4062-BC74-DD46901E6499}" dt="2023-01-29T07:52:20.807" v="399" actId="478"/>
          <ac:spMkLst>
            <pc:docMk/>
            <pc:sldMk cId="3274370106" sldId="318"/>
            <ac:spMk id="50" creationId="{FDA5DF97-D3CD-4AD0-8909-A4F6F83ACBB7}"/>
          </ac:spMkLst>
        </pc:spChg>
        <pc:spChg chg="del">
          <ac:chgData name="熊谷 渉" userId="b7a4e8598c9bd55e" providerId="LiveId" clId="{3519821A-8C71-4062-BC74-DD46901E6499}" dt="2023-01-29T07:52:20.807" v="399" actId="478"/>
          <ac:spMkLst>
            <pc:docMk/>
            <pc:sldMk cId="3274370106" sldId="318"/>
            <ac:spMk id="51" creationId="{8A6CCCF1-AA4E-48C2-A540-BFF434286145}"/>
          </ac:spMkLst>
        </pc:spChg>
        <pc:spChg chg="del">
          <ac:chgData name="熊谷 渉" userId="b7a4e8598c9bd55e" providerId="LiveId" clId="{3519821A-8C71-4062-BC74-DD46901E6499}" dt="2023-01-29T07:52:20.807" v="399" actId="478"/>
          <ac:spMkLst>
            <pc:docMk/>
            <pc:sldMk cId="3274370106" sldId="318"/>
            <ac:spMk id="52" creationId="{1BD2BF9B-641F-4E08-8B31-CD8CF68EF244}"/>
          </ac:spMkLst>
        </pc:spChg>
        <pc:spChg chg="del">
          <ac:chgData name="熊谷 渉" userId="b7a4e8598c9bd55e" providerId="LiveId" clId="{3519821A-8C71-4062-BC74-DD46901E6499}" dt="2023-01-29T07:52:20.807" v="399" actId="478"/>
          <ac:spMkLst>
            <pc:docMk/>
            <pc:sldMk cId="3274370106" sldId="318"/>
            <ac:spMk id="55" creationId="{13D89724-D17E-4C38-BE59-D731A0CB6F35}"/>
          </ac:spMkLst>
        </pc:spChg>
        <pc:spChg chg="del">
          <ac:chgData name="熊谷 渉" userId="b7a4e8598c9bd55e" providerId="LiveId" clId="{3519821A-8C71-4062-BC74-DD46901E6499}" dt="2023-01-29T07:52:20.807" v="399" actId="478"/>
          <ac:spMkLst>
            <pc:docMk/>
            <pc:sldMk cId="3274370106" sldId="318"/>
            <ac:spMk id="56" creationId="{BF98B117-03D8-4EBB-A122-03FEF7161065}"/>
          </ac:spMkLst>
        </pc:spChg>
        <pc:spChg chg="del">
          <ac:chgData name="熊谷 渉" userId="b7a4e8598c9bd55e" providerId="LiveId" clId="{3519821A-8C71-4062-BC74-DD46901E6499}" dt="2023-01-29T07:52:20.807" v="399" actId="478"/>
          <ac:spMkLst>
            <pc:docMk/>
            <pc:sldMk cId="3274370106" sldId="318"/>
            <ac:spMk id="57" creationId="{3ED7A75E-0E8D-44AA-893F-5D2E4D1F1631}"/>
          </ac:spMkLst>
        </pc:spChg>
        <pc:spChg chg="del mod">
          <ac:chgData name="熊谷 渉" userId="b7a4e8598c9bd55e" providerId="LiveId" clId="{3519821A-8C71-4062-BC74-DD46901E6499}" dt="2023-01-29T07:52:20.807" v="399" actId="478"/>
          <ac:spMkLst>
            <pc:docMk/>
            <pc:sldMk cId="3274370106" sldId="318"/>
            <ac:spMk id="58" creationId="{72CB4327-5B43-4ED8-963B-3EC465C9C949}"/>
          </ac:spMkLst>
        </pc:spChg>
        <pc:spChg chg="del">
          <ac:chgData name="熊谷 渉" userId="b7a4e8598c9bd55e" providerId="LiveId" clId="{3519821A-8C71-4062-BC74-DD46901E6499}" dt="2023-01-29T07:52:20.807" v="399" actId="478"/>
          <ac:spMkLst>
            <pc:docMk/>
            <pc:sldMk cId="3274370106" sldId="318"/>
            <ac:spMk id="60" creationId="{C6613D23-2F02-47CF-A32C-477606D2BB38}"/>
          </ac:spMkLst>
        </pc:spChg>
        <pc:spChg chg="del">
          <ac:chgData name="熊谷 渉" userId="b7a4e8598c9bd55e" providerId="LiveId" clId="{3519821A-8C71-4062-BC74-DD46901E6499}" dt="2023-01-29T07:52:20.807" v="399" actId="478"/>
          <ac:spMkLst>
            <pc:docMk/>
            <pc:sldMk cId="3274370106" sldId="318"/>
            <ac:spMk id="61" creationId="{013DB09B-FE9C-463F-AD24-1DE5329E76C9}"/>
          </ac:spMkLst>
        </pc:spChg>
        <pc:spChg chg="del">
          <ac:chgData name="熊谷 渉" userId="b7a4e8598c9bd55e" providerId="LiveId" clId="{3519821A-8C71-4062-BC74-DD46901E6499}" dt="2023-01-29T07:52:20.807" v="399" actId="478"/>
          <ac:spMkLst>
            <pc:docMk/>
            <pc:sldMk cId="3274370106" sldId="318"/>
            <ac:spMk id="62" creationId="{348B99BB-9FA7-47A0-A95A-8240CA20C62C}"/>
          </ac:spMkLst>
        </pc:spChg>
        <pc:spChg chg="del">
          <ac:chgData name="熊谷 渉" userId="b7a4e8598c9bd55e" providerId="LiveId" clId="{3519821A-8C71-4062-BC74-DD46901E6499}" dt="2023-01-29T07:52:20.807" v="399" actId="478"/>
          <ac:spMkLst>
            <pc:docMk/>
            <pc:sldMk cId="3274370106" sldId="318"/>
            <ac:spMk id="65" creationId="{B2BB428C-61AA-46F0-B128-38B8BE8FA0FD}"/>
          </ac:spMkLst>
        </pc:spChg>
        <pc:spChg chg="del">
          <ac:chgData name="熊谷 渉" userId="b7a4e8598c9bd55e" providerId="LiveId" clId="{3519821A-8C71-4062-BC74-DD46901E6499}" dt="2023-01-29T07:52:20.807" v="399" actId="478"/>
          <ac:spMkLst>
            <pc:docMk/>
            <pc:sldMk cId="3274370106" sldId="318"/>
            <ac:spMk id="66" creationId="{412333E5-4FCB-490A-B775-040A5EA5421E}"/>
          </ac:spMkLst>
        </pc:spChg>
        <pc:spChg chg="del">
          <ac:chgData name="熊谷 渉" userId="b7a4e8598c9bd55e" providerId="LiveId" clId="{3519821A-8C71-4062-BC74-DD46901E6499}" dt="2023-01-29T07:52:20.807" v="399" actId="478"/>
          <ac:spMkLst>
            <pc:docMk/>
            <pc:sldMk cId="3274370106" sldId="318"/>
            <ac:spMk id="67" creationId="{41A3A016-866C-486F-BBEE-202FA649A3B6}"/>
          </ac:spMkLst>
        </pc:spChg>
        <pc:spChg chg="del">
          <ac:chgData name="熊谷 渉" userId="b7a4e8598c9bd55e" providerId="LiveId" clId="{3519821A-8C71-4062-BC74-DD46901E6499}" dt="2023-01-29T07:52:20.807" v="399" actId="478"/>
          <ac:spMkLst>
            <pc:docMk/>
            <pc:sldMk cId="3274370106" sldId="318"/>
            <ac:spMk id="68" creationId="{923BE559-8560-4A20-8CE2-57AE8555701F}"/>
          </ac:spMkLst>
        </pc:spChg>
        <pc:spChg chg="del">
          <ac:chgData name="熊谷 渉" userId="b7a4e8598c9bd55e" providerId="LiveId" clId="{3519821A-8C71-4062-BC74-DD46901E6499}" dt="2023-01-29T07:52:20.807" v="399" actId="478"/>
          <ac:spMkLst>
            <pc:docMk/>
            <pc:sldMk cId="3274370106" sldId="318"/>
            <ac:spMk id="69" creationId="{B070D47D-A2D2-49EA-9929-0DDBEE1426EA}"/>
          </ac:spMkLst>
        </pc:spChg>
        <pc:spChg chg="del">
          <ac:chgData name="熊谷 渉" userId="b7a4e8598c9bd55e" providerId="LiveId" clId="{3519821A-8C71-4062-BC74-DD46901E6499}" dt="2023-01-29T07:52:23.848" v="400" actId="478"/>
          <ac:spMkLst>
            <pc:docMk/>
            <pc:sldMk cId="3274370106" sldId="318"/>
            <ac:spMk id="70" creationId="{5F8DCC5C-603D-4CD5-85B7-A7F239BBB36F}"/>
          </ac:spMkLst>
        </pc:spChg>
        <pc:spChg chg="del">
          <ac:chgData name="熊谷 渉" userId="b7a4e8598c9bd55e" providerId="LiveId" clId="{3519821A-8C71-4062-BC74-DD46901E6499}" dt="2023-01-29T07:52:20.807" v="399" actId="478"/>
          <ac:spMkLst>
            <pc:docMk/>
            <pc:sldMk cId="3274370106" sldId="318"/>
            <ac:spMk id="71" creationId="{94B0155C-939A-4BE4-9686-10BBBD7CD2CB}"/>
          </ac:spMkLst>
        </pc:spChg>
        <pc:spChg chg="del">
          <ac:chgData name="熊谷 渉" userId="b7a4e8598c9bd55e" providerId="LiveId" clId="{3519821A-8C71-4062-BC74-DD46901E6499}" dt="2023-01-29T07:52:25.393" v="401" actId="478"/>
          <ac:spMkLst>
            <pc:docMk/>
            <pc:sldMk cId="3274370106" sldId="318"/>
            <ac:spMk id="72" creationId="{06D08163-F671-4088-B3A3-B7066C9C8817}"/>
          </ac:spMkLst>
        </pc:spChg>
        <pc:spChg chg="del">
          <ac:chgData name="熊谷 渉" userId="b7a4e8598c9bd55e" providerId="LiveId" clId="{3519821A-8C71-4062-BC74-DD46901E6499}" dt="2023-01-29T07:52:20.807" v="399" actId="478"/>
          <ac:spMkLst>
            <pc:docMk/>
            <pc:sldMk cId="3274370106" sldId="318"/>
            <ac:spMk id="73" creationId="{7B0FA78E-0137-461C-B838-86E017EE2991}"/>
          </ac:spMkLst>
        </pc:spChg>
        <pc:spChg chg="del">
          <ac:chgData name="熊谷 渉" userId="b7a4e8598c9bd55e" providerId="LiveId" clId="{3519821A-8C71-4062-BC74-DD46901E6499}" dt="2023-01-29T07:52:20.807" v="399" actId="478"/>
          <ac:spMkLst>
            <pc:docMk/>
            <pc:sldMk cId="3274370106" sldId="318"/>
            <ac:spMk id="74" creationId="{DF98FFC3-9C10-4A0E-B45E-3824594E67F9}"/>
          </ac:spMkLst>
        </pc:spChg>
        <pc:spChg chg="del">
          <ac:chgData name="熊谷 渉" userId="b7a4e8598c9bd55e" providerId="LiveId" clId="{3519821A-8C71-4062-BC74-DD46901E6499}" dt="2023-01-29T07:52:20.807" v="399" actId="478"/>
          <ac:spMkLst>
            <pc:docMk/>
            <pc:sldMk cId="3274370106" sldId="318"/>
            <ac:spMk id="76" creationId="{1CD57E08-AA42-4EB9-8FB4-72215A247AB6}"/>
          </ac:spMkLst>
        </pc:spChg>
        <pc:spChg chg="del">
          <ac:chgData name="熊谷 渉" userId="b7a4e8598c9bd55e" providerId="LiveId" clId="{3519821A-8C71-4062-BC74-DD46901E6499}" dt="2023-01-29T07:52:23.848" v="400" actId="478"/>
          <ac:spMkLst>
            <pc:docMk/>
            <pc:sldMk cId="3274370106" sldId="318"/>
            <ac:spMk id="77" creationId="{2C51339C-0B11-4696-B11B-3B0DDA59EBEF}"/>
          </ac:spMkLst>
        </pc:spChg>
        <pc:spChg chg="mod">
          <ac:chgData name="熊谷 渉" userId="b7a4e8598c9bd55e" providerId="LiveId" clId="{3519821A-8C71-4062-BC74-DD46901E6499}" dt="2023-01-29T08:29:14.054" v="935" actId="1038"/>
          <ac:spMkLst>
            <pc:docMk/>
            <pc:sldMk cId="3274370106" sldId="318"/>
            <ac:spMk id="78" creationId="{5DF89BFF-EAE3-4E6F-A4A9-42682ED4F67E}"/>
          </ac:spMkLst>
        </pc:spChg>
        <pc:spChg chg="del">
          <ac:chgData name="熊谷 渉" userId="b7a4e8598c9bd55e" providerId="LiveId" clId="{3519821A-8C71-4062-BC74-DD46901E6499}" dt="2023-01-29T07:52:20.807" v="399" actId="478"/>
          <ac:spMkLst>
            <pc:docMk/>
            <pc:sldMk cId="3274370106" sldId="318"/>
            <ac:spMk id="81" creationId="{562A59A8-B620-48C9-989B-41B2F5410850}"/>
          </ac:spMkLst>
        </pc:spChg>
        <pc:spChg chg="del">
          <ac:chgData name="熊谷 渉" userId="b7a4e8598c9bd55e" providerId="LiveId" clId="{3519821A-8C71-4062-BC74-DD46901E6499}" dt="2023-01-29T07:52:23.848" v="400" actId="478"/>
          <ac:spMkLst>
            <pc:docMk/>
            <pc:sldMk cId="3274370106" sldId="318"/>
            <ac:spMk id="82" creationId="{F9534C6F-E556-4496-90DC-E845F542911F}"/>
          </ac:spMkLst>
        </pc:spChg>
        <pc:spChg chg="del">
          <ac:chgData name="熊谷 渉" userId="b7a4e8598c9bd55e" providerId="LiveId" clId="{3519821A-8C71-4062-BC74-DD46901E6499}" dt="2023-01-29T07:52:23.848" v="400" actId="478"/>
          <ac:spMkLst>
            <pc:docMk/>
            <pc:sldMk cId="3274370106" sldId="318"/>
            <ac:spMk id="83" creationId="{FF78E21C-0EFB-4D66-AA71-86C24E264BAE}"/>
          </ac:spMkLst>
        </pc:spChg>
        <pc:spChg chg="mod">
          <ac:chgData name="熊谷 渉" userId="b7a4e8598c9bd55e" providerId="LiveId" clId="{3519821A-8C71-4062-BC74-DD46901E6499}" dt="2023-01-29T08:09:26.424" v="911" actId="1035"/>
          <ac:spMkLst>
            <pc:docMk/>
            <pc:sldMk cId="3274370106" sldId="318"/>
            <ac:spMk id="87" creationId="{697AD3A3-65CD-435B-A44E-F9F95EEF7B04}"/>
          </ac:spMkLst>
        </pc:spChg>
        <pc:spChg chg="mod">
          <ac:chgData name="熊谷 渉" userId="b7a4e8598c9bd55e" providerId="LiveId" clId="{3519821A-8C71-4062-BC74-DD46901E6499}" dt="2023-01-29T08:09:26.424" v="911" actId="1035"/>
          <ac:spMkLst>
            <pc:docMk/>
            <pc:sldMk cId="3274370106" sldId="318"/>
            <ac:spMk id="88" creationId="{6CF9B914-B01B-4032-8C41-B264C9583B6B}"/>
          </ac:spMkLst>
        </pc:spChg>
        <pc:spChg chg="del mod">
          <ac:chgData name="熊谷 渉" userId="b7a4e8598c9bd55e" providerId="LiveId" clId="{3519821A-8C71-4062-BC74-DD46901E6499}" dt="2023-01-29T08:07:23.303" v="813" actId="478"/>
          <ac:spMkLst>
            <pc:docMk/>
            <pc:sldMk cId="3274370106" sldId="318"/>
            <ac:spMk id="92" creationId="{907901B1-953C-4222-8544-7F4FC6467BA0}"/>
          </ac:spMkLst>
        </pc:spChg>
        <pc:spChg chg="mod">
          <ac:chgData name="熊谷 渉" userId="b7a4e8598c9bd55e" providerId="LiveId" clId="{3519821A-8C71-4062-BC74-DD46901E6499}" dt="2023-01-29T08:09:04.482" v="906" actId="1035"/>
          <ac:spMkLst>
            <pc:docMk/>
            <pc:sldMk cId="3274370106" sldId="318"/>
            <ac:spMk id="93" creationId="{8390B260-83F5-43BD-8F5F-680ED67D3156}"/>
          </ac:spMkLst>
        </pc:spChg>
        <pc:spChg chg="mod">
          <ac:chgData name="熊谷 渉" userId="b7a4e8598c9bd55e" providerId="LiveId" clId="{3519821A-8C71-4062-BC74-DD46901E6499}" dt="2023-01-29T08:08:52.146" v="883" actId="14100"/>
          <ac:spMkLst>
            <pc:docMk/>
            <pc:sldMk cId="3274370106" sldId="318"/>
            <ac:spMk id="96" creationId="{A4FE2FF5-B306-466A-A63C-F6A697ED2190}"/>
          </ac:spMkLst>
        </pc:spChg>
        <pc:spChg chg="mod">
          <ac:chgData name="熊谷 渉" userId="b7a4e8598c9bd55e" providerId="LiveId" clId="{3519821A-8C71-4062-BC74-DD46901E6499}" dt="2023-01-29T08:09:04.482" v="906" actId="1035"/>
          <ac:spMkLst>
            <pc:docMk/>
            <pc:sldMk cId="3274370106" sldId="318"/>
            <ac:spMk id="97" creationId="{B6784D55-A607-40FB-8FB5-17993A21E477}"/>
          </ac:spMkLst>
        </pc:spChg>
        <pc:spChg chg="mod">
          <ac:chgData name="熊谷 渉" userId="b7a4e8598c9bd55e" providerId="LiveId" clId="{3519821A-8C71-4062-BC74-DD46901E6499}" dt="2023-01-29T08:09:04.482" v="906" actId="1035"/>
          <ac:spMkLst>
            <pc:docMk/>
            <pc:sldMk cId="3274370106" sldId="318"/>
            <ac:spMk id="98" creationId="{075C81E9-A1C4-4EC0-BA68-DA2DFBABFCC4}"/>
          </ac:spMkLst>
        </pc:spChg>
        <pc:cxnChg chg="add mod">
          <ac:chgData name="熊谷 渉" userId="b7a4e8598c9bd55e" providerId="LiveId" clId="{3519821A-8C71-4062-BC74-DD46901E6499}" dt="2023-01-29T08:06:44.096" v="807" actId="1035"/>
          <ac:cxnSpMkLst>
            <pc:docMk/>
            <pc:sldMk cId="3274370106" sldId="318"/>
            <ac:cxnSpMk id="9" creationId="{2B9C59F7-C5A9-7CDF-FC4A-CB978EBD4C14}"/>
          </ac:cxnSpMkLst>
        </pc:cxnChg>
        <pc:cxnChg chg="mod">
          <ac:chgData name="熊谷 渉" userId="b7a4e8598c9bd55e" providerId="LiveId" clId="{3519821A-8C71-4062-BC74-DD46901E6499}" dt="2023-01-29T08:09:04.482" v="906" actId="1035"/>
          <ac:cxnSpMkLst>
            <pc:docMk/>
            <pc:sldMk cId="3274370106" sldId="318"/>
            <ac:cxnSpMk id="10" creationId="{AEF4B3D2-B8A4-4B88-8D18-E13B90CD9E1D}"/>
          </ac:cxnSpMkLst>
        </pc:cxnChg>
        <pc:cxnChg chg="add mod">
          <ac:chgData name="熊谷 渉" userId="b7a4e8598c9bd55e" providerId="LiveId" clId="{3519821A-8C71-4062-BC74-DD46901E6499}" dt="2023-01-29T08:06:44.096" v="807" actId="1035"/>
          <ac:cxnSpMkLst>
            <pc:docMk/>
            <pc:sldMk cId="3274370106" sldId="318"/>
            <ac:cxnSpMk id="11" creationId="{1ED1CF68-C4D6-05C6-1E85-774876782164}"/>
          </ac:cxnSpMkLst>
        </pc:cxnChg>
        <pc:cxnChg chg="add mod">
          <ac:chgData name="熊谷 渉" userId="b7a4e8598c9bd55e" providerId="LiveId" clId="{3519821A-8C71-4062-BC74-DD46901E6499}" dt="2023-01-29T08:06:44.096" v="807" actId="1035"/>
          <ac:cxnSpMkLst>
            <pc:docMk/>
            <pc:sldMk cId="3274370106" sldId="318"/>
            <ac:cxnSpMk id="16" creationId="{2199B648-B0A5-FB47-1D08-E6F53BF8037D}"/>
          </ac:cxnSpMkLst>
        </pc:cxnChg>
        <pc:cxnChg chg="add mod">
          <ac:chgData name="熊谷 渉" userId="b7a4e8598c9bd55e" providerId="LiveId" clId="{3519821A-8C71-4062-BC74-DD46901E6499}" dt="2023-01-29T08:06:44.096" v="807" actId="1035"/>
          <ac:cxnSpMkLst>
            <pc:docMk/>
            <pc:sldMk cId="3274370106" sldId="318"/>
            <ac:cxnSpMk id="18" creationId="{761D0409-7383-245D-9CEF-3C7C7DE42410}"/>
          </ac:cxnSpMkLst>
        </pc:cxnChg>
        <pc:cxnChg chg="del mod">
          <ac:chgData name="熊谷 渉" userId="b7a4e8598c9bd55e" providerId="LiveId" clId="{3519821A-8C71-4062-BC74-DD46901E6499}" dt="2023-01-29T07:52:20.807" v="399" actId="478"/>
          <ac:cxnSpMkLst>
            <pc:docMk/>
            <pc:sldMk cId="3274370106" sldId="318"/>
            <ac:cxnSpMk id="53" creationId="{FF5E9866-B6D2-46A4-9405-43A945DE2B4D}"/>
          </ac:cxnSpMkLst>
        </pc:cxnChg>
        <pc:cxnChg chg="del mod">
          <ac:chgData name="熊谷 渉" userId="b7a4e8598c9bd55e" providerId="LiveId" clId="{3519821A-8C71-4062-BC74-DD46901E6499}" dt="2023-01-29T07:52:20.807" v="399" actId="478"/>
          <ac:cxnSpMkLst>
            <pc:docMk/>
            <pc:sldMk cId="3274370106" sldId="318"/>
            <ac:cxnSpMk id="54" creationId="{228BD4D7-190F-4516-BD0B-0F85FC405BDA}"/>
          </ac:cxnSpMkLst>
        </pc:cxnChg>
        <pc:cxnChg chg="del mod">
          <ac:chgData name="熊谷 渉" userId="b7a4e8598c9bd55e" providerId="LiveId" clId="{3519821A-8C71-4062-BC74-DD46901E6499}" dt="2023-01-29T07:52:20.807" v="399" actId="478"/>
          <ac:cxnSpMkLst>
            <pc:docMk/>
            <pc:sldMk cId="3274370106" sldId="318"/>
            <ac:cxnSpMk id="59" creationId="{8A7B708D-E461-4BCC-82E9-0B8EDB24AD61}"/>
          </ac:cxnSpMkLst>
        </pc:cxnChg>
        <pc:cxnChg chg="del mod">
          <ac:chgData name="熊谷 渉" userId="b7a4e8598c9bd55e" providerId="LiveId" clId="{3519821A-8C71-4062-BC74-DD46901E6499}" dt="2023-01-29T07:52:20.807" v="399" actId="478"/>
          <ac:cxnSpMkLst>
            <pc:docMk/>
            <pc:sldMk cId="3274370106" sldId="318"/>
            <ac:cxnSpMk id="63" creationId="{4CC23088-962C-480B-A1AB-C3311204616D}"/>
          </ac:cxnSpMkLst>
        </pc:cxnChg>
        <pc:cxnChg chg="mod">
          <ac:chgData name="熊谷 渉" userId="b7a4e8598c9bd55e" providerId="LiveId" clId="{3519821A-8C71-4062-BC74-DD46901E6499}" dt="2023-01-29T08:09:04.482" v="906" actId="1035"/>
          <ac:cxnSpMkLst>
            <pc:docMk/>
            <pc:sldMk cId="3274370106" sldId="318"/>
            <ac:cxnSpMk id="84" creationId="{D3F8399E-9D1E-427F-BB8C-DF9E0F341EE0}"/>
          </ac:cxnSpMkLst>
        </pc:cxnChg>
        <pc:cxnChg chg="mod">
          <ac:chgData name="熊谷 渉" userId="b7a4e8598c9bd55e" providerId="LiveId" clId="{3519821A-8C71-4062-BC74-DD46901E6499}" dt="2023-01-29T08:09:04.482" v="906" actId="1035"/>
          <ac:cxnSpMkLst>
            <pc:docMk/>
            <pc:sldMk cId="3274370106" sldId="318"/>
            <ac:cxnSpMk id="85" creationId="{B1C6344B-B32B-4346-99A2-D06A56633AB3}"/>
          </ac:cxnSpMkLst>
        </pc:cxnChg>
        <pc:cxnChg chg="mod">
          <ac:chgData name="熊谷 渉" userId="b7a4e8598c9bd55e" providerId="LiveId" clId="{3519821A-8C71-4062-BC74-DD46901E6499}" dt="2023-01-29T08:09:04.482" v="906" actId="1035"/>
          <ac:cxnSpMkLst>
            <pc:docMk/>
            <pc:sldMk cId="3274370106" sldId="318"/>
            <ac:cxnSpMk id="86" creationId="{3EC47674-FE22-4EC6-A268-ACCA758EC0FB}"/>
          </ac:cxnSpMkLst>
        </pc:cxnChg>
        <pc:cxnChg chg="mod">
          <ac:chgData name="熊谷 渉" userId="b7a4e8598c9bd55e" providerId="LiveId" clId="{3519821A-8C71-4062-BC74-DD46901E6499}" dt="2023-01-29T08:09:04.482" v="906" actId="1035"/>
          <ac:cxnSpMkLst>
            <pc:docMk/>
            <pc:sldMk cId="3274370106" sldId="318"/>
            <ac:cxnSpMk id="95" creationId="{CF613BF4-C725-4DB2-BB8F-5DEE0E836C17}"/>
          </ac:cxnSpMkLst>
        </pc:cxnChg>
      </pc:sldChg>
      <pc:sldChg chg="modSp mod modNotesTx">
        <pc:chgData name="熊谷 渉" userId="b7a4e8598c9bd55e" providerId="LiveId" clId="{3519821A-8C71-4062-BC74-DD46901E6499}" dt="2023-01-29T10:07:36.662" v="6060" actId="20577"/>
        <pc:sldMkLst>
          <pc:docMk/>
          <pc:sldMk cId="2505044523" sldId="319"/>
        </pc:sldMkLst>
        <pc:spChg chg="mod">
          <ac:chgData name="熊谷 渉" userId="b7a4e8598c9bd55e" providerId="LiveId" clId="{3519821A-8C71-4062-BC74-DD46901E6499}" dt="2023-01-29T09:59:13.697" v="5811" actId="20577"/>
          <ac:spMkLst>
            <pc:docMk/>
            <pc:sldMk cId="2505044523" sldId="319"/>
            <ac:spMk id="5" creationId="{560C5BD5-1532-4087-ACF7-85710DC69FAA}"/>
          </ac:spMkLst>
        </pc:spChg>
        <pc:spChg chg="mod">
          <ac:chgData name="熊谷 渉" userId="b7a4e8598c9bd55e" providerId="LiveId" clId="{3519821A-8C71-4062-BC74-DD46901E6499}" dt="2023-01-29T09:17:22.713" v="3046" actId="207"/>
          <ac:spMkLst>
            <pc:docMk/>
            <pc:sldMk cId="2505044523" sldId="319"/>
            <ac:spMk id="11" creationId="{A7158FDF-6F8A-4566-BAD7-DA64286E70C5}"/>
          </ac:spMkLst>
        </pc:spChg>
      </pc:sldChg>
      <pc:sldChg chg="addSp delSp modSp add mod">
        <pc:chgData name="熊谷 渉" userId="b7a4e8598c9bd55e" providerId="LiveId" clId="{3519821A-8C71-4062-BC74-DD46901E6499}" dt="2023-01-29T10:05:58.812" v="6044" actId="1035"/>
        <pc:sldMkLst>
          <pc:docMk/>
          <pc:sldMk cId="2841046100" sldId="320"/>
        </pc:sldMkLst>
        <pc:spChg chg="del mod">
          <ac:chgData name="熊谷 渉" userId="b7a4e8598c9bd55e" providerId="LiveId" clId="{3519821A-8C71-4062-BC74-DD46901E6499}" dt="2023-01-29T09:58:35.414" v="5787" actId="478"/>
          <ac:spMkLst>
            <pc:docMk/>
            <pc:sldMk cId="2841046100" sldId="320"/>
            <ac:spMk id="5" creationId="{560C5BD5-1532-4087-ACF7-85710DC69FAA}"/>
          </ac:spMkLst>
        </pc:spChg>
        <pc:spChg chg="mod">
          <ac:chgData name="熊谷 渉" userId="b7a4e8598c9bd55e" providerId="LiveId" clId="{3519821A-8C71-4062-BC74-DD46901E6499}" dt="2023-01-29T10:05:18.748" v="6029" actId="20577"/>
          <ac:spMkLst>
            <pc:docMk/>
            <pc:sldMk cId="2841046100" sldId="320"/>
            <ac:spMk id="6" creationId="{1F609DF4-3152-4D3E-9CA5-170D4BE14906}"/>
          </ac:spMkLst>
        </pc:spChg>
        <pc:spChg chg="del">
          <ac:chgData name="熊谷 渉" userId="b7a4e8598c9bd55e" providerId="LiveId" clId="{3519821A-8C71-4062-BC74-DD46901E6499}" dt="2023-01-29T10:00:10.543" v="5826" actId="478"/>
          <ac:spMkLst>
            <pc:docMk/>
            <pc:sldMk cId="2841046100" sldId="320"/>
            <ac:spMk id="7" creationId="{A7B328BB-CF8C-4D9E-A55E-3B8C6EDCBCF7}"/>
          </ac:spMkLst>
        </pc:spChg>
        <pc:spChg chg="add del mod">
          <ac:chgData name="熊谷 渉" userId="b7a4e8598c9bd55e" providerId="LiveId" clId="{3519821A-8C71-4062-BC74-DD46901E6499}" dt="2023-01-29T09:58:37.484" v="5788" actId="478"/>
          <ac:spMkLst>
            <pc:docMk/>
            <pc:sldMk cId="2841046100" sldId="320"/>
            <ac:spMk id="16" creationId="{DEF79EA5-11DB-89F5-D1F8-47C2A5196B91}"/>
          </ac:spMkLst>
        </pc:spChg>
        <pc:spChg chg="add mod">
          <ac:chgData name="熊谷 渉" userId="b7a4e8598c9bd55e" providerId="LiveId" clId="{3519821A-8C71-4062-BC74-DD46901E6499}" dt="2023-01-29T09:58:43.886" v="5806" actId="20577"/>
          <ac:spMkLst>
            <pc:docMk/>
            <pc:sldMk cId="2841046100" sldId="320"/>
            <ac:spMk id="17" creationId="{5DC5B915-8C38-BECF-9BDB-D110030AD9CC}"/>
          </ac:spMkLst>
        </pc:spChg>
        <pc:spChg chg="mod">
          <ac:chgData name="熊谷 渉" userId="b7a4e8598c9bd55e" providerId="LiveId" clId="{3519821A-8C71-4062-BC74-DD46901E6499}" dt="2023-01-29T10:03:28.362" v="5988" actId="1037"/>
          <ac:spMkLst>
            <pc:docMk/>
            <pc:sldMk cId="2841046100" sldId="320"/>
            <ac:spMk id="20" creationId="{581A42FF-4786-4580-AAB9-5B84F33E81EE}"/>
          </ac:spMkLst>
        </pc:spChg>
        <pc:spChg chg="add mod">
          <ac:chgData name="熊谷 渉" userId="b7a4e8598c9bd55e" providerId="LiveId" clId="{3519821A-8C71-4062-BC74-DD46901E6499}" dt="2023-01-29T10:01:14.232" v="5871" actId="1076"/>
          <ac:spMkLst>
            <pc:docMk/>
            <pc:sldMk cId="2841046100" sldId="320"/>
            <ac:spMk id="28" creationId="{5542B61A-BB8A-EBBA-6DA2-8B8E665EF216}"/>
          </ac:spMkLst>
        </pc:spChg>
        <pc:spChg chg="add mod">
          <ac:chgData name="熊谷 渉" userId="b7a4e8598c9bd55e" providerId="LiveId" clId="{3519821A-8C71-4062-BC74-DD46901E6499}" dt="2023-01-29T10:03:22.744" v="5983" actId="20577"/>
          <ac:spMkLst>
            <pc:docMk/>
            <pc:sldMk cId="2841046100" sldId="320"/>
            <ac:spMk id="29" creationId="{3EBA6C2B-B563-065E-3961-E9B28D671288}"/>
          </ac:spMkLst>
        </pc:spChg>
        <pc:spChg chg="mod">
          <ac:chgData name="熊谷 渉" userId="b7a4e8598c9bd55e" providerId="LiveId" clId="{3519821A-8C71-4062-BC74-DD46901E6499}" dt="2023-01-29T10:03:45.352" v="5999" actId="1035"/>
          <ac:spMkLst>
            <pc:docMk/>
            <pc:sldMk cId="2841046100" sldId="320"/>
            <ac:spMk id="38" creationId="{E6944C4F-C609-4B1C-88A8-E33EC3836139}"/>
          </ac:spMkLst>
        </pc:spChg>
        <pc:spChg chg="mod">
          <ac:chgData name="熊谷 渉" userId="b7a4e8598c9bd55e" providerId="LiveId" clId="{3519821A-8C71-4062-BC74-DD46901E6499}" dt="2023-01-29T10:04:12.224" v="6028" actId="1035"/>
          <ac:spMkLst>
            <pc:docMk/>
            <pc:sldMk cId="2841046100" sldId="320"/>
            <ac:spMk id="42" creationId="{2E46AC6E-657C-4EC7-9D8A-A0DE7613C6BE}"/>
          </ac:spMkLst>
        </pc:spChg>
        <pc:spChg chg="mod">
          <ac:chgData name="熊谷 渉" userId="b7a4e8598c9bd55e" providerId="LiveId" clId="{3519821A-8C71-4062-BC74-DD46901E6499}" dt="2023-01-29T10:05:58.812" v="6044" actId="1035"/>
          <ac:spMkLst>
            <pc:docMk/>
            <pc:sldMk cId="2841046100" sldId="320"/>
            <ac:spMk id="45" creationId="{319FE35D-4CAE-443B-B405-CB23D5BB6A4C}"/>
          </ac:spMkLst>
        </pc:spChg>
        <pc:spChg chg="mod">
          <ac:chgData name="熊谷 渉" userId="b7a4e8598c9bd55e" providerId="LiveId" clId="{3519821A-8C71-4062-BC74-DD46901E6499}" dt="2023-01-29T10:05:58.812" v="6044" actId="1035"/>
          <ac:spMkLst>
            <pc:docMk/>
            <pc:sldMk cId="2841046100" sldId="320"/>
            <ac:spMk id="46" creationId="{FCA22123-8934-4322-A7E4-CA67C85625E4}"/>
          </ac:spMkLst>
        </pc:spChg>
        <pc:spChg chg="mod">
          <ac:chgData name="熊谷 渉" userId="b7a4e8598c9bd55e" providerId="LiveId" clId="{3519821A-8C71-4062-BC74-DD46901E6499}" dt="2023-01-29T10:03:57.105" v="6013" actId="1036"/>
          <ac:spMkLst>
            <pc:docMk/>
            <pc:sldMk cId="2841046100" sldId="320"/>
            <ac:spMk id="58" creationId="{EEB6D604-CCD9-40A7-93F0-03B5AC6627A1}"/>
          </ac:spMkLst>
        </pc:spChg>
        <pc:spChg chg="mod">
          <ac:chgData name="熊谷 渉" userId="b7a4e8598c9bd55e" providerId="LiveId" clId="{3519821A-8C71-4062-BC74-DD46901E6499}" dt="2023-01-29T10:03:57.105" v="6013" actId="1036"/>
          <ac:spMkLst>
            <pc:docMk/>
            <pc:sldMk cId="2841046100" sldId="320"/>
            <ac:spMk id="59" creationId="{862D5F37-409C-4E89-BE98-527363AC2C31}"/>
          </ac:spMkLst>
        </pc:spChg>
        <pc:spChg chg="mod">
          <ac:chgData name="熊谷 渉" userId="b7a4e8598c9bd55e" providerId="LiveId" clId="{3519821A-8C71-4062-BC74-DD46901E6499}" dt="2023-01-29T10:03:57.105" v="6013" actId="1036"/>
          <ac:spMkLst>
            <pc:docMk/>
            <pc:sldMk cId="2841046100" sldId="320"/>
            <ac:spMk id="60" creationId="{FB5FC8C1-567F-4671-835C-E3B81286ECC3}"/>
          </ac:spMkLst>
        </pc:spChg>
        <pc:cxnChg chg="mod">
          <ac:chgData name="熊谷 渉" userId="b7a4e8598c9bd55e" providerId="LiveId" clId="{3519821A-8C71-4062-BC74-DD46901E6499}" dt="2023-01-29T10:05:58.812" v="6044" actId="1035"/>
          <ac:cxnSpMkLst>
            <pc:docMk/>
            <pc:sldMk cId="2841046100" sldId="320"/>
            <ac:cxnSpMk id="47" creationId="{54D22498-CC2D-48DC-8B1B-66C4CE6D82FD}"/>
          </ac:cxnSpMkLst>
        </pc:cxnChg>
        <pc:cxnChg chg="mod">
          <ac:chgData name="熊谷 渉" userId="b7a4e8598c9bd55e" providerId="LiveId" clId="{3519821A-8C71-4062-BC74-DD46901E6499}" dt="2023-01-29T10:05:58.812" v="6044" actId="1035"/>
          <ac:cxnSpMkLst>
            <pc:docMk/>
            <pc:sldMk cId="2841046100" sldId="320"/>
            <ac:cxnSpMk id="48" creationId="{30586C76-6DD7-47C2-9E21-1E67E45092CE}"/>
          </ac:cxnSpMkLst>
        </pc:cxnChg>
      </pc:sldChg>
      <pc:sldChg chg="addSp delSp modSp add mod">
        <pc:chgData name="熊谷 渉" userId="b7a4e8598c9bd55e" providerId="LiveId" clId="{3519821A-8C71-4062-BC74-DD46901E6499}" dt="2023-01-29T10:06:42.802" v="6059" actId="1036"/>
        <pc:sldMkLst>
          <pc:docMk/>
          <pc:sldMk cId="1122342452" sldId="324"/>
        </pc:sldMkLst>
        <pc:spChg chg="add mod">
          <ac:chgData name="熊谷 渉" userId="b7a4e8598c9bd55e" providerId="LiveId" clId="{3519821A-8C71-4062-BC74-DD46901E6499}" dt="2023-01-29T10:01:29.634" v="5874"/>
          <ac:spMkLst>
            <pc:docMk/>
            <pc:sldMk cId="1122342452" sldId="324"/>
            <ac:spMk id="2" creationId="{579CB073-57A1-2B7A-B170-F17F4C1D61B7}"/>
          </ac:spMkLst>
        </pc:spChg>
        <pc:spChg chg="add del mod">
          <ac:chgData name="熊谷 渉" userId="b7a4e8598c9bd55e" providerId="LiveId" clId="{3519821A-8C71-4062-BC74-DD46901E6499}" dt="2023-01-29T10:01:22.024" v="5873"/>
          <ac:spMkLst>
            <pc:docMk/>
            <pc:sldMk cId="1122342452" sldId="324"/>
            <ac:spMk id="4" creationId="{951984B4-BAC0-4843-6178-3212BE41D61D}"/>
          </ac:spMkLst>
        </pc:spChg>
        <pc:spChg chg="mod">
          <ac:chgData name="熊谷 渉" userId="b7a4e8598c9bd55e" providerId="LiveId" clId="{3519821A-8C71-4062-BC74-DD46901E6499}" dt="2023-01-29T09:58:48.846" v="5808" actId="20577"/>
          <ac:spMkLst>
            <pc:docMk/>
            <pc:sldMk cId="1122342452" sldId="324"/>
            <ac:spMk id="5" creationId="{560C5BD5-1532-4087-ACF7-85710DC69FAA}"/>
          </ac:spMkLst>
        </pc:spChg>
        <pc:spChg chg="mod">
          <ac:chgData name="熊谷 渉" userId="b7a4e8598c9bd55e" providerId="LiveId" clId="{3519821A-8C71-4062-BC74-DD46901E6499}" dt="2023-01-29T10:06:42.802" v="6059" actId="1036"/>
          <ac:spMkLst>
            <pc:docMk/>
            <pc:sldMk cId="1122342452" sldId="324"/>
            <ac:spMk id="21" creationId="{8C62A49F-8CCD-4CD7-938F-B7FDBA817FD4}"/>
          </ac:spMkLst>
        </pc:spChg>
        <pc:spChg chg="del">
          <ac:chgData name="熊谷 渉" userId="b7a4e8598c9bd55e" providerId="LiveId" clId="{3519821A-8C71-4062-BC74-DD46901E6499}" dt="2023-01-29T10:00:15.112" v="5828" actId="478"/>
          <ac:spMkLst>
            <pc:docMk/>
            <pc:sldMk cId="1122342452" sldId="324"/>
            <ac:spMk id="38" creationId="{3C7E9A8E-9F0A-47D5-98EE-1EAEE20A23A4}"/>
          </ac:spMkLst>
        </pc:spChg>
      </pc:sldChg>
      <pc:sldChg chg="modSp mod modNotesTx">
        <pc:chgData name="熊谷 渉" userId="b7a4e8598c9bd55e" providerId="LiveId" clId="{3519821A-8C71-4062-BC74-DD46901E6499}" dt="2023-01-29T08:45:41.043" v="1554" actId="20577"/>
        <pc:sldMkLst>
          <pc:docMk/>
          <pc:sldMk cId="1686705607" sldId="352"/>
        </pc:sldMkLst>
        <pc:spChg chg="mod">
          <ac:chgData name="熊谷 渉" userId="b7a4e8598c9bd55e" providerId="LiveId" clId="{3519821A-8C71-4062-BC74-DD46901E6499}" dt="2023-01-29T08:43:50.314" v="1382" actId="20577"/>
          <ac:spMkLst>
            <pc:docMk/>
            <pc:sldMk cId="1686705607" sldId="352"/>
            <ac:spMk id="4" creationId="{0A8619FA-D0E4-46AF-8DAE-98E358F96603}"/>
          </ac:spMkLst>
        </pc:spChg>
      </pc:sldChg>
      <pc:sldChg chg="addSp modSp mod">
        <pc:chgData name="熊谷 渉" userId="b7a4e8598c9bd55e" providerId="LiveId" clId="{3519821A-8C71-4062-BC74-DD46901E6499}" dt="2023-01-29T08:07:14.530" v="810" actId="571"/>
        <pc:sldMkLst>
          <pc:docMk/>
          <pc:sldMk cId="3102599155" sldId="354"/>
        </pc:sldMkLst>
        <pc:spChg chg="add mod">
          <ac:chgData name="熊谷 渉" userId="b7a4e8598c9bd55e" providerId="LiveId" clId="{3519821A-8C71-4062-BC74-DD46901E6499}" dt="2023-01-29T08:07:14.530" v="810" actId="571"/>
          <ac:spMkLst>
            <pc:docMk/>
            <pc:sldMk cId="3102599155" sldId="354"/>
            <ac:spMk id="2" creationId="{E83C750A-08D6-BC8D-4855-42B62C5A4BE7}"/>
          </ac:spMkLst>
        </pc:spChg>
        <pc:spChg chg="add mod">
          <ac:chgData name="熊谷 渉" userId="b7a4e8598c9bd55e" providerId="LiveId" clId="{3519821A-8C71-4062-BC74-DD46901E6499}" dt="2023-01-29T08:07:14.530" v="810" actId="571"/>
          <ac:spMkLst>
            <pc:docMk/>
            <pc:sldMk cId="3102599155" sldId="354"/>
            <ac:spMk id="4" creationId="{898BAA4C-D92D-96F9-FC36-90C31A83045D}"/>
          </ac:spMkLst>
        </pc:spChg>
        <pc:spChg chg="mod">
          <ac:chgData name="熊谷 渉" userId="b7a4e8598c9bd55e" providerId="LiveId" clId="{3519821A-8C71-4062-BC74-DD46901E6499}" dt="2023-01-29T08:07:13.637" v="809" actId="1076"/>
          <ac:spMkLst>
            <pc:docMk/>
            <pc:sldMk cId="3102599155" sldId="354"/>
            <ac:spMk id="27" creationId="{F8748F71-ABFC-4595-A7C1-97EC78774201}"/>
          </ac:spMkLst>
        </pc:spChg>
      </pc:sldChg>
      <pc:sldChg chg="addSp delSp modSp add del mod">
        <pc:chgData name="熊谷 渉" userId="b7a4e8598c9bd55e" providerId="LiveId" clId="{3519821A-8C71-4062-BC74-DD46901E6499}" dt="2023-01-29T08:39:50.226" v="1028" actId="47"/>
        <pc:sldMkLst>
          <pc:docMk/>
          <pc:sldMk cId="1326659897" sldId="355"/>
        </pc:sldMkLst>
        <pc:spChg chg="add mod">
          <ac:chgData name="熊谷 渉" userId="b7a4e8598c9bd55e" providerId="LiveId" clId="{3519821A-8C71-4062-BC74-DD46901E6499}" dt="2023-01-29T07:05:45.526" v="7"/>
          <ac:spMkLst>
            <pc:docMk/>
            <pc:sldMk cId="1326659897" sldId="355"/>
            <ac:spMk id="2" creationId="{E4CBAFBB-B0B8-256A-C0AB-6D41D9966A29}"/>
          </ac:spMkLst>
        </pc:spChg>
        <pc:spChg chg="del">
          <ac:chgData name="熊谷 渉" userId="b7a4e8598c9bd55e" providerId="LiveId" clId="{3519821A-8C71-4062-BC74-DD46901E6499}" dt="2023-01-29T07:47:40.558" v="394" actId="478"/>
          <ac:spMkLst>
            <pc:docMk/>
            <pc:sldMk cId="1326659897" sldId="355"/>
            <ac:spMk id="6" creationId="{1F609DF4-3152-4D3E-9CA5-170D4BE14906}"/>
          </ac:spMkLst>
        </pc:spChg>
        <pc:spChg chg="add del mod">
          <ac:chgData name="熊谷 渉" userId="b7a4e8598c9bd55e" providerId="LiveId" clId="{3519821A-8C71-4062-BC74-DD46901E6499}" dt="2023-01-29T07:47:44.411" v="395" actId="478"/>
          <ac:spMkLst>
            <pc:docMk/>
            <pc:sldMk cId="1326659897" sldId="355"/>
            <ac:spMk id="7" creationId="{E2D4BC9A-C6C9-3F4D-5400-9B570EC14815}"/>
          </ac:spMkLst>
        </pc:spChg>
        <pc:spChg chg="add mod">
          <ac:chgData name="熊谷 渉" userId="b7a4e8598c9bd55e" providerId="LiveId" clId="{3519821A-8C71-4062-BC74-DD46901E6499}" dt="2023-01-29T07:47:50.098" v="396"/>
          <ac:spMkLst>
            <pc:docMk/>
            <pc:sldMk cId="1326659897" sldId="355"/>
            <ac:spMk id="8" creationId="{2A083A8D-74F4-2EBA-4A08-E7CEF668EE79}"/>
          </ac:spMkLst>
        </pc:spChg>
        <pc:spChg chg="mod">
          <ac:chgData name="熊谷 渉" userId="b7a4e8598c9bd55e" providerId="LiveId" clId="{3519821A-8C71-4062-BC74-DD46901E6499}" dt="2023-01-29T07:52:11.884" v="398" actId="1076"/>
          <ac:spMkLst>
            <pc:docMk/>
            <pc:sldMk cId="1326659897" sldId="355"/>
            <ac:spMk id="50" creationId="{FDA5DF97-D3CD-4AD0-8909-A4F6F83ACBB7}"/>
          </ac:spMkLst>
        </pc:spChg>
        <pc:spChg chg="mod">
          <ac:chgData name="熊谷 渉" userId="b7a4e8598c9bd55e" providerId="LiveId" clId="{3519821A-8C71-4062-BC74-DD46901E6499}" dt="2023-01-29T07:52:11.884" v="398" actId="1076"/>
          <ac:spMkLst>
            <pc:docMk/>
            <pc:sldMk cId="1326659897" sldId="355"/>
            <ac:spMk id="51" creationId="{8A6CCCF1-AA4E-48C2-A540-BFF434286145}"/>
          </ac:spMkLst>
        </pc:spChg>
        <pc:spChg chg="mod">
          <ac:chgData name="熊谷 渉" userId="b7a4e8598c9bd55e" providerId="LiveId" clId="{3519821A-8C71-4062-BC74-DD46901E6499}" dt="2023-01-29T07:52:11.884" v="398" actId="1076"/>
          <ac:spMkLst>
            <pc:docMk/>
            <pc:sldMk cId="1326659897" sldId="355"/>
            <ac:spMk id="52" creationId="{1BD2BF9B-641F-4E08-8B31-CD8CF68EF244}"/>
          </ac:spMkLst>
        </pc:spChg>
        <pc:spChg chg="mod">
          <ac:chgData name="熊谷 渉" userId="b7a4e8598c9bd55e" providerId="LiveId" clId="{3519821A-8C71-4062-BC74-DD46901E6499}" dt="2023-01-29T07:52:11.884" v="398" actId="1076"/>
          <ac:spMkLst>
            <pc:docMk/>
            <pc:sldMk cId="1326659897" sldId="355"/>
            <ac:spMk id="55" creationId="{13D89724-D17E-4C38-BE59-D731A0CB6F35}"/>
          </ac:spMkLst>
        </pc:spChg>
        <pc:spChg chg="mod">
          <ac:chgData name="熊谷 渉" userId="b7a4e8598c9bd55e" providerId="LiveId" clId="{3519821A-8C71-4062-BC74-DD46901E6499}" dt="2023-01-29T07:52:11.884" v="398" actId="1076"/>
          <ac:spMkLst>
            <pc:docMk/>
            <pc:sldMk cId="1326659897" sldId="355"/>
            <ac:spMk id="56" creationId="{BF98B117-03D8-4EBB-A122-03FEF7161065}"/>
          </ac:spMkLst>
        </pc:spChg>
        <pc:spChg chg="mod">
          <ac:chgData name="熊谷 渉" userId="b7a4e8598c9bd55e" providerId="LiveId" clId="{3519821A-8C71-4062-BC74-DD46901E6499}" dt="2023-01-29T07:52:11.884" v="398" actId="1076"/>
          <ac:spMkLst>
            <pc:docMk/>
            <pc:sldMk cId="1326659897" sldId="355"/>
            <ac:spMk id="57" creationId="{3ED7A75E-0E8D-44AA-893F-5D2E4D1F1631}"/>
          </ac:spMkLst>
        </pc:spChg>
        <pc:spChg chg="mod">
          <ac:chgData name="熊谷 渉" userId="b7a4e8598c9bd55e" providerId="LiveId" clId="{3519821A-8C71-4062-BC74-DD46901E6499}" dt="2023-01-29T07:52:11.884" v="398" actId="1076"/>
          <ac:spMkLst>
            <pc:docMk/>
            <pc:sldMk cId="1326659897" sldId="355"/>
            <ac:spMk id="58" creationId="{72CB4327-5B43-4ED8-963B-3EC465C9C949}"/>
          </ac:spMkLst>
        </pc:spChg>
        <pc:spChg chg="del mod">
          <ac:chgData name="熊谷 渉" userId="b7a4e8598c9bd55e" providerId="LiveId" clId="{3519821A-8C71-4062-BC74-DD46901E6499}" dt="2023-01-29T07:05:44.861" v="6" actId="478"/>
          <ac:spMkLst>
            <pc:docMk/>
            <pc:sldMk cId="1326659897" sldId="355"/>
            <ac:spMk id="60" creationId="{62F1ADEC-3CFF-4FFB-8F6E-E1E9355B5530}"/>
          </ac:spMkLst>
        </pc:spChg>
        <pc:spChg chg="mod">
          <ac:chgData name="熊谷 渉" userId="b7a4e8598c9bd55e" providerId="LiveId" clId="{3519821A-8C71-4062-BC74-DD46901E6499}" dt="2023-01-29T07:52:11.884" v="398" actId="1076"/>
          <ac:spMkLst>
            <pc:docMk/>
            <pc:sldMk cId="1326659897" sldId="355"/>
            <ac:spMk id="62" creationId="{348B99BB-9FA7-47A0-A95A-8240CA20C62C}"/>
          </ac:spMkLst>
        </pc:spChg>
        <pc:spChg chg="mod">
          <ac:chgData name="熊谷 渉" userId="b7a4e8598c9bd55e" providerId="LiveId" clId="{3519821A-8C71-4062-BC74-DD46901E6499}" dt="2023-01-29T07:52:11.884" v="398" actId="1076"/>
          <ac:spMkLst>
            <pc:docMk/>
            <pc:sldMk cId="1326659897" sldId="355"/>
            <ac:spMk id="65" creationId="{B2BB428C-61AA-46F0-B128-38B8BE8FA0FD}"/>
          </ac:spMkLst>
        </pc:spChg>
        <pc:spChg chg="mod">
          <ac:chgData name="熊谷 渉" userId="b7a4e8598c9bd55e" providerId="LiveId" clId="{3519821A-8C71-4062-BC74-DD46901E6499}" dt="2023-01-29T07:52:11.884" v="398" actId="1076"/>
          <ac:spMkLst>
            <pc:docMk/>
            <pc:sldMk cId="1326659897" sldId="355"/>
            <ac:spMk id="68" creationId="{923BE559-8560-4A20-8CE2-57AE8555701F}"/>
          </ac:spMkLst>
        </pc:spChg>
        <pc:spChg chg="mod">
          <ac:chgData name="熊谷 渉" userId="b7a4e8598c9bd55e" providerId="LiveId" clId="{3519821A-8C71-4062-BC74-DD46901E6499}" dt="2023-01-29T07:52:11.884" v="398" actId="1076"/>
          <ac:spMkLst>
            <pc:docMk/>
            <pc:sldMk cId="1326659897" sldId="355"/>
            <ac:spMk id="69" creationId="{B070D47D-A2D2-49EA-9929-0DDBEE1426EA}"/>
          </ac:spMkLst>
        </pc:spChg>
        <pc:spChg chg="mod">
          <ac:chgData name="熊谷 渉" userId="b7a4e8598c9bd55e" providerId="LiveId" clId="{3519821A-8C71-4062-BC74-DD46901E6499}" dt="2023-01-29T07:52:11.884" v="398" actId="1076"/>
          <ac:spMkLst>
            <pc:docMk/>
            <pc:sldMk cId="1326659897" sldId="355"/>
            <ac:spMk id="71" creationId="{94B0155C-939A-4BE4-9686-10BBBD7CD2CB}"/>
          </ac:spMkLst>
        </pc:spChg>
        <pc:spChg chg="mod">
          <ac:chgData name="熊谷 渉" userId="b7a4e8598c9bd55e" providerId="LiveId" clId="{3519821A-8C71-4062-BC74-DD46901E6499}" dt="2023-01-29T07:52:11.884" v="398" actId="1076"/>
          <ac:spMkLst>
            <pc:docMk/>
            <pc:sldMk cId="1326659897" sldId="355"/>
            <ac:spMk id="73" creationId="{7B0FA78E-0137-461C-B838-86E017EE2991}"/>
          </ac:spMkLst>
        </pc:spChg>
        <pc:spChg chg="mod">
          <ac:chgData name="熊谷 渉" userId="b7a4e8598c9bd55e" providerId="LiveId" clId="{3519821A-8C71-4062-BC74-DD46901E6499}" dt="2023-01-29T07:52:11.884" v="398" actId="1076"/>
          <ac:spMkLst>
            <pc:docMk/>
            <pc:sldMk cId="1326659897" sldId="355"/>
            <ac:spMk id="74" creationId="{0253B212-F560-498B-80AA-D2E5F5E57693}"/>
          </ac:spMkLst>
        </pc:spChg>
        <pc:spChg chg="mod">
          <ac:chgData name="熊谷 渉" userId="b7a4e8598c9bd55e" providerId="LiveId" clId="{3519821A-8C71-4062-BC74-DD46901E6499}" dt="2023-01-29T07:52:11.884" v="398" actId="1076"/>
          <ac:spMkLst>
            <pc:docMk/>
            <pc:sldMk cId="1326659897" sldId="355"/>
            <ac:spMk id="75" creationId="{618EAB1F-6367-4B9C-8D40-9415B4AC70E6}"/>
          </ac:spMkLst>
        </pc:spChg>
        <pc:spChg chg="mod">
          <ac:chgData name="熊谷 渉" userId="b7a4e8598c9bd55e" providerId="LiveId" clId="{3519821A-8C71-4062-BC74-DD46901E6499}" dt="2023-01-29T07:52:11.884" v="398" actId="1076"/>
          <ac:spMkLst>
            <pc:docMk/>
            <pc:sldMk cId="1326659897" sldId="355"/>
            <ac:spMk id="76" creationId="{1CD57E08-AA42-4EB9-8FB4-72215A247AB6}"/>
          </ac:spMkLst>
        </pc:spChg>
        <pc:spChg chg="mod">
          <ac:chgData name="熊谷 渉" userId="b7a4e8598c9bd55e" providerId="LiveId" clId="{3519821A-8C71-4062-BC74-DD46901E6499}" dt="2023-01-29T07:52:11.884" v="398" actId="1076"/>
          <ac:spMkLst>
            <pc:docMk/>
            <pc:sldMk cId="1326659897" sldId="355"/>
            <ac:spMk id="81" creationId="{562A59A8-B620-48C9-989B-41B2F5410850}"/>
          </ac:spMkLst>
        </pc:spChg>
        <pc:spChg chg="mod">
          <ac:chgData name="熊谷 渉" userId="b7a4e8598c9bd55e" providerId="LiveId" clId="{3519821A-8C71-4062-BC74-DD46901E6499}" dt="2023-01-29T07:52:11.884" v="398" actId="1076"/>
          <ac:spMkLst>
            <pc:docMk/>
            <pc:sldMk cId="1326659897" sldId="355"/>
            <ac:spMk id="88" creationId="{08F026C0-F007-45DF-B0DE-8332B85BA468}"/>
          </ac:spMkLst>
        </pc:spChg>
        <pc:spChg chg="mod">
          <ac:chgData name="熊谷 渉" userId="b7a4e8598c9bd55e" providerId="LiveId" clId="{3519821A-8C71-4062-BC74-DD46901E6499}" dt="2023-01-29T07:52:11.884" v="398" actId="1076"/>
          <ac:spMkLst>
            <pc:docMk/>
            <pc:sldMk cId="1326659897" sldId="355"/>
            <ac:spMk id="99" creationId="{CA757C07-E1F5-4E82-98B3-0C320C9371E0}"/>
          </ac:spMkLst>
        </pc:spChg>
        <pc:spChg chg="mod">
          <ac:chgData name="熊谷 渉" userId="b7a4e8598c9bd55e" providerId="LiveId" clId="{3519821A-8C71-4062-BC74-DD46901E6499}" dt="2023-01-29T07:52:11.884" v="398" actId="1076"/>
          <ac:spMkLst>
            <pc:docMk/>
            <pc:sldMk cId="1326659897" sldId="355"/>
            <ac:spMk id="102" creationId="{DDB7D82D-8C6A-4148-AB35-4AB451A77C05}"/>
          </ac:spMkLst>
        </pc:spChg>
        <pc:spChg chg="mod">
          <ac:chgData name="熊谷 渉" userId="b7a4e8598c9bd55e" providerId="LiveId" clId="{3519821A-8C71-4062-BC74-DD46901E6499}" dt="2023-01-29T07:52:11.884" v="398" actId="1076"/>
          <ac:spMkLst>
            <pc:docMk/>
            <pc:sldMk cId="1326659897" sldId="355"/>
            <ac:spMk id="104" creationId="{C5C96686-DEA2-4944-A357-9B6F1EDC6F2D}"/>
          </ac:spMkLst>
        </pc:spChg>
        <pc:spChg chg="mod">
          <ac:chgData name="熊谷 渉" userId="b7a4e8598c9bd55e" providerId="LiveId" clId="{3519821A-8C71-4062-BC74-DD46901E6499}" dt="2023-01-29T07:52:11.884" v="398" actId="1076"/>
          <ac:spMkLst>
            <pc:docMk/>
            <pc:sldMk cId="1326659897" sldId="355"/>
            <ac:spMk id="105" creationId="{7D5667C2-8C64-4072-94A2-710AAAF3280C}"/>
          </ac:spMkLst>
        </pc:spChg>
        <pc:spChg chg="mod">
          <ac:chgData name="熊谷 渉" userId="b7a4e8598c9bd55e" providerId="LiveId" clId="{3519821A-8C71-4062-BC74-DD46901E6499}" dt="2023-01-29T07:52:11.884" v="398" actId="1076"/>
          <ac:spMkLst>
            <pc:docMk/>
            <pc:sldMk cId="1326659897" sldId="355"/>
            <ac:spMk id="106" creationId="{6EE11913-6A9B-4F2A-8AA6-9545586AA44A}"/>
          </ac:spMkLst>
        </pc:spChg>
        <pc:spChg chg="mod">
          <ac:chgData name="熊谷 渉" userId="b7a4e8598c9bd55e" providerId="LiveId" clId="{3519821A-8C71-4062-BC74-DD46901E6499}" dt="2023-01-29T07:52:11.884" v="398" actId="1076"/>
          <ac:spMkLst>
            <pc:docMk/>
            <pc:sldMk cId="1326659897" sldId="355"/>
            <ac:spMk id="107" creationId="{78A24707-6714-441D-A53E-ED2C3D6BC1F2}"/>
          </ac:spMkLst>
        </pc:spChg>
        <pc:spChg chg="mod">
          <ac:chgData name="熊谷 渉" userId="b7a4e8598c9bd55e" providerId="LiveId" clId="{3519821A-8C71-4062-BC74-DD46901E6499}" dt="2023-01-29T07:52:11.884" v="398" actId="1076"/>
          <ac:spMkLst>
            <pc:docMk/>
            <pc:sldMk cId="1326659897" sldId="355"/>
            <ac:spMk id="108" creationId="{0A88B094-111B-4387-AE15-8B29299BC069}"/>
          </ac:spMkLst>
        </pc:spChg>
        <pc:cxnChg chg="mod">
          <ac:chgData name="熊谷 渉" userId="b7a4e8598c9bd55e" providerId="LiveId" clId="{3519821A-8C71-4062-BC74-DD46901E6499}" dt="2023-01-29T07:52:11.884" v="398" actId="1076"/>
          <ac:cxnSpMkLst>
            <pc:docMk/>
            <pc:sldMk cId="1326659897" sldId="355"/>
            <ac:cxnSpMk id="53" creationId="{FF5E9866-B6D2-46A4-9405-43A945DE2B4D}"/>
          </ac:cxnSpMkLst>
        </pc:cxnChg>
        <pc:cxnChg chg="mod">
          <ac:chgData name="熊谷 渉" userId="b7a4e8598c9bd55e" providerId="LiveId" clId="{3519821A-8C71-4062-BC74-DD46901E6499}" dt="2023-01-29T07:52:11.884" v="398" actId="1076"/>
          <ac:cxnSpMkLst>
            <pc:docMk/>
            <pc:sldMk cId="1326659897" sldId="355"/>
            <ac:cxnSpMk id="54" creationId="{228BD4D7-190F-4516-BD0B-0F85FC405BDA}"/>
          </ac:cxnSpMkLst>
        </pc:cxnChg>
        <pc:cxnChg chg="mod">
          <ac:chgData name="熊谷 渉" userId="b7a4e8598c9bd55e" providerId="LiveId" clId="{3519821A-8C71-4062-BC74-DD46901E6499}" dt="2023-01-29T07:52:11.884" v="398" actId="1076"/>
          <ac:cxnSpMkLst>
            <pc:docMk/>
            <pc:sldMk cId="1326659897" sldId="355"/>
            <ac:cxnSpMk id="59" creationId="{8A7B708D-E461-4BCC-82E9-0B8EDB24AD61}"/>
          </ac:cxnSpMkLst>
        </pc:cxnChg>
        <pc:cxnChg chg="mod">
          <ac:chgData name="熊谷 渉" userId="b7a4e8598c9bd55e" providerId="LiveId" clId="{3519821A-8C71-4062-BC74-DD46901E6499}" dt="2023-01-29T07:52:11.884" v="398" actId="1076"/>
          <ac:cxnSpMkLst>
            <pc:docMk/>
            <pc:sldMk cId="1326659897" sldId="355"/>
            <ac:cxnSpMk id="63" creationId="{4CC23088-962C-480B-A1AB-C3311204616D}"/>
          </ac:cxnSpMkLst>
        </pc:cxnChg>
      </pc:sldChg>
      <pc:sldChg chg="add del">
        <pc:chgData name="熊谷 渉" userId="b7a4e8598c9bd55e" providerId="LiveId" clId="{3519821A-8C71-4062-BC74-DD46901E6499}" dt="2023-01-29T08:39:36.296" v="1027" actId="47"/>
        <pc:sldMkLst>
          <pc:docMk/>
          <pc:sldMk cId="3018858590" sldId="356"/>
        </pc:sldMkLst>
      </pc:sldChg>
      <pc:sldChg chg="addSp delSp modSp add del mod">
        <pc:chgData name="熊谷 渉" userId="b7a4e8598c9bd55e" providerId="LiveId" clId="{3519821A-8C71-4062-BC74-DD46901E6499}" dt="2023-01-29T08:34:05.172" v="980" actId="47"/>
        <pc:sldMkLst>
          <pc:docMk/>
          <pc:sldMk cId="202722274" sldId="357"/>
        </pc:sldMkLst>
        <pc:spChg chg="add del mod">
          <ac:chgData name="熊谷 渉" userId="b7a4e8598c9bd55e" providerId="LiveId" clId="{3519821A-8C71-4062-BC74-DD46901E6499}" dt="2023-01-29T08:30:31.892" v="938" actId="478"/>
          <ac:spMkLst>
            <pc:docMk/>
            <pc:sldMk cId="202722274" sldId="357"/>
            <ac:spMk id="7" creationId="{B0771CAF-C2FC-8EC1-77BB-AE58E46A7748}"/>
          </ac:spMkLst>
        </pc:spChg>
        <pc:spChg chg="add mod">
          <ac:chgData name="熊谷 渉" userId="b7a4e8598c9bd55e" providerId="LiveId" clId="{3519821A-8C71-4062-BC74-DD46901E6499}" dt="2023-01-29T08:30:32.651" v="939"/>
          <ac:spMkLst>
            <pc:docMk/>
            <pc:sldMk cId="202722274" sldId="357"/>
            <ac:spMk id="8" creationId="{51D617CD-F52A-2948-C883-7944089681E9}"/>
          </ac:spMkLst>
        </pc:spChg>
        <pc:spChg chg="add del mod">
          <ac:chgData name="熊谷 渉" userId="b7a4e8598c9bd55e" providerId="LiveId" clId="{3519821A-8C71-4062-BC74-DD46901E6499}" dt="2023-01-29T08:30:45.838" v="942" actId="478"/>
          <ac:spMkLst>
            <pc:docMk/>
            <pc:sldMk cId="202722274" sldId="357"/>
            <ac:spMk id="9" creationId="{584CD0F5-1838-58C9-862F-8E7688A3F412}"/>
          </ac:spMkLst>
        </pc:spChg>
        <pc:spChg chg="del">
          <ac:chgData name="熊谷 渉" userId="b7a4e8598c9bd55e" providerId="LiveId" clId="{3519821A-8C71-4062-BC74-DD46901E6499}" dt="2023-01-29T08:30:30.345" v="937" actId="478"/>
          <ac:spMkLst>
            <pc:docMk/>
            <pc:sldMk cId="202722274" sldId="357"/>
            <ac:spMk id="88" creationId="{F39F9667-CF92-41F7-91E7-11DF46EA49EF}"/>
          </ac:spMkLst>
        </pc:spChg>
      </pc:sldChg>
      <pc:sldChg chg="addSp delSp modSp add mod modNotesTx">
        <pc:chgData name="熊谷 渉" userId="b7a4e8598c9bd55e" providerId="LiveId" clId="{3519821A-8C71-4062-BC74-DD46901E6499}" dt="2023-01-29T09:59:09.776" v="5810" actId="20577"/>
        <pc:sldMkLst>
          <pc:docMk/>
          <pc:sldMk cId="2024954131" sldId="358"/>
        </pc:sldMkLst>
        <pc:spChg chg="del">
          <ac:chgData name="熊谷 渉" userId="b7a4e8598c9bd55e" providerId="LiveId" clId="{3519821A-8C71-4062-BC74-DD46901E6499}" dt="2023-01-29T08:33:07.822" v="947" actId="478"/>
          <ac:spMkLst>
            <pc:docMk/>
            <pc:sldMk cId="2024954131" sldId="358"/>
            <ac:spMk id="2" creationId="{4044683C-9303-48A1-E5D7-51956EAF88EC}"/>
          </ac:spMkLst>
        </pc:spChg>
        <pc:spChg chg="del">
          <ac:chgData name="熊谷 渉" userId="b7a4e8598c9bd55e" providerId="LiveId" clId="{3519821A-8C71-4062-BC74-DD46901E6499}" dt="2023-01-29T08:33:07.822" v="947" actId="478"/>
          <ac:spMkLst>
            <pc:docMk/>
            <pc:sldMk cId="2024954131" sldId="358"/>
            <ac:spMk id="4" creationId="{B7E7E0E4-753E-4956-8B6D-772267AD2664}"/>
          </ac:spMkLst>
        </pc:spChg>
        <pc:spChg chg="mod">
          <ac:chgData name="熊谷 渉" userId="b7a4e8598c9bd55e" providerId="LiveId" clId="{3519821A-8C71-4062-BC74-DD46901E6499}" dt="2023-01-29T09:59:09.776" v="5810" actId="20577"/>
          <ac:spMkLst>
            <pc:docMk/>
            <pc:sldMk cId="2024954131" sldId="358"/>
            <ac:spMk id="5" creationId="{560C5BD5-1532-4087-ACF7-85710DC69FAA}"/>
          </ac:spMkLst>
        </pc:spChg>
        <pc:spChg chg="mod">
          <ac:chgData name="熊谷 渉" userId="b7a4e8598c9bd55e" providerId="LiveId" clId="{3519821A-8C71-4062-BC74-DD46901E6499}" dt="2023-01-29T08:39:09.432" v="1025" actId="403"/>
          <ac:spMkLst>
            <pc:docMk/>
            <pc:sldMk cId="2024954131" sldId="358"/>
            <ac:spMk id="6" creationId="{1F609DF4-3152-4D3E-9CA5-170D4BE14906}"/>
          </ac:spMkLst>
        </pc:spChg>
        <pc:spChg chg="del">
          <ac:chgData name="熊谷 渉" userId="b7a4e8598c9bd55e" providerId="LiveId" clId="{3519821A-8C71-4062-BC74-DD46901E6499}" dt="2023-01-29T08:33:07.822" v="947" actId="478"/>
          <ac:spMkLst>
            <pc:docMk/>
            <pc:sldMk cId="2024954131" sldId="358"/>
            <ac:spMk id="7" creationId="{DF5AA0C7-ADFA-1728-AC3D-C245965199CF}"/>
          </ac:spMkLst>
        </pc:spChg>
        <pc:spChg chg="del">
          <ac:chgData name="熊谷 渉" userId="b7a4e8598c9bd55e" providerId="LiveId" clId="{3519821A-8C71-4062-BC74-DD46901E6499}" dt="2023-01-29T08:33:07.822" v="947" actId="478"/>
          <ac:spMkLst>
            <pc:docMk/>
            <pc:sldMk cId="2024954131" sldId="358"/>
            <ac:spMk id="8" creationId="{CBD13782-D1D8-9AD1-5782-5D9E7BCA9430}"/>
          </ac:spMkLst>
        </pc:spChg>
        <pc:spChg chg="del">
          <ac:chgData name="熊谷 渉" userId="b7a4e8598c9bd55e" providerId="LiveId" clId="{3519821A-8C71-4062-BC74-DD46901E6499}" dt="2023-01-29T08:33:07.822" v="947" actId="478"/>
          <ac:spMkLst>
            <pc:docMk/>
            <pc:sldMk cId="2024954131" sldId="358"/>
            <ac:spMk id="9" creationId="{35501BBA-935B-49C2-8357-E8D9E6BE1E26}"/>
          </ac:spMkLst>
        </pc:spChg>
        <pc:spChg chg="add mod">
          <ac:chgData name="熊谷 渉" userId="b7a4e8598c9bd55e" providerId="LiveId" clId="{3519821A-8C71-4062-BC74-DD46901E6499}" dt="2023-01-29T08:36:45.605" v="1012" actId="20577"/>
          <ac:spMkLst>
            <pc:docMk/>
            <pc:sldMk cId="2024954131" sldId="358"/>
            <ac:spMk id="10" creationId="{5952D48D-5FF1-2018-235A-0DAE8AA60894}"/>
          </ac:spMkLst>
        </pc:spChg>
        <pc:spChg chg="add mod">
          <ac:chgData name="熊谷 渉" userId="b7a4e8598c9bd55e" providerId="LiveId" clId="{3519821A-8C71-4062-BC74-DD46901E6499}" dt="2023-01-29T08:37:39.822" v="1014" actId="403"/>
          <ac:spMkLst>
            <pc:docMk/>
            <pc:sldMk cId="2024954131" sldId="358"/>
            <ac:spMk id="11" creationId="{F3F3687E-907C-BF9C-5F65-073A327EEC77}"/>
          </ac:spMkLst>
        </pc:spChg>
        <pc:spChg chg="del">
          <ac:chgData name="熊谷 渉" userId="b7a4e8598c9bd55e" providerId="LiveId" clId="{3519821A-8C71-4062-BC74-DD46901E6499}" dt="2023-01-29T08:33:07.822" v="947" actId="478"/>
          <ac:spMkLst>
            <pc:docMk/>
            <pc:sldMk cId="2024954131" sldId="358"/>
            <ac:spMk id="15" creationId="{D539CEC7-5453-4C25-B58E-74BA7CF2B2A0}"/>
          </ac:spMkLst>
        </pc:spChg>
        <pc:spChg chg="del">
          <ac:chgData name="熊谷 渉" userId="b7a4e8598c9bd55e" providerId="LiveId" clId="{3519821A-8C71-4062-BC74-DD46901E6499}" dt="2023-01-29T08:33:07.822" v="947" actId="478"/>
          <ac:spMkLst>
            <pc:docMk/>
            <pc:sldMk cId="2024954131" sldId="358"/>
            <ac:spMk id="16" creationId="{9D973339-E49A-442B-BD70-A8C3034A7BFA}"/>
          </ac:spMkLst>
        </pc:spChg>
        <pc:spChg chg="del">
          <ac:chgData name="熊谷 渉" userId="b7a4e8598c9bd55e" providerId="LiveId" clId="{3519821A-8C71-4062-BC74-DD46901E6499}" dt="2023-01-29T08:33:07.822" v="947" actId="478"/>
          <ac:spMkLst>
            <pc:docMk/>
            <pc:sldMk cId="2024954131" sldId="358"/>
            <ac:spMk id="17" creationId="{861652E1-0217-49EF-AF0C-FAEE30BB1D72}"/>
          </ac:spMkLst>
        </pc:spChg>
        <pc:spChg chg="del">
          <ac:chgData name="熊谷 渉" userId="b7a4e8598c9bd55e" providerId="LiveId" clId="{3519821A-8C71-4062-BC74-DD46901E6499}" dt="2023-01-29T08:33:07.822" v="947" actId="478"/>
          <ac:spMkLst>
            <pc:docMk/>
            <pc:sldMk cId="2024954131" sldId="358"/>
            <ac:spMk id="18" creationId="{8DE87013-A320-45AE-9FE0-3179B97794E6}"/>
          </ac:spMkLst>
        </pc:spChg>
        <pc:spChg chg="del">
          <ac:chgData name="熊谷 渉" userId="b7a4e8598c9bd55e" providerId="LiveId" clId="{3519821A-8C71-4062-BC74-DD46901E6499}" dt="2023-01-29T08:33:07.822" v="947" actId="478"/>
          <ac:spMkLst>
            <pc:docMk/>
            <pc:sldMk cId="2024954131" sldId="358"/>
            <ac:spMk id="20" creationId="{2CCD820A-7BD1-4FC2-A11C-C082D0F22AAA}"/>
          </ac:spMkLst>
        </pc:spChg>
        <pc:spChg chg="del">
          <ac:chgData name="熊谷 渉" userId="b7a4e8598c9bd55e" providerId="LiveId" clId="{3519821A-8C71-4062-BC74-DD46901E6499}" dt="2023-01-29T08:33:07.822" v="947" actId="478"/>
          <ac:spMkLst>
            <pc:docMk/>
            <pc:sldMk cId="2024954131" sldId="358"/>
            <ac:spMk id="21" creationId="{6AC3D667-4061-4171-8B13-55C471739259}"/>
          </ac:spMkLst>
        </pc:spChg>
        <pc:spChg chg="add mod">
          <ac:chgData name="熊谷 渉" userId="b7a4e8598c9bd55e" providerId="LiveId" clId="{3519821A-8C71-4062-BC74-DD46901E6499}" dt="2023-01-29T08:33:59.452" v="979" actId="1036"/>
          <ac:spMkLst>
            <pc:docMk/>
            <pc:sldMk cId="2024954131" sldId="358"/>
            <ac:spMk id="23" creationId="{E33104C1-D413-BA19-9CD7-1F47665ED18D}"/>
          </ac:spMkLst>
        </pc:spChg>
        <pc:spChg chg="del">
          <ac:chgData name="熊谷 渉" userId="b7a4e8598c9bd55e" providerId="LiveId" clId="{3519821A-8C71-4062-BC74-DD46901E6499}" dt="2023-01-29T08:33:07.822" v="947" actId="478"/>
          <ac:spMkLst>
            <pc:docMk/>
            <pc:sldMk cId="2024954131" sldId="358"/>
            <ac:spMk id="24" creationId="{3C5ECCF7-2E94-4C69-B3A8-73384F647A0E}"/>
          </ac:spMkLst>
        </pc:spChg>
        <pc:spChg chg="add mod">
          <ac:chgData name="熊谷 渉" userId="b7a4e8598c9bd55e" providerId="LiveId" clId="{3519821A-8C71-4062-BC74-DD46901E6499}" dt="2023-01-29T08:33:59.452" v="979" actId="1036"/>
          <ac:spMkLst>
            <pc:docMk/>
            <pc:sldMk cId="2024954131" sldId="358"/>
            <ac:spMk id="26" creationId="{B63A9C48-AE43-3CEC-4B4F-A250D0FF5883}"/>
          </ac:spMkLst>
        </pc:spChg>
        <pc:spChg chg="add mod">
          <ac:chgData name="熊谷 渉" userId="b7a4e8598c9bd55e" providerId="LiveId" clId="{3519821A-8C71-4062-BC74-DD46901E6499}" dt="2023-01-29T08:33:59.452" v="979" actId="1036"/>
          <ac:spMkLst>
            <pc:docMk/>
            <pc:sldMk cId="2024954131" sldId="358"/>
            <ac:spMk id="27" creationId="{F5B17D44-0E61-DB92-EDBF-2036DEC8BE16}"/>
          </ac:spMkLst>
        </pc:spChg>
        <pc:spChg chg="add mod">
          <ac:chgData name="熊谷 渉" userId="b7a4e8598c9bd55e" providerId="LiveId" clId="{3519821A-8C71-4062-BC74-DD46901E6499}" dt="2023-01-29T08:33:59.452" v="979" actId="1036"/>
          <ac:spMkLst>
            <pc:docMk/>
            <pc:sldMk cId="2024954131" sldId="358"/>
            <ac:spMk id="28" creationId="{45E1CD20-B2FA-1106-8A25-64C407B80B5B}"/>
          </ac:spMkLst>
        </pc:spChg>
        <pc:spChg chg="add mod">
          <ac:chgData name="熊谷 渉" userId="b7a4e8598c9bd55e" providerId="LiveId" clId="{3519821A-8C71-4062-BC74-DD46901E6499}" dt="2023-01-29T08:33:59.452" v="979" actId="1036"/>
          <ac:spMkLst>
            <pc:docMk/>
            <pc:sldMk cId="2024954131" sldId="358"/>
            <ac:spMk id="30" creationId="{00F8AF3E-9A65-023E-F903-83FA935C6F58}"/>
          </ac:spMkLst>
        </pc:spChg>
        <pc:spChg chg="add mod">
          <ac:chgData name="熊谷 渉" userId="b7a4e8598c9bd55e" providerId="LiveId" clId="{3519821A-8C71-4062-BC74-DD46901E6499}" dt="2023-01-29T08:33:59.452" v="979" actId="1036"/>
          <ac:spMkLst>
            <pc:docMk/>
            <pc:sldMk cId="2024954131" sldId="358"/>
            <ac:spMk id="31" creationId="{474D6B29-F16E-65A5-E5FF-878E9A0F09E3}"/>
          </ac:spMkLst>
        </pc:spChg>
        <pc:spChg chg="del">
          <ac:chgData name="熊谷 渉" userId="b7a4e8598c9bd55e" providerId="LiveId" clId="{3519821A-8C71-4062-BC74-DD46901E6499}" dt="2023-01-29T08:33:07.822" v="947" actId="478"/>
          <ac:spMkLst>
            <pc:docMk/>
            <pc:sldMk cId="2024954131" sldId="358"/>
            <ac:spMk id="32" creationId="{8F4CE000-44DC-4685-8A60-117C3AEF16D0}"/>
          </ac:spMkLst>
        </pc:spChg>
        <pc:spChg chg="add mod">
          <ac:chgData name="熊谷 渉" userId="b7a4e8598c9bd55e" providerId="LiveId" clId="{3519821A-8C71-4062-BC74-DD46901E6499}" dt="2023-01-29T08:33:59.452" v="979" actId="1036"/>
          <ac:spMkLst>
            <pc:docMk/>
            <pc:sldMk cId="2024954131" sldId="358"/>
            <ac:spMk id="33" creationId="{553C9876-D418-8013-4CA4-6A19C6DD46FA}"/>
          </ac:spMkLst>
        </pc:spChg>
        <pc:spChg chg="add mod">
          <ac:chgData name="熊谷 渉" userId="b7a4e8598c9bd55e" providerId="LiveId" clId="{3519821A-8C71-4062-BC74-DD46901E6499}" dt="2023-01-29T08:33:59.452" v="979" actId="1036"/>
          <ac:spMkLst>
            <pc:docMk/>
            <pc:sldMk cId="2024954131" sldId="358"/>
            <ac:spMk id="34" creationId="{F60940BF-BFC8-1BF0-B95F-2BB39A97AF91}"/>
          </ac:spMkLst>
        </pc:spChg>
        <pc:spChg chg="add mod">
          <ac:chgData name="熊谷 渉" userId="b7a4e8598c9bd55e" providerId="LiveId" clId="{3519821A-8C71-4062-BC74-DD46901E6499}" dt="2023-01-29T08:33:59.452" v="979" actId="1036"/>
          <ac:spMkLst>
            <pc:docMk/>
            <pc:sldMk cId="2024954131" sldId="358"/>
            <ac:spMk id="35" creationId="{41B97BA2-5A7E-100C-B572-DE69A2637D09}"/>
          </ac:spMkLst>
        </pc:spChg>
        <pc:spChg chg="del">
          <ac:chgData name="熊谷 渉" userId="b7a4e8598c9bd55e" providerId="LiveId" clId="{3519821A-8C71-4062-BC74-DD46901E6499}" dt="2023-01-29T08:33:07.822" v="947" actId="478"/>
          <ac:spMkLst>
            <pc:docMk/>
            <pc:sldMk cId="2024954131" sldId="358"/>
            <ac:spMk id="36" creationId="{7EBFEFE4-FE8F-4014-A573-693D6D619060}"/>
          </ac:spMkLst>
        </pc:spChg>
        <pc:spChg chg="del">
          <ac:chgData name="熊谷 渉" userId="b7a4e8598c9bd55e" providerId="LiveId" clId="{3519821A-8C71-4062-BC74-DD46901E6499}" dt="2023-01-29T08:33:07.822" v="947" actId="478"/>
          <ac:spMkLst>
            <pc:docMk/>
            <pc:sldMk cId="2024954131" sldId="358"/>
            <ac:spMk id="37" creationId="{FDA21DED-5A9E-451C-A1B5-44751791EB84}"/>
          </ac:spMkLst>
        </pc:spChg>
        <pc:spChg chg="del">
          <ac:chgData name="熊谷 渉" userId="b7a4e8598c9bd55e" providerId="LiveId" clId="{3519821A-8C71-4062-BC74-DD46901E6499}" dt="2023-01-29T08:33:07.822" v="947" actId="478"/>
          <ac:spMkLst>
            <pc:docMk/>
            <pc:sldMk cId="2024954131" sldId="358"/>
            <ac:spMk id="38" creationId="{FF12E881-4939-42D1-A889-4443D2E01AC5}"/>
          </ac:spMkLst>
        </pc:spChg>
        <pc:spChg chg="del">
          <ac:chgData name="熊谷 渉" userId="b7a4e8598c9bd55e" providerId="LiveId" clId="{3519821A-8C71-4062-BC74-DD46901E6499}" dt="2023-01-29T08:33:07.822" v="947" actId="478"/>
          <ac:spMkLst>
            <pc:docMk/>
            <pc:sldMk cId="2024954131" sldId="358"/>
            <ac:spMk id="39" creationId="{E0DED757-5143-4B02-8E98-D4857AAC6C5F}"/>
          </ac:spMkLst>
        </pc:spChg>
        <pc:spChg chg="del">
          <ac:chgData name="熊谷 渉" userId="b7a4e8598c9bd55e" providerId="LiveId" clId="{3519821A-8C71-4062-BC74-DD46901E6499}" dt="2023-01-29T08:33:07.822" v="947" actId="478"/>
          <ac:spMkLst>
            <pc:docMk/>
            <pc:sldMk cId="2024954131" sldId="358"/>
            <ac:spMk id="40" creationId="{427CE4BE-49FA-4749-97CC-48CD9D054E05}"/>
          </ac:spMkLst>
        </pc:spChg>
        <pc:spChg chg="del">
          <ac:chgData name="熊谷 渉" userId="b7a4e8598c9bd55e" providerId="LiveId" clId="{3519821A-8C71-4062-BC74-DD46901E6499}" dt="2023-01-29T08:33:07.822" v="947" actId="478"/>
          <ac:spMkLst>
            <pc:docMk/>
            <pc:sldMk cId="2024954131" sldId="358"/>
            <ac:spMk id="41" creationId="{163D0E94-4915-4668-A0AC-F4864F90EC5D}"/>
          </ac:spMkLst>
        </pc:spChg>
        <pc:spChg chg="del">
          <ac:chgData name="熊谷 渉" userId="b7a4e8598c9bd55e" providerId="LiveId" clId="{3519821A-8C71-4062-BC74-DD46901E6499}" dt="2023-01-29T08:33:07.822" v="947" actId="478"/>
          <ac:spMkLst>
            <pc:docMk/>
            <pc:sldMk cId="2024954131" sldId="358"/>
            <ac:spMk id="42" creationId="{6B8CDD79-010C-421E-BE6C-17BBA5B450F4}"/>
          </ac:spMkLst>
        </pc:spChg>
        <pc:spChg chg="del">
          <ac:chgData name="熊谷 渉" userId="b7a4e8598c9bd55e" providerId="LiveId" clId="{3519821A-8C71-4062-BC74-DD46901E6499}" dt="2023-01-29T08:33:07.822" v="947" actId="478"/>
          <ac:spMkLst>
            <pc:docMk/>
            <pc:sldMk cId="2024954131" sldId="358"/>
            <ac:spMk id="43" creationId="{F53136A2-94AE-43D4-B33E-EF57401E592D}"/>
          </ac:spMkLst>
        </pc:spChg>
        <pc:spChg chg="del">
          <ac:chgData name="熊谷 渉" userId="b7a4e8598c9bd55e" providerId="LiveId" clId="{3519821A-8C71-4062-BC74-DD46901E6499}" dt="2023-01-29T08:33:07.822" v="947" actId="478"/>
          <ac:spMkLst>
            <pc:docMk/>
            <pc:sldMk cId="2024954131" sldId="358"/>
            <ac:spMk id="44" creationId="{A84E23DB-8C77-4FCD-9435-34A95C7786B5}"/>
          </ac:spMkLst>
        </pc:spChg>
        <pc:spChg chg="del">
          <ac:chgData name="熊谷 渉" userId="b7a4e8598c9bd55e" providerId="LiveId" clId="{3519821A-8C71-4062-BC74-DD46901E6499}" dt="2023-01-29T08:33:07.822" v="947" actId="478"/>
          <ac:spMkLst>
            <pc:docMk/>
            <pc:sldMk cId="2024954131" sldId="358"/>
            <ac:spMk id="45" creationId="{AD8C1BA6-DB7B-49A4-AED5-732ECDF57FAE}"/>
          </ac:spMkLst>
        </pc:spChg>
        <pc:spChg chg="del">
          <ac:chgData name="熊谷 渉" userId="b7a4e8598c9bd55e" providerId="LiveId" clId="{3519821A-8C71-4062-BC74-DD46901E6499}" dt="2023-01-29T08:33:07.822" v="947" actId="478"/>
          <ac:spMkLst>
            <pc:docMk/>
            <pc:sldMk cId="2024954131" sldId="358"/>
            <ac:spMk id="46" creationId="{D0B4D0E2-0B2C-463C-B6F4-7D2EF00A7B0F}"/>
          </ac:spMkLst>
        </pc:spChg>
        <pc:spChg chg="add mod">
          <ac:chgData name="熊谷 渉" userId="b7a4e8598c9bd55e" providerId="LiveId" clId="{3519821A-8C71-4062-BC74-DD46901E6499}" dt="2023-01-29T08:33:59.452" v="979" actId="1036"/>
          <ac:spMkLst>
            <pc:docMk/>
            <pc:sldMk cId="2024954131" sldId="358"/>
            <ac:spMk id="47" creationId="{DC723540-2D3A-67E5-EF27-7EBE2689907A}"/>
          </ac:spMkLst>
        </pc:spChg>
        <pc:spChg chg="del">
          <ac:chgData name="熊谷 渉" userId="b7a4e8598c9bd55e" providerId="LiveId" clId="{3519821A-8C71-4062-BC74-DD46901E6499}" dt="2023-01-29T08:33:07.822" v="947" actId="478"/>
          <ac:spMkLst>
            <pc:docMk/>
            <pc:sldMk cId="2024954131" sldId="358"/>
            <ac:spMk id="48" creationId="{AE03510A-7FFE-4F25-8AD4-1C823ECD850E}"/>
          </ac:spMkLst>
        </pc:spChg>
        <pc:spChg chg="del">
          <ac:chgData name="熊谷 渉" userId="b7a4e8598c9bd55e" providerId="LiveId" clId="{3519821A-8C71-4062-BC74-DD46901E6499}" dt="2023-01-29T08:33:07.822" v="947" actId="478"/>
          <ac:spMkLst>
            <pc:docMk/>
            <pc:sldMk cId="2024954131" sldId="358"/>
            <ac:spMk id="49" creationId="{6C160C7B-3673-4820-BE0C-726FDE774561}"/>
          </ac:spMkLst>
        </pc:spChg>
        <pc:spChg chg="del">
          <ac:chgData name="熊谷 渉" userId="b7a4e8598c9bd55e" providerId="LiveId" clId="{3519821A-8C71-4062-BC74-DD46901E6499}" dt="2023-01-29T08:33:07.822" v="947" actId="478"/>
          <ac:spMkLst>
            <pc:docMk/>
            <pc:sldMk cId="2024954131" sldId="358"/>
            <ac:spMk id="50" creationId="{D2A7FA27-2B47-41BB-8062-01A7B7516A8C}"/>
          </ac:spMkLst>
        </pc:spChg>
        <pc:spChg chg="del">
          <ac:chgData name="熊谷 渉" userId="b7a4e8598c9bd55e" providerId="LiveId" clId="{3519821A-8C71-4062-BC74-DD46901E6499}" dt="2023-01-29T08:33:07.822" v="947" actId="478"/>
          <ac:spMkLst>
            <pc:docMk/>
            <pc:sldMk cId="2024954131" sldId="358"/>
            <ac:spMk id="51" creationId="{F2EF95BD-7CDF-4627-B7AF-87CE576CDDAD}"/>
          </ac:spMkLst>
        </pc:spChg>
        <pc:spChg chg="add mod">
          <ac:chgData name="熊谷 渉" userId="b7a4e8598c9bd55e" providerId="LiveId" clId="{3519821A-8C71-4062-BC74-DD46901E6499}" dt="2023-01-29T08:33:59.452" v="979" actId="1036"/>
          <ac:spMkLst>
            <pc:docMk/>
            <pc:sldMk cId="2024954131" sldId="358"/>
            <ac:spMk id="53" creationId="{768C3689-453E-4AC9-9541-476562EDA4BD}"/>
          </ac:spMkLst>
        </pc:spChg>
        <pc:spChg chg="add mod">
          <ac:chgData name="熊谷 渉" userId="b7a4e8598c9bd55e" providerId="LiveId" clId="{3519821A-8C71-4062-BC74-DD46901E6499}" dt="2023-01-29T08:33:59.452" v="979" actId="1036"/>
          <ac:spMkLst>
            <pc:docMk/>
            <pc:sldMk cId="2024954131" sldId="358"/>
            <ac:spMk id="54" creationId="{55DA7754-4170-42E8-07E5-A93060526CD5}"/>
          </ac:spMkLst>
        </pc:spChg>
        <pc:spChg chg="add mod">
          <ac:chgData name="熊谷 渉" userId="b7a4e8598c9bd55e" providerId="LiveId" clId="{3519821A-8C71-4062-BC74-DD46901E6499}" dt="2023-01-29T08:38:03.206" v="1021" actId="1036"/>
          <ac:spMkLst>
            <pc:docMk/>
            <pc:sldMk cId="2024954131" sldId="358"/>
            <ac:spMk id="55" creationId="{F3DE3DC3-A58A-6818-1805-9AB0C82E4F05}"/>
          </ac:spMkLst>
        </pc:spChg>
        <pc:spChg chg="del">
          <ac:chgData name="熊谷 渉" userId="b7a4e8598c9bd55e" providerId="LiveId" clId="{3519821A-8C71-4062-BC74-DD46901E6499}" dt="2023-01-29T08:33:07.822" v="947" actId="478"/>
          <ac:spMkLst>
            <pc:docMk/>
            <pc:sldMk cId="2024954131" sldId="358"/>
            <ac:spMk id="57" creationId="{BD6F05CC-5CCB-4A60-B40F-F841D23CD4BA}"/>
          </ac:spMkLst>
        </pc:spChg>
        <pc:spChg chg="del">
          <ac:chgData name="熊谷 渉" userId="b7a4e8598c9bd55e" providerId="LiveId" clId="{3519821A-8C71-4062-BC74-DD46901E6499}" dt="2023-01-29T08:33:07.822" v="947" actId="478"/>
          <ac:spMkLst>
            <pc:docMk/>
            <pc:sldMk cId="2024954131" sldId="358"/>
            <ac:spMk id="58" creationId="{E1159627-850F-4ACE-B093-BBE7BAC686A9}"/>
          </ac:spMkLst>
        </pc:spChg>
        <pc:spChg chg="add mod">
          <ac:chgData name="熊谷 渉" userId="b7a4e8598c9bd55e" providerId="LiveId" clId="{3519821A-8C71-4062-BC74-DD46901E6499}" dt="2023-01-29T08:33:59.452" v="979" actId="1036"/>
          <ac:spMkLst>
            <pc:docMk/>
            <pc:sldMk cId="2024954131" sldId="358"/>
            <ac:spMk id="59" creationId="{361CB914-E5B6-6E52-4129-4B71D6A47BDF}"/>
          </ac:spMkLst>
        </pc:spChg>
        <pc:spChg chg="add mod">
          <ac:chgData name="熊谷 渉" userId="b7a4e8598c9bd55e" providerId="LiveId" clId="{3519821A-8C71-4062-BC74-DD46901E6499}" dt="2023-01-29T08:33:59.452" v="979" actId="1036"/>
          <ac:spMkLst>
            <pc:docMk/>
            <pc:sldMk cId="2024954131" sldId="358"/>
            <ac:spMk id="60" creationId="{9C149C69-342B-8885-509B-08B2DCAB76A5}"/>
          </ac:spMkLst>
        </pc:spChg>
        <pc:spChg chg="add mod">
          <ac:chgData name="熊谷 渉" userId="b7a4e8598c9bd55e" providerId="LiveId" clId="{3519821A-8C71-4062-BC74-DD46901E6499}" dt="2023-01-29T08:33:59.452" v="979" actId="1036"/>
          <ac:spMkLst>
            <pc:docMk/>
            <pc:sldMk cId="2024954131" sldId="358"/>
            <ac:spMk id="61" creationId="{DF3B0318-BEF1-3A53-F3F1-5C7BCD73CAD7}"/>
          </ac:spMkLst>
        </pc:spChg>
        <pc:spChg chg="add mod">
          <ac:chgData name="熊谷 渉" userId="b7a4e8598c9bd55e" providerId="LiveId" clId="{3519821A-8C71-4062-BC74-DD46901E6499}" dt="2023-01-29T08:33:59.452" v="979" actId="1036"/>
          <ac:spMkLst>
            <pc:docMk/>
            <pc:sldMk cId="2024954131" sldId="358"/>
            <ac:spMk id="62" creationId="{6DB806AC-9A0E-2B67-FB2C-AA8B9AE963D6}"/>
          </ac:spMkLst>
        </pc:spChg>
        <pc:cxnChg chg="add mod">
          <ac:chgData name="熊谷 渉" userId="b7a4e8598c9bd55e" providerId="LiveId" clId="{3519821A-8C71-4062-BC74-DD46901E6499}" dt="2023-01-29T08:33:59.452" v="979" actId="1036"/>
          <ac:cxnSpMkLst>
            <pc:docMk/>
            <pc:sldMk cId="2024954131" sldId="358"/>
            <ac:cxnSpMk id="12" creationId="{54ABA588-B906-9536-D26F-488E3E1235D5}"/>
          </ac:cxnSpMkLst>
        </pc:cxnChg>
        <pc:cxnChg chg="del mod">
          <ac:chgData name="熊谷 渉" userId="b7a4e8598c9bd55e" providerId="LiveId" clId="{3519821A-8C71-4062-BC74-DD46901E6499}" dt="2023-01-29T08:33:07.822" v="947" actId="478"/>
          <ac:cxnSpMkLst>
            <pc:docMk/>
            <pc:sldMk cId="2024954131" sldId="358"/>
            <ac:cxnSpMk id="13" creationId="{479A6497-EC0C-423A-98FD-03B427A6869B}"/>
          </ac:cxnSpMkLst>
        </pc:cxnChg>
        <pc:cxnChg chg="del mod">
          <ac:chgData name="熊谷 渉" userId="b7a4e8598c9bd55e" providerId="LiveId" clId="{3519821A-8C71-4062-BC74-DD46901E6499}" dt="2023-01-29T08:33:07.822" v="947" actId="478"/>
          <ac:cxnSpMkLst>
            <pc:docMk/>
            <pc:sldMk cId="2024954131" sldId="358"/>
            <ac:cxnSpMk id="14" creationId="{7017D92A-D0B8-4B63-A615-F4994882625E}"/>
          </ac:cxnSpMkLst>
        </pc:cxnChg>
        <pc:cxnChg chg="del mod">
          <ac:chgData name="熊谷 渉" userId="b7a4e8598c9bd55e" providerId="LiveId" clId="{3519821A-8C71-4062-BC74-DD46901E6499}" dt="2023-01-29T08:33:07.822" v="947" actId="478"/>
          <ac:cxnSpMkLst>
            <pc:docMk/>
            <pc:sldMk cId="2024954131" sldId="358"/>
            <ac:cxnSpMk id="19" creationId="{D7645954-7F5D-476F-AA64-93484D5F6BC6}"/>
          </ac:cxnSpMkLst>
        </pc:cxnChg>
        <pc:cxnChg chg="add mod">
          <ac:chgData name="熊谷 渉" userId="b7a4e8598c9bd55e" providerId="LiveId" clId="{3519821A-8C71-4062-BC74-DD46901E6499}" dt="2023-01-29T08:33:59.452" v="979" actId="1036"/>
          <ac:cxnSpMkLst>
            <pc:docMk/>
            <pc:sldMk cId="2024954131" sldId="358"/>
            <ac:cxnSpMk id="22" creationId="{613BEA91-3960-C0EE-CC1F-F7AE88B8BB3E}"/>
          </ac:cxnSpMkLst>
        </pc:cxnChg>
        <pc:cxnChg chg="del mod">
          <ac:chgData name="熊谷 渉" userId="b7a4e8598c9bd55e" providerId="LiveId" clId="{3519821A-8C71-4062-BC74-DD46901E6499}" dt="2023-01-29T08:33:07.822" v="947" actId="478"/>
          <ac:cxnSpMkLst>
            <pc:docMk/>
            <pc:sldMk cId="2024954131" sldId="358"/>
            <ac:cxnSpMk id="25" creationId="{5C442719-D89B-41C1-9444-FA5A7A6CCEBB}"/>
          </ac:cxnSpMkLst>
        </pc:cxnChg>
        <pc:cxnChg chg="add mod">
          <ac:chgData name="熊谷 渉" userId="b7a4e8598c9bd55e" providerId="LiveId" clId="{3519821A-8C71-4062-BC74-DD46901E6499}" dt="2023-01-29T08:33:59.452" v="979" actId="1036"/>
          <ac:cxnSpMkLst>
            <pc:docMk/>
            <pc:sldMk cId="2024954131" sldId="358"/>
            <ac:cxnSpMk id="29" creationId="{C58D7C29-0E1A-E9B3-0D9F-933DAB2CF989}"/>
          </ac:cxnSpMkLst>
        </pc:cxnChg>
        <pc:cxnChg chg="add mod">
          <ac:chgData name="熊谷 渉" userId="b7a4e8598c9bd55e" providerId="LiveId" clId="{3519821A-8C71-4062-BC74-DD46901E6499}" dt="2023-01-29T08:33:59.452" v="979" actId="1036"/>
          <ac:cxnSpMkLst>
            <pc:docMk/>
            <pc:sldMk cId="2024954131" sldId="358"/>
            <ac:cxnSpMk id="52" creationId="{BE2305F9-6D55-F9B3-53FE-0AB9F60BDD2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4263122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slide shows today’s agenda. There are three parts, first part is RO analytical policy, I will explain. Second part is </a:t>
            </a:r>
            <a:r>
              <a:rPr kumimoji="1" lang="en-US" altLang="ja-JP" dirty="0" err="1"/>
              <a:t>Lasvergenes</a:t>
            </a:r>
            <a:r>
              <a:rPr kumimoji="1" lang="en-US" altLang="ja-JP" dirty="0"/>
              <a:t> RO Data Analysis, </a:t>
            </a:r>
            <a:r>
              <a:rPr kumimoji="1" lang="en-US" altLang="ja-JP" dirty="0" err="1"/>
              <a:t>Imoto-san</a:t>
            </a:r>
            <a:r>
              <a:rPr kumimoji="1" lang="en-US" altLang="ja-JP" dirty="0"/>
              <a:t> explain. Final part is  Q&amp;A/discussion part.</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146046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First, I explain RO data analysis and optimization policy. This shows potable water reuse process. Water from sewage plant is treated by this process and supplied to potable reuse.</a:t>
            </a:r>
          </a:p>
          <a:p>
            <a:r>
              <a:rPr kumimoji="1" lang="en-US" altLang="ja-JP" dirty="0"/>
              <a:t>It mainly consists of UF, RO, UV, and AOP process units. The objective of RO optimization shows operating costs are ~. There are important costs in many places, for example, chemical cost, RO membrane cleaning cost, and electricity cost. Moreover there are considering conditions in many places, for example, recover rate, water quality, and RO membrane life. So, optimization strategy is to select critical costs and conditions according to priority.</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214357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objective can be subdivided into the following three stages. First stage is considering~, to reduce excessive~. Second stage is considering ~ that is monitoring the clogging, to clean when the clogging status~. Third stage is considering ~ that is the life extension, to~. First stage can be rephrased as optimization of membrane condition fixed. On the contrary, Second and third stages can be rephrased as monitoring membrane condition taking advantage of optimization.</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2460396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Based on the stages, RO analytical policy is to expand the control and considered value step by step. First stage is to control and consider yellow values. Green values are added in second stage and red values are added in third stage as well.</a:t>
            </a:r>
            <a:r>
              <a:rPr kumimoji="1" lang="ja-JP" altLang="en-US" dirty="0"/>
              <a:t> </a:t>
            </a:r>
            <a:r>
              <a:rPr kumimoji="1" lang="en-US" altLang="ja-JP" dirty="0"/>
              <a:t>But, gray regions are considered as given area in RO optimization, so they are fixed to actual value when calculation.</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204011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try to the first stage now. This is a detailed policy in first stage. Optimization is to reduce chemical costs ~ Post-RO. Modeling is to predict ~. Please have a look at the lower figure. Left is water quality and flow rate in pre-RO. We try to predict water quality in post-RO from left data. After that, we try to decide the best operation values from right data by optimization. So, we need create the quality prediction model and optimization model. This is the end of the explanation of RO analytical policy. I’ll switch to </a:t>
            </a:r>
            <a:r>
              <a:rPr kumimoji="1" lang="en-US" altLang="ja-JP" dirty="0" err="1"/>
              <a:t>Imoto-san</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1391850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normAutofit/>
          </a:bodyPr>
          <a:lstStyle/>
          <a:p>
            <a:r>
              <a:rPr lang="en-US" altLang="ja-JP" sz="2800" dirty="0"/>
              <a:t>NAWI RO Analysis</a:t>
            </a:r>
            <a:r>
              <a:rPr lang="ja-JP" altLang="en-US" sz="2800" dirty="0"/>
              <a:t> </a:t>
            </a:r>
            <a:r>
              <a:rPr lang="en-US" altLang="ja-JP" sz="2800" dirty="0"/>
              <a:t>Progress</a:t>
            </a:r>
            <a:r>
              <a:rPr lang="ja-JP" altLang="en-US" sz="2800" dirty="0"/>
              <a:t> </a:t>
            </a:r>
            <a:r>
              <a:rPr lang="en-US" altLang="ja-JP" sz="2800" dirty="0"/>
              <a:t>Report</a:t>
            </a:r>
            <a:endParaRPr lang="ja-JP" altLang="en-US" sz="2800"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a:xfrm>
            <a:off x="5264402" y="4681725"/>
            <a:ext cx="5613148" cy="416078"/>
          </a:xfrm>
        </p:spPr>
        <p:txBody>
          <a:bodyPr/>
          <a:lstStyle/>
          <a:p>
            <a:r>
              <a:rPr lang="en-US" altLang="ja-JP" dirty="0"/>
              <a:t>M. </a:t>
            </a:r>
            <a:r>
              <a:rPr lang="en-US" altLang="ja-JP" dirty="0" err="1"/>
              <a:t>Kawata</a:t>
            </a:r>
            <a:r>
              <a:rPr lang="en-US" altLang="ja-JP" dirty="0"/>
              <a:t>, W. Kumagai, R. </a:t>
            </a:r>
            <a:r>
              <a:rPr lang="en-US" altLang="ja-JP" dirty="0" err="1"/>
              <a:t>Imoto</a:t>
            </a:r>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Operational Excellence Gr., Project Design Dev., </a:t>
            </a:r>
          </a:p>
          <a:p>
            <a:r>
              <a:rPr lang="en-US" altLang="ja-JP" dirty="0"/>
              <a:t>Innovation Center, MKHQ, YHQ</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February 1st, 2023</a:t>
            </a:r>
            <a:endParaRPr lang="ja-JP" altLang="en-US" dirty="0"/>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SGDC</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10</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814216"/>
            <a:ext cx="11341887" cy="590783"/>
          </a:xfrm>
        </p:spPr>
        <p:txBody>
          <a:bodyPr/>
          <a:lstStyle/>
          <a:p>
            <a:r>
              <a:rPr lang="en-US" altLang="ja-JP" sz="2800" dirty="0"/>
              <a:t>In anticipation of the development of optimization, consider which data groups should be emphasized.</a:t>
            </a:r>
          </a:p>
        </p:txBody>
      </p:sp>
      <p:sp>
        <p:nvSpPr>
          <p:cNvPr id="2" name="六角形 1">
            <a:extLst>
              <a:ext uri="{FF2B5EF4-FFF2-40B4-BE49-F238E27FC236}">
                <a16:creationId xmlns:a16="http://schemas.microsoft.com/office/drawing/2014/main" id="{C7082AD0-1E5A-4566-907D-06F52FA57397}"/>
              </a:ext>
            </a:extLst>
          </p:cNvPr>
          <p:cNvSpPr/>
          <p:nvPr/>
        </p:nvSpPr>
        <p:spPr>
          <a:xfrm>
            <a:off x="1513613" y="5156241"/>
            <a:ext cx="1331951" cy="666750"/>
          </a:xfrm>
          <a:prstGeom prst="hexag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a:solidFill>
                  <a:schemeClr val="bg1"/>
                </a:solidFill>
              </a:rPr>
              <a:t>System</a:t>
            </a:r>
            <a:endParaRPr kumimoji="1" lang="ja-JP" altLang="en-US" sz="1400" dirty="0">
              <a:solidFill>
                <a:schemeClr val="bg1"/>
              </a:solidFill>
            </a:endParaRPr>
          </a:p>
        </p:txBody>
      </p:sp>
      <p:sp>
        <p:nvSpPr>
          <p:cNvPr id="8" name="テキスト ボックス 7">
            <a:extLst>
              <a:ext uri="{FF2B5EF4-FFF2-40B4-BE49-F238E27FC236}">
                <a16:creationId xmlns:a16="http://schemas.microsoft.com/office/drawing/2014/main" id="{E687F3C1-2BE5-4EEE-9249-866EE0819E29}"/>
              </a:ext>
            </a:extLst>
          </p:cNvPr>
          <p:cNvSpPr txBox="1"/>
          <p:nvPr/>
        </p:nvSpPr>
        <p:spPr>
          <a:xfrm>
            <a:off x="50399" y="5029171"/>
            <a:ext cx="1609877" cy="523220"/>
          </a:xfrm>
          <a:prstGeom prst="rect">
            <a:avLst/>
          </a:prstGeom>
          <a:noFill/>
        </p:spPr>
        <p:txBody>
          <a:bodyPr wrap="square" rtlCol="0">
            <a:spAutoFit/>
          </a:bodyPr>
          <a:lstStyle/>
          <a:p>
            <a:pPr algn="ctr"/>
            <a:r>
              <a:rPr kumimoji="1" lang="en-SG" altLang="ja-JP" sz="1400" dirty="0"/>
              <a:t>Input/Manipulated</a:t>
            </a:r>
          </a:p>
          <a:p>
            <a:pPr algn="ctr"/>
            <a:r>
              <a:rPr kumimoji="1" lang="en-SG" altLang="ja-JP" sz="1400" dirty="0"/>
              <a:t>parameter</a:t>
            </a:r>
            <a:endParaRPr kumimoji="1" lang="ja-JP" altLang="en-US" sz="1400" dirty="0"/>
          </a:p>
        </p:txBody>
      </p:sp>
      <p:sp>
        <p:nvSpPr>
          <p:cNvPr id="4" name="矢印: 右 3">
            <a:extLst>
              <a:ext uri="{FF2B5EF4-FFF2-40B4-BE49-F238E27FC236}">
                <a16:creationId xmlns:a16="http://schemas.microsoft.com/office/drawing/2014/main" id="{44229678-8834-40F0-B9DD-C06962F6B333}"/>
              </a:ext>
            </a:extLst>
          </p:cNvPr>
          <p:cNvSpPr/>
          <p:nvPr/>
        </p:nvSpPr>
        <p:spPr>
          <a:xfrm>
            <a:off x="485535" y="5566508"/>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矢印: 右 8">
            <a:extLst>
              <a:ext uri="{FF2B5EF4-FFF2-40B4-BE49-F238E27FC236}">
                <a16:creationId xmlns:a16="http://schemas.microsoft.com/office/drawing/2014/main" id="{B6C4EE1E-8D56-4866-8908-EFC076950C9C}"/>
              </a:ext>
            </a:extLst>
          </p:cNvPr>
          <p:cNvSpPr/>
          <p:nvPr/>
        </p:nvSpPr>
        <p:spPr>
          <a:xfrm>
            <a:off x="2999123" y="5545620"/>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F7CC546B-39F4-41AD-BC43-540547B9CFBC}"/>
              </a:ext>
            </a:extLst>
          </p:cNvPr>
          <p:cNvSpPr txBox="1"/>
          <p:nvPr/>
        </p:nvSpPr>
        <p:spPr>
          <a:xfrm>
            <a:off x="2679127" y="5005988"/>
            <a:ext cx="1202021" cy="523220"/>
          </a:xfrm>
          <a:prstGeom prst="rect">
            <a:avLst/>
          </a:prstGeom>
          <a:noFill/>
        </p:spPr>
        <p:txBody>
          <a:bodyPr wrap="square" rtlCol="0">
            <a:spAutoFit/>
          </a:bodyPr>
          <a:lstStyle/>
          <a:p>
            <a:pPr algn="ctr"/>
            <a:r>
              <a:rPr kumimoji="1" lang="en-SG" altLang="ja-JP" sz="1400" dirty="0"/>
              <a:t>Output quality</a:t>
            </a:r>
            <a:endParaRPr kumimoji="1" lang="ja-JP" altLang="en-US" sz="1400" dirty="0"/>
          </a:p>
        </p:txBody>
      </p:sp>
      <p:sp>
        <p:nvSpPr>
          <p:cNvPr id="11" name="矢印: 右 10">
            <a:extLst>
              <a:ext uri="{FF2B5EF4-FFF2-40B4-BE49-F238E27FC236}">
                <a16:creationId xmlns:a16="http://schemas.microsoft.com/office/drawing/2014/main" id="{C67BA9D6-6F19-4670-965B-00D9278EC94D}"/>
              </a:ext>
            </a:extLst>
          </p:cNvPr>
          <p:cNvSpPr/>
          <p:nvPr/>
        </p:nvSpPr>
        <p:spPr>
          <a:xfrm rot="16200000">
            <a:off x="1740965" y="6027222"/>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8C605AD8-54E1-4E07-97D5-8D7AD8476450}"/>
              </a:ext>
            </a:extLst>
          </p:cNvPr>
          <p:cNvSpPr txBox="1"/>
          <p:nvPr/>
        </p:nvSpPr>
        <p:spPr>
          <a:xfrm>
            <a:off x="2293908" y="5943339"/>
            <a:ext cx="1714759" cy="523220"/>
          </a:xfrm>
          <a:prstGeom prst="rect">
            <a:avLst/>
          </a:prstGeom>
          <a:noFill/>
        </p:spPr>
        <p:txBody>
          <a:bodyPr wrap="square" rtlCol="0">
            <a:spAutoFit/>
          </a:bodyPr>
          <a:lstStyle/>
          <a:p>
            <a:pPr algn="ctr"/>
            <a:r>
              <a:rPr kumimoji="1" lang="en-SG" altLang="ja-JP" sz="1400" dirty="0"/>
              <a:t>Disturbance
</a:t>
            </a:r>
            <a:endParaRPr kumimoji="1" lang="ja-JP" altLang="en-US" sz="1400" dirty="0"/>
          </a:p>
        </p:txBody>
      </p:sp>
      <p:sp>
        <p:nvSpPr>
          <p:cNvPr id="13" name="テキスト ボックス 12">
            <a:extLst>
              <a:ext uri="{FF2B5EF4-FFF2-40B4-BE49-F238E27FC236}">
                <a16:creationId xmlns:a16="http://schemas.microsoft.com/office/drawing/2014/main" id="{E33C44FA-5EB9-40A0-B00F-52B6001C7415}"/>
              </a:ext>
            </a:extLst>
          </p:cNvPr>
          <p:cNvSpPr txBox="1"/>
          <p:nvPr/>
        </p:nvSpPr>
        <p:spPr>
          <a:xfrm>
            <a:off x="327190" y="3897660"/>
            <a:ext cx="4831852" cy="584775"/>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dirty="0"/>
              <a:t>Expressing the input-output relationship of equipment as a characteristic formula</a:t>
            </a:r>
            <a:endParaRPr kumimoji="1" lang="ja-JP" altLang="en-US" sz="1600" dirty="0"/>
          </a:p>
        </p:txBody>
      </p:sp>
      <p:cxnSp>
        <p:nvCxnSpPr>
          <p:cNvPr id="18" name="直線矢印コネクタ 17">
            <a:extLst>
              <a:ext uri="{FF2B5EF4-FFF2-40B4-BE49-F238E27FC236}">
                <a16:creationId xmlns:a16="http://schemas.microsoft.com/office/drawing/2014/main" id="{8B40BC81-B3EE-4FCD-A5E4-7F7047327868}"/>
              </a:ext>
            </a:extLst>
          </p:cNvPr>
          <p:cNvCxnSpPr/>
          <p:nvPr/>
        </p:nvCxnSpPr>
        <p:spPr>
          <a:xfrm flipV="1">
            <a:off x="6802458" y="5164035"/>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0C2B958-2F3E-4B94-8866-D36535B4452E}"/>
              </a:ext>
            </a:extLst>
          </p:cNvPr>
          <p:cNvCxnSpPr>
            <a:cxnSpLocks/>
          </p:cNvCxnSpPr>
          <p:nvPr/>
        </p:nvCxnSpPr>
        <p:spPr>
          <a:xfrm>
            <a:off x="6804650" y="604572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81A42FF-4786-4580-AAB9-5B84F33E81EE}"/>
              </a:ext>
            </a:extLst>
          </p:cNvPr>
          <p:cNvSpPr txBox="1"/>
          <p:nvPr/>
        </p:nvSpPr>
        <p:spPr>
          <a:xfrm>
            <a:off x="7259052" y="5113240"/>
            <a:ext cx="972221" cy="338554"/>
          </a:xfrm>
          <a:prstGeom prst="rect">
            <a:avLst/>
          </a:prstGeom>
          <a:noFill/>
        </p:spPr>
        <p:txBody>
          <a:bodyPr wrap="square" rtlCol="0">
            <a:spAutoFit/>
          </a:bodyPr>
          <a:lstStyle/>
          <a:p>
            <a:pPr algn="ctr"/>
            <a:r>
              <a:rPr kumimoji="1" lang="en-SG" altLang="ja-JP" sz="1600" dirty="0"/>
              <a:t>Quality</a:t>
            </a:r>
            <a:endParaRPr kumimoji="1" lang="ja-JP" altLang="en-US" sz="1600" dirty="0"/>
          </a:p>
        </p:txBody>
      </p:sp>
      <p:sp>
        <p:nvSpPr>
          <p:cNvPr id="21" name="フリーフォーム: 図形 20">
            <a:extLst>
              <a:ext uri="{FF2B5EF4-FFF2-40B4-BE49-F238E27FC236}">
                <a16:creationId xmlns:a16="http://schemas.microsoft.com/office/drawing/2014/main" id="{55272CD4-5A62-49C0-A7BC-8CB02949DECA}"/>
              </a:ext>
            </a:extLst>
          </p:cNvPr>
          <p:cNvSpPr/>
          <p:nvPr/>
        </p:nvSpPr>
        <p:spPr>
          <a:xfrm>
            <a:off x="6969883" y="5620681"/>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01A51ED4-F2A6-44EF-9DBD-7FFC5F0896EA}"/>
              </a:ext>
            </a:extLst>
          </p:cNvPr>
          <p:cNvCxnSpPr/>
          <p:nvPr/>
        </p:nvCxnSpPr>
        <p:spPr>
          <a:xfrm>
            <a:off x="6803544" y="5618008"/>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36BB75D-B1CF-4B69-B02D-585A08F3771C}"/>
              </a:ext>
            </a:extLst>
          </p:cNvPr>
          <p:cNvSpPr txBox="1"/>
          <p:nvPr/>
        </p:nvSpPr>
        <p:spPr>
          <a:xfrm>
            <a:off x="8119588" y="6028917"/>
            <a:ext cx="591312" cy="430887"/>
          </a:xfrm>
          <a:prstGeom prst="rect">
            <a:avLst/>
          </a:prstGeom>
          <a:noFill/>
        </p:spPr>
        <p:txBody>
          <a:bodyPr wrap="square" rtlCol="0">
            <a:spAutoFit/>
          </a:bodyPr>
          <a:lstStyle/>
          <a:p>
            <a:pPr algn="ctr"/>
            <a:r>
              <a:rPr kumimoji="1" lang="en-SG" altLang="ja-JP" sz="1100" dirty="0"/>
              <a:t>Time t
</a:t>
            </a:r>
            <a:endParaRPr kumimoji="1" lang="ja-JP" altLang="en-US" sz="1100" dirty="0"/>
          </a:p>
        </p:txBody>
      </p:sp>
      <p:cxnSp>
        <p:nvCxnSpPr>
          <p:cNvPr id="24" name="直線コネクタ 23">
            <a:extLst>
              <a:ext uri="{FF2B5EF4-FFF2-40B4-BE49-F238E27FC236}">
                <a16:creationId xmlns:a16="http://schemas.microsoft.com/office/drawing/2014/main" id="{29FE44CA-607C-4A57-8BB4-AB21F912A965}"/>
              </a:ext>
            </a:extLst>
          </p:cNvPr>
          <p:cNvCxnSpPr/>
          <p:nvPr/>
        </p:nvCxnSpPr>
        <p:spPr>
          <a:xfrm>
            <a:off x="6816228" y="5798984"/>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二等辺三角形 24">
            <a:extLst>
              <a:ext uri="{FF2B5EF4-FFF2-40B4-BE49-F238E27FC236}">
                <a16:creationId xmlns:a16="http://schemas.microsoft.com/office/drawing/2014/main" id="{4DA6E020-27CD-44A0-9CEC-E2D65698B5F4}"/>
              </a:ext>
            </a:extLst>
          </p:cNvPr>
          <p:cNvSpPr/>
          <p:nvPr/>
        </p:nvSpPr>
        <p:spPr>
          <a:xfrm rot="16200000" flipV="1">
            <a:off x="5464470" y="3980611"/>
            <a:ext cx="775465" cy="38299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6" name="直線矢印コネクタ 25">
            <a:extLst>
              <a:ext uri="{FF2B5EF4-FFF2-40B4-BE49-F238E27FC236}">
                <a16:creationId xmlns:a16="http://schemas.microsoft.com/office/drawing/2014/main" id="{C2435A77-AF66-41CD-9728-947AE1D3E612}"/>
              </a:ext>
            </a:extLst>
          </p:cNvPr>
          <p:cNvCxnSpPr/>
          <p:nvPr/>
        </p:nvCxnSpPr>
        <p:spPr>
          <a:xfrm flipV="1">
            <a:off x="6815122" y="4086375"/>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0D1DC36D-AE09-48BA-A063-D773326D9442}"/>
              </a:ext>
            </a:extLst>
          </p:cNvPr>
          <p:cNvCxnSpPr>
            <a:cxnSpLocks/>
          </p:cNvCxnSpPr>
          <p:nvPr/>
        </p:nvCxnSpPr>
        <p:spPr>
          <a:xfrm>
            <a:off x="6816228" y="4977910"/>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54F49DF-6238-4C8D-95BF-ED530E60B774}"/>
              </a:ext>
            </a:extLst>
          </p:cNvPr>
          <p:cNvSpPr txBox="1"/>
          <p:nvPr/>
        </p:nvSpPr>
        <p:spPr>
          <a:xfrm>
            <a:off x="8264728" y="4981801"/>
            <a:ext cx="591312" cy="430887"/>
          </a:xfrm>
          <a:prstGeom prst="rect">
            <a:avLst/>
          </a:prstGeom>
          <a:noFill/>
        </p:spPr>
        <p:txBody>
          <a:bodyPr wrap="square" rtlCol="0">
            <a:spAutoFit/>
          </a:bodyPr>
          <a:lstStyle/>
          <a:p>
            <a:pPr algn="ctr"/>
            <a:r>
              <a:rPr kumimoji="1" lang="en-SG" altLang="ja-JP" sz="1100" dirty="0"/>
              <a:t>Time t
</a:t>
            </a:r>
            <a:endParaRPr kumimoji="1" lang="ja-JP" altLang="en-US" sz="1100" dirty="0"/>
          </a:p>
        </p:txBody>
      </p:sp>
      <p:sp>
        <p:nvSpPr>
          <p:cNvPr id="33" name="テキスト ボックス 32">
            <a:extLst>
              <a:ext uri="{FF2B5EF4-FFF2-40B4-BE49-F238E27FC236}">
                <a16:creationId xmlns:a16="http://schemas.microsoft.com/office/drawing/2014/main" id="{5F61522D-8EFA-4A24-8DBD-5AE9D764D966}"/>
              </a:ext>
            </a:extLst>
          </p:cNvPr>
          <p:cNvSpPr txBox="1"/>
          <p:nvPr/>
        </p:nvSpPr>
        <p:spPr>
          <a:xfrm>
            <a:off x="9053220" y="5296878"/>
            <a:ext cx="3099701" cy="646331"/>
          </a:xfrm>
          <a:prstGeom prst="rect">
            <a:avLst/>
          </a:prstGeom>
          <a:noFill/>
        </p:spPr>
        <p:txBody>
          <a:bodyPr wrap="square" rtlCol="0">
            <a:spAutoFit/>
          </a:bodyPr>
          <a:lstStyle/>
          <a:p>
            <a:pPr algn="ctr"/>
            <a:r>
              <a:rPr kumimoji="1" lang="en-US" altLang="ja-JP" dirty="0"/>
              <a:t>Comply with demand and quality required</a:t>
            </a:r>
            <a:endParaRPr kumimoji="1" lang="ja-JP" altLang="en-US" dirty="0"/>
          </a:p>
        </p:txBody>
      </p:sp>
      <p:sp>
        <p:nvSpPr>
          <p:cNvPr id="34" name="フリーフォーム: 図形 33">
            <a:extLst>
              <a:ext uri="{FF2B5EF4-FFF2-40B4-BE49-F238E27FC236}">
                <a16:creationId xmlns:a16="http://schemas.microsoft.com/office/drawing/2014/main" id="{CBD6D92F-C628-479F-A095-C7592AC3E649}"/>
              </a:ext>
            </a:extLst>
          </p:cNvPr>
          <p:cNvSpPr/>
          <p:nvPr/>
        </p:nvSpPr>
        <p:spPr>
          <a:xfrm>
            <a:off x="6969883" y="4329972"/>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右 34">
            <a:extLst>
              <a:ext uri="{FF2B5EF4-FFF2-40B4-BE49-F238E27FC236}">
                <a16:creationId xmlns:a16="http://schemas.microsoft.com/office/drawing/2014/main" id="{276AA0D2-9301-4CF7-A734-97A467D2503D}"/>
              </a:ext>
            </a:extLst>
          </p:cNvPr>
          <p:cNvSpPr/>
          <p:nvPr/>
        </p:nvSpPr>
        <p:spPr>
          <a:xfrm rot="5400000">
            <a:off x="8801922" y="4504783"/>
            <a:ext cx="298996" cy="38243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6" name="直線矢印コネクタ 35">
            <a:extLst>
              <a:ext uri="{FF2B5EF4-FFF2-40B4-BE49-F238E27FC236}">
                <a16:creationId xmlns:a16="http://schemas.microsoft.com/office/drawing/2014/main" id="{B1CD14CC-3FE3-408B-8CA3-55BAB0CDB20E}"/>
              </a:ext>
            </a:extLst>
          </p:cNvPr>
          <p:cNvCxnSpPr/>
          <p:nvPr/>
        </p:nvCxnSpPr>
        <p:spPr>
          <a:xfrm flipV="1">
            <a:off x="6802458" y="2970932"/>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1D7F490-A350-47EB-9F71-15AFEA6F55BB}"/>
              </a:ext>
            </a:extLst>
          </p:cNvPr>
          <p:cNvCxnSpPr>
            <a:cxnSpLocks/>
          </p:cNvCxnSpPr>
          <p:nvPr/>
        </p:nvCxnSpPr>
        <p:spPr>
          <a:xfrm>
            <a:off x="6803564" y="3862467"/>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E6944C4F-C609-4B1C-88A8-E33EC3836139}"/>
              </a:ext>
            </a:extLst>
          </p:cNvPr>
          <p:cNvSpPr txBox="1"/>
          <p:nvPr/>
        </p:nvSpPr>
        <p:spPr>
          <a:xfrm>
            <a:off x="7076908" y="2917865"/>
            <a:ext cx="1291904" cy="338554"/>
          </a:xfrm>
          <a:prstGeom prst="rect">
            <a:avLst/>
          </a:prstGeom>
          <a:noFill/>
        </p:spPr>
        <p:txBody>
          <a:bodyPr wrap="square" rtlCol="0">
            <a:spAutoFit/>
          </a:bodyPr>
          <a:lstStyle/>
          <a:p>
            <a:pPr algn="ctr"/>
            <a:r>
              <a:rPr kumimoji="1" lang="en-SG" altLang="ja-JP" sz="1600" dirty="0"/>
              <a:t>Disturbance</a:t>
            </a:r>
            <a:endParaRPr kumimoji="1" lang="ja-JP" altLang="en-US" sz="2000" dirty="0"/>
          </a:p>
        </p:txBody>
      </p:sp>
      <p:sp>
        <p:nvSpPr>
          <p:cNvPr id="39" name="テキスト ボックス 38">
            <a:extLst>
              <a:ext uri="{FF2B5EF4-FFF2-40B4-BE49-F238E27FC236}">
                <a16:creationId xmlns:a16="http://schemas.microsoft.com/office/drawing/2014/main" id="{2CF040A5-7600-4EA8-B53E-C1FF21F4D26F}"/>
              </a:ext>
            </a:extLst>
          </p:cNvPr>
          <p:cNvSpPr txBox="1"/>
          <p:nvPr/>
        </p:nvSpPr>
        <p:spPr>
          <a:xfrm>
            <a:off x="8269778" y="3868337"/>
            <a:ext cx="591312" cy="430887"/>
          </a:xfrm>
          <a:prstGeom prst="rect">
            <a:avLst/>
          </a:prstGeom>
          <a:noFill/>
        </p:spPr>
        <p:txBody>
          <a:bodyPr wrap="square" rtlCol="0">
            <a:spAutoFit/>
          </a:bodyPr>
          <a:lstStyle/>
          <a:p>
            <a:pPr algn="ctr"/>
            <a:r>
              <a:rPr kumimoji="1" lang="en-SG" altLang="ja-JP" sz="1100" dirty="0"/>
              <a:t>Time t
</a:t>
            </a:r>
            <a:endParaRPr kumimoji="1" lang="ja-JP" altLang="en-US" sz="1100" dirty="0"/>
          </a:p>
        </p:txBody>
      </p:sp>
      <p:sp>
        <p:nvSpPr>
          <p:cNvPr id="40" name="フリーフォーム: 図形 39">
            <a:extLst>
              <a:ext uri="{FF2B5EF4-FFF2-40B4-BE49-F238E27FC236}">
                <a16:creationId xmlns:a16="http://schemas.microsoft.com/office/drawing/2014/main" id="{0BA44D68-D809-477D-ACAB-8D8FCB76E843}"/>
              </a:ext>
            </a:extLst>
          </p:cNvPr>
          <p:cNvSpPr/>
          <p:nvPr/>
        </p:nvSpPr>
        <p:spPr>
          <a:xfrm flipV="1">
            <a:off x="6953548" y="3396063"/>
            <a:ext cx="1451912" cy="383396"/>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46AC6E-657C-4EC7-9D8A-A0DE7613C6BE}"/>
              </a:ext>
            </a:extLst>
          </p:cNvPr>
          <p:cNvSpPr txBox="1"/>
          <p:nvPr/>
        </p:nvSpPr>
        <p:spPr>
          <a:xfrm>
            <a:off x="9481045" y="4094118"/>
            <a:ext cx="2185064" cy="646331"/>
          </a:xfrm>
          <a:prstGeom prst="rect">
            <a:avLst/>
          </a:prstGeom>
          <a:noFill/>
        </p:spPr>
        <p:txBody>
          <a:bodyPr wrap="square" rtlCol="0">
            <a:spAutoFit/>
          </a:bodyPr>
          <a:lstStyle/>
          <a:p>
            <a:pPr algn="ctr"/>
            <a:r>
              <a:rPr kumimoji="1" lang="en-SG" altLang="ja-JP" dirty="0"/>
              <a:t>Reduce operating costs</a:t>
            </a:r>
            <a:endParaRPr kumimoji="1" lang="ja-JP" altLang="en-US" dirty="0"/>
          </a:p>
        </p:txBody>
      </p:sp>
      <p:sp>
        <p:nvSpPr>
          <p:cNvPr id="43" name="テキスト ボックス 42">
            <a:extLst>
              <a:ext uri="{FF2B5EF4-FFF2-40B4-BE49-F238E27FC236}">
                <a16:creationId xmlns:a16="http://schemas.microsoft.com/office/drawing/2014/main" id="{F453ECBA-4191-492B-B872-0737F5675D32}"/>
              </a:ext>
            </a:extLst>
          </p:cNvPr>
          <p:cNvSpPr txBox="1"/>
          <p:nvPr/>
        </p:nvSpPr>
        <p:spPr>
          <a:xfrm>
            <a:off x="9144261" y="3275889"/>
            <a:ext cx="2758547" cy="369332"/>
          </a:xfrm>
          <a:prstGeom prst="rect">
            <a:avLst/>
          </a:prstGeom>
          <a:noFill/>
        </p:spPr>
        <p:txBody>
          <a:bodyPr wrap="square" rtlCol="0">
            <a:spAutoFit/>
          </a:bodyPr>
          <a:lstStyle/>
          <a:p>
            <a:pPr algn="ctr"/>
            <a:r>
              <a:rPr kumimoji="1" lang="en-US" altLang="ja-JP"/>
              <a:t>Identify disturbances</a:t>
            </a:r>
            <a:endParaRPr kumimoji="1" lang="ja-JP" altLang="en-US" dirty="0"/>
          </a:p>
        </p:txBody>
      </p:sp>
      <p:sp>
        <p:nvSpPr>
          <p:cNvPr id="45" name="テキスト ボックス 44">
            <a:extLst>
              <a:ext uri="{FF2B5EF4-FFF2-40B4-BE49-F238E27FC236}">
                <a16:creationId xmlns:a16="http://schemas.microsoft.com/office/drawing/2014/main" id="{319FE35D-4CAE-443B-B405-CB23D5BB6A4C}"/>
              </a:ext>
            </a:extLst>
          </p:cNvPr>
          <p:cNvSpPr txBox="1"/>
          <p:nvPr/>
        </p:nvSpPr>
        <p:spPr>
          <a:xfrm>
            <a:off x="5978874" y="1666146"/>
            <a:ext cx="6528308" cy="400110"/>
          </a:xfrm>
          <a:prstGeom prst="rect">
            <a:avLst/>
          </a:prstGeom>
          <a:noFill/>
        </p:spPr>
        <p:txBody>
          <a:bodyPr wrap="square" rtlCol="0">
            <a:spAutoFit/>
          </a:bodyPr>
          <a:lstStyle/>
          <a:p>
            <a:pPr algn="ctr"/>
            <a:r>
              <a:rPr kumimoji="1" lang="en-SG" altLang="ja-JP" sz="2000" dirty="0"/>
              <a:t>Formulation for operation planning optimization</a:t>
            </a:r>
            <a:endParaRPr kumimoji="1" lang="ja-JP" altLang="en-US" sz="2000" dirty="0"/>
          </a:p>
        </p:txBody>
      </p:sp>
      <p:sp>
        <p:nvSpPr>
          <p:cNvPr id="46" name="テキスト ボックス 45">
            <a:extLst>
              <a:ext uri="{FF2B5EF4-FFF2-40B4-BE49-F238E27FC236}">
                <a16:creationId xmlns:a16="http://schemas.microsoft.com/office/drawing/2014/main" id="{FCA22123-8934-4322-A7E4-CA67C85625E4}"/>
              </a:ext>
            </a:extLst>
          </p:cNvPr>
          <p:cNvSpPr txBox="1"/>
          <p:nvPr/>
        </p:nvSpPr>
        <p:spPr>
          <a:xfrm>
            <a:off x="114174" y="1666146"/>
            <a:ext cx="5665425" cy="400110"/>
          </a:xfrm>
          <a:prstGeom prst="rect">
            <a:avLst/>
          </a:prstGeom>
          <a:noFill/>
        </p:spPr>
        <p:txBody>
          <a:bodyPr wrap="square" rtlCol="0">
            <a:spAutoFit/>
          </a:bodyPr>
          <a:lstStyle/>
          <a:p>
            <a:pPr algn="ctr"/>
            <a:r>
              <a:rPr kumimoji="1" lang="en-US" altLang="ja-JP" sz="2000" dirty="0"/>
              <a:t>Modeling with operational optimization in mind</a:t>
            </a:r>
            <a:endParaRPr kumimoji="1" lang="ja-JP" altLang="en-US" sz="2000" dirty="0"/>
          </a:p>
        </p:txBody>
      </p:sp>
      <p:cxnSp>
        <p:nvCxnSpPr>
          <p:cNvPr id="47" name="直線コネクタ 46">
            <a:extLst>
              <a:ext uri="{FF2B5EF4-FFF2-40B4-BE49-F238E27FC236}">
                <a16:creationId xmlns:a16="http://schemas.microsoft.com/office/drawing/2014/main" id="{54D22498-CC2D-48DC-8B1B-66C4CE6D82FD}"/>
              </a:ext>
            </a:extLst>
          </p:cNvPr>
          <p:cNvCxnSpPr>
            <a:cxnSpLocks/>
          </p:cNvCxnSpPr>
          <p:nvPr/>
        </p:nvCxnSpPr>
        <p:spPr>
          <a:xfrm flipH="1">
            <a:off x="291605" y="2058919"/>
            <a:ext cx="5138283" cy="0"/>
          </a:xfrm>
          <a:prstGeom prst="line">
            <a:avLst/>
          </a:prstGeom>
          <a:ln w="19050">
            <a:solidFill>
              <a:schemeClr val="bg1">
                <a:lumMod val="6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0586C76-6DD7-47C2-9E21-1E67E45092CE}"/>
              </a:ext>
            </a:extLst>
          </p:cNvPr>
          <p:cNvCxnSpPr>
            <a:cxnSpLocks/>
          </p:cNvCxnSpPr>
          <p:nvPr/>
        </p:nvCxnSpPr>
        <p:spPr>
          <a:xfrm flipH="1">
            <a:off x="6227744" y="2058919"/>
            <a:ext cx="5652111" cy="0"/>
          </a:xfrm>
          <a:prstGeom prst="line">
            <a:avLst/>
          </a:prstGeom>
          <a:ln w="19050">
            <a:solidFill>
              <a:schemeClr val="bg1">
                <a:lumMod val="6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2A0E1282-6104-44CB-90C8-BCB6C7C70AF2}"/>
              </a:ext>
            </a:extLst>
          </p:cNvPr>
          <p:cNvSpPr txBox="1"/>
          <p:nvPr/>
        </p:nvSpPr>
        <p:spPr>
          <a:xfrm>
            <a:off x="6213127" y="2181594"/>
            <a:ext cx="5764490" cy="646331"/>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Calculate the lowest cost operation plan within constraint conditions</a:t>
            </a:r>
            <a:endParaRPr kumimoji="1" lang="ja-JP" altLang="en-US" dirty="0"/>
          </a:p>
        </p:txBody>
      </p:sp>
      <p:sp>
        <p:nvSpPr>
          <p:cNvPr id="50" name="テキスト ボックス 49">
            <a:extLst>
              <a:ext uri="{FF2B5EF4-FFF2-40B4-BE49-F238E27FC236}">
                <a16:creationId xmlns:a16="http://schemas.microsoft.com/office/drawing/2014/main" id="{79732A52-E9FE-45DD-AA3C-3A09A4A5B153}"/>
              </a:ext>
            </a:extLst>
          </p:cNvPr>
          <p:cNvSpPr txBox="1"/>
          <p:nvPr/>
        </p:nvSpPr>
        <p:spPr>
          <a:xfrm>
            <a:off x="290500" y="2140220"/>
            <a:ext cx="5480212" cy="954107"/>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400" dirty="0"/>
              <a:t>Constraints and costs that need to be considered in operation are defined as formulas.</a:t>
            </a:r>
          </a:p>
          <a:p>
            <a:pPr marL="285750" indent="-285750">
              <a:buFont typeface="Wingdings" panose="05000000000000000000" pitchFamily="2" charset="2"/>
              <a:buChar char="Ø"/>
            </a:pPr>
            <a:r>
              <a:rPr kumimoji="1" lang="en-US" altLang="ja-JP" sz="1400" dirty="0"/>
              <a:t>Expressing the input-output relationship of equipment as a characteristic formula</a:t>
            </a:r>
            <a:endParaRPr kumimoji="1" lang="ja-JP" altLang="en-US" sz="1400" dirty="0"/>
          </a:p>
        </p:txBody>
      </p:sp>
      <p:sp>
        <p:nvSpPr>
          <p:cNvPr id="51" name="矢印: 右 50">
            <a:extLst>
              <a:ext uri="{FF2B5EF4-FFF2-40B4-BE49-F238E27FC236}">
                <a16:creationId xmlns:a16="http://schemas.microsoft.com/office/drawing/2014/main" id="{02F15A19-82A1-4B51-B83D-341C2C8063D8}"/>
              </a:ext>
            </a:extLst>
          </p:cNvPr>
          <p:cNvSpPr/>
          <p:nvPr/>
        </p:nvSpPr>
        <p:spPr>
          <a:xfrm rot="5400000">
            <a:off x="2112453" y="6038792"/>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3" name="直線コネクタ 52">
            <a:extLst>
              <a:ext uri="{FF2B5EF4-FFF2-40B4-BE49-F238E27FC236}">
                <a16:creationId xmlns:a16="http://schemas.microsoft.com/office/drawing/2014/main" id="{079786BD-5026-4C58-997A-ECB3181AF6C6}"/>
              </a:ext>
            </a:extLst>
          </p:cNvPr>
          <p:cNvCxnSpPr/>
          <p:nvPr/>
        </p:nvCxnSpPr>
        <p:spPr>
          <a:xfrm>
            <a:off x="6815122" y="4837580"/>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AD08CEFC-0892-4984-B3E0-C2BB7C5F436B}"/>
                  </a:ext>
                </a:extLst>
              </p:cNvPr>
              <p:cNvSpPr txBox="1"/>
              <p:nvPr/>
            </p:nvSpPr>
            <p:spPr>
              <a:xfrm>
                <a:off x="504310" y="3145919"/>
                <a:ext cx="206625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a:latin typeface="Cambria Math" panose="02040503050406030204" pitchFamily="18" charset="0"/>
                        </a:rPr>
                        <m:t>𝐿</m:t>
                      </m:r>
                      <m:r>
                        <a:rPr kumimoji="1" lang="en-US" altLang="ja-JP" sz="1400" i="1">
                          <a:latin typeface="Cambria Math" panose="02040503050406030204" pitchFamily="18" charset="0"/>
                        </a:rPr>
                        <m:t>≤ "</m:t>
                      </m:r>
                      <m:r>
                        <a:rPr kumimoji="1" lang="en-US" altLang="ja-JP" sz="1400" i="1">
                          <a:latin typeface="Cambria Math" panose="02040503050406030204" pitchFamily="18" charset="0"/>
                        </a:rPr>
                        <m:t>𝑄𝑢𝑎𝑙𝑖𝑡𝑦</m:t>
                      </m:r>
                      <m:r>
                        <a:rPr kumimoji="1" lang="en-US" altLang="ja-JP" sz="1400" i="1">
                          <a:latin typeface="Cambria Math" panose="02040503050406030204" pitchFamily="18" charset="0"/>
                        </a:rPr>
                        <m:t>" ≤</m:t>
                      </m:r>
                      <m:r>
                        <a:rPr kumimoji="1" lang="en-US" altLang="ja-JP" sz="1400" i="1">
                          <a:latin typeface="Cambria Math" panose="02040503050406030204" pitchFamily="18" charset="0"/>
                        </a:rPr>
                        <m:t>𝑈</m:t>
                      </m:r>
                    </m:oMath>
                  </m:oMathPara>
                </a14:m>
                <a:endParaRPr kumimoji="1" lang="ja-JP" altLang="en-US" sz="1400" dirty="0"/>
              </a:p>
            </p:txBody>
          </p:sp>
        </mc:Choice>
        <mc:Fallback xmlns="">
          <p:sp>
            <p:nvSpPr>
              <p:cNvPr id="54" name="テキスト ボックス 53">
                <a:extLst>
                  <a:ext uri="{FF2B5EF4-FFF2-40B4-BE49-F238E27FC236}">
                    <a16:creationId xmlns:a16="http://schemas.microsoft.com/office/drawing/2014/main" id="{AD08CEFC-0892-4984-B3E0-C2BB7C5F436B}"/>
                  </a:ext>
                </a:extLst>
              </p:cNvPr>
              <p:cNvSpPr txBox="1">
                <a:spLocks noRot="1" noChangeAspect="1" noMove="1" noResize="1" noEditPoints="1" noAdjustHandles="1" noChangeArrowheads="1" noChangeShapeType="1" noTextEdit="1"/>
              </p:cNvSpPr>
              <p:nvPr/>
            </p:nvSpPr>
            <p:spPr>
              <a:xfrm>
                <a:off x="504310" y="3145919"/>
                <a:ext cx="2066251" cy="307777"/>
              </a:xfrm>
              <a:prstGeom prst="rect">
                <a:avLst/>
              </a:prstGeom>
              <a:blipFill>
                <a:blip r:embed="rId2"/>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33C66D31-40F0-4745-8BAC-ADFDC315C003}"/>
                  </a:ext>
                </a:extLst>
              </p:cNvPr>
              <p:cNvSpPr txBox="1"/>
              <p:nvPr/>
            </p:nvSpPr>
            <p:spPr>
              <a:xfrm>
                <a:off x="516737" y="5826465"/>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5" name="テキスト ボックス 54">
                <a:extLst>
                  <a:ext uri="{FF2B5EF4-FFF2-40B4-BE49-F238E27FC236}">
                    <a16:creationId xmlns:a16="http://schemas.microsoft.com/office/drawing/2014/main" id="{33C66D31-40F0-4745-8BAC-ADFDC315C003}"/>
                  </a:ext>
                </a:extLst>
              </p:cNvPr>
              <p:cNvSpPr txBox="1">
                <a:spLocks noRot="1" noChangeAspect="1" noMove="1" noResize="1" noEditPoints="1" noAdjustHandles="1" noChangeArrowheads="1" noChangeShapeType="1" noTextEdit="1"/>
              </p:cNvSpPr>
              <p:nvPr/>
            </p:nvSpPr>
            <p:spPr>
              <a:xfrm>
                <a:off x="516737" y="5826465"/>
                <a:ext cx="667154" cy="338554"/>
              </a:xfrm>
              <a:prstGeom prst="rect">
                <a:avLst/>
              </a:prstGeom>
              <a:blipFill>
                <a:blip r:embed="rId3"/>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86736509-240E-4E62-936B-B27BA461AAE3}"/>
                  </a:ext>
                </a:extLst>
              </p:cNvPr>
              <p:cNvSpPr txBox="1"/>
              <p:nvPr/>
            </p:nvSpPr>
            <p:spPr>
              <a:xfrm>
                <a:off x="3536038" y="5045504"/>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6" name="テキスト ボックス 55">
                <a:extLst>
                  <a:ext uri="{FF2B5EF4-FFF2-40B4-BE49-F238E27FC236}">
                    <a16:creationId xmlns:a16="http://schemas.microsoft.com/office/drawing/2014/main" id="{86736509-240E-4E62-936B-B27BA461AAE3}"/>
                  </a:ext>
                </a:extLst>
              </p:cNvPr>
              <p:cNvSpPr txBox="1">
                <a:spLocks noRot="1" noChangeAspect="1" noMove="1" noResize="1" noEditPoints="1" noAdjustHandles="1" noChangeArrowheads="1" noChangeShapeType="1" noTextEdit="1"/>
              </p:cNvSpPr>
              <p:nvPr/>
            </p:nvSpPr>
            <p:spPr>
              <a:xfrm>
                <a:off x="3536038" y="5045504"/>
                <a:ext cx="667154" cy="338554"/>
              </a:xfrm>
              <a:prstGeom prst="rect">
                <a:avLst/>
              </a:prstGeom>
              <a:blipFill>
                <a:blip r:embed="rId4"/>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D39876E-27F8-407A-A8A1-C15A9497962D}"/>
                  </a:ext>
                </a:extLst>
              </p:cNvPr>
              <p:cNvSpPr txBox="1"/>
              <p:nvPr/>
            </p:nvSpPr>
            <p:spPr>
              <a:xfrm>
                <a:off x="3724427" y="5881654"/>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7" name="テキスト ボックス 56">
                <a:extLst>
                  <a:ext uri="{FF2B5EF4-FFF2-40B4-BE49-F238E27FC236}">
                    <a16:creationId xmlns:a16="http://schemas.microsoft.com/office/drawing/2014/main" id="{CD39876E-27F8-407A-A8A1-C15A9497962D}"/>
                  </a:ext>
                </a:extLst>
              </p:cNvPr>
              <p:cNvSpPr txBox="1">
                <a:spLocks noRot="1" noChangeAspect="1" noMove="1" noResize="1" noEditPoints="1" noAdjustHandles="1" noChangeArrowheads="1" noChangeShapeType="1" noTextEdit="1"/>
              </p:cNvSpPr>
              <p:nvPr/>
            </p:nvSpPr>
            <p:spPr>
              <a:xfrm>
                <a:off x="3724427" y="5881654"/>
                <a:ext cx="667154" cy="338554"/>
              </a:xfrm>
              <a:prstGeom prst="rect">
                <a:avLst/>
              </a:prstGeom>
              <a:blipFill>
                <a:blip r:embed="rId5"/>
                <a:stretch>
                  <a:fillRect b="-1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EEB6D604-CCD9-40A7-93F0-03B5AC6627A1}"/>
                  </a:ext>
                </a:extLst>
              </p:cNvPr>
              <p:cNvSpPr txBox="1"/>
              <p:nvPr/>
            </p:nvSpPr>
            <p:spPr>
              <a:xfrm>
                <a:off x="6271391" y="5183871"/>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p:sp>
            <p:nvSpPr>
              <p:cNvPr id="58" name="テキスト ボックス 57">
                <a:extLst>
                  <a:ext uri="{FF2B5EF4-FFF2-40B4-BE49-F238E27FC236}">
                    <a16:creationId xmlns:a16="http://schemas.microsoft.com/office/drawing/2014/main" id="{EEB6D604-CCD9-40A7-93F0-03B5AC6627A1}"/>
                  </a:ext>
                </a:extLst>
              </p:cNvPr>
              <p:cNvSpPr txBox="1">
                <a:spLocks noRot="1" noChangeAspect="1" noMove="1" noResize="1" noEditPoints="1" noAdjustHandles="1" noChangeArrowheads="1" noChangeShapeType="1" noTextEdit="1"/>
              </p:cNvSpPr>
              <p:nvPr/>
            </p:nvSpPr>
            <p:spPr>
              <a:xfrm>
                <a:off x="6271391" y="5183871"/>
                <a:ext cx="667154" cy="338554"/>
              </a:xfrm>
              <a:prstGeom prst="rect">
                <a:avLst/>
              </a:prstGeom>
              <a:blipFill>
                <a:blip r:embed="rId6"/>
                <a:stretch>
                  <a:fillRect b="-107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9" name="テキスト ボックス 58">
                <a:extLst>
                  <a:ext uri="{FF2B5EF4-FFF2-40B4-BE49-F238E27FC236}">
                    <a16:creationId xmlns:a16="http://schemas.microsoft.com/office/drawing/2014/main" id="{862D5F37-409C-4E89-BE98-527363AC2C31}"/>
                  </a:ext>
                </a:extLst>
              </p:cNvPr>
              <p:cNvSpPr txBox="1"/>
              <p:nvPr/>
            </p:nvSpPr>
            <p:spPr>
              <a:xfrm>
                <a:off x="6271391" y="2882665"/>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p:sp>
            <p:nvSpPr>
              <p:cNvPr id="59" name="テキスト ボックス 58">
                <a:extLst>
                  <a:ext uri="{FF2B5EF4-FFF2-40B4-BE49-F238E27FC236}">
                    <a16:creationId xmlns:a16="http://schemas.microsoft.com/office/drawing/2014/main" id="{862D5F37-409C-4E89-BE98-527363AC2C31}"/>
                  </a:ext>
                </a:extLst>
              </p:cNvPr>
              <p:cNvSpPr txBox="1">
                <a:spLocks noRot="1" noChangeAspect="1" noMove="1" noResize="1" noEditPoints="1" noAdjustHandles="1" noChangeArrowheads="1" noChangeShapeType="1" noTextEdit="1"/>
              </p:cNvSpPr>
              <p:nvPr/>
            </p:nvSpPr>
            <p:spPr>
              <a:xfrm>
                <a:off x="6271391" y="2882665"/>
                <a:ext cx="667154" cy="338554"/>
              </a:xfrm>
              <a:prstGeom prst="rect">
                <a:avLst/>
              </a:prstGeom>
              <a:blipFill>
                <a:blip r:embed="rId7"/>
                <a:stretch>
                  <a:fillRect b="-1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0" name="テキスト ボックス 59">
                <a:extLst>
                  <a:ext uri="{FF2B5EF4-FFF2-40B4-BE49-F238E27FC236}">
                    <a16:creationId xmlns:a16="http://schemas.microsoft.com/office/drawing/2014/main" id="{FB5FC8C1-567F-4671-835C-E3B81286ECC3}"/>
                  </a:ext>
                </a:extLst>
              </p:cNvPr>
              <p:cNvSpPr txBox="1"/>
              <p:nvPr/>
            </p:nvSpPr>
            <p:spPr>
              <a:xfrm>
                <a:off x="6271391" y="4039441"/>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p:sp>
            <p:nvSpPr>
              <p:cNvPr id="60" name="テキスト ボックス 59">
                <a:extLst>
                  <a:ext uri="{FF2B5EF4-FFF2-40B4-BE49-F238E27FC236}">
                    <a16:creationId xmlns:a16="http://schemas.microsoft.com/office/drawing/2014/main" id="{FB5FC8C1-567F-4671-835C-E3B81286ECC3}"/>
                  </a:ext>
                </a:extLst>
              </p:cNvPr>
              <p:cNvSpPr txBox="1">
                <a:spLocks noRot="1" noChangeAspect="1" noMove="1" noResize="1" noEditPoints="1" noAdjustHandles="1" noChangeArrowheads="1" noChangeShapeType="1" noTextEdit="1"/>
              </p:cNvSpPr>
              <p:nvPr/>
            </p:nvSpPr>
            <p:spPr>
              <a:xfrm>
                <a:off x="6271391" y="4039441"/>
                <a:ext cx="667154" cy="338554"/>
              </a:xfrm>
              <a:prstGeom prst="rect">
                <a:avLst/>
              </a:prstGeom>
              <a:blipFill>
                <a:blip r:embed="rId8"/>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8B65B922-8C57-47BC-8AE1-99DB002773C2}"/>
                  </a:ext>
                </a:extLst>
              </p:cNvPr>
              <p:cNvSpPr txBox="1"/>
              <p:nvPr/>
            </p:nvSpPr>
            <p:spPr>
              <a:xfrm>
                <a:off x="222515" y="3489419"/>
                <a:ext cx="292877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SG" altLang="ja-JP" sz="1400" i="1" dirty="0">
                          <a:latin typeface="Cambria Math" panose="02040503050406030204" pitchFamily="18" charset="0"/>
                        </a:rPr>
                        <m:t>𝐶𝑜𝑠𝑡</m:t>
                      </m:r>
                      <m:r>
                        <a:rPr kumimoji="1" lang="en-SG" altLang="ja-JP" sz="1400" i="1" dirty="0">
                          <a:latin typeface="Cambria Math" panose="02040503050406030204" pitchFamily="18" charset="0"/>
                        </a:rPr>
                        <m:t> = </m:t>
                      </m:r>
                      <m:r>
                        <a:rPr kumimoji="1" lang="en-SG" altLang="ja-JP" sz="1400" i="1" dirty="0">
                          <a:latin typeface="Cambria Math" panose="02040503050406030204" pitchFamily="18" charset="0"/>
                        </a:rPr>
                        <m:t>𝑓</m:t>
                      </m:r>
                      <m:r>
                        <a:rPr kumimoji="1" lang="en-SG" altLang="ja-JP" sz="1400" i="1" dirty="0">
                          <a:latin typeface="Cambria Math" panose="02040503050406030204" pitchFamily="18" charset="0"/>
                        </a:rPr>
                        <m:t> (</m:t>
                      </m:r>
                      <m:r>
                        <a:rPr kumimoji="1" lang="en-SG" altLang="ja-JP" sz="1400" i="1" dirty="0">
                          <a:latin typeface="Cambria Math" panose="02040503050406030204" pitchFamily="18" charset="0"/>
                        </a:rPr>
                        <m:t>𝑜𝑝𝑒𝑟𝑎𝑡𝑖𝑜𝑛</m:t>
                      </m:r>
                      <m:r>
                        <a:rPr kumimoji="1" lang="en-SG" altLang="ja-JP" sz="1400" i="1" dirty="0">
                          <a:latin typeface="Cambria Math" panose="02040503050406030204" pitchFamily="18" charset="0"/>
                        </a:rPr>
                        <m:t> </m:t>
                      </m:r>
                      <m:r>
                        <a:rPr kumimoji="1" lang="en-SG" altLang="ja-JP" sz="1400" i="1" dirty="0">
                          <a:latin typeface="Cambria Math" panose="02040503050406030204" pitchFamily="18" charset="0"/>
                        </a:rPr>
                        <m:t>𝑎𝑚𝑜𝑢𝑛𝑡</m:t>
                      </m:r>
                      <m:r>
                        <a:rPr kumimoji="1" lang="en-SG" altLang="ja-JP" sz="1400" i="1" dirty="0">
                          <a:latin typeface="Cambria Math" panose="02040503050406030204" pitchFamily="18" charset="0"/>
                        </a:rPr>
                        <m:t>)</m:t>
                      </m:r>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8B65B922-8C57-47BC-8AE1-99DB002773C2}"/>
                  </a:ext>
                </a:extLst>
              </p:cNvPr>
              <p:cNvSpPr txBox="1">
                <a:spLocks noRot="1" noChangeAspect="1" noMove="1" noResize="1" noEditPoints="1" noAdjustHandles="1" noChangeArrowheads="1" noChangeShapeType="1" noTextEdit="1"/>
              </p:cNvSpPr>
              <p:nvPr/>
            </p:nvSpPr>
            <p:spPr>
              <a:xfrm>
                <a:off x="222515" y="3489419"/>
                <a:ext cx="2928772" cy="307777"/>
              </a:xfrm>
              <a:prstGeom prst="rect">
                <a:avLst/>
              </a:prstGeom>
              <a:blipFill>
                <a:blip r:embed="rId9"/>
                <a:stretch>
                  <a:fillRect b="-7843"/>
                </a:stretch>
              </a:blipFill>
            </p:spPr>
            <p:txBody>
              <a:bodyPr/>
              <a:lstStyle/>
              <a:p>
                <a:r>
                  <a:rPr lang="ja-JP" altLang="en-US">
                    <a:noFill/>
                  </a:rPr>
                  <a:t> </a:t>
                </a:r>
              </a:p>
            </p:txBody>
          </p:sp>
        </mc:Fallback>
      </mc:AlternateContent>
      <p:sp>
        <p:nvSpPr>
          <p:cNvPr id="62" name="テキスト ボックス 61">
            <a:extLst>
              <a:ext uri="{FF2B5EF4-FFF2-40B4-BE49-F238E27FC236}">
                <a16:creationId xmlns:a16="http://schemas.microsoft.com/office/drawing/2014/main" id="{DA399358-37EF-4C33-B80F-465DD4D77545}"/>
              </a:ext>
            </a:extLst>
          </p:cNvPr>
          <p:cNvSpPr txBox="1"/>
          <p:nvPr/>
        </p:nvSpPr>
        <p:spPr>
          <a:xfrm>
            <a:off x="2721966" y="3109444"/>
            <a:ext cx="3339230" cy="338554"/>
          </a:xfrm>
          <a:prstGeom prst="rect">
            <a:avLst/>
          </a:prstGeom>
          <a:noFill/>
        </p:spPr>
        <p:txBody>
          <a:bodyPr wrap="square" rtlCol="0">
            <a:spAutoFit/>
          </a:bodyPr>
          <a:lstStyle/>
          <a:p>
            <a:r>
              <a:rPr kumimoji="1" lang="en-US" altLang="ja-JP" sz="1600" dirty="0"/>
              <a:t>: Comply with the water quality.</a:t>
            </a:r>
            <a:endParaRPr kumimoji="1" lang="ja-JP" altLang="en-US" sz="1600" dirty="0"/>
          </a:p>
        </p:txBody>
      </p:sp>
      <p:sp>
        <p:nvSpPr>
          <p:cNvPr id="63" name="テキスト ボックス 62">
            <a:extLst>
              <a:ext uri="{FF2B5EF4-FFF2-40B4-BE49-F238E27FC236}">
                <a16:creationId xmlns:a16="http://schemas.microsoft.com/office/drawing/2014/main" id="{723B4A85-62B8-4A79-87A2-59085880DAA0}"/>
              </a:ext>
            </a:extLst>
          </p:cNvPr>
          <p:cNvSpPr txBox="1"/>
          <p:nvPr/>
        </p:nvSpPr>
        <p:spPr>
          <a:xfrm>
            <a:off x="2958775" y="3497848"/>
            <a:ext cx="2505902" cy="338554"/>
          </a:xfrm>
          <a:prstGeom prst="rect">
            <a:avLst/>
          </a:prstGeom>
          <a:noFill/>
        </p:spPr>
        <p:txBody>
          <a:bodyPr wrap="square" rtlCol="0">
            <a:spAutoFit/>
          </a:bodyPr>
          <a:lstStyle/>
          <a:p>
            <a:r>
              <a:rPr kumimoji="1" lang="en-US" altLang="ja-JP" sz="1600" dirty="0"/>
              <a:t>: Reduce operating costs</a:t>
            </a:r>
            <a:endParaRPr kumimoji="1" lang="ja-JP" altLang="en-US" sz="1600" dirty="0"/>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2F9083F-675D-4048-B03B-3DB54C9A2660}"/>
                  </a:ext>
                </a:extLst>
              </p:cNvPr>
              <p:cNvSpPr txBox="1"/>
              <p:nvPr/>
            </p:nvSpPr>
            <p:spPr>
              <a:xfrm>
                <a:off x="-58330" y="4592716"/>
                <a:ext cx="167562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dirty="0"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𝑔</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64" name="テキスト ボックス 63">
                <a:extLst>
                  <a:ext uri="{FF2B5EF4-FFF2-40B4-BE49-F238E27FC236}">
                    <a16:creationId xmlns:a16="http://schemas.microsoft.com/office/drawing/2014/main" id="{52F9083F-675D-4048-B03B-3DB54C9A2660}"/>
                  </a:ext>
                </a:extLst>
              </p:cNvPr>
              <p:cNvSpPr txBox="1">
                <a:spLocks noRot="1" noChangeAspect="1" noMove="1" noResize="1" noEditPoints="1" noAdjustHandles="1" noChangeArrowheads="1" noChangeShapeType="1" noTextEdit="1"/>
              </p:cNvSpPr>
              <p:nvPr/>
            </p:nvSpPr>
            <p:spPr>
              <a:xfrm>
                <a:off x="-58330" y="4592716"/>
                <a:ext cx="1675628" cy="338554"/>
              </a:xfrm>
              <a:prstGeom prst="rect">
                <a:avLst/>
              </a:prstGeom>
              <a:blipFill>
                <a:blip r:embed="rId10"/>
                <a:stretch>
                  <a:fillRect b="-10714"/>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BA2E46FE-CDEA-42EF-8C78-BEE30F641D9E}"/>
              </a:ext>
            </a:extLst>
          </p:cNvPr>
          <p:cNvSpPr txBox="1"/>
          <p:nvPr/>
        </p:nvSpPr>
        <p:spPr>
          <a:xfrm>
            <a:off x="2767614" y="4427116"/>
            <a:ext cx="2987866" cy="584775"/>
          </a:xfrm>
          <a:prstGeom prst="rect">
            <a:avLst/>
          </a:prstGeom>
          <a:noFill/>
        </p:spPr>
        <p:txBody>
          <a:bodyPr wrap="square" rtlCol="0">
            <a:spAutoFit/>
          </a:bodyPr>
          <a:lstStyle/>
          <a:p>
            <a:r>
              <a:rPr kumimoji="1" lang="en-US" altLang="ja-JP" sz="1600" dirty="0"/>
              <a:t>: Each parameters should comply with the characteristic</a:t>
            </a:r>
            <a:endParaRPr kumimoji="1" lang="ja-JP" altLang="en-US" sz="1600" dirty="0"/>
          </a:p>
        </p:txBody>
      </p:sp>
      <p:sp>
        <p:nvSpPr>
          <p:cNvPr id="66" name="吹き出し: 角を丸めた四角形 65">
            <a:extLst>
              <a:ext uri="{FF2B5EF4-FFF2-40B4-BE49-F238E27FC236}">
                <a16:creationId xmlns:a16="http://schemas.microsoft.com/office/drawing/2014/main" id="{DC5AFAAD-76E6-4432-839D-037AC4FBD9BA}"/>
              </a:ext>
            </a:extLst>
          </p:cNvPr>
          <p:cNvSpPr/>
          <p:nvPr/>
        </p:nvSpPr>
        <p:spPr>
          <a:xfrm>
            <a:off x="4590258" y="5305359"/>
            <a:ext cx="1429757" cy="590783"/>
          </a:xfrm>
          <a:prstGeom prst="wedgeRoundRectCallout">
            <a:avLst>
              <a:gd name="adj1" fmla="val -38005"/>
              <a:gd name="adj2" fmla="val -81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SG" altLang="ja-JP" sz="1600" dirty="0">
                <a:solidFill>
                  <a:schemeClr val="tx1"/>
                </a:solidFill>
              </a:rPr>
              <a:t>Data-driven highlighted</a:t>
            </a:r>
            <a:endParaRPr kumimoji="1" lang="ja-JP" altLang="en-US" sz="1600" dirty="0">
              <a:solidFill>
                <a:schemeClr val="tx1"/>
              </a:solidFill>
            </a:endParaRPr>
          </a:p>
        </p:txBody>
      </p:sp>
      <p:cxnSp>
        <p:nvCxnSpPr>
          <p:cNvPr id="15" name="直線矢印コネクタ 14">
            <a:extLst>
              <a:ext uri="{FF2B5EF4-FFF2-40B4-BE49-F238E27FC236}">
                <a16:creationId xmlns:a16="http://schemas.microsoft.com/office/drawing/2014/main" id="{9931BB36-7E2D-44E7-B2AD-7F57013A70A9}"/>
              </a:ext>
            </a:extLst>
          </p:cNvPr>
          <p:cNvCxnSpPr/>
          <p:nvPr/>
        </p:nvCxnSpPr>
        <p:spPr>
          <a:xfrm>
            <a:off x="8946240" y="5573732"/>
            <a:ext cx="0" cy="251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タイトル 4">
            <a:extLst>
              <a:ext uri="{FF2B5EF4-FFF2-40B4-BE49-F238E27FC236}">
                <a16:creationId xmlns:a16="http://schemas.microsoft.com/office/drawing/2014/main" id="{5DC5B915-8C38-BECF-9BDB-D110030AD9CC}"/>
              </a:ext>
            </a:extLst>
          </p:cNvPr>
          <p:cNvSpPr>
            <a:spLocks noGrp="1"/>
          </p:cNvSpPr>
          <p:nvPr>
            <p:ph type="title"/>
          </p:nvPr>
        </p:nvSpPr>
        <p:spPr>
          <a:xfrm>
            <a:off x="517055" y="246141"/>
            <a:ext cx="11400125" cy="518094"/>
          </a:xfrm>
        </p:spPr>
        <p:txBody>
          <a:bodyPr/>
          <a:lstStyle/>
          <a:p>
            <a:r>
              <a:rPr lang="en-US" dirty="0"/>
              <a:t>Analysis stance</a:t>
            </a:r>
          </a:p>
        </p:txBody>
      </p:sp>
      <p:sp>
        <p:nvSpPr>
          <p:cNvPr id="28" name="テキスト ボックス 27">
            <a:extLst>
              <a:ext uri="{FF2B5EF4-FFF2-40B4-BE49-F238E27FC236}">
                <a16:creationId xmlns:a16="http://schemas.microsoft.com/office/drawing/2014/main" id="{5542B61A-BB8A-EBBA-6DA2-8B8E665EF216}"/>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
        <p:nvSpPr>
          <p:cNvPr id="29" name="テキスト ボックス 28">
            <a:extLst>
              <a:ext uri="{FF2B5EF4-FFF2-40B4-BE49-F238E27FC236}">
                <a16:creationId xmlns:a16="http://schemas.microsoft.com/office/drawing/2014/main" id="{3EBA6C2B-B563-065E-3961-E9B28D671288}"/>
              </a:ext>
            </a:extLst>
          </p:cNvPr>
          <p:cNvSpPr txBox="1"/>
          <p:nvPr/>
        </p:nvSpPr>
        <p:spPr>
          <a:xfrm>
            <a:off x="7312656" y="4028122"/>
            <a:ext cx="806666" cy="338554"/>
          </a:xfrm>
          <a:prstGeom prst="rect">
            <a:avLst/>
          </a:prstGeom>
          <a:noFill/>
        </p:spPr>
        <p:txBody>
          <a:bodyPr wrap="square" rtlCol="0">
            <a:spAutoFit/>
          </a:bodyPr>
          <a:lstStyle/>
          <a:p>
            <a:pPr algn="ctr"/>
            <a:r>
              <a:rPr kumimoji="1" lang="en-SG" altLang="ja-JP" sz="1600" dirty="0"/>
              <a:t>Cost</a:t>
            </a:r>
            <a:endParaRPr kumimoji="1" lang="ja-JP" altLang="en-US" sz="1600" dirty="0"/>
          </a:p>
        </p:txBody>
      </p:sp>
    </p:spTree>
    <p:extLst>
      <p:ext uri="{BB962C8B-B14F-4D97-AF65-F5344CB8AC3E}">
        <p14:creationId xmlns:p14="http://schemas.microsoft.com/office/powerpoint/2010/main" val="284104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6141"/>
            <a:ext cx="11400125" cy="518094"/>
          </a:xfrm>
        </p:spPr>
        <p:txBody>
          <a:bodyPr/>
          <a:lstStyle/>
          <a:p>
            <a:r>
              <a:rPr lang="en-US" dirty="0"/>
              <a:t>Difference per objective  </a:t>
            </a: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1" name="テキスト プレースホルダー 5">
            <a:extLst>
              <a:ext uri="{FF2B5EF4-FFF2-40B4-BE49-F238E27FC236}">
                <a16:creationId xmlns:a16="http://schemas.microsoft.com/office/drawing/2014/main" id="{E752E82A-5B36-47E4-82F4-41C207EF657C}"/>
              </a:ext>
            </a:extLst>
          </p:cNvPr>
          <p:cNvSpPr>
            <a:spLocks noGrp="1"/>
          </p:cNvSpPr>
          <p:nvPr>
            <p:ph type="body" sz="quarter" idx="11"/>
          </p:nvPr>
        </p:nvSpPr>
        <p:spPr>
          <a:xfrm>
            <a:off x="252481" y="1070777"/>
            <a:ext cx="11658917" cy="600165"/>
          </a:xfrm>
        </p:spPr>
        <p:txBody>
          <a:bodyPr/>
          <a:lstStyle/>
          <a:p>
            <a:r>
              <a:rPr lang="en-US" altLang="ja-JP" sz="3200" dirty="0"/>
              <a:t> Step up from Small to Large and Easy to Difficult </a:t>
            </a:r>
          </a:p>
        </p:txBody>
      </p:sp>
      <p:sp>
        <p:nvSpPr>
          <p:cNvPr id="10" name="テキスト ボックス 9">
            <a:extLst>
              <a:ext uri="{FF2B5EF4-FFF2-40B4-BE49-F238E27FC236}">
                <a16:creationId xmlns:a16="http://schemas.microsoft.com/office/drawing/2014/main" id="{5B142B32-9EF6-40B9-87A0-485F9743AEF9}"/>
              </a:ext>
            </a:extLst>
          </p:cNvPr>
          <p:cNvSpPr txBox="1"/>
          <p:nvPr/>
        </p:nvSpPr>
        <p:spPr>
          <a:xfrm>
            <a:off x="50670" y="3082071"/>
            <a:ext cx="2210338" cy="369332"/>
          </a:xfrm>
          <a:prstGeom prst="rect">
            <a:avLst/>
          </a:prstGeom>
          <a:noFill/>
        </p:spPr>
        <p:txBody>
          <a:bodyPr wrap="square" rtlCol="0">
            <a:spAutoFit/>
          </a:bodyPr>
          <a:lstStyle/>
          <a:p>
            <a:r>
              <a:rPr kumimoji="1" lang="en-SG" altLang="ja-JP" dirty="0"/>
              <a:t>Optimization effect</a:t>
            </a:r>
            <a:endParaRPr kumimoji="1" lang="ja-JP" altLang="en-US" dirty="0"/>
          </a:p>
        </p:txBody>
      </p:sp>
      <p:sp>
        <p:nvSpPr>
          <p:cNvPr id="11" name="テキスト ボックス 10">
            <a:extLst>
              <a:ext uri="{FF2B5EF4-FFF2-40B4-BE49-F238E27FC236}">
                <a16:creationId xmlns:a16="http://schemas.microsoft.com/office/drawing/2014/main" id="{DA42424A-A709-4904-A276-ABEDF530B57F}"/>
              </a:ext>
            </a:extLst>
          </p:cNvPr>
          <p:cNvSpPr txBox="1"/>
          <p:nvPr/>
        </p:nvSpPr>
        <p:spPr>
          <a:xfrm>
            <a:off x="2821116" y="2999965"/>
            <a:ext cx="1495425" cy="646331"/>
          </a:xfrm>
          <a:prstGeom prst="rect">
            <a:avLst/>
          </a:prstGeom>
          <a:noFill/>
        </p:spPr>
        <p:txBody>
          <a:bodyPr wrap="square" rtlCol="0">
            <a:spAutoFit/>
          </a:bodyPr>
          <a:lstStyle/>
          <a:p>
            <a:pPr algn="ctr"/>
            <a:r>
              <a:rPr kumimoji="1" lang="en-SG" altLang="ja-JP" dirty="0"/>
              <a:t>Small
</a:t>
            </a:r>
            <a:endParaRPr kumimoji="1" lang="ja-JP" altLang="en-US" dirty="0"/>
          </a:p>
        </p:txBody>
      </p:sp>
      <p:sp>
        <p:nvSpPr>
          <p:cNvPr id="12" name="テキスト ボックス 11">
            <a:extLst>
              <a:ext uri="{FF2B5EF4-FFF2-40B4-BE49-F238E27FC236}">
                <a16:creationId xmlns:a16="http://schemas.microsoft.com/office/drawing/2014/main" id="{9404F69A-39E2-4662-8082-B5128082BB72}"/>
              </a:ext>
            </a:extLst>
          </p:cNvPr>
          <p:cNvSpPr txBox="1"/>
          <p:nvPr/>
        </p:nvSpPr>
        <p:spPr>
          <a:xfrm>
            <a:off x="6203349" y="2961434"/>
            <a:ext cx="1495425" cy="369332"/>
          </a:xfrm>
          <a:prstGeom prst="rect">
            <a:avLst/>
          </a:prstGeom>
          <a:noFill/>
        </p:spPr>
        <p:txBody>
          <a:bodyPr wrap="square" rtlCol="0">
            <a:spAutoFit/>
          </a:bodyPr>
          <a:lstStyle/>
          <a:p>
            <a:pPr algn="ctr"/>
            <a:r>
              <a:rPr kumimoji="1" lang="en-SG" altLang="ja-JP" dirty="0"/>
              <a:t>Middle</a:t>
            </a:r>
            <a:endParaRPr kumimoji="1" lang="ja-JP" altLang="en-US" dirty="0"/>
          </a:p>
        </p:txBody>
      </p:sp>
      <p:sp>
        <p:nvSpPr>
          <p:cNvPr id="13" name="テキスト ボックス 12">
            <a:extLst>
              <a:ext uri="{FF2B5EF4-FFF2-40B4-BE49-F238E27FC236}">
                <a16:creationId xmlns:a16="http://schemas.microsoft.com/office/drawing/2014/main" id="{38DEC25B-86DE-4265-961E-9F4B1CA110F9}"/>
              </a:ext>
            </a:extLst>
          </p:cNvPr>
          <p:cNvSpPr txBox="1"/>
          <p:nvPr/>
        </p:nvSpPr>
        <p:spPr>
          <a:xfrm>
            <a:off x="9543684" y="2968247"/>
            <a:ext cx="1495425" cy="369332"/>
          </a:xfrm>
          <a:prstGeom prst="rect">
            <a:avLst/>
          </a:prstGeom>
          <a:noFill/>
        </p:spPr>
        <p:txBody>
          <a:bodyPr wrap="square" rtlCol="0">
            <a:spAutoFit/>
          </a:bodyPr>
          <a:lstStyle/>
          <a:p>
            <a:pPr algn="ctr"/>
            <a:r>
              <a:rPr kumimoji="1" lang="en-SG" altLang="ja-JP" dirty="0"/>
              <a:t>Large</a:t>
            </a:r>
            <a:endParaRPr kumimoji="1" lang="ja-JP" altLang="en-US" dirty="0"/>
          </a:p>
        </p:txBody>
      </p:sp>
      <p:sp>
        <p:nvSpPr>
          <p:cNvPr id="14" name="テキスト ボックス 13">
            <a:extLst>
              <a:ext uri="{FF2B5EF4-FFF2-40B4-BE49-F238E27FC236}">
                <a16:creationId xmlns:a16="http://schemas.microsoft.com/office/drawing/2014/main" id="{24B2F2C5-13FE-4E19-B93F-7281C43A0BF3}"/>
              </a:ext>
            </a:extLst>
          </p:cNvPr>
          <p:cNvSpPr txBox="1"/>
          <p:nvPr/>
        </p:nvSpPr>
        <p:spPr>
          <a:xfrm>
            <a:off x="61876" y="3554758"/>
            <a:ext cx="2249733" cy="369332"/>
          </a:xfrm>
          <a:prstGeom prst="rect">
            <a:avLst/>
          </a:prstGeom>
          <a:noFill/>
        </p:spPr>
        <p:txBody>
          <a:bodyPr wrap="square" rtlCol="0">
            <a:spAutoFit/>
          </a:bodyPr>
          <a:lstStyle/>
          <a:p>
            <a:r>
              <a:rPr kumimoji="1" lang="en-SG" altLang="ja-JP" dirty="0"/>
              <a:t>Optimization period</a:t>
            </a:r>
            <a:endParaRPr kumimoji="1" lang="ja-JP" altLang="en-US" dirty="0"/>
          </a:p>
        </p:txBody>
      </p:sp>
      <p:sp>
        <p:nvSpPr>
          <p:cNvPr id="15" name="テキスト ボックス 14">
            <a:extLst>
              <a:ext uri="{FF2B5EF4-FFF2-40B4-BE49-F238E27FC236}">
                <a16:creationId xmlns:a16="http://schemas.microsoft.com/office/drawing/2014/main" id="{E18E54A5-7D90-4041-840D-24FEEA4B8A19}"/>
              </a:ext>
            </a:extLst>
          </p:cNvPr>
          <p:cNvSpPr txBox="1"/>
          <p:nvPr/>
        </p:nvSpPr>
        <p:spPr>
          <a:xfrm>
            <a:off x="1904999" y="3414121"/>
            <a:ext cx="3240002" cy="646331"/>
          </a:xfrm>
          <a:prstGeom prst="rect">
            <a:avLst/>
          </a:prstGeom>
          <a:noFill/>
        </p:spPr>
        <p:txBody>
          <a:bodyPr wrap="square" rtlCol="0">
            <a:spAutoFit/>
          </a:bodyPr>
          <a:lstStyle/>
          <a:p>
            <a:pPr algn="ctr"/>
            <a:r>
              <a:rPr kumimoji="1" lang="en-US" altLang="ja-JP" dirty="0"/>
              <a:t>Short-term </a:t>
            </a:r>
          </a:p>
          <a:p>
            <a:pPr algn="ctr"/>
            <a:r>
              <a:rPr kumimoji="1" lang="en-US" altLang="ja-JP" dirty="0"/>
              <a:t>(minutes to hours)</a:t>
            </a:r>
            <a:endParaRPr kumimoji="1" lang="ja-JP" altLang="en-US" sz="1600" dirty="0"/>
          </a:p>
        </p:txBody>
      </p:sp>
      <p:sp>
        <p:nvSpPr>
          <p:cNvPr id="16" name="テキスト ボックス 15">
            <a:extLst>
              <a:ext uri="{FF2B5EF4-FFF2-40B4-BE49-F238E27FC236}">
                <a16:creationId xmlns:a16="http://schemas.microsoft.com/office/drawing/2014/main" id="{87904BEC-323F-4C8D-A727-6C244CA9269E}"/>
              </a:ext>
            </a:extLst>
          </p:cNvPr>
          <p:cNvSpPr txBox="1"/>
          <p:nvPr/>
        </p:nvSpPr>
        <p:spPr>
          <a:xfrm>
            <a:off x="5436758" y="3368297"/>
            <a:ext cx="2970603" cy="646331"/>
          </a:xfrm>
          <a:prstGeom prst="rect">
            <a:avLst/>
          </a:prstGeom>
          <a:noFill/>
        </p:spPr>
        <p:txBody>
          <a:bodyPr wrap="square" rtlCol="0">
            <a:spAutoFit/>
          </a:bodyPr>
          <a:lstStyle/>
          <a:p>
            <a:pPr algn="ctr"/>
            <a:r>
              <a:rPr kumimoji="1" lang="en-US" altLang="ja-JP" dirty="0"/>
              <a:t>Mid-term </a:t>
            </a:r>
          </a:p>
          <a:p>
            <a:pPr algn="ctr"/>
            <a:r>
              <a:rPr kumimoji="1" lang="en-US" altLang="ja-JP" dirty="0"/>
              <a:t>(days to months)</a:t>
            </a:r>
            <a:endParaRPr kumimoji="1" lang="ja-JP" altLang="en-US" sz="1600" dirty="0"/>
          </a:p>
        </p:txBody>
      </p:sp>
      <p:sp>
        <p:nvSpPr>
          <p:cNvPr id="17" name="テキスト ボックス 16">
            <a:extLst>
              <a:ext uri="{FF2B5EF4-FFF2-40B4-BE49-F238E27FC236}">
                <a16:creationId xmlns:a16="http://schemas.microsoft.com/office/drawing/2014/main" id="{AFD64701-AC25-4394-A51B-BF0EF477D47A}"/>
              </a:ext>
            </a:extLst>
          </p:cNvPr>
          <p:cNvSpPr txBox="1"/>
          <p:nvPr/>
        </p:nvSpPr>
        <p:spPr>
          <a:xfrm>
            <a:off x="8765658" y="3404835"/>
            <a:ext cx="3106131" cy="646331"/>
          </a:xfrm>
          <a:prstGeom prst="rect">
            <a:avLst/>
          </a:prstGeom>
          <a:noFill/>
        </p:spPr>
        <p:txBody>
          <a:bodyPr wrap="square" rtlCol="0">
            <a:spAutoFit/>
          </a:bodyPr>
          <a:lstStyle/>
          <a:p>
            <a:pPr algn="ctr"/>
            <a:r>
              <a:rPr kumimoji="1" lang="en-US" altLang="ja-JP" dirty="0"/>
              <a:t>Long-term </a:t>
            </a:r>
          </a:p>
          <a:p>
            <a:pPr algn="ctr"/>
            <a:r>
              <a:rPr kumimoji="1" lang="en-US" altLang="ja-JP" dirty="0"/>
              <a:t>(months to years)</a:t>
            </a:r>
            <a:endParaRPr kumimoji="1" lang="ja-JP" altLang="en-US" dirty="0"/>
          </a:p>
        </p:txBody>
      </p:sp>
      <p:sp>
        <p:nvSpPr>
          <p:cNvPr id="18" name="テキスト ボックス 17">
            <a:extLst>
              <a:ext uri="{FF2B5EF4-FFF2-40B4-BE49-F238E27FC236}">
                <a16:creationId xmlns:a16="http://schemas.microsoft.com/office/drawing/2014/main" id="{1EC5222C-744E-4361-B352-A6F483927883}"/>
              </a:ext>
            </a:extLst>
          </p:cNvPr>
          <p:cNvSpPr txBox="1"/>
          <p:nvPr/>
        </p:nvSpPr>
        <p:spPr>
          <a:xfrm>
            <a:off x="123495" y="4212981"/>
            <a:ext cx="2131451" cy="369332"/>
          </a:xfrm>
          <a:prstGeom prst="rect">
            <a:avLst/>
          </a:prstGeom>
          <a:noFill/>
        </p:spPr>
        <p:txBody>
          <a:bodyPr wrap="square" rtlCol="0">
            <a:spAutoFit/>
          </a:bodyPr>
          <a:lstStyle/>
          <a:p>
            <a:r>
              <a:rPr kumimoji="1" lang="en-SG" altLang="ja-JP" dirty="0"/>
              <a:t>Model strategy</a:t>
            </a:r>
            <a:endParaRPr kumimoji="1" lang="ja-JP" altLang="en-US" dirty="0"/>
          </a:p>
        </p:txBody>
      </p:sp>
      <p:sp>
        <p:nvSpPr>
          <p:cNvPr id="19" name="テキスト ボックス 18">
            <a:extLst>
              <a:ext uri="{FF2B5EF4-FFF2-40B4-BE49-F238E27FC236}">
                <a16:creationId xmlns:a16="http://schemas.microsoft.com/office/drawing/2014/main" id="{4AD2F5F3-38D1-4754-A2B3-A9EBD1372353}"/>
              </a:ext>
            </a:extLst>
          </p:cNvPr>
          <p:cNvSpPr txBox="1"/>
          <p:nvPr/>
        </p:nvSpPr>
        <p:spPr>
          <a:xfrm>
            <a:off x="2364891" y="4239856"/>
            <a:ext cx="2970603" cy="646331"/>
          </a:xfrm>
          <a:prstGeom prst="rect">
            <a:avLst/>
          </a:prstGeom>
          <a:noFill/>
        </p:spPr>
        <p:txBody>
          <a:bodyPr wrap="square" rtlCol="0">
            <a:spAutoFit/>
          </a:bodyPr>
          <a:lstStyle/>
          <a:p>
            <a:pPr algn="ctr"/>
            <a:r>
              <a:rPr kumimoji="1" lang="en-SG" altLang="ja-JP" dirty="0"/>
              <a:t>Closer to statistical models
</a:t>
            </a:r>
            <a:endParaRPr kumimoji="1" lang="ja-JP" altLang="en-US" dirty="0"/>
          </a:p>
        </p:txBody>
      </p:sp>
      <p:sp>
        <p:nvSpPr>
          <p:cNvPr id="20" name="テキスト ボックス 19">
            <a:extLst>
              <a:ext uri="{FF2B5EF4-FFF2-40B4-BE49-F238E27FC236}">
                <a16:creationId xmlns:a16="http://schemas.microsoft.com/office/drawing/2014/main" id="{4341BBDC-17C8-422A-903F-1FED9CE6F01B}"/>
              </a:ext>
            </a:extLst>
          </p:cNvPr>
          <p:cNvSpPr txBox="1"/>
          <p:nvPr/>
        </p:nvSpPr>
        <p:spPr>
          <a:xfrm>
            <a:off x="5882347" y="4099552"/>
            <a:ext cx="2131451" cy="646331"/>
          </a:xfrm>
          <a:prstGeom prst="rect">
            <a:avLst/>
          </a:prstGeom>
          <a:noFill/>
        </p:spPr>
        <p:txBody>
          <a:bodyPr wrap="square" rtlCol="0">
            <a:spAutoFit/>
          </a:bodyPr>
          <a:lstStyle/>
          <a:p>
            <a:pPr algn="ctr"/>
            <a:r>
              <a:rPr kumimoji="1" lang="en-SG" altLang="ja-JP" dirty="0"/>
              <a:t>Statistical/ Physical Models</a:t>
            </a:r>
            <a:endParaRPr kumimoji="1" lang="ja-JP" altLang="en-US" dirty="0"/>
          </a:p>
        </p:txBody>
      </p:sp>
      <p:sp>
        <p:nvSpPr>
          <p:cNvPr id="21" name="テキスト ボックス 20">
            <a:extLst>
              <a:ext uri="{FF2B5EF4-FFF2-40B4-BE49-F238E27FC236}">
                <a16:creationId xmlns:a16="http://schemas.microsoft.com/office/drawing/2014/main" id="{8C62A49F-8CCD-4CD7-938F-B7FDBA817FD4}"/>
              </a:ext>
            </a:extLst>
          </p:cNvPr>
          <p:cNvSpPr txBox="1"/>
          <p:nvPr/>
        </p:nvSpPr>
        <p:spPr>
          <a:xfrm>
            <a:off x="8682548" y="4243309"/>
            <a:ext cx="3200392" cy="369332"/>
          </a:xfrm>
          <a:prstGeom prst="rect">
            <a:avLst/>
          </a:prstGeom>
          <a:noFill/>
        </p:spPr>
        <p:txBody>
          <a:bodyPr wrap="square" rtlCol="0">
            <a:spAutoFit/>
          </a:bodyPr>
          <a:lstStyle/>
          <a:p>
            <a:pPr algn="ctr"/>
            <a:r>
              <a:rPr kumimoji="1" lang="en-US" altLang="ja-JP" dirty="0"/>
              <a:t>Closer to the physical model</a:t>
            </a:r>
            <a:endParaRPr kumimoji="1" lang="ja-JP" altLang="en-US" dirty="0"/>
          </a:p>
        </p:txBody>
      </p:sp>
      <p:sp>
        <p:nvSpPr>
          <p:cNvPr id="22" name="テキスト ボックス 21">
            <a:extLst>
              <a:ext uri="{FF2B5EF4-FFF2-40B4-BE49-F238E27FC236}">
                <a16:creationId xmlns:a16="http://schemas.microsoft.com/office/drawing/2014/main" id="{CB985B73-A856-4A4E-9ED6-9C3BFA04E582}"/>
              </a:ext>
            </a:extLst>
          </p:cNvPr>
          <p:cNvSpPr txBox="1"/>
          <p:nvPr/>
        </p:nvSpPr>
        <p:spPr>
          <a:xfrm>
            <a:off x="130131" y="4892107"/>
            <a:ext cx="1495425" cy="369332"/>
          </a:xfrm>
          <a:prstGeom prst="rect">
            <a:avLst/>
          </a:prstGeom>
          <a:noFill/>
        </p:spPr>
        <p:txBody>
          <a:bodyPr wrap="square" rtlCol="0">
            <a:spAutoFit/>
          </a:bodyPr>
          <a:lstStyle/>
          <a:p>
            <a:r>
              <a:rPr kumimoji="1" lang="en-SG" altLang="ja-JP" dirty="0"/>
              <a:t>Difficulty</a:t>
            </a:r>
            <a:endParaRPr kumimoji="1" lang="ja-JP" altLang="en-US" dirty="0"/>
          </a:p>
        </p:txBody>
      </p:sp>
      <p:sp>
        <p:nvSpPr>
          <p:cNvPr id="23" name="テキスト ボックス 22">
            <a:extLst>
              <a:ext uri="{FF2B5EF4-FFF2-40B4-BE49-F238E27FC236}">
                <a16:creationId xmlns:a16="http://schemas.microsoft.com/office/drawing/2014/main" id="{8CD6E06F-AE0D-4F42-9099-7FA699F21BFE}"/>
              </a:ext>
            </a:extLst>
          </p:cNvPr>
          <p:cNvSpPr txBox="1"/>
          <p:nvPr/>
        </p:nvSpPr>
        <p:spPr>
          <a:xfrm>
            <a:off x="2712436" y="4866136"/>
            <a:ext cx="1712783" cy="369332"/>
          </a:xfrm>
          <a:prstGeom prst="rect">
            <a:avLst/>
          </a:prstGeom>
          <a:noFill/>
        </p:spPr>
        <p:txBody>
          <a:bodyPr wrap="square" rtlCol="0">
            <a:spAutoFit/>
          </a:bodyPr>
          <a:lstStyle/>
          <a:p>
            <a:pPr algn="ctr"/>
            <a:r>
              <a:rPr kumimoji="1" lang="en-SG" altLang="ja-JP" dirty="0"/>
              <a:t>Easy</a:t>
            </a:r>
            <a:endParaRPr kumimoji="1" lang="ja-JP" altLang="en-US" dirty="0"/>
          </a:p>
        </p:txBody>
      </p:sp>
      <p:sp>
        <p:nvSpPr>
          <p:cNvPr id="24" name="テキスト ボックス 23">
            <a:extLst>
              <a:ext uri="{FF2B5EF4-FFF2-40B4-BE49-F238E27FC236}">
                <a16:creationId xmlns:a16="http://schemas.microsoft.com/office/drawing/2014/main" id="{15C8738E-51A8-4CEE-B2F4-09344F8EB305}"/>
              </a:ext>
            </a:extLst>
          </p:cNvPr>
          <p:cNvSpPr txBox="1"/>
          <p:nvPr/>
        </p:nvSpPr>
        <p:spPr>
          <a:xfrm>
            <a:off x="5856335" y="4892107"/>
            <a:ext cx="2131451" cy="369332"/>
          </a:xfrm>
          <a:prstGeom prst="rect">
            <a:avLst/>
          </a:prstGeom>
          <a:noFill/>
        </p:spPr>
        <p:txBody>
          <a:bodyPr wrap="square" rtlCol="0">
            <a:spAutoFit/>
          </a:bodyPr>
          <a:lstStyle/>
          <a:p>
            <a:pPr algn="ctr"/>
            <a:r>
              <a:rPr kumimoji="1" lang="en-SG" altLang="ja-JP" dirty="0"/>
              <a:t>Middle</a:t>
            </a:r>
            <a:endParaRPr kumimoji="1" lang="ja-JP" altLang="en-US" dirty="0"/>
          </a:p>
        </p:txBody>
      </p:sp>
      <p:sp>
        <p:nvSpPr>
          <p:cNvPr id="25" name="テキスト ボックス 24">
            <a:extLst>
              <a:ext uri="{FF2B5EF4-FFF2-40B4-BE49-F238E27FC236}">
                <a16:creationId xmlns:a16="http://schemas.microsoft.com/office/drawing/2014/main" id="{05679080-B76E-4C3E-9E99-C7DC48C0818D}"/>
              </a:ext>
            </a:extLst>
          </p:cNvPr>
          <p:cNvSpPr txBox="1"/>
          <p:nvPr/>
        </p:nvSpPr>
        <p:spPr>
          <a:xfrm>
            <a:off x="9252997" y="4879121"/>
            <a:ext cx="2131451" cy="369332"/>
          </a:xfrm>
          <a:prstGeom prst="rect">
            <a:avLst/>
          </a:prstGeom>
          <a:noFill/>
        </p:spPr>
        <p:txBody>
          <a:bodyPr wrap="square" rtlCol="0">
            <a:spAutoFit/>
          </a:bodyPr>
          <a:lstStyle/>
          <a:p>
            <a:pPr algn="ctr"/>
            <a:r>
              <a:rPr kumimoji="1" lang="en-SG" altLang="ja-JP" dirty="0"/>
              <a:t>Difficult</a:t>
            </a:r>
            <a:endParaRPr kumimoji="1" lang="ja-JP" altLang="en-US" dirty="0"/>
          </a:p>
        </p:txBody>
      </p:sp>
      <p:sp>
        <p:nvSpPr>
          <p:cNvPr id="27" name="矢印: 下カーブ 26">
            <a:extLst>
              <a:ext uri="{FF2B5EF4-FFF2-40B4-BE49-F238E27FC236}">
                <a16:creationId xmlns:a16="http://schemas.microsoft.com/office/drawing/2014/main" id="{3675EAA8-38B5-4264-97EE-C51214F37D51}"/>
              </a:ext>
            </a:extLst>
          </p:cNvPr>
          <p:cNvSpPr/>
          <p:nvPr/>
        </p:nvSpPr>
        <p:spPr>
          <a:xfrm rot="10800000" flipH="1">
            <a:off x="7782569" y="5344035"/>
            <a:ext cx="1789075" cy="4503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 name="直線コネクタ 27">
            <a:extLst>
              <a:ext uri="{FF2B5EF4-FFF2-40B4-BE49-F238E27FC236}">
                <a16:creationId xmlns:a16="http://schemas.microsoft.com/office/drawing/2014/main" id="{D0DB0E7A-A0DF-4060-9B30-C287A6489499}"/>
              </a:ext>
            </a:extLst>
          </p:cNvPr>
          <p:cNvCxnSpPr>
            <a:cxnSpLocks/>
          </p:cNvCxnSpPr>
          <p:nvPr/>
        </p:nvCxnSpPr>
        <p:spPr>
          <a:xfrm flipH="1">
            <a:off x="123495" y="2964224"/>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C094A96-E810-4F2E-B3C7-D8FE57FD3514}"/>
              </a:ext>
            </a:extLst>
          </p:cNvPr>
          <p:cNvCxnSpPr>
            <a:cxnSpLocks/>
          </p:cNvCxnSpPr>
          <p:nvPr/>
        </p:nvCxnSpPr>
        <p:spPr>
          <a:xfrm flipH="1">
            <a:off x="123495" y="407260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AB1E83E-17BD-4BD4-8FFB-4C21E8692AF6}"/>
              </a:ext>
            </a:extLst>
          </p:cNvPr>
          <p:cNvCxnSpPr>
            <a:cxnSpLocks/>
          </p:cNvCxnSpPr>
          <p:nvPr/>
        </p:nvCxnSpPr>
        <p:spPr>
          <a:xfrm flipH="1">
            <a:off x="123495" y="5248453"/>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C3262FE4-7D71-4FBE-B181-8A212EE0DA55}"/>
              </a:ext>
            </a:extLst>
          </p:cNvPr>
          <p:cNvSpPr/>
          <p:nvPr/>
        </p:nvSpPr>
        <p:spPr>
          <a:xfrm>
            <a:off x="1904999" y="2199851"/>
            <a:ext cx="3240001"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a:t>
            </a:r>
            <a:r>
              <a:rPr kumimoji="1" lang="ja-JP" altLang="en-US" dirty="0"/>
              <a:t>最終水質と供給量を考慮</a:t>
            </a:r>
            <a:endParaRPr kumimoji="1" lang="en-US" altLang="ja-JP" b="1" dirty="0">
              <a:solidFill>
                <a:schemeClr val="bg1"/>
              </a:solidFill>
            </a:endParaRPr>
          </a:p>
        </p:txBody>
      </p:sp>
      <p:sp>
        <p:nvSpPr>
          <p:cNvPr id="32" name="正方形/長方形 31">
            <a:extLst>
              <a:ext uri="{FF2B5EF4-FFF2-40B4-BE49-F238E27FC236}">
                <a16:creationId xmlns:a16="http://schemas.microsoft.com/office/drawing/2014/main" id="{568F60F7-72CC-41E9-AB1C-2852E86D7759}"/>
              </a:ext>
            </a:extLst>
          </p:cNvPr>
          <p:cNvSpPr/>
          <p:nvPr/>
        </p:nvSpPr>
        <p:spPr>
          <a:xfrm>
            <a:off x="5273309" y="2199851"/>
            <a:ext cx="3240001"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 RO</a:t>
            </a:r>
            <a:r>
              <a:rPr kumimoji="1" lang="ja-JP" altLang="en-US" dirty="0"/>
              <a:t>膜閉塞状態も考慮</a:t>
            </a:r>
          </a:p>
        </p:txBody>
      </p:sp>
      <p:sp>
        <p:nvSpPr>
          <p:cNvPr id="33" name="正方形/長方形 32">
            <a:extLst>
              <a:ext uri="{FF2B5EF4-FFF2-40B4-BE49-F238E27FC236}">
                <a16:creationId xmlns:a16="http://schemas.microsoft.com/office/drawing/2014/main" id="{64B6C56C-D833-43B1-BB21-EA47F44198E2}"/>
              </a:ext>
            </a:extLst>
          </p:cNvPr>
          <p:cNvSpPr/>
          <p:nvPr/>
        </p:nvSpPr>
        <p:spPr>
          <a:xfrm>
            <a:off x="8671397" y="2199851"/>
            <a:ext cx="3240001"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 RO</a:t>
            </a:r>
            <a:r>
              <a:rPr kumimoji="1" lang="ja-JP" altLang="en-US" dirty="0"/>
              <a:t>膜劣化も考慮</a:t>
            </a:r>
          </a:p>
        </p:txBody>
      </p:sp>
      <p:sp>
        <p:nvSpPr>
          <p:cNvPr id="34" name="矢印: 下カーブ 33">
            <a:extLst>
              <a:ext uri="{FF2B5EF4-FFF2-40B4-BE49-F238E27FC236}">
                <a16:creationId xmlns:a16="http://schemas.microsoft.com/office/drawing/2014/main" id="{1F5CBCC8-5621-4E9F-87CF-004B0253ED80}"/>
              </a:ext>
            </a:extLst>
          </p:cNvPr>
          <p:cNvSpPr/>
          <p:nvPr/>
        </p:nvSpPr>
        <p:spPr>
          <a:xfrm rot="10800000" flipH="1">
            <a:off x="4199288" y="5348543"/>
            <a:ext cx="1789075" cy="4503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a:extLst>
              <a:ext uri="{FF2B5EF4-FFF2-40B4-BE49-F238E27FC236}">
                <a16:creationId xmlns:a16="http://schemas.microsoft.com/office/drawing/2014/main" id="{8134F67D-D936-4D63-A550-28A94C6FFF03}"/>
              </a:ext>
            </a:extLst>
          </p:cNvPr>
          <p:cNvSpPr/>
          <p:nvPr/>
        </p:nvSpPr>
        <p:spPr>
          <a:xfrm>
            <a:off x="1904999" y="2201635"/>
            <a:ext cx="3240001"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Consider final water quality and flow rate</a:t>
            </a:r>
            <a:endParaRPr kumimoji="1" lang="en-US" altLang="ja-JP" b="1" dirty="0">
              <a:solidFill>
                <a:schemeClr val="bg1"/>
              </a:solidFill>
            </a:endParaRPr>
          </a:p>
        </p:txBody>
      </p:sp>
      <p:sp>
        <p:nvSpPr>
          <p:cNvPr id="36" name="正方形/長方形 35">
            <a:extLst>
              <a:ext uri="{FF2B5EF4-FFF2-40B4-BE49-F238E27FC236}">
                <a16:creationId xmlns:a16="http://schemas.microsoft.com/office/drawing/2014/main" id="{CE28CD56-0A17-41B3-B135-0A25450ABEB8}"/>
              </a:ext>
            </a:extLst>
          </p:cNvPr>
          <p:cNvSpPr/>
          <p:nvPr/>
        </p:nvSpPr>
        <p:spPr>
          <a:xfrm>
            <a:off x="5273309" y="2201635"/>
            <a:ext cx="3240001"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 RO Clogging Consideration</a:t>
            </a:r>
            <a:endParaRPr kumimoji="1" lang="ja-JP" altLang="en-US" dirty="0"/>
          </a:p>
        </p:txBody>
      </p:sp>
      <p:sp>
        <p:nvSpPr>
          <p:cNvPr id="37" name="正方形/長方形 36">
            <a:extLst>
              <a:ext uri="{FF2B5EF4-FFF2-40B4-BE49-F238E27FC236}">
                <a16:creationId xmlns:a16="http://schemas.microsoft.com/office/drawing/2014/main" id="{12ED57AD-DB9E-435B-A412-267333C25EB0}"/>
              </a:ext>
            </a:extLst>
          </p:cNvPr>
          <p:cNvSpPr/>
          <p:nvPr/>
        </p:nvSpPr>
        <p:spPr>
          <a:xfrm>
            <a:off x="8671397" y="2201635"/>
            <a:ext cx="3240001"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 RO Deterioration Consideration</a:t>
            </a:r>
            <a:endParaRPr kumimoji="1" lang="ja-JP" altLang="en-US" dirty="0"/>
          </a:p>
        </p:txBody>
      </p:sp>
      <p:sp>
        <p:nvSpPr>
          <p:cNvPr id="2" name="テキスト ボックス 1">
            <a:extLst>
              <a:ext uri="{FF2B5EF4-FFF2-40B4-BE49-F238E27FC236}">
                <a16:creationId xmlns:a16="http://schemas.microsoft.com/office/drawing/2014/main" id="{579CB073-57A1-2B7A-B170-F17F4C1D61B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Tree>
    <p:extLst>
      <p:ext uri="{BB962C8B-B14F-4D97-AF65-F5344CB8AC3E}">
        <p14:creationId xmlns:p14="http://schemas.microsoft.com/office/powerpoint/2010/main" val="112234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C902-442C-434F-A39F-147621770AC5}"/>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D0C6172D-DFC4-426A-8DB6-580CABC8B361}"/>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0A8619FA-D0E4-46AF-8DAE-98E358F96603}"/>
              </a:ext>
            </a:extLst>
          </p:cNvPr>
          <p:cNvSpPr>
            <a:spLocks noGrp="1"/>
          </p:cNvSpPr>
          <p:nvPr>
            <p:ph type="body" sz="quarter" idx="13"/>
          </p:nvPr>
        </p:nvSpPr>
        <p:spPr/>
        <p:txBody>
          <a:bodyPr/>
          <a:lstStyle/>
          <a:p>
            <a:r>
              <a:rPr kumimoji="1" lang="en-US" altLang="ja-JP" dirty="0"/>
              <a:t>RO Analytical Policy</a:t>
            </a:r>
          </a:p>
          <a:p>
            <a:r>
              <a:rPr lang="en-US" altLang="ja-JP" dirty="0"/>
              <a:t>LVMWD RO Data Analysis</a:t>
            </a:r>
          </a:p>
          <a:p>
            <a:r>
              <a:rPr lang="en-US" altLang="ja-JP" dirty="0"/>
              <a:t>Q&amp;A / Discussion</a:t>
            </a:r>
            <a:endParaRPr kumimoji="1" lang="ja-JP" altLang="en-US" dirty="0"/>
          </a:p>
        </p:txBody>
      </p:sp>
    </p:spTree>
    <p:extLst>
      <p:ext uri="{BB962C8B-B14F-4D97-AF65-F5344CB8AC3E}">
        <p14:creationId xmlns:p14="http://schemas.microsoft.com/office/powerpoint/2010/main" val="168670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Objective of RO Optimization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5371"/>
            <a:ext cx="11341887" cy="600165"/>
          </a:xfrm>
        </p:spPr>
        <p:txBody>
          <a:bodyPr/>
          <a:lstStyle/>
          <a:p>
            <a:r>
              <a:rPr lang="en-US" altLang="ja-JP" dirty="0"/>
              <a:t>Operating costs are minimized considering RO membrane condition within the range of maintaining water quality and flow rate. </a:t>
            </a:r>
          </a:p>
          <a:p>
            <a:pPr lvl="1"/>
            <a:r>
              <a:rPr lang="en-US" altLang="ja-JP" sz="1800" dirty="0"/>
              <a:t>Maintaining high recovery rate, good water quality (high salt rejection), and extending RO membrane life.</a:t>
            </a:r>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
        <p:nvSpPr>
          <p:cNvPr id="10" name="吹き出し: 角を丸めた四角形 9">
            <a:extLst>
              <a:ext uri="{FF2B5EF4-FFF2-40B4-BE49-F238E27FC236}">
                <a16:creationId xmlns:a16="http://schemas.microsoft.com/office/drawing/2014/main" id="{5952D48D-5FF1-2018-235A-0DAE8AA60894}"/>
              </a:ext>
            </a:extLst>
          </p:cNvPr>
          <p:cNvSpPr/>
          <p:nvPr/>
        </p:nvSpPr>
        <p:spPr>
          <a:xfrm>
            <a:off x="1498589" y="4825901"/>
            <a:ext cx="3126963" cy="1083307"/>
          </a:xfrm>
          <a:prstGeom prst="wedgeRoundRectCallout">
            <a:avLst>
              <a:gd name="adj1" fmla="val 91351"/>
              <a:gd name="adj2" fmla="val -7023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dirty="0">
                <a:solidFill>
                  <a:schemeClr val="tx1"/>
                </a:solidFill>
              </a:rPr>
              <a:t>Clogging due to fouling
Scaling by crystallization
Bio-fouling by deposit</a:t>
            </a:r>
            <a:endParaRPr kumimoji="1" lang="ja-JP" altLang="en-US" sz="1600" dirty="0">
              <a:solidFill>
                <a:schemeClr val="tx1"/>
              </a:solidFill>
            </a:endParaRPr>
          </a:p>
        </p:txBody>
      </p:sp>
      <p:sp>
        <p:nvSpPr>
          <p:cNvPr id="11" name="正方形/長方形 10">
            <a:extLst>
              <a:ext uri="{FF2B5EF4-FFF2-40B4-BE49-F238E27FC236}">
                <a16:creationId xmlns:a16="http://schemas.microsoft.com/office/drawing/2014/main" id="{F3F3687E-907C-BF9C-5F65-073A327EEC77}"/>
              </a:ext>
            </a:extLst>
          </p:cNvPr>
          <p:cNvSpPr/>
          <p:nvPr/>
        </p:nvSpPr>
        <p:spPr>
          <a:xfrm>
            <a:off x="6158646" y="3644652"/>
            <a:ext cx="1153527" cy="3433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2" name="直線矢印コネクタ 11">
            <a:extLst>
              <a:ext uri="{FF2B5EF4-FFF2-40B4-BE49-F238E27FC236}">
                <a16:creationId xmlns:a16="http://schemas.microsoft.com/office/drawing/2014/main" id="{54ABA588-B906-9536-D26F-488E3E1235D5}"/>
              </a:ext>
            </a:extLst>
          </p:cNvPr>
          <p:cNvCxnSpPr>
            <a:cxnSpLocks/>
            <a:stCxn id="28" idx="3"/>
            <a:endCxn id="11" idx="1"/>
          </p:cNvCxnSpPr>
          <p:nvPr/>
        </p:nvCxnSpPr>
        <p:spPr>
          <a:xfrm>
            <a:off x="3596162" y="3816333"/>
            <a:ext cx="25624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13BEA91-3960-C0EE-CC1F-F7AE88B8BB3E}"/>
              </a:ext>
            </a:extLst>
          </p:cNvPr>
          <p:cNvCxnSpPr>
            <a:cxnSpLocks/>
            <a:stCxn id="11" idx="3"/>
            <a:endCxn id="47" idx="1"/>
          </p:cNvCxnSpPr>
          <p:nvPr/>
        </p:nvCxnSpPr>
        <p:spPr>
          <a:xfrm>
            <a:off x="7312173" y="3816333"/>
            <a:ext cx="706104"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矢印: 下 22">
            <a:extLst>
              <a:ext uri="{FF2B5EF4-FFF2-40B4-BE49-F238E27FC236}">
                <a16:creationId xmlns:a16="http://schemas.microsoft.com/office/drawing/2014/main" id="{E33104C1-D413-BA19-9CD7-1F47665ED18D}"/>
              </a:ext>
            </a:extLst>
          </p:cNvPr>
          <p:cNvSpPr/>
          <p:nvPr/>
        </p:nvSpPr>
        <p:spPr>
          <a:xfrm>
            <a:off x="1619239" y="3275753"/>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矢印: 下 25">
            <a:extLst>
              <a:ext uri="{FF2B5EF4-FFF2-40B4-BE49-F238E27FC236}">
                <a16:creationId xmlns:a16="http://schemas.microsoft.com/office/drawing/2014/main" id="{B63A9C48-AE43-3CEC-4B4F-A250D0FF5883}"/>
              </a:ext>
            </a:extLst>
          </p:cNvPr>
          <p:cNvSpPr/>
          <p:nvPr/>
        </p:nvSpPr>
        <p:spPr>
          <a:xfrm>
            <a:off x="4717427" y="3275753"/>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F5B17D44-0E61-DB92-EDBF-2036DEC8BE16}"/>
              </a:ext>
            </a:extLst>
          </p:cNvPr>
          <p:cNvSpPr txBox="1"/>
          <p:nvPr/>
        </p:nvSpPr>
        <p:spPr>
          <a:xfrm>
            <a:off x="755050" y="2642705"/>
            <a:ext cx="2063181" cy="646331"/>
          </a:xfrm>
          <a:prstGeom prst="rect">
            <a:avLst/>
          </a:prstGeom>
          <a:noFill/>
        </p:spPr>
        <p:txBody>
          <a:bodyPr wrap="square" rtlCol="0">
            <a:spAutoFit/>
          </a:bodyPr>
          <a:lstStyle/>
          <a:p>
            <a:pPr algn="ctr"/>
            <a:r>
              <a:rPr kumimoji="1" lang="en-US" altLang="ja-JP" dirty="0"/>
              <a:t>Disinfection/ </a:t>
            </a:r>
            <a:r>
              <a:rPr kumimoji="1" lang="en-US" altLang="ja-JP" dirty="0" err="1"/>
              <a:t>NaClO</a:t>
            </a:r>
            <a:endParaRPr kumimoji="1" lang="ja-JP" altLang="en-US" dirty="0"/>
          </a:p>
        </p:txBody>
      </p:sp>
      <p:sp>
        <p:nvSpPr>
          <p:cNvPr id="28" name="正方形/長方形 27">
            <a:extLst>
              <a:ext uri="{FF2B5EF4-FFF2-40B4-BE49-F238E27FC236}">
                <a16:creationId xmlns:a16="http://schemas.microsoft.com/office/drawing/2014/main" id="{45E1CD20-B2FA-1106-8A25-64C407B80B5B}"/>
              </a:ext>
            </a:extLst>
          </p:cNvPr>
          <p:cNvSpPr/>
          <p:nvPr/>
        </p:nvSpPr>
        <p:spPr>
          <a:xfrm>
            <a:off x="2599729" y="3608600"/>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29" name="直線矢印コネクタ 28">
            <a:extLst>
              <a:ext uri="{FF2B5EF4-FFF2-40B4-BE49-F238E27FC236}">
                <a16:creationId xmlns:a16="http://schemas.microsoft.com/office/drawing/2014/main" id="{C58D7C29-0E1A-E9B3-0D9F-933DAB2CF989}"/>
              </a:ext>
            </a:extLst>
          </p:cNvPr>
          <p:cNvCxnSpPr>
            <a:cxnSpLocks/>
            <a:endCxn id="28" idx="1"/>
          </p:cNvCxnSpPr>
          <p:nvPr/>
        </p:nvCxnSpPr>
        <p:spPr>
          <a:xfrm>
            <a:off x="339509" y="3816333"/>
            <a:ext cx="22602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0F8AF3E-9A65-023E-F903-83FA935C6F58}"/>
              </a:ext>
            </a:extLst>
          </p:cNvPr>
          <p:cNvSpPr txBox="1"/>
          <p:nvPr/>
        </p:nvSpPr>
        <p:spPr>
          <a:xfrm>
            <a:off x="3551044" y="2662190"/>
            <a:ext cx="2707535" cy="646331"/>
          </a:xfrm>
          <a:prstGeom prst="rect">
            <a:avLst/>
          </a:prstGeom>
          <a:noFill/>
        </p:spPr>
        <p:txBody>
          <a:bodyPr wrap="square" rtlCol="0">
            <a:spAutoFit/>
          </a:bodyPr>
          <a:lstStyle/>
          <a:p>
            <a:pPr algn="ctr"/>
            <a:r>
              <a:rPr kumimoji="1" lang="en-US" altLang="ja-JP" dirty="0"/>
              <a:t>Clogging Prevention/ Anti-</a:t>
            </a:r>
            <a:r>
              <a:rPr kumimoji="1" lang="en-US" altLang="ja-JP" dirty="0" err="1"/>
              <a:t>Scalant</a:t>
            </a:r>
            <a:endParaRPr kumimoji="1" lang="ja-JP" altLang="en-US" dirty="0"/>
          </a:p>
        </p:txBody>
      </p:sp>
      <p:sp>
        <p:nvSpPr>
          <p:cNvPr id="31" name="テキスト ボックス 30">
            <a:extLst>
              <a:ext uri="{FF2B5EF4-FFF2-40B4-BE49-F238E27FC236}">
                <a16:creationId xmlns:a16="http://schemas.microsoft.com/office/drawing/2014/main" id="{474D6B29-F16E-65A5-E5FF-878E9A0F09E3}"/>
              </a:ext>
            </a:extLst>
          </p:cNvPr>
          <p:cNvSpPr txBox="1"/>
          <p:nvPr/>
        </p:nvSpPr>
        <p:spPr>
          <a:xfrm>
            <a:off x="10290042" y="3659397"/>
            <a:ext cx="1578894" cy="338554"/>
          </a:xfrm>
          <a:prstGeom prst="rect">
            <a:avLst/>
          </a:prstGeom>
          <a:noFill/>
        </p:spPr>
        <p:txBody>
          <a:bodyPr wrap="square" rtlCol="0">
            <a:spAutoFit/>
          </a:bodyPr>
          <a:lstStyle/>
          <a:p>
            <a:pPr algn="ctr"/>
            <a:r>
              <a:rPr kumimoji="1" lang="en-SG" altLang="ja-JP" sz="1600" dirty="0"/>
              <a:t>Potable Water</a:t>
            </a:r>
            <a:endParaRPr kumimoji="1" lang="ja-JP" altLang="en-US" sz="1600" dirty="0"/>
          </a:p>
        </p:txBody>
      </p:sp>
      <p:sp>
        <p:nvSpPr>
          <p:cNvPr id="33" name="テキスト ボックス 32">
            <a:extLst>
              <a:ext uri="{FF2B5EF4-FFF2-40B4-BE49-F238E27FC236}">
                <a16:creationId xmlns:a16="http://schemas.microsoft.com/office/drawing/2014/main" id="{553C9876-D418-8013-4CA4-6A19C6DD46FA}"/>
              </a:ext>
            </a:extLst>
          </p:cNvPr>
          <p:cNvSpPr txBox="1"/>
          <p:nvPr/>
        </p:nvSpPr>
        <p:spPr>
          <a:xfrm>
            <a:off x="3855943" y="4143815"/>
            <a:ext cx="2002524" cy="584775"/>
          </a:xfrm>
          <a:prstGeom prst="rect">
            <a:avLst/>
          </a:prstGeom>
          <a:noFill/>
        </p:spPr>
        <p:txBody>
          <a:bodyPr wrap="square" rtlCol="0">
            <a:spAutoFit/>
          </a:bodyPr>
          <a:lstStyle/>
          <a:p>
            <a:pPr algn="ctr"/>
            <a:r>
              <a:rPr kumimoji="1" lang="en-SG" altLang="ja-JP" sz="1600" b="1" dirty="0">
                <a:solidFill>
                  <a:schemeClr val="accent1"/>
                </a:solidFill>
              </a:rPr>
              <a:t>Chemical costs
</a:t>
            </a:r>
            <a:endParaRPr kumimoji="1" lang="ja-JP" altLang="en-US" sz="1600" b="1" dirty="0">
              <a:solidFill>
                <a:schemeClr val="accent1"/>
              </a:solidFill>
            </a:endParaRPr>
          </a:p>
        </p:txBody>
      </p:sp>
      <p:sp>
        <p:nvSpPr>
          <p:cNvPr id="34" name="テキスト ボックス 33">
            <a:extLst>
              <a:ext uri="{FF2B5EF4-FFF2-40B4-BE49-F238E27FC236}">
                <a16:creationId xmlns:a16="http://schemas.microsoft.com/office/drawing/2014/main" id="{F60940BF-BFC8-1BF0-B95F-2BB39A97AF91}"/>
              </a:ext>
            </a:extLst>
          </p:cNvPr>
          <p:cNvSpPr txBox="1"/>
          <p:nvPr/>
        </p:nvSpPr>
        <p:spPr>
          <a:xfrm>
            <a:off x="5724482" y="4159694"/>
            <a:ext cx="2074527" cy="830997"/>
          </a:xfrm>
          <a:prstGeom prst="rect">
            <a:avLst/>
          </a:prstGeom>
          <a:noFill/>
        </p:spPr>
        <p:txBody>
          <a:bodyPr wrap="square" rtlCol="0">
            <a:spAutoFit/>
          </a:bodyPr>
          <a:lstStyle/>
          <a:p>
            <a:pPr algn="ctr"/>
            <a:r>
              <a:rPr kumimoji="1" lang="en-SG" altLang="ja-JP" sz="1600" b="1" dirty="0">
                <a:solidFill>
                  <a:schemeClr val="accent1"/>
                </a:solidFill>
              </a:rPr>
              <a:t>Membrane cleaning costs
</a:t>
            </a:r>
            <a:endParaRPr kumimoji="1" lang="ja-JP" altLang="en-US" sz="1600" b="1" dirty="0">
              <a:solidFill>
                <a:schemeClr val="accent1"/>
              </a:solidFill>
            </a:endParaRPr>
          </a:p>
        </p:txBody>
      </p:sp>
      <p:sp>
        <p:nvSpPr>
          <p:cNvPr id="35" name="テキスト ボックス 34">
            <a:extLst>
              <a:ext uri="{FF2B5EF4-FFF2-40B4-BE49-F238E27FC236}">
                <a16:creationId xmlns:a16="http://schemas.microsoft.com/office/drawing/2014/main" id="{41B97BA2-5A7E-100C-B572-DE69A2637D09}"/>
              </a:ext>
            </a:extLst>
          </p:cNvPr>
          <p:cNvSpPr txBox="1"/>
          <p:nvPr/>
        </p:nvSpPr>
        <p:spPr>
          <a:xfrm>
            <a:off x="9996868" y="4173288"/>
            <a:ext cx="2002524" cy="830997"/>
          </a:xfrm>
          <a:prstGeom prst="rect">
            <a:avLst/>
          </a:prstGeom>
          <a:noFill/>
        </p:spPr>
        <p:txBody>
          <a:bodyPr wrap="square" rtlCol="0">
            <a:spAutoFit/>
          </a:bodyPr>
          <a:lstStyle/>
          <a:p>
            <a:pPr algn="ctr"/>
            <a:r>
              <a:rPr kumimoji="1" lang="en-US" altLang="ja-JP" sz="1600" b="1" dirty="0">
                <a:solidFill>
                  <a:schemeClr val="accent1"/>
                </a:solidFill>
              </a:rPr>
              <a:t>Water quality and flow rate to be maintained</a:t>
            </a:r>
            <a:endParaRPr kumimoji="1" lang="ja-JP" altLang="en-US" sz="1600" b="1" dirty="0">
              <a:solidFill>
                <a:schemeClr val="accent1"/>
              </a:solidFill>
            </a:endParaRPr>
          </a:p>
        </p:txBody>
      </p:sp>
      <p:sp>
        <p:nvSpPr>
          <p:cNvPr id="47" name="正方形/長方形 46">
            <a:extLst>
              <a:ext uri="{FF2B5EF4-FFF2-40B4-BE49-F238E27FC236}">
                <a16:creationId xmlns:a16="http://schemas.microsoft.com/office/drawing/2014/main" id="{DC723540-2D3A-67E5-EF27-7EBE2689907A}"/>
              </a:ext>
            </a:extLst>
          </p:cNvPr>
          <p:cNvSpPr/>
          <p:nvPr/>
        </p:nvSpPr>
        <p:spPr>
          <a:xfrm>
            <a:off x="8018277" y="3644652"/>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52" name="直線矢印コネクタ 51">
            <a:extLst>
              <a:ext uri="{FF2B5EF4-FFF2-40B4-BE49-F238E27FC236}">
                <a16:creationId xmlns:a16="http://schemas.microsoft.com/office/drawing/2014/main" id="{BE2305F9-6D55-F9B3-53FE-0AB9F60BDD27}"/>
              </a:ext>
            </a:extLst>
          </p:cNvPr>
          <p:cNvCxnSpPr>
            <a:cxnSpLocks/>
            <a:stCxn id="47" idx="3"/>
            <a:endCxn id="31" idx="1"/>
          </p:cNvCxnSpPr>
          <p:nvPr/>
        </p:nvCxnSpPr>
        <p:spPr>
          <a:xfrm>
            <a:off x="9268647" y="3821302"/>
            <a:ext cx="1021395" cy="73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768C3689-453E-4AC9-9541-476562EDA4BD}"/>
              </a:ext>
            </a:extLst>
          </p:cNvPr>
          <p:cNvSpPr txBox="1"/>
          <p:nvPr/>
        </p:nvSpPr>
        <p:spPr>
          <a:xfrm>
            <a:off x="7909552" y="4161024"/>
            <a:ext cx="1717623" cy="584775"/>
          </a:xfrm>
          <a:prstGeom prst="rect">
            <a:avLst/>
          </a:prstGeom>
          <a:noFill/>
        </p:spPr>
        <p:txBody>
          <a:bodyPr wrap="square" rtlCol="0">
            <a:spAutoFit/>
          </a:bodyPr>
          <a:lstStyle/>
          <a:p>
            <a:pPr algn="ctr"/>
            <a:r>
              <a:rPr kumimoji="1" lang="en-SG" altLang="ja-JP" sz="1600" b="1" dirty="0">
                <a:solidFill>
                  <a:schemeClr val="accent1"/>
                </a:solidFill>
              </a:rPr>
              <a:t>Electricity costs</a:t>
            </a:r>
            <a:endParaRPr kumimoji="1" lang="ja-JP" altLang="en-US" sz="1600" b="1" dirty="0">
              <a:solidFill>
                <a:schemeClr val="accent1"/>
              </a:solidFill>
            </a:endParaRPr>
          </a:p>
        </p:txBody>
      </p:sp>
      <p:sp>
        <p:nvSpPr>
          <p:cNvPr id="54" name="テキスト ボックス 53">
            <a:extLst>
              <a:ext uri="{FF2B5EF4-FFF2-40B4-BE49-F238E27FC236}">
                <a16:creationId xmlns:a16="http://schemas.microsoft.com/office/drawing/2014/main" id="{55DA7754-4170-42E8-07E5-A93060526CD5}"/>
              </a:ext>
            </a:extLst>
          </p:cNvPr>
          <p:cNvSpPr txBox="1"/>
          <p:nvPr/>
        </p:nvSpPr>
        <p:spPr>
          <a:xfrm>
            <a:off x="10280950" y="5075168"/>
            <a:ext cx="1718442" cy="584775"/>
          </a:xfrm>
          <a:prstGeom prst="rect">
            <a:avLst/>
          </a:prstGeom>
          <a:noFill/>
        </p:spPr>
        <p:txBody>
          <a:bodyPr wrap="square" rtlCol="0">
            <a:spAutoFit/>
          </a:bodyPr>
          <a:lstStyle/>
          <a:p>
            <a:pPr algn="ctr"/>
            <a:r>
              <a:rPr kumimoji="1" lang="en-SG" altLang="ja-JP" sz="1600" dirty="0"/>
              <a:t>Control Carcinogens</a:t>
            </a:r>
            <a:endParaRPr kumimoji="1" lang="ja-JP" altLang="en-US" sz="1600" dirty="0"/>
          </a:p>
        </p:txBody>
      </p:sp>
      <p:sp>
        <p:nvSpPr>
          <p:cNvPr id="55" name="テキスト ボックス 54">
            <a:extLst>
              <a:ext uri="{FF2B5EF4-FFF2-40B4-BE49-F238E27FC236}">
                <a16:creationId xmlns:a16="http://schemas.microsoft.com/office/drawing/2014/main" id="{F3DE3DC3-A58A-6818-1805-9AB0C82E4F05}"/>
              </a:ext>
            </a:extLst>
          </p:cNvPr>
          <p:cNvSpPr txBox="1"/>
          <p:nvPr/>
        </p:nvSpPr>
        <p:spPr>
          <a:xfrm>
            <a:off x="8101807" y="4858282"/>
            <a:ext cx="1333112" cy="584775"/>
          </a:xfrm>
          <a:prstGeom prst="rect">
            <a:avLst/>
          </a:prstGeom>
          <a:noFill/>
        </p:spPr>
        <p:txBody>
          <a:bodyPr wrap="square" rtlCol="0">
            <a:spAutoFit/>
          </a:bodyPr>
          <a:lstStyle/>
          <a:p>
            <a:pPr algn="ctr"/>
            <a:r>
              <a:rPr kumimoji="1" lang="en-SG" altLang="ja-JP" sz="1600" b="1" dirty="0">
                <a:solidFill>
                  <a:schemeClr val="accent1"/>
                </a:solidFill>
              </a:rPr>
              <a:t>Chemical costs</a:t>
            </a:r>
            <a:endParaRPr kumimoji="1" lang="ja-JP" altLang="en-US" sz="1600" b="1" dirty="0">
              <a:solidFill>
                <a:schemeClr val="accent1"/>
              </a:solidFill>
            </a:endParaRPr>
          </a:p>
        </p:txBody>
      </p:sp>
      <p:sp>
        <p:nvSpPr>
          <p:cNvPr id="59" name="テキスト ボックス 58">
            <a:extLst>
              <a:ext uri="{FF2B5EF4-FFF2-40B4-BE49-F238E27FC236}">
                <a16:creationId xmlns:a16="http://schemas.microsoft.com/office/drawing/2014/main" id="{361CB914-E5B6-6E52-4129-4B71D6A47BDF}"/>
              </a:ext>
            </a:extLst>
          </p:cNvPr>
          <p:cNvSpPr txBox="1"/>
          <p:nvPr/>
        </p:nvSpPr>
        <p:spPr>
          <a:xfrm>
            <a:off x="768410" y="4126216"/>
            <a:ext cx="2002524" cy="338554"/>
          </a:xfrm>
          <a:prstGeom prst="rect">
            <a:avLst/>
          </a:prstGeom>
          <a:noFill/>
        </p:spPr>
        <p:txBody>
          <a:bodyPr wrap="square" rtlCol="0">
            <a:spAutoFit/>
          </a:bodyPr>
          <a:lstStyle/>
          <a:p>
            <a:pPr algn="ctr"/>
            <a:r>
              <a:rPr kumimoji="1" lang="en-SG" altLang="ja-JP" sz="1600" b="1" dirty="0">
                <a:solidFill>
                  <a:schemeClr val="accent1"/>
                </a:solidFill>
              </a:rPr>
              <a:t>Chemical costs</a:t>
            </a:r>
            <a:endParaRPr kumimoji="1" lang="ja-JP" altLang="en-US" sz="1600" b="1" dirty="0">
              <a:solidFill>
                <a:schemeClr val="accent1"/>
              </a:solidFill>
            </a:endParaRPr>
          </a:p>
        </p:txBody>
      </p:sp>
      <p:sp>
        <p:nvSpPr>
          <p:cNvPr id="60" name="テキスト ボックス 59">
            <a:extLst>
              <a:ext uri="{FF2B5EF4-FFF2-40B4-BE49-F238E27FC236}">
                <a16:creationId xmlns:a16="http://schemas.microsoft.com/office/drawing/2014/main" id="{9C149C69-342B-8885-509B-08B2DCAB76A5}"/>
              </a:ext>
            </a:extLst>
          </p:cNvPr>
          <p:cNvSpPr txBox="1"/>
          <p:nvPr/>
        </p:nvSpPr>
        <p:spPr>
          <a:xfrm>
            <a:off x="5765747" y="4869984"/>
            <a:ext cx="2074527" cy="584775"/>
          </a:xfrm>
          <a:prstGeom prst="rect">
            <a:avLst/>
          </a:prstGeom>
          <a:noFill/>
        </p:spPr>
        <p:txBody>
          <a:bodyPr wrap="square" rtlCol="0">
            <a:spAutoFit/>
          </a:bodyPr>
          <a:lstStyle/>
          <a:p>
            <a:pPr algn="ctr"/>
            <a:r>
              <a:rPr kumimoji="1" lang="en-SG" altLang="ja-JP" sz="1600" b="1" dirty="0">
                <a:solidFill>
                  <a:schemeClr val="accent1"/>
                </a:solidFill>
              </a:rPr>
              <a:t>Membrane replacement costs</a:t>
            </a:r>
            <a:endParaRPr kumimoji="1" lang="ja-JP" altLang="en-US" sz="1600" b="1" dirty="0">
              <a:solidFill>
                <a:schemeClr val="accent1"/>
              </a:solidFill>
            </a:endParaRPr>
          </a:p>
        </p:txBody>
      </p:sp>
      <p:sp>
        <p:nvSpPr>
          <p:cNvPr id="61" name="矢印: 下 60">
            <a:extLst>
              <a:ext uri="{FF2B5EF4-FFF2-40B4-BE49-F238E27FC236}">
                <a16:creationId xmlns:a16="http://schemas.microsoft.com/office/drawing/2014/main" id="{DF3B0318-BEF1-3A53-F3F1-5C7BCD73CAD7}"/>
              </a:ext>
            </a:extLst>
          </p:cNvPr>
          <p:cNvSpPr/>
          <p:nvPr/>
        </p:nvSpPr>
        <p:spPr>
          <a:xfrm>
            <a:off x="8501768" y="3185391"/>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テキスト ボックス 61">
            <a:extLst>
              <a:ext uri="{FF2B5EF4-FFF2-40B4-BE49-F238E27FC236}">
                <a16:creationId xmlns:a16="http://schemas.microsoft.com/office/drawing/2014/main" id="{6DB806AC-9A0E-2B67-FB2C-AA8B9AE963D6}"/>
              </a:ext>
            </a:extLst>
          </p:cNvPr>
          <p:cNvSpPr txBox="1"/>
          <p:nvPr/>
        </p:nvSpPr>
        <p:spPr>
          <a:xfrm>
            <a:off x="6991392" y="2511040"/>
            <a:ext cx="3298650" cy="646331"/>
          </a:xfrm>
          <a:prstGeom prst="rect">
            <a:avLst/>
          </a:prstGeom>
          <a:noFill/>
        </p:spPr>
        <p:txBody>
          <a:bodyPr wrap="square" rtlCol="0">
            <a:spAutoFit/>
          </a:bodyPr>
          <a:lstStyle/>
          <a:p>
            <a:pPr algn="ctr"/>
            <a:r>
              <a:rPr kumimoji="1" lang="en-US" altLang="ja-JP" dirty="0"/>
              <a:t>Oxidation/</a:t>
            </a:r>
          </a:p>
          <a:p>
            <a:pPr algn="ctr"/>
            <a:r>
              <a:rPr kumimoji="1" lang="en-US" altLang="ja-JP" dirty="0"/>
              <a:t>UV </a:t>
            </a:r>
            <a:r>
              <a:rPr kumimoji="1" lang="en-SG" altLang="ja-JP" dirty="0"/>
              <a:t>radiation with Chemical</a:t>
            </a:r>
            <a:endParaRPr kumimoji="1" lang="ja-JP" altLang="en-US" dirty="0"/>
          </a:p>
        </p:txBody>
      </p:sp>
    </p:spTree>
    <p:extLst>
      <p:ext uri="{BB962C8B-B14F-4D97-AF65-F5344CB8AC3E}">
        <p14:creationId xmlns:p14="http://schemas.microsoft.com/office/powerpoint/2010/main" val="2024954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4F11151E-E2B7-4E3A-85E3-C826F0FF7B77}"/>
              </a:ext>
            </a:extLst>
          </p:cNvPr>
          <p:cNvSpPr/>
          <p:nvPr/>
        </p:nvSpPr>
        <p:spPr>
          <a:xfrm>
            <a:off x="2009776" y="1761413"/>
            <a:ext cx="9998005" cy="4264501"/>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F6AEB7CB-1CB6-4056-8462-C0939F4351E4}"/>
              </a:ext>
            </a:extLst>
          </p:cNvPr>
          <p:cNvSpPr/>
          <p:nvPr/>
        </p:nvSpPr>
        <p:spPr>
          <a:xfrm>
            <a:off x="2126788" y="1896942"/>
            <a:ext cx="9681514" cy="2690978"/>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668959F0-9718-4142-AEFE-BA590C3A62E7}"/>
              </a:ext>
            </a:extLst>
          </p:cNvPr>
          <p:cNvSpPr/>
          <p:nvPr/>
        </p:nvSpPr>
        <p:spPr>
          <a:xfrm>
            <a:off x="2311863" y="2037198"/>
            <a:ext cx="8576248" cy="115459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dirty="0"/>
              <a:t>Subdivided Objective</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en-US" altLang="ja-JP" sz="2800" dirty="0"/>
              <a:t>The objective can be subdivided into the following three stages.</a:t>
            </a:r>
            <a:endParaRPr lang="en-US" altLang="ja-JP" sz="3200" dirty="0"/>
          </a:p>
        </p:txBody>
      </p:sp>
      <p:sp>
        <p:nvSpPr>
          <p:cNvPr id="10" name="テキスト ボックス 9">
            <a:extLst>
              <a:ext uri="{FF2B5EF4-FFF2-40B4-BE49-F238E27FC236}">
                <a16:creationId xmlns:a16="http://schemas.microsoft.com/office/drawing/2014/main" id="{2C1FA309-9A34-48FA-8814-E3337948DD3C}"/>
              </a:ext>
            </a:extLst>
          </p:cNvPr>
          <p:cNvSpPr txBox="1"/>
          <p:nvPr/>
        </p:nvSpPr>
        <p:spPr>
          <a:xfrm>
            <a:off x="2374430" y="4747548"/>
            <a:ext cx="8925916" cy="369332"/>
          </a:xfrm>
          <a:prstGeom prst="rect">
            <a:avLst/>
          </a:prstGeom>
          <a:noFill/>
        </p:spPr>
        <p:txBody>
          <a:bodyPr wrap="square" rtlCol="0">
            <a:spAutoFit/>
          </a:bodyPr>
          <a:lstStyle/>
          <a:p>
            <a:r>
              <a:rPr kumimoji="1" lang="ja-JP" altLang="en-US" b="1" dirty="0">
                <a:solidFill>
                  <a:schemeClr val="accent4"/>
                </a:solidFill>
              </a:rPr>
              <a:t>（</a:t>
            </a:r>
            <a:r>
              <a:rPr kumimoji="1" lang="en-US" altLang="ja-JP" b="1" dirty="0">
                <a:solidFill>
                  <a:schemeClr val="accent4"/>
                </a:solidFill>
              </a:rPr>
              <a:t>3</a:t>
            </a:r>
            <a:r>
              <a:rPr kumimoji="1" lang="ja-JP" altLang="en-US" b="1" dirty="0">
                <a:solidFill>
                  <a:schemeClr val="accent4"/>
                </a:solidFill>
              </a:rPr>
              <a:t>）</a:t>
            </a:r>
            <a:r>
              <a:rPr kumimoji="1" lang="en-US" altLang="ja-JP" b="1" dirty="0">
                <a:solidFill>
                  <a:schemeClr val="accent4"/>
                </a:solidFill>
              </a:rPr>
              <a:t>Considering deterioration</a:t>
            </a:r>
            <a:r>
              <a:rPr kumimoji="1" lang="ja-JP" altLang="en-US" b="1" dirty="0">
                <a:solidFill>
                  <a:schemeClr val="accent4"/>
                </a:solidFill>
              </a:rPr>
              <a:t> </a:t>
            </a:r>
            <a:r>
              <a:rPr kumimoji="1" lang="en-US" altLang="ja-JP" b="1" dirty="0">
                <a:solidFill>
                  <a:schemeClr val="accent4"/>
                </a:solidFill>
              </a:rPr>
              <a:t>of</a:t>
            </a:r>
            <a:r>
              <a:rPr kumimoji="1" lang="ja-JP" altLang="en-US" b="1" dirty="0">
                <a:solidFill>
                  <a:schemeClr val="accent4"/>
                </a:solidFill>
              </a:rPr>
              <a:t> </a:t>
            </a:r>
            <a:r>
              <a:rPr kumimoji="1" lang="en-US" altLang="ja-JP" b="1" dirty="0">
                <a:solidFill>
                  <a:schemeClr val="accent4"/>
                </a:solidFill>
              </a:rPr>
              <a:t>RO</a:t>
            </a:r>
            <a:r>
              <a:rPr kumimoji="1" lang="ja-JP" altLang="en-US" b="1" dirty="0">
                <a:solidFill>
                  <a:schemeClr val="accent4"/>
                </a:solidFill>
              </a:rPr>
              <a:t> </a:t>
            </a:r>
            <a:r>
              <a:rPr kumimoji="1" lang="en-US" altLang="ja-JP" b="1" dirty="0">
                <a:solidFill>
                  <a:schemeClr val="accent4"/>
                </a:solidFill>
              </a:rPr>
              <a:t>membrane </a:t>
            </a:r>
            <a:r>
              <a:rPr kumimoji="1" lang="en-US" altLang="ja-JP" dirty="0">
                <a:solidFill>
                  <a:schemeClr val="accent4"/>
                </a:solidFill>
              </a:rPr>
              <a:t>(the life extension)</a:t>
            </a:r>
            <a:endParaRPr kumimoji="1" lang="ja-JP" altLang="en-US" dirty="0">
              <a:solidFill>
                <a:schemeClr val="accent4"/>
              </a:solidFill>
            </a:endParaRPr>
          </a:p>
        </p:txBody>
      </p:sp>
      <p:sp>
        <p:nvSpPr>
          <p:cNvPr id="11" name="テキスト ボックス 10">
            <a:extLst>
              <a:ext uri="{FF2B5EF4-FFF2-40B4-BE49-F238E27FC236}">
                <a16:creationId xmlns:a16="http://schemas.microsoft.com/office/drawing/2014/main" id="{A7158FDF-6F8A-4566-BAD7-DA64286E70C5}"/>
              </a:ext>
            </a:extLst>
          </p:cNvPr>
          <p:cNvSpPr txBox="1"/>
          <p:nvPr/>
        </p:nvSpPr>
        <p:spPr>
          <a:xfrm>
            <a:off x="2407453" y="2206958"/>
            <a:ext cx="8576248" cy="369332"/>
          </a:xfrm>
          <a:prstGeom prst="rect">
            <a:avLst/>
          </a:prstGeom>
          <a:noFill/>
        </p:spPr>
        <p:txBody>
          <a:bodyPr wrap="square" rtlCol="0">
            <a:spAutoFit/>
          </a:bodyPr>
          <a:lstStyle/>
          <a:p>
            <a:r>
              <a:rPr kumimoji="1" lang="ja-JP" altLang="en-US" b="1" dirty="0">
                <a:solidFill>
                  <a:schemeClr val="accent2">
                    <a:lumMod val="75000"/>
                  </a:schemeClr>
                </a:solidFill>
              </a:rPr>
              <a:t>（</a:t>
            </a:r>
            <a:r>
              <a:rPr kumimoji="1" lang="en-US" altLang="ja-JP" b="1" dirty="0">
                <a:solidFill>
                  <a:schemeClr val="accent2">
                    <a:lumMod val="75000"/>
                  </a:schemeClr>
                </a:solidFill>
              </a:rPr>
              <a:t>1</a:t>
            </a:r>
            <a:r>
              <a:rPr kumimoji="1" lang="ja-JP" altLang="en-US" b="1" dirty="0">
                <a:solidFill>
                  <a:schemeClr val="accent2">
                    <a:lumMod val="75000"/>
                  </a:schemeClr>
                </a:solidFill>
              </a:rPr>
              <a:t>）</a:t>
            </a:r>
            <a:r>
              <a:rPr kumimoji="1" lang="en-US" altLang="ja-JP" b="1" dirty="0">
                <a:solidFill>
                  <a:schemeClr val="accent2">
                    <a:lumMod val="75000"/>
                  </a:schemeClr>
                </a:solidFill>
              </a:rPr>
              <a:t>Considering permeate water quality and supply flow</a:t>
            </a:r>
            <a:endParaRPr kumimoji="1" lang="ja-JP" altLang="en-US" dirty="0">
              <a:solidFill>
                <a:schemeClr val="accent2">
                  <a:lumMod val="75000"/>
                </a:schemeClr>
              </a:solidFill>
            </a:endParaRPr>
          </a:p>
        </p:txBody>
      </p:sp>
      <p:sp>
        <p:nvSpPr>
          <p:cNvPr id="12" name="テキスト ボックス 11">
            <a:extLst>
              <a:ext uri="{FF2B5EF4-FFF2-40B4-BE49-F238E27FC236}">
                <a16:creationId xmlns:a16="http://schemas.microsoft.com/office/drawing/2014/main" id="{FA787045-5D4E-48E1-BD0D-293338FF4A8E}"/>
              </a:ext>
            </a:extLst>
          </p:cNvPr>
          <p:cNvSpPr txBox="1"/>
          <p:nvPr/>
        </p:nvSpPr>
        <p:spPr>
          <a:xfrm>
            <a:off x="2374429" y="3373855"/>
            <a:ext cx="9074620" cy="369332"/>
          </a:xfrm>
          <a:prstGeom prst="rect">
            <a:avLst/>
          </a:prstGeom>
          <a:noFill/>
        </p:spPr>
        <p:txBody>
          <a:bodyPr wrap="square" rtlCol="0">
            <a:spAutoFit/>
          </a:bodyPr>
          <a:lstStyle/>
          <a:p>
            <a:r>
              <a:rPr kumimoji="1" lang="ja-JP" altLang="en-US" b="1" dirty="0">
                <a:solidFill>
                  <a:schemeClr val="accent3">
                    <a:lumMod val="75000"/>
                  </a:schemeClr>
                </a:solidFill>
              </a:rPr>
              <a:t>（</a:t>
            </a:r>
            <a:r>
              <a:rPr kumimoji="1" lang="en-US" altLang="ja-JP" b="1" dirty="0">
                <a:solidFill>
                  <a:schemeClr val="accent3">
                    <a:lumMod val="75000"/>
                  </a:schemeClr>
                </a:solidFill>
              </a:rPr>
              <a:t>2</a:t>
            </a:r>
            <a:r>
              <a:rPr kumimoji="1" lang="ja-JP" altLang="en-US" b="1" dirty="0">
                <a:solidFill>
                  <a:schemeClr val="accent3">
                    <a:lumMod val="75000"/>
                  </a:schemeClr>
                </a:solidFill>
              </a:rPr>
              <a:t>）</a:t>
            </a:r>
            <a:r>
              <a:rPr kumimoji="1" lang="en-US" altLang="ja-JP" b="1" dirty="0">
                <a:solidFill>
                  <a:schemeClr val="accent3">
                    <a:lumMod val="75000"/>
                  </a:schemeClr>
                </a:solidFill>
              </a:rPr>
              <a:t>Considering clogging status of RO membrane </a:t>
            </a:r>
            <a:r>
              <a:rPr kumimoji="1" lang="en-US" altLang="ja-JP" dirty="0">
                <a:solidFill>
                  <a:schemeClr val="accent3">
                    <a:lumMod val="75000"/>
                  </a:schemeClr>
                </a:solidFill>
              </a:rPr>
              <a:t>(monitoring the clogging)</a:t>
            </a:r>
            <a:endParaRPr kumimoji="1" lang="ja-JP" altLang="en-US" dirty="0">
              <a:solidFill>
                <a:schemeClr val="accent3">
                  <a:lumMod val="75000"/>
                </a:schemeClr>
              </a:solidFill>
            </a:endParaRPr>
          </a:p>
        </p:txBody>
      </p:sp>
      <p:sp>
        <p:nvSpPr>
          <p:cNvPr id="15" name="矢印: 下 14">
            <a:extLst>
              <a:ext uri="{FF2B5EF4-FFF2-40B4-BE49-F238E27FC236}">
                <a16:creationId xmlns:a16="http://schemas.microsoft.com/office/drawing/2014/main" id="{58AE49A3-5AB9-4482-95DC-0A19C7D96E96}"/>
              </a:ext>
            </a:extLst>
          </p:cNvPr>
          <p:cNvSpPr/>
          <p:nvPr/>
        </p:nvSpPr>
        <p:spPr>
          <a:xfrm rot="16200000">
            <a:off x="2619994" y="264764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42B87CE3-F971-4E22-A804-A45B260D7273}"/>
              </a:ext>
            </a:extLst>
          </p:cNvPr>
          <p:cNvSpPr txBox="1"/>
          <p:nvPr/>
        </p:nvSpPr>
        <p:spPr>
          <a:xfrm>
            <a:off x="3111386" y="2663024"/>
            <a:ext cx="7070838" cy="400110"/>
          </a:xfrm>
          <a:prstGeom prst="rect">
            <a:avLst/>
          </a:prstGeom>
          <a:noFill/>
        </p:spPr>
        <p:txBody>
          <a:bodyPr wrap="square" rtlCol="0">
            <a:spAutoFit/>
          </a:bodyPr>
          <a:lstStyle/>
          <a:p>
            <a:r>
              <a:rPr kumimoji="1" lang="en-US" altLang="ja-JP" sz="2000" dirty="0"/>
              <a:t>Reduce excessive chemical dosage to meet water demand</a:t>
            </a:r>
            <a:endParaRPr kumimoji="1" lang="ja-JP" altLang="en-US" sz="2000" dirty="0"/>
          </a:p>
        </p:txBody>
      </p:sp>
      <p:sp>
        <p:nvSpPr>
          <p:cNvPr id="17" name="矢印: 下 16">
            <a:extLst>
              <a:ext uri="{FF2B5EF4-FFF2-40B4-BE49-F238E27FC236}">
                <a16:creationId xmlns:a16="http://schemas.microsoft.com/office/drawing/2014/main" id="{BC9876CB-148B-43FE-849C-9F3FD4F11863}"/>
              </a:ext>
            </a:extLst>
          </p:cNvPr>
          <p:cNvSpPr/>
          <p:nvPr/>
        </p:nvSpPr>
        <p:spPr>
          <a:xfrm rot="16200000">
            <a:off x="2619991" y="3791597"/>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D1D6A2CE-1B5D-4AE6-AA46-0C8472317724}"/>
              </a:ext>
            </a:extLst>
          </p:cNvPr>
          <p:cNvSpPr txBox="1"/>
          <p:nvPr/>
        </p:nvSpPr>
        <p:spPr>
          <a:xfrm>
            <a:off x="3111382" y="3794834"/>
            <a:ext cx="8188964" cy="707886"/>
          </a:xfrm>
          <a:prstGeom prst="rect">
            <a:avLst/>
          </a:prstGeom>
          <a:noFill/>
        </p:spPr>
        <p:txBody>
          <a:bodyPr wrap="square" rtlCol="0">
            <a:spAutoFit/>
          </a:bodyPr>
          <a:lstStyle/>
          <a:p>
            <a:r>
              <a:rPr kumimoji="1" lang="en-US" altLang="ja-JP" sz="2000" dirty="0"/>
              <a:t>Cleaning when the clogging status reaches the criteria limit rather than periodically (reduces excessive chemical cleaning)</a:t>
            </a:r>
            <a:endParaRPr kumimoji="1" lang="ja-JP" altLang="en-US" sz="2000" dirty="0"/>
          </a:p>
        </p:txBody>
      </p:sp>
      <p:sp>
        <p:nvSpPr>
          <p:cNvPr id="19" name="矢印: 下 18">
            <a:extLst>
              <a:ext uri="{FF2B5EF4-FFF2-40B4-BE49-F238E27FC236}">
                <a16:creationId xmlns:a16="http://schemas.microsoft.com/office/drawing/2014/main" id="{4A2A25CC-EA88-414F-9974-AD31B50AAB42}"/>
              </a:ext>
            </a:extLst>
          </p:cNvPr>
          <p:cNvSpPr/>
          <p:nvPr/>
        </p:nvSpPr>
        <p:spPr>
          <a:xfrm rot="16200000">
            <a:off x="2619989" y="508720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E5DD762A-9EF6-401B-A3E2-D46B0186BF1D}"/>
              </a:ext>
            </a:extLst>
          </p:cNvPr>
          <p:cNvSpPr txBox="1"/>
          <p:nvPr/>
        </p:nvSpPr>
        <p:spPr>
          <a:xfrm>
            <a:off x="3111382" y="5102584"/>
            <a:ext cx="8553618" cy="923330"/>
          </a:xfrm>
          <a:prstGeom prst="rect">
            <a:avLst/>
          </a:prstGeom>
          <a:noFill/>
        </p:spPr>
        <p:txBody>
          <a:bodyPr wrap="square" rtlCol="0">
            <a:spAutoFit/>
          </a:bodyPr>
          <a:lstStyle/>
          <a:p>
            <a:r>
              <a:rPr kumimoji="1" lang="en-US" altLang="ja-JP" dirty="0"/>
              <a:t>Continue operation until replacement criteria based on expecting life </a:t>
            </a:r>
          </a:p>
          <a:p>
            <a:r>
              <a:rPr kumimoji="1" lang="en-US" altLang="ja-JP" dirty="0"/>
              <a:t>(Prevent unnecessary replacement)</a:t>
            </a:r>
          </a:p>
          <a:p>
            <a:r>
              <a:rPr kumimoji="1" lang="en-US" altLang="ja-JP" dirty="0"/>
              <a:t>(How continue operation and extent to the life if deterioration is severe, etc.)</a:t>
            </a:r>
          </a:p>
        </p:txBody>
      </p:sp>
      <p:sp>
        <p:nvSpPr>
          <p:cNvPr id="21" name="右中かっこ 20">
            <a:extLst>
              <a:ext uri="{FF2B5EF4-FFF2-40B4-BE49-F238E27FC236}">
                <a16:creationId xmlns:a16="http://schemas.microsoft.com/office/drawing/2014/main" id="{E955D4C8-C790-4112-BCB4-0C6A659CEA71}"/>
              </a:ext>
            </a:extLst>
          </p:cNvPr>
          <p:cNvSpPr/>
          <p:nvPr/>
        </p:nvSpPr>
        <p:spPr>
          <a:xfrm rot="10800000">
            <a:off x="1596849" y="3224069"/>
            <a:ext cx="317676" cy="2678299"/>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EA0F806-B452-4F06-A326-E76B799B3903}"/>
              </a:ext>
            </a:extLst>
          </p:cNvPr>
          <p:cNvSpPr txBox="1"/>
          <p:nvPr/>
        </p:nvSpPr>
        <p:spPr>
          <a:xfrm>
            <a:off x="85130" y="2279305"/>
            <a:ext cx="1449799" cy="738664"/>
          </a:xfrm>
          <a:prstGeom prst="rect">
            <a:avLst/>
          </a:prstGeom>
          <a:noFill/>
        </p:spPr>
        <p:txBody>
          <a:bodyPr wrap="square" rtlCol="0">
            <a:spAutoFit/>
          </a:bodyPr>
          <a:lstStyle/>
          <a:p>
            <a:pPr algn="ctr"/>
            <a:r>
              <a:rPr kumimoji="1" lang="en-US" altLang="ja-JP" sz="1400" b="1" dirty="0"/>
              <a:t>Optimization of membrane condition fixed</a:t>
            </a:r>
            <a:endParaRPr kumimoji="1" lang="ja-JP" altLang="en-US" sz="1400" dirty="0"/>
          </a:p>
        </p:txBody>
      </p:sp>
      <p:sp>
        <p:nvSpPr>
          <p:cNvPr id="24" name="右中かっこ 23">
            <a:extLst>
              <a:ext uri="{FF2B5EF4-FFF2-40B4-BE49-F238E27FC236}">
                <a16:creationId xmlns:a16="http://schemas.microsoft.com/office/drawing/2014/main" id="{7B9E8167-6D70-49BE-9818-5844466A66BD}"/>
              </a:ext>
            </a:extLst>
          </p:cNvPr>
          <p:cNvSpPr/>
          <p:nvPr/>
        </p:nvSpPr>
        <p:spPr>
          <a:xfrm rot="10800000">
            <a:off x="1594790" y="2037198"/>
            <a:ext cx="319735" cy="1130545"/>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7D4771B-AA8C-4F5C-B93B-BF7BE3A59FC5}"/>
              </a:ext>
            </a:extLst>
          </p:cNvPr>
          <p:cNvSpPr txBox="1"/>
          <p:nvPr/>
        </p:nvSpPr>
        <p:spPr>
          <a:xfrm>
            <a:off x="85130" y="3782218"/>
            <a:ext cx="1449799" cy="1569660"/>
          </a:xfrm>
          <a:prstGeom prst="rect">
            <a:avLst/>
          </a:prstGeom>
          <a:noFill/>
        </p:spPr>
        <p:txBody>
          <a:bodyPr wrap="square" rtlCol="0">
            <a:spAutoFit/>
          </a:bodyPr>
          <a:lstStyle/>
          <a:p>
            <a:pPr algn="ctr"/>
            <a:r>
              <a:rPr kumimoji="1" lang="en-US" altLang="ja-JP" sz="1600" b="1" dirty="0"/>
              <a:t>Monitoring membrane condition taking advantage of optimization</a:t>
            </a:r>
            <a:endParaRPr kumimoji="1" lang="ja-JP" altLang="en-US" sz="16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Tree>
    <p:extLst>
      <p:ext uri="{BB962C8B-B14F-4D97-AF65-F5344CB8AC3E}">
        <p14:creationId xmlns:p14="http://schemas.microsoft.com/office/powerpoint/2010/main" val="250504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Focused Region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06"/>
            <a:ext cx="11341887" cy="600165"/>
          </a:xfrm>
        </p:spPr>
        <p:txBody>
          <a:bodyPr/>
          <a:lstStyle/>
          <a:p>
            <a:r>
              <a:rPr lang="en-US" altLang="ja-JP" dirty="0"/>
              <a:t>Expand the control and considered value step by step.</a:t>
            </a:r>
          </a:p>
          <a:p>
            <a:pPr lvl="1"/>
            <a:r>
              <a:rPr lang="en-US" altLang="ja-JP" dirty="0"/>
              <a:t>Fix to the actual value when optimization calculation if the value is not considered</a:t>
            </a:r>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3742681"/>
            <a:ext cx="1839579" cy="497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矢印: 下 14">
            <a:extLst>
              <a:ext uri="{FF2B5EF4-FFF2-40B4-BE49-F238E27FC236}">
                <a16:creationId xmlns:a16="http://schemas.microsoft.com/office/drawing/2014/main" id="{D539CEC7-5453-4C25-B58E-74BA7CF2B2A0}"/>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下 15">
            <a:extLst>
              <a:ext uri="{FF2B5EF4-FFF2-40B4-BE49-F238E27FC236}">
                <a16:creationId xmlns:a16="http://schemas.microsoft.com/office/drawing/2014/main" id="{9D973339-E49A-442B-BD70-A8C3034A7BFA}"/>
              </a:ext>
            </a:extLst>
          </p:cNvPr>
          <p:cNvSpPr/>
          <p:nvPr/>
        </p:nvSpPr>
        <p:spPr>
          <a:xfrm>
            <a:off x="3662502" y="3202101"/>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2979002" y="2778136"/>
            <a:ext cx="1602524" cy="369332"/>
          </a:xfrm>
          <a:prstGeom prst="rect">
            <a:avLst/>
          </a:prstGeom>
          <a:noFill/>
        </p:spPr>
        <p:txBody>
          <a:bodyPr wrap="square" rtlCol="0">
            <a:spAutoFit/>
          </a:bodyPr>
          <a:lstStyle/>
          <a:p>
            <a:pPr algn="ctr"/>
            <a:r>
              <a:rPr kumimoji="1" lang="en-US" altLang="ja-JP" dirty="0"/>
              <a:t>Acid</a:t>
            </a:r>
            <a:endParaRPr kumimoji="1" lang="ja-JP" altLang="en-US" dirty="0"/>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17709" y="3461816"/>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3571001"/>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a:off x="9905686" y="3747651"/>
            <a:ext cx="812023" cy="65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285490" y="2502408"/>
            <a:ext cx="2030087" cy="584775"/>
          </a:xfrm>
          <a:prstGeom prst="rect">
            <a:avLst/>
          </a:prstGeom>
          <a:noFill/>
        </p:spPr>
        <p:txBody>
          <a:bodyPr wrap="square" rtlCol="0">
            <a:spAutoFit/>
          </a:bodyPr>
          <a:lstStyle/>
          <a:p>
            <a:pPr algn="ctr"/>
            <a:r>
              <a:rPr kumimoji="1" lang="en-US" altLang="ja-JP" sz="1600" dirty="0"/>
              <a:t>UV</a:t>
            </a:r>
            <a:r>
              <a:rPr kumimoji="1" lang="ja-JP" altLang="en-US" sz="1600" dirty="0"/>
              <a:t> </a:t>
            </a:r>
            <a:r>
              <a:rPr kumimoji="1" lang="en-US" altLang="ja-JP" sz="1600" dirty="0"/>
              <a:t>Radiation with </a:t>
            </a: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8" name="テキスト ボックス 37">
            <a:extLst>
              <a:ext uri="{FF2B5EF4-FFF2-40B4-BE49-F238E27FC236}">
                <a16:creationId xmlns:a16="http://schemas.microsoft.com/office/drawing/2014/main" id="{FF12E881-4939-42D1-A889-4443D2E01AC5}"/>
              </a:ext>
            </a:extLst>
          </p:cNvPr>
          <p:cNvSpPr txBox="1"/>
          <p:nvPr/>
        </p:nvSpPr>
        <p:spPr>
          <a:xfrm>
            <a:off x="4194721" y="2783830"/>
            <a:ext cx="1431275" cy="369332"/>
          </a:xfrm>
          <a:prstGeom prst="rect">
            <a:avLst/>
          </a:prstGeom>
          <a:noFill/>
        </p:spPr>
        <p:txBody>
          <a:bodyPr wrap="square" rtlCol="0">
            <a:spAutoFit/>
          </a:bodyPr>
          <a:lstStyle/>
          <a:p>
            <a:pPr algn="ctr"/>
            <a:r>
              <a:rPr kumimoji="1" lang="en-US" altLang="ja-JP" dirty="0"/>
              <a:t>Anti-</a:t>
            </a:r>
            <a:r>
              <a:rPr kumimoji="1" lang="en-US" altLang="ja-JP" dirty="0" err="1"/>
              <a:t>Scalant</a:t>
            </a:r>
            <a:endParaRPr kumimoji="1" lang="ja-JP" altLang="en-US" dirty="0"/>
          </a:p>
        </p:txBody>
      </p:sp>
      <p:sp>
        <p:nvSpPr>
          <p:cNvPr id="39" name="矢印: 下 38">
            <a:extLst>
              <a:ext uri="{FF2B5EF4-FFF2-40B4-BE49-F238E27FC236}">
                <a16:creationId xmlns:a16="http://schemas.microsoft.com/office/drawing/2014/main" id="{E0DED757-5143-4B02-8E98-D4857AAC6C5F}"/>
              </a:ext>
            </a:extLst>
          </p:cNvPr>
          <p:cNvSpPr/>
          <p:nvPr/>
        </p:nvSpPr>
        <p:spPr>
          <a:xfrm>
            <a:off x="4769470" y="3192409"/>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4418019"/>
            <a:ext cx="14519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42" name="テキスト ボックス 41">
            <a:extLst>
              <a:ext uri="{FF2B5EF4-FFF2-40B4-BE49-F238E27FC236}">
                <a16:creationId xmlns:a16="http://schemas.microsoft.com/office/drawing/2014/main" id="{6B8CDD79-010C-421E-BE6C-17BBA5B450F4}"/>
              </a:ext>
            </a:extLst>
          </p:cNvPr>
          <p:cNvSpPr txBox="1"/>
          <p:nvPr/>
        </p:nvSpPr>
        <p:spPr>
          <a:xfrm>
            <a:off x="777322" y="5147590"/>
            <a:ext cx="7334850" cy="338554"/>
          </a:xfrm>
          <a:prstGeom prst="rect">
            <a:avLst/>
          </a:prstGeom>
          <a:noFill/>
        </p:spPr>
        <p:txBody>
          <a:bodyPr wrap="square" rtlCol="0">
            <a:spAutoFit/>
          </a:bodyPr>
          <a:lstStyle/>
          <a:p>
            <a:r>
              <a:rPr kumimoji="1" lang="en-US" altLang="ja-JP" sz="1600" b="1" dirty="0">
                <a:solidFill>
                  <a:schemeClr val="accent2"/>
                </a:solidFill>
              </a:rPr>
              <a:t>(1) Considering permeate water quality and supply flow</a:t>
            </a:r>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060325"/>
            <a:ext cx="410253" cy="218046"/>
          </a:xfrm>
          <a:prstGeom prst="triangle">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4363160" y="4377074"/>
            <a:ext cx="1942645" cy="338554"/>
          </a:xfrm>
          <a:prstGeom prst="rect">
            <a:avLst/>
          </a:prstGeom>
          <a:noFill/>
        </p:spPr>
        <p:txBody>
          <a:bodyPr wrap="square" rtlCol="0">
            <a:spAutoFit/>
          </a:bodyPr>
          <a:lstStyle/>
          <a:p>
            <a:pPr algn="ctr"/>
            <a:r>
              <a:rPr kumimoji="1" lang="en-US" altLang="ja-JP" sz="1600" dirty="0"/>
              <a:t>Degree of Clogging</a:t>
            </a:r>
            <a:endParaRPr kumimoji="1" lang="ja-JP" altLang="en-US" sz="1600" dirty="0"/>
          </a:p>
        </p:txBody>
      </p:sp>
      <p:sp>
        <p:nvSpPr>
          <p:cNvPr id="45" name="矢印: 下 44">
            <a:extLst>
              <a:ext uri="{FF2B5EF4-FFF2-40B4-BE49-F238E27FC236}">
                <a16:creationId xmlns:a16="http://schemas.microsoft.com/office/drawing/2014/main" id="{AD8C1BA6-DB7B-49A4-AED5-732ECDF57FAE}"/>
              </a:ext>
            </a:extLst>
          </p:cNvPr>
          <p:cNvSpPr/>
          <p:nvPr/>
        </p:nvSpPr>
        <p:spPr>
          <a:xfrm>
            <a:off x="6079467" y="2935183"/>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027691" y="2408804"/>
            <a:ext cx="2378884" cy="369332"/>
          </a:xfrm>
          <a:prstGeom prst="rect">
            <a:avLst/>
          </a:prstGeom>
          <a:noFill/>
        </p:spPr>
        <p:txBody>
          <a:bodyPr wrap="square" rtlCol="0">
            <a:spAutoFit/>
          </a:bodyPr>
          <a:lstStyle/>
          <a:p>
            <a:pPr algn="ctr"/>
            <a:r>
              <a:rPr kumimoji="1" lang="en-US" altLang="ja-JP" dirty="0"/>
              <a:t>Membrane cleaning</a:t>
            </a:r>
            <a:endParaRPr kumimoji="1" lang="ja-JP" altLang="en-US" dirty="0"/>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060325"/>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5685747" y="4713217"/>
            <a:ext cx="1716610" cy="338554"/>
          </a:xfrm>
          <a:prstGeom prst="rect">
            <a:avLst/>
          </a:prstGeom>
          <a:noFill/>
        </p:spPr>
        <p:txBody>
          <a:bodyPr wrap="square" rtlCol="0">
            <a:spAutoFit/>
          </a:bodyPr>
          <a:lstStyle/>
          <a:p>
            <a:pPr algn="ctr"/>
            <a:r>
              <a:rPr kumimoji="1" lang="en-US" altLang="ja-JP" sz="1600" dirty="0"/>
              <a:t>Membrane life</a:t>
            </a:r>
            <a:endParaRPr kumimoji="1" lang="ja-JP" altLang="en-US" sz="1600" dirty="0"/>
          </a:p>
        </p:txBody>
      </p:sp>
      <p:sp>
        <p:nvSpPr>
          <p:cNvPr id="50" name="右中かっこ 49">
            <a:extLst>
              <a:ext uri="{FF2B5EF4-FFF2-40B4-BE49-F238E27FC236}">
                <a16:creationId xmlns:a16="http://schemas.microsoft.com/office/drawing/2014/main" id="{D2A7FA27-2B47-41BB-8062-01A7B7516A8C}"/>
              </a:ext>
            </a:extLst>
          </p:cNvPr>
          <p:cNvSpPr/>
          <p:nvPr/>
        </p:nvSpPr>
        <p:spPr>
          <a:xfrm>
            <a:off x="8090523" y="5503728"/>
            <a:ext cx="164103" cy="61571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F2EF95BD-7CDF-4627-B7AF-87CE576CDDAD}"/>
              </a:ext>
            </a:extLst>
          </p:cNvPr>
          <p:cNvSpPr txBox="1"/>
          <p:nvPr/>
        </p:nvSpPr>
        <p:spPr>
          <a:xfrm>
            <a:off x="8383824" y="5657679"/>
            <a:ext cx="2775952" cy="338554"/>
          </a:xfrm>
          <a:prstGeom prst="rect">
            <a:avLst/>
          </a:prstGeom>
          <a:noFill/>
        </p:spPr>
        <p:txBody>
          <a:bodyPr wrap="square" rtlCol="0">
            <a:spAutoFit/>
          </a:bodyPr>
          <a:lstStyle/>
          <a:p>
            <a:r>
              <a:rPr kumimoji="1" lang="en-US" altLang="ja-JP" sz="1600" dirty="0"/>
              <a:t>Monitoring membrane status</a:t>
            </a:r>
            <a:endParaRPr kumimoji="1" lang="ja-JP" altLang="en-US" sz="1600" dirty="0"/>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
        <p:nvSpPr>
          <p:cNvPr id="57" name="テキスト ボックス 56">
            <a:extLst>
              <a:ext uri="{FF2B5EF4-FFF2-40B4-BE49-F238E27FC236}">
                <a16:creationId xmlns:a16="http://schemas.microsoft.com/office/drawing/2014/main" id="{BD6F05CC-5CCB-4A60-B40F-F841D23CD4BA}"/>
              </a:ext>
            </a:extLst>
          </p:cNvPr>
          <p:cNvSpPr txBox="1"/>
          <p:nvPr/>
        </p:nvSpPr>
        <p:spPr>
          <a:xfrm>
            <a:off x="8496328" y="426045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58" name="テキスト ボックス 57">
            <a:extLst>
              <a:ext uri="{FF2B5EF4-FFF2-40B4-BE49-F238E27FC236}">
                <a16:creationId xmlns:a16="http://schemas.microsoft.com/office/drawing/2014/main" id="{E1159627-850F-4ACE-B093-BBE7BAC686A9}"/>
              </a:ext>
            </a:extLst>
          </p:cNvPr>
          <p:cNvSpPr txBox="1"/>
          <p:nvPr/>
        </p:nvSpPr>
        <p:spPr>
          <a:xfrm>
            <a:off x="977037" y="424874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2" name="テキスト ボックス 1">
            <a:extLst>
              <a:ext uri="{FF2B5EF4-FFF2-40B4-BE49-F238E27FC236}">
                <a16:creationId xmlns:a16="http://schemas.microsoft.com/office/drawing/2014/main" id="{4044683C-9303-48A1-E5D7-51956EAF88EC}"/>
              </a:ext>
            </a:extLst>
          </p:cNvPr>
          <p:cNvSpPr txBox="1"/>
          <p:nvPr/>
        </p:nvSpPr>
        <p:spPr>
          <a:xfrm>
            <a:off x="8384338" y="5170475"/>
            <a:ext cx="3224485" cy="338554"/>
          </a:xfrm>
          <a:prstGeom prst="rect">
            <a:avLst/>
          </a:prstGeom>
          <a:noFill/>
        </p:spPr>
        <p:txBody>
          <a:bodyPr wrap="square" rtlCol="0">
            <a:spAutoFit/>
          </a:bodyPr>
          <a:lstStyle/>
          <a:p>
            <a:r>
              <a:rPr kumimoji="1" lang="en-US" altLang="ja-JP" sz="1600" dirty="0"/>
              <a:t>Non-Monitoring membrane status</a:t>
            </a:r>
            <a:endParaRPr kumimoji="1" lang="ja-JP" altLang="en-US" sz="1600" dirty="0"/>
          </a:p>
        </p:txBody>
      </p:sp>
      <p:sp>
        <p:nvSpPr>
          <p:cNvPr id="7" name="右中かっこ 6">
            <a:extLst>
              <a:ext uri="{FF2B5EF4-FFF2-40B4-BE49-F238E27FC236}">
                <a16:creationId xmlns:a16="http://schemas.microsoft.com/office/drawing/2014/main" id="{DF5AA0C7-ADFA-1728-AC3D-C245965199CF}"/>
              </a:ext>
            </a:extLst>
          </p:cNvPr>
          <p:cNvSpPr/>
          <p:nvPr/>
        </p:nvSpPr>
        <p:spPr>
          <a:xfrm>
            <a:off x="8090523" y="5209192"/>
            <a:ext cx="164103" cy="261121"/>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CBD13782-D1D8-9AD1-5782-5D9E7BCA9430}"/>
              </a:ext>
            </a:extLst>
          </p:cNvPr>
          <p:cNvSpPr/>
          <p:nvPr/>
        </p:nvSpPr>
        <p:spPr>
          <a:xfrm>
            <a:off x="6560191" y="1945656"/>
            <a:ext cx="5629172" cy="365125"/>
          </a:xfrm>
          <a:prstGeom prst="wedgeRoundRectCallout">
            <a:avLst>
              <a:gd name="adj1" fmla="val 14239"/>
              <a:gd name="adj2" fmla="val 886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Subject to be optimization target if interchangeable with RO.</a:t>
            </a:r>
            <a:endParaRPr kumimoji="1" lang="ja-JP" altLang="en-US" sz="1600" dirty="0">
              <a:solidFill>
                <a:schemeClr val="tx1"/>
              </a:solidFill>
            </a:endParaRPr>
          </a:p>
        </p:txBody>
      </p:sp>
      <p:sp>
        <p:nvSpPr>
          <p:cNvPr id="10" name="正方形/長方形 9">
            <a:extLst>
              <a:ext uri="{FF2B5EF4-FFF2-40B4-BE49-F238E27FC236}">
                <a16:creationId xmlns:a16="http://schemas.microsoft.com/office/drawing/2014/main" id="{67F1E970-3C57-BE82-E1DD-6BF80CB90359}"/>
              </a:ext>
            </a:extLst>
          </p:cNvPr>
          <p:cNvSpPr/>
          <p:nvPr/>
        </p:nvSpPr>
        <p:spPr>
          <a:xfrm>
            <a:off x="517055" y="5533216"/>
            <a:ext cx="181467" cy="206003"/>
          </a:xfrm>
          <a:prstGeom prst="rect">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0F9188FC-1EE8-0D74-D90E-75607683EB69}"/>
              </a:ext>
            </a:extLst>
          </p:cNvPr>
          <p:cNvSpPr/>
          <p:nvPr/>
        </p:nvSpPr>
        <p:spPr>
          <a:xfrm>
            <a:off x="510816" y="5201486"/>
            <a:ext cx="181467" cy="20600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3471F601-4BF7-EA97-CE93-701F23AF52C9}"/>
              </a:ext>
            </a:extLst>
          </p:cNvPr>
          <p:cNvSpPr/>
          <p:nvPr/>
        </p:nvSpPr>
        <p:spPr>
          <a:xfrm>
            <a:off x="517057" y="5878744"/>
            <a:ext cx="181467" cy="206003"/>
          </a:xfrm>
          <a:prstGeom prst="rect">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CAF80F0B-6846-BE2F-B977-25173D42025F}"/>
              </a:ext>
            </a:extLst>
          </p:cNvPr>
          <p:cNvSpPr txBox="1"/>
          <p:nvPr/>
        </p:nvSpPr>
        <p:spPr>
          <a:xfrm>
            <a:off x="777322" y="5472306"/>
            <a:ext cx="7334850" cy="338554"/>
          </a:xfrm>
          <a:prstGeom prst="rect">
            <a:avLst/>
          </a:prstGeom>
          <a:noFill/>
        </p:spPr>
        <p:txBody>
          <a:bodyPr wrap="square" rtlCol="0">
            <a:spAutoFit/>
          </a:bodyPr>
          <a:lstStyle/>
          <a:p>
            <a:r>
              <a:rPr kumimoji="1" lang="en-US" altLang="ja-JP" sz="1600" b="1" dirty="0">
                <a:solidFill>
                  <a:schemeClr val="accent3">
                    <a:lumMod val="75000"/>
                  </a:schemeClr>
                </a:solidFill>
              </a:rPr>
              <a:t>(2) Considering clogging status of RO membrane </a:t>
            </a:r>
            <a:r>
              <a:rPr kumimoji="1" lang="en-US" altLang="ja-JP" sz="1600" dirty="0">
                <a:solidFill>
                  <a:schemeClr val="accent3">
                    <a:lumMod val="75000"/>
                  </a:schemeClr>
                </a:solidFill>
              </a:rPr>
              <a:t>(monitoring the clogging) </a:t>
            </a:r>
          </a:p>
        </p:txBody>
      </p:sp>
      <p:sp>
        <p:nvSpPr>
          <p:cNvPr id="23" name="テキスト ボックス 22">
            <a:extLst>
              <a:ext uri="{FF2B5EF4-FFF2-40B4-BE49-F238E27FC236}">
                <a16:creationId xmlns:a16="http://schemas.microsoft.com/office/drawing/2014/main" id="{52CA22EA-36CA-5AA2-64B2-2596BE29F160}"/>
              </a:ext>
            </a:extLst>
          </p:cNvPr>
          <p:cNvSpPr txBox="1"/>
          <p:nvPr/>
        </p:nvSpPr>
        <p:spPr>
          <a:xfrm>
            <a:off x="777322" y="5800113"/>
            <a:ext cx="7334850" cy="338554"/>
          </a:xfrm>
          <a:prstGeom prst="rect">
            <a:avLst/>
          </a:prstGeom>
          <a:noFill/>
        </p:spPr>
        <p:txBody>
          <a:bodyPr wrap="square" rtlCol="0">
            <a:spAutoFit/>
          </a:bodyPr>
          <a:lstStyle/>
          <a:p>
            <a:r>
              <a:rPr kumimoji="1" lang="en-US" altLang="ja-JP" sz="1600" b="1" dirty="0">
                <a:solidFill>
                  <a:schemeClr val="accent4"/>
                </a:solidFill>
              </a:rPr>
              <a:t>(3) Considering deterioration</a:t>
            </a:r>
            <a:r>
              <a:rPr kumimoji="1" lang="ja-JP" altLang="en-US" sz="1600" b="1" dirty="0">
                <a:solidFill>
                  <a:schemeClr val="accent4"/>
                </a:solidFill>
              </a:rPr>
              <a:t> </a:t>
            </a:r>
            <a:r>
              <a:rPr kumimoji="1" lang="en-US" altLang="ja-JP" sz="1600" b="1" dirty="0">
                <a:solidFill>
                  <a:schemeClr val="accent4"/>
                </a:solidFill>
              </a:rPr>
              <a:t>of</a:t>
            </a:r>
            <a:r>
              <a:rPr kumimoji="1" lang="ja-JP" altLang="en-US" sz="1600" b="1" dirty="0">
                <a:solidFill>
                  <a:schemeClr val="accent4"/>
                </a:solidFill>
              </a:rPr>
              <a:t> </a:t>
            </a:r>
            <a:r>
              <a:rPr kumimoji="1" lang="en-US" altLang="ja-JP" sz="1600" b="1" dirty="0">
                <a:solidFill>
                  <a:schemeClr val="accent4"/>
                </a:solidFill>
              </a:rPr>
              <a:t>RO</a:t>
            </a:r>
            <a:r>
              <a:rPr kumimoji="1" lang="ja-JP" altLang="en-US" sz="1600" b="1" dirty="0">
                <a:solidFill>
                  <a:schemeClr val="accent4"/>
                </a:solidFill>
              </a:rPr>
              <a:t> </a:t>
            </a:r>
            <a:r>
              <a:rPr kumimoji="1" lang="en-US" altLang="ja-JP" sz="1600" b="1" dirty="0">
                <a:solidFill>
                  <a:schemeClr val="accent4"/>
                </a:solidFill>
              </a:rPr>
              <a:t>membrane </a:t>
            </a:r>
            <a:r>
              <a:rPr kumimoji="1" lang="en-US" altLang="ja-JP" sz="1600" dirty="0">
                <a:solidFill>
                  <a:schemeClr val="accent4"/>
                </a:solidFill>
              </a:rPr>
              <a:t>(the life extension)</a:t>
            </a:r>
            <a:endParaRPr kumimoji="1" lang="ja-JP" altLang="en-US" sz="1600" dirty="0">
              <a:solidFill>
                <a:schemeClr val="accent4"/>
              </a:solidFill>
            </a:endParaRPr>
          </a:p>
        </p:txBody>
      </p:sp>
    </p:spTree>
    <p:extLst>
      <p:ext uri="{BB962C8B-B14F-4D97-AF65-F5344CB8AC3E}">
        <p14:creationId xmlns:p14="http://schemas.microsoft.com/office/powerpoint/2010/main" val="133986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normAutofit/>
          </a:bodyPr>
          <a:lstStyle/>
          <a:p>
            <a:r>
              <a:rPr lang="en-US" altLang="ja-JP" dirty="0"/>
              <a:t>Objective (1): </a:t>
            </a:r>
            <a:r>
              <a:rPr lang="en-US" altLang="ja-JP" sz="2200" dirty="0"/>
              <a:t>Operation considering permeate water quality and supply flow</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238125" y="827925"/>
            <a:ext cx="11658917" cy="600165"/>
          </a:xfrm>
        </p:spPr>
        <p:txBody>
          <a:bodyPr/>
          <a:lstStyle/>
          <a:p>
            <a:r>
              <a:rPr lang="en-US" altLang="ja-JP" dirty="0"/>
              <a:t>Optimization: Reduce chemical costs within the balance of water quality and flow rate in Pre &amp; Post-RO.</a:t>
            </a:r>
          </a:p>
          <a:p>
            <a:r>
              <a:rPr lang="en-US" altLang="ja-JP" dirty="0"/>
              <a:t>Modeling: Predict Post-RO water quality and flow rate based on Pre-RO data.</a:t>
            </a:r>
          </a:p>
        </p:txBody>
      </p:sp>
      <p:sp>
        <p:nvSpPr>
          <p:cNvPr id="78" name="テキスト ボックス 77">
            <a:extLst>
              <a:ext uri="{FF2B5EF4-FFF2-40B4-BE49-F238E27FC236}">
                <a16:creationId xmlns:a16="http://schemas.microsoft.com/office/drawing/2014/main" id="{5DF89BFF-EAE3-4E6F-A4A9-42682ED4F67E}"/>
              </a:ext>
            </a:extLst>
          </p:cNvPr>
          <p:cNvSpPr txBox="1"/>
          <p:nvPr/>
        </p:nvSpPr>
        <p:spPr>
          <a:xfrm>
            <a:off x="353561" y="5803902"/>
            <a:ext cx="4954529" cy="338554"/>
          </a:xfrm>
          <a:prstGeom prst="rect">
            <a:avLst/>
          </a:prstGeom>
          <a:noFill/>
        </p:spPr>
        <p:txBody>
          <a:bodyPr wrap="square" rtlCol="0">
            <a:spAutoFit/>
          </a:bodyPr>
          <a:lstStyle/>
          <a:p>
            <a:pPr algn="ctr"/>
            <a:r>
              <a:rPr kumimoji="1" lang="en-US" altLang="ja-JP" sz="1600" dirty="0"/>
              <a:t>Predict water quality and decide operation values.</a:t>
            </a:r>
            <a:endParaRPr kumimoji="1" lang="ja-JP" altLang="en-US" sz="1600" dirty="0"/>
          </a:p>
        </p:txBody>
      </p:sp>
      <p:cxnSp>
        <p:nvCxnSpPr>
          <p:cNvPr id="10" name="直線矢印コネクタ 9">
            <a:extLst>
              <a:ext uri="{FF2B5EF4-FFF2-40B4-BE49-F238E27FC236}">
                <a16:creationId xmlns:a16="http://schemas.microsoft.com/office/drawing/2014/main" id="{AEF4B3D2-B8A4-4B88-8D18-E13B90CD9E1D}"/>
              </a:ext>
            </a:extLst>
          </p:cNvPr>
          <p:cNvCxnSpPr/>
          <p:nvPr/>
        </p:nvCxnSpPr>
        <p:spPr>
          <a:xfrm flipV="1">
            <a:off x="351683" y="472532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D3F8399E-9D1E-427F-BB8C-DF9E0F341EE0}"/>
              </a:ext>
            </a:extLst>
          </p:cNvPr>
          <p:cNvCxnSpPr>
            <a:cxnSpLocks/>
          </p:cNvCxnSpPr>
          <p:nvPr/>
        </p:nvCxnSpPr>
        <p:spPr>
          <a:xfrm>
            <a:off x="351683" y="570995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1C6344B-B32B-4346-99A2-D06A56633AB3}"/>
              </a:ext>
            </a:extLst>
          </p:cNvPr>
          <p:cNvCxnSpPr/>
          <p:nvPr/>
        </p:nvCxnSpPr>
        <p:spPr>
          <a:xfrm flipV="1">
            <a:off x="3448075" y="472532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EC47674-FE22-4EC6-A268-ACCA758EC0FB}"/>
              </a:ext>
            </a:extLst>
          </p:cNvPr>
          <p:cNvCxnSpPr>
            <a:cxnSpLocks/>
          </p:cNvCxnSpPr>
          <p:nvPr/>
        </p:nvCxnSpPr>
        <p:spPr>
          <a:xfrm>
            <a:off x="3449181" y="5709244"/>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97AD3A3-65CD-435B-A44E-F9F95EEF7B04}"/>
              </a:ext>
            </a:extLst>
          </p:cNvPr>
          <p:cNvSpPr txBox="1"/>
          <p:nvPr/>
        </p:nvSpPr>
        <p:spPr>
          <a:xfrm>
            <a:off x="3569154" y="4607735"/>
            <a:ext cx="1626323" cy="461665"/>
          </a:xfrm>
          <a:prstGeom prst="rect">
            <a:avLst/>
          </a:prstGeom>
          <a:noFill/>
        </p:spPr>
        <p:txBody>
          <a:bodyPr wrap="square" rtlCol="0">
            <a:spAutoFit/>
          </a:bodyPr>
          <a:lstStyle/>
          <a:p>
            <a:pPr algn="ctr"/>
            <a:r>
              <a:rPr kumimoji="1" lang="en-SG" altLang="ja-JP" sz="1200" dirty="0"/>
              <a:t>Post-RO</a:t>
            </a:r>
          </a:p>
          <a:p>
            <a:pPr algn="ctr"/>
            <a:r>
              <a:rPr kumimoji="1" lang="en-SG" altLang="ja-JP" sz="1200" dirty="0"/>
              <a:t>Water quality</a:t>
            </a:r>
            <a:endParaRPr kumimoji="1" lang="ja-JP" altLang="en-US" sz="1200" dirty="0"/>
          </a:p>
        </p:txBody>
      </p:sp>
      <p:sp>
        <p:nvSpPr>
          <p:cNvPr id="88" name="テキスト ボックス 87">
            <a:extLst>
              <a:ext uri="{FF2B5EF4-FFF2-40B4-BE49-F238E27FC236}">
                <a16:creationId xmlns:a16="http://schemas.microsoft.com/office/drawing/2014/main" id="{6CF9B914-B01B-4032-8C41-B264C9583B6B}"/>
              </a:ext>
            </a:extLst>
          </p:cNvPr>
          <p:cNvSpPr txBox="1"/>
          <p:nvPr/>
        </p:nvSpPr>
        <p:spPr>
          <a:xfrm>
            <a:off x="285952" y="4610220"/>
            <a:ext cx="1971646" cy="446276"/>
          </a:xfrm>
          <a:prstGeom prst="rect">
            <a:avLst/>
          </a:prstGeom>
          <a:noFill/>
        </p:spPr>
        <p:txBody>
          <a:bodyPr wrap="square" rtlCol="0">
            <a:spAutoFit/>
          </a:bodyPr>
          <a:lstStyle/>
          <a:p>
            <a:pPr algn="ctr"/>
            <a:r>
              <a:rPr kumimoji="1" lang="en-SG" altLang="ja-JP" sz="1200" dirty="0"/>
              <a:t>Pre-RO</a:t>
            </a:r>
          </a:p>
          <a:p>
            <a:pPr algn="ctr"/>
            <a:r>
              <a:rPr kumimoji="1" lang="en-SG" altLang="ja-JP" sz="1100" dirty="0"/>
              <a:t>Water quality and flow rate</a:t>
            </a:r>
            <a:endParaRPr kumimoji="1" lang="ja-JP" altLang="en-US" sz="1600" dirty="0"/>
          </a:p>
        </p:txBody>
      </p:sp>
      <p:sp>
        <p:nvSpPr>
          <p:cNvPr id="34" name="フリーフォーム: 図形 33">
            <a:extLst>
              <a:ext uri="{FF2B5EF4-FFF2-40B4-BE49-F238E27FC236}">
                <a16:creationId xmlns:a16="http://schemas.microsoft.com/office/drawing/2014/main" id="{5050DA13-90CC-42D8-BD67-220E184BCB18}"/>
              </a:ext>
            </a:extLst>
          </p:cNvPr>
          <p:cNvSpPr/>
          <p:nvPr/>
        </p:nvSpPr>
        <p:spPr>
          <a:xfrm>
            <a:off x="497549" y="5127888"/>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8390B260-83F5-43BD-8F5F-680ED67D3156}"/>
              </a:ext>
            </a:extLst>
          </p:cNvPr>
          <p:cNvSpPr/>
          <p:nvPr/>
        </p:nvSpPr>
        <p:spPr>
          <a:xfrm>
            <a:off x="3614414" y="5324309"/>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CF613BF4-C725-4DB2-BB8F-5DEE0E836C17}"/>
              </a:ext>
            </a:extLst>
          </p:cNvPr>
          <p:cNvCxnSpPr/>
          <p:nvPr/>
        </p:nvCxnSpPr>
        <p:spPr>
          <a:xfrm>
            <a:off x="3448075" y="5321636"/>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A4FE2FF5-B306-466A-A63C-F6A697ED2190}"/>
              </a:ext>
            </a:extLst>
          </p:cNvPr>
          <p:cNvSpPr/>
          <p:nvPr/>
        </p:nvSpPr>
        <p:spPr>
          <a:xfrm>
            <a:off x="199952" y="4500902"/>
            <a:ext cx="5319529" cy="1658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テキスト ボックス 96">
            <a:extLst>
              <a:ext uri="{FF2B5EF4-FFF2-40B4-BE49-F238E27FC236}">
                <a16:creationId xmlns:a16="http://schemas.microsoft.com/office/drawing/2014/main" id="{B6784D55-A607-40FB-8FB5-17993A21E477}"/>
              </a:ext>
            </a:extLst>
          </p:cNvPr>
          <p:cNvSpPr txBox="1"/>
          <p:nvPr/>
        </p:nvSpPr>
        <p:spPr>
          <a:xfrm>
            <a:off x="1783653" y="544763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98" name="テキスト ボックス 97">
            <a:extLst>
              <a:ext uri="{FF2B5EF4-FFF2-40B4-BE49-F238E27FC236}">
                <a16:creationId xmlns:a16="http://schemas.microsoft.com/office/drawing/2014/main" id="{075C81E9-A1C4-4EC0-BA68-DA2DFBABFCC4}"/>
              </a:ext>
            </a:extLst>
          </p:cNvPr>
          <p:cNvSpPr txBox="1"/>
          <p:nvPr/>
        </p:nvSpPr>
        <p:spPr>
          <a:xfrm>
            <a:off x="4910345" y="544763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64" name="テキスト ボックス 63">
            <a:extLst>
              <a:ext uri="{FF2B5EF4-FFF2-40B4-BE49-F238E27FC236}">
                <a16:creationId xmlns:a16="http://schemas.microsoft.com/office/drawing/2014/main" id="{226F913C-5FBC-4862-9769-65DEBD7E4101}"/>
              </a:ext>
            </a:extLst>
          </p:cNvPr>
          <p:cNvSpPr txBox="1"/>
          <p:nvPr/>
        </p:nvSpPr>
        <p:spPr>
          <a:xfrm>
            <a:off x="574205" y="-28131"/>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
        <p:nvSpPr>
          <p:cNvPr id="4" name="四角形: 角を丸くする 3">
            <a:extLst>
              <a:ext uri="{FF2B5EF4-FFF2-40B4-BE49-F238E27FC236}">
                <a16:creationId xmlns:a16="http://schemas.microsoft.com/office/drawing/2014/main" id="{A436B946-DCAC-3C91-651A-DEE138F7AF5F}"/>
              </a:ext>
            </a:extLst>
          </p:cNvPr>
          <p:cNvSpPr/>
          <p:nvPr/>
        </p:nvSpPr>
        <p:spPr>
          <a:xfrm>
            <a:off x="8384338" y="2263092"/>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四角形: 角を丸くする 6">
            <a:extLst>
              <a:ext uri="{FF2B5EF4-FFF2-40B4-BE49-F238E27FC236}">
                <a16:creationId xmlns:a16="http://schemas.microsoft.com/office/drawing/2014/main" id="{FBCEFD71-A28E-A758-48A1-467C11C3E4A2}"/>
              </a:ext>
            </a:extLst>
          </p:cNvPr>
          <p:cNvSpPr/>
          <p:nvPr/>
        </p:nvSpPr>
        <p:spPr>
          <a:xfrm>
            <a:off x="517055" y="2263092"/>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17E71F94-E59E-8E87-4120-C297B2C9EFA5}"/>
              </a:ext>
            </a:extLst>
          </p:cNvPr>
          <p:cNvSpPr/>
          <p:nvPr/>
        </p:nvSpPr>
        <p:spPr>
          <a:xfrm>
            <a:off x="5662210" y="3353216"/>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2B9C59F7-C5A9-7CDF-FC4A-CB978EBD4C14}"/>
              </a:ext>
            </a:extLst>
          </p:cNvPr>
          <p:cNvCxnSpPr>
            <a:cxnSpLocks/>
            <a:stCxn id="15" idx="3"/>
            <a:endCxn id="8" idx="1"/>
          </p:cNvCxnSpPr>
          <p:nvPr/>
        </p:nvCxnSpPr>
        <p:spPr>
          <a:xfrm>
            <a:off x="2794926" y="3524896"/>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ED1CF68-C4D6-05C6-1E85-774876782164}"/>
              </a:ext>
            </a:extLst>
          </p:cNvPr>
          <p:cNvCxnSpPr>
            <a:cxnSpLocks/>
            <a:stCxn id="8" idx="3"/>
            <a:endCxn id="17" idx="1"/>
          </p:cNvCxnSpPr>
          <p:nvPr/>
        </p:nvCxnSpPr>
        <p:spPr>
          <a:xfrm>
            <a:off x="6815737" y="3524896"/>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矢印: 下 11">
            <a:extLst>
              <a:ext uri="{FF2B5EF4-FFF2-40B4-BE49-F238E27FC236}">
                <a16:creationId xmlns:a16="http://schemas.microsoft.com/office/drawing/2014/main" id="{85557DEA-678F-B8BE-11C5-915399542BB9}"/>
              </a:ext>
            </a:extLst>
          </p:cNvPr>
          <p:cNvSpPr/>
          <p:nvPr/>
        </p:nvSpPr>
        <p:spPr>
          <a:xfrm>
            <a:off x="1037078" y="2984316"/>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下 12">
            <a:extLst>
              <a:ext uri="{FF2B5EF4-FFF2-40B4-BE49-F238E27FC236}">
                <a16:creationId xmlns:a16="http://schemas.microsoft.com/office/drawing/2014/main" id="{647E5CB0-DDF2-7712-D964-602F5C3632D7}"/>
              </a:ext>
            </a:extLst>
          </p:cNvPr>
          <p:cNvSpPr/>
          <p:nvPr/>
        </p:nvSpPr>
        <p:spPr>
          <a:xfrm>
            <a:off x="3800500" y="2986693"/>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6FDEF62B-3FE3-1908-D3A8-0E3A691A5D98}"/>
              </a:ext>
            </a:extLst>
          </p:cNvPr>
          <p:cNvSpPr txBox="1"/>
          <p:nvPr/>
        </p:nvSpPr>
        <p:spPr>
          <a:xfrm>
            <a:off x="657417" y="2448182"/>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5" name="正方形/長方形 14">
            <a:extLst>
              <a:ext uri="{FF2B5EF4-FFF2-40B4-BE49-F238E27FC236}">
                <a16:creationId xmlns:a16="http://schemas.microsoft.com/office/drawing/2014/main" id="{077F775E-9868-54CD-082C-35CFDC04741C}"/>
              </a:ext>
            </a:extLst>
          </p:cNvPr>
          <p:cNvSpPr/>
          <p:nvPr/>
        </p:nvSpPr>
        <p:spPr>
          <a:xfrm>
            <a:off x="1798493" y="3317163"/>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2199B648-B0A5-FB47-1D08-E6F53BF8037D}"/>
              </a:ext>
            </a:extLst>
          </p:cNvPr>
          <p:cNvCxnSpPr>
            <a:cxnSpLocks/>
            <a:endCxn id="15" idx="1"/>
          </p:cNvCxnSpPr>
          <p:nvPr/>
        </p:nvCxnSpPr>
        <p:spPr>
          <a:xfrm>
            <a:off x="361950" y="3524896"/>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6E9CF87-24B6-B706-9859-CFF9969D9C0C}"/>
              </a:ext>
            </a:extLst>
          </p:cNvPr>
          <p:cNvSpPr/>
          <p:nvPr/>
        </p:nvSpPr>
        <p:spPr>
          <a:xfrm>
            <a:off x="8655316" y="335321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18" name="直線矢印コネクタ 17">
            <a:extLst>
              <a:ext uri="{FF2B5EF4-FFF2-40B4-BE49-F238E27FC236}">
                <a16:creationId xmlns:a16="http://schemas.microsoft.com/office/drawing/2014/main" id="{761D0409-7383-245D-9CEF-3C7C7DE42410}"/>
              </a:ext>
            </a:extLst>
          </p:cNvPr>
          <p:cNvCxnSpPr>
            <a:cxnSpLocks/>
            <a:stCxn id="17" idx="3"/>
          </p:cNvCxnSpPr>
          <p:nvPr/>
        </p:nvCxnSpPr>
        <p:spPr>
          <a:xfrm>
            <a:off x="9905686" y="3529865"/>
            <a:ext cx="888385" cy="618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矢印: 下 18">
            <a:extLst>
              <a:ext uri="{FF2B5EF4-FFF2-40B4-BE49-F238E27FC236}">
                <a16:creationId xmlns:a16="http://schemas.microsoft.com/office/drawing/2014/main" id="{557D322C-ACFE-9E53-E16A-6D7939089F2B}"/>
              </a:ext>
            </a:extLst>
          </p:cNvPr>
          <p:cNvSpPr/>
          <p:nvPr/>
        </p:nvSpPr>
        <p:spPr>
          <a:xfrm>
            <a:off x="9138807" y="2893954"/>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921931F5-C3B4-AA16-5E1F-8B439F983866}"/>
              </a:ext>
            </a:extLst>
          </p:cNvPr>
          <p:cNvSpPr/>
          <p:nvPr/>
        </p:nvSpPr>
        <p:spPr>
          <a:xfrm>
            <a:off x="4845670" y="2977001"/>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二等辺三角形 20">
            <a:extLst>
              <a:ext uri="{FF2B5EF4-FFF2-40B4-BE49-F238E27FC236}">
                <a16:creationId xmlns:a16="http://schemas.microsoft.com/office/drawing/2014/main" id="{2C04A095-FA5E-C538-009E-B26D101DCC4E}"/>
              </a:ext>
            </a:extLst>
          </p:cNvPr>
          <p:cNvSpPr/>
          <p:nvPr/>
        </p:nvSpPr>
        <p:spPr>
          <a:xfrm flipV="1">
            <a:off x="7555459" y="3842540"/>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4137CEFC-D0A6-5D5B-81D5-2ACC051549DB}"/>
              </a:ext>
            </a:extLst>
          </p:cNvPr>
          <p:cNvSpPr/>
          <p:nvPr/>
        </p:nvSpPr>
        <p:spPr>
          <a:xfrm flipV="1">
            <a:off x="5685747"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下 22">
            <a:extLst>
              <a:ext uri="{FF2B5EF4-FFF2-40B4-BE49-F238E27FC236}">
                <a16:creationId xmlns:a16="http://schemas.microsoft.com/office/drawing/2014/main" id="{91BBB685-E936-EB17-F589-DB9C6A9F4964}"/>
              </a:ext>
            </a:extLst>
          </p:cNvPr>
          <p:cNvSpPr/>
          <p:nvPr/>
        </p:nvSpPr>
        <p:spPr>
          <a:xfrm>
            <a:off x="6079467" y="271739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二等辺三角形 24">
            <a:extLst>
              <a:ext uri="{FF2B5EF4-FFF2-40B4-BE49-F238E27FC236}">
                <a16:creationId xmlns:a16="http://schemas.microsoft.com/office/drawing/2014/main" id="{314C04FF-5337-928A-86B8-0AE7AC104477}"/>
              </a:ext>
            </a:extLst>
          </p:cNvPr>
          <p:cNvSpPr/>
          <p:nvPr/>
        </p:nvSpPr>
        <p:spPr>
          <a:xfrm flipV="1">
            <a:off x="6362855"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8D46D026-D9D4-4EC1-8F86-672C42A7CF42}"/>
              </a:ext>
            </a:extLst>
          </p:cNvPr>
          <p:cNvSpPr txBox="1"/>
          <p:nvPr/>
        </p:nvSpPr>
        <p:spPr>
          <a:xfrm>
            <a:off x="8222133" y="2275393"/>
            <a:ext cx="2168997" cy="584775"/>
          </a:xfrm>
          <a:prstGeom prst="rect">
            <a:avLst/>
          </a:prstGeom>
          <a:noFill/>
        </p:spPr>
        <p:txBody>
          <a:bodyPr wrap="square" rtlCol="0">
            <a:spAutoFit/>
          </a:bodyPr>
          <a:lstStyle/>
          <a:p>
            <a:pPr algn="ctr"/>
            <a:r>
              <a:rPr kumimoji="1" lang="en-US" altLang="ja-JP" sz="1600" dirty="0"/>
              <a:t>UV</a:t>
            </a:r>
            <a:r>
              <a:rPr kumimoji="1" lang="en-SG" altLang="ja-JP" sz="1600" dirty="0"/>
              <a:t> Radiation with</a:t>
            </a:r>
          </a:p>
          <a:p>
            <a:pPr algn="ct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0" name="テキスト ボックス 29">
            <a:extLst>
              <a:ext uri="{FF2B5EF4-FFF2-40B4-BE49-F238E27FC236}">
                <a16:creationId xmlns:a16="http://schemas.microsoft.com/office/drawing/2014/main" id="{2F8FBE05-4476-718E-8C36-227DC96E2FF1}"/>
              </a:ext>
            </a:extLst>
          </p:cNvPr>
          <p:cNvSpPr txBox="1"/>
          <p:nvPr/>
        </p:nvSpPr>
        <p:spPr>
          <a:xfrm>
            <a:off x="3546603" y="2560350"/>
            <a:ext cx="723801" cy="369332"/>
          </a:xfrm>
          <a:prstGeom prst="rect">
            <a:avLst/>
          </a:prstGeom>
          <a:noFill/>
        </p:spPr>
        <p:txBody>
          <a:bodyPr wrap="square" rtlCol="0">
            <a:spAutoFit/>
          </a:bodyPr>
          <a:lstStyle/>
          <a:p>
            <a:pPr algn="ctr"/>
            <a:r>
              <a:rPr kumimoji="1" lang="en-SG" altLang="ja-JP" dirty="0"/>
              <a:t>Acid</a:t>
            </a:r>
            <a:endParaRPr kumimoji="1" lang="ja-JP" altLang="en-US" dirty="0"/>
          </a:p>
        </p:txBody>
      </p:sp>
      <p:sp>
        <p:nvSpPr>
          <p:cNvPr id="31" name="テキスト ボックス 30">
            <a:extLst>
              <a:ext uri="{FF2B5EF4-FFF2-40B4-BE49-F238E27FC236}">
                <a16:creationId xmlns:a16="http://schemas.microsoft.com/office/drawing/2014/main" id="{F427BB82-8DD6-D4E1-50B5-D2DF2B8BCFF2}"/>
              </a:ext>
            </a:extLst>
          </p:cNvPr>
          <p:cNvSpPr txBox="1"/>
          <p:nvPr/>
        </p:nvSpPr>
        <p:spPr>
          <a:xfrm>
            <a:off x="10794071" y="3213860"/>
            <a:ext cx="874425" cy="584775"/>
          </a:xfrm>
          <a:prstGeom prst="rect">
            <a:avLst/>
          </a:prstGeom>
          <a:noFill/>
        </p:spPr>
        <p:txBody>
          <a:bodyPr wrap="square" rtlCol="0">
            <a:spAutoFit/>
          </a:bodyPr>
          <a:lstStyle/>
          <a:p>
            <a:pPr algn="ctr"/>
            <a:r>
              <a:rPr kumimoji="1" lang="en-SG" altLang="ja-JP" sz="1600" dirty="0"/>
              <a:t>Potable Water</a:t>
            </a:r>
            <a:endParaRPr kumimoji="1" lang="ja-JP" altLang="en-US" sz="1600" dirty="0"/>
          </a:p>
        </p:txBody>
      </p:sp>
      <p:sp>
        <p:nvSpPr>
          <p:cNvPr id="32" name="テキスト ボックス 31">
            <a:extLst>
              <a:ext uri="{FF2B5EF4-FFF2-40B4-BE49-F238E27FC236}">
                <a16:creationId xmlns:a16="http://schemas.microsoft.com/office/drawing/2014/main" id="{0A9EB83A-5F37-E6FD-CE6D-2141F8E47691}"/>
              </a:ext>
            </a:extLst>
          </p:cNvPr>
          <p:cNvSpPr txBox="1"/>
          <p:nvPr/>
        </p:nvSpPr>
        <p:spPr>
          <a:xfrm>
            <a:off x="4333518" y="2560350"/>
            <a:ext cx="1431275" cy="369332"/>
          </a:xfrm>
          <a:prstGeom prst="rect">
            <a:avLst/>
          </a:prstGeom>
          <a:noFill/>
        </p:spPr>
        <p:txBody>
          <a:bodyPr wrap="square" rtlCol="0">
            <a:spAutoFit/>
          </a:bodyPr>
          <a:lstStyle/>
          <a:p>
            <a:pPr algn="ctr"/>
            <a:r>
              <a:rPr kumimoji="1" lang="en-SG" altLang="ja-JP" dirty="0"/>
              <a:t>Anti-</a:t>
            </a:r>
            <a:r>
              <a:rPr kumimoji="1" lang="en-SG" altLang="ja-JP" dirty="0" err="1"/>
              <a:t>Scalant</a:t>
            </a:r>
            <a:endParaRPr kumimoji="1" lang="ja-JP" altLang="en-US" dirty="0"/>
          </a:p>
        </p:txBody>
      </p:sp>
      <p:sp>
        <p:nvSpPr>
          <p:cNvPr id="33" name="テキスト ボックス 32">
            <a:extLst>
              <a:ext uri="{FF2B5EF4-FFF2-40B4-BE49-F238E27FC236}">
                <a16:creationId xmlns:a16="http://schemas.microsoft.com/office/drawing/2014/main" id="{8891BA06-22E5-2F11-265C-53D072DBDD3F}"/>
              </a:ext>
            </a:extLst>
          </p:cNvPr>
          <p:cNvSpPr txBox="1"/>
          <p:nvPr/>
        </p:nvSpPr>
        <p:spPr>
          <a:xfrm>
            <a:off x="7086762" y="4090756"/>
            <a:ext cx="1394027"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35" name="テキスト ボックス 34">
            <a:extLst>
              <a:ext uri="{FF2B5EF4-FFF2-40B4-BE49-F238E27FC236}">
                <a16:creationId xmlns:a16="http://schemas.microsoft.com/office/drawing/2014/main" id="{E0883D44-C143-5774-7E7B-60C8315D0DCA}"/>
              </a:ext>
            </a:extLst>
          </p:cNvPr>
          <p:cNvSpPr txBox="1"/>
          <p:nvPr/>
        </p:nvSpPr>
        <p:spPr>
          <a:xfrm>
            <a:off x="4635731" y="4065157"/>
            <a:ext cx="2000995" cy="338554"/>
          </a:xfrm>
          <a:prstGeom prst="rect">
            <a:avLst/>
          </a:prstGeom>
          <a:noFill/>
        </p:spPr>
        <p:txBody>
          <a:bodyPr wrap="square" rtlCol="0">
            <a:spAutoFit/>
          </a:bodyPr>
          <a:lstStyle/>
          <a:p>
            <a:pPr algn="ctr"/>
            <a:r>
              <a:rPr kumimoji="1" lang="en-SG" altLang="ja-JP" sz="1600" dirty="0"/>
              <a:t>Degree of Clogging</a:t>
            </a:r>
            <a:endParaRPr kumimoji="1" lang="ja-JP" altLang="en-US" sz="1600" dirty="0"/>
          </a:p>
        </p:txBody>
      </p:sp>
      <p:sp>
        <p:nvSpPr>
          <p:cNvPr id="36" name="テキスト ボックス 35">
            <a:extLst>
              <a:ext uri="{FF2B5EF4-FFF2-40B4-BE49-F238E27FC236}">
                <a16:creationId xmlns:a16="http://schemas.microsoft.com/office/drawing/2014/main" id="{8502A0D0-24BE-D736-83ED-637A14032FA5}"/>
              </a:ext>
            </a:extLst>
          </p:cNvPr>
          <p:cNvSpPr txBox="1"/>
          <p:nvPr/>
        </p:nvSpPr>
        <p:spPr>
          <a:xfrm>
            <a:off x="5118734" y="2214673"/>
            <a:ext cx="2226230" cy="369332"/>
          </a:xfrm>
          <a:prstGeom prst="rect">
            <a:avLst/>
          </a:prstGeom>
          <a:noFill/>
        </p:spPr>
        <p:txBody>
          <a:bodyPr wrap="square" rtlCol="0">
            <a:spAutoFit/>
          </a:bodyPr>
          <a:lstStyle/>
          <a:p>
            <a:pPr algn="ctr"/>
            <a:r>
              <a:rPr kumimoji="1" lang="en-SG" altLang="ja-JP" dirty="0"/>
              <a:t>Membrane cleaning</a:t>
            </a:r>
            <a:endParaRPr kumimoji="1" lang="ja-JP" altLang="en-US" dirty="0"/>
          </a:p>
        </p:txBody>
      </p:sp>
      <p:sp>
        <p:nvSpPr>
          <p:cNvPr id="37" name="テキスト ボックス 36">
            <a:extLst>
              <a:ext uri="{FF2B5EF4-FFF2-40B4-BE49-F238E27FC236}">
                <a16:creationId xmlns:a16="http://schemas.microsoft.com/office/drawing/2014/main" id="{2E9BD089-748B-6455-7D63-70244BA7FA2C}"/>
              </a:ext>
            </a:extLst>
          </p:cNvPr>
          <p:cNvSpPr txBox="1"/>
          <p:nvPr/>
        </p:nvSpPr>
        <p:spPr>
          <a:xfrm>
            <a:off x="5969517" y="4396121"/>
            <a:ext cx="1505074" cy="338554"/>
          </a:xfrm>
          <a:prstGeom prst="rect">
            <a:avLst/>
          </a:prstGeom>
          <a:noFill/>
        </p:spPr>
        <p:txBody>
          <a:bodyPr wrap="square" rtlCol="0">
            <a:spAutoFit/>
          </a:bodyPr>
          <a:lstStyle/>
          <a:p>
            <a:pPr algn="ctr"/>
            <a:r>
              <a:rPr kumimoji="1" lang="en-SG" altLang="ja-JP" sz="1600" dirty="0"/>
              <a:t>Membrane life</a:t>
            </a:r>
            <a:endParaRPr kumimoji="1" lang="ja-JP" altLang="en-US" sz="1600" dirty="0"/>
          </a:p>
        </p:txBody>
      </p:sp>
      <p:sp>
        <p:nvSpPr>
          <p:cNvPr id="38" name="吹き出し: 角を丸めた四角形 37">
            <a:extLst>
              <a:ext uri="{FF2B5EF4-FFF2-40B4-BE49-F238E27FC236}">
                <a16:creationId xmlns:a16="http://schemas.microsoft.com/office/drawing/2014/main" id="{99C217E3-C7FB-6F5E-A0ED-C717035523B6}"/>
              </a:ext>
            </a:extLst>
          </p:cNvPr>
          <p:cNvSpPr/>
          <p:nvPr/>
        </p:nvSpPr>
        <p:spPr>
          <a:xfrm>
            <a:off x="7924627" y="4688932"/>
            <a:ext cx="3161957" cy="367564"/>
          </a:xfrm>
          <a:prstGeom prst="wedgeRoundRectCallout">
            <a:avLst>
              <a:gd name="adj1" fmla="val -33111"/>
              <a:gd name="adj2" fmla="val -10503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Flow rate should be constant.</a:t>
            </a:r>
            <a:endParaRPr kumimoji="1" lang="ja-JP" altLang="en-US" sz="1600" dirty="0">
              <a:solidFill>
                <a:schemeClr val="tx1"/>
              </a:solidFill>
            </a:endParaRPr>
          </a:p>
        </p:txBody>
      </p:sp>
      <p:sp>
        <p:nvSpPr>
          <p:cNvPr id="39" name="テキスト ボックス 38">
            <a:extLst>
              <a:ext uri="{FF2B5EF4-FFF2-40B4-BE49-F238E27FC236}">
                <a16:creationId xmlns:a16="http://schemas.microsoft.com/office/drawing/2014/main" id="{103E1D61-CC67-B92C-7696-01FAD76B861A}"/>
              </a:ext>
            </a:extLst>
          </p:cNvPr>
          <p:cNvSpPr txBox="1"/>
          <p:nvPr/>
        </p:nvSpPr>
        <p:spPr>
          <a:xfrm>
            <a:off x="8496328" y="400878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0" name="テキスト ボックス 39">
            <a:extLst>
              <a:ext uri="{FF2B5EF4-FFF2-40B4-BE49-F238E27FC236}">
                <a16:creationId xmlns:a16="http://schemas.microsoft.com/office/drawing/2014/main" id="{3B36B5DF-2190-189F-7487-77C34C2A64CD}"/>
              </a:ext>
            </a:extLst>
          </p:cNvPr>
          <p:cNvSpPr txBox="1"/>
          <p:nvPr/>
        </p:nvSpPr>
        <p:spPr>
          <a:xfrm>
            <a:off x="977037" y="399707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1" name="矢印: 下 40">
            <a:extLst>
              <a:ext uri="{FF2B5EF4-FFF2-40B4-BE49-F238E27FC236}">
                <a16:creationId xmlns:a16="http://schemas.microsoft.com/office/drawing/2014/main" id="{8910C8B5-6197-6A9D-AAD9-578081956367}"/>
              </a:ext>
            </a:extLst>
          </p:cNvPr>
          <p:cNvSpPr/>
          <p:nvPr/>
        </p:nvSpPr>
        <p:spPr>
          <a:xfrm rot="16200000">
            <a:off x="2777491" y="4881907"/>
            <a:ext cx="145423" cy="405690"/>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矢印: 下 42">
            <a:extLst>
              <a:ext uri="{FF2B5EF4-FFF2-40B4-BE49-F238E27FC236}">
                <a16:creationId xmlns:a16="http://schemas.microsoft.com/office/drawing/2014/main" id="{0778CC4E-50E7-6C3A-F953-A4678DB0F93D}"/>
              </a:ext>
            </a:extLst>
          </p:cNvPr>
          <p:cNvSpPr/>
          <p:nvPr/>
        </p:nvSpPr>
        <p:spPr>
          <a:xfrm rot="5400000">
            <a:off x="2770217" y="5178611"/>
            <a:ext cx="159965" cy="405690"/>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65BCF224-1992-9394-BED3-84671E9B725F}"/>
              </a:ext>
            </a:extLst>
          </p:cNvPr>
          <p:cNvSpPr txBox="1"/>
          <p:nvPr/>
        </p:nvSpPr>
        <p:spPr>
          <a:xfrm>
            <a:off x="2333577" y="4648284"/>
            <a:ext cx="1007379" cy="338554"/>
          </a:xfrm>
          <a:prstGeom prst="rect">
            <a:avLst/>
          </a:prstGeom>
          <a:noFill/>
        </p:spPr>
        <p:txBody>
          <a:bodyPr wrap="square" rtlCol="0">
            <a:spAutoFit/>
          </a:bodyPr>
          <a:lstStyle/>
          <a:p>
            <a:pPr algn="ctr"/>
            <a:r>
              <a:rPr kumimoji="1" lang="en-SG" altLang="ja-JP" sz="1600" dirty="0"/>
              <a:t>Predict</a:t>
            </a:r>
            <a:endParaRPr kumimoji="1" lang="ja-JP" altLang="en-US" sz="1600" dirty="0"/>
          </a:p>
        </p:txBody>
      </p:sp>
      <p:sp>
        <p:nvSpPr>
          <p:cNvPr id="45" name="テキスト ボックス 44">
            <a:extLst>
              <a:ext uri="{FF2B5EF4-FFF2-40B4-BE49-F238E27FC236}">
                <a16:creationId xmlns:a16="http://schemas.microsoft.com/office/drawing/2014/main" id="{4CA14172-F68B-9A8B-CAF4-CBCB511DBAAC}"/>
              </a:ext>
            </a:extLst>
          </p:cNvPr>
          <p:cNvSpPr txBox="1"/>
          <p:nvPr/>
        </p:nvSpPr>
        <p:spPr>
          <a:xfrm>
            <a:off x="2363804" y="5463393"/>
            <a:ext cx="1007379" cy="338554"/>
          </a:xfrm>
          <a:prstGeom prst="rect">
            <a:avLst/>
          </a:prstGeom>
          <a:noFill/>
        </p:spPr>
        <p:txBody>
          <a:bodyPr wrap="square" rtlCol="0">
            <a:spAutoFit/>
          </a:bodyPr>
          <a:lstStyle/>
          <a:p>
            <a:pPr algn="ctr"/>
            <a:r>
              <a:rPr kumimoji="1" lang="en-SG" altLang="ja-JP" sz="1600" dirty="0"/>
              <a:t>Decide</a:t>
            </a:r>
            <a:endParaRPr kumimoji="1" lang="ja-JP" altLang="en-US" sz="1600" dirty="0"/>
          </a:p>
        </p:txBody>
      </p:sp>
    </p:spTree>
    <p:extLst>
      <p:ext uri="{BB962C8B-B14F-4D97-AF65-F5344CB8AC3E}">
        <p14:creationId xmlns:p14="http://schemas.microsoft.com/office/powerpoint/2010/main" val="327437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井本さんのパート</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ja-JP" altLang="en-US" sz="2800" dirty="0"/>
              <a:t>基本的には</a:t>
            </a:r>
            <a:r>
              <a:rPr lang="en-US" altLang="ja-JP" sz="2800" dirty="0"/>
              <a:t>1st Quarterly Report</a:t>
            </a:r>
            <a:r>
              <a:rPr lang="ja-JP" altLang="en-US" sz="2800" dirty="0"/>
              <a:t>から抜粋する</a:t>
            </a:r>
            <a:endParaRPr lang="en-US" altLang="ja-JP" sz="2800" dirty="0"/>
          </a:p>
          <a:p>
            <a:r>
              <a:rPr lang="ja-JP" altLang="en-US" sz="2800" dirty="0"/>
              <a:t>今後のタスクについても記載</a:t>
            </a:r>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RO Analysis</a:t>
            </a:r>
            <a:endParaRPr kumimoji="1" lang="ja-JP" altLang="en-US" sz="1600" b="1" dirty="0">
              <a:solidFill>
                <a:schemeClr val="bg1"/>
              </a:solidFill>
            </a:endParaRPr>
          </a:p>
        </p:txBody>
      </p:sp>
    </p:spTree>
    <p:extLst>
      <p:ext uri="{BB962C8B-B14F-4D97-AF65-F5344CB8AC3E}">
        <p14:creationId xmlns:p14="http://schemas.microsoft.com/office/powerpoint/2010/main" val="261789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今後の課題</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58042"/>
          </a:xfrm>
        </p:spPr>
        <p:txBody>
          <a:bodyPr/>
          <a:lstStyle/>
          <a:p>
            <a:r>
              <a:rPr lang="ja-JP" altLang="en-US" sz="2800" dirty="0"/>
              <a:t>他データの分析と、水質予測モデルや最適化モデルの構築。</a:t>
            </a:r>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RO Analysis</a:t>
            </a:r>
            <a:endParaRPr kumimoji="1" lang="ja-JP" altLang="en-US" sz="1600" b="1" dirty="0">
              <a:solidFill>
                <a:schemeClr val="bg1"/>
              </a:solidFill>
            </a:endParaRPr>
          </a:p>
        </p:txBody>
      </p:sp>
      <p:sp>
        <p:nvSpPr>
          <p:cNvPr id="8" name="テキスト ボックス 7">
            <a:extLst>
              <a:ext uri="{FF2B5EF4-FFF2-40B4-BE49-F238E27FC236}">
                <a16:creationId xmlns:a16="http://schemas.microsoft.com/office/drawing/2014/main" id="{9C8FBABA-39B0-4FC5-9F32-F0D8D45958B7}"/>
              </a:ext>
            </a:extLst>
          </p:cNvPr>
          <p:cNvSpPr txBox="1"/>
          <p:nvPr/>
        </p:nvSpPr>
        <p:spPr>
          <a:xfrm>
            <a:off x="7150117" y="2071434"/>
            <a:ext cx="3996362" cy="369332"/>
          </a:xfrm>
          <a:prstGeom prst="rect">
            <a:avLst/>
          </a:prstGeom>
          <a:noFill/>
        </p:spPr>
        <p:txBody>
          <a:bodyPr wrap="square" rtlCol="0">
            <a:spAutoFit/>
          </a:bodyPr>
          <a:lstStyle/>
          <a:p>
            <a:pPr algn="ctr"/>
            <a:r>
              <a:rPr kumimoji="1" lang="ja-JP" altLang="en-US" dirty="0"/>
              <a:t>水質予測／最適化モデルの構築</a:t>
            </a:r>
          </a:p>
        </p:txBody>
      </p:sp>
      <p:sp>
        <p:nvSpPr>
          <p:cNvPr id="10" name="テキスト ボックス 9">
            <a:extLst>
              <a:ext uri="{FF2B5EF4-FFF2-40B4-BE49-F238E27FC236}">
                <a16:creationId xmlns:a16="http://schemas.microsoft.com/office/drawing/2014/main" id="{5DA19787-0CD7-4F59-A2AD-5F08825C2E15}"/>
              </a:ext>
            </a:extLst>
          </p:cNvPr>
          <p:cNvSpPr txBox="1"/>
          <p:nvPr/>
        </p:nvSpPr>
        <p:spPr>
          <a:xfrm>
            <a:off x="786213" y="1847268"/>
            <a:ext cx="2155978" cy="369332"/>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dirty="0"/>
              <a:t>流量の温度補正</a:t>
            </a:r>
          </a:p>
        </p:txBody>
      </p:sp>
      <p:sp>
        <p:nvSpPr>
          <p:cNvPr id="11" name="テキスト ボックス 10">
            <a:extLst>
              <a:ext uri="{FF2B5EF4-FFF2-40B4-BE49-F238E27FC236}">
                <a16:creationId xmlns:a16="http://schemas.microsoft.com/office/drawing/2014/main" id="{0100A4E5-486D-4115-A34B-0AC32EC0E9AA}"/>
              </a:ext>
            </a:extLst>
          </p:cNvPr>
          <p:cNvSpPr txBox="1"/>
          <p:nvPr/>
        </p:nvSpPr>
        <p:spPr>
          <a:xfrm>
            <a:off x="786212" y="3731564"/>
            <a:ext cx="1808395" cy="369332"/>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dirty="0"/>
              <a:t>薬液添加量</a:t>
            </a:r>
          </a:p>
        </p:txBody>
      </p:sp>
      <p:sp>
        <p:nvSpPr>
          <p:cNvPr id="13" name="テキスト ボックス 12">
            <a:extLst>
              <a:ext uri="{FF2B5EF4-FFF2-40B4-BE49-F238E27FC236}">
                <a16:creationId xmlns:a16="http://schemas.microsoft.com/office/drawing/2014/main" id="{AD3F8156-7721-4D27-86E8-D9DBC574ADFE}"/>
              </a:ext>
            </a:extLst>
          </p:cNvPr>
          <p:cNvSpPr txBox="1"/>
          <p:nvPr/>
        </p:nvSpPr>
        <p:spPr>
          <a:xfrm>
            <a:off x="6819666" y="4872382"/>
            <a:ext cx="4895078" cy="584775"/>
          </a:xfrm>
          <a:prstGeom prst="rect">
            <a:avLst/>
          </a:prstGeom>
          <a:noFill/>
        </p:spPr>
        <p:txBody>
          <a:bodyPr wrap="square" rtlCol="0">
            <a:spAutoFit/>
          </a:bodyPr>
          <a:lstStyle/>
          <a:p>
            <a:pPr algn="ctr"/>
            <a:r>
              <a:rPr kumimoji="1" lang="ja-JP" altLang="en-US" sz="1600" dirty="0"/>
              <a:t>水質基準などを守る範囲で、</a:t>
            </a:r>
            <a:endParaRPr kumimoji="1" lang="en-US" altLang="ja-JP" sz="1600" dirty="0"/>
          </a:p>
          <a:p>
            <a:pPr algn="ctr"/>
            <a:r>
              <a:rPr kumimoji="1" lang="ja-JP" altLang="en-US" sz="1600" dirty="0"/>
              <a:t>薬液添加量や圧力操作を決定</a:t>
            </a:r>
          </a:p>
        </p:txBody>
      </p:sp>
      <p:cxnSp>
        <p:nvCxnSpPr>
          <p:cNvPr id="14" name="直線矢印コネクタ 13">
            <a:extLst>
              <a:ext uri="{FF2B5EF4-FFF2-40B4-BE49-F238E27FC236}">
                <a16:creationId xmlns:a16="http://schemas.microsoft.com/office/drawing/2014/main" id="{99663A9A-0B17-496D-ACCB-5B88C57CD5E0}"/>
              </a:ext>
            </a:extLst>
          </p:cNvPr>
          <p:cNvCxnSpPr/>
          <p:nvPr/>
        </p:nvCxnSpPr>
        <p:spPr>
          <a:xfrm flipV="1">
            <a:off x="6691144" y="3135527"/>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E9064B3-8841-4E06-A344-D70C958D1A73}"/>
              </a:ext>
            </a:extLst>
          </p:cNvPr>
          <p:cNvCxnSpPr>
            <a:cxnSpLocks/>
          </p:cNvCxnSpPr>
          <p:nvPr/>
        </p:nvCxnSpPr>
        <p:spPr>
          <a:xfrm>
            <a:off x="6691144" y="4120867"/>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B2910216-2578-44F6-9E12-C589B46AC967}"/>
              </a:ext>
            </a:extLst>
          </p:cNvPr>
          <p:cNvCxnSpPr/>
          <p:nvPr/>
        </p:nvCxnSpPr>
        <p:spPr>
          <a:xfrm flipV="1">
            <a:off x="9743994" y="3150753"/>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081A4457-22D6-4DED-BD81-47079A45310A}"/>
              </a:ext>
            </a:extLst>
          </p:cNvPr>
          <p:cNvCxnSpPr>
            <a:cxnSpLocks/>
          </p:cNvCxnSpPr>
          <p:nvPr/>
        </p:nvCxnSpPr>
        <p:spPr>
          <a:xfrm>
            <a:off x="9788642" y="4120155"/>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82943B10-819F-48FB-A7CF-D9FB050396B0}"/>
              </a:ext>
            </a:extLst>
          </p:cNvPr>
          <p:cNvSpPr txBox="1"/>
          <p:nvPr/>
        </p:nvSpPr>
        <p:spPr>
          <a:xfrm>
            <a:off x="9866670" y="3068980"/>
            <a:ext cx="1626323" cy="338554"/>
          </a:xfrm>
          <a:prstGeom prst="rect">
            <a:avLst/>
          </a:prstGeom>
          <a:noFill/>
        </p:spPr>
        <p:txBody>
          <a:bodyPr wrap="square" rtlCol="0">
            <a:spAutoFit/>
          </a:bodyPr>
          <a:lstStyle/>
          <a:p>
            <a:pPr algn="ctr"/>
            <a:r>
              <a:rPr kumimoji="1" lang="ja-JP" altLang="en-US" sz="1600" dirty="0"/>
              <a:t>膜後の水質</a:t>
            </a:r>
          </a:p>
        </p:txBody>
      </p:sp>
      <p:sp>
        <p:nvSpPr>
          <p:cNvPr id="19" name="テキスト ボックス 18">
            <a:extLst>
              <a:ext uri="{FF2B5EF4-FFF2-40B4-BE49-F238E27FC236}">
                <a16:creationId xmlns:a16="http://schemas.microsoft.com/office/drawing/2014/main" id="{6D8267ED-A121-4ADA-BF7D-E3CB0B75D3B5}"/>
              </a:ext>
            </a:extLst>
          </p:cNvPr>
          <p:cNvSpPr txBox="1"/>
          <p:nvPr/>
        </p:nvSpPr>
        <p:spPr>
          <a:xfrm>
            <a:off x="6827522" y="3074930"/>
            <a:ext cx="1578116" cy="338554"/>
          </a:xfrm>
          <a:prstGeom prst="rect">
            <a:avLst/>
          </a:prstGeom>
          <a:noFill/>
        </p:spPr>
        <p:txBody>
          <a:bodyPr wrap="square" rtlCol="0">
            <a:spAutoFit/>
          </a:bodyPr>
          <a:lstStyle/>
          <a:p>
            <a:pPr algn="ctr"/>
            <a:r>
              <a:rPr kumimoji="1" lang="ja-JP" altLang="en-US" sz="1600" dirty="0"/>
              <a:t>膜前のデータ</a:t>
            </a:r>
          </a:p>
        </p:txBody>
      </p:sp>
      <p:sp>
        <p:nvSpPr>
          <p:cNvPr id="20" name="フリーフォーム: 図形 19">
            <a:extLst>
              <a:ext uri="{FF2B5EF4-FFF2-40B4-BE49-F238E27FC236}">
                <a16:creationId xmlns:a16="http://schemas.microsoft.com/office/drawing/2014/main" id="{AE7647CD-4DFA-4339-98A1-DE13861B1DA5}"/>
              </a:ext>
            </a:extLst>
          </p:cNvPr>
          <p:cNvSpPr/>
          <p:nvPr/>
        </p:nvSpPr>
        <p:spPr>
          <a:xfrm>
            <a:off x="6837010" y="3421353"/>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2C8CD3EB-83C5-4620-ABF4-96C0AF0B92BD}"/>
              </a:ext>
            </a:extLst>
          </p:cNvPr>
          <p:cNvSpPr/>
          <p:nvPr/>
        </p:nvSpPr>
        <p:spPr>
          <a:xfrm>
            <a:off x="9953875" y="3609385"/>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952A1E29-CB84-4103-8C33-15BE17010BF5}"/>
              </a:ext>
            </a:extLst>
          </p:cNvPr>
          <p:cNvCxnSpPr/>
          <p:nvPr/>
        </p:nvCxnSpPr>
        <p:spPr>
          <a:xfrm>
            <a:off x="9787536" y="3606712"/>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E801FFB-B531-4229-925D-BC53B5D22139}"/>
              </a:ext>
            </a:extLst>
          </p:cNvPr>
          <p:cNvSpPr txBox="1"/>
          <p:nvPr/>
        </p:nvSpPr>
        <p:spPr>
          <a:xfrm>
            <a:off x="8123114" y="3858545"/>
            <a:ext cx="591312" cy="261610"/>
          </a:xfrm>
          <a:prstGeom prst="rect">
            <a:avLst/>
          </a:prstGeom>
          <a:noFill/>
        </p:spPr>
        <p:txBody>
          <a:bodyPr wrap="square" rtlCol="0">
            <a:spAutoFit/>
          </a:bodyPr>
          <a:lstStyle/>
          <a:p>
            <a:pPr algn="ctr"/>
            <a:r>
              <a:rPr kumimoji="1" lang="ja-JP" altLang="en-US" sz="1100" dirty="0"/>
              <a:t>時間</a:t>
            </a:r>
          </a:p>
        </p:txBody>
      </p:sp>
      <p:sp>
        <p:nvSpPr>
          <p:cNvPr id="26" name="テキスト ボックス 25">
            <a:extLst>
              <a:ext uri="{FF2B5EF4-FFF2-40B4-BE49-F238E27FC236}">
                <a16:creationId xmlns:a16="http://schemas.microsoft.com/office/drawing/2014/main" id="{9FF00CB9-648B-48AF-8379-B221B2FEF912}"/>
              </a:ext>
            </a:extLst>
          </p:cNvPr>
          <p:cNvSpPr txBox="1"/>
          <p:nvPr/>
        </p:nvSpPr>
        <p:spPr>
          <a:xfrm>
            <a:off x="11249806" y="3858545"/>
            <a:ext cx="591312" cy="261610"/>
          </a:xfrm>
          <a:prstGeom prst="rect">
            <a:avLst/>
          </a:prstGeom>
          <a:noFill/>
        </p:spPr>
        <p:txBody>
          <a:bodyPr wrap="square" rtlCol="0">
            <a:spAutoFit/>
          </a:bodyPr>
          <a:lstStyle/>
          <a:p>
            <a:pPr algn="ctr"/>
            <a:r>
              <a:rPr kumimoji="1" lang="ja-JP" altLang="en-US" sz="1100" dirty="0"/>
              <a:t>時間</a:t>
            </a:r>
          </a:p>
        </p:txBody>
      </p:sp>
      <p:sp>
        <p:nvSpPr>
          <p:cNvPr id="27" name="矢印: 下 26">
            <a:extLst>
              <a:ext uri="{FF2B5EF4-FFF2-40B4-BE49-F238E27FC236}">
                <a16:creationId xmlns:a16="http://schemas.microsoft.com/office/drawing/2014/main" id="{F8748F71-ABFC-4595-A7C1-97EC78774201}"/>
              </a:ext>
            </a:extLst>
          </p:cNvPr>
          <p:cNvSpPr/>
          <p:nvPr/>
        </p:nvSpPr>
        <p:spPr>
          <a:xfrm rot="16200000">
            <a:off x="9028249" y="3247132"/>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矢印: 下 27">
            <a:extLst>
              <a:ext uri="{FF2B5EF4-FFF2-40B4-BE49-F238E27FC236}">
                <a16:creationId xmlns:a16="http://schemas.microsoft.com/office/drawing/2014/main" id="{236A932C-2980-497B-B7D5-620AA6098D67}"/>
              </a:ext>
            </a:extLst>
          </p:cNvPr>
          <p:cNvSpPr/>
          <p:nvPr/>
        </p:nvSpPr>
        <p:spPr>
          <a:xfrm rot="5400000">
            <a:off x="9006604" y="3685302"/>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6D7C73EA-D64B-4F73-A1C1-6E645C041C39}"/>
              </a:ext>
            </a:extLst>
          </p:cNvPr>
          <p:cNvSpPr txBox="1"/>
          <p:nvPr/>
        </p:nvSpPr>
        <p:spPr>
          <a:xfrm>
            <a:off x="8356779" y="2785588"/>
            <a:ext cx="1626323" cy="338554"/>
          </a:xfrm>
          <a:prstGeom prst="rect">
            <a:avLst/>
          </a:prstGeom>
          <a:noFill/>
        </p:spPr>
        <p:txBody>
          <a:bodyPr wrap="square" rtlCol="0">
            <a:spAutoFit/>
          </a:bodyPr>
          <a:lstStyle/>
          <a:p>
            <a:pPr algn="ctr"/>
            <a:r>
              <a:rPr kumimoji="1" lang="ja-JP" altLang="en-US" sz="1600" dirty="0"/>
              <a:t>予測</a:t>
            </a:r>
          </a:p>
        </p:txBody>
      </p:sp>
      <p:sp>
        <p:nvSpPr>
          <p:cNvPr id="30" name="テキスト ボックス 29">
            <a:extLst>
              <a:ext uri="{FF2B5EF4-FFF2-40B4-BE49-F238E27FC236}">
                <a16:creationId xmlns:a16="http://schemas.microsoft.com/office/drawing/2014/main" id="{FA40267B-5C19-4AA1-8F06-A4E3B6D5614B}"/>
              </a:ext>
            </a:extLst>
          </p:cNvPr>
          <p:cNvSpPr txBox="1"/>
          <p:nvPr/>
        </p:nvSpPr>
        <p:spPr>
          <a:xfrm>
            <a:off x="8386014" y="4289662"/>
            <a:ext cx="1626323" cy="338554"/>
          </a:xfrm>
          <a:prstGeom prst="rect">
            <a:avLst/>
          </a:prstGeom>
          <a:noFill/>
        </p:spPr>
        <p:txBody>
          <a:bodyPr wrap="square" rtlCol="0">
            <a:spAutoFit/>
          </a:bodyPr>
          <a:lstStyle/>
          <a:p>
            <a:pPr algn="ctr"/>
            <a:r>
              <a:rPr kumimoji="1" lang="ja-JP" altLang="en-US" sz="1600" dirty="0"/>
              <a:t>最適化</a:t>
            </a:r>
          </a:p>
        </p:txBody>
      </p:sp>
      <p:cxnSp>
        <p:nvCxnSpPr>
          <p:cNvPr id="32" name="直線矢印コネクタ 31">
            <a:extLst>
              <a:ext uri="{FF2B5EF4-FFF2-40B4-BE49-F238E27FC236}">
                <a16:creationId xmlns:a16="http://schemas.microsoft.com/office/drawing/2014/main" id="{E0FFF7C3-F917-44DC-A30D-96C38BFD59C2}"/>
              </a:ext>
            </a:extLst>
          </p:cNvPr>
          <p:cNvCxnSpPr/>
          <p:nvPr/>
        </p:nvCxnSpPr>
        <p:spPr>
          <a:xfrm flipV="1">
            <a:off x="1005693" y="2347577"/>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BD53735C-3A03-4ACE-A2CD-00B545C79C25}"/>
              </a:ext>
            </a:extLst>
          </p:cNvPr>
          <p:cNvCxnSpPr>
            <a:cxnSpLocks/>
          </p:cNvCxnSpPr>
          <p:nvPr/>
        </p:nvCxnSpPr>
        <p:spPr>
          <a:xfrm>
            <a:off x="1005693" y="3332917"/>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C1D368F2-9467-447D-9F18-1B96052DE851}"/>
              </a:ext>
            </a:extLst>
          </p:cNvPr>
          <p:cNvSpPr txBox="1"/>
          <p:nvPr/>
        </p:nvSpPr>
        <p:spPr>
          <a:xfrm>
            <a:off x="1099183" y="2520352"/>
            <a:ext cx="1578116" cy="338554"/>
          </a:xfrm>
          <a:prstGeom prst="rect">
            <a:avLst/>
          </a:prstGeom>
          <a:noFill/>
        </p:spPr>
        <p:txBody>
          <a:bodyPr wrap="square" rtlCol="0">
            <a:spAutoFit/>
          </a:bodyPr>
          <a:lstStyle/>
          <a:p>
            <a:pPr algn="ctr"/>
            <a:r>
              <a:rPr kumimoji="1" lang="ja-JP" altLang="en-US" sz="1600" dirty="0"/>
              <a:t>流量が一定の図</a:t>
            </a:r>
          </a:p>
        </p:txBody>
      </p:sp>
      <p:sp>
        <p:nvSpPr>
          <p:cNvPr id="35" name="矢印: 下 34">
            <a:extLst>
              <a:ext uri="{FF2B5EF4-FFF2-40B4-BE49-F238E27FC236}">
                <a16:creationId xmlns:a16="http://schemas.microsoft.com/office/drawing/2014/main" id="{C9B600B7-A803-437E-8332-6BA8C4683AAC}"/>
              </a:ext>
            </a:extLst>
          </p:cNvPr>
          <p:cNvSpPr/>
          <p:nvPr/>
        </p:nvSpPr>
        <p:spPr>
          <a:xfrm rot="16200000">
            <a:off x="3045940" y="263286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6" name="直線矢印コネクタ 35">
            <a:extLst>
              <a:ext uri="{FF2B5EF4-FFF2-40B4-BE49-F238E27FC236}">
                <a16:creationId xmlns:a16="http://schemas.microsoft.com/office/drawing/2014/main" id="{74C4C48E-EEA8-43E2-8246-6508B7889D21}"/>
              </a:ext>
            </a:extLst>
          </p:cNvPr>
          <p:cNvCxnSpPr/>
          <p:nvPr/>
        </p:nvCxnSpPr>
        <p:spPr>
          <a:xfrm flipV="1">
            <a:off x="3741732" y="2372132"/>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FAE954A1-FBA6-43B8-B0DC-60E110B97446}"/>
              </a:ext>
            </a:extLst>
          </p:cNvPr>
          <p:cNvCxnSpPr>
            <a:cxnSpLocks/>
          </p:cNvCxnSpPr>
          <p:nvPr/>
        </p:nvCxnSpPr>
        <p:spPr>
          <a:xfrm>
            <a:off x="3741732" y="3357472"/>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E92E7AE3-C4FE-4BF4-9A15-04C79D839D8C}"/>
              </a:ext>
            </a:extLst>
          </p:cNvPr>
          <p:cNvSpPr txBox="1"/>
          <p:nvPr/>
        </p:nvSpPr>
        <p:spPr>
          <a:xfrm>
            <a:off x="3835222" y="2423733"/>
            <a:ext cx="1578116" cy="584775"/>
          </a:xfrm>
          <a:prstGeom prst="rect">
            <a:avLst/>
          </a:prstGeom>
          <a:noFill/>
        </p:spPr>
        <p:txBody>
          <a:bodyPr wrap="square" rtlCol="0">
            <a:spAutoFit/>
          </a:bodyPr>
          <a:lstStyle/>
          <a:p>
            <a:pPr algn="ctr"/>
            <a:r>
              <a:rPr kumimoji="1" lang="ja-JP" altLang="en-US" sz="1600" dirty="0"/>
              <a:t>温度補正された流量イメージ</a:t>
            </a:r>
          </a:p>
        </p:txBody>
      </p:sp>
      <p:sp>
        <p:nvSpPr>
          <p:cNvPr id="40" name="テキスト ボックス 39">
            <a:extLst>
              <a:ext uri="{FF2B5EF4-FFF2-40B4-BE49-F238E27FC236}">
                <a16:creationId xmlns:a16="http://schemas.microsoft.com/office/drawing/2014/main" id="{D0F67416-14DD-4AB0-81F8-4F1BEB9D7345}"/>
              </a:ext>
            </a:extLst>
          </p:cNvPr>
          <p:cNvSpPr txBox="1"/>
          <p:nvPr/>
        </p:nvSpPr>
        <p:spPr>
          <a:xfrm>
            <a:off x="772077" y="4698599"/>
            <a:ext cx="1808395" cy="369332"/>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dirty="0"/>
              <a:t>塩分除去率</a:t>
            </a:r>
          </a:p>
        </p:txBody>
      </p:sp>
      <p:sp>
        <p:nvSpPr>
          <p:cNvPr id="2" name="矢印: 下 1">
            <a:extLst>
              <a:ext uri="{FF2B5EF4-FFF2-40B4-BE49-F238E27FC236}">
                <a16:creationId xmlns:a16="http://schemas.microsoft.com/office/drawing/2014/main" id="{E83C750A-08D6-BC8D-4855-42B62C5A4BE7}"/>
              </a:ext>
            </a:extLst>
          </p:cNvPr>
          <p:cNvSpPr/>
          <p:nvPr/>
        </p:nvSpPr>
        <p:spPr>
          <a:xfrm rot="16200000">
            <a:off x="9028248" y="324267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矢印: 下 3">
            <a:extLst>
              <a:ext uri="{FF2B5EF4-FFF2-40B4-BE49-F238E27FC236}">
                <a16:creationId xmlns:a16="http://schemas.microsoft.com/office/drawing/2014/main" id="{898BAA4C-D92D-96F9-FC36-90C31A83045D}"/>
              </a:ext>
            </a:extLst>
          </p:cNvPr>
          <p:cNvSpPr/>
          <p:nvPr/>
        </p:nvSpPr>
        <p:spPr>
          <a:xfrm rot="5400000">
            <a:off x="9006603" y="368084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10259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質疑応答</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en-US" altLang="ja-JP" sz="2800" dirty="0"/>
              <a:t>SGDC</a:t>
            </a:r>
            <a:r>
              <a:rPr lang="ja-JP" altLang="en-US" sz="2800" dirty="0"/>
              <a:t>から質問を受け付ける</a:t>
            </a:r>
            <a:endParaRPr lang="en-US" altLang="ja-JP" sz="2800" dirty="0"/>
          </a:p>
          <a:p>
            <a:pPr lvl="1"/>
            <a:r>
              <a:rPr lang="ja-JP" altLang="en-US" sz="2400" dirty="0"/>
              <a:t>基本的に井本さんパートに質問してくるはず、川田さんと熊谷でもサポート</a:t>
            </a:r>
            <a:endParaRPr lang="en-US" altLang="ja-JP" sz="2400" dirty="0"/>
          </a:p>
          <a:p>
            <a:r>
              <a:rPr lang="ja-JP" altLang="en-US" sz="2800" dirty="0"/>
              <a:t>イノベから質問する</a:t>
            </a:r>
            <a:endParaRPr lang="en-US" altLang="ja-JP" sz="2800" dirty="0"/>
          </a:p>
          <a:p>
            <a:pPr lvl="1"/>
            <a:r>
              <a:rPr lang="en-US" altLang="ja-JP" sz="2400" dirty="0"/>
              <a:t>SAO Algorithm for UF Process</a:t>
            </a:r>
            <a:r>
              <a:rPr lang="ja-JP" altLang="en-US" sz="2400" dirty="0"/>
              <a:t>（熊谷、必要性は下がるが）</a:t>
            </a:r>
            <a:endParaRPr lang="en-US" altLang="ja-JP" sz="24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Q&amp;A / Discussion</a:t>
            </a:r>
            <a:endParaRPr kumimoji="1" lang="ja-JP" altLang="en-US" sz="1600" b="1" dirty="0">
              <a:solidFill>
                <a:schemeClr val="bg1"/>
              </a:solidFill>
            </a:endParaRPr>
          </a:p>
        </p:txBody>
      </p:sp>
    </p:spTree>
    <p:extLst>
      <p:ext uri="{BB962C8B-B14F-4D97-AF65-F5344CB8AC3E}">
        <p14:creationId xmlns:p14="http://schemas.microsoft.com/office/powerpoint/2010/main" val="1171569174"/>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8565</TotalTime>
  <Words>1374</Words>
  <Application>Microsoft Office PowerPoint</Application>
  <PresentationFormat>ワイド画面</PresentationFormat>
  <Paragraphs>212</Paragraphs>
  <Slides>12</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Meiryo UI</vt:lpstr>
      <vt:lpstr>游ゴシック</vt:lpstr>
      <vt:lpstr>Arial</vt:lpstr>
      <vt:lpstr>Cambria Math</vt:lpstr>
      <vt:lpstr>Wingdings</vt:lpstr>
      <vt:lpstr>Yokogawa_Template_Standard</vt:lpstr>
      <vt:lpstr>NAWI RO Analysis Progress Report</vt:lpstr>
      <vt:lpstr>Agenda</vt:lpstr>
      <vt:lpstr>Objective of RO Optimization</vt:lpstr>
      <vt:lpstr>Subdivided Objective</vt:lpstr>
      <vt:lpstr>Focused Region</vt:lpstr>
      <vt:lpstr>Objective (1): Operation considering permeate water quality and supply flow</vt:lpstr>
      <vt:lpstr>井本さんのパート</vt:lpstr>
      <vt:lpstr>今後の課題</vt:lpstr>
      <vt:lpstr>質疑応答</vt:lpstr>
      <vt:lpstr>PowerPoint プレゼンテーション</vt:lpstr>
      <vt:lpstr>Analysis stance</vt:lpstr>
      <vt:lpstr>Difference per objective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熊谷 渉</cp:lastModifiedBy>
  <cp:revision>1288</cp:revision>
  <dcterms:created xsi:type="dcterms:W3CDTF">2022-01-26T00:23:42Z</dcterms:created>
  <dcterms:modified xsi:type="dcterms:W3CDTF">2023-01-29T10:07:39Z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