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7" r:id="rId6"/>
    <p:sldMasterId id="2147483679" r:id="rId7"/>
    <p:sldMasterId id="2147483687" r:id="rId8"/>
  </p:sldMasterIdLst>
  <p:notesMasterIdLst>
    <p:notesMasterId r:id="rId24"/>
  </p:notesMasterIdLst>
  <p:sldIdLst>
    <p:sldId id="2147479153" r:id="rId9"/>
    <p:sldId id="2147479635" r:id="rId10"/>
    <p:sldId id="2147479170" r:id="rId11"/>
    <p:sldId id="2147479166" r:id="rId12"/>
    <p:sldId id="2147479167" r:id="rId13"/>
    <p:sldId id="2147479617" r:id="rId14"/>
    <p:sldId id="2147479618" r:id="rId15"/>
    <p:sldId id="2147479636" r:id="rId16"/>
    <p:sldId id="2147479638" r:id="rId17"/>
    <p:sldId id="2147479639" r:id="rId18"/>
    <p:sldId id="2147479640" r:id="rId19"/>
    <p:sldId id="2147479619" r:id="rId20"/>
    <p:sldId id="2147479620" r:id="rId21"/>
    <p:sldId id="2147479637" r:id="rId22"/>
    <p:sldId id="2147479641"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81" d="100"/>
          <a:sy n="81" d="100"/>
        </p:scale>
        <p:origin x="1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CF091-E580-452F-B504-F67B88C14CC9}" type="datetimeFigureOut">
              <a:rPr kumimoji="1" lang="ja-JP" altLang="en-US" smtClean="0"/>
              <a:t>2024/1/10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96DB-5CA3-40FB-AC58-81EE6FF34A96}" type="slidenum">
              <a:rPr kumimoji="1" lang="ja-JP" altLang="en-US" smtClean="0"/>
              <a:t>‹#›</a:t>
            </a:fld>
            <a:endParaRPr kumimoji="1" lang="ja-JP" altLang="en-US"/>
          </a:p>
        </p:txBody>
      </p:sp>
    </p:spTree>
    <p:extLst>
      <p:ext uri="{BB962C8B-B14F-4D97-AF65-F5344CB8AC3E}">
        <p14:creationId xmlns:p14="http://schemas.microsoft.com/office/powerpoint/2010/main" val="24296531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a:t>
            </a:fld>
            <a:endParaRPr kumimoji="1" lang="ja-JP" altLang="en-US"/>
          </a:p>
        </p:txBody>
      </p:sp>
    </p:spTree>
    <p:extLst>
      <p:ext uri="{BB962C8B-B14F-4D97-AF65-F5344CB8AC3E}">
        <p14:creationId xmlns:p14="http://schemas.microsoft.com/office/powerpoint/2010/main" val="74002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2</a:t>
            </a:fld>
            <a:endParaRPr kumimoji="1" lang="ja-JP" altLang="en-US"/>
          </a:p>
        </p:txBody>
      </p:sp>
    </p:spTree>
    <p:extLst>
      <p:ext uri="{BB962C8B-B14F-4D97-AF65-F5344CB8AC3E}">
        <p14:creationId xmlns:p14="http://schemas.microsoft.com/office/powerpoint/2010/main" val="124192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8</a:t>
            </a:fld>
            <a:endParaRPr kumimoji="1" lang="ja-JP" altLang="en-US"/>
          </a:p>
        </p:txBody>
      </p:sp>
    </p:spTree>
    <p:extLst>
      <p:ext uri="{BB962C8B-B14F-4D97-AF65-F5344CB8AC3E}">
        <p14:creationId xmlns:p14="http://schemas.microsoft.com/office/powerpoint/2010/main" val="4000847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9</a:t>
            </a:fld>
            <a:endParaRPr kumimoji="1" lang="ja-JP" altLang="en-US"/>
          </a:p>
        </p:txBody>
      </p:sp>
    </p:spTree>
    <p:extLst>
      <p:ext uri="{BB962C8B-B14F-4D97-AF65-F5344CB8AC3E}">
        <p14:creationId xmlns:p14="http://schemas.microsoft.com/office/powerpoint/2010/main" val="400084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10</a:t>
            </a:fld>
            <a:endParaRPr kumimoji="1" lang="ja-JP" altLang="en-US"/>
          </a:p>
        </p:txBody>
      </p:sp>
    </p:spTree>
    <p:extLst>
      <p:ext uri="{BB962C8B-B14F-4D97-AF65-F5344CB8AC3E}">
        <p14:creationId xmlns:p14="http://schemas.microsoft.com/office/powerpoint/2010/main" val="125305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11</a:t>
            </a:fld>
            <a:endParaRPr kumimoji="1" lang="ja-JP" altLang="en-US"/>
          </a:p>
        </p:txBody>
      </p:sp>
    </p:spTree>
    <p:extLst>
      <p:ext uri="{BB962C8B-B14F-4D97-AF65-F5344CB8AC3E}">
        <p14:creationId xmlns:p14="http://schemas.microsoft.com/office/powerpoint/2010/main" val="948180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14</a:t>
            </a:fld>
            <a:endParaRPr kumimoji="1" lang="ja-JP" altLang="en-US"/>
          </a:p>
        </p:txBody>
      </p:sp>
    </p:spTree>
    <p:extLst>
      <p:ext uri="{BB962C8B-B14F-4D97-AF65-F5344CB8AC3E}">
        <p14:creationId xmlns:p14="http://schemas.microsoft.com/office/powerpoint/2010/main" val="1597493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15</a:t>
            </a:fld>
            <a:endParaRPr kumimoji="1" lang="ja-JP" altLang="en-US"/>
          </a:p>
        </p:txBody>
      </p:sp>
    </p:spTree>
    <p:extLst>
      <p:ext uri="{BB962C8B-B14F-4D97-AF65-F5344CB8AC3E}">
        <p14:creationId xmlns:p14="http://schemas.microsoft.com/office/powerpoint/2010/main" val="360029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61A38-E715-E1D2-E1C3-062CFC7834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26002E-484E-08D1-F7A2-B10149ECD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1EBD1E4-27DC-5A4F-5900-CF0B84BAD138}"/>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58A99833-0F6B-01D0-B3EF-8404544F64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B7BE66-3479-A636-96E7-AFF450FB8133}"/>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79798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22203-CA95-7CB2-0C93-DBED854DD31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4DF9EC-E0F7-BA99-D6A0-5EE731F127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96CF24-F3FB-AB66-C1F3-3856FABF0699}"/>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3FF3B78F-002A-1A71-F3BF-0B92CA0AB1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443AC6-5656-76DA-4146-640F2113F4DC}"/>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127732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7D6022-F30B-5976-4B97-74ED00C52F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FF0399-A55C-CC00-4DBF-2FFF382A79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E59919-FF55-DAAF-93FE-C181EC0C2C72}"/>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1AB22DA4-D8A8-03BB-5363-643D1A3754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FD3630-6AFA-A261-7E78-2DD8A345AB19}"/>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667810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AF46A06C-9A3F-471C-999E-CB75C4DB07A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04515" y="898"/>
            <a:ext cx="3387485" cy="6856204"/>
          </a:xfrm>
          <a:prstGeom prst="rect">
            <a:avLst/>
          </a:prstGeom>
        </p:spPr>
      </p:pic>
      <p:sp>
        <p:nvSpPr>
          <p:cNvPr id="2" name="Title 1"/>
          <p:cNvSpPr>
            <a:spLocks noGrp="1"/>
          </p:cNvSpPr>
          <p:nvPr>
            <p:ph type="ctrTitle" hasCustomPrompt="1"/>
          </p:nvPr>
        </p:nvSpPr>
        <p:spPr>
          <a:xfrm>
            <a:off x="311999" y="1488000"/>
            <a:ext cx="7200000" cy="1920000"/>
          </a:xfrm>
        </p:spPr>
        <p:txBody>
          <a:bodyPr anchor="b">
            <a:noAutofit/>
          </a:bodyPr>
          <a:lstStyle>
            <a:lvl1pPr algn="l">
              <a:defRPr sz="4267">
                <a:solidFill>
                  <a:schemeClr val="tx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4089600"/>
            <a:ext cx="6331200" cy="1680000"/>
          </a:xfrm>
        </p:spPr>
        <p:txBody>
          <a:bodyPr anchor="t" anchorCtr="0">
            <a:noAutofit/>
          </a:bodyPr>
          <a:lstStyle>
            <a:lvl1pPr marL="0" indent="0" algn="l">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10" name="Picture 23" descr="A picture containing icon&#10;&#10;Description automatically generated">
            <a:extLst>
              <a:ext uri="{FF2B5EF4-FFF2-40B4-BE49-F238E27FC236}">
                <a16:creationId xmlns:a16="http://schemas.microsoft.com/office/drawing/2014/main" id="{8B2BCC5B-F069-4ED1-A700-090A5F1D93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203658644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pic>
        <p:nvPicPr>
          <p:cNvPr id="23" name="図 16">
            <a:extLst>
              <a:ext uri="{FF2B5EF4-FFF2-40B4-BE49-F238E27FC236}">
                <a16:creationId xmlns:a16="http://schemas.microsoft.com/office/drawing/2014/main" id="{4E6397AD-310C-48CA-885C-F7B1DFD0956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60032"/>
          </a:xfrm>
          <a:prstGeom prst="rect">
            <a:avLst/>
          </a:prstGeom>
        </p:spPr>
      </p:pic>
      <p:sp>
        <p:nvSpPr>
          <p:cNvPr id="2" name="Title 1"/>
          <p:cNvSpPr>
            <a:spLocks noGrp="1"/>
          </p:cNvSpPr>
          <p:nvPr>
            <p:ph type="ctrTitle" hasCustomPrompt="1"/>
          </p:nvPr>
        </p:nvSpPr>
        <p:spPr>
          <a:xfrm>
            <a:off x="312000" y="1488000"/>
            <a:ext cx="11040000" cy="1920000"/>
          </a:xfrm>
        </p:spPr>
        <p:txBody>
          <a:bodyPr anchor="b">
            <a:noAutofit/>
          </a:bodyPr>
          <a:lstStyle>
            <a:lvl1pPr algn="l">
              <a:defRPr sz="4267">
                <a:solidFill>
                  <a:schemeClr val="bg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3614400"/>
            <a:ext cx="11040000" cy="1929600"/>
          </a:xfrm>
        </p:spPr>
        <p:txBody>
          <a:bodyPr>
            <a:noAutofit/>
          </a:bodyPr>
          <a:lstStyle>
            <a:lvl1pPr marL="0" indent="0" algn="l">
              <a:buNone/>
              <a:defRPr sz="2667">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lvl1pPr>
              <a:defRPr>
                <a:solidFill>
                  <a:schemeClr val="bg1"/>
                </a:solidFill>
              </a:defRPr>
            </a:lvl1pPr>
          </a:lstStyle>
          <a:p>
            <a:fld id="{4D029D89-7B63-4C94-AD4D-2E4D6BB83637}" type="slidenum">
              <a:rPr kumimoji="1" lang="ja-JP" altLang="en-US" smtClean="0"/>
              <a:pPr/>
              <a:t>‹#›</a:t>
            </a:fld>
            <a:endParaRPr kumimoji="1" lang="ja-JP" altLang="en-US"/>
          </a:p>
        </p:txBody>
      </p:sp>
      <p:pic>
        <p:nvPicPr>
          <p:cNvPr id="9" name="Picture 23" descr="A picture containing icon&#10;&#10;Description automatically generated">
            <a:extLst>
              <a:ext uri="{FF2B5EF4-FFF2-40B4-BE49-F238E27FC236}">
                <a16:creationId xmlns:a16="http://schemas.microsoft.com/office/drawing/2014/main" id="{3753FEFB-0305-4C84-935D-76F90EFD3C2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58671598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349889261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3072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4" name="Content Placeholder 3"/>
          <p:cNvSpPr>
            <a:spLocks noGrp="1"/>
          </p:cNvSpPr>
          <p:nvPr>
            <p:ph sz="half" idx="2"/>
          </p:nvPr>
        </p:nvSpPr>
        <p:spPr>
          <a:xfrm>
            <a:off x="61728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327642844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293333183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BC69335-2DC7-4BE9-B3C4-6BB3F4B5BB5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170386" y="1"/>
            <a:ext cx="5021615" cy="6857999"/>
          </a:xfrm>
          <a:prstGeom prst="rect">
            <a:avLst/>
          </a:prstGeom>
        </p:spPr>
      </p:pic>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7" name="Picture 23" descr="A picture containing icon&#10;&#10;Description automatically generated">
            <a:extLst>
              <a:ext uri="{FF2B5EF4-FFF2-40B4-BE49-F238E27FC236}">
                <a16:creationId xmlns:a16="http://schemas.microsoft.com/office/drawing/2014/main" id="{FFAD7CF4-8971-481D-B462-B9FB7396BE4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2392393063"/>
      </p:ext>
    </p:extLst>
  </p:cSld>
  <p:clrMapOvr>
    <a:masterClrMapping/>
  </p:clrMapOvr>
  <p:hf hdr="0"/>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A8B3AA-F7AC-2166-913F-CB77616FE185}"/>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3" name="フッター プレースホルダー 2">
            <a:extLst>
              <a:ext uri="{FF2B5EF4-FFF2-40B4-BE49-F238E27FC236}">
                <a16:creationId xmlns:a16="http://schemas.microsoft.com/office/drawing/2014/main" id="{F39DD450-8388-61C4-AB09-099647B1DA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B4D8779-1890-F689-A0AD-331E430A78A5}"/>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565440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A28ABA-E076-CFBF-4D6C-98E83E59B61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C3E9D57-0B7E-3292-AF5F-0046446E4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C29DC32-936E-A2F1-A84D-E19B587245F0}"/>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FF7EF434-49D4-5769-B557-4958A5310C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5ED849-11B7-C324-8CD9-F38095ECC17D}"/>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3220297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71C4F-31D0-999F-8779-35F1F2A94F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1DEFB8-E370-B931-8AF0-8D457B53E30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DA24AA-2289-6727-59F8-790C59F14A66}"/>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AE07B13D-F4A0-71EA-7E74-3B2C5C6F89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3CF930-48D9-764F-3A83-284E7522DFE4}"/>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2932647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C874C-0D3C-E33B-C143-2F098D4CEA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369394-61EA-C773-C64D-B671E30B89B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87E260-031A-464A-9322-4EFF79CC653D}"/>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7B17B63F-6EE7-DF4E-20B3-FBBDFCE0B7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C928D2-B8C1-745C-3D3D-61198793E887}"/>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4116703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D734D4-6BD8-29F4-C9F5-A428C915C0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98DC6A-C30E-B419-06BB-83FC34BEB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0CD532-D1A2-A62D-CA9D-768C6C6604F4}"/>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C711F87E-8FF9-95B1-872C-1981343720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322FE5-16A6-386C-5C7F-DA17C4ECC999}"/>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514185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7857A-CC86-4DE0-15DA-C39D861D8A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EC29D5-783F-D511-3C8C-F838928737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EFDC3E-C363-2D48-A61D-71F2F9C872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93CF024-3805-BD1F-27C8-B37871628447}"/>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F9303DB5-9FEA-19C0-3474-B12AE35887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005E58B-2FA5-8FEF-1B60-1F44DA3F8FCB}"/>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749703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7A5B1-F1AA-86DE-A0F9-D411B9C9A93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DCA276-9F36-698D-C1EE-704DC4A92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938AFB-E48F-DA76-1DD3-EA3E609863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2874F5-D381-048F-3392-A20E01F38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F4D840B-B8D9-9F61-C992-8A1996F2E4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2E145F9-6B2F-BCBA-AF70-87C8019429C4}"/>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8" name="フッター プレースホルダー 7">
            <a:extLst>
              <a:ext uri="{FF2B5EF4-FFF2-40B4-BE49-F238E27FC236}">
                <a16:creationId xmlns:a16="http://schemas.microsoft.com/office/drawing/2014/main" id="{B2D504EA-5F32-FED7-45BB-EF48C8FE289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D1FA18-50E1-0CE4-8B68-4D9FB4E517C5}"/>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929098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AF688A-67CD-8601-56CC-6FC55519323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00225E6-37F9-ED81-6092-226536BA6DA8}"/>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4" name="フッター プレースホルダー 3">
            <a:extLst>
              <a:ext uri="{FF2B5EF4-FFF2-40B4-BE49-F238E27FC236}">
                <a16:creationId xmlns:a16="http://schemas.microsoft.com/office/drawing/2014/main" id="{CD10516F-00B2-6654-29E1-12A4CEFA85C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005587-17AF-7F39-8305-B1963E688373}"/>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557399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8F776-5DB4-CFED-B99D-202BFDE7D2E4}"/>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3" name="フッター プレースホルダー 2">
            <a:extLst>
              <a:ext uri="{FF2B5EF4-FFF2-40B4-BE49-F238E27FC236}">
                <a16:creationId xmlns:a16="http://schemas.microsoft.com/office/drawing/2014/main" id="{8ADF5243-CE59-E50D-4375-B024E324F9D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9708EC-3A97-813C-1A5C-505DCBC53FBE}"/>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1690360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B9A0A-C63F-71BD-CE9D-B059279BF19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E025D5-5C02-5ABA-C4E7-6495836EA8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8C4875-909D-37F5-40CA-51E0D8629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8FF8534-FD4B-028B-2D6E-955392360F5B}"/>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D33DD59C-7F34-E2CB-7583-024BEA3542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EFA921-DA7B-D836-A528-12E798759F3D}"/>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932699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E178E-B7DE-8B11-5D46-B2F8AF7367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637BADA-495E-5AE6-EF90-F5FB6C1F6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F1EDF3E-FD50-E29F-463A-D51F22F25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2F87AC-A646-0D83-7AAE-D30CB35C61FB}"/>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30E6F5BF-AB4F-374F-0535-515D5E43EC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FFE8A8-091E-64DB-131E-7CB4FB52ABF6}"/>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3359557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CC1B3-67D4-4632-819E-87B87C8FC6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2632F27-6625-9550-3C7E-948E9D3358E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357E2A-55E2-22D5-7897-7D2994FAB0EC}"/>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1651A74A-366B-8419-808D-FD74C76913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41B397-137C-6CBE-57C9-BA62477CE3EE}"/>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4159247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3DF6EC-4FF1-F429-FBB5-C37E1ECECA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266DB3-2C22-45DC-8058-6B70F0B3F66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75727E-099F-2EDF-9E00-833DE5EDA262}"/>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440DFD9C-0885-D707-D34C-AA037DAB46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380DBF-FA6E-AC39-D09E-0C9E68EDC5CA}"/>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43840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D5E95-FA1E-930D-5D99-EB46C1C2DC2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F4995C-9BB4-7A07-65A7-E508C5640D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3329AB-3229-E271-DA85-0B64CC951640}"/>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D35B7E51-AC7F-846F-769E-90B799EDEC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38D22E-0137-00AE-3D53-2B19C7EF2049}"/>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384712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AF46A06C-9A3F-471C-999E-CB75C4DB07A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04515" y="898"/>
            <a:ext cx="3387485" cy="6856204"/>
          </a:xfrm>
          <a:prstGeom prst="rect">
            <a:avLst/>
          </a:prstGeom>
        </p:spPr>
      </p:pic>
      <p:sp>
        <p:nvSpPr>
          <p:cNvPr id="2" name="Title 1"/>
          <p:cNvSpPr>
            <a:spLocks noGrp="1"/>
          </p:cNvSpPr>
          <p:nvPr>
            <p:ph type="ctrTitle" hasCustomPrompt="1"/>
          </p:nvPr>
        </p:nvSpPr>
        <p:spPr>
          <a:xfrm>
            <a:off x="311999" y="1488000"/>
            <a:ext cx="7200000" cy="1920000"/>
          </a:xfrm>
        </p:spPr>
        <p:txBody>
          <a:bodyPr anchor="b">
            <a:noAutofit/>
          </a:bodyPr>
          <a:lstStyle>
            <a:lvl1pPr algn="l">
              <a:defRPr sz="4267">
                <a:solidFill>
                  <a:schemeClr val="tx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4089600"/>
            <a:ext cx="6331200" cy="1680000"/>
          </a:xfrm>
        </p:spPr>
        <p:txBody>
          <a:bodyPr anchor="t" anchorCtr="0">
            <a:noAutofit/>
          </a:bodyPr>
          <a:lstStyle>
            <a:lvl1pPr marL="0" indent="0" algn="l">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10" name="Picture 23" descr="A picture containing icon&#10;&#10;Description automatically generated">
            <a:extLst>
              <a:ext uri="{FF2B5EF4-FFF2-40B4-BE49-F238E27FC236}">
                <a16:creationId xmlns:a16="http://schemas.microsoft.com/office/drawing/2014/main" id="{8B2BCC5B-F069-4ED1-A700-090A5F1D93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2853479558"/>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pic>
        <p:nvPicPr>
          <p:cNvPr id="23" name="図 16">
            <a:extLst>
              <a:ext uri="{FF2B5EF4-FFF2-40B4-BE49-F238E27FC236}">
                <a16:creationId xmlns:a16="http://schemas.microsoft.com/office/drawing/2014/main" id="{4E6397AD-310C-48CA-885C-F7B1DFD0956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60032"/>
          </a:xfrm>
          <a:prstGeom prst="rect">
            <a:avLst/>
          </a:prstGeom>
        </p:spPr>
      </p:pic>
      <p:sp>
        <p:nvSpPr>
          <p:cNvPr id="2" name="Title 1"/>
          <p:cNvSpPr>
            <a:spLocks noGrp="1"/>
          </p:cNvSpPr>
          <p:nvPr>
            <p:ph type="ctrTitle" hasCustomPrompt="1"/>
          </p:nvPr>
        </p:nvSpPr>
        <p:spPr>
          <a:xfrm>
            <a:off x="312000" y="1488000"/>
            <a:ext cx="11040000" cy="1920000"/>
          </a:xfrm>
        </p:spPr>
        <p:txBody>
          <a:bodyPr anchor="b">
            <a:noAutofit/>
          </a:bodyPr>
          <a:lstStyle>
            <a:lvl1pPr algn="l">
              <a:defRPr sz="4267">
                <a:solidFill>
                  <a:schemeClr val="bg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3614400"/>
            <a:ext cx="11040000" cy="1929600"/>
          </a:xfrm>
        </p:spPr>
        <p:txBody>
          <a:bodyPr>
            <a:noAutofit/>
          </a:bodyPr>
          <a:lstStyle>
            <a:lvl1pPr marL="0" indent="0" algn="l">
              <a:buNone/>
              <a:defRPr sz="2667">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lvl1pPr>
              <a:defRPr>
                <a:solidFill>
                  <a:schemeClr val="bg1"/>
                </a:solidFill>
              </a:defRPr>
            </a:lvl1pPr>
          </a:lstStyle>
          <a:p>
            <a:fld id="{4D029D89-7B63-4C94-AD4D-2E4D6BB83637}" type="slidenum">
              <a:rPr kumimoji="1" lang="ja-JP" altLang="en-US" smtClean="0"/>
              <a:pPr/>
              <a:t>‹#›</a:t>
            </a:fld>
            <a:endParaRPr kumimoji="1" lang="ja-JP" altLang="en-US"/>
          </a:p>
        </p:txBody>
      </p:sp>
      <p:pic>
        <p:nvPicPr>
          <p:cNvPr id="9" name="Picture 23" descr="A picture containing icon&#10;&#10;Description automatically generated">
            <a:extLst>
              <a:ext uri="{FF2B5EF4-FFF2-40B4-BE49-F238E27FC236}">
                <a16:creationId xmlns:a16="http://schemas.microsoft.com/office/drawing/2014/main" id="{3753FEFB-0305-4C84-935D-76F90EFD3C2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317528654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2845964546"/>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3072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4" name="Content Placeholder 3"/>
          <p:cNvSpPr>
            <a:spLocks noGrp="1"/>
          </p:cNvSpPr>
          <p:nvPr>
            <p:ph sz="half" idx="2"/>
          </p:nvPr>
        </p:nvSpPr>
        <p:spPr>
          <a:xfrm>
            <a:off x="61728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513156863"/>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1334480654"/>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BC69335-2DC7-4BE9-B3C4-6BB3F4B5BB5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170386" y="1"/>
            <a:ext cx="5021615" cy="6857999"/>
          </a:xfrm>
          <a:prstGeom prst="rect">
            <a:avLst/>
          </a:prstGeom>
        </p:spPr>
      </p:pic>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7" name="Picture 23" descr="A picture containing icon&#10;&#10;Description automatically generated">
            <a:extLst>
              <a:ext uri="{FF2B5EF4-FFF2-40B4-BE49-F238E27FC236}">
                <a16:creationId xmlns:a16="http://schemas.microsoft.com/office/drawing/2014/main" id="{FFAD7CF4-8971-481D-B462-B9FB7396BE4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368500190"/>
      </p:ext>
    </p:extLst>
  </p:cSld>
  <p:clrMapOvr>
    <a:masterClrMapping/>
  </p:clrMapOvr>
  <p:hf hdr="0"/>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59EA2C5-E74C-467E-A31E-22534610D34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01778" y="1"/>
            <a:ext cx="3390223" cy="6857999"/>
          </a:xfrm>
          <a:prstGeom prst="rect">
            <a:avLst/>
          </a:prstGeom>
        </p:spPr>
      </p:pic>
      <p:sp>
        <p:nvSpPr>
          <p:cNvPr id="2" name="Title 1"/>
          <p:cNvSpPr>
            <a:spLocks noGrp="1"/>
          </p:cNvSpPr>
          <p:nvPr>
            <p:ph type="ctrTitle" hasCustomPrompt="1"/>
          </p:nvPr>
        </p:nvSpPr>
        <p:spPr>
          <a:xfrm>
            <a:off x="311999" y="1488000"/>
            <a:ext cx="7200000" cy="1920000"/>
          </a:xfrm>
        </p:spPr>
        <p:txBody>
          <a:bodyPr anchor="b">
            <a:noAutofit/>
          </a:bodyPr>
          <a:lstStyle>
            <a:lvl1pPr algn="l">
              <a:defRPr sz="4267">
                <a:solidFill>
                  <a:schemeClr val="tx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4089600"/>
            <a:ext cx="6331200" cy="1680000"/>
          </a:xfrm>
        </p:spPr>
        <p:txBody>
          <a:bodyPr anchor="t" anchorCtr="0">
            <a:noAutofit/>
          </a:bodyPr>
          <a:lstStyle>
            <a:lvl1pPr marL="0" indent="0" algn="l">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pic>
        <p:nvPicPr>
          <p:cNvPr id="20" name="図 19">
            <a:extLst>
              <a:ext uri="{FF2B5EF4-FFF2-40B4-BE49-F238E27FC236}">
                <a16:creationId xmlns:a16="http://schemas.microsoft.com/office/drawing/2014/main" id="{943DCFA9-F6CE-4F0F-B3EE-23D84F3C6FB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6883621" y="1801118"/>
            <a:ext cx="4190400" cy="3256028"/>
          </a:xfrm>
          <a:prstGeom prst="rect">
            <a:avLst/>
          </a:prstGeom>
        </p:spPr>
      </p:pic>
      <p:grpSp>
        <p:nvGrpSpPr>
          <p:cNvPr id="23" name="Group 22" descr="Fujitsu">
            <a:extLst>
              <a:ext uri="{FF2B5EF4-FFF2-40B4-BE49-F238E27FC236}">
                <a16:creationId xmlns:a16="http://schemas.microsoft.com/office/drawing/2014/main" id="{EA0FA9AC-AC26-48E3-BF47-91D55901E917}"/>
              </a:ext>
            </a:extLst>
          </p:cNvPr>
          <p:cNvGrpSpPr>
            <a:grpSpLocks noChangeAspect="1"/>
          </p:cNvGrpSpPr>
          <p:nvPr userDrawn="1"/>
        </p:nvGrpSpPr>
        <p:grpSpPr>
          <a:xfrm>
            <a:off x="10587567" y="323745"/>
            <a:ext cx="1291692" cy="629564"/>
            <a:chOff x="8012114" y="249161"/>
            <a:chExt cx="892174" cy="434841"/>
          </a:xfrm>
        </p:grpSpPr>
        <p:sp>
          <p:nvSpPr>
            <p:cNvPr id="24" name="Freeform 34">
              <a:extLst>
                <a:ext uri="{FF2B5EF4-FFF2-40B4-BE49-F238E27FC236}">
                  <a16:creationId xmlns:a16="http://schemas.microsoft.com/office/drawing/2014/main" id="{6DD794C0-B5B1-4749-93AE-C0B3DA7765D6}"/>
                </a:ext>
              </a:extLst>
            </p:cNvPr>
            <p:cNvSpPr>
              <a:spLocks/>
            </p:cNvSpPr>
            <p:nvPr userDrawn="1"/>
          </p:nvSpPr>
          <p:spPr bwMode="gray">
            <a:xfrm>
              <a:off x="8307389" y="249161"/>
              <a:ext cx="179387" cy="139657"/>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5" name="Freeform 35">
              <a:extLst>
                <a:ext uri="{FF2B5EF4-FFF2-40B4-BE49-F238E27FC236}">
                  <a16:creationId xmlns:a16="http://schemas.microsoft.com/office/drawing/2014/main" id="{C8AFA1DF-E2AD-431B-9A71-F99A68BFE07C}"/>
                </a:ext>
              </a:extLst>
            </p:cNvPr>
            <p:cNvSpPr>
              <a:spLocks/>
            </p:cNvSpPr>
            <p:nvPr userDrawn="1"/>
          </p:nvSpPr>
          <p:spPr bwMode="gray">
            <a:xfrm>
              <a:off x="8012114" y="401514"/>
              <a:ext cx="123825" cy="201551"/>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6" name="Freeform 36">
              <a:extLst>
                <a:ext uri="{FF2B5EF4-FFF2-40B4-BE49-F238E27FC236}">
                  <a16:creationId xmlns:a16="http://schemas.microsoft.com/office/drawing/2014/main" id="{DCCF753C-FF99-4C0C-94D0-F2FE9DC1EC9C}"/>
                </a:ext>
              </a:extLst>
            </p:cNvPr>
            <p:cNvSpPr>
              <a:spLocks/>
            </p:cNvSpPr>
            <p:nvPr userDrawn="1"/>
          </p:nvSpPr>
          <p:spPr bwMode="gray">
            <a:xfrm>
              <a:off x="8305801" y="401514"/>
              <a:ext cx="80962" cy="28248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7" name="Freeform 37">
              <a:extLst>
                <a:ext uri="{FF2B5EF4-FFF2-40B4-BE49-F238E27FC236}">
                  <a16:creationId xmlns:a16="http://schemas.microsoft.com/office/drawing/2014/main" id="{BB8A9FF0-74AF-4BF0-B63E-8CF3120C9676}"/>
                </a:ext>
              </a:extLst>
            </p:cNvPr>
            <p:cNvSpPr>
              <a:spLocks/>
            </p:cNvSpPr>
            <p:nvPr userDrawn="1"/>
          </p:nvSpPr>
          <p:spPr bwMode="gray">
            <a:xfrm>
              <a:off x="8396289" y="401514"/>
              <a:ext cx="63500" cy="201551"/>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8" name="Freeform 38">
              <a:extLst>
                <a:ext uri="{FF2B5EF4-FFF2-40B4-BE49-F238E27FC236}">
                  <a16:creationId xmlns:a16="http://schemas.microsoft.com/office/drawing/2014/main" id="{3EFD3576-7BB3-4739-A24F-50250CAEBEE9}"/>
                </a:ext>
              </a:extLst>
            </p:cNvPr>
            <p:cNvSpPr>
              <a:spLocks/>
            </p:cNvSpPr>
            <p:nvPr userDrawn="1"/>
          </p:nvSpPr>
          <p:spPr bwMode="gray">
            <a:xfrm>
              <a:off x="8459789" y="401514"/>
              <a:ext cx="150812" cy="201551"/>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9" name="Freeform 39">
              <a:extLst>
                <a:ext uri="{FF2B5EF4-FFF2-40B4-BE49-F238E27FC236}">
                  <a16:creationId xmlns:a16="http://schemas.microsoft.com/office/drawing/2014/main" id="{FC6758ED-3FB6-42D3-9F56-BDE1752E62A0}"/>
                </a:ext>
              </a:extLst>
            </p:cNvPr>
            <p:cNvSpPr>
              <a:spLocks/>
            </p:cNvSpPr>
            <p:nvPr userDrawn="1"/>
          </p:nvSpPr>
          <p:spPr bwMode="gray">
            <a:xfrm>
              <a:off x="8734426" y="401514"/>
              <a:ext cx="169862" cy="204725"/>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0" name="Freeform 40">
              <a:extLst>
                <a:ext uri="{FF2B5EF4-FFF2-40B4-BE49-F238E27FC236}">
                  <a16:creationId xmlns:a16="http://schemas.microsoft.com/office/drawing/2014/main" id="{1A0FF2C9-FB26-4EE6-9744-A33823AB18C4}"/>
                </a:ext>
              </a:extLst>
            </p:cNvPr>
            <p:cNvSpPr>
              <a:spLocks/>
            </p:cNvSpPr>
            <p:nvPr userDrawn="1"/>
          </p:nvSpPr>
          <p:spPr bwMode="gray">
            <a:xfrm>
              <a:off x="8142289" y="401514"/>
              <a:ext cx="169862" cy="206312"/>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1" name="Freeform 41">
              <a:extLst>
                <a:ext uri="{FF2B5EF4-FFF2-40B4-BE49-F238E27FC236}">
                  <a16:creationId xmlns:a16="http://schemas.microsoft.com/office/drawing/2014/main" id="{3652132C-1D36-46D8-B40D-EFABBC1421B3}"/>
                </a:ext>
              </a:extLst>
            </p:cNvPr>
            <p:cNvSpPr>
              <a:spLocks/>
            </p:cNvSpPr>
            <p:nvPr userDrawn="1"/>
          </p:nvSpPr>
          <p:spPr bwMode="gray">
            <a:xfrm>
              <a:off x="8604251" y="396753"/>
              <a:ext cx="130175" cy="21107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grpSp>
      <p:sp>
        <p:nvSpPr>
          <p:cNvPr id="5" name="Footer Placeholder 4"/>
          <p:cNvSpPr>
            <a:spLocks noGrp="1"/>
          </p:cNvSpPr>
          <p:nvPr>
            <p:ph type="ftr" sz="quarter" idx="11"/>
          </p:nvPr>
        </p:nvSpPr>
        <p:spPr/>
        <p:txBody>
          <a:bodyPr/>
          <a:lstStyle>
            <a:lvl1pPr>
              <a:defRPr>
                <a:solidFill>
                  <a:schemeClr val="tx1"/>
                </a:solidFill>
              </a:defRPr>
            </a:lvl1pPr>
          </a:lstStyle>
          <a:p>
            <a:r>
              <a:rPr lang="en-US" altLang="ja-JP"/>
              <a:t>© 2023 Fujitsu Limited</a:t>
            </a:r>
            <a:endParaRPr kumimoji="1" lang="ja-JP" altLang="en-US"/>
          </a:p>
        </p:txBody>
      </p:sp>
      <p:pic>
        <p:nvPicPr>
          <p:cNvPr id="6" name="SD_FUJITSU-RESTRICTED">
            <a:extLst>
              <a:ext uri="{FF2B5EF4-FFF2-40B4-BE49-F238E27FC236}">
                <a16:creationId xmlns:a16="http://schemas.microsoft.com/office/drawing/2014/main" id="{8F872EE3-5B51-4F52-A582-991B49E7777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7201" y="6485166"/>
            <a:ext cx="1723588" cy="221684"/>
          </a:xfrm>
          <a:prstGeom prst="rect">
            <a:avLst/>
          </a:prstGeom>
        </p:spPr>
      </p:pic>
    </p:spTree>
    <p:extLst>
      <p:ext uri="{BB962C8B-B14F-4D97-AF65-F5344CB8AC3E}">
        <p14:creationId xmlns:p14="http://schemas.microsoft.com/office/powerpoint/2010/main" val="356718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pic>
        <p:nvPicPr>
          <p:cNvPr id="16" name="図 16">
            <a:extLst>
              <a:ext uri="{FF2B5EF4-FFF2-40B4-BE49-F238E27FC236}">
                <a16:creationId xmlns:a16="http://schemas.microsoft.com/office/drawing/2014/main" id="{DD823FC4-0E59-43A1-8BCD-EBD727ED3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p:ph type="ctrTitle" hasCustomPrompt="1"/>
          </p:nvPr>
        </p:nvSpPr>
        <p:spPr>
          <a:xfrm>
            <a:off x="312000" y="1488000"/>
            <a:ext cx="11040000" cy="1920000"/>
          </a:xfrm>
        </p:spPr>
        <p:txBody>
          <a:bodyPr anchor="b">
            <a:noAutofit/>
          </a:bodyPr>
          <a:lstStyle>
            <a:lvl1pPr algn="l">
              <a:defRPr sz="4267">
                <a:solidFill>
                  <a:schemeClr val="bg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3614400"/>
            <a:ext cx="11040000" cy="1929600"/>
          </a:xfrm>
        </p:spPr>
        <p:txBody>
          <a:bodyPr>
            <a:noAutofit/>
          </a:bodyPr>
          <a:lstStyle>
            <a:lvl1pPr marL="0" indent="0" algn="l">
              <a:buNone/>
              <a:defRPr sz="2667">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kumimoji="1" lang="en-US" altLang="ja-JP"/>
              <a:t>© 2022 Fujitsu Limited</a:t>
            </a:r>
            <a:endParaRPr kumimoji="1" lang="ja-JP" alt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lvl1pPr>
              <a:defRPr>
                <a:solidFill>
                  <a:schemeClr val="tx1"/>
                </a:solidFill>
              </a:defRPr>
            </a:lvl1pPr>
          </a:lstStyle>
          <a:p>
            <a:fld id="{4D029D89-7B63-4C94-AD4D-2E4D6BB83637}" type="slidenum">
              <a:rPr kumimoji="1" lang="ja-JP" altLang="en-US" smtClean="0"/>
              <a:pPr/>
              <a:t>‹#›</a:t>
            </a:fld>
            <a:endParaRPr kumimoji="1" lang="ja-JP" altLang="en-US"/>
          </a:p>
        </p:txBody>
      </p:sp>
      <p:grpSp>
        <p:nvGrpSpPr>
          <p:cNvPr id="20" name="Group 22" descr="Fujitsu">
            <a:extLst>
              <a:ext uri="{FF2B5EF4-FFF2-40B4-BE49-F238E27FC236}">
                <a16:creationId xmlns:a16="http://schemas.microsoft.com/office/drawing/2014/main" id="{DDC40295-912F-4B75-825E-6A19D918735E}"/>
              </a:ext>
            </a:extLst>
          </p:cNvPr>
          <p:cNvGrpSpPr>
            <a:grpSpLocks noChangeAspect="1"/>
          </p:cNvGrpSpPr>
          <p:nvPr userDrawn="1"/>
        </p:nvGrpSpPr>
        <p:grpSpPr>
          <a:xfrm>
            <a:off x="10587567" y="323745"/>
            <a:ext cx="1291692" cy="629564"/>
            <a:chOff x="8012114" y="249161"/>
            <a:chExt cx="892174" cy="434841"/>
          </a:xfrm>
        </p:grpSpPr>
        <p:sp>
          <p:nvSpPr>
            <p:cNvPr id="21" name="Freeform 34">
              <a:extLst>
                <a:ext uri="{FF2B5EF4-FFF2-40B4-BE49-F238E27FC236}">
                  <a16:creationId xmlns:a16="http://schemas.microsoft.com/office/drawing/2014/main" id="{58651FFA-FC3B-4BF1-AE37-56C9BAC03808}"/>
                </a:ext>
              </a:extLst>
            </p:cNvPr>
            <p:cNvSpPr>
              <a:spLocks/>
            </p:cNvSpPr>
            <p:nvPr userDrawn="1"/>
          </p:nvSpPr>
          <p:spPr bwMode="gray">
            <a:xfrm>
              <a:off x="8307389" y="249161"/>
              <a:ext cx="179387" cy="139657"/>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2" name="Freeform 35">
              <a:extLst>
                <a:ext uri="{FF2B5EF4-FFF2-40B4-BE49-F238E27FC236}">
                  <a16:creationId xmlns:a16="http://schemas.microsoft.com/office/drawing/2014/main" id="{F38D1057-B75F-4A54-AF90-A8D57DDB5EA3}"/>
                </a:ext>
              </a:extLst>
            </p:cNvPr>
            <p:cNvSpPr>
              <a:spLocks/>
            </p:cNvSpPr>
            <p:nvPr userDrawn="1"/>
          </p:nvSpPr>
          <p:spPr bwMode="gray">
            <a:xfrm>
              <a:off x="8012114" y="401514"/>
              <a:ext cx="123825" cy="201551"/>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3" name="Freeform 36">
              <a:extLst>
                <a:ext uri="{FF2B5EF4-FFF2-40B4-BE49-F238E27FC236}">
                  <a16:creationId xmlns:a16="http://schemas.microsoft.com/office/drawing/2014/main" id="{0FA8FF41-1874-4F27-9ACB-8F9DD0AC90F7}"/>
                </a:ext>
              </a:extLst>
            </p:cNvPr>
            <p:cNvSpPr>
              <a:spLocks/>
            </p:cNvSpPr>
            <p:nvPr userDrawn="1"/>
          </p:nvSpPr>
          <p:spPr bwMode="gray">
            <a:xfrm>
              <a:off x="8305801" y="401514"/>
              <a:ext cx="80962" cy="28248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4" name="Freeform 37">
              <a:extLst>
                <a:ext uri="{FF2B5EF4-FFF2-40B4-BE49-F238E27FC236}">
                  <a16:creationId xmlns:a16="http://schemas.microsoft.com/office/drawing/2014/main" id="{50E67408-B338-4449-B662-76E98D8E5C11}"/>
                </a:ext>
              </a:extLst>
            </p:cNvPr>
            <p:cNvSpPr>
              <a:spLocks/>
            </p:cNvSpPr>
            <p:nvPr userDrawn="1"/>
          </p:nvSpPr>
          <p:spPr bwMode="gray">
            <a:xfrm>
              <a:off x="8396289" y="401514"/>
              <a:ext cx="63500" cy="201551"/>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5" name="Freeform 38">
              <a:extLst>
                <a:ext uri="{FF2B5EF4-FFF2-40B4-BE49-F238E27FC236}">
                  <a16:creationId xmlns:a16="http://schemas.microsoft.com/office/drawing/2014/main" id="{4AC7696B-9860-489B-BE9B-00D46469390B}"/>
                </a:ext>
              </a:extLst>
            </p:cNvPr>
            <p:cNvSpPr>
              <a:spLocks/>
            </p:cNvSpPr>
            <p:nvPr userDrawn="1"/>
          </p:nvSpPr>
          <p:spPr bwMode="gray">
            <a:xfrm>
              <a:off x="8459789" y="401514"/>
              <a:ext cx="150812" cy="201551"/>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6" name="Freeform 39">
              <a:extLst>
                <a:ext uri="{FF2B5EF4-FFF2-40B4-BE49-F238E27FC236}">
                  <a16:creationId xmlns:a16="http://schemas.microsoft.com/office/drawing/2014/main" id="{CDE404E4-3DFC-433A-8E05-E73F0F493EE7}"/>
                </a:ext>
              </a:extLst>
            </p:cNvPr>
            <p:cNvSpPr>
              <a:spLocks/>
            </p:cNvSpPr>
            <p:nvPr userDrawn="1"/>
          </p:nvSpPr>
          <p:spPr bwMode="gray">
            <a:xfrm>
              <a:off x="8734426" y="401514"/>
              <a:ext cx="169862" cy="204725"/>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7" name="Freeform 40">
              <a:extLst>
                <a:ext uri="{FF2B5EF4-FFF2-40B4-BE49-F238E27FC236}">
                  <a16:creationId xmlns:a16="http://schemas.microsoft.com/office/drawing/2014/main" id="{606859B5-A1E4-47EF-9016-922C15E0DCDD}"/>
                </a:ext>
              </a:extLst>
            </p:cNvPr>
            <p:cNvSpPr>
              <a:spLocks/>
            </p:cNvSpPr>
            <p:nvPr userDrawn="1"/>
          </p:nvSpPr>
          <p:spPr bwMode="gray">
            <a:xfrm>
              <a:off x="8142289" y="401514"/>
              <a:ext cx="169862" cy="206312"/>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8" name="Freeform 41">
              <a:extLst>
                <a:ext uri="{FF2B5EF4-FFF2-40B4-BE49-F238E27FC236}">
                  <a16:creationId xmlns:a16="http://schemas.microsoft.com/office/drawing/2014/main" id="{9916EAC5-51B3-4315-A6F9-67FA3906E9D3}"/>
                </a:ext>
              </a:extLst>
            </p:cNvPr>
            <p:cNvSpPr>
              <a:spLocks/>
            </p:cNvSpPr>
            <p:nvPr userDrawn="1"/>
          </p:nvSpPr>
          <p:spPr bwMode="gray">
            <a:xfrm>
              <a:off x="8604251" y="396753"/>
              <a:ext cx="130175" cy="21107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grpSp>
      <p:pic>
        <p:nvPicPr>
          <p:cNvPr id="7" name="SD_FUJITSU-RESTRICTED">
            <a:extLst>
              <a:ext uri="{FF2B5EF4-FFF2-40B4-BE49-F238E27FC236}">
                <a16:creationId xmlns:a16="http://schemas.microsoft.com/office/drawing/2014/main" id="{E916C594-B3E4-40E1-8ABC-A4E548741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7201" y="6485166"/>
            <a:ext cx="1723588" cy="221684"/>
          </a:xfrm>
          <a:prstGeom prst="rect">
            <a:avLst/>
          </a:prstGeom>
        </p:spPr>
      </p:pic>
    </p:spTree>
    <p:extLst>
      <p:ext uri="{BB962C8B-B14F-4D97-AF65-F5344CB8AC3E}">
        <p14:creationId xmlns:p14="http://schemas.microsoft.com/office/powerpoint/2010/main" val="271794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5" name="Footer Placeholder 4"/>
          <p:cNvSpPr>
            <a:spLocks noGrp="1"/>
          </p:cNvSpPr>
          <p:nvPr>
            <p:ph type="ftr" sz="quarter" idx="11"/>
          </p:nvPr>
        </p:nvSpPr>
        <p:spPr/>
        <p:txBody>
          <a:bodyPr/>
          <a:lstStyle/>
          <a:p>
            <a:r>
              <a:rPr lang="en-US" altLang="ja-JP"/>
              <a:t>© 2023 Fujitsu Limited</a:t>
            </a:r>
            <a:endParaRPr kumimoji="1" lang="ja-JP" alt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354921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3072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4" name="Content Placeholder 3"/>
          <p:cNvSpPr>
            <a:spLocks noGrp="1"/>
          </p:cNvSpPr>
          <p:nvPr>
            <p:ph sz="half" idx="2"/>
          </p:nvPr>
        </p:nvSpPr>
        <p:spPr>
          <a:xfrm>
            <a:off x="61728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6" name="Footer Placeholder 5"/>
          <p:cNvSpPr>
            <a:spLocks noGrp="1"/>
          </p:cNvSpPr>
          <p:nvPr>
            <p:ph type="ftr" sz="quarter" idx="11"/>
          </p:nvPr>
        </p:nvSpPr>
        <p:spPr/>
        <p:txBody>
          <a:bodyPr/>
          <a:lstStyle/>
          <a:p>
            <a:r>
              <a:rPr lang="en-US" altLang="ja-JP"/>
              <a:t>© 2023 Fujitsu Limited</a:t>
            </a:r>
            <a:endParaRPr kumimoji="1" lang="ja-JP" alt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157169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CF5E39-F9E6-B7B6-0F37-0CB7F6F8D6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87CF6E-BEE0-0358-1B27-DAE4042CE6B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27E6B8F-7516-4609-313C-54C0AFC1965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90C5E5D-F729-432A-5882-5F7CD22D3A7B}"/>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F7CE72B4-FA3E-5F8E-A017-2C64855756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A8041B-A81E-355A-BA40-07747F32DCFB}"/>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288093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6" name="Footer Placeholder 5"/>
          <p:cNvSpPr>
            <a:spLocks noGrp="1"/>
          </p:cNvSpPr>
          <p:nvPr>
            <p:ph type="ftr" sz="quarter" idx="11"/>
          </p:nvPr>
        </p:nvSpPr>
        <p:spPr/>
        <p:txBody>
          <a:bodyPr/>
          <a:lstStyle/>
          <a:p>
            <a:r>
              <a:rPr lang="en-US" altLang="ja-JP"/>
              <a:t>© 2023 Fujitsu Limited</a:t>
            </a:r>
            <a:endParaRPr kumimoji="1" lang="ja-JP" alt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309607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23CC6D9-6EFF-494A-BF84-DA0874602A2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7845" y="1"/>
            <a:ext cx="6094155" cy="6857999"/>
          </a:xfrm>
          <a:prstGeom prst="rect">
            <a:avLst/>
          </a:prstGeom>
        </p:spPr>
      </p:pic>
      <p:sp>
        <p:nvSpPr>
          <p:cNvPr id="5" name="Footer Placeholder 4"/>
          <p:cNvSpPr>
            <a:spLocks noGrp="1"/>
          </p:cNvSpPr>
          <p:nvPr>
            <p:ph type="ftr" sz="quarter" idx="11"/>
          </p:nvPr>
        </p:nvSpPr>
        <p:spPr/>
        <p:txBody>
          <a:bodyPr/>
          <a:lstStyle>
            <a:lvl1pPr>
              <a:defRPr>
                <a:solidFill>
                  <a:schemeClr val="tx1"/>
                </a:solidFill>
              </a:defRPr>
            </a:lvl1pPr>
          </a:lstStyle>
          <a:p>
            <a:r>
              <a:rPr lang="en-US" altLang="ja-JP"/>
              <a:t>© 2023 Fujitsu Limited</a:t>
            </a:r>
            <a:endParaRPr kumimoji="1" lang="ja-JP" altLang="en-US"/>
          </a:p>
        </p:txBody>
      </p:sp>
      <p:pic>
        <p:nvPicPr>
          <p:cNvPr id="20" name="図 19">
            <a:extLst>
              <a:ext uri="{FF2B5EF4-FFF2-40B4-BE49-F238E27FC236}">
                <a16:creationId xmlns:a16="http://schemas.microsoft.com/office/drawing/2014/main" id="{8B2F974C-2586-44F6-B521-85BC5FA4904E}"/>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139851" y="1731463"/>
            <a:ext cx="4368000" cy="3394028"/>
          </a:xfrm>
          <a:prstGeom prst="rect">
            <a:avLst/>
          </a:prstGeom>
        </p:spPr>
      </p:pic>
      <p:grpSp>
        <p:nvGrpSpPr>
          <p:cNvPr id="19" name="Group 22" descr="Fujitsu">
            <a:extLst>
              <a:ext uri="{FF2B5EF4-FFF2-40B4-BE49-F238E27FC236}">
                <a16:creationId xmlns:a16="http://schemas.microsoft.com/office/drawing/2014/main" id="{30D807CB-9C19-40CB-9ADA-F5FD76695222}"/>
              </a:ext>
            </a:extLst>
          </p:cNvPr>
          <p:cNvGrpSpPr>
            <a:grpSpLocks noChangeAspect="1"/>
          </p:cNvGrpSpPr>
          <p:nvPr userDrawn="1"/>
        </p:nvGrpSpPr>
        <p:grpSpPr>
          <a:xfrm>
            <a:off x="10587567" y="323745"/>
            <a:ext cx="1291692" cy="629564"/>
            <a:chOff x="8012114" y="249161"/>
            <a:chExt cx="892174" cy="434841"/>
          </a:xfrm>
        </p:grpSpPr>
        <p:sp>
          <p:nvSpPr>
            <p:cNvPr id="21" name="Freeform 34">
              <a:extLst>
                <a:ext uri="{FF2B5EF4-FFF2-40B4-BE49-F238E27FC236}">
                  <a16:creationId xmlns:a16="http://schemas.microsoft.com/office/drawing/2014/main" id="{8877A15F-B670-4519-AB23-C001B82B9FBA}"/>
                </a:ext>
              </a:extLst>
            </p:cNvPr>
            <p:cNvSpPr>
              <a:spLocks/>
            </p:cNvSpPr>
            <p:nvPr userDrawn="1"/>
          </p:nvSpPr>
          <p:spPr bwMode="gray">
            <a:xfrm>
              <a:off x="8307389" y="249161"/>
              <a:ext cx="179387" cy="139657"/>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2" name="Freeform 35">
              <a:extLst>
                <a:ext uri="{FF2B5EF4-FFF2-40B4-BE49-F238E27FC236}">
                  <a16:creationId xmlns:a16="http://schemas.microsoft.com/office/drawing/2014/main" id="{DA8B768A-A97D-490B-93AE-5E275BCA6988}"/>
                </a:ext>
              </a:extLst>
            </p:cNvPr>
            <p:cNvSpPr>
              <a:spLocks/>
            </p:cNvSpPr>
            <p:nvPr userDrawn="1"/>
          </p:nvSpPr>
          <p:spPr bwMode="gray">
            <a:xfrm>
              <a:off x="8012114" y="401514"/>
              <a:ext cx="123825" cy="201551"/>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4" name="Freeform 36">
              <a:extLst>
                <a:ext uri="{FF2B5EF4-FFF2-40B4-BE49-F238E27FC236}">
                  <a16:creationId xmlns:a16="http://schemas.microsoft.com/office/drawing/2014/main" id="{4B37A482-6532-4170-98AF-22DF8FB9C97D}"/>
                </a:ext>
              </a:extLst>
            </p:cNvPr>
            <p:cNvSpPr>
              <a:spLocks/>
            </p:cNvSpPr>
            <p:nvPr userDrawn="1"/>
          </p:nvSpPr>
          <p:spPr bwMode="gray">
            <a:xfrm>
              <a:off x="8305801" y="401514"/>
              <a:ext cx="80962" cy="28248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5" name="Freeform 37">
              <a:extLst>
                <a:ext uri="{FF2B5EF4-FFF2-40B4-BE49-F238E27FC236}">
                  <a16:creationId xmlns:a16="http://schemas.microsoft.com/office/drawing/2014/main" id="{30D79590-2C60-41D2-B7FF-F45AC7FE2B11}"/>
                </a:ext>
              </a:extLst>
            </p:cNvPr>
            <p:cNvSpPr>
              <a:spLocks/>
            </p:cNvSpPr>
            <p:nvPr userDrawn="1"/>
          </p:nvSpPr>
          <p:spPr bwMode="gray">
            <a:xfrm>
              <a:off x="8396289" y="401514"/>
              <a:ext cx="63500" cy="201551"/>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6" name="Freeform 38">
              <a:extLst>
                <a:ext uri="{FF2B5EF4-FFF2-40B4-BE49-F238E27FC236}">
                  <a16:creationId xmlns:a16="http://schemas.microsoft.com/office/drawing/2014/main" id="{0142B91E-6DB6-4543-AD78-EB25DDD078A4}"/>
                </a:ext>
              </a:extLst>
            </p:cNvPr>
            <p:cNvSpPr>
              <a:spLocks/>
            </p:cNvSpPr>
            <p:nvPr userDrawn="1"/>
          </p:nvSpPr>
          <p:spPr bwMode="gray">
            <a:xfrm>
              <a:off x="8459789" y="401514"/>
              <a:ext cx="150812" cy="201551"/>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7" name="Freeform 39">
              <a:extLst>
                <a:ext uri="{FF2B5EF4-FFF2-40B4-BE49-F238E27FC236}">
                  <a16:creationId xmlns:a16="http://schemas.microsoft.com/office/drawing/2014/main" id="{60628E7A-A810-4212-B4B2-7491E343EAE6}"/>
                </a:ext>
              </a:extLst>
            </p:cNvPr>
            <p:cNvSpPr>
              <a:spLocks/>
            </p:cNvSpPr>
            <p:nvPr userDrawn="1"/>
          </p:nvSpPr>
          <p:spPr bwMode="gray">
            <a:xfrm>
              <a:off x="8734426" y="401514"/>
              <a:ext cx="169862" cy="204725"/>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8" name="Freeform 40">
              <a:extLst>
                <a:ext uri="{FF2B5EF4-FFF2-40B4-BE49-F238E27FC236}">
                  <a16:creationId xmlns:a16="http://schemas.microsoft.com/office/drawing/2014/main" id="{FF33B481-F09E-41F9-A16D-ABCE1EFBE5FD}"/>
                </a:ext>
              </a:extLst>
            </p:cNvPr>
            <p:cNvSpPr>
              <a:spLocks/>
            </p:cNvSpPr>
            <p:nvPr userDrawn="1"/>
          </p:nvSpPr>
          <p:spPr bwMode="gray">
            <a:xfrm>
              <a:off x="8142289" y="401514"/>
              <a:ext cx="169862" cy="206312"/>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9" name="Freeform 41">
              <a:extLst>
                <a:ext uri="{FF2B5EF4-FFF2-40B4-BE49-F238E27FC236}">
                  <a16:creationId xmlns:a16="http://schemas.microsoft.com/office/drawing/2014/main" id="{7E5FB21F-1485-49A3-BE1D-880B4556A005}"/>
                </a:ext>
              </a:extLst>
            </p:cNvPr>
            <p:cNvSpPr>
              <a:spLocks/>
            </p:cNvSpPr>
            <p:nvPr userDrawn="1"/>
          </p:nvSpPr>
          <p:spPr bwMode="gray">
            <a:xfrm>
              <a:off x="8604251" y="396753"/>
              <a:ext cx="130175" cy="21107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grpSp>
      <p:sp>
        <p:nvSpPr>
          <p:cNvPr id="30" name="テキスト ボックス 29">
            <a:extLst>
              <a:ext uri="{FF2B5EF4-FFF2-40B4-BE49-F238E27FC236}">
                <a16:creationId xmlns:a16="http://schemas.microsoft.com/office/drawing/2014/main" id="{8613DED7-82D0-49B9-8E63-BB17EBF8CE0D}"/>
              </a:ext>
            </a:extLst>
          </p:cNvPr>
          <p:cNvSpPr txBox="1"/>
          <p:nvPr userDrawn="1"/>
        </p:nvSpPr>
        <p:spPr>
          <a:xfrm>
            <a:off x="172801" y="2678401"/>
            <a:ext cx="4164089" cy="954107"/>
          </a:xfrm>
          <a:prstGeom prst="rect">
            <a:avLst/>
          </a:prstGeom>
          <a:noFill/>
        </p:spPr>
        <p:txBody>
          <a:bodyPr wrap="none" rtlCol="0">
            <a:spAutoFit/>
          </a:bodyPr>
          <a:lstStyle/>
          <a:p>
            <a:r>
              <a:rPr kumimoji="1" lang="en-US" altLang="ja-JP" sz="5600" b="1"/>
              <a:t>Thank you</a:t>
            </a:r>
            <a:endParaRPr kumimoji="1" lang="ja-JP" altLang="en-US" sz="5600" b="1"/>
          </a:p>
        </p:txBody>
      </p:sp>
    </p:spTree>
    <p:extLst>
      <p:ext uri="{BB962C8B-B14F-4D97-AF65-F5344CB8AC3E}">
        <p14:creationId xmlns:p14="http://schemas.microsoft.com/office/powerpoint/2010/main" val="429235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AEEFC-61C3-F064-FF28-517EE9AEA2D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76B7E4-3FAE-18BB-9179-251F63D87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022AF55-08B6-C295-0320-07F997E776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B1E6532-647C-8E72-DCFC-52968EEC3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2B6390-D172-36BD-1337-FBD1153F3AC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D89F00-0BE0-DE80-A439-C390A4C5AE29}"/>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8" name="フッター プレースホルダー 7">
            <a:extLst>
              <a:ext uri="{FF2B5EF4-FFF2-40B4-BE49-F238E27FC236}">
                <a16:creationId xmlns:a16="http://schemas.microsoft.com/office/drawing/2014/main" id="{2C41209F-F603-8047-C3EB-CF2EFC1D509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4C0F245-B074-F24D-FF12-AE291CF62C7E}"/>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131577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800FCB-B16B-2EE2-995C-973654BD93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6A9669-902B-BEC1-41D0-4E426B39B366}"/>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4" name="フッター プレースホルダー 3">
            <a:extLst>
              <a:ext uri="{FF2B5EF4-FFF2-40B4-BE49-F238E27FC236}">
                <a16:creationId xmlns:a16="http://schemas.microsoft.com/office/drawing/2014/main" id="{D6E2909C-0C70-D94C-0858-3B2B298F83B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63280D4-7421-34D2-263D-F1AD96383B61}"/>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95480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A8B3AA-F7AC-2166-913F-CB77616FE185}"/>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3" name="フッター プレースホルダー 2">
            <a:extLst>
              <a:ext uri="{FF2B5EF4-FFF2-40B4-BE49-F238E27FC236}">
                <a16:creationId xmlns:a16="http://schemas.microsoft.com/office/drawing/2014/main" id="{F39DD450-8388-61C4-AB09-099647B1DA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B4D8779-1890-F689-A0AD-331E430A78A5}"/>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246071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153AED-AD59-694D-8DBC-30A6DA646E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EDF130-A03D-1082-1C47-A75921EBF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E533443-4A38-F109-CACB-3D3C52A6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65EACF-99A4-6829-07FB-F7824FA4FCD4}"/>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BF04E82E-CFE9-41C4-E1D8-C87E45CD9C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E38DD2-6A64-9177-3DDB-D6A3B8C6BD5A}"/>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219772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E3A39-582B-EF96-0D65-080762E689C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07D4081-BBDD-4CB3-7858-C61553152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29E829B-EE95-AE27-56AA-24BA40DC2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36B679-9DB0-D4C2-1477-5F0AF2786C7B}"/>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E9A38B37-9A6B-BFED-F414-2D4653C2351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23E076-139F-EDB0-3475-94A4AB85DA10}"/>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12546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8.xml"/><Relationship Id="rId7"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DFA8CE-882B-A2EF-2CC5-B9ED34EE0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857CB5-9CD3-F227-6260-3572443A9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B2C11D-D256-381B-C6F3-3DBA95CAB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5E8C0EEB-2480-475C-1786-6993CD929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C130F4E-B498-E24B-6485-1718B66D8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166050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12000" y="43200"/>
            <a:ext cx="10080000" cy="873600"/>
          </a:xfrm>
          <a:prstGeom prst="rect">
            <a:avLst/>
          </a:prstGeom>
        </p:spPr>
        <p:txBody>
          <a:bodyPr vert="horz" lIns="0" tIns="108000" rIns="0" bIns="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bwMode="gray">
          <a:xfrm>
            <a:off x="307200" y="1267200"/>
            <a:ext cx="11572800" cy="5049600"/>
          </a:xfrm>
          <a:prstGeom prst="rect">
            <a:avLst/>
          </a:prstGeom>
        </p:spPr>
        <p:txBody>
          <a:bodyPr vert="horz" lIns="0" tIns="0" rIns="0" bIns="0" rtlCol="0">
            <a:noAutofit/>
          </a:bodyPr>
          <a:lstStyle/>
          <a:p>
            <a:pPr lvl="0"/>
            <a:r>
              <a:rPr lang="ja-JP" altLang="en-US"/>
              <a:t>マスター テキストの書式設定</a:t>
            </a:r>
          </a:p>
          <a:p>
            <a:pPr lvl="1"/>
            <a:r>
              <a:rPr lang="ja-JP" altLang="en-US"/>
              <a:t>第</a:t>
            </a:r>
            <a:r>
              <a:rPr lang="en-US" altLang="ja-JP"/>
              <a:t>2</a:t>
            </a:r>
            <a:r>
              <a:rPr lang="ja-JP" altLang="en-US"/>
              <a:t> レベル</a:t>
            </a:r>
          </a:p>
          <a:p>
            <a:pPr lvl="2"/>
            <a:r>
              <a:rPr lang="ja-JP" altLang="en-US"/>
              <a:t>第</a:t>
            </a:r>
            <a:r>
              <a:rPr lang="en-US" altLang="ja-JP"/>
              <a:t>3</a:t>
            </a:r>
            <a:r>
              <a:rPr lang="ja-JP" altLang="en-US"/>
              <a:t> レベル</a:t>
            </a:r>
          </a:p>
          <a:p>
            <a:pPr lvl="3"/>
            <a:r>
              <a:rPr lang="ja-JP" altLang="en-US"/>
              <a:t>第</a:t>
            </a:r>
            <a:r>
              <a:rPr lang="en-US" altLang="ja-JP"/>
              <a:t>4</a:t>
            </a:r>
            <a:r>
              <a:rPr lang="ja-JP" altLang="en-US"/>
              <a:t> レベル</a:t>
            </a:r>
          </a:p>
          <a:p>
            <a:pPr lvl="4"/>
            <a:r>
              <a:rPr lang="ja-JP" altLang="en-US"/>
              <a:t>第</a:t>
            </a:r>
            <a:r>
              <a:rPr lang="en-US" altLang="ja-JP"/>
              <a:t>5</a:t>
            </a:r>
            <a:r>
              <a:rPr lang="ja-JP" altLang="en-US"/>
              <a:t> 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tx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11" name="Picture 23" descr="A picture containing icon&#10;&#10;Description automatically generated">
            <a:extLst>
              <a:ext uri="{FF2B5EF4-FFF2-40B4-BE49-F238E27FC236}">
                <a16:creationId xmlns:a16="http://schemas.microsoft.com/office/drawing/2014/main" id="{79151633-17A6-472C-90F8-0E7AB5E54485}"/>
              </a:ext>
            </a:extLst>
          </p:cNvPr>
          <p:cNvPicPr>
            <a:picLocks noChangeAspect="1"/>
          </p:cNvPicPr>
          <p:nvPr userDrawn="1"/>
        </p:nvPicPr>
        <p:blipFill rotWithShape="1">
          <a:blip r:embed="rId9"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182760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94" r:id="rId7"/>
  </p:sldLayoutIdLst>
  <p:hf hdr="0"/>
  <p:txStyles>
    <p:titleStyle>
      <a:lvl1pPr algn="l" defTabSz="914377" rtl="0" eaLnBrk="1" latinLnBrk="0" hangingPunct="1">
        <a:lnSpc>
          <a:spcPct val="90000"/>
        </a:lnSpc>
        <a:spcBef>
          <a:spcPct val="0"/>
        </a:spcBef>
        <a:buNone/>
        <a:defRPr kumimoji="1" sz="3733" b="1" kern="1200">
          <a:solidFill>
            <a:schemeClr val="tx1"/>
          </a:solidFill>
          <a:latin typeface="+mj-lt"/>
          <a:ea typeface="+mj-ea"/>
          <a:cs typeface="+mj-cs"/>
        </a:defRPr>
      </a:lvl1pPr>
    </p:titleStyle>
    <p:bodyStyle>
      <a:lvl1pPr marL="287993" indent="-287993" algn="l" defTabSz="914377" rtl="0" eaLnBrk="1" latinLnBrk="0" hangingPunct="1">
        <a:lnSpc>
          <a:spcPct val="100000"/>
        </a:lnSpc>
        <a:spcBef>
          <a:spcPts val="1000"/>
        </a:spcBef>
        <a:buClr>
          <a:schemeClr val="accent4"/>
        </a:buClr>
        <a:buSzPct val="90000"/>
        <a:buFont typeface="Wingdings" panose="05000000000000000000" pitchFamily="2" charset="2"/>
        <a:buChar char="l"/>
        <a:defRPr kumimoji="1" sz="2933" kern="1200">
          <a:solidFill>
            <a:schemeClr val="tx1"/>
          </a:solidFill>
          <a:latin typeface="+mj-ea"/>
          <a:ea typeface="+mj-ea"/>
          <a:cs typeface="+mn-cs"/>
        </a:defRPr>
      </a:lvl1pPr>
      <a:lvl2pPr marL="685783"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2400" kern="1200">
          <a:solidFill>
            <a:schemeClr val="tx1"/>
          </a:solidFill>
          <a:latin typeface="+mj-ea"/>
          <a:ea typeface="+mj-ea"/>
          <a:cs typeface="+mn-cs"/>
        </a:defRPr>
      </a:lvl2pPr>
      <a:lvl3pPr marL="1142971"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2133" kern="1200">
          <a:solidFill>
            <a:schemeClr val="tx1"/>
          </a:solidFill>
          <a:latin typeface="+mj-ea"/>
          <a:ea typeface="+mj-ea"/>
          <a:cs typeface="+mn-cs"/>
        </a:defRPr>
      </a:lvl3pPr>
      <a:lvl4pPr marL="1600160"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j-ea"/>
          <a:ea typeface="+mj-ea"/>
          <a:cs typeface="+mn-cs"/>
        </a:defRPr>
      </a:lvl4pPr>
      <a:lvl5pPr marL="2057349"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j-ea"/>
          <a:ea typeface="+mj-ea"/>
          <a:cs typeface="+mn-cs"/>
        </a:defRPr>
      </a:lvl5pPr>
      <a:lvl6pPr marL="2514537"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6pPr>
      <a:lvl7pPr marL="2971726"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7pPr>
      <a:lvl8pPr marL="3428914"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8pPr>
      <a:lvl9pPr marL="3886103"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5D3A7B6-9D18-AFDE-FD3F-FD86BDACC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D877BF-52A2-7C0D-1D1C-B46B7949B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F33E5E-91D1-5282-AB40-F30F4396A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44055995-387E-9BEB-7A36-D684B5955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A1DC29A-FC5D-BD21-5561-8252D67B97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5988585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12000" y="43200"/>
            <a:ext cx="10080000" cy="873600"/>
          </a:xfrm>
          <a:prstGeom prst="rect">
            <a:avLst/>
          </a:prstGeom>
        </p:spPr>
        <p:txBody>
          <a:bodyPr vert="horz" lIns="0" tIns="108000" rIns="0" bIns="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bwMode="gray">
          <a:xfrm>
            <a:off x="307200" y="1267200"/>
            <a:ext cx="11572800" cy="5049600"/>
          </a:xfrm>
          <a:prstGeom prst="rect">
            <a:avLst/>
          </a:prstGeom>
        </p:spPr>
        <p:txBody>
          <a:bodyPr vert="horz" lIns="0" tIns="0" rIns="0" bIns="0" rtlCol="0">
            <a:noAutofit/>
          </a:bodyPr>
          <a:lstStyle/>
          <a:p>
            <a:pPr lvl="0"/>
            <a:r>
              <a:rPr lang="ja-JP" altLang="en-US"/>
              <a:t>マスター テキストの書式設定</a:t>
            </a:r>
          </a:p>
          <a:p>
            <a:pPr lvl="1"/>
            <a:r>
              <a:rPr lang="ja-JP" altLang="en-US"/>
              <a:t>第</a:t>
            </a:r>
            <a:r>
              <a:rPr lang="en-US" altLang="ja-JP"/>
              <a:t>2</a:t>
            </a:r>
            <a:r>
              <a:rPr lang="ja-JP" altLang="en-US"/>
              <a:t> レベル</a:t>
            </a:r>
          </a:p>
          <a:p>
            <a:pPr lvl="2"/>
            <a:r>
              <a:rPr lang="ja-JP" altLang="en-US"/>
              <a:t>第</a:t>
            </a:r>
            <a:r>
              <a:rPr lang="en-US" altLang="ja-JP"/>
              <a:t>3</a:t>
            </a:r>
            <a:r>
              <a:rPr lang="ja-JP" altLang="en-US"/>
              <a:t> レベル</a:t>
            </a:r>
          </a:p>
          <a:p>
            <a:pPr lvl="3"/>
            <a:r>
              <a:rPr lang="ja-JP" altLang="en-US"/>
              <a:t>第</a:t>
            </a:r>
            <a:r>
              <a:rPr lang="en-US" altLang="ja-JP"/>
              <a:t>4</a:t>
            </a:r>
            <a:r>
              <a:rPr lang="ja-JP" altLang="en-US"/>
              <a:t> レベル</a:t>
            </a:r>
          </a:p>
          <a:p>
            <a:pPr lvl="4"/>
            <a:r>
              <a:rPr lang="ja-JP" altLang="en-US"/>
              <a:t>第</a:t>
            </a:r>
            <a:r>
              <a:rPr lang="en-US" altLang="ja-JP"/>
              <a:t>5</a:t>
            </a:r>
            <a:r>
              <a:rPr lang="ja-JP" altLang="en-US"/>
              <a:t> 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tx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11" name="Picture 23" descr="A picture containing icon&#10;&#10;Description automatically generated">
            <a:extLst>
              <a:ext uri="{FF2B5EF4-FFF2-40B4-BE49-F238E27FC236}">
                <a16:creationId xmlns:a16="http://schemas.microsoft.com/office/drawing/2014/main" id="{79151633-17A6-472C-90F8-0E7AB5E54485}"/>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12509931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hf hdr="0"/>
  <p:txStyles>
    <p:titleStyle>
      <a:lvl1pPr algn="l" defTabSz="914377" rtl="0" eaLnBrk="1" latinLnBrk="0" hangingPunct="1">
        <a:lnSpc>
          <a:spcPct val="90000"/>
        </a:lnSpc>
        <a:spcBef>
          <a:spcPct val="0"/>
        </a:spcBef>
        <a:buNone/>
        <a:defRPr kumimoji="1" sz="3733" b="1" kern="1200">
          <a:solidFill>
            <a:schemeClr val="tx1"/>
          </a:solidFill>
          <a:latin typeface="+mj-lt"/>
          <a:ea typeface="+mj-ea"/>
          <a:cs typeface="+mj-cs"/>
        </a:defRPr>
      </a:lvl1pPr>
    </p:titleStyle>
    <p:bodyStyle>
      <a:lvl1pPr marL="287993" indent="-287993" algn="l" defTabSz="914377" rtl="0" eaLnBrk="1" latinLnBrk="0" hangingPunct="1">
        <a:lnSpc>
          <a:spcPct val="100000"/>
        </a:lnSpc>
        <a:spcBef>
          <a:spcPts val="1000"/>
        </a:spcBef>
        <a:buClr>
          <a:schemeClr val="accent4"/>
        </a:buClr>
        <a:buSzPct val="90000"/>
        <a:buFont typeface="Wingdings" panose="05000000000000000000" pitchFamily="2" charset="2"/>
        <a:buChar char="l"/>
        <a:defRPr kumimoji="1" sz="2933" kern="1200">
          <a:solidFill>
            <a:schemeClr val="tx1"/>
          </a:solidFill>
          <a:latin typeface="+mj-ea"/>
          <a:ea typeface="+mj-ea"/>
          <a:cs typeface="+mn-cs"/>
        </a:defRPr>
      </a:lvl1pPr>
      <a:lvl2pPr marL="685783"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2400" kern="1200">
          <a:solidFill>
            <a:schemeClr val="tx1"/>
          </a:solidFill>
          <a:latin typeface="+mj-ea"/>
          <a:ea typeface="+mj-ea"/>
          <a:cs typeface="+mn-cs"/>
        </a:defRPr>
      </a:lvl2pPr>
      <a:lvl3pPr marL="1142971"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2133" kern="1200">
          <a:solidFill>
            <a:schemeClr val="tx1"/>
          </a:solidFill>
          <a:latin typeface="+mj-ea"/>
          <a:ea typeface="+mj-ea"/>
          <a:cs typeface="+mn-cs"/>
        </a:defRPr>
      </a:lvl3pPr>
      <a:lvl4pPr marL="1600160"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j-ea"/>
          <a:ea typeface="+mj-ea"/>
          <a:cs typeface="+mn-cs"/>
        </a:defRPr>
      </a:lvl4pPr>
      <a:lvl5pPr marL="2057349"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j-ea"/>
          <a:ea typeface="+mj-ea"/>
          <a:cs typeface="+mn-cs"/>
        </a:defRPr>
      </a:lvl5pPr>
      <a:lvl6pPr marL="2514537"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6pPr>
      <a:lvl7pPr marL="2971726"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7pPr>
      <a:lvl8pPr marL="3428914"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8pPr>
      <a:lvl9pPr marL="3886103"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4A610FE8-4E13-44F5-8261-1F6C83957A07}"/>
              </a:ext>
              <a:ext uri="{C183D7F6-B498-43B3-948B-1728B52AA6E4}">
                <adec:decorative xmlns:adec="http://schemas.microsoft.com/office/drawing/2017/decorative" val="1"/>
              </a:ext>
            </a:extLst>
          </p:cNvPr>
          <p:cNvPicPr>
            <a:picLocks noChangeAspect="1"/>
          </p:cNvPicPr>
          <p:nvPr userDrawn="1"/>
        </p:nvPicPr>
        <p:blipFill rotWithShape="1">
          <a:blip r:embed="rId8" cstate="print">
            <a:extLst>
              <a:ext uri="{28A0092B-C50C-407E-A947-70E740481C1C}">
                <a14:useLocalDpi xmlns:a14="http://schemas.microsoft.com/office/drawing/2010/main"/>
              </a:ext>
            </a:extLst>
          </a:blip>
          <a:srcRect r="283"/>
          <a:stretch/>
        </p:blipFill>
        <p:spPr bwMode="gray">
          <a:xfrm>
            <a:off x="0" y="-5349"/>
            <a:ext cx="12192000" cy="955200"/>
          </a:xfrm>
          <a:prstGeom prst="rect">
            <a:avLst/>
          </a:prstGeom>
        </p:spPr>
      </p:pic>
      <p:sp>
        <p:nvSpPr>
          <p:cNvPr id="20" name="正方形/長方形 3">
            <a:extLst>
              <a:ext uri="{FF2B5EF4-FFF2-40B4-BE49-F238E27FC236}">
                <a16:creationId xmlns:a16="http://schemas.microsoft.com/office/drawing/2014/main" id="{01B82633-049F-4C00-BBD3-E3F88671F94A}"/>
              </a:ext>
            </a:extLst>
          </p:cNvPr>
          <p:cNvSpPr/>
          <p:nvPr userDrawn="1"/>
        </p:nvSpPr>
        <p:spPr bwMode="gray">
          <a:xfrm>
            <a:off x="9062503" y="-2858"/>
            <a:ext cx="3129496" cy="952709"/>
          </a:xfrm>
          <a:prstGeom prst="rect">
            <a:avLst/>
          </a:prstGeom>
          <a:gradFill flip="none" rotWithShape="1">
            <a:gsLst>
              <a:gs pos="0">
                <a:schemeClr val="accent1">
                  <a:alpha val="80000"/>
                </a:schemeClr>
              </a:gs>
              <a:gs pos="100000">
                <a:schemeClr val="accent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a:solidFill>
                <a:schemeClr val="tx1"/>
              </a:solidFill>
            </a:endParaRPr>
          </a:p>
        </p:txBody>
      </p:sp>
      <p:sp>
        <p:nvSpPr>
          <p:cNvPr id="2" name="Title Placeholder 1">
            <a:extLst>
              <a:ext uri="{C183D7F6-B498-43B3-948B-1728B52AA6E4}">
                <adec:decorative xmlns:adec="http://schemas.microsoft.com/office/drawing/2017/decorative" val="0"/>
              </a:ext>
            </a:extLst>
          </p:cNvPr>
          <p:cNvSpPr>
            <a:spLocks noGrp="1"/>
          </p:cNvSpPr>
          <p:nvPr>
            <p:ph type="title"/>
          </p:nvPr>
        </p:nvSpPr>
        <p:spPr bwMode="gray">
          <a:xfrm>
            <a:off x="312000" y="43200"/>
            <a:ext cx="10320000" cy="873600"/>
          </a:xfrm>
          <a:prstGeom prst="rect">
            <a:avLst/>
          </a:prstGeom>
        </p:spPr>
        <p:txBody>
          <a:bodyPr vert="horz" lIns="0" tIns="108000" rIns="0" bIns="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bwMode="gray">
          <a:xfrm>
            <a:off x="307200" y="1267200"/>
            <a:ext cx="11572800" cy="5049600"/>
          </a:xfrm>
          <a:prstGeom prst="rect">
            <a:avLst/>
          </a:prstGeom>
        </p:spPr>
        <p:txBody>
          <a:bodyPr vert="horz" lIns="0" tIns="0" rIns="0" bIns="0" rtlCol="0">
            <a:normAutofit/>
          </a:bodyPr>
          <a:lstStyle/>
          <a:p>
            <a:pPr lvl="0"/>
            <a:r>
              <a:rPr lang="ja-JP" altLang="en-US"/>
              <a:t>マスター テキストの書式設定</a:t>
            </a:r>
          </a:p>
          <a:p>
            <a:pPr lvl="1"/>
            <a:r>
              <a:rPr lang="ja-JP" altLang="en-US"/>
              <a:t>第</a:t>
            </a:r>
            <a:r>
              <a:rPr lang="en-US" altLang="ja-JP"/>
              <a:t>2</a:t>
            </a:r>
            <a:r>
              <a:rPr lang="ja-JP" altLang="en-US"/>
              <a:t> レベル</a:t>
            </a:r>
          </a:p>
          <a:p>
            <a:pPr lvl="2"/>
            <a:r>
              <a:rPr lang="ja-JP" altLang="en-US"/>
              <a:t>第</a:t>
            </a:r>
            <a:r>
              <a:rPr lang="en-US" altLang="ja-JP"/>
              <a:t>3</a:t>
            </a:r>
            <a:r>
              <a:rPr lang="ja-JP" altLang="en-US"/>
              <a:t> レベル</a:t>
            </a:r>
          </a:p>
          <a:p>
            <a:pPr lvl="3"/>
            <a:r>
              <a:rPr lang="ja-JP" altLang="en-US"/>
              <a:t>第</a:t>
            </a:r>
            <a:r>
              <a:rPr lang="en-US" altLang="ja-JP"/>
              <a:t>4</a:t>
            </a:r>
            <a:r>
              <a:rPr lang="ja-JP" altLang="en-US"/>
              <a:t> レベル</a:t>
            </a:r>
          </a:p>
          <a:p>
            <a:pPr lvl="4"/>
            <a:r>
              <a:rPr lang="ja-JP" altLang="en-US"/>
              <a:t>第</a:t>
            </a:r>
            <a:r>
              <a:rPr lang="en-US" altLang="ja-JP"/>
              <a:t>5</a:t>
            </a:r>
            <a:r>
              <a:rPr lang="ja-JP" altLang="en-US"/>
              <a:t> 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grpSp>
        <p:nvGrpSpPr>
          <p:cNvPr id="24" name="Group 27" descr="Fujitsu">
            <a:extLst>
              <a:ext uri="{FF2B5EF4-FFF2-40B4-BE49-F238E27FC236}">
                <a16:creationId xmlns:a16="http://schemas.microsoft.com/office/drawing/2014/main" id="{A07104EE-4D01-46CC-8925-8219D485EA0D}"/>
              </a:ext>
            </a:extLst>
          </p:cNvPr>
          <p:cNvGrpSpPr/>
          <p:nvPr userDrawn="1"/>
        </p:nvGrpSpPr>
        <p:grpSpPr bwMode="gray">
          <a:xfrm>
            <a:off x="10892366" y="241188"/>
            <a:ext cx="988484" cy="481781"/>
            <a:chOff x="8012114" y="249161"/>
            <a:chExt cx="892174" cy="434841"/>
          </a:xfrm>
        </p:grpSpPr>
        <p:sp>
          <p:nvSpPr>
            <p:cNvPr id="25" name="Freeform 34">
              <a:extLst>
                <a:ext uri="{FF2B5EF4-FFF2-40B4-BE49-F238E27FC236}">
                  <a16:creationId xmlns:a16="http://schemas.microsoft.com/office/drawing/2014/main" id="{DC306A35-3AAE-46F0-AAF9-46A388793D3D}"/>
                </a:ext>
              </a:extLst>
            </p:cNvPr>
            <p:cNvSpPr>
              <a:spLocks/>
            </p:cNvSpPr>
            <p:nvPr userDrawn="1"/>
          </p:nvSpPr>
          <p:spPr bwMode="gray">
            <a:xfrm>
              <a:off x="8307389" y="249161"/>
              <a:ext cx="179387" cy="139657"/>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6" name="Freeform 35">
              <a:extLst>
                <a:ext uri="{FF2B5EF4-FFF2-40B4-BE49-F238E27FC236}">
                  <a16:creationId xmlns:a16="http://schemas.microsoft.com/office/drawing/2014/main" id="{11903FFF-471E-47B8-935B-CD39B18D8F95}"/>
                </a:ext>
              </a:extLst>
            </p:cNvPr>
            <p:cNvSpPr>
              <a:spLocks/>
            </p:cNvSpPr>
            <p:nvPr userDrawn="1"/>
          </p:nvSpPr>
          <p:spPr bwMode="gray">
            <a:xfrm>
              <a:off x="8012114" y="401514"/>
              <a:ext cx="123825" cy="201551"/>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7" name="Freeform 36">
              <a:extLst>
                <a:ext uri="{FF2B5EF4-FFF2-40B4-BE49-F238E27FC236}">
                  <a16:creationId xmlns:a16="http://schemas.microsoft.com/office/drawing/2014/main" id="{671BE6C8-767D-4D59-881D-429EB92BA14C}"/>
                </a:ext>
              </a:extLst>
            </p:cNvPr>
            <p:cNvSpPr>
              <a:spLocks/>
            </p:cNvSpPr>
            <p:nvPr userDrawn="1"/>
          </p:nvSpPr>
          <p:spPr bwMode="gray">
            <a:xfrm>
              <a:off x="8305801" y="401514"/>
              <a:ext cx="80962" cy="28248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8" name="Freeform 37">
              <a:extLst>
                <a:ext uri="{FF2B5EF4-FFF2-40B4-BE49-F238E27FC236}">
                  <a16:creationId xmlns:a16="http://schemas.microsoft.com/office/drawing/2014/main" id="{D18DC024-7E92-4916-AAE6-1F645CDFB687}"/>
                </a:ext>
              </a:extLst>
            </p:cNvPr>
            <p:cNvSpPr>
              <a:spLocks/>
            </p:cNvSpPr>
            <p:nvPr userDrawn="1"/>
          </p:nvSpPr>
          <p:spPr bwMode="gray">
            <a:xfrm>
              <a:off x="8396289" y="401514"/>
              <a:ext cx="63500" cy="201551"/>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9" name="Freeform 38">
              <a:extLst>
                <a:ext uri="{FF2B5EF4-FFF2-40B4-BE49-F238E27FC236}">
                  <a16:creationId xmlns:a16="http://schemas.microsoft.com/office/drawing/2014/main" id="{B7CF43AA-546E-4C2B-933E-7F30C4469D14}"/>
                </a:ext>
              </a:extLst>
            </p:cNvPr>
            <p:cNvSpPr>
              <a:spLocks/>
            </p:cNvSpPr>
            <p:nvPr userDrawn="1"/>
          </p:nvSpPr>
          <p:spPr bwMode="gray">
            <a:xfrm>
              <a:off x="8459789" y="401514"/>
              <a:ext cx="150812" cy="201551"/>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0" name="Freeform 39">
              <a:extLst>
                <a:ext uri="{FF2B5EF4-FFF2-40B4-BE49-F238E27FC236}">
                  <a16:creationId xmlns:a16="http://schemas.microsoft.com/office/drawing/2014/main" id="{FF1F7038-0943-4E45-AF4F-011183ACAE79}"/>
                </a:ext>
              </a:extLst>
            </p:cNvPr>
            <p:cNvSpPr>
              <a:spLocks/>
            </p:cNvSpPr>
            <p:nvPr userDrawn="1"/>
          </p:nvSpPr>
          <p:spPr bwMode="gray">
            <a:xfrm>
              <a:off x="8734426" y="401514"/>
              <a:ext cx="169862" cy="204725"/>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1" name="Freeform 40">
              <a:extLst>
                <a:ext uri="{FF2B5EF4-FFF2-40B4-BE49-F238E27FC236}">
                  <a16:creationId xmlns:a16="http://schemas.microsoft.com/office/drawing/2014/main" id="{1D5D1B76-1664-428D-9E03-BB04B259513E}"/>
                </a:ext>
              </a:extLst>
            </p:cNvPr>
            <p:cNvSpPr>
              <a:spLocks/>
            </p:cNvSpPr>
            <p:nvPr userDrawn="1"/>
          </p:nvSpPr>
          <p:spPr bwMode="gray">
            <a:xfrm>
              <a:off x="8142289" y="401514"/>
              <a:ext cx="169862" cy="206312"/>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2" name="Freeform 41">
              <a:extLst>
                <a:ext uri="{FF2B5EF4-FFF2-40B4-BE49-F238E27FC236}">
                  <a16:creationId xmlns:a16="http://schemas.microsoft.com/office/drawing/2014/main" id="{CABF1A31-A3C1-40C7-B3A4-04BCF3CB3D37}"/>
                </a:ext>
              </a:extLst>
            </p:cNvPr>
            <p:cNvSpPr>
              <a:spLocks/>
            </p:cNvSpPr>
            <p:nvPr userDrawn="1"/>
          </p:nvSpPr>
          <p:spPr bwMode="gray">
            <a:xfrm>
              <a:off x="8604251" y="396753"/>
              <a:ext cx="130175" cy="21107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grpSp>
      <p:sp>
        <p:nvSpPr>
          <p:cNvPr id="5" name="Footer Placeholder 4"/>
          <p:cNvSpPr>
            <a:spLocks noGrp="1"/>
          </p:cNvSpPr>
          <p:nvPr>
            <p:ph type="ftr" sz="quarter" idx="3"/>
          </p:nvPr>
        </p:nvSpPr>
        <p:spPr bwMode="gray">
          <a:xfrm>
            <a:off x="10344000" y="6518400"/>
            <a:ext cx="1540800" cy="144000"/>
          </a:xfrm>
          <a:prstGeom prst="rect">
            <a:avLst/>
          </a:prstGeom>
        </p:spPr>
        <p:txBody>
          <a:bodyPr vert="horz" wrap="none" lIns="0" tIns="0" rIns="0" bIns="0" rtlCol="0" anchor="ctr"/>
          <a:lstStyle>
            <a:lvl1pPr algn="r">
              <a:defRPr sz="933">
                <a:solidFill>
                  <a:schemeClr val="tx1"/>
                </a:solidFill>
                <a:latin typeface="Arial" panose="020B0604020202020204" pitchFamily="34" charset="0"/>
                <a:ea typeface="Meiryo UI" panose="020B0604030504040204" pitchFamily="50" charset="-128"/>
                <a:cs typeface="Arial" panose="020B0604020202020204" pitchFamily="34" charset="0"/>
                <a:sym typeface="Arial" panose="020B0604020202020204" pitchFamily="34" charset="0"/>
              </a:defRPr>
            </a:lvl1pPr>
          </a:lstStyle>
          <a:p>
            <a:r>
              <a:rPr lang="en-US" altLang="ja-JP"/>
              <a:t>© 2023 Fujitsu Limited</a:t>
            </a:r>
            <a:endParaRPr lang="de-DE" altLang="ja-JP"/>
          </a:p>
        </p:txBody>
      </p:sp>
      <p:sp>
        <p:nvSpPr>
          <p:cNvPr id="17" name="Slide Number Placeholder 5">
            <a:extLst>
              <a:ext uri="{FF2B5EF4-FFF2-40B4-BE49-F238E27FC236}">
                <a16:creationId xmlns:a16="http://schemas.microsoft.com/office/drawing/2014/main" id="{77DC5FBD-BA73-4475-A498-FD167F60DD8B}"/>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tx1"/>
                </a:solidFill>
                <a:latin typeface="Meiryo UI" panose="020B0604030504040204" pitchFamily="50" charset="-128"/>
                <a:ea typeface="Meiryo UI" panose="020B0604030504040204" pitchFamily="50" charset="-128"/>
                <a:cs typeface="Arial" panose="020B0604020202020204" pitchFamily="34" charset="0"/>
                <a:sym typeface="Meiryo UI" panose="020B0604030504040204" pitchFamily="50" charset="-128"/>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90901568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377" rtl="0" eaLnBrk="1" latinLnBrk="0" hangingPunct="1">
        <a:lnSpc>
          <a:spcPct val="90000"/>
        </a:lnSpc>
        <a:spcBef>
          <a:spcPct val="0"/>
        </a:spcBef>
        <a:buNone/>
        <a:defRPr kumimoji="1" sz="3733" b="1" kern="1200">
          <a:solidFill>
            <a:schemeClr val="bg1"/>
          </a:solidFill>
          <a:latin typeface="+mj-lt"/>
          <a:ea typeface="+mj-ea"/>
          <a:cs typeface="+mj-cs"/>
        </a:defRPr>
      </a:lvl1pPr>
    </p:titleStyle>
    <p:bodyStyle>
      <a:lvl1pPr marL="228594" indent="-287993" algn="l" defTabSz="914377" rtl="0" eaLnBrk="1" latinLnBrk="0" hangingPunct="1">
        <a:lnSpc>
          <a:spcPct val="90000"/>
        </a:lnSpc>
        <a:spcBef>
          <a:spcPts val="1000"/>
        </a:spcBef>
        <a:buClr>
          <a:schemeClr val="accent1"/>
        </a:buClr>
        <a:buSzPct val="130000"/>
        <a:buFont typeface="Tahoma" panose="020B0604030504040204" pitchFamily="34" charset="0"/>
        <a:buChar char="○"/>
        <a:defRPr kumimoji="1" sz="2933" kern="1200">
          <a:solidFill>
            <a:schemeClr val="tx1"/>
          </a:solidFill>
          <a:latin typeface="+mj-ea"/>
          <a:ea typeface="+mj-ea"/>
          <a:cs typeface="+mn-cs"/>
        </a:defRPr>
      </a:lvl1pPr>
      <a:lvl2pPr marL="685783" indent="-228594" algn="l" defTabSz="914377" rtl="0" eaLnBrk="1" latinLnBrk="0" hangingPunct="1">
        <a:lnSpc>
          <a:spcPct val="90000"/>
        </a:lnSpc>
        <a:spcBef>
          <a:spcPts val="500"/>
        </a:spcBef>
        <a:buClr>
          <a:schemeClr val="accent2"/>
        </a:buClr>
        <a:buSzPct val="130000"/>
        <a:buFont typeface="Tahoma" panose="020B0604030504040204" pitchFamily="34" charset="0"/>
        <a:buChar char="○"/>
        <a:defRPr kumimoji="1" sz="2400" kern="1200">
          <a:solidFill>
            <a:schemeClr val="tx1"/>
          </a:solidFill>
          <a:latin typeface="+mj-ea"/>
          <a:ea typeface="+mj-ea"/>
          <a:cs typeface="+mn-cs"/>
        </a:defRPr>
      </a:lvl2pPr>
      <a:lvl3pPr marL="1142971" indent="-228594" algn="l" defTabSz="914377" rtl="0" eaLnBrk="1" latinLnBrk="0" hangingPunct="1">
        <a:lnSpc>
          <a:spcPct val="90000"/>
        </a:lnSpc>
        <a:spcBef>
          <a:spcPts val="500"/>
        </a:spcBef>
        <a:buClr>
          <a:schemeClr val="tx1">
            <a:lumMod val="50000"/>
            <a:lumOff val="50000"/>
          </a:schemeClr>
        </a:buClr>
        <a:buSzPct val="130000"/>
        <a:buFont typeface="Tahoma" panose="020B0604030504040204" pitchFamily="34" charset="0"/>
        <a:buChar char="○"/>
        <a:defRPr kumimoji="1" sz="2133" kern="1200">
          <a:solidFill>
            <a:schemeClr val="tx1"/>
          </a:solidFill>
          <a:latin typeface="+mj-ea"/>
          <a:ea typeface="+mj-ea"/>
          <a:cs typeface="+mn-cs"/>
        </a:defRPr>
      </a:lvl3pPr>
      <a:lvl4pPr marL="1600160" indent="-228594" algn="l" defTabSz="914377" rtl="0" eaLnBrk="1" latinLnBrk="0" hangingPunct="1">
        <a:lnSpc>
          <a:spcPct val="90000"/>
        </a:lnSpc>
        <a:spcBef>
          <a:spcPts val="500"/>
        </a:spcBef>
        <a:buClr>
          <a:schemeClr val="bg1">
            <a:lumMod val="50000"/>
          </a:schemeClr>
        </a:buClr>
        <a:buSzPct val="130000"/>
        <a:buFont typeface="Arial" panose="020B0604020202020204" pitchFamily="34" charset="0"/>
        <a:buChar char="●"/>
        <a:defRPr kumimoji="1" sz="1867" kern="1200">
          <a:solidFill>
            <a:schemeClr val="tx1"/>
          </a:solidFill>
          <a:latin typeface="+mj-ea"/>
          <a:ea typeface="+mj-ea"/>
          <a:cs typeface="+mn-cs"/>
        </a:defRPr>
      </a:lvl4pPr>
      <a:lvl5pPr marL="2057349"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j-ea"/>
          <a:ea typeface="+mj-ea"/>
          <a:cs typeface="+mn-cs"/>
        </a:defRPr>
      </a:lvl5pPr>
      <a:lvl6pPr marL="2514537"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hyperlink" Target="https://hydrogen-and-health.com/hydrogen-product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nedo.go.jp/activities/ZZJP_100115.html"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archimatetool.com/downloa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CEUR-WS.org/Vol-3158/paper7.pdf" TargetMode="External"/><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5.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5.xml"/><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22313-31D4-E553-B77C-45BD962F4969}"/>
              </a:ext>
            </a:extLst>
          </p:cNvPr>
          <p:cNvSpPr>
            <a:spLocks noGrp="1"/>
          </p:cNvSpPr>
          <p:nvPr>
            <p:ph type="title"/>
          </p:nvPr>
        </p:nvSpPr>
        <p:spPr>
          <a:xfrm>
            <a:off x="254377" y="351123"/>
            <a:ext cx="7216108" cy="842479"/>
          </a:xfrm>
        </p:spPr>
        <p:txBody>
          <a:bodyPr>
            <a:noAutofit/>
          </a:bodyPr>
          <a:lstStyle/>
          <a:p>
            <a:r>
              <a:rPr lang="ja-JP" altLang="en-US" sz="2400"/>
              <a:t>アーキテクチャのイメージ</a:t>
            </a:r>
            <a:br>
              <a:rPr kumimoji="1" lang="en-US" altLang="ja-JP" sz="2400"/>
            </a:br>
            <a:r>
              <a:rPr kumimoji="1" lang="ja-JP" altLang="en-US" sz="2400"/>
              <a:t>・サンプルとして記載</a:t>
            </a:r>
            <a:br>
              <a:rPr kumimoji="1" lang="en-US" altLang="ja-JP" sz="2400"/>
            </a:br>
            <a:r>
              <a:rPr kumimoji="1" lang="ja-JP" altLang="en-US" sz="2400"/>
              <a:t>・モデルによって記載内容は変わる。</a:t>
            </a:r>
          </a:p>
        </p:txBody>
      </p:sp>
      <p:sp>
        <p:nvSpPr>
          <p:cNvPr id="68" name="直方体 67">
            <a:extLst>
              <a:ext uri="{FF2B5EF4-FFF2-40B4-BE49-F238E27FC236}">
                <a16:creationId xmlns:a16="http://schemas.microsoft.com/office/drawing/2014/main" id="{38F51D1A-DE0C-ACDF-A857-9BF9FD7A9D81}"/>
              </a:ext>
            </a:extLst>
          </p:cNvPr>
          <p:cNvSpPr/>
          <p:nvPr/>
        </p:nvSpPr>
        <p:spPr>
          <a:xfrm>
            <a:off x="6321034" y="5064104"/>
            <a:ext cx="2665741" cy="821362"/>
          </a:xfrm>
          <a:prstGeom prst="cube">
            <a:avLst>
              <a:gd name="adj" fmla="val 71457"/>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Equipments</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9" name="直方体 68">
            <a:extLst>
              <a:ext uri="{FF2B5EF4-FFF2-40B4-BE49-F238E27FC236}">
                <a16:creationId xmlns:a16="http://schemas.microsoft.com/office/drawing/2014/main" id="{70E6866E-5A46-A34C-0E83-6512144D26B6}"/>
              </a:ext>
            </a:extLst>
          </p:cNvPr>
          <p:cNvSpPr/>
          <p:nvPr/>
        </p:nvSpPr>
        <p:spPr>
          <a:xfrm>
            <a:off x="6321034" y="4623742"/>
            <a:ext cx="2665741" cy="821362"/>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システム</a:t>
            </a:r>
          </a:p>
        </p:txBody>
      </p:sp>
      <p:sp>
        <p:nvSpPr>
          <p:cNvPr id="70" name="直方体 69">
            <a:extLst>
              <a:ext uri="{FF2B5EF4-FFF2-40B4-BE49-F238E27FC236}">
                <a16:creationId xmlns:a16="http://schemas.microsoft.com/office/drawing/2014/main" id="{CB5B545B-E5AB-8E43-6803-4C835258047E}"/>
              </a:ext>
            </a:extLst>
          </p:cNvPr>
          <p:cNvSpPr/>
          <p:nvPr/>
        </p:nvSpPr>
        <p:spPr>
          <a:xfrm>
            <a:off x="6701239" y="4552617"/>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71" name="直方体 70">
            <a:extLst>
              <a:ext uri="{FF2B5EF4-FFF2-40B4-BE49-F238E27FC236}">
                <a16:creationId xmlns:a16="http://schemas.microsoft.com/office/drawing/2014/main" id="{769A97E9-6FF3-F851-323E-BA24D88C1284}"/>
              </a:ext>
            </a:extLst>
          </p:cNvPr>
          <p:cNvSpPr/>
          <p:nvPr/>
        </p:nvSpPr>
        <p:spPr>
          <a:xfrm>
            <a:off x="7348816" y="4552617"/>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72" name="矢印: 上カーブ 71">
            <a:extLst>
              <a:ext uri="{FF2B5EF4-FFF2-40B4-BE49-F238E27FC236}">
                <a16:creationId xmlns:a16="http://schemas.microsoft.com/office/drawing/2014/main" id="{E3E15000-35E7-6673-C0C6-DF09BB878D6B}"/>
              </a:ext>
            </a:extLst>
          </p:cNvPr>
          <p:cNvSpPr/>
          <p:nvPr/>
        </p:nvSpPr>
        <p:spPr>
          <a:xfrm>
            <a:off x="6556069" y="5161019"/>
            <a:ext cx="422322" cy="521194"/>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73" name="矢印: 上カーブ 72">
            <a:extLst>
              <a:ext uri="{FF2B5EF4-FFF2-40B4-BE49-F238E27FC236}">
                <a16:creationId xmlns:a16="http://schemas.microsoft.com/office/drawing/2014/main" id="{6BCF3099-C687-5530-6C1F-CDD527BCD9F8}"/>
              </a:ext>
            </a:extLst>
          </p:cNvPr>
          <p:cNvSpPr/>
          <p:nvPr/>
        </p:nvSpPr>
        <p:spPr>
          <a:xfrm>
            <a:off x="7750306" y="5133415"/>
            <a:ext cx="422322" cy="568171"/>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74" name="直方体 73">
            <a:extLst>
              <a:ext uri="{FF2B5EF4-FFF2-40B4-BE49-F238E27FC236}">
                <a16:creationId xmlns:a16="http://schemas.microsoft.com/office/drawing/2014/main" id="{7C928597-F2CC-551C-E900-11139F70A1EE}"/>
              </a:ext>
            </a:extLst>
          </p:cNvPr>
          <p:cNvSpPr/>
          <p:nvPr/>
        </p:nvSpPr>
        <p:spPr>
          <a:xfrm>
            <a:off x="7996393" y="4552617"/>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DC6CB54B-0415-5E0A-D238-9E943BA72B21}"/>
              </a:ext>
            </a:extLst>
          </p:cNvPr>
          <p:cNvSpPr txBox="1"/>
          <p:nvPr/>
        </p:nvSpPr>
        <p:spPr>
          <a:xfrm>
            <a:off x="6203937" y="4281729"/>
            <a:ext cx="1538041"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Physical C</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9" name="直方体 58">
            <a:extLst>
              <a:ext uri="{FF2B5EF4-FFF2-40B4-BE49-F238E27FC236}">
                <a16:creationId xmlns:a16="http://schemas.microsoft.com/office/drawing/2014/main" id="{42F90702-B3F4-0BF0-A8B3-5DF9220AADD3}"/>
              </a:ext>
            </a:extLst>
          </p:cNvPr>
          <p:cNvSpPr/>
          <p:nvPr/>
        </p:nvSpPr>
        <p:spPr>
          <a:xfrm>
            <a:off x="9264041" y="5062846"/>
            <a:ext cx="2665741" cy="821362"/>
          </a:xfrm>
          <a:prstGeom prst="cube">
            <a:avLst>
              <a:gd name="adj" fmla="val 71457"/>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Equipments</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0" name="直方体 59">
            <a:extLst>
              <a:ext uri="{FF2B5EF4-FFF2-40B4-BE49-F238E27FC236}">
                <a16:creationId xmlns:a16="http://schemas.microsoft.com/office/drawing/2014/main" id="{E0F1632D-A57C-45CF-CCE3-38315E08BF4F}"/>
              </a:ext>
            </a:extLst>
          </p:cNvPr>
          <p:cNvSpPr/>
          <p:nvPr/>
        </p:nvSpPr>
        <p:spPr>
          <a:xfrm>
            <a:off x="9264041" y="4622484"/>
            <a:ext cx="2665741" cy="821362"/>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システム</a:t>
            </a:r>
          </a:p>
        </p:txBody>
      </p:sp>
      <p:sp>
        <p:nvSpPr>
          <p:cNvPr id="61" name="直方体 60">
            <a:extLst>
              <a:ext uri="{FF2B5EF4-FFF2-40B4-BE49-F238E27FC236}">
                <a16:creationId xmlns:a16="http://schemas.microsoft.com/office/drawing/2014/main" id="{1A11A3CD-D0A5-8713-DDBC-74BE315D8002}"/>
              </a:ext>
            </a:extLst>
          </p:cNvPr>
          <p:cNvSpPr/>
          <p:nvPr/>
        </p:nvSpPr>
        <p:spPr>
          <a:xfrm>
            <a:off x="9644246" y="4551359"/>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2" name="直方体 61">
            <a:extLst>
              <a:ext uri="{FF2B5EF4-FFF2-40B4-BE49-F238E27FC236}">
                <a16:creationId xmlns:a16="http://schemas.microsoft.com/office/drawing/2014/main" id="{6CAF3C61-CD09-D123-9958-B8F7A0310B98}"/>
              </a:ext>
            </a:extLst>
          </p:cNvPr>
          <p:cNvSpPr/>
          <p:nvPr/>
        </p:nvSpPr>
        <p:spPr>
          <a:xfrm>
            <a:off x="10291823" y="4551359"/>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3" name="矢印: 上カーブ 62">
            <a:extLst>
              <a:ext uri="{FF2B5EF4-FFF2-40B4-BE49-F238E27FC236}">
                <a16:creationId xmlns:a16="http://schemas.microsoft.com/office/drawing/2014/main" id="{33048442-6050-9DB0-A9EB-2D7E1CC8DF34}"/>
              </a:ext>
            </a:extLst>
          </p:cNvPr>
          <p:cNvSpPr/>
          <p:nvPr/>
        </p:nvSpPr>
        <p:spPr>
          <a:xfrm>
            <a:off x="9499076" y="5159760"/>
            <a:ext cx="422322" cy="513245"/>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4" name="矢印: 上カーブ 63">
            <a:extLst>
              <a:ext uri="{FF2B5EF4-FFF2-40B4-BE49-F238E27FC236}">
                <a16:creationId xmlns:a16="http://schemas.microsoft.com/office/drawing/2014/main" id="{7C327A89-D1F5-21D5-F315-8541CBA74174}"/>
              </a:ext>
            </a:extLst>
          </p:cNvPr>
          <p:cNvSpPr/>
          <p:nvPr/>
        </p:nvSpPr>
        <p:spPr>
          <a:xfrm>
            <a:off x="10693313" y="5132158"/>
            <a:ext cx="422322" cy="540848"/>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5" name="直方体 64">
            <a:extLst>
              <a:ext uri="{FF2B5EF4-FFF2-40B4-BE49-F238E27FC236}">
                <a16:creationId xmlns:a16="http://schemas.microsoft.com/office/drawing/2014/main" id="{C1E5EF44-DA3F-979C-F06C-CE62E0B4AE01}"/>
              </a:ext>
            </a:extLst>
          </p:cNvPr>
          <p:cNvSpPr/>
          <p:nvPr/>
        </p:nvSpPr>
        <p:spPr>
          <a:xfrm>
            <a:off x="10939400" y="4551359"/>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58" name="テキスト ボックス 57">
            <a:extLst>
              <a:ext uri="{FF2B5EF4-FFF2-40B4-BE49-F238E27FC236}">
                <a16:creationId xmlns:a16="http://schemas.microsoft.com/office/drawing/2014/main" id="{FAA4EB22-076D-A737-D8BE-6F69339F45DB}"/>
              </a:ext>
            </a:extLst>
          </p:cNvPr>
          <p:cNvSpPr txBox="1"/>
          <p:nvPr/>
        </p:nvSpPr>
        <p:spPr>
          <a:xfrm>
            <a:off x="9229718" y="4255299"/>
            <a:ext cx="1538041"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Physical D</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3" name="直方体 52">
            <a:extLst>
              <a:ext uri="{FF2B5EF4-FFF2-40B4-BE49-F238E27FC236}">
                <a16:creationId xmlns:a16="http://schemas.microsoft.com/office/drawing/2014/main" id="{B00307BC-8DC4-803E-A608-A0860D4C3E9C}"/>
              </a:ext>
            </a:extLst>
          </p:cNvPr>
          <p:cNvSpPr/>
          <p:nvPr/>
        </p:nvSpPr>
        <p:spPr>
          <a:xfrm>
            <a:off x="7966020" y="2803189"/>
            <a:ext cx="2693747" cy="978640"/>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a:t>
            </a:r>
            <a:r>
              <a:rPr kumimoji="1" lang="en-US" altLang="ja-JP"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PF(Platform)</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4" name="直方体 53">
            <a:extLst>
              <a:ext uri="{FF2B5EF4-FFF2-40B4-BE49-F238E27FC236}">
                <a16:creationId xmlns:a16="http://schemas.microsoft.com/office/drawing/2014/main" id="{907F3128-B60F-02B6-A6A8-BFD73DCA08E8}"/>
              </a:ext>
            </a:extLst>
          </p:cNvPr>
          <p:cNvSpPr/>
          <p:nvPr/>
        </p:nvSpPr>
        <p:spPr>
          <a:xfrm>
            <a:off x="8163053" y="2777674"/>
            <a:ext cx="696647" cy="574064"/>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5" name="直方体 54">
            <a:extLst>
              <a:ext uri="{FF2B5EF4-FFF2-40B4-BE49-F238E27FC236}">
                <a16:creationId xmlns:a16="http://schemas.microsoft.com/office/drawing/2014/main" id="{21470F92-D387-823D-66C3-89F1488F9D25}"/>
              </a:ext>
            </a:extLst>
          </p:cNvPr>
          <p:cNvSpPr/>
          <p:nvPr/>
        </p:nvSpPr>
        <p:spPr>
          <a:xfrm>
            <a:off x="8859699" y="2777674"/>
            <a:ext cx="734397" cy="574064"/>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6" name="テキスト ボックス 55">
            <a:extLst>
              <a:ext uri="{FF2B5EF4-FFF2-40B4-BE49-F238E27FC236}">
                <a16:creationId xmlns:a16="http://schemas.microsoft.com/office/drawing/2014/main" id="{D57A8C2F-AE88-2806-3B5A-F669F7B0D40D}"/>
              </a:ext>
            </a:extLst>
          </p:cNvPr>
          <p:cNvSpPr txBox="1"/>
          <p:nvPr/>
        </p:nvSpPr>
        <p:spPr>
          <a:xfrm>
            <a:off x="9982200" y="2442252"/>
            <a:ext cx="1538041"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Cyber </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B</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5" name="正方形/長方形 74">
            <a:extLst>
              <a:ext uri="{FF2B5EF4-FFF2-40B4-BE49-F238E27FC236}">
                <a16:creationId xmlns:a16="http://schemas.microsoft.com/office/drawing/2014/main" id="{17BD5EEB-F3F9-2F4C-0593-572C41F70DB6}"/>
              </a:ext>
            </a:extLst>
          </p:cNvPr>
          <p:cNvSpPr/>
          <p:nvPr/>
        </p:nvSpPr>
        <p:spPr>
          <a:xfrm>
            <a:off x="6164461" y="2474226"/>
            <a:ext cx="5819294" cy="4184818"/>
          </a:xfrm>
          <a:prstGeom prst="rect">
            <a:avLst/>
          </a:prstGeom>
          <a:noFill/>
          <a:ln w="9525">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6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6" name="テキスト ボックス 75">
            <a:extLst>
              <a:ext uri="{FF2B5EF4-FFF2-40B4-BE49-F238E27FC236}">
                <a16:creationId xmlns:a16="http://schemas.microsoft.com/office/drawing/2014/main" id="{FF29B464-289A-7E1D-CDBC-C8A2DFA30093}"/>
              </a:ext>
            </a:extLst>
          </p:cNvPr>
          <p:cNvSpPr txBox="1"/>
          <p:nvPr/>
        </p:nvSpPr>
        <p:spPr>
          <a:xfrm>
            <a:off x="6264293" y="2437954"/>
            <a:ext cx="113751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業種</a:t>
            </a:r>
            <a:r>
              <a:rPr kumimoji="1" lang="en-US" altLang="ja-JP"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B</a:t>
            </a:r>
            <a:endParaRPr kumimoji="1" lang="ja-JP" altLang="en-US"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7" name="直方体 106">
            <a:extLst>
              <a:ext uri="{FF2B5EF4-FFF2-40B4-BE49-F238E27FC236}">
                <a16:creationId xmlns:a16="http://schemas.microsoft.com/office/drawing/2014/main" id="{A3A6D8F0-55DE-93E7-A2A0-495C2106F196}"/>
              </a:ext>
            </a:extLst>
          </p:cNvPr>
          <p:cNvSpPr/>
          <p:nvPr/>
        </p:nvSpPr>
        <p:spPr>
          <a:xfrm>
            <a:off x="267926" y="5090535"/>
            <a:ext cx="2718095" cy="821362"/>
          </a:xfrm>
          <a:prstGeom prst="cube">
            <a:avLst>
              <a:gd name="adj" fmla="val 71457"/>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Equipments</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8" name="直方体 107">
            <a:extLst>
              <a:ext uri="{FF2B5EF4-FFF2-40B4-BE49-F238E27FC236}">
                <a16:creationId xmlns:a16="http://schemas.microsoft.com/office/drawing/2014/main" id="{907C98D7-F773-E95F-285B-2F3D8A2EBD33}"/>
              </a:ext>
            </a:extLst>
          </p:cNvPr>
          <p:cNvSpPr/>
          <p:nvPr/>
        </p:nvSpPr>
        <p:spPr>
          <a:xfrm>
            <a:off x="267926" y="4650172"/>
            <a:ext cx="2718093" cy="821363"/>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システム</a:t>
            </a:r>
          </a:p>
        </p:txBody>
      </p:sp>
      <p:sp>
        <p:nvSpPr>
          <p:cNvPr id="109" name="直方体 108">
            <a:extLst>
              <a:ext uri="{FF2B5EF4-FFF2-40B4-BE49-F238E27FC236}">
                <a16:creationId xmlns:a16="http://schemas.microsoft.com/office/drawing/2014/main" id="{9E3D2D6E-CF49-52E8-9D57-F8635C4FC1F1}"/>
              </a:ext>
            </a:extLst>
          </p:cNvPr>
          <p:cNvSpPr/>
          <p:nvPr/>
        </p:nvSpPr>
        <p:spPr>
          <a:xfrm>
            <a:off x="655598" y="4579047"/>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0" name="直方体 109">
            <a:extLst>
              <a:ext uri="{FF2B5EF4-FFF2-40B4-BE49-F238E27FC236}">
                <a16:creationId xmlns:a16="http://schemas.microsoft.com/office/drawing/2014/main" id="{C26F864C-7D13-6B13-9AFA-C935991A97BE}"/>
              </a:ext>
            </a:extLst>
          </p:cNvPr>
          <p:cNvSpPr/>
          <p:nvPr/>
        </p:nvSpPr>
        <p:spPr>
          <a:xfrm>
            <a:off x="1315892" y="4579047"/>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1" name="矢印: 上カーブ 110">
            <a:extLst>
              <a:ext uri="{FF2B5EF4-FFF2-40B4-BE49-F238E27FC236}">
                <a16:creationId xmlns:a16="http://schemas.microsoft.com/office/drawing/2014/main" id="{C153C77A-234E-BC66-278A-28B6022AFD89}"/>
              </a:ext>
            </a:extLst>
          </p:cNvPr>
          <p:cNvSpPr/>
          <p:nvPr/>
        </p:nvSpPr>
        <p:spPr>
          <a:xfrm>
            <a:off x="507577" y="5187449"/>
            <a:ext cx="430615" cy="539215"/>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2" name="矢印: 上カーブ 111">
            <a:extLst>
              <a:ext uri="{FF2B5EF4-FFF2-40B4-BE49-F238E27FC236}">
                <a16:creationId xmlns:a16="http://schemas.microsoft.com/office/drawing/2014/main" id="{F0EA0CEF-D6B1-58C0-1423-4C088DFE5232}"/>
              </a:ext>
            </a:extLst>
          </p:cNvPr>
          <p:cNvSpPr/>
          <p:nvPr/>
        </p:nvSpPr>
        <p:spPr>
          <a:xfrm>
            <a:off x="1725267" y="5159847"/>
            <a:ext cx="430615" cy="568171"/>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3" name="直方体 112">
            <a:extLst>
              <a:ext uri="{FF2B5EF4-FFF2-40B4-BE49-F238E27FC236}">
                <a16:creationId xmlns:a16="http://schemas.microsoft.com/office/drawing/2014/main" id="{BE074B68-BDD4-BE99-834A-A1FA7A00B32B}"/>
              </a:ext>
            </a:extLst>
          </p:cNvPr>
          <p:cNvSpPr/>
          <p:nvPr/>
        </p:nvSpPr>
        <p:spPr>
          <a:xfrm>
            <a:off x="1976186" y="4579047"/>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6" name="テキスト ボックス 105">
            <a:extLst>
              <a:ext uri="{FF2B5EF4-FFF2-40B4-BE49-F238E27FC236}">
                <a16:creationId xmlns:a16="http://schemas.microsoft.com/office/drawing/2014/main" id="{B4EEB61E-A346-26BA-F6D4-AB2E69B8CC02}"/>
              </a:ext>
            </a:extLst>
          </p:cNvPr>
          <p:cNvSpPr txBox="1"/>
          <p:nvPr/>
        </p:nvSpPr>
        <p:spPr>
          <a:xfrm>
            <a:off x="225092" y="4304952"/>
            <a:ext cx="156824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Physical A</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8" name="直方体 97">
            <a:extLst>
              <a:ext uri="{FF2B5EF4-FFF2-40B4-BE49-F238E27FC236}">
                <a16:creationId xmlns:a16="http://schemas.microsoft.com/office/drawing/2014/main" id="{1A564D34-E0F8-671C-8E1F-ABEE4B56DB2B}"/>
              </a:ext>
            </a:extLst>
          </p:cNvPr>
          <p:cNvSpPr/>
          <p:nvPr/>
        </p:nvSpPr>
        <p:spPr>
          <a:xfrm>
            <a:off x="3268728" y="5089277"/>
            <a:ext cx="2718095" cy="821362"/>
          </a:xfrm>
          <a:prstGeom prst="cube">
            <a:avLst>
              <a:gd name="adj" fmla="val 71457"/>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Equipments</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99" name="直方体 98">
            <a:extLst>
              <a:ext uri="{FF2B5EF4-FFF2-40B4-BE49-F238E27FC236}">
                <a16:creationId xmlns:a16="http://schemas.microsoft.com/office/drawing/2014/main" id="{1F6C92A0-0C7E-A9F5-9D9B-D15B7E46A29A}"/>
              </a:ext>
            </a:extLst>
          </p:cNvPr>
          <p:cNvSpPr/>
          <p:nvPr/>
        </p:nvSpPr>
        <p:spPr>
          <a:xfrm>
            <a:off x="3268728" y="4648914"/>
            <a:ext cx="2718093" cy="821363"/>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システム</a:t>
            </a:r>
          </a:p>
        </p:txBody>
      </p:sp>
      <p:sp>
        <p:nvSpPr>
          <p:cNvPr id="100" name="直方体 99">
            <a:extLst>
              <a:ext uri="{FF2B5EF4-FFF2-40B4-BE49-F238E27FC236}">
                <a16:creationId xmlns:a16="http://schemas.microsoft.com/office/drawing/2014/main" id="{879A4792-4C94-C23C-1CD2-4A6245E44060}"/>
              </a:ext>
            </a:extLst>
          </p:cNvPr>
          <p:cNvSpPr/>
          <p:nvPr/>
        </p:nvSpPr>
        <p:spPr>
          <a:xfrm>
            <a:off x="3656400" y="4585673"/>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1" name="直方体 100">
            <a:extLst>
              <a:ext uri="{FF2B5EF4-FFF2-40B4-BE49-F238E27FC236}">
                <a16:creationId xmlns:a16="http://schemas.microsoft.com/office/drawing/2014/main" id="{9C41C029-20B8-2655-5D49-6707D4B250F7}"/>
              </a:ext>
            </a:extLst>
          </p:cNvPr>
          <p:cNvSpPr/>
          <p:nvPr/>
        </p:nvSpPr>
        <p:spPr>
          <a:xfrm>
            <a:off x="4316694" y="4585673"/>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2" name="矢印: 上カーブ 101">
            <a:extLst>
              <a:ext uri="{FF2B5EF4-FFF2-40B4-BE49-F238E27FC236}">
                <a16:creationId xmlns:a16="http://schemas.microsoft.com/office/drawing/2014/main" id="{CBD507F0-752E-1357-CE38-FA74CE09183C}"/>
              </a:ext>
            </a:extLst>
          </p:cNvPr>
          <p:cNvSpPr/>
          <p:nvPr/>
        </p:nvSpPr>
        <p:spPr>
          <a:xfrm>
            <a:off x="3508379" y="5186191"/>
            <a:ext cx="430615" cy="540474"/>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3" name="矢印: 上カーブ 102">
            <a:extLst>
              <a:ext uri="{FF2B5EF4-FFF2-40B4-BE49-F238E27FC236}">
                <a16:creationId xmlns:a16="http://schemas.microsoft.com/office/drawing/2014/main" id="{85813B5D-8093-2607-B079-E337CDD51F76}"/>
              </a:ext>
            </a:extLst>
          </p:cNvPr>
          <p:cNvSpPr/>
          <p:nvPr/>
        </p:nvSpPr>
        <p:spPr>
          <a:xfrm>
            <a:off x="4726070" y="5158588"/>
            <a:ext cx="430615" cy="568171"/>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4" name="直方体 103">
            <a:extLst>
              <a:ext uri="{FF2B5EF4-FFF2-40B4-BE49-F238E27FC236}">
                <a16:creationId xmlns:a16="http://schemas.microsoft.com/office/drawing/2014/main" id="{9EC88080-5903-9831-E515-9B9433D263E2}"/>
              </a:ext>
            </a:extLst>
          </p:cNvPr>
          <p:cNvSpPr/>
          <p:nvPr/>
        </p:nvSpPr>
        <p:spPr>
          <a:xfrm>
            <a:off x="4976988" y="4585673"/>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97" name="テキスト ボックス 96">
            <a:extLst>
              <a:ext uri="{FF2B5EF4-FFF2-40B4-BE49-F238E27FC236}">
                <a16:creationId xmlns:a16="http://schemas.microsoft.com/office/drawing/2014/main" id="{98BAD390-6C24-4418-BDF6-FF30CF8C426F}"/>
              </a:ext>
            </a:extLst>
          </p:cNvPr>
          <p:cNvSpPr txBox="1"/>
          <p:nvPr/>
        </p:nvSpPr>
        <p:spPr>
          <a:xfrm>
            <a:off x="3233734" y="4281729"/>
            <a:ext cx="156824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Physical B</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2" name="直方体 91">
            <a:extLst>
              <a:ext uri="{FF2B5EF4-FFF2-40B4-BE49-F238E27FC236}">
                <a16:creationId xmlns:a16="http://schemas.microsoft.com/office/drawing/2014/main" id="{E7D67990-8068-965D-399C-218C4932B795}"/>
              </a:ext>
            </a:extLst>
          </p:cNvPr>
          <p:cNvSpPr/>
          <p:nvPr/>
        </p:nvSpPr>
        <p:spPr>
          <a:xfrm>
            <a:off x="1945218" y="2829620"/>
            <a:ext cx="2746646" cy="978640"/>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a:t>
            </a:r>
            <a:r>
              <a:rPr kumimoji="1" lang="en-US" altLang="ja-JP"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PF(Platform)</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3" name="直方体 92">
            <a:extLst>
              <a:ext uri="{FF2B5EF4-FFF2-40B4-BE49-F238E27FC236}">
                <a16:creationId xmlns:a16="http://schemas.microsoft.com/office/drawing/2014/main" id="{A76652A6-A394-831E-B14B-02AD8D43F0E6}"/>
              </a:ext>
            </a:extLst>
          </p:cNvPr>
          <p:cNvSpPr/>
          <p:nvPr/>
        </p:nvSpPr>
        <p:spPr>
          <a:xfrm>
            <a:off x="2177858" y="2813489"/>
            <a:ext cx="723317" cy="574064"/>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4" name="直方体 93">
            <a:extLst>
              <a:ext uri="{FF2B5EF4-FFF2-40B4-BE49-F238E27FC236}">
                <a16:creationId xmlns:a16="http://schemas.microsoft.com/office/drawing/2014/main" id="{91BDD285-19FB-6526-D1EA-EEE401F625D2}"/>
              </a:ext>
            </a:extLst>
          </p:cNvPr>
          <p:cNvSpPr/>
          <p:nvPr/>
        </p:nvSpPr>
        <p:spPr>
          <a:xfrm>
            <a:off x="2901175" y="2813489"/>
            <a:ext cx="704957" cy="574064"/>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5" name="テキスト ボックス 94">
            <a:extLst>
              <a:ext uri="{FF2B5EF4-FFF2-40B4-BE49-F238E27FC236}">
                <a16:creationId xmlns:a16="http://schemas.microsoft.com/office/drawing/2014/main" id="{8B580D93-2958-E004-22D8-93C5974ED48C}"/>
              </a:ext>
            </a:extLst>
          </p:cNvPr>
          <p:cNvSpPr txBox="1"/>
          <p:nvPr/>
        </p:nvSpPr>
        <p:spPr>
          <a:xfrm>
            <a:off x="1986452" y="2455173"/>
            <a:ext cx="1568244"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Cyber A</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2" name="正方形/長方形 81">
            <a:extLst>
              <a:ext uri="{FF2B5EF4-FFF2-40B4-BE49-F238E27FC236}">
                <a16:creationId xmlns:a16="http://schemas.microsoft.com/office/drawing/2014/main" id="{86D3F4A8-A521-6801-F261-8155795D9FF7}"/>
              </a:ext>
            </a:extLst>
          </p:cNvPr>
          <p:cNvSpPr/>
          <p:nvPr/>
        </p:nvSpPr>
        <p:spPr>
          <a:xfrm>
            <a:off x="238897" y="2461412"/>
            <a:ext cx="5777110" cy="4197631"/>
          </a:xfrm>
          <a:prstGeom prst="rect">
            <a:avLst/>
          </a:prstGeom>
          <a:noFill/>
          <a:ln w="9525">
            <a:prstDash val="dash"/>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6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3" name="テキスト ボックス 82">
            <a:extLst>
              <a:ext uri="{FF2B5EF4-FFF2-40B4-BE49-F238E27FC236}">
                <a16:creationId xmlns:a16="http://schemas.microsoft.com/office/drawing/2014/main" id="{D17381B0-FD48-8922-4C68-7393FAAA0AA8}"/>
              </a:ext>
            </a:extLst>
          </p:cNvPr>
          <p:cNvSpPr txBox="1"/>
          <p:nvPr/>
        </p:nvSpPr>
        <p:spPr>
          <a:xfrm>
            <a:off x="337861" y="2458313"/>
            <a:ext cx="113751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業種</a:t>
            </a:r>
            <a:r>
              <a:rPr kumimoji="1" lang="en-US" altLang="ja-JP"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a:t>
            </a:r>
            <a:endParaRPr kumimoji="1" lang="ja-JP" altLang="en-US"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84" name="グラフィックス 83" descr="ユーザー 枠線">
            <a:extLst>
              <a:ext uri="{FF2B5EF4-FFF2-40B4-BE49-F238E27FC236}">
                <a16:creationId xmlns:a16="http://schemas.microsoft.com/office/drawing/2014/main" id="{9EE02F5A-B3F7-4F77-8BAD-A83690C9D4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0532" y="3055435"/>
            <a:ext cx="524869" cy="605575"/>
          </a:xfrm>
          <a:prstGeom prst="rect">
            <a:avLst/>
          </a:prstGeom>
        </p:spPr>
      </p:pic>
      <p:sp>
        <p:nvSpPr>
          <p:cNvPr id="86" name="直方体 85">
            <a:extLst>
              <a:ext uri="{FF2B5EF4-FFF2-40B4-BE49-F238E27FC236}">
                <a16:creationId xmlns:a16="http://schemas.microsoft.com/office/drawing/2014/main" id="{6E746230-408E-9C5A-8703-06DDC86D3EF1}"/>
              </a:ext>
            </a:extLst>
          </p:cNvPr>
          <p:cNvSpPr/>
          <p:nvPr/>
        </p:nvSpPr>
        <p:spPr>
          <a:xfrm>
            <a:off x="3606132" y="2813489"/>
            <a:ext cx="667231" cy="574065"/>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 name="直方体 113">
            <a:extLst>
              <a:ext uri="{FF2B5EF4-FFF2-40B4-BE49-F238E27FC236}">
                <a16:creationId xmlns:a16="http://schemas.microsoft.com/office/drawing/2014/main" id="{B78E74ED-EBD9-BA33-45FC-DC35EB43CBEC}"/>
              </a:ext>
            </a:extLst>
          </p:cNvPr>
          <p:cNvSpPr/>
          <p:nvPr/>
        </p:nvSpPr>
        <p:spPr>
          <a:xfrm>
            <a:off x="9594096" y="2777674"/>
            <a:ext cx="667231" cy="574065"/>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28" name="グラフィックス 127" descr="ユーザー 枠線">
            <a:extLst>
              <a:ext uri="{FF2B5EF4-FFF2-40B4-BE49-F238E27FC236}">
                <a16:creationId xmlns:a16="http://schemas.microsoft.com/office/drawing/2014/main" id="{9081F5B6-FEB4-79E3-0389-BF02A2D3A0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7221" y="1404008"/>
            <a:ext cx="703644" cy="760459"/>
          </a:xfrm>
          <a:prstGeom prst="rect">
            <a:avLst/>
          </a:prstGeom>
        </p:spPr>
      </p:pic>
      <p:sp>
        <p:nvSpPr>
          <p:cNvPr id="320" name="テキスト ボックス 319">
            <a:extLst>
              <a:ext uri="{FF2B5EF4-FFF2-40B4-BE49-F238E27FC236}">
                <a16:creationId xmlns:a16="http://schemas.microsoft.com/office/drawing/2014/main" id="{3A9790C6-9FA9-882C-E84D-D43A8B0505A9}"/>
              </a:ext>
            </a:extLst>
          </p:cNvPr>
          <p:cNvSpPr txBox="1"/>
          <p:nvPr/>
        </p:nvSpPr>
        <p:spPr>
          <a:xfrm>
            <a:off x="414494" y="3602536"/>
            <a:ext cx="88806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Human</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25" name="テキスト ボックス 324">
            <a:extLst>
              <a:ext uri="{FF2B5EF4-FFF2-40B4-BE49-F238E27FC236}">
                <a16:creationId xmlns:a16="http://schemas.microsoft.com/office/drawing/2014/main" id="{CF89C504-7513-12FB-7835-CDB5D9B93694}"/>
              </a:ext>
            </a:extLst>
          </p:cNvPr>
          <p:cNvSpPr txBox="1"/>
          <p:nvPr/>
        </p:nvSpPr>
        <p:spPr>
          <a:xfrm>
            <a:off x="5797343" y="2023333"/>
            <a:ext cx="88806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Human</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4" name="テキスト ボックス 333">
            <a:extLst>
              <a:ext uri="{FF2B5EF4-FFF2-40B4-BE49-F238E27FC236}">
                <a16:creationId xmlns:a16="http://schemas.microsoft.com/office/drawing/2014/main" id="{5760CABC-0A25-7D2D-9326-B23549A8F3C5}"/>
              </a:ext>
            </a:extLst>
          </p:cNvPr>
          <p:cNvSpPr txBox="1"/>
          <p:nvPr/>
        </p:nvSpPr>
        <p:spPr>
          <a:xfrm>
            <a:off x="3237581" y="6404316"/>
            <a:ext cx="88806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Humans</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68" name="矢印: 右 1067">
            <a:extLst>
              <a:ext uri="{FF2B5EF4-FFF2-40B4-BE49-F238E27FC236}">
                <a16:creationId xmlns:a16="http://schemas.microsoft.com/office/drawing/2014/main" id="{1130B394-22DB-BD80-D927-DF6BB138B508}"/>
              </a:ext>
            </a:extLst>
          </p:cNvPr>
          <p:cNvSpPr/>
          <p:nvPr/>
        </p:nvSpPr>
        <p:spPr>
          <a:xfrm rot="9755957">
            <a:off x="2814836" y="2027766"/>
            <a:ext cx="2830104" cy="1581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73" name="矢印: 右 1072">
            <a:extLst>
              <a:ext uri="{FF2B5EF4-FFF2-40B4-BE49-F238E27FC236}">
                <a16:creationId xmlns:a16="http://schemas.microsoft.com/office/drawing/2014/main" id="{B02E0916-0926-0894-2DB7-40368172DED7}"/>
              </a:ext>
            </a:extLst>
          </p:cNvPr>
          <p:cNvSpPr/>
          <p:nvPr/>
        </p:nvSpPr>
        <p:spPr>
          <a:xfrm rot="11853317">
            <a:off x="6368760" y="2221709"/>
            <a:ext cx="2543783" cy="15493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92" name="矢印: 右 1091">
            <a:extLst>
              <a:ext uri="{FF2B5EF4-FFF2-40B4-BE49-F238E27FC236}">
                <a16:creationId xmlns:a16="http://schemas.microsoft.com/office/drawing/2014/main" id="{39756488-E18E-D3A8-F78F-25E9957905C7}"/>
              </a:ext>
            </a:extLst>
          </p:cNvPr>
          <p:cNvSpPr/>
          <p:nvPr/>
        </p:nvSpPr>
        <p:spPr>
          <a:xfrm rot="20600798">
            <a:off x="3172514" y="2270159"/>
            <a:ext cx="2718105" cy="1581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93" name="矢印: 右 1092">
            <a:extLst>
              <a:ext uri="{FF2B5EF4-FFF2-40B4-BE49-F238E27FC236}">
                <a16:creationId xmlns:a16="http://schemas.microsoft.com/office/drawing/2014/main" id="{53E68FF6-80B5-29C8-23D8-DD5519436CF4}"/>
              </a:ext>
            </a:extLst>
          </p:cNvPr>
          <p:cNvSpPr/>
          <p:nvPr/>
        </p:nvSpPr>
        <p:spPr>
          <a:xfrm rot="1109665">
            <a:off x="6448977" y="2012169"/>
            <a:ext cx="2906449" cy="16222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24" name="矢印: 右 1123">
            <a:extLst>
              <a:ext uri="{FF2B5EF4-FFF2-40B4-BE49-F238E27FC236}">
                <a16:creationId xmlns:a16="http://schemas.microsoft.com/office/drawing/2014/main" id="{7AEB6A4F-3553-F6F7-2124-A12EDFB819D3}"/>
              </a:ext>
            </a:extLst>
          </p:cNvPr>
          <p:cNvSpPr/>
          <p:nvPr/>
        </p:nvSpPr>
        <p:spPr>
          <a:xfrm rot="10800000">
            <a:off x="1170746" y="3095795"/>
            <a:ext cx="658952" cy="162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27" name="矢印: 右 1126">
            <a:extLst>
              <a:ext uri="{FF2B5EF4-FFF2-40B4-BE49-F238E27FC236}">
                <a16:creationId xmlns:a16="http://schemas.microsoft.com/office/drawing/2014/main" id="{72EE6A4A-FEF7-A79F-9DFB-B0CEAFF979C6}"/>
              </a:ext>
            </a:extLst>
          </p:cNvPr>
          <p:cNvSpPr/>
          <p:nvPr/>
        </p:nvSpPr>
        <p:spPr>
          <a:xfrm>
            <a:off x="1186158" y="3545049"/>
            <a:ext cx="658952" cy="162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32" name="矢印: 右 1131">
            <a:extLst>
              <a:ext uri="{FF2B5EF4-FFF2-40B4-BE49-F238E27FC236}">
                <a16:creationId xmlns:a16="http://schemas.microsoft.com/office/drawing/2014/main" id="{FD416BAF-D348-D9C0-D9F6-043634F8CC2C}"/>
              </a:ext>
            </a:extLst>
          </p:cNvPr>
          <p:cNvSpPr/>
          <p:nvPr/>
        </p:nvSpPr>
        <p:spPr>
          <a:xfrm rot="12733796">
            <a:off x="2291061" y="5983832"/>
            <a:ext cx="658952" cy="162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33" name="矢印: 右 1132">
            <a:extLst>
              <a:ext uri="{FF2B5EF4-FFF2-40B4-BE49-F238E27FC236}">
                <a16:creationId xmlns:a16="http://schemas.microsoft.com/office/drawing/2014/main" id="{A38CE98D-59A4-94B2-EA7E-7FE4E6C1448B}"/>
              </a:ext>
            </a:extLst>
          </p:cNvPr>
          <p:cNvSpPr/>
          <p:nvPr/>
        </p:nvSpPr>
        <p:spPr>
          <a:xfrm rot="1933796">
            <a:off x="2133590" y="6333690"/>
            <a:ext cx="658952" cy="162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6" name="矢印: 上 1145">
            <a:extLst>
              <a:ext uri="{FF2B5EF4-FFF2-40B4-BE49-F238E27FC236}">
                <a16:creationId xmlns:a16="http://schemas.microsoft.com/office/drawing/2014/main" id="{A6535503-470F-8780-6C1F-2D9E5F040F16}"/>
              </a:ext>
            </a:extLst>
          </p:cNvPr>
          <p:cNvSpPr/>
          <p:nvPr/>
        </p:nvSpPr>
        <p:spPr>
          <a:xfrm rot="5400000">
            <a:off x="6167831" y="1568115"/>
            <a:ext cx="255220" cy="3021856"/>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9" name="矢印: 上 1148">
            <a:extLst>
              <a:ext uri="{FF2B5EF4-FFF2-40B4-BE49-F238E27FC236}">
                <a16:creationId xmlns:a16="http://schemas.microsoft.com/office/drawing/2014/main" id="{610A8866-A724-90AA-7FEF-5595BD6374C8}"/>
              </a:ext>
            </a:extLst>
          </p:cNvPr>
          <p:cNvSpPr/>
          <p:nvPr/>
        </p:nvSpPr>
        <p:spPr>
          <a:xfrm rot="5400000" flipV="1">
            <a:off x="6136683" y="2085759"/>
            <a:ext cx="255220" cy="3004389"/>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96" name="矢印: 上 1195">
            <a:extLst>
              <a:ext uri="{FF2B5EF4-FFF2-40B4-BE49-F238E27FC236}">
                <a16:creationId xmlns:a16="http://schemas.microsoft.com/office/drawing/2014/main" id="{2D8DD409-C5A1-7884-EF67-90FDDE73C243}"/>
              </a:ext>
            </a:extLst>
          </p:cNvPr>
          <p:cNvSpPr/>
          <p:nvPr/>
        </p:nvSpPr>
        <p:spPr>
          <a:xfrm rot="3327126">
            <a:off x="1899466" y="4089353"/>
            <a:ext cx="225145" cy="64649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97" name="矢印: 上 1196">
            <a:extLst>
              <a:ext uri="{FF2B5EF4-FFF2-40B4-BE49-F238E27FC236}">
                <a16:creationId xmlns:a16="http://schemas.microsoft.com/office/drawing/2014/main" id="{FF55EC73-2A4A-CE89-FE69-2C7FFFAA90B8}"/>
              </a:ext>
            </a:extLst>
          </p:cNvPr>
          <p:cNvSpPr/>
          <p:nvPr/>
        </p:nvSpPr>
        <p:spPr>
          <a:xfrm rot="3327126" flipV="1">
            <a:off x="1636182" y="3870870"/>
            <a:ext cx="225145" cy="642757"/>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50" name="矢印: 上 1249">
            <a:extLst>
              <a:ext uri="{FF2B5EF4-FFF2-40B4-BE49-F238E27FC236}">
                <a16:creationId xmlns:a16="http://schemas.microsoft.com/office/drawing/2014/main" id="{26469D64-4310-FE9D-940A-BB7F40EA622A}"/>
              </a:ext>
            </a:extLst>
          </p:cNvPr>
          <p:cNvSpPr/>
          <p:nvPr/>
        </p:nvSpPr>
        <p:spPr>
          <a:xfrm rot="7303574" flipV="1">
            <a:off x="4344321" y="4022545"/>
            <a:ext cx="223466" cy="683744"/>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51" name="矢印: 上 1250">
            <a:extLst>
              <a:ext uri="{FF2B5EF4-FFF2-40B4-BE49-F238E27FC236}">
                <a16:creationId xmlns:a16="http://schemas.microsoft.com/office/drawing/2014/main" id="{C5AA8831-F3EC-EDE4-AAC3-A1366A8B4B8B}"/>
              </a:ext>
            </a:extLst>
          </p:cNvPr>
          <p:cNvSpPr/>
          <p:nvPr/>
        </p:nvSpPr>
        <p:spPr>
          <a:xfrm rot="7303574">
            <a:off x="4560943" y="3749317"/>
            <a:ext cx="223466" cy="67979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82" name="テキスト ボックス 1281">
            <a:extLst>
              <a:ext uri="{FF2B5EF4-FFF2-40B4-BE49-F238E27FC236}">
                <a16:creationId xmlns:a16="http://schemas.microsoft.com/office/drawing/2014/main" id="{577A3F0F-1A06-6DC5-E16B-C2A3985C3069}"/>
              </a:ext>
            </a:extLst>
          </p:cNvPr>
          <p:cNvSpPr txBox="1"/>
          <p:nvPr/>
        </p:nvSpPr>
        <p:spPr>
          <a:xfrm rot="20516532">
            <a:off x="4697477" y="1578812"/>
            <a:ext cx="88116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作業指示</a:t>
            </a:r>
          </a:p>
        </p:txBody>
      </p:sp>
      <p:sp>
        <p:nvSpPr>
          <p:cNvPr id="1287" name="テキスト ボックス 1286">
            <a:extLst>
              <a:ext uri="{FF2B5EF4-FFF2-40B4-BE49-F238E27FC236}">
                <a16:creationId xmlns:a16="http://schemas.microsoft.com/office/drawing/2014/main" id="{13628520-5BB2-3057-6BAE-CE517401A9EA}"/>
              </a:ext>
            </a:extLst>
          </p:cNvPr>
          <p:cNvSpPr txBox="1"/>
          <p:nvPr/>
        </p:nvSpPr>
        <p:spPr>
          <a:xfrm rot="20660846">
            <a:off x="4211436" y="2041181"/>
            <a:ext cx="104177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294" name="テキスト ボックス 1293">
            <a:extLst>
              <a:ext uri="{FF2B5EF4-FFF2-40B4-BE49-F238E27FC236}">
                <a16:creationId xmlns:a16="http://schemas.microsoft.com/office/drawing/2014/main" id="{D56D2A30-1320-2D5D-86D0-68FFBAAC742E}"/>
              </a:ext>
            </a:extLst>
          </p:cNvPr>
          <p:cNvSpPr txBox="1"/>
          <p:nvPr/>
        </p:nvSpPr>
        <p:spPr>
          <a:xfrm rot="1134552">
            <a:off x="6615445" y="1568164"/>
            <a:ext cx="877139"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作業指示</a:t>
            </a:r>
          </a:p>
        </p:txBody>
      </p:sp>
      <p:sp>
        <p:nvSpPr>
          <p:cNvPr id="1306" name="テキスト ボックス 1305">
            <a:extLst>
              <a:ext uri="{FF2B5EF4-FFF2-40B4-BE49-F238E27FC236}">
                <a16:creationId xmlns:a16="http://schemas.microsoft.com/office/drawing/2014/main" id="{8E859F05-1ABE-0DCD-090E-8ED626D99A42}"/>
              </a:ext>
            </a:extLst>
          </p:cNvPr>
          <p:cNvSpPr txBox="1"/>
          <p:nvPr/>
        </p:nvSpPr>
        <p:spPr>
          <a:xfrm rot="1059767">
            <a:off x="6827383" y="2075937"/>
            <a:ext cx="175050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357" name="テキスト ボックス 1356">
            <a:extLst>
              <a:ext uri="{FF2B5EF4-FFF2-40B4-BE49-F238E27FC236}">
                <a16:creationId xmlns:a16="http://schemas.microsoft.com/office/drawing/2014/main" id="{0530B3C1-D5A6-CBE7-BC01-9072C16CB303}"/>
              </a:ext>
            </a:extLst>
          </p:cNvPr>
          <p:cNvSpPr txBox="1"/>
          <p:nvPr/>
        </p:nvSpPr>
        <p:spPr>
          <a:xfrm>
            <a:off x="4727501" y="2715833"/>
            <a:ext cx="2852482" cy="2616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Cyber</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B</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に対する制御</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通信</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データ連携</a:t>
            </a:r>
          </a:p>
        </p:txBody>
      </p:sp>
      <p:sp>
        <p:nvSpPr>
          <p:cNvPr id="1378" name="テキスト ボックス 1377">
            <a:extLst>
              <a:ext uri="{FF2B5EF4-FFF2-40B4-BE49-F238E27FC236}">
                <a16:creationId xmlns:a16="http://schemas.microsoft.com/office/drawing/2014/main" id="{52E45BBF-3B2C-34AF-CBEA-3AC307A9DD0C}"/>
              </a:ext>
            </a:extLst>
          </p:cNvPr>
          <p:cNvSpPr txBox="1"/>
          <p:nvPr/>
        </p:nvSpPr>
        <p:spPr>
          <a:xfrm>
            <a:off x="5117117" y="3188690"/>
            <a:ext cx="2171267"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85" name="テキスト ボックス 1384">
            <a:extLst>
              <a:ext uri="{FF2B5EF4-FFF2-40B4-BE49-F238E27FC236}">
                <a16:creationId xmlns:a16="http://schemas.microsoft.com/office/drawing/2014/main" id="{2DEB5815-40E5-591F-A76A-CD9FB81E570F}"/>
              </a:ext>
            </a:extLst>
          </p:cNvPr>
          <p:cNvSpPr txBox="1"/>
          <p:nvPr/>
        </p:nvSpPr>
        <p:spPr>
          <a:xfrm>
            <a:off x="5023392" y="3246071"/>
            <a:ext cx="2748407" cy="2616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Cyber A</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に対する制御</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通信</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データ連携</a:t>
            </a:r>
          </a:p>
        </p:txBody>
      </p:sp>
      <p:sp>
        <p:nvSpPr>
          <p:cNvPr id="1426" name="テキスト ボックス 1425">
            <a:extLst>
              <a:ext uri="{FF2B5EF4-FFF2-40B4-BE49-F238E27FC236}">
                <a16:creationId xmlns:a16="http://schemas.microsoft.com/office/drawing/2014/main" id="{9D884280-BDCB-1064-99B3-DA0AD8200FB9}"/>
              </a:ext>
            </a:extLst>
          </p:cNvPr>
          <p:cNvSpPr txBox="1"/>
          <p:nvPr/>
        </p:nvSpPr>
        <p:spPr>
          <a:xfrm>
            <a:off x="894645" y="3224402"/>
            <a:ext cx="126135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行動</a:t>
            </a:r>
            <a:endParaRPr kumimoji="1" lang="en-US" altLang="ja-JP"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回復処理 </a:t>
            </a:r>
            <a:r>
              <a:rPr kumimoji="1" lang="en-US" altLang="ja-JP" sz="900" b="1" i="0" u="none" strike="noStrike" kern="1200" cap="none" spc="0" normalizeH="0" baseline="0" noProof="0" err="1">
                <a:ln>
                  <a:noFill/>
                </a:ln>
                <a:effectLst/>
                <a:uLnTx/>
                <a:uFillTx/>
                <a:latin typeface="游ゴシック" panose="020F0502020204030204"/>
                <a:ea typeface="游ゴシック" panose="020B0400000000000000" pitchFamily="50" charset="-128"/>
                <a:cs typeface="+mn-cs"/>
              </a:rPr>
              <a:t>etc</a:t>
            </a:r>
            <a:r>
              <a:rPr kumimoji="1" lang="en-US" altLang="ja-JP"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1435" name="テキスト ボックス 1434">
            <a:extLst>
              <a:ext uri="{FF2B5EF4-FFF2-40B4-BE49-F238E27FC236}">
                <a16:creationId xmlns:a16="http://schemas.microsoft.com/office/drawing/2014/main" id="{CC0FCE73-77F6-E569-66DC-594C2E18DFDC}"/>
              </a:ext>
            </a:extLst>
          </p:cNvPr>
          <p:cNvSpPr txBox="1"/>
          <p:nvPr/>
        </p:nvSpPr>
        <p:spPr>
          <a:xfrm>
            <a:off x="923357" y="2744767"/>
            <a:ext cx="128220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b="1">
                <a:latin typeface="游ゴシック" panose="020F0502020204030204"/>
                <a:ea typeface="游ゴシック" panose="020B0400000000000000" pitchFamily="50" charset="-128"/>
              </a:rPr>
              <a:t>通知</a:t>
            </a:r>
            <a:br>
              <a:rPr lang="en-US" altLang="ja-JP" sz="900" b="1">
                <a:latin typeface="游ゴシック" panose="020F0502020204030204"/>
                <a:ea typeface="游ゴシック" panose="020B0400000000000000" pitchFamily="50" charset="-128"/>
              </a:rPr>
            </a:b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アラーム </a:t>
            </a:r>
            <a:r>
              <a:rPr lang="en-US" altLang="ja-JP" sz="900" b="1" err="1">
                <a:latin typeface="游ゴシック" panose="020F0502020204030204"/>
                <a:ea typeface="游ゴシック" panose="020B0400000000000000" pitchFamily="50" charset="-128"/>
              </a:rPr>
              <a:t>etc</a:t>
            </a:r>
            <a:r>
              <a:rPr lang="en-US" altLang="ja-JP" sz="900" b="1">
                <a:latin typeface="游ゴシック" panose="020F0502020204030204"/>
                <a:ea typeface="游ゴシック" panose="020B0400000000000000" pitchFamily="50" charset="-128"/>
              </a:rPr>
              <a:t>)</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1526" name="テキスト ボックス 1525">
            <a:extLst>
              <a:ext uri="{FF2B5EF4-FFF2-40B4-BE49-F238E27FC236}">
                <a16:creationId xmlns:a16="http://schemas.microsoft.com/office/drawing/2014/main" id="{2BA614A8-03FF-F0CC-BF04-DC06D902C71A}"/>
              </a:ext>
            </a:extLst>
          </p:cNvPr>
          <p:cNvSpPr txBox="1"/>
          <p:nvPr/>
        </p:nvSpPr>
        <p:spPr>
          <a:xfrm rot="19470886">
            <a:off x="1237901" y="3928252"/>
            <a:ext cx="79252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制御通信</a:t>
            </a:r>
          </a:p>
        </p:txBody>
      </p:sp>
      <p:sp>
        <p:nvSpPr>
          <p:cNvPr id="1533" name="テキスト ボックス 1532">
            <a:extLst>
              <a:ext uri="{FF2B5EF4-FFF2-40B4-BE49-F238E27FC236}">
                <a16:creationId xmlns:a16="http://schemas.microsoft.com/office/drawing/2014/main" id="{00A19EB6-F5A6-9EC7-A970-99BF3F9165BE}"/>
              </a:ext>
            </a:extLst>
          </p:cNvPr>
          <p:cNvSpPr txBox="1"/>
          <p:nvPr/>
        </p:nvSpPr>
        <p:spPr>
          <a:xfrm rot="19470886">
            <a:off x="1453926" y="4131010"/>
            <a:ext cx="100081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542" name="テキスト ボックス 1541">
            <a:extLst>
              <a:ext uri="{FF2B5EF4-FFF2-40B4-BE49-F238E27FC236}">
                <a16:creationId xmlns:a16="http://schemas.microsoft.com/office/drawing/2014/main" id="{A945A35D-07A7-CF67-9D9D-4F47E8CF2FC7}"/>
              </a:ext>
            </a:extLst>
          </p:cNvPr>
          <p:cNvSpPr txBox="1"/>
          <p:nvPr/>
        </p:nvSpPr>
        <p:spPr>
          <a:xfrm rot="1951900">
            <a:off x="4373857" y="3837111"/>
            <a:ext cx="79252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制御通信</a:t>
            </a:r>
          </a:p>
        </p:txBody>
      </p:sp>
      <p:sp>
        <p:nvSpPr>
          <p:cNvPr id="1547" name="テキスト ボックス 1546">
            <a:extLst>
              <a:ext uri="{FF2B5EF4-FFF2-40B4-BE49-F238E27FC236}">
                <a16:creationId xmlns:a16="http://schemas.microsoft.com/office/drawing/2014/main" id="{8DE43511-2292-4592-F8F1-75DA0A52F6F0}"/>
              </a:ext>
            </a:extLst>
          </p:cNvPr>
          <p:cNvSpPr txBox="1"/>
          <p:nvPr/>
        </p:nvSpPr>
        <p:spPr>
          <a:xfrm rot="1922603">
            <a:off x="4180458" y="4206739"/>
            <a:ext cx="100081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565" name="矢印: 上 1564">
            <a:extLst>
              <a:ext uri="{FF2B5EF4-FFF2-40B4-BE49-F238E27FC236}">
                <a16:creationId xmlns:a16="http://schemas.microsoft.com/office/drawing/2014/main" id="{85D49130-AE02-467B-B6E1-FACD70F70931}"/>
              </a:ext>
            </a:extLst>
          </p:cNvPr>
          <p:cNvSpPr/>
          <p:nvPr/>
        </p:nvSpPr>
        <p:spPr>
          <a:xfrm rot="3327126">
            <a:off x="7784017" y="3976803"/>
            <a:ext cx="225145" cy="64649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66" name="矢印: 上 1565">
            <a:extLst>
              <a:ext uri="{FF2B5EF4-FFF2-40B4-BE49-F238E27FC236}">
                <a16:creationId xmlns:a16="http://schemas.microsoft.com/office/drawing/2014/main" id="{E1353445-2901-72F0-D0C3-F4F3089560C5}"/>
              </a:ext>
            </a:extLst>
          </p:cNvPr>
          <p:cNvSpPr/>
          <p:nvPr/>
        </p:nvSpPr>
        <p:spPr>
          <a:xfrm rot="3327126" flipV="1">
            <a:off x="7520733" y="3758320"/>
            <a:ext cx="225145" cy="642757"/>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68" name="矢印: 上 1567">
            <a:extLst>
              <a:ext uri="{FF2B5EF4-FFF2-40B4-BE49-F238E27FC236}">
                <a16:creationId xmlns:a16="http://schemas.microsoft.com/office/drawing/2014/main" id="{EA1C4709-3256-1174-510A-74ADAE6284D9}"/>
              </a:ext>
            </a:extLst>
          </p:cNvPr>
          <p:cNvSpPr/>
          <p:nvPr/>
        </p:nvSpPr>
        <p:spPr>
          <a:xfrm rot="7303574" flipV="1">
            <a:off x="10241572" y="3929045"/>
            <a:ext cx="223466" cy="683744"/>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69" name="矢印: 上 1568">
            <a:extLst>
              <a:ext uri="{FF2B5EF4-FFF2-40B4-BE49-F238E27FC236}">
                <a16:creationId xmlns:a16="http://schemas.microsoft.com/office/drawing/2014/main" id="{AC17CCAD-552F-DF6A-3842-EDDAF4E15364}"/>
              </a:ext>
            </a:extLst>
          </p:cNvPr>
          <p:cNvSpPr/>
          <p:nvPr/>
        </p:nvSpPr>
        <p:spPr>
          <a:xfrm rot="7303574">
            <a:off x="10458194" y="3655817"/>
            <a:ext cx="223466" cy="67979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70" name="テキスト ボックス 1569">
            <a:extLst>
              <a:ext uri="{FF2B5EF4-FFF2-40B4-BE49-F238E27FC236}">
                <a16:creationId xmlns:a16="http://schemas.microsoft.com/office/drawing/2014/main" id="{F6FF0F58-608B-2C82-6575-68C2380909C4}"/>
              </a:ext>
            </a:extLst>
          </p:cNvPr>
          <p:cNvSpPr txBox="1"/>
          <p:nvPr/>
        </p:nvSpPr>
        <p:spPr>
          <a:xfrm rot="19470886">
            <a:off x="7122452" y="3815702"/>
            <a:ext cx="79252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制御通信</a:t>
            </a:r>
          </a:p>
        </p:txBody>
      </p:sp>
      <p:sp>
        <p:nvSpPr>
          <p:cNvPr id="1571" name="テキスト ボックス 1570">
            <a:extLst>
              <a:ext uri="{FF2B5EF4-FFF2-40B4-BE49-F238E27FC236}">
                <a16:creationId xmlns:a16="http://schemas.microsoft.com/office/drawing/2014/main" id="{1E8717F2-E065-513D-D6FB-EABC49CD3EB5}"/>
              </a:ext>
            </a:extLst>
          </p:cNvPr>
          <p:cNvSpPr txBox="1"/>
          <p:nvPr/>
        </p:nvSpPr>
        <p:spPr>
          <a:xfrm rot="19470886">
            <a:off x="7338477" y="4018460"/>
            <a:ext cx="100081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572" name="テキスト ボックス 1571">
            <a:extLst>
              <a:ext uri="{FF2B5EF4-FFF2-40B4-BE49-F238E27FC236}">
                <a16:creationId xmlns:a16="http://schemas.microsoft.com/office/drawing/2014/main" id="{E2E1F8E9-50C6-EAB6-8633-C7F574E4DBBE}"/>
              </a:ext>
            </a:extLst>
          </p:cNvPr>
          <p:cNvSpPr txBox="1"/>
          <p:nvPr/>
        </p:nvSpPr>
        <p:spPr>
          <a:xfrm rot="1951900">
            <a:off x="10258408" y="3724561"/>
            <a:ext cx="79252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制御通信</a:t>
            </a:r>
          </a:p>
        </p:txBody>
      </p:sp>
      <p:sp>
        <p:nvSpPr>
          <p:cNvPr id="1573" name="テキスト ボックス 1572">
            <a:extLst>
              <a:ext uri="{FF2B5EF4-FFF2-40B4-BE49-F238E27FC236}">
                <a16:creationId xmlns:a16="http://schemas.microsoft.com/office/drawing/2014/main" id="{DE36AD4F-2166-04BA-AC24-9FE0F5CF46D4}"/>
              </a:ext>
            </a:extLst>
          </p:cNvPr>
          <p:cNvSpPr txBox="1"/>
          <p:nvPr/>
        </p:nvSpPr>
        <p:spPr>
          <a:xfrm rot="1922603">
            <a:off x="10093922" y="4132297"/>
            <a:ext cx="100081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694" name="テキスト ボックス 1693">
            <a:extLst>
              <a:ext uri="{FF2B5EF4-FFF2-40B4-BE49-F238E27FC236}">
                <a16:creationId xmlns:a16="http://schemas.microsoft.com/office/drawing/2014/main" id="{B7EAD30D-416E-1155-4763-2CADDDD97016}"/>
              </a:ext>
            </a:extLst>
          </p:cNvPr>
          <p:cNvSpPr txBox="1"/>
          <p:nvPr/>
        </p:nvSpPr>
        <p:spPr>
          <a:xfrm rot="1891445">
            <a:off x="2361364" y="5913495"/>
            <a:ext cx="95175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プロダクト要求</a:t>
            </a:r>
          </a:p>
        </p:txBody>
      </p:sp>
      <p:sp>
        <p:nvSpPr>
          <p:cNvPr id="1695" name="テキスト ボックス 1694">
            <a:extLst>
              <a:ext uri="{FF2B5EF4-FFF2-40B4-BE49-F238E27FC236}">
                <a16:creationId xmlns:a16="http://schemas.microsoft.com/office/drawing/2014/main" id="{D77F4D44-B7C5-E729-8BEB-DF1A813CC8B9}"/>
              </a:ext>
            </a:extLst>
          </p:cNvPr>
          <p:cNvSpPr txBox="1"/>
          <p:nvPr/>
        </p:nvSpPr>
        <p:spPr>
          <a:xfrm rot="2063003">
            <a:off x="2066921" y="6108211"/>
            <a:ext cx="10176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アウトプット</a:t>
            </a:r>
            <a:br>
              <a:rPr kumimoji="1" lang="en-US" altLang="ja-JP"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br>
            <a:r>
              <a:rPr kumimoji="1" lang="en-US" altLang="ja-JP"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a:t>
            </a:r>
            <a:r>
              <a:rPr kumimoji="1" lang="ja-JP" altLang="en-US"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電力 </a:t>
            </a:r>
            <a:r>
              <a:rPr kumimoji="1" lang="en-US" altLang="ja-JP" sz="800" b="1" i="0" u="none" strike="noStrike" kern="1200" cap="none" spc="0" normalizeH="0" baseline="0" noProof="0" err="1">
                <a:ln>
                  <a:noFill/>
                </a:ln>
                <a:effectLst/>
                <a:uLnTx/>
                <a:uFillTx/>
                <a:latin typeface="游ゴシック" panose="020F0502020204030204"/>
                <a:ea typeface="游ゴシック" panose="020B0400000000000000" pitchFamily="50" charset="-128"/>
                <a:cs typeface="+mn-cs"/>
              </a:rPr>
              <a:t>etc</a:t>
            </a:r>
            <a:r>
              <a:rPr kumimoji="1" lang="en-US" altLang="ja-JP"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a:t>
            </a:r>
            <a:endParaRPr kumimoji="1" lang="ja-JP" altLang="en-US"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1706" name="テキスト ボックス 1705">
            <a:extLst>
              <a:ext uri="{FF2B5EF4-FFF2-40B4-BE49-F238E27FC236}">
                <a16:creationId xmlns:a16="http://schemas.microsoft.com/office/drawing/2014/main" id="{88BF9B74-D3EE-7222-39D8-E68E9E9CE477}"/>
              </a:ext>
            </a:extLst>
          </p:cNvPr>
          <p:cNvSpPr txBox="1"/>
          <p:nvPr/>
        </p:nvSpPr>
        <p:spPr>
          <a:xfrm>
            <a:off x="709765" y="5456126"/>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grpSp>
        <p:nvGrpSpPr>
          <p:cNvPr id="451" name="グループ化 450">
            <a:extLst>
              <a:ext uri="{FF2B5EF4-FFF2-40B4-BE49-F238E27FC236}">
                <a16:creationId xmlns:a16="http://schemas.microsoft.com/office/drawing/2014/main" id="{7A11BC97-777E-AF17-D780-3774D234C622}"/>
              </a:ext>
            </a:extLst>
          </p:cNvPr>
          <p:cNvGrpSpPr/>
          <p:nvPr/>
        </p:nvGrpSpPr>
        <p:grpSpPr>
          <a:xfrm>
            <a:off x="9293163" y="161008"/>
            <a:ext cx="2572948" cy="1991650"/>
            <a:chOff x="9226897" y="114790"/>
            <a:chExt cx="2751851" cy="2403333"/>
          </a:xfrm>
        </p:grpSpPr>
        <p:sp>
          <p:nvSpPr>
            <p:cNvPr id="500" name="テキスト ボックス 499">
              <a:extLst>
                <a:ext uri="{FF2B5EF4-FFF2-40B4-BE49-F238E27FC236}">
                  <a16:creationId xmlns:a16="http://schemas.microsoft.com/office/drawing/2014/main" id="{7E63B22B-5CA5-81FC-BE0A-A567D18B8800}"/>
                </a:ext>
              </a:extLst>
            </p:cNvPr>
            <p:cNvSpPr txBox="1"/>
            <p:nvPr/>
          </p:nvSpPr>
          <p:spPr>
            <a:xfrm>
              <a:off x="9226897" y="114790"/>
              <a:ext cx="587996"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凡例</a:t>
              </a:r>
            </a:p>
          </p:txBody>
        </p:sp>
        <p:sp>
          <p:nvSpPr>
            <p:cNvPr id="909" name="正方形/長方形 908">
              <a:extLst>
                <a:ext uri="{FF2B5EF4-FFF2-40B4-BE49-F238E27FC236}">
                  <a16:creationId xmlns:a16="http://schemas.microsoft.com/office/drawing/2014/main" id="{DF4088EE-4857-22C1-93E4-BD4CE04099C2}"/>
                </a:ext>
              </a:extLst>
            </p:cNvPr>
            <p:cNvSpPr/>
            <p:nvPr/>
          </p:nvSpPr>
          <p:spPr>
            <a:xfrm>
              <a:off x="9327287" y="388727"/>
              <a:ext cx="2640547" cy="31758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Func</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/CTL=</a:t>
              </a:r>
              <a:r>
                <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機能</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制御</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APL</a:t>
              </a:r>
              <a:b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需要予測、設備管理</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APL</a:t>
              </a:r>
              <a:r>
                <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900" b="1"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etc</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34" name="正方形/長方形 933">
              <a:extLst>
                <a:ext uri="{FF2B5EF4-FFF2-40B4-BE49-F238E27FC236}">
                  <a16:creationId xmlns:a16="http://schemas.microsoft.com/office/drawing/2014/main" id="{2F19FDA4-4B0B-CE64-A5D5-AA558540C9DA}"/>
                </a:ext>
              </a:extLst>
            </p:cNvPr>
            <p:cNvSpPr/>
            <p:nvPr/>
          </p:nvSpPr>
          <p:spPr>
            <a:xfrm>
              <a:off x="9327287" y="1027540"/>
              <a:ext cx="2640547" cy="1617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Equipments</a:t>
              </a:r>
              <a:r>
                <a:rPr kumimoji="1" lang="en-US" altLang="ja-JP"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物理的な設備</a:t>
              </a:r>
            </a:p>
          </p:txBody>
        </p:sp>
        <p:sp>
          <p:nvSpPr>
            <p:cNvPr id="1947" name="正方形/長方形 1946">
              <a:extLst>
                <a:ext uri="{FF2B5EF4-FFF2-40B4-BE49-F238E27FC236}">
                  <a16:creationId xmlns:a16="http://schemas.microsoft.com/office/drawing/2014/main" id="{A41274DE-4702-0D74-1B54-3DAF4673528C}"/>
                </a:ext>
              </a:extLst>
            </p:cNvPr>
            <p:cNvSpPr/>
            <p:nvPr/>
          </p:nvSpPr>
          <p:spPr>
            <a:xfrm>
              <a:off x="9327287" y="782511"/>
              <a:ext cx="2640547" cy="168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a:t>
              </a:r>
              <a:r>
                <a:rPr kumimoji="1" lang="en-US" altLang="ja-JP"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PF/</a:t>
              </a: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システム</a:t>
              </a:r>
              <a:r>
                <a:rPr kumimoji="1" lang="en-US" altLang="ja-JP"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システムの基盤</a:t>
              </a:r>
            </a:p>
          </p:txBody>
        </p:sp>
        <p:sp>
          <p:nvSpPr>
            <p:cNvPr id="1993" name="矢印: 右 1992">
              <a:extLst>
                <a:ext uri="{FF2B5EF4-FFF2-40B4-BE49-F238E27FC236}">
                  <a16:creationId xmlns:a16="http://schemas.microsoft.com/office/drawing/2014/main" id="{89C6E7DC-1A6D-BECB-DED5-9629CCC6ECB5}"/>
                </a:ext>
              </a:extLst>
            </p:cNvPr>
            <p:cNvSpPr/>
            <p:nvPr/>
          </p:nvSpPr>
          <p:spPr>
            <a:xfrm>
              <a:off x="9327287" y="1909364"/>
              <a:ext cx="2651461" cy="60875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物理的な設備に対するやり取り</a:t>
              </a:r>
              <a:b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br>
              <a: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計測</a:t>
              </a:r>
              <a: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 </a:t>
              </a:r>
              <a:r>
                <a:rPr kumimoji="1" lang="en-US" altLang="ja-JP" sz="8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etc</a:t>
              </a:r>
              <a: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994" name="矢印: 右 1993">
              <a:extLst>
                <a:ext uri="{FF2B5EF4-FFF2-40B4-BE49-F238E27FC236}">
                  <a16:creationId xmlns:a16="http://schemas.microsoft.com/office/drawing/2014/main" id="{A28A02CA-C049-7278-621A-9D7DD22A5F02}"/>
                </a:ext>
              </a:extLst>
            </p:cNvPr>
            <p:cNvSpPr/>
            <p:nvPr/>
          </p:nvSpPr>
          <p:spPr>
            <a:xfrm>
              <a:off x="9327287" y="1502574"/>
              <a:ext cx="2651461" cy="6339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システム間のやり取り</a:t>
              </a:r>
              <a:endPar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制御通信</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アウトプット</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データ連携 </a:t>
              </a:r>
              <a:r>
                <a:rPr lang="en-US" altLang="ja-JP" sz="800" b="1" err="1">
                  <a:solidFill>
                    <a:prstClr val="black"/>
                  </a:solidFill>
                  <a:latin typeface="游ゴシック" panose="020F0502020204030204"/>
                  <a:ea typeface="游ゴシック" panose="020B0400000000000000" pitchFamily="50" charset="-128"/>
                </a:rPr>
                <a:t>etc</a:t>
              </a:r>
              <a:r>
                <a:rPr lang="en-US" altLang="ja-JP" sz="800" b="1">
                  <a:solidFill>
                    <a:prstClr val="black"/>
                  </a:solidFill>
                  <a:latin typeface="游ゴシック" panose="020F0502020204030204"/>
                  <a:ea typeface="游ゴシック" panose="020B0400000000000000" pitchFamily="50" charset="-128"/>
                </a:rPr>
                <a:t>)</a:t>
              </a:r>
              <a:endPar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995" name="矢印: 右 1994">
              <a:extLst>
                <a:ext uri="{FF2B5EF4-FFF2-40B4-BE49-F238E27FC236}">
                  <a16:creationId xmlns:a16="http://schemas.microsoft.com/office/drawing/2014/main" id="{A3DD060A-F5BE-6FF2-5761-94FAB34FB49B}"/>
                </a:ext>
              </a:extLst>
            </p:cNvPr>
            <p:cNvSpPr/>
            <p:nvPr/>
          </p:nvSpPr>
          <p:spPr>
            <a:xfrm>
              <a:off x="9327287" y="1115624"/>
              <a:ext cx="2651461" cy="62661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Human</a:t>
              </a: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が関係するやり取り</a:t>
              </a:r>
              <a:endPar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b="1">
                  <a:solidFill>
                    <a:prstClr val="black"/>
                  </a:solidFill>
                  <a:latin typeface="游ゴシック" panose="020F0502020204030204"/>
                  <a:ea typeface="游ゴシック" panose="020B0400000000000000" pitchFamily="50" charset="-128"/>
                </a:rPr>
                <a:t>（インプット</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アウトプット</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認識</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行動  </a:t>
              </a:r>
              <a:r>
                <a:rPr lang="en-US" altLang="ja-JP" sz="800" b="1" err="1">
                  <a:solidFill>
                    <a:prstClr val="black"/>
                  </a:solidFill>
                  <a:latin typeface="游ゴシック" panose="020F0502020204030204"/>
                  <a:ea typeface="游ゴシック" panose="020B0400000000000000" pitchFamily="50" charset="-128"/>
                </a:rPr>
                <a:t>etc</a:t>
              </a:r>
              <a:r>
                <a:rPr lang="ja-JP" altLang="en-US" sz="800" b="1">
                  <a:solidFill>
                    <a:prstClr val="black"/>
                  </a:solidFill>
                  <a:latin typeface="游ゴシック" panose="020F0502020204030204"/>
                  <a:ea typeface="游ゴシック" panose="020B0400000000000000" pitchFamily="50" charset="-128"/>
                </a:rPr>
                <a:t>）</a:t>
              </a:r>
              <a:endPar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365" name="テキスト ボックス 364">
            <a:extLst>
              <a:ext uri="{FF2B5EF4-FFF2-40B4-BE49-F238E27FC236}">
                <a16:creationId xmlns:a16="http://schemas.microsoft.com/office/drawing/2014/main" id="{AF2D1783-2EEB-92B0-B8DB-B8FA55107308}"/>
              </a:ext>
            </a:extLst>
          </p:cNvPr>
          <p:cNvSpPr txBox="1"/>
          <p:nvPr/>
        </p:nvSpPr>
        <p:spPr>
          <a:xfrm>
            <a:off x="1968732" y="5456126"/>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68" name="テキスト ボックス 367">
            <a:extLst>
              <a:ext uri="{FF2B5EF4-FFF2-40B4-BE49-F238E27FC236}">
                <a16:creationId xmlns:a16="http://schemas.microsoft.com/office/drawing/2014/main" id="{E4F24E6D-8779-9E36-0680-918A54CF16DB}"/>
              </a:ext>
            </a:extLst>
          </p:cNvPr>
          <p:cNvSpPr txBox="1"/>
          <p:nvPr/>
        </p:nvSpPr>
        <p:spPr>
          <a:xfrm>
            <a:off x="3739491" y="5471107"/>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69" name="テキスト ボックス 368">
            <a:extLst>
              <a:ext uri="{FF2B5EF4-FFF2-40B4-BE49-F238E27FC236}">
                <a16:creationId xmlns:a16="http://schemas.microsoft.com/office/drawing/2014/main" id="{55BED4B1-D594-2066-25DE-AA75B6AE8117}"/>
              </a:ext>
            </a:extLst>
          </p:cNvPr>
          <p:cNvSpPr txBox="1"/>
          <p:nvPr/>
        </p:nvSpPr>
        <p:spPr>
          <a:xfrm>
            <a:off x="4941377" y="5471107"/>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72" name="テキスト ボックス 371">
            <a:extLst>
              <a:ext uri="{FF2B5EF4-FFF2-40B4-BE49-F238E27FC236}">
                <a16:creationId xmlns:a16="http://schemas.microsoft.com/office/drawing/2014/main" id="{FA285EDB-2085-78D4-E356-2DFE4ED905A1}"/>
              </a:ext>
            </a:extLst>
          </p:cNvPr>
          <p:cNvSpPr txBox="1"/>
          <p:nvPr/>
        </p:nvSpPr>
        <p:spPr>
          <a:xfrm>
            <a:off x="6819808" y="5451380"/>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73" name="テキスト ボックス 372">
            <a:extLst>
              <a:ext uri="{FF2B5EF4-FFF2-40B4-BE49-F238E27FC236}">
                <a16:creationId xmlns:a16="http://schemas.microsoft.com/office/drawing/2014/main" id="{71AF17B8-C098-EA82-7B23-ECFD99C1B884}"/>
              </a:ext>
            </a:extLst>
          </p:cNvPr>
          <p:cNvSpPr txBox="1"/>
          <p:nvPr/>
        </p:nvSpPr>
        <p:spPr>
          <a:xfrm>
            <a:off x="8021694" y="5451380"/>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76" name="テキスト ボックス 375">
            <a:extLst>
              <a:ext uri="{FF2B5EF4-FFF2-40B4-BE49-F238E27FC236}">
                <a16:creationId xmlns:a16="http://schemas.microsoft.com/office/drawing/2014/main" id="{D07C6AAD-CBBF-C30A-23B0-96DBB6A935FC}"/>
              </a:ext>
            </a:extLst>
          </p:cNvPr>
          <p:cNvSpPr txBox="1"/>
          <p:nvPr/>
        </p:nvSpPr>
        <p:spPr>
          <a:xfrm>
            <a:off x="9734937" y="5442173"/>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77" name="テキスト ボックス 376">
            <a:extLst>
              <a:ext uri="{FF2B5EF4-FFF2-40B4-BE49-F238E27FC236}">
                <a16:creationId xmlns:a16="http://schemas.microsoft.com/office/drawing/2014/main" id="{92F34793-F2C4-5A62-9E7E-C0EC5C54435F}"/>
              </a:ext>
            </a:extLst>
          </p:cNvPr>
          <p:cNvSpPr txBox="1"/>
          <p:nvPr/>
        </p:nvSpPr>
        <p:spPr>
          <a:xfrm>
            <a:off x="10936823" y="5442173"/>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pic>
        <p:nvPicPr>
          <p:cNvPr id="508" name="グラフィックス 507" descr="ユーザー 枠線">
            <a:extLst>
              <a:ext uri="{FF2B5EF4-FFF2-40B4-BE49-F238E27FC236}">
                <a16:creationId xmlns:a16="http://schemas.microsoft.com/office/drawing/2014/main" id="{5BCFAA08-8386-3100-40B0-84BF580506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47186" y="5755651"/>
            <a:ext cx="914400" cy="914400"/>
          </a:xfrm>
          <a:prstGeom prst="rect">
            <a:avLst/>
          </a:prstGeom>
        </p:spPr>
      </p:pic>
      <p:sp>
        <p:nvSpPr>
          <p:cNvPr id="4" name="スライド番号プレースホルダー 3">
            <a:extLst>
              <a:ext uri="{FF2B5EF4-FFF2-40B4-BE49-F238E27FC236}">
                <a16:creationId xmlns:a16="http://schemas.microsoft.com/office/drawing/2014/main" id="{B311697F-E06B-B0D0-A80F-18051270887E}"/>
              </a:ext>
            </a:extLst>
          </p:cNvPr>
          <p:cNvSpPr>
            <a:spLocks noGrp="1"/>
          </p:cNvSpPr>
          <p:nvPr>
            <p:ph type="sldNum" sz="quarter" idx="12"/>
          </p:nvPr>
        </p:nvSpPr>
        <p:spPr/>
        <p:txBody>
          <a:bodyPr/>
          <a:lstStyle/>
          <a:p>
            <a:fld id="{FDFCE2DA-631B-4D14-86D6-A75E8111448D}" type="slidenum">
              <a:rPr kumimoji="1" lang="ja-JP" altLang="en-US" smtClean="0"/>
              <a:t>1</a:t>
            </a:fld>
            <a:endParaRPr kumimoji="1" lang="ja-JP" altLang="en-US"/>
          </a:p>
        </p:txBody>
      </p:sp>
    </p:spTree>
    <p:extLst>
      <p:ext uri="{BB962C8B-B14F-4D97-AF65-F5344CB8AC3E}">
        <p14:creationId xmlns:p14="http://schemas.microsoft.com/office/powerpoint/2010/main" val="95880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ダイアグラム, 概略図&#10;&#10;自動的に生成された説明">
            <a:extLst>
              <a:ext uri="{FF2B5EF4-FFF2-40B4-BE49-F238E27FC236}">
                <a16:creationId xmlns:a16="http://schemas.microsoft.com/office/drawing/2014/main" id="{2400F23C-9A29-DBDA-63EB-96F18C4A0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05" y="136525"/>
            <a:ext cx="11470989" cy="6696615"/>
          </a:xfrm>
          <a:prstGeom prst="rect">
            <a:avLst/>
          </a:prstGeom>
        </p:spPr>
      </p:pic>
      <p:sp>
        <p:nvSpPr>
          <p:cNvPr id="7" name="正方形/長方形 6">
            <a:extLst>
              <a:ext uri="{FF2B5EF4-FFF2-40B4-BE49-F238E27FC236}">
                <a16:creationId xmlns:a16="http://schemas.microsoft.com/office/drawing/2014/main" id="{4CEE46E9-47E5-1179-69BE-12D7B9479691}"/>
              </a:ext>
            </a:extLst>
          </p:cNvPr>
          <p:cNvSpPr/>
          <p:nvPr/>
        </p:nvSpPr>
        <p:spPr>
          <a:xfrm>
            <a:off x="8832915" y="34764"/>
            <a:ext cx="32754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蜂谷さん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2024/1/10 </a:t>
            </a:r>
            <a:r>
              <a:rPr lang="ja-JP" altLang="en-US" dirty="0">
                <a:solidFill>
                  <a:prstClr val="white"/>
                </a:solidFill>
                <a:latin typeface="游ゴシック" panose="020F0502020204030204"/>
                <a:ea typeface="游ゴシック" panose="020B0400000000000000" pitchFamily="50" charset="-128"/>
              </a:rPr>
              <a:t>作成</a:t>
            </a: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10</a:t>
            </a:fld>
            <a:endParaRPr kumimoji="1" lang="ja-JP" altLang="en-US"/>
          </a:p>
        </p:txBody>
      </p:sp>
      <p:sp>
        <p:nvSpPr>
          <p:cNvPr id="2" name="吹き出し: 角を丸めた四角形 1">
            <a:extLst>
              <a:ext uri="{FF2B5EF4-FFF2-40B4-BE49-F238E27FC236}">
                <a16:creationId xmlns:a16="http://schemas.microsoft.com/office/drawing/2014/main" id="{AB9F77EB-358A-ECB0-D53B-8BD26A869882}"/>
              </a:ext>
            </a:extLst>
          </p:cNvPr>
          <p:cNvSpPr/>
          <p:nvPr/>
        </p:nvSpPr>
        <p:spPr>
          <a:xfrm>
            <a:off x="3844351" y="5167902"/>
            <a:ext cx="1898901" cy="462337"/>
          </a:xfrm>
          <a:prstGeom prst="wedgeRoundRectCallout">
            <a:avLst>
              <a:gd name="adj1" fmla="val -51292"/>
              <a:gd name="adj2" fmla="val -886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水素生成しない</a:t>
            </a:r>
          </a:p>
        </p:txBody>
      </p:sp>
    </p:spTree>
    <p:extLst>
      <p:ext uri="{BB962C8B-B14F-4D97-AF65-F5344CB8AC3E}">
        <p14:creationId xmlns:p14="http://schemas.microsoft.com/office/powerpoint/2010/main" val="156637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48B071E2-A90B-AE1E-0309-2BAD9D867A26}"/>
              </a:ext>
            </a:extLst>
          </p:cNvPr>
          <p:cNvSpPr/>
          <p:nvPr/>
        </p:nvSpPr>
        <p:spPr>
          <a:xfrm>
            <a:off x="4624126" y="2605232"/>
            <a:ext cx="1494483" cy="472092"/>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9EE2D866-5169-66D2-22E3-0E29D05E2C58}"/>
              </a:ext>
            </a:extLst>
          </p:cNvPr>
          <p:cNvSpPr txBox="1"/>
          <p:nvPr/>
        </p:nvSpPr>
        <p:spPr>
          <a:xfrm>
            <a:off x="4721762" y="2666275"/>
            <a:ext cx="132832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r>
              <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B</a:t>
            </a:r>
          </a:p>
        </p:txBody>
      </p:sp>
      <p:sp>
        <p:nvSpPr>
          <p:cNvPr id="66" name="四角形: 角を丸くする 65">
            <a:extLst>
              <a:ext uri="{FF2B5EF4-FFF2-40B4-BE49-F238E27FC236}">
                <a16:creationId xmlns:a16="http://schemas.microsoft.com/office/drawing/2014/main" id="{E1368B67-59A2-D806-77D3-2D2B90E2BB33}"/>
              </a:ext>
            </a:extLst>
          </p:cNvPr>
          <p:cNvSpPr/>
          <p:nvPr/>
        </p:nvSpPr>
        <p:spPr>
          <a:xfrm>
            <a:off x="8052148" y="2612633"/>
            <a:ext cx="1378341" cy="472094"/>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四角形: 角を丸くする 66">
            <a:extLst>
              <a:ext uri="{FF2B5EF4-FFF2-40B4-BE49-F238E27FC236}">
                <a16:creationId xmlns:a16="http://schemas.microsoft.com/office/drawing/2014/main" id="{C36BD537-1917-E75C-E1F5-44A60747EC65}"/>
              </a:ext>
            </a:extLst>
          </p:cNvPr>
          <p:cNvSpPr/>
          <p:nvPr/>
        </p:nvSpPr>
        <p:spPr>
          <a:xfrm>
            <a:off x="9661850" y="2610132"/>
            <a:ext cx="1155946" cy="474596"/>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4" name="テキスト ボックス 73">
            <a:extLst>
              <a:ext uri="{FF2B5EF4-FFF2-40B4-BE49-F238E27FC236}">
                <a16:creationId xmlns:a16="http://schemas.microsoft.com/office/drawing/2014/main" id="{FCC799B1-8D1F-E6DA-EACC-0D80557C6323}"/>
              </a:ext>
            </a:extLst>
          </p:cNvPr>
          <p:cNvSpPr txBox="1"/>
          <p:nvPr/>
        </p:nvSpPr>
        <p:spPr>
          <a:xfrm>
            <a:off x="9901847" y="2666275"/>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7" name="正方形/長方形 6">
            <a:extLst>
              <a:ext uri="{FF2B5EF4-FFF2-40B4-BE49-F238E27FC236}">
                <a16:creationId xmlns:a16="http://schemas.microsoft.com/office/drawing/2014/main" id="{4CEE46E9-47E5-1179-69BE-12D7B9479691}"/>
              </a:ext>
            </a:extLst>
          </p:cNvPr>
          <p:cNvSpPr/>
          <p:nvPr/>
        </p:nvSpPr>
        <p:spPr>
          <a:xfrm>
            <a:off x="8832915" y="34764"/>
            <a:ext cx="32754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熊谷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2024/1/10 </a:t>
            </a:r>
            <a:r>
              <a:rPr lang="ja-JP" altLang="en-US" dirty="0">
                <a:solidFill>
                  <a:prstClr val="white"/>
                </a:solidFill>
                <a:latin typeface="游ゴシック" panose="020F0502020204030204"/>
                <a:ea typeface="游ゴシック" panose="020B0400000000000000" pitchFamily="50" charset="-128"/>
              </a:rPr>
              <a:t>作成</a:t>
            </a: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11</a:t>
            </a:fld>
            <a:endParaRPr kumimoji="1" lang="ja-JP" altLang="en-US"/>
          </a:p>
        </p:txBody>
      </p:sp>
      <p:sp>
        <p:nvSpPr>
          <p:cNvPr id="97" name="テキスト ボックス 96">
            <a:extLst>
              <a:ext uri="{FF2B5EF4-FFF2-40B4-BE49-F238E27FC236}">
                <a16:creationId xmlns:a16="http://schemas.microsoft.com/office/drawing/2014/main" id="{A214CE1C-D28E-5580-737A-989EBF3C79C8}"/>
              </a:ext>
            </a:extLst>
          </p:cNvPr>
          <p:cNvSpPr txBox="1"/>
          <p:nvPr/>
        </p:nvSpPr>
        <p:spPr>
          <a:xfrm>
            <a:off x="8066906" y="2679881"/>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分散型電源</a:t>
            </a:r>
          </a:p>
        </p:txBody>
      </p:sp>
      <p:cxnSp>
        <p:nvCxnSpPr>
          <p:cNvPr id="46" name="直線コネクタ 45">
            <a:extLst>
              <a:ext uri="{FF2B5EF4-FFF2-40B4-BE49-F238E27FC236}">
                <a16:creationId xmlns:a16="http://schemas.microsoft.com/office/drawing/2014/main" id="{29316FD3-C461-CF13-A9CE-CBD039FEB19E}"/>
              </a:ext>
            </a:extLst>
          </p:cNvPr>
          <p:cNvCxnSpPr/>
          <p:nvPr/>
        </p:nvCxnSpPr>
        <p:spPr>
          <a:xfrm>
            <a:off x="801384" y="1874928"/>
            <a:ext cx="10552416" cy="0"/>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F1762C7E-DB16-1E24-DCCA-0CE41AD44CAE}"/>
              </a:ext>
            </a:extLst>
          </p:cNvPr>
          <p:cNvCxnSpPr/>
          <p:nvPr/>
        </p:nvCxnSpPr>
        <p:spPr>
          <a:xfrm>
            <a:off x="801384" y="1361641"/>
            <a:ext cx="10552416" cy="0"/>
          </a:xfrm>
          <a:prstGeom prst="line">
            <a:avLst/>
          </a:prstGeom>
          <a:ln w="5715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9C87D77-0630-7767-E80C-1190570A2CA7}"/>
              </a:ext>
            </a:extLst>
          </p:cNvPr>
          <p:cNvCxnSpPr/>
          <p:nvPr/>
        </p:nvCxnSpPr>
        <p:spPr>
          <a:xfrm>
            <a:off x="801384" y="849325"/>
            <a:ext cx="10552416" cy="0"/>
          </a:xfrm>
          <a:prstGeom prst="line">
            <a:avLst/>
          </a:prstGeom>
          <a:ln w="5715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DB639F78-F7FD-9E67-7611-24E1B2F580A3}"/>
              </a:ext>
            </a:extLst>
          </p:cNvPr>
          <p:cNvCxnSpPr>
            <a:cxnSpLocks/>
            <a:stCxn id="12" idx="4"/>
            <a:endCxn id="67" idx="0"/>
          </p:cNvCxnSpPr>
          <p:nvPr/>
        </p:nvCxnSpPr>
        <p:spPr>
          <a:xfrm flipH="1">
            <a:off x="10239823" y="928381"/>
            <a:ext cx="2358" cy="1681751"/>
          </a:xfrm>
          <a:prstGeom prst="straightConnector1">
            <a:avLst/>
          </a:prstGeom>
          <a:ln w="28575">
            <a:solidFill>
              <a:schemeClr val="accent6"/>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FF905DC6-AFD2-3794-DC98-C6F4006850EF}"/>
              </a:ext>
            </a:extLst>
          </p:cNvPr>
          <p:cNvCxnSpPr>
            <a:cxnSpLocks/>
            <a:stCxn id="6" idx="4"/>
            <a:endCxn id="2" idx="0"/>
          </p:cNvCxnSpPr>
          <p:nvPr/>
        </p:nvCxnSpPr>
        <p:spPr>
          <a:xfrm flipH="1">
            <a:off x="5371368" y="911253"/>
            <a:ext cx="6676" cy="1693979"/>
          </a:xfrm>
          <a:prstGeom prst="straightConnector1">
            <a:avLst/>
          </a:prstGeom>
          <a:ln w="28575">
            <a:solidFill>
              <a:schemeClr val="accent6"/>
            </a:solidFill>
            <a:prstDash val="solid"/>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359F5BB2-BF87-6F41-F1B0-EC5E6436B8BA}"/>
              </a:ext>
            </a:extLst>
          </p:cNvPr>
          <p:cNvCxnSpPr>
            <a:cxnSpLocks/>
            <a:stCxn id="66" idx="0"/>
            <a:endCxn id="9" idx="4"/>
          </p:cNvCxnSpPr>
          <p:nvPr/>
        </p:nvCxnSpPr>
        <p:spPr>
          <a:xfrm flipV="1">
            <a:off x="8741319" y="919817"/>
            <a:ext cx="2540" cy="1692816"/>
          </a:xfrm>
          <a:prstGeom prst="straightConnector1">
            <a:avLst/>
          </a:prstGeom>
          <a:ln w="28575">
            <a:solidFill>
              <a:schemeClr val="accent6"/>
            </a:solidFill>
            <a:prstDash val="solid"/>
            <a:tailEnd type="triangle"/>
          </a:ln>
        </p:spPr>
        <p:style>
          <a:lnRef idx="1">
            <a:schemeClr val="dk1"/>
          </a:lnRef>
          <a:fillRef idx="0">
            <a:schemeClr val="dk1"/>
          </a:fillRef>
          <a:effectRef idx="0">
            <a:schemeClr val="dk1"/>
          </a:effectRef>
          <a:fontRef idx="minor">
            <a:schemeClr val="tx1"/>
          </a:fontRef>
        </p:style>
      </p:cxnSp>
      <p:sp>
        <p:nvSpPr>
          <p:cNvPr id="6" name="楕円 5">
            <a:extLst>
              <a:ext uri="{FF2B5EF4-FFF2-40B4-BE49-F238E27FC236}">
                <a16:creationId xmlns:a16="http://schemas.microsoft.com/office/drawing/2014/main" id="{B0AF04D0-69BB-8EA1-190F-DA0A61B42706}"/>
              </a:ext>
            </a:extLst>
          </p:cNvPr>
          <p:cNvSpPr/>
          <p:nvPr/>
        </p:nvSpPr>
        <p:spPr>
          <a:xfrm>
            <a:off x="5300987" y="766266"/>
            <a:ext cx="154113" cy="144987"/>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B45CBBB-C35A-0A2F-48AC-A09AC5A77537}"/>
              </a:ext>
            </a:extLst>
          </p:cNvPr>
          <p:cNvSpPr/>
          <p:nvPr/>
        </p:nvSpPr>
        <p:spPr>
          <a:xfrm>
            <a:off x="8666802" y="774830"/>
            <a:ext cx="154113" cy="144987"/>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B9F15AD-3D76-CA69-711A-80217548930B}"/>
              </a:ext>
            </a:extLst>
          </p:cNvPr>
          <p:cNvSpPr/>
          <p:nvPr/>
        </p:nvSpPr>
        <p:spPr>
          <a:xfrm>
            <a:off x="10165124" y="783394"/>
            <a:ext cx="154113" cy="144987"/>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31D62EBF-FBA8-01DB-EC3A-E709BAB69E29}"/>
              </a:ext>
            </a:extLst>
          </p:cNvPr>
          <p:cNvSpPr/>
          <p:nvPr/>
        </p:nvSpPr>
        <p:spPr>
          <a:xfrm>
            <a:off x="2861217" y="2601803"/>
            <a:ext cx="1494483" cy="472092"/>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6" name="楕円 15">
            <a:extLst>
              <a:ext uri="{FF2B5EF4-FFF2-40B4-BE49-F238E27FC236}">
                <a16:creationId xmlns:a16="http://schemas.microsoft.com/office/drawing/2014/main" id="{E4DDC981-4384-219F-782A-C343367DDD15}"/>
              </a:ext>
            </a:extLst>
          </p:cNvPr>
          <p:cNvSpPr/>
          <p:nvPr/>
        </p:nvSpPr>
        <p:spPr>
          <a:xfrm>
            <a:off x="5748943" y="1807279"/>
            <a:ext cx="154113" cy="144987"/>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81DA3D1-024B-EDE2-F175-0295E57D1EA2}"/>
              </a:ext>
            </a:extLst>
          </p:cNvPr>
          <p:cNvSpPr txBox="1"/>
          <p:nvPr/>
        </p:nvSpPr>
        <p:spPr>
          <a:xfrm>
            <a:off x="9820956" y="427499"/>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chemeClr val="accent6"/>
                </a:solidFill>
                <a:effectLst/>
                <a:uLnTx/>
                <a:uFillTx/>
                <a:latin typeface="游ゴシック" panose="020F0502020204030204"/>
                <a:ea typeface="游ゴシック" panose="020B0400000000000000" pitchFamily="50" charset="-128"/>
                <a:cs typeface="+mn-cs"/>
              </a:rPr>
              <a:t>グリーン電力</a:t>
            </a:r>
          </a:p>
        </p:txBody>
      </p:sp>
      <p:sp>
        <p:nvSpPr>
          <p:cNvPr id="18" name="テキスト ボックス 17">
            <a:extLst>
              <a:ext uri="{FF2B5EF4-FFF2-40B4-BE49-F238E27FC236}">
                <a16:creationId xmlns:a16="http://schemas.microsoft.com/office/drawing/2014/main" id="{78F6B4DA-C6BB-A3D0-443C-F7C606F1E847}"/>
              </a:ext>
            </a:extLst>
          </p:cNvPr>
          <p:cNvSpPr txBox="1"/>
          <p:nvPr/>
        </p:nvSpPr>
        <p:spPr>
          <a:xfrm>
            <a:off x="10568970" y="1006721"/>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chemeClr val="accent1"/>
                </a:solidFill>
                <a:effectLst/>
                <a:uLnTx/>
                <a:uFillTx/>
                <a:latin typeface="游ゴシック" panose="020F0502020204030204"/>
                <a:ea typeface="游ゴシック" panose="020B0400000000000000" pitchFamily="50" charset="-128"/>
                <a:cs typeface="+mn-cs"/>
              </a:rPr>
              <a:t>水素</a:t>
            </a:r>
          </a:p>
        </p:txBody>
      </p:sp>
      <p:sp>
        <p:nvSpPr>
          <p:cNvPr id="19" name="テキスト ボックス 18">
            <a:extLst>
              <a:ext uri="{FF2B5EF4-FFF2-40B4-BE49-F238E27FC236}">
                <a16:creationId xmlns:a16="http://schemas.microsoft.com/office/drawing/2014/main" id="{13CB3F0C-0CE0-CD01-B909-5FFAA9E960D6}"/>
              </a:ext>
            </a:extLst>
          </p:cNvPr>
          <p:cNvSpPr txBox="1"/>
          <p:nvPr/>
        </p:nvSpPr>
        <p:spPr>
          <a:xfrm>
            <a:off x="10568970" y="1487326"/>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7030A0"/>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dirty="0">
              <a:ln>
                <a:noFill/>
              </a:ln>
              <a:solidFill>
                <a:srgbClr val="7030A0"/>
              </a:solidFill>
              <a:effectLst/>
              <a:uLnTx/>
              <a:uFillTx/>
              <a:latin typeface="游ゴシック" panose="020F0502020204030204"/>
              <a:ea typeface="游ゴシック" panose="020B0400000000000000" pitchFamily="50" charset="-128"/>
              <a:cs typeface="+mn-cs"/>
            </a:endParaRPr>
          </a:p>
        </p:txBody>
      </p:sp>
      <p:sp>
        <p:nvSpPr>
          <p:cNvPr id="20" name="楕円 19">
            <a:extLst>
              <a:ext uri="{FF2B5EF4-FFF2-40B4-BE49-F238E27FC236}">
                <a16:creationId xmlns:a16="http://schemas.microsoft.com/office/drawing/2014/main" id="{DDE81474-BE5A-6136-2ACE-F5134E71541D}"/>
              </a:ext>
            </a:extLst>
          </p:cNvPr>
          <p:cNvSpPr/>
          <p:nvPr/>
        </p:nvSpPr>
        <p:spPr>
          <a:xfrm>
            <a:off x="3965509" y="1816924"/>
            <a:ext cx="154113" cy="144987"/>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54D0E4C-1D3E-B4BB-BCD3-E9DCE8471E33}"/>
              </a:ext>
            </a:extLst>
          </p:cNvPr>
          <p:cNvSpPr txBox="1"/>
          <p:nvPr/>
        </p:nvSpPr>
        <p:spPr>
          <a:xfrm>
            <a:off x="2957474" y="2668380"/>
            <a:ext cx="132832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CCU</a:t>
            </a:r>
          </a:p>
        </p:txBody>
      </p:sp>
      <p:cxnSp>
        <p:nvCxnSpPr>
          <p:cNvPr id="24" name="直線矢印コネクタ 23">
            <a:extLst>
              <a:ext uri="{FF2B5EF4-FFF2-40B4-BE49-F238E27FC236}">
                <a16:creationId xmlns:a16="http://schemas.microsoft.com/office/drawing/2014/main" id="{7D27ED03-25E9-630D-34AB-8ED72CCF2D2D}"/>
              </a:ext>
            </a:extLst>
          </p:cNvPr>
          <p:cNvCxnSpPr>
            <a:cxnSpLocks/>
            <a:endCxn id="16" idx="4"/>
          </p:cNvCxnSpPr>
          <p:nvPr/>
        </p:nvCxnSpPr>
        <p:spPr>
          <a:xfrm flipH="1" flipV="1">
            <a:off x="5826000" y="1952266"/>
            <a:ext cx="8233" cy="649537"/>
          </a:xfrm>
          <a:prstGeom prst="straightConnector1">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59BB667D-14E7-7457-EC7D-5DA8B5BCAAC4}"/>
              </a:ext>
            </a:extLst>
          </p:cNvPr>
          <p:cNvCxnSpPr>
            <a:cxnSpLocks/>
            <a:stCxn id="20" idx="4"/>
          </p:cNvCxnSpPr>
          <p:nvPr/>
        </p:nvCxnSpPr>
        <p:spPr>
          <a:xfrm flipH="1">
            <a:off x="4042565" y="1961911"/>
            <a:ext cx="1" cy="603709"/>
          </a:xfrm>
          <a:prstGeom prst="straightConnector1">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sp>
        <p:nvSpPr>
          <p:cNvPr id="33" name="楕円 32">
            <a:extLst>
              <a:ext uri="{FF2B5EF4-FFF2-40B4-BE49-F238E27FC236}">
                <a16:creationId xmlns:a16="http://schemas.microsoft.com/office/drawing/2014/main" id="{A9ABA34D-713A-409B-FF7F-70B9B1F35FB7}"/>
              </a:ext>
            </a:extLst>
          </p:cNvPr>
          <p:cNvSpPr/>
          <p:nvPr/>
        </p:nvSpPr>
        <p:spPr>
          <a:xfrm>
            <a:off x="4853380" y="1283716"/>
            <a:ext cx="154113" cy="14498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56EE4AA-ABD0-27D6-22A8-8D25246984E4}"/>
              </a:ext>
            </a:extLst>
          </p:cNvPr>
          <p:cNvSpPr/>
          <p:nvPr/>
        </p:nvSpPr>
        <p:spPr>
          <a:xfrm>
            <a:off x="3090491" y="1293361"/>
            <a:ext cx="154113" cy="14498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a:extLst>
              <a:ext uri="{FF2B5EF4-FFF2-40B4-BE49-F238E27FC236}">
                <a16:creationId xmlns:a16="http://schemas.microsoft.com/office/drawing/2014/main" id="{53FAE3B1-C272-84EC-68D1-57DCEA6CA44A}"/>
              </a:ext>
            </a:extLst>
          </p:cNvPr>
          <p:cNvCxnSpPr>
            <a:cxnSpLocks/>
            <a:stCxn id="34" idx="4"/>
          </p:cNvCxnSpPr>
          <p:nvPr/>
        </p:nvCxnSpPr>
        <p:spPr>
          <a:xfrm>
            <a:off x="3167548" y="1438348"/>
            <a:ext cx="0" cy="1171784"/>
          </a:xfrm>
          <a:prstGeom prst="straightConnector1">
            <a:avLst/>
          </a:prstGeom>
          <a:ln w="28575">
            <a:solidFill>
              <a:schemeClr val="accent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52DA6C96-49E1-797A-DB78-42440A46F021}"/>
              </a:ext>
            </a:extLst>
          </p:cNvPr>
          <p:cNvCxnSpPr>
            <a:cxnSpLocks/>
            <a:endCxn id="33" idx="4"/>
          </p:cNvCxnSpPr>
          <p:nvPr/>
        </p:nvCxnSpPr>
        <p:spPr>
          <a:xfrm flipV="1">
            <a:off x="4930437" y="1428703"/>
            <a:ext cx="0" cy="1145086"/>
          </a:xfrm>
          <a:prstGeom prst="straightConnector1">
            <a:avLst/>
          </a:prstGeom>
          <a:ln w="28575">
            <a:solidFill>
              <a:schemeClr val="accent1"/>
            </a:solidFill>
            <a:prstDash val="solid"/>
            <a:tailEnd type="triangle"/>
          </a:ln>
        </p:spPr>
        <p:style>
          <a:lnRef idx="1">
            <a:schemeClr val="dk1"/>
          </a:lnRef>
          <a:fillRef idx="0">
            <a:schemeClr val="dk1"/>
          </a:fillRef>
          <a:effectRef idx="0">
            <a:schemeClr val="dk1"/>
          </a:effectRef>
          <a:fontRef idx="minor">
            <a:schemeClr val="tx1"/>
          </a:fontRef>
        </p:style>
      </p:cxnSp>
      <p:sp>
        <p:nvSpPr>
          <p:cNvPr id="51" name="四角形: 角を丸くする 50">
            <a:extLst>
              <a:ext uri="{FF2B5EF4-FFF2-40B4-BE49-F238E27FC236}">
                <a16:creationId xmlns:a16="http://schemas.microsoft.com/office/drawing/2014/main" id="{BBF1598A-1758-C526-93F2-ECFF7B28D0B2}"/>
              </a:ext>
            </a:extLst>
          </p:cNvPr>
          <p:cNvSpPr/>
          <p:nvPr/>
        </p:nvSpPr>
        <p:spPr>
          <a:xfrm>
            <a:off x="821338" y="2601803"/>
            <a:ext cx="843596" cy="472092"/>
          </a:xfrm>
          <a:prstGeom prst="round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3" name="テキスト ボックス 52">
            <a:extLst>
              <a:ext uri="{FF2B5EF4-FFF2-40B4-BE49-F238E27FC236}">
                <a16:creationId xmlns:a16="http://schemas.microsoft.com/office/drawing/2014/main" id="{1301EAE3-9A6F-BF7F-7D79-CFE0B423D686}"/>
              </a:ext>
            </a:extLst>
          </p:cNvPr>
          <p:cNvSpPr txBox="1"/>
          <p:nvPr/>
        </p:nvSpPr>
        <p:spPr>
          <a:xfrm>
            <a:off x="854343" y="2676549"/>
            <a:ext cx="7498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solidFill>
                  <a:prstClr val="black"/>
                </a:solidFill>
                <a:latin typeface="游ゴシック" panose="020F0502020204030204"/>
                <a:ea typeface="游ゴシック" panose="020B0400000000000000" pitchFamily="50" charset="-128"/>
              </a:rPr>
              <a:t>CCS</a:t>
            </a:r>
          </a:p>
        </p:txBody>
      </p:sp>
      <p:sp>
        <p:nvSpPr>
          <p:cNvPr id="61" name="楕円 60">
            <a:extLst>
              <a:ext uri="{FF2B5EF4-FFF2-40B4-BE49-F238E27FC236}">
                <a16:creationId xmlns:a16="http://schemas.microsoft.com/office/drawing/2014/main" id="{773DFE68-9CD3-64A2-987C-FEF0096BCCC4}"/>
              </a:ext>
            </a:extLst>
          </p:cNvPr>
          <p:cNvSpPr/>
          <p:nvPr/>
        </p:nvSpPr>
        <p:spPr>
          <a:xfrm>
            <a:off x="1158400" y="1825093"/>
            <a:ext cx="154113" cy="144987"/>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0133FEE7-9D60-A46A-276B-C40DD2BB5814}"/>
              </a:ext>
            </a:extLst>
          </p:cNvPr>
          <p:cNvCxnSpPr>
            <a:cxnSpLocks/>
            <a:stCxn id="61" idx="4"/>
          </p:cNvCxnSpPr>
          <p:nvPr/>
        </p:nvCxnSpPr>
        <p:spPr>
          <a:xfrm flipH="1">
            <a:off x="1235456" y="1970080"/>
            <a:ext cx="1" cy="603709"/>
          </a:xfrm>
          <a:prstGeom prst="straightConnector1">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sp>
        <p:nvSpPr>
          <p:cNvPr id="63" name="四角形: 角を丸くする 62">
            <a:extLst>
              <a:ext uri="{FF2B5EF4-FFF2-40B4-BE49-F238E27FC236}">
                <a16:creationId xmlns:a16="http://schemas.microsoft.com/office/drawing/2014/main" id="{AF80CCA6-CC9A-7323-ACDE-6AA856F826D8}"/>
              </a:ext>
            </a:extLst>
          </p:cNvPr>
          <p:cNvSpPr/>
          <p:nvPr/>
        </p:nvSpPr>
        <p:spPr>
          <a:xfrm>
            <a:off x="1796181" y="2612077"/>
            <a:ext cx="843596" cy="472092"/>
          </a:xfrm>
          <a:prstGeom prst="round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4" name="テキスト ボックス 63">
            <a:extLst>
              <a:ext uri="{FF2B5EF4-FFF2-40B4-BE49-F238E27FC236}">
                <a16:creationId xmlns:a16="http://schemas.microsoft.com/office/drawing/2014/main" id="{7F43B136-4C01-1809-B6DA-3B6609726685}"/>
              </a:ext>
            </a:extLst>
          </p:cNvPr>
          <p:cNvSpPr txBox="1"/>
          <p:nvPr/>
        </p:nvSpPr>
        <p:spPr>
          <a:xfrm>
            <a:off x="1829186" y="2686823"/>
            <a:ext cx="7498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輸送</a:t>
            </a:r>
            <a:endParaRPr lang="en-US" altLang="ja-JP" dirty="0">
              <a:solidFill>
                <a:prstClr val="black"/>
              </a:solidFill>
              <a:latin typeface="游ゴシック" panose="020F0502020204030204"/>
              <a:ea typeface="游ゴシック" panose="020B0400000000000000" pitchFamily="50" charset="-128"/>
            </a:endParaRPr>
          </a:p>
        </p:txBody>
      </p:sp>
      <p:sp>
        <p:nvSpPr>
          <p:cNvPr id="65" name="楕円 64">
            <a:extLst>
              <a:ext uri="{FF2B5EF4-FFF2-40B4-BE49-F238E27FC236}">
                <a16:creationId xmlns:a16="http://schemas.microsoft.com/office/drawing/2014/main" id="{6209AD02-10AA-361A-5520-6E74D13DC164}"/>
              </a:ext>
            </a:extLst>
          </p:cNvPr>
          <p:cNvSpPr/>
          <p:nvPr/>
        </p:nvSpPr>
        <p:spPr>
          <a:xfrm>
            <a:off x="2143557" y="1301924"/>
            <a:ext cx="154113" cy="14498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23A12591-848C-B10F-730E-828B6831A2F9}"/>
              </a:ext>
            </a:extLst>
          </p:cNvPr>
          <p:cNvCxnSpPr>
            <a:cxnSpLocks/>
            <a:stCxn id="63" idx="0"/>
          </p:cNvCxnSpPr>
          <p:nvPr/>
        </p:nvCxnSpPr>
        <p:spPr>
          <a:xfrm flipV="1">
            <a:off x="2217979" y="1352315"/>
            <a:ext cx="2635" cy="1259762"/>
          </a:xfrm>
          <a:prstGeom prst="straightConnector1">
            <a:avLst/>
          </a:prstGeom>
          <a:ln w="28575">
            <a:solidFill>
              <a:schemeClr val="accent1"/>
            </a:solidFill>
            <a:prstDash val="solid"/>
            <a:tailEnd type="triangle"/>
          </a:ln>
        </p:spPr>
        <p:style>
          <a:lnRef idx="1">
            <a:schemeClr val="dk1"/>
          </a:lnRef>
          <a:fillRef idx="0">
            <a:schemeClr val="dk1"/>
          </a:fillRef>
          <a:effectRef idx="0">
            <a:schemeClr val="dk1"/>
          </a:effectRef>
          <a:fontRef idx="minor">
            <a:schemeClr val="tx1"/>
          </a:fontRef>
        </p:style>
      </p:cxnSp>
      <p:sp>
        <p:nvSpPr>
          <p:cNvPr id="77" name="四角形: 角を丸くする 76">
            <a:extLst>
              <a:ext uri="{FF2B5EF4-FFF2-40B4-BE49-F238E27FC236}">
                <a16:creationId xmlns:a16="http://schemas.microsoft.com/office/drawing/2014/main" id="{DF7EA09E-3E74-731B-388A-0C02865436DB}"/>
              </a:ext>
            </a:extLst>
          </p:cNvPr>
          <p:cNvSpPr/>
          <p:nvPr/>
        </p:nvSpPr>
        <p:spPr>
          <a:xfrm>
            <a:off x="6347495" y="2601803"/>
            <a:ext cx="1494483" cy="472092"/>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8" name="テキスト ボックス 77">
            <a:extLst>
              <a:ext uri="{FF2B5EF4-FFF2-40B4-BE49-F238E27FC236}">
                <a16:creationId xmlns:a16="http://schemas.microsoft.com/office/drawing/2014/main" id="{8C850D47-5226-8B83-B7E8-656F4ECCAF71}"/>
              </a:ext>
            </a:extLst>
          </p:cNvPr>
          <p:cNvSpPr txBox="1"/>
          <p:nvPr/>
        </p:nvSpPr>
        <p:spPr>
          <a:xfrm>
            <a:off x="6445131" y="2662846"/>
            <a:ext cx="132832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r>
              <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p>
        </p:txBody>
      </p:sp>
      <p:cxnSp>
        <p:nvCxnSpPr>
          <p:cNvPr id="79" name="直線矢印コネクタ 78">
            <a:extLst>
              <a:ext uri="{FF2B5EF4-FFF2-40B4-BE49-F238E27FC236}">
                <a16:creationId xmlns:a16="http://schemas.microsoft.com/office/drawing/2014/main" id="{E225C1D3-3AF1-6F3D-0292-6AF0F29A0E03}"/>
              </a:ext>
            </a:extLst>
          </p:cNvPr>
          <p:cNvCxnSpPr>
            <a:cxnSpLocks/>
            <a:stCxn id="80" idx="4"/>
            <a:endCxn id="77" idx="0"/>
          </p:cNvCxnSpPr>
          <p:nvPr/>
        </p:nvCxnSpPr>
        <p:spPr>
          <a:xfrm flipH="1">
            <a:off x="7094737" y="911253"/>
            <a:ext cx="4231" cy="1690550"/>
          </a:xfrm>
          <a:prstGeom prst="straightConnector1">
            <a:avLst/>
          </a:prstGeom>
          <a:ln w="28575">
            <a:solidFill>
              <a:schemeClr val="accent6"/>
            </a:solidFill>
            <a:prstDash val="solid"/>
            <a:tailEnd type="triangle"/>
          </a:ln>
        </p:spPr>
        <p:style>
          <a:lnRef idx="1">
            <a:schemeClr val="dk1"/>
          </a:lnRef>
          <a:fillRef idx="0">
            <a:schemeClr val="dk1"/>
          </a:fillRef>
          <a:effectRef idx="0">
            <a:schemeClr val="dk1"/>
          </a:effectRef>
          <a:fontRef idx="minor">
            <a:schemeClr val="tx1"/>
          </a:fontRef>
        </p:style>
      </p:cxnSp>
      <p:sp>
        <p:nvSpPr>
          <p:cNvPr id="80" name="楕円 79">
            <a:extLst>
              <a:ext uri="{FF2B5EF4-FFF2-40B4-BE49-F238E27FC236}">
                <a16:creationId xmlns:a16="http://schemas.microsoft.com/office/drawing/2014/main" id="{A9D9295B-B578-8988-6403-4FEFE9344605}"/>
              </a:ext>
            </a:extLst>
          </p:cNvPr>
          <p:cNvSpPr/>
          <p:nvPr/>
        </p:nvSpPr>
        <p:spPr>
          <a:xfrm>
            <a:off x="7021911" y="766266"/>
            <a:ext cx="154113" cy="144987"/>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7BF69573-7207-944C-C575-7EFD1F37F9B5}"/>
              </a:ext>
            </a:extLst>
          </p:cNvPr>
          <p:cNvSpPr/>
          <p:nvPr/>
        </p:nvSpPr>
        <p:spPr>
          <a:xfrm>
            <a:off x="7422569" y="1807279"/>
            <a:ext cx="154113" cy="144987"/>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矢印コネクタ 81">
            <a:extLst>
              <a:ext uri="{FF2B5EF4-FFF2-40B4-BE49-F238E27FC236}">
                <a16:creationId xmlns:a16="http://schemas.microsoft.com/office/drawing/2014/main" id="{1ACC3EDF-2574-EB09-F6A4-6AFB79D84666}"/>
              </a:ext>
            </a:extLst>
          </p:cNvPr>
          <p:cNvCxnSpPr>
            <a:cxnSpLocks/>
          </p:cNvCxnSpPr>
          <p:nvPr/>
        </p:nvCxnSpPr>
        <p:spPr>
          <a:xfrm flipH="1" flipV="1">
            <a:off x="7498338" y="1952266"/>
            <a:ext cx="8233" cy="649537"/>
          </a:xfrm>
          <a:prstGeom prst="straightConnector1">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sp>
        <p:nvSpPr>
          <p:cNvPr id="83" name="楕円 82">
            <a:extLst>
              <a:ext uri="{FF2B5EF4-FFF2-40B4-BE49-F238E27FC236}">
                <a16:creationId xmlns:a16="http://schemas.microsoft.com/office/drawing/2014/main" id="{D42FB67F-3982-344B-9B31-21F626D36FE3}"/>
              </a:ext>
            </a:extLst>
          </p:cNvPr>
          <p:cNvSpPr/>
          <p:nvPr/>
        </p:nvSpPr>
        <p:spPr>
          <a:xfrm>
            <a:off x="6527006" y="1283716"/>
            <a:ext cx="154113" cy="14498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ADD7EADD-50FA-4ED0-D5D0-266FE7D2524A}"/>
              </a:ext>
            </a:extLst>
          </p:cNvPr>
          <p:cNvCxnSpPr>
            <a:cxnSpLocks/>
            <a:stCxn id="83" idx="4"/>
          </p:cNvCxnSpPr>
          <p:nvPr/>
        </p:nvCxnSpPr>
        <p:spPr>
          <a:xfrm>
            <a:off x="6604063" y="1428703"/>
            <a:ext cx="0" cy="1173100"/>
          </a:xfrm>
          <a:prstGeom prst="straightConnector1">
            <a:avLst/>
          </a:prstGeom>
          <a:ln w="28575">
            <a:solidFill>
              <a:schemeClr val="accent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93" name="コネクタ: カギ線 92">
            <a:extLst>
              <a:ext uri="{FF2B5EF4-FFF2-40B4-BE49-F238E27FC236}">
                <a16:creationId xmlns:a16="http://schemas.microsoft.com/office/drawing/2014/main" id="{F1559553-794B-DEEE-9A4F-47448F32CABD}"/>
              </a:ext>
            </a:extLst>
          </p:cNvPr>
          <p:cNvCxnSpPr>
            <a:cxnSpLocks/>
            <a:stCxn id="15" idx="2"/>
            <a:endCxn id="3" idx="2"/>
          </p:cNvCxnSpPr>
          <p:nvPr/>
        </p:nvCxnSpPr>
        <p:spPr>
          <a:xfrm rot="5400000" flipH="1" flipV="1">
            <a:off x="4478048" y="2166017"/>
            <a:ext cx="38288" cy="1777467"/>
          </a:xfrm>
          <a:prstGeom prst="bentConnector3">
            <a:avLst>
              <a:gd name="adj1" fmla="val -59705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F0C3C40A-2DFA-C037-3D24-8DB665EA7114}"/>
              </a:ext>
            </a:extLst>
          </p:cNvPr>
          <p:cNvCxnSpPr>
            <a:cxnSpLocks/>
            <a:stCxn id="23" idx="2"/>
            <a:endCxn id="77" idx="2"/>
          </p:cNvCxnSpPr>
          <p:nvPr/>
        </p:nvCxnSpPr>
        <p:spPr>
          <a:xfrm rot="16200000" flipH="1">
            <a:off x="5340096" y="1319253"/>
            <a:ext cx="36183" cy="3473099"/>
          </a:xfrm>
          <a:prstGeom prst="bentConnector3">
            <a:avLst>
              <a:gd name="adj1" fmla="val 15814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1A560BC1-2F78-E61D-F03C-13FB458FF972}"/>
              </a:ext>
            </a:extLst>
          </p:cNvPr>
          <p:cNvSpPr txBox="1"/>
          <p:nvPr/>
        </p:nvSpPr>
        <p:spPr>
          <a:xfrm>
            <a:off x="4191981" y="3276833"/>
            <a:ext cx="7498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燃料</a:t>
            </a:r>
            <a:endParaRPr lang="en-US" altLang="ja-JP" dirty="0">
              <a:solidFill>
                <a:prstClr val="black"/>
              </a:solidFill>
              <a:latin typeface="游ゴシック" panose="020F0502020204030204"/>
              <a:ea typeface="游ゴシック" panose="020B0400000000000000" pitchFamily="50" charset="-128"/>
            </a:endParaRPr>
          </a:p>
        </p:txBody>
      </p:sp>
      <p:cxnSp>
        <p:nvCxnSpPr>
          <p:cNvPr id="107" name="直線矢印コネクタ 106">
            <a:extLst>
              <a:ext uri="{FF2B5EF4-FFF2-40B4-BE49-F238E27FC236}">
                <a16:creationId xmlns:a16="http://schemas.microsoft.com/office/drawing/2014/main" id="{B5CD82D2-C02F-6483-397C-6E92DE1424D5}"/>
              </a:ext>
            </a:extLst>
          </p:cNvPr>
          <p:cNvCxnSpPr>
            <a:stCxn id="51" idx="2"/>
          </p:cNvCxnSpPr>
          <p:nvPr/>
        </p:nvCxnSpPr>
        <p:spPr>
          <a:xfrm flipH="1">
            <a:off x="1229245" y="3073895"/>
            <a:ext cx="13891" cy="5243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7F6A2CB8-D19D-61A8-02C9-3AE53DDE7E0C}"/>
              </a:ext>
            </a:extLst>
          </p:cNvPr>
          <p:cNvSpPr txBox="1"/>
          <p:nvPr/>
        </p:nvSpPr>
        <p:spPr>
          <a:xfrm>
            <a:off x="1308174" y="3228896"/>
            <a:ext cx="7498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貯蔵</a:t>
            </a:r>
            <a:endParaRPr lang="en-US" altLang="ja-JP" dirty="0">
              <a:solidFill>
                <a:prstClr val="black"/>
              </a:solidFill>
              <a:latin typeface="游ゴシック" panose="020F0502020204030204"/>
              <a:ea typeface="游ゴシック" panose="020B0400000000000000" pitchFamily="50" charset="-128"/>
            </a:endParaRPr>
          </a:p>
        </p:txBody>
      </p:sp>
      <p:sp>
        <p:nvSpPr>
          <p:cNvPr id="112" name="四角形: 角を丸くする 111">
            <a:extLst>
              <a:ext uri="{FF2B5EF4-FFF2-40B4-BE49-F238E27FC236}">
                <a16:creationId xmlns:a16="http://schemas.microsoft.com/office/drawing/2014/main" id="{D1292EB1-6D3C-CC1E-3682-E9CE683C42C6}"/>
              </a:ext>
            </a:extLst>
          </p:cNvPr>
          <p:cNvSpPr/>
          <p:nvPr/>
        </p:nvSpPr>
        <p:spPr>
          <a:xfrm>
            <a:off x="6608988" y="4954682"/>
            <a:ext cx="1437563" cy="47461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3" name="テキスト ボックス 112">
            <a:extLst>
              <a:ext uri="{FF2B5EF4-FFF2-40B4-BE49-F238E27FC236}">
                <a16:creationId xmlns:a16="http://schemas.microsoft.com/office/drawing/2014/main" id="{2615DD45-3040-D0ED-B79C-E7010F2E5D2E}"/>
              </a:ext>
            </a:extLst>
          </p:cNvPr>
          <p:cNvSpPr txBox="1"/>
          <p:nvPr/>
        </p:nvSpPr>
        <p:spPr>
          <a:xfrm>
            <a:off x="6780668" y="5007323"/>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全体管理</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正方形/長方形 29">
            <a:extLst>
              <a:ext uri="{FF2B5EF4-FFF2-40B4-BE49-F238E27FC236}">
                <a16:creationId xmlns:a16="http://schemas.microsoft.com/office/drawing/2014/main" id="{9664362E-D511-92D3-DFDD-FCF13C72D3A1}"/>
              </a:ext>
            </a:extLst>
          </p:cNvPr>
          <p:cNvSpPr/>
          <p:nvPr/>
        </p:nvSpPr>
        <p:spPr>
          <a:xfrm>
            <a:off x="414725" y="248268"/>
            <a:ext cx="22371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物理フロー</a:t>
            </a:r>
          </a:p>
        </p:txBody>
      </p:sp>
      <p:sp>
        <p:nvSpPr>
          <p:cNvPr id="31" name="正方形/長方形 30">
            <a:extLst>
              <a:ext uri="{FF2B5EF4-FFF2-40B4-BE49-F238E27FC236}">
                <a16:creationId xmlns:a16="http://schemas.microsoft.com/office/drawing/2014/main" id="{F5469C61-EAC4-E491-E770-984AAE73E604}"/>
              </a:ext>
            </a:extLst>
          </p:cNvPr>
          <p:cNvSpPr/>
          <p:nvPr/>
        </p:nvSpPr>
        <p:spPr>
          <a:xfrm>
            <a:off x="414725" y="3821317"/>
            <a:ext cx="223715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情報フロー</a:t>
            </a:r>
          </a:p>
        </p:txBody>
      </p:sp>
      <p:cxnSp>
        <p:nvCxnSpPr>
          <p:cNvPr id="32" name="直線矢印コネクタ 31">
            <a:extLst>
              <a:ext uri="{FF2B5EF4-FFF2-40B4-BE49-F238E27FC236}">
                <a16:creationId xmlns:a16="http://schemas.microsoft.com/office/drawing/2014/main" id="{0B89CDC5-F340-59FC-99F8-811E7A10989F}"/>
              </a:ext>
            </a:extLst>
          </p:cNvPr>
          <p:cNvCxnSpPr>
            <a:cxnSpLocks/>
            <a:endCxn id="66" idx="2"/>
          </p:cNvCxnSpPr>
          <p:nvPr/>
        </p:nvCxnSpPr>
        <p:spPr>
          <a:xfrm flipV="1">
            <a:off x="8741319" y="3084727"/>
            <a:ext cx="0" cy="3767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AFC889C7-23FC-152B-F832-23A064B7B7A9}"/>
              </a:ext>
            </a:extLst>
          </p:cNvPr>
          <p:cNvSpPr txBox="1"/>
          <p:nvPr/>
        </p:nvSpPr>
        <p:spPr>
          <a:xfrm>
            <a:off x="8052148" y="3451985"/>
            <a:ext cx="145454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游ゴシック" panose="020F0502020204030204"/>
                <a:ea typeface="游ゴシック" panose="020B0400000000000000" pitchFamily="50" charset="-128"/>
              </a:rPr>
              <a:t>風、太陽光</a:t>
            </a:r>
            <a:endParaRPr lang="en-US" altLang="ja-JP" sz="1600" dirty="0">
              <a:solidFill>
                <a:prstClr val="black"/>
              </a:solidFill>
              <a:latin typeface="游ゴシック" panose="020F0502020204030204"/>
              <a:ea typeface="游ゴシック" panose="020B0400000000000000" pitchFamily="50" charset="-128"/>
            </a:endParaRPr>
          </a:p>
        </p:txBody>
      </p:sp>
      <p:sp>
        <p:nvSpPr>
          <p:cNvPr id="40" name="四角形: 角を丸くする 39">
            <a:extLst>
              <a:ext uri="{FF2B5EF4-FFF2-40B4-BE49-F238E27FC236}">
                <a16:creationId xmlns:a16="http://schemas.microsoft.com/office/drawing/2014/main" id="{8A97B489-B9FB-61E7-9EBD-BAB8A20D071D}"/>
              </a:ext>
            </a:extLst>
          </p:cNvPr>
          <p:cNvSpPr/>
          <p:nvPr/>
        </p:nvSpPr>
        <p:spPr>
          <a:xfrm>
            <a:off x="8523506" y="4282030"/>
            <a:ext cx="1378341" cy="472094"/>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2" name="テキスト ボックス 41">
            <a:extLst>
              <a:ext uri="{FF2B5EF4-FFF2-40B4-BE49-F238E27FC236}">
                <a16:creationId xmlns:a16="http://schemas.microsoft.com/office/drawing/2014/main" id="{40BECDE2-ECB2-6953-B849-DEB222E2CBED}"/>
              </a:ext>
            </a:extLst>
          </p:cNvPr>
          <p:cNvSpPr txBox="1"/>
          <p:nvPr/>
        </p:nvSpPr>
        <p:spPr>
          <a:xfrm>
            <a:off x="8538264" y="4349278"/>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分散型電源</a:t>
            </a:r>
          </a:p>
        </p:txBody>
      </p:sp>
      <p:sp>
        <p:nvSpPr>
          <p:cNvPr id="43" name="四角形: 角を丸くする 42">
            <a:extLst>
              <a:ext uri="{FF2B5EF4-FFF2-40B4-BE49-F238E27FC236}">
                <a16:creationId xmlns:a16="http://schemas.microsoft.com/office/drawing/2014/main" id="{E00DA447-9D3F-3CEB-996A-788E293B81D4}"/>
              </a:ext>
            </a:extLst>
          </p:cNvPr>
          <p:cNvSpPr/>
          <p:nvPr/>
        </p:nvSpPr>
        <p:spPr>
          <a:xfrm>
            <a:off x="8657244" y="5597989"/>
            <a:ext cx="1155946" cy="474596"/>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5" name="テキスト ボックス 44">
            <a:extLst>
              <a:ext uri="{FF2B5EF4-FFF2-40B4-BE49-F238E27FC236}">
                <a16:creationId xmlns:a16="http://schemas.microsoft.com/office/drawing/2014/main" id="{EBEA81EE-8584-3B4E-E398-A84D2063D605}"/>
              </a:ext>
            </a:extLst>
          </p:cNvPr>
          <p:cNvSpPr txBox="1"/>
          <p:nvPr/>
        </p:nvSpPr>
        <p:spPr>
          <a:xfrm>
            <a:off x="8897241" y="5654132"/>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a:t>
            </a:r>
          </a:p>
        </p:txBody>
      </p:sp>
      <p:cxnSp>
        <p:nvCxnSpPr>
          <p:cNvPr id="50" name="コネクタ: カギ線 49">
            <a:extLst>
              <a:ext uri="{FF2B5EF4-FFF2-40B4-BE49-F238E27FC236}">
                <a16:creationId xmlns:a16="http://schemas.microsoft.com/office/drawing/2014/main" id="{1586AA4B-C55A-791E-C569-F81416941AF1}"/>
              </a:ext>
            </a:extLst>
          </p:cNvPr>
          <p:cNvCxnSpPr>
            <a:cxnSpLocks/>
            <a:stCxn id="42" idx="1"/>
            <a:endCxn id="112" idx="0"/>
          </p:cNvCxnSpPr>
          <p:nvPr/>
        </p:nvCxnSpPr>
        <p:spPr>
          <a:xfrm rot="10800000" flipV="1">
            <a:off x="7327770" y="4533944"/>
            <a:ext cx="1210494" cy="420738"/>
          </a:xfrm>
          <a:prstGeom prst="bent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40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50年のカーボンニュートラルな五井・蘇我コンビナートイメージ">
            <a:extLst>
              <a:ext uri="{FF2B5EF4-FFF2-40B4-BE49-F238E27FC236}">
                <a16:creationId xmlns:a16="http://schemas.microsoft.com/office/drawing/2014/main" id="{9689E591-4238-A321-893E-C1922ED1C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CFECB762-B130-1DB2-CA59-2CC032ECC85C}"/>
              </a:ext>
            </a:extLst>
          </p:cNvPr>
          <p:cNvSpPr txBox="1"/>
          <p:nvPr/>
        </p:nvSpPr>
        <p:spPr>
          <a:xfrm>
            <a:off x="7035529" y="6405823"/>
            <a:ext cx="504259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https://bizzine.jp/article/detail/8542</a:t>
            </a:r>
          </a:p>
        </p:txBody>
      </p:sp>
      <p:sp>
        <p:nvSpPr>
          <p:cNvPr id="2" name="正方形/長方形 1">
            <a:extLst>
              <a:ext uri="{FF2B5EF4-FFF2-40B4-BE49-F238E27FC236}">
                <a16:creationId xmlns:a16="http://schemas.microsoft.com/office/drawing/2014/main" id="{213082E8-6491-F5E0-F3B0-8C2A6AF23992}"/>
              </a:ext>
            </a:extLst>
          </p:cNvPr>
          <p:cNvSpPr/>
          <p:nvPr/>
        </p:nvSpPr>
        <p:spPr>
          <a:xfrm>
            <a:off x="10939352" y="34764"/>
            <a:ext cx="116897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チーム</a:t>
            </a:r>
          </a:p>
        </p:txBody>
      </p:sp>
      <p:sp>
        <p:nvSpPr>
          <p:cNvPr id="5" name="スライド番号プレースホルダー 4">
            <a:extLst>
              <a:ext uri="{FF2B5EF4-FFF2-40B4-BE49-F238E27FC236}">
                <a16:creationId xmlns:a16="http://schemas.microsoft.com/office/drawing/2014/main" id="{9ADC3923-B185-B9B0-E608-85E4D98732EA}"/>
              </a:ext>
            </a:extLst>
          </p:cNvPr>
          <p:cNvSpPr>
            <a:spLocks noGrp="1"/>
          </p:cNvSpPr>
          <p:nvPr>
            <p:ph type="sldNum" sz="quarter" idx="12"/>
          </p:nvPr>
        </p:nvSpPr>
        <p:spPr/>
        <p:txBody>
          <a:bodyPr/>
          <a:lstStyle/>
          <a:p>
            <a:fld id="{77298C97-6C5F-41C4-9305-5BFAEBF3D21C}" type="slidenum">
              <a:rPr kumimoji="1" lang="ja-JP" altLang="en-US" smtClean="0"/>
              <a:t>12</a:t>
            </a:fld>
            <a:endParaRPr kumimoji="1" lang="ja-JP" altLang="en-US"/>
          </a:p>
        </p:txBody>
      </p:sp>
      <p:sp>
        <p:nvSpPr>
          <p:cNvPr id="4" name="正方形/長方形 3">
            <a:extLst>
              <a:ext uri="{FF2B5EF4-FFF2-40B4-BE49-F238E27FC236}">
                <a16:creationId xmlns:a16="http://schemas.microsoft.com/office/drawing/2014/main" id="{E2FD75A2-F8C4-39E6-568D-89ABE5BD14EB}"/>
              </a:ext>
            </a:extLst>
          </p:cNvPr>
          <p:cNvSpPr/>
          <p:nvPr/>
        </p:nvSpPr>
        <p:spPr>
          <a:xfrm>
            <a:off x="5839147" y="5910863"/>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CCU</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p>
        </p:txBody>
      </p:sp>
    </p:spTree>
    <p:extLst>
      <p:ext uri="{BB962C8B-B14F-4D97-AF65-F5344CB8AC3E}">
        <p14:creationId xmlns:p14="http://schemas.microsoft.com/office/powerpoint/2010/main" val="368154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図　産業間連携を活用したカーボンリサイクル事業のイメージ （出所：横河電機）">
            <a:extLst>
              <a:ext uri="{FF2B5EF4-FFF2-40B4-BE49-F238E27FC236}">
                <a16:creationId xmlns:a16="http://schemas.microsoft.com/office/drawing/2014/main" id="{D97B8F9A-53F2-5715-7B9A-1879CE62F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858" y="553624"/>
            <a:ext cx="9446821" cy="575075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D8D97EB8-C894-B80A-A2C1-F1AB388F8228}"/>
              </a:ext>
            </a:extLst>
          </p:cNvPr>
          <p:cNvSpPr txBox="1"/>
          <p:nvPr/>
        </p:nvSpPr>
        <p:spPr>
          <a:xfrm>
            <a:off x="2178996" y="6304376"/>
            <a:ext cx="965280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https://xtech.nikkei.com/atcl/nxt/news/18/10897/?SS=imgview&amp;FD=851962269</a:t>
            </a:r>
          </a:p>
        </p:txBody>
      </p:sp>
      <p:sp>
        <p:nvSpPr>
          <p:cNvPr id="2" name="正方形/長方形 1">
            <a:extLst>
              <a:ext uri="{FF2B5EF4-FFF2-40B4-BE49-F238E27FC236}">
                <a16:creationId xmlns:a16="http://schemas.microsoft.com/office/drawing/2014/main" id="{E9924496-80F3-76B8-05A9-F07514B86754}"/>
              </a:ext>
            </a:extLst>
          </p:cNvPr>
          <p:cNvSpPr/>
          <p:nvPr/>
        </p:nvSpPr>
        <p:spPr>
          <a:xfrm>
            <a:off x="10939352" y="34764"/>
            <a:ext cx="116897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チーム</a:t>
            </a:r>
          </a:p>
        </p:txBody>
      </p:sp>
      <p:sp>
        <p:nvSpPr>
          <p:cNvPr id="5" name="スライド番号プレースホルダー 4">
            <a:extLst>
              <a:ext uri="{FF2B5EF4-FFF2-40B4-BE49-F238E27FC236}">
                <a16:creationId xmlns:a16="http://schemas.microsoft.com/office/drawing/2014/main" id="{AA1D9527-4569-2BF6-06AF-BE44FE950C78}"/>
              </a:ext>
            </a:extLst>
          </p:cNvPr>
          <p:cNvSpPr>
            <a:spLocks noGrp="1"/>
          </p:cNvSpPr>
          <p:nvPr>
            <p:ph type="sldNum" sz="quarter" idx="12"/>
          </p:nvPr>
        </p:nvSpPr>
        <p:spPr/>
        <p:txBody>
          <a:bodyPr/>
          <a:lstStyle/>
          <a:p>
            <a:fld id="{77298C97-6C5F-41C4-9305-5BFAEBF3D21C}" type="slidenum">
              <a:rPr kumimoji="1" lang="ja-JP" altLang="en-US" smtClean="0"/>
              <a:t>13</a:t>
            </a:fld>
            <a:endParaRPr kumimoji="1" lang="ja-JP" altLang="en-US"/>
          </a:p>
        </p:txBody>
      </p:sp>
    </p:spTree>
    <p:extLst>
      <p:ext uri="{BB962C8B-B14F-4D97-AF65-F5344CB8AC3E}">
        <p14:creationId xmlns:p14="http://schemas.microsoft.com/office/powerpoint/2010/main" val="35549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線矢印コネクタ 14">
            <a:extLst>
              <a:ext uri="{FF2B5EF4-FFF2-40B4-BE49-F238E27FC236}">
                <a16:creationId xmlns:a16="http://schemas.microsoft.com/office/drawing/2014/main" id="{BB460BB2-57F6-1EB3-2FAF-6A1E47D11E2C}"/>
              </a:ext>
            </a:extLst>
          </p:cNvPr>
          <p:cNvCxnSpPr>
            <a:cxnSpLocks/>
          </p:cNvCxnSpPr>
          <p:nvPr/>
        </p:nvCxnSpPr>
        <p:spPr>
          <a:xfrm>
            <a:off x="948699" y="1140663"/>
            <a:ext cx="0" cy="5155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D9BF7D99-90BB-ABB6-97F2-9042D5EE4852}"/>
              </a:ext>
            </a:extLst>
          </p:cNvPr>
          <p:cNvSpPr txBox="1"/>
          <p:nvPr/>
        </p:nvSpPr>
        <p:spPr>
          <a:xfrm>
            <a:off x="597845" y="806251"/>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2" name="テキスト ボックス 21">
            <a:extLst>
              <a:ext uri="{FF2B5EF4-FFF2-40B4-BE49-F238E27FC236}">
                <a16:creationId xmlns:a16="http://schemas.microsoft.com/office/drawing/2014/main" id="{C7AC5848-909F-78FF-9905-2D33A0488CB9}"/>
              </a:ext>
            </a:extLst>
          </p:cNvPr>
          <p:cNvSpPr txBox="1"/>
          <p:nvPr/>
        </p:nvSpPr>
        <p:spPr>
          <a:xfrm>
            <a:off x="589830" y="2858835"/>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貯蔵</a:t>
            </a: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14</a:t>
            </a:fld>
            <a:endParaRPr kumimoji="1" lang="ja-JP" altLang="en-US"/>
          </a:p>
        </p:txBody>
      </p:sp>
      <p:sp>
        <p:nvSpPr>
          <p:cNvPr id="12" name="正方形/長方形 11">
            <a:extLst>
              <a:ext uri="{FF2B5EF4-FFF2-40B4-BE49-F238E27FC236}">
                <a16:creationId xmlns:a16="http://schemas.microsoft.com/office/drawing/2014/main" id="{D1AB1F40-3889-2427-D373-5181D5910339}"/>
              </a:ext>
            </a:extLst>
          </p:cNvPr>
          <p:cNvSpPr/>
          <p:nvPr/>
        </p:nvSpPr>
        <p:spPr>
          <a:xfrm>
            <a:off x="52324" y="1764929"/>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CCS</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p>
        </p:txBody>
      </p:sp>
      <p:cxnSp>
        <p:nvCxnSpPr>
          <p:cNvPr id="23" name="直線矢印コネクタ 22">
            <a:extLst>
              <a:ext uri="{FF2B5EF4-FFF2-40B4-BE49-F238E27FC236}">
                <a16:creationId xmlns:a16="http://schemas.microsoft.com/office/drawing/2014/main" id="{689F1A41-8CE7-5606-8CA3-925DC2296CD5}"/>
              </a:ext>
            </a:extLst>
          </p:cNvPr>
          <p:cNvCxnSpPr>
            <a:cxnSpLocks/>
            <a:stCxn id="12" idx="2"/>
          </p:cNvCxnSpPr>
          <p:nvPr/>
        </p:nvCxnSpPr>
        <p:spPr>
          <a:xfrm flipH="1">
            <a:off x="948699" y="2154557"/>
            <a:ext cx="1" cy="6003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8AA9B371-4375-D741-075B-C038BDA1F9A8}"/>
              </a:ext>
            </a:extLst>
          </p:cNvPr>
          <p:cNvSpPr txBox="1"/>
          <p:nvPr/>
        </p:nvSpPr>
        <p:spPr>
          <a:xfrm>
            <a:off x="6155909" y="341841"/>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風</a:t>
            </a:r>
          </a:p>
        </p:txBody>
      </p:sp>
      <p:cxnSp>
        <p:nvCxnSpPr>
          <p:cNvPr id="50" name="直線矢印コネクタ 49">
            <a:extLst>
              <a:ext uri="{FF2B5EF4-FFF2-40B4-BE49-F238E27FC236}">
                <a16:creationId xmlns:a16="http://schemas.microsoft.com/office/drawing/2014/main" id="{84EEC80F-8BF8-9F9C-7C20-6C3395F7DC8D}"/>
              </a:ext>
            </a:extLst>
          </p:cNvPr>
          <p:cNvCxnSpPr>
            <a:cxnSpLocks/>
            <a:stCxn id="28" idx="2"/>
          </p:cNvCxnSpPr>
          <p:nvPr/>
        </p:nvCxnSpPr>
        <p:spPr>
          <a:xfrm>
            <a:off x="6363658" y="711173"/>
            <a:ext cx="1865" cy="5771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C6C0EDF8-E22D-4D48-1D42-2A274D428650}"/>
              </a:ext>
            </a:extLst>
          </p:cNvPr>
          <p:cNvSpPr txBox="1"/>
          <p:nvPr/>
        </p:nvSpPr>
        <p:spPr>
          <a:xfrm>
            <a:off x="6363658" y="2776880"/>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余剰電力</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2" name="直線矢印コネクタ 71">
            <a:extLst>
              <a:ext uri="{FF2B5EF4-FFF2-40B4-BE49-F238E27FC236}">
                <a16:creationId xmlns:a16="http://schemas.microsoft.com/office/drawing/2014/main" id="{B9814248-D440-AF47-E6EC-4DCEB547DF7B}"/>
              </a:ext>
            </a:extLst>
          </p:cNvPr>
          <p:cNvCxnSpPr>
            <a:cxnSpLocks/>
            <a:stCxn id="90" idx="2"/>
            <a:endCxn id="92" idx="0"/>
          </p:cNvCxnSpPr>
          <p:nvPr/>
        </p:nvCxnSpPr>
        <p:spPr>
          <a:xfrm>
            <a:off x="6352303" y="2623016"/>
            <a:ext cx="11906" cy="5832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94E898E1-94E4-64C0-AEF4-3FCCC578755E}"/>
              </a:ext>
            </a:extLst>
          </p:cNvPr>
          <p:cNvCxnSpPr>
            <a:cxnSpLocks/>
            <a:stCxn id="92" idx="2"/>
            <a:endCxn id="83" idx="0"/>
          </p:cNvCxnSpPr>
          <p:nvPr/>
        </p:nvCxnSpPr>
        <p:spPr>
          <a:xfrm flipH="1">
            <a:off x="6364208" y="3595874"/>
            <a:ext cx="1" cy="5701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8D22F39B-DF83-C15C-E13B-E58A8C029708}"/>
              </a:ext>
            </a:extLst>
          </p:cNvPr>
          <p:cNvSpPr txBox="1"/>
          <p:nvPr/>
        </p:nvSpPr>
        <p:spPr>
          <a:xfrm>
            <a:off x="5579378" y="4166039"/>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グリーン水素</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4" name="正方形/長方形 83">
            <a:extLst>
              <a:ext uri="{FF2B5EF4-FFF2-40B4-BE49-F238E27FC236}">
                <a16:creationId xmlns:a16="http://schemas.microsoft.com/office/drawing/2014/main" id="{3E1DFF2D-BC7E-FBFD-BCDA-0CFC164B30EF}"/>
              </a:ext>
            </a:extLst>
          </p:cNvPr>
          <p:cNvSpPr/>
          <p:nvPr/>
        </p:nvSpPr>
        <p:spPr>
          <a:xfrm>
            <a:off x="5447285" y="1288370"/>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風力発電</a:t>
            </a:r>
          </a:p>
        </p:txBody>
      </p:sp>
      <p:cxnSp>
        <p:nvCxnSpPr>
          <p:cNvPr id="87" name="直線矢印コネクタ 86">
            <a:extLst>
              <a:ext uri="{FF2B5EF4-FFF2-40B4-BE49-F238E27FC236}">
                <a16:creationId xmlns:a16="http://schemas.microsoft.com/office/drawing/2014/main" id="{09A54D94-2F98-2637-9B8B-0FCE582D0212}"/>
              </a:ext>
            </a:extLst>
          </p:cNvPr>
          <p:cNvCxnSpPr>
            <a:cxnSpLocks/>
            <a:stCxn id="84" idx="2"/>
            <a:endCxn id="90" idx="0"/>
          </p:cNvCxnSpPr>
          <p:nvPr/>
        </p:nvCxnSpPr>
        <p:spPr>
          <a:xfrm>
            <a:off x="6343661" y="1677998"/>
            <a:ext cx="8642" cy="5553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0" name="正方形/長方形 89">
            <a:extLst>
              <a:ext uri="{FF2B5EF4-FFF2-40B4-BE49-F238E27FC236}">
                <a16:creationId xmlns:a16="http://schemas.microsoft.com/office/drawing/2014/main" id="{662B5FC6-2973-F6CC-4C38-2282A960EDF4}"/>
              </a:ext>
            </a:extLst>
          </p:cNvPr>
          <p:cNvSpPr/>
          <p:nvPr/>
        </p:nvSpPr>
        <p:spPr>
          <a:xfrm>
            <a:off x="5455927" y="2233388"/>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バッテリー</a:t>
            </a:r>
          </a:p>
        </p:txBody>
      </p:sp>
      <p:sp>
        <p:nvSpPr>
          <p:cNvPr id="92" name="正方形/長方形 91">
            <a:extLst>
              <a:ext uri="{FF2B5EF4-FFF2-40B4-BE49-F238E27FC236}">
                <a16:creationId xmlns:a16="http://schemas.microsoft.com/office/drawing/2014/main" id="{EE11029B-EF36-CEBA-6237-4BA5BD39DAC2}"/>
              </a:ext>
            </a:extLst>
          </p:cNvPr>
          <p:cNvSpPr/>
          <p:nvPr/>
        </p:nvSpPr>
        <p:spPr>
          <a:xfrm>
            <a:off x="5467833" y="3206246"/>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水電解</a:t>
            </a:r>
          </a:p>
        </p:txBody>
      </p:sp>
      <p:pic>
        <p:nvPicPr>
          <p:cNvPr id="103" name="図 102">
            <a:extLst>
              <a:ext uri="{FF2B5EF4-FFF2-40B4-BE49-F238E27FC236}">
                <a16:creationId xmlns:a16="http://schemas.microsoft.com/office/drawing/2014/main" id="{461C4D31-2FA0-9C19-9FAB-B9C24BECFBCF}"/>
              </a:ext>
            </a:extLst>
          </p:cNvPr>
          <p:cNvPicPr>
            <a:picLocks noChangeAspect="1"/>
          </p:cNvPicPr>
          <p:nvPr/>
        </p:nvPicPr>
        <p:blipFill>
          <a:blip r:embed="rId3"/>
          <a:stretch>
            <a:fillRect/>
          </a:stretch>
        </p:blipFill>
        <p:spPr>
          <a:xfrm>
            <a:off x="441415" y="3798332"/>
            <a:ext cx="4651515" cy="2641347"/>
          </a:xfrm>
          <a:prstGeom prst="rect">
            <a:avLst/>
          </a:prstGeom>
        </p:spPr>
      </p:pic>
      <p:cxnSp>
        <p:nvCxnSpPr>
          <p:cNvPr id="104" name="直線矢印コネクタ 103">
            <a:extLst>
              <a:ext uri="{FF2B5EF4-FFF2-40B4-BE49-F238E27FC236}">
                <a16:creationId xmlns:a16="http://schemas.microsoft.com/office/drawing/2014/main" id="{2B5E53D5-60A2-A94E-C040-316486EF0A1A}"/>
              </a:ext>
            </a:extLst>
          </p:cNvPr>
          <p:cNvCxnSpPr>
            <a:cxnSpLocks/>
          </p:cNvCxnSpPr>
          <p:nvPr/>
        </p:nvCxnSpPr>
        <p:spPr>
          <a:xfrm>
            <a:off x="3218455" y="1140663"/>
            <a:ext cx="0" cy="5155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5" name="テキスト ボックス 104">
            <a:extLst>
              <a:ext uri="{FF2B5EF4-FFF2-40B4-BE49-F238E27FC236}">
                <a16:creationId xmlns:a16="http://schemas.microsoft.com/office/drawing/2014/main" id="{0EA10A31-489D-CB61-3A85-33D772488003}"/>
              </a:ext>
            </a:extLst>
          </p:cNvPr>
          <p:cNvSpPr txBox="1"/>
          <p:nvPr/>
        </p:nvSpPr>
        <p:spPr>
          <a:xfrm>
            <a:off x="2534756" y="786896"/>
            <a:ext cx="14514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a:t>
            </a:r>
          </a:p>
        </p:txBody>
      </p:sp>
      <p:sp>
        <p:nvSpPr>
          <p:cNvPr id="106" name="テキスト ボックス 105">
            <a:extLst>
              <a:ext uri="{FF2B5EF4-FFF2-40B4-BE49-F238E27FC236}">
                <a16:creationId xmlns:a16="http://schemas.microsoft.com/office/drawing/2014/main" id="{9CE99D39-CEB3-5E2A-3059-03644C8BD227}"/>
              </a:ext>
            </a:extLst>
          </p:cNvPr>
          <p:cNvSpPr txBox="1"/>
          <p:nvPr/>
        </p:nvSpPr>
        <p:spPr>
          <a:xfrm>
            <a:off x="2075891" y="2858835"/>
            <a:ext cx="341632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ブルー水素アンモニア</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合成メタンなど燃料、有機材料</a:t>
            </a:r>
            <a:endParaRPr lang="en-US" altLang="ja-JP" dirty="0">
              <a:solidFill>
                <a:prstClr val="black"/>
              </a:solidFill>
              <a:latin typeface="游ゴシック" panose="020F0502020204030204"/>
              <a:ea typeface="游ゴシック" panose="020B0400000000000000" pitchFamily="50" charset="-128"/>
            </a:endParaRPr>
          </a:p>
        </p:txBody>
      </p:sp>
      <p:sp>
        <p:nvSpPr>
          <p:cNvPr id="107" name="正方形/長方形 106">
            <a:extLst>
              <a:ext uri="{FF2B5EF4-FFF2-40B4-BE49-F238E27FC236}">
                <a16:creationId xmlns:a16="http://schemas.microsoft.com/office/drawing/2014/main" id="{BF6F5598-4C59-5D34-7C98-FB5247F9F9C3}"/>
              </a:ext>
            </a:extLst>
          </p:cNvPr>
          <p:cNvSpPr/>
          <p:nvPr/>
        </p:nvSpPr>
        <p:spPr>
          <a:xfrm>
            <a:off x="2322080" y="1764929"/>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CCU</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p>
        </p:txBody>
      </p:sp>
      <p:cxnSp>
        <p:nvCxnSpPr>
          <p:cNvPr id="108" name="直線矢印コネクタ 107">
            <a:extLst>
              <a:ext uri="{FF2B5EF4-FFF2-40B4-BE49-F238E27FC236}">
                <a16:creationId xmlns:a16="http://schemas.microsoft.com/office/drawing/2014/main" id="{7915E989-A6A4-51AE-F80F-4C1CFB2F1F04}"/>
              </a:ext>
            </a:extLst>
          </p:cNvPr>
          <p:cNvCxnSpPr>
            <a:cxnSpLocks/>
            <a:stCxn id="107" idx="2"/>
          </p:cNvCxnSpPr>
          <p:nvPr/>
        </p:nvCxnSpPr>
        <p:spPr>
          <a:xfrm flipH="1">
            <a:off x="3218455" y="2154557"/>
            <a:ext cx="1" cy="6003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吹き出し: 角を丸めた四角形 5">
            <a:extLst>
              <a:ext uri="{FF2B5EF4-FFF2-40B4-BE49-F238E27FC236}">
                <a16:creationId xmlns:a16="http://schemas.microsoft.com/office/drawing/2014/main" id="{4BEFDEC1-4C89-187E-3E81-004565BC2323}"/>
              </a:ext>
            </a:extLst>
          </p:cNvPr>
          <p:cNvSpPr/>
          <p:nvPr/>
        </p:nvSpPr>
        <p:spPr>
          <a:xfrm>
            <a:off x="6521415" y="3703702"/>
            <a:ext cx="1898901" cy="462337"/>
          </a:xfrm>
          <a:prstGeom prst="wedgeRoundRectCallout">
            <a:avLst>
              <a:gd name="adj1" fmla="val -35060"/>
              <a:gd name="adj2" fmla="val -9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この図にはない</a:t>
            </a:r>
          </a:p>
        </p:txBody>
      </p:sp>
      <p:sp>
        <p:nvSpPr>
          <p:cNvPr id="7" name="正方形/長方形 6">
            <a:extLst>
              <a:ext uri="{FF2B5EF4-FFF2-40B4-BE49-F238E27FC236}">
                <a16:creationId xmlns:a16="http://schemas.microsoft.com/office/drawing/2014/main" id="{47D2A015-9BD3-51A0-A255-BE644EEB7978}"/>
              </a:ext>
            </a:extLst>
          </p:cNvPr>
          <p:cNvSpPr/>
          <p:nvPr/>
        </p:nvSpPr>
        <p:spPr>
          <a:xfrm>
            <a:off x="8792291" y="1754851"/>
            <a:ext cx="2379818" cy="39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鉄鋼・石油プラント</a:t>
            </a:r>
          </a:p>
        </p:txBody>
      </p:sp>
      <p:cxnSp>
        <p:nvCxnSpPr>
          <p:cNvPr id="8" name="直線矢印コネクタ 7">
            <a:extLst>
              <a:ext uri="{FF2B5EF4-FFF2-40B4-BE49-F238E27FC236}">
                <a16:creationId xmlns:a16="http://schemas.microsoft.com/office/drawing/2014/main" id="{E02C233A-4E44-1587-75D3-CDC6420ABC2F}"/>
              </a:ext>
            </a:extLst>
          </p:cNvPr>
          <p:cNvCxnSpPr>
            <a:cxnSpLocks/>
          </p:cNvCxnSpPr>
          <p:nvPr/>
        </p:nvCxnSpPr>
        <p:spPr>
          <a:xfrm>
            <a:off x="9453387" y="2212046"/>
            <a:ext cx="0" cy="639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C05C9071-FDB7-F519-6265-44194BC34888}"/>
              </a:ext>
            </a:extLst>
          </p:cNvPr>
          <p:cNvCxnSpPr>
            <a:cxnSpLocks/>
          </p:cNvCxnSpPr>
          <p:nvPr/>
        </p:nvCxnSpPr>
        <p:spPr>
          <a:xfrm>
            <a:off x="10612654" y="2233388"/>
            <a:ext cx="0" cy="639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C22F369B-6E00-E130-51E4-8794A4843FD5}"/>
              </a:ext>
            </a:extLst>
          </p:cNvPr>
          <p:cNvSpPr txBox="1"/>
          <p:nvPr/>
        </p:nvSpPr>
        <p:spPr>
          <a:xfrm>
            <a:off x="9014805" y="283691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生産物</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7E16BE09-E589-B7A4-1BAD-4DC583E2BEAC}"/>
              </a:ext>
            </a:extLst>
          </p:cNvPr>
          <p:cNvSpPr txBox="1"/>
          <p:nvPr/>
        </p:nvSpPr>
        <p:spPr>
          <a:xfrm>
            <a:off x="10213944" y="2864353"/>
            <a:ext cx="110799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副生産物</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a:t>
            </a:r>
          </a:p>
        </p:txBody>
      </p:sp>
      <p:sp>
        <p:nvSpPr>
          <p:cNvPr id="18" name="テキスト ボックス 17">
            <a:extLst>
              <a:ext uri="{FF2B5EF4-FFF2-40B4-BE49-F238E27FC236}">
                <a16:creationId xmlns:a16="http://schemas.microsoft.com/office/drawing/2014/main" id="{818571B2-3628-8D80-A0BD-82510EB53809}"/>
              </a:ext>
            </a:extLst>
          </p:cNvPr>
          <p:cNvSpPr txBox="1"/>
          <p:nvPr/>
        </p:nvSpPr>
        <p:spPr>
          <a:xfrm>
            <a:off x="5467833" y="5374255"/>
            <a:ext cx="649248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hlinkClick r:id="rId4"/>
              </a:rPr>
              <a:t>水素の製造に関わる</a:t>
            </a:r>
            <a:r>
              <a:rPr lang="en-US" altLang="ja-JP" sz="1400" dirty="0">
                <a:hlinkClick r:id="rId4"/>
              </a:rPr>
              <a:t>3</a:t>
            </a:r>
            <a:r>
              <a:rPr lang="ja-JP" altLang="en-US" sz="1400" dirty="0">
                <a:hlinkClick r:id="rId4"/>
              </a:rPr>
              <a:t>つの問題点 ｜ 水素健康協会 </a:t>
            </a:r>
            <a:r>
              <a:rPr lang="en-US" altLang="ja-JP" sz="1400" dirty="0">
                <a:hlinkClick r:id="rId4"/>
              </a:rPr>
              <a:t>(hydrogen-and-health.com)</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65696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15</a:t>
            </a:fld>
            <a:endParaRPr kumimoji="1" lang="ja-JP" altLang="en-US"/>
          </a:p>
        </p:txBody>
      </p:sp>
      <p:sp>
        <p:nvSpPr>
          <p:cNvPr id="28" name="テキスト ボックス 27">
            <a:extLst>
              <a:ext uri="{FF2B5EF4-FFF2-40B4-BE49-F238E27FC236}">
                <a16:creationId xmlns:a16="http://schemas.microsoft.com/office/drawing/2014/main" id="{8AA9B371-4375-D741-075B-C038BDA1F9A8}"/>
              </a:ext>
            </a:extLst>
          </p:cNvPr>
          <p:cNvSpPr txBox="1"/>
          <p:nvPr/>
        </p:nvSpPr>
        <p:spPr>
          <a:xfrm>
            <a:off x="731252" y="4035175"/>
            <a:ext cx="10729495" cy="2031325"/>
          </a:xfrm>
          <a:prstGeom prst="rect">
            <a:avLst/>
          </a:prstGeom>
          <a:noFill/>
        </p:spPr>
        <p:txBody>
          <a:bodyPr wrap="square" rtlCol="0">
            <a:spAutoFit/>
          </a:bodyPr>
          <a:lstStyle/>
          <a:p>
            <a:pPr algn="l"/>
            <a:r>
              <a:rPr lang="ja-JP" altLang="en-US" sz="1800" b="0" i="0" u="none" strike="noStrike" baseline="0" dirty="0">
                <a:latin typeface="ＭＳ明朝"/>
              </a:rPr>
              <a:t>本共同検討の覚書に基づき、エネルギー産業、石油化学産業、化学産業、鉄鋼産業、素材産業などの同地区の異業種企業</a:t>
            </a:r>
            <a:r>
              <a:rPr lang="en-US" altLang="ja-JP" sz="1800" b="0" i="0" u="none" strike="noStrike" baseline="0" dirty="0">
                <a:latin typeface="Century" panose="02040604050505020304" pitchFamily="18" charset="0"/>
              </a:rPr>
              <a:t>9 </a:t>
            </a:r>
            <a:r>
              <a:rPr lang="ja-JP" altLang="en-US" sz="1800" b="0" i="0" u="none" strike="noStrike" baseline="0" dirty="0">
                <a:latin typeface="ＭＳ明朝"/>
              </a:rPr>
              <a:t>社と</a:t>
            </a:r>
            <a:r>
              <a:rPr lang="en-US" altLang="ja-JP" sz="1800" b="0" i="0" u="none" strike="noStrike" baseline="0" dirty="0">
                <a:latin typeface="Century" panose="02040604050505020304" pitchFamily="18" charset="0"/>
              </a:rPr>
              <a:t>YOKOGAWA </a:t>
            </a:r>
            <a:r>
              <a:rPr lang="ja-JP" altLang="en-US" sz="1800" b="0" i="0" u="none" strike="noStrike" baseline="0" dirty="0">
                <a:latin typeface="ＭＳ明朝"/>
              </a:rPr>
              <a:t>グループが連携し、</a:t>
            </a:r>
            <a:r>
              <a:rPr lang="en-US" altLang="ja-JP" sz="1800" b="0" i="0" u="none" strike="noStrike" baseline="0" dirty="0">
                <a:latin typeface="Century" panose="02040604050505020304" pitchFamily="18" charset="0"/>
              </a:rPr>
              <a:t>2030 </a:t>
            </a:r>
            <a:r>
              <a:rPr lang="ja-JP" altLang="en-US" sz="1800" b="0" i="0" u="none" strike="noStrike" baseline="0" dirty="0">
                <a:latin typeface="ＭＳ明朝"/>
              </a:rPr>
              <a:t>年頃までに以下を含めた事業化の検討、そして</a:t>
            </a:r>
            <a:r>
              <a:rPr lang="en-US" altLang="ja-JP" sz="1800" b="0" i="0" u="none" strike="noStrike" baseline="0" dirty="0">
                <a:latin typeface="Century" panose="02040604050505020304" pitchFamily="18" charset="0"/>
              </a:rPr>
              <a:t>2050 </a:t>
            </a:r>
            <a:r>
              <a:rPr lang="ja-JP" altLang="en-US" sz="1800" b="0" i="0" u="none" strike="noStrike" baseline="0" dirty="0">
                <a:latin typeface="ＭＳ明朝"/>
              </a:rPr>
              <a:t>年の同地区コンビナートのカーボンニュートラル実現に必要な施策を検討します。</a:t>
            </a:r>
          </a:p>
          <a:p>
            <a:pPr algn="l"/>
            <a:r>
              <a:rPr lang="ja-JP" altLang="en-US" sz="1800" b="0" i="0" u="none" strike="noStrike" baseline="0" dirty="0">
                <a:latin typeface="ＭＳ明朝"/>
              </a:rPr>
              <a:t>（１） </a:t>
            </a:r>
            <a:r>
              <a:rPr lang="en-US" altLang="ja-JP" sz="1800" b="0" i="0" u="none" strike="noStrike" baseline="0" dirty="0">
                <a:latin typeface="Century" panose="02040604050505020304" pitchFamily="18" charset="0"/>
              </a:rPr>
              <a:t>CO2 </a:t>
            </a:r>
            <a:r>
              <a:rPr lang="ja-JP" altLang="en-US" sz="1800" b="0" i="0" u="none" strike="noStrike" baseline="0" dirty="0">
                <a:latin typeface="ＭＳ明朝"/>
              </a:rPr>
              <a:t>排出を最小化する産業間連携エネルギーマネジメントシステムの導入</a:t>
            </a:r>
          </a:p>
          <a:p>
            <a:pPr algn="l"/>
            <a:r>
              <a:rPr lang="ja-JP" altLang="en-US" sz="1800" b="0" i="0" u="none" strike="noStrike" baseline="0" dirty="0">
                <a:latin typeface="ＭＳ明朝"/>
              </a:rPr>
              <a:t>（２） 産業間連携による</a:t>
            </a:r>
            <a:r>
              <a:rPr lang="en-US" altLang="ja-JP" sz="1800" b="0" i="0" u="none" strike="noStrike" baseline="0" dirty="0">
                <a:latin typeface="Century" panose="02040604050505020304" pitchFamily="18" charset="0"/>
              </a:rPr>
              <a:t>CO2 </a:t>
            </a:r>
            <a:r>
              <a:rPr lang="ja-JP" altLang="en-US" sz="1800" b="0" i="0" u="none" strike="noStrike" baseline="0" dirty="0">
                <a:latin typeface="ＭＳ明朝"/>
              </a:rPr>
              <a:t>回収と有効活用</a:t>
            </a:r>
          </a:p>
          <a:p>
            <a:pPr algn="l"/>
            <a:r>
              <a:rPr lang="ja-JP" altLang="en-US" sz="1800" b="0" i="0" u="none" strike="noStrike" baseline="0" dirty="0">
                <a:latin typeface="ＭＳ明朝"/>
              </a:rPr>
              <a:t>（３） 既存プロセスからの水素などを含む副生ガスを産業間連携で活用することによる</a:t>
            </a:r>
            <a:r>
              <a:rPr lang="en-US" altLang="ja-JP" sz="1800" b="0" i="0" u="none" strike="noStrike" baseline="0" dirty="0">
                <a:latin typeface="Century" panose="02040604050505020304" pitchFamily="18" charset="0"/>
              </a:rPr>
              <a:t>CO2 </a:t>
            </a:r>
            <a:r>
              <a:rPr lang="ja-JP" altLang="en-US" sz="1800" b="0" i="0" u="none" strike="noStrike" baseline="0" dirty="0">
                <a:latin typeface="ＭＳ明朝"/>
              </a:rPr>
              <a:t>排出量の削減</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59CF352E-FEB4-5C6C-65DA-D6C08EBBDAA9}"/>
              </a:ext>
            </a:extLst>
          </p:cNvPr>
          <p:cNvSpPr txBox="1"/>
          <p:nvPr/>
        </p:nvSpPr>
        <p:spPr>
          <a:xfrm>
            <a:off x="837494" y="1148930"/>
            <a:ext cx="6819496" cy="369332"/>
          </a:xfrm>
          <a:prstGeom prst="rect">
            <a:avLst/>
          </a:prstGeom>
          <a:noFill/>
        </p:spPr>
        <p:txBody>
          <a:bodyPr wrap="none" rtlCol="0">
            <a:spAutoFit/>
          </a:bodyPr>
          <a:lstStyle/>
          <a:p>
            <a:pPr algn="l"/>
            <a:r>
              <a:rPr lang="ja-JP" altLang="en-US" dirty="0">
                <a:hlinkClick r:id="rId3"/>
              </a:rPr>
              <a:t>カーボンリサイクル・次世代火力発電等技術開発 </a:t>
            </a:r>
            <a:r>
              <a:rPr lang="en-US" altLang="ja-JP" dirty="0">
                <a:hlinkClick r:id="rId3"/>
              </a:rPr>
              <a:t>| </a:t>
            </a:r>
            <a:r>
              <a:rPr lang="ja-JP" altLang="en-US" dirty="0">
                <a:hlinkClick r:id="rId3"/>
              </a:rPr>
              <a:t>事業 </a:t>
            </a:r>
            <a:r>
              <a:rPr lang="en-US" altLang="ja-JP" dirty="0">
                <a:hlinkClick r:id="rId3"/>
              </a:rPr>
              <a:t>| NEDO</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3550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3" name="図 1922">
            <a:extLst>
              <a:ext uri="{FF2B5EF4-FFF2-40B4-BE49-F238E27FC236}">
                <a16:creationId xmlns:a16="http://schemas.microsoft.com/office/drawing/2014/main" id="{413CCD8B-EF06-D613-C854-F8077B9D0703}"/>
              </a:ext>
            </a:extLst>
          </p:cNvPr>
          <p:cNvPicPr>
            <a:picLocks noChangeAspect="1"/>
          </p:cNvPicPr>
          <p:nvPr/>
        </p:nvPicPr>
        <p:blipFill>
          <a:blip r:embed="rId3"/>
          <a:stretch>
            <a:fillRect/>
          </a:stretch>
        </p:blipFill>
        <p:spPr>
          <a:xfrm>
            <a:off x="1189348" y="1014165"/>
            <a:ext cx="9813303" cy="5722561"/>
          </a:xfrm>
          <a:prstGeom prst="rect">
            <a:avLst/>
          </a:prstGeom>
        </p:spPr>
      </p:pic>
      <p:sp>
        <p:nvSpPr>
          <p:cNvPr id="2" name="タイトル 1">
            <a:extLst>
              <a:ext uri="{FF2B5EF4-FFF2-40B4-BE49-F238E27FC236}">
                <a16:creationId xmlns:a16="http://schemas.microsoft.com/office/drawing/2014/main" id="{0FF22313-31D4-E553-B77C-45BD962F4969}"/>
              </a:ext>
            </a:extLst>
          </p:cNvPr>
          <p:cNvSpPr>
            <a:spLocks noGrp="1"/>
          </p:cNvSpPr>
          <p:nvPr>
            <p:ph type="title"/>
          </p:nvPr>
        </p:nvSpPr>
        <p:spPr>
          <a:xfrm>
            <a:off x="254377" y="351123"/>
            <a:ext cx="7216108" cy="842479"/>
          </a:xfrm>
        </p:spPr>
        <p:txBody>
          <a:bodyPr>
            <a:noAutofit/>
          </a:bodyPr>
          <a:lstStyle/>
          <a:p>
            <a:r>
              <a:rPr lang="en-US" altLang="ja-JP" sz="2000" dirty="0"/>
              <a:t>ArchiMate</a:t>
            </a:r>
            <a:r>
              <a:rPr lang="ja-JP" altLang="en-US" sz="2000" dirty="0"/>
              <a:t>のサンプル</a:t>
            </a:r>
            <a:br>
              <a:rPr lang="en-US" altLang="ja-JP" sz="2000" dirty="0"/>
            </a:br>
            <a:r>
              <a:rPr lang="en-US" altLang="ja-JP" sz="2000" dirty="0"/>
              <a:t>※</a:t>
            </a:r>
            <a:r>
              <a:rPr lang="ja-JP" altLang="en-US" sz="2000" dirty="0"/>
              <a:t>サンプルとしてファイルを配布</a:t>
            </a:r>
            <a:endParaRPr kumimoji="1" lang="ja-JP" altLang="en-US" sz="2000" dirty="0"/>
          </a:p>
        </p:txBody>
      </p:sp>
      <p:sp>
        <p:nvSpPr>
          <p:cNvPr id="14" name="正方形/長方形 13">
            <a:extLst>
              <a:ext uri="{FF2B5EF4-FFF2-40B4-BE49-F238E27FC236}">
                <a16:creationId xmlns:a16="http://schemas.microsoft.com/office/drawing/2014/main" id="{537749DE-4314-A405-EFEA-3744C0383A31}"/>
              </a:ext>
            </a:extLst>
          </p:cNvPr>
          <p:cNvSpPr/>
          <p:nvPr/>
        </p:nvSpPr>
        <p:spPr>
          <a:xfrm>
            <a:off x="9808984" y="848557"/>
            <a:ext cx="1734532" cy="248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黄色</a:t>
            </a:r>
            <a:r>
              <a:rPr kumimoji="1" lang="en-US" altLang="ja-JP" dirty="0">
                <a:solidFill>
                  <a:schemeClr val="tx1"/>
                </a:solidFill>
              </a:rPr>
              <a:t>=Human</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613945E3-D4A8-DEB0-6B67-23F66048ED12}"/>
              </a:ext>
            </a:extLst>
          </p:cNvPr>
          <p:cNvSpPr/>
          <p:nvPr/>
        </p:nvSpPr>
        <p:spPr>
          <a:xfrm>
            <a:off x="9808984" y="174167"/>
            <a:ext cx="1734532" cy="248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青</a:t>
            </a:r>
            <a:r>
              <a:rPr kumimoji="1" lang="en-US" altLang="ja-JP" dirty="0">
                <a:solidFill>
                  <a:schemeClr val="tx1"/>
                </a:solidFill>
              </a:rPr>
              <a:t>=Cyber</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26756D98-8DB2-AC4B-8633-DB763EA5F437}"/>
              </a:ext>
            </a:extLst>
          </p:cNvPr>
          <p:cNvSpPr/>
          <p:nvPr/>
        </p:nvSpPr>
        <p:spPr>
          <a:xfrm>
            <a:off x="9808984" y="511362"/>
            <a:ext cx="1734532" cy="248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緑</a:t>
            </a:r>
            <a:r>
              <a:rPr kumimoji="1" lang="en-US" altLang="ja-JP" dirty="0">
                <a:solidFill>
                  <a:schemeClr val="tx1"/>
                </a:solidFill>
              </a:rPr>
              <a:t>=Physical</a:t>
            </a:r>
            <a:endParaRPr kumimoji="1" lang="ja-JP" altLang="en-US" dirty="0">
              <a:solidFill>
                <a:schemeClr val="tx1"/>
              </a:solidFill>
            </a:endParaRPr>
          </a:p>
        </p:txBody>
      </p:sp>
      <p:sp>
        <p:nvSpPr>
          <p:cNvPr id="63" name="テキスト ボックス 62">
            <a:extLst>
              <a:ext uri="{FF2B5EF4-FFF2-40B4-BE49-F238E27FC236}">
                <a16:creationId xmlns:a16="http://schemas.microsoft.com/office/drawing/2014/main" id="{64E37E55-D9CF-5EA0-85B8-E78D7463ED23}"/>
              </a:ext>
            </a:extLst>
          </p:cNvPr>
          <p:cNvSpPr txBox="1"/>
          <p:nvPr/>
        </p:nvSpPr>
        <p:spPr>
          <a:xfrm>
            <a:off x="8405456" y="1096852"/>
            <a:ext cx="3448380" cy="461665"/>
          </a:xfrm>
          <a:prstGeom prst="rect">
            <a:avLst/>
          </a:prstGeom>
          <a:noFill/>
        </p:spPr>
        <p:txBody>
          <a:bodyPr wrap="none" rtlCol="0">
            <a:spAutoFit/>
          </a:bodyPr>
          <a:lstStyle/>
          <a:p>
            <a:pPr algn="l"/>
            <a:r>
              <a:rPr kumimoji="1" lang="ja-JP" altLang="en-US" sz="1200" dirty="0"/>
              <a:t>モデルを描けるツール”</a:t>
            </a:r>
            <a:r>
              <a:rPr kumimoji="1" lang="en-US" altLang="ja-JP" sz="1200" dirty="0"/>
              <a:t>Archi”</a:t>
            </a:r>
            <a:r>
              <a:rPr kumimoji="1" lang="ja-JP" altLang="en-US" sz="1200" dirty="0"/>
              <a:t>のダウンロード先</a:t>
            </a:r>
          </a:p>
          <a:p>
            <a:pPr algn="l"/>
            <a:r>
              <a:rPr kumimoji="1" lang="en-US" altLang="ja-JP" sz="1200" dirty="0">
                <a:hlinkClick r:id="rId4"/>
              </a:rPr>
              <a:t>https://www.archimatetool.com/download/</a:t>
            </a:r>
            <a:endParaRPr kumimoji="1" lang="en-US" altLang="ja-JP" sz="1200" dirty="0"/>
          </a:p>
        </p:txBody>
      </p:sp>
      <p:sp>
        <p:nvSpPr>
          <p:cNvPr id="4" name="スライド番号プレースホルダー 3">
            <a:extLst>
              <a:ext uri="{FF2B5EF4-FFF2-40B4-BE49-F238E27FC236}">
                <a16:creationId xmlns:a16="http://schemas.microsoft.com/office/drawing/2014/main" id="{96A9066E-DED3-90F1-1BDC-DA63E0005A8B}"/>
              </a:ext>
            </a:extLst>
          </p:cNvPr>
          <p:cNvSpPr>
            <a:spLocks noGrp="1"/>
          </p:cNvSpPr>
          <p:nvPr>
            <p:ph type="sldNum" sz="quarter" idx="12"/>
          </p:nvPr>
        </p:nvSpPr>
        <p:spPr/>
        <p:txBody>
          <a:bodyPr/>
          <a:lstStyle/>
          <a:p>
            <a:fld id="{FDFCE2DA-631B-4D14-86D6-A75E8111448D}" type="slidenum">
              <a:rPr kumimoji="1" lang="ja-JP" altLang="en-US" smtClean="0"/>
              <a:t>2</a:t>
            </a:fld>
            <a:endParaRPr kumimoji="1" lang="ja-JP" altLang="en-US"/>
          </a:p>
        </p:txBody>
      </p:sp>
    </p:spTree>
    <p:extLst>
      <p:ext uri="{BB962C8B-B14F-4D97-AF65-F5344CB8AC3E}">
        <p14:creationId xmlns:p14="http://schemas.microsoft.com/office/powerpoint/2010/main" val="214999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0617D-549F-34D1-6ACE-69C81ACCF89D}"/>
              </a:ext>
            </a:extLst>
          </p:cNvPr>
          <p:cNvSpPr>
            <a:spLocks noGrp="1"/>
          </p:cNvSpPr>
          <p:nvPr>
            <p:ph type="title"/>
          </p:nvPr>
        </p:nvSpPr>
        <p:spPr>
          <a:xfrm>
            <a:off x="316774" y="43200"/>
            <a:ext cx="10080000" cy="873600"/>
          </a:xfrm>
        </p:spPr>
        <p:txBody>
          <a:bodyPr/>
          <a:lstStyle/>
          <a:p>
            <a:r>
              <a:rPr kumimoji="1" lang="ja-JP" altLang="en-US"/>
              <a:t>②</a:t>
            </a:r>
            <a:r>
              <a:rPr kumimoji="1" lang="en-US" altLang="ja-JP"/>
              <a:t>CPS</a:t>
            </a:r>
            <a:r>
              <a:rPr kumimoji="1" lang="ja-JP" altLang="en-US"/>
              <a:t>から</a:t>
            </a:r>
            <a:r>
              <a:rPr kumimoji="1" lang="en-US" altLang="ja-JP"/>
              <a:t>CPHS</a:t>
            </a:r>
            <a:r>
              <a:rPr lang="ja-JP" altLang="en-US"/>
              <a:t>化する</a:t>
            </a:r>
            <a:endParaRPr kumimoji="1" lang="ja-JP" altLang="en-US"/>
          </a:p>
        </p:txBody>
      </p:sp>
      <p:pic>
        <p:nvPicPr>
          <p:cNvPr id="8" name="図 7">
            <a:extLst>
              <a:ext uri="{FF2B5EF4-FFF2-40B4-BE49-F238E27FC236}">
                <a16:creationId xmlns:a16="http://schemas.microsoft.com/office/drawing/2014/main" id="{411C694A-8004-447F-586E-469174BA4429}"/>
              </a:ext>
            </a:extLst>
          </p:cNvPr>
          <p:cNvPicPr>
            <a:picLocks noChangeAspect="1"/>
          </p:cNvPicPr>
          <p:nvPr/>
        </p:nvPicPr>
        <p:blipFill>
          <a:blip r:embed="rId2"/>
          <a:stretch>
            <a:fillRect/>
          </a:stretch>
        </p:blipFill>
        <p:spPr>
          <a:xfrm>
            <a:off x="2583599" y="858479"/>
            <a:ext cx="8358883" cy="5999521"/>
          </a:xfrm>
          <a:prstGeom prst="rect">
            <a:avLst/>
          </a:prstGeom>
        </p:spPr>
      </p:pic>
      <p:sp>
        <p:nvSpPr>
          <p:cNvPr id="9" name="正方形/長方形 8">
            <a:extLst>
              <a:ext uri="{FF2B5EF4-FFF2-40B4-BE49-F238E27FC236}">
                <a16:creationId xmlns:a16="http://schemas.microsoft.com/office/drawing/2014/main" id="{30811C9D-D2CF-3EE6-5A05-F93FB85C4BA5}"/>
              </a:ext>
            </a:extLst>
          </p:cNvPr>
          <p:cNvSpPr/>
          <p:nvPr/>
        </p:nvSpPr>
        <p:spPr>
          <a:xfrm>
            <a:off x="5288533" y="1016000"/>
            <a:ext cx="4483267" cy="1581285"/>
          </a:xfrm>
          <a:prstGeom prst="rect">
            <a:avLst/>
          </a:prstGeom>
          <a:noFill/>
          <a:ln w="444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err="1">
              <a:solidFill>
                <a:schemeClr val="tx1"/>
              </a:solidFill>
            </a:endParaRPr>
          </a:p>
        </p:txBody>
      </p:sp>
      <p:sp>
        <p:nvSpPr>
          <p:cNvPr id="10" name="正方形/長方形 9">
            <a:extLst>
              <a:ext uri="{FF2B5EF4-FFF2-40B4-BE49-F238E27FC236}">
                <a16:creationId xmlns:a16="http://schemas.microsoft.com/office/drawing/2014/main" id="{09F71F3E-6995-5F7E-A72A-110C19EFA418}"/>
              </a:ext>
            </a:extLst>
          </p:cNvPr>
          <p:cNvSpPr/>
          <p:nvPr/>
        </p:nvSpPr>
        <p:spPr>
          <a:xfrm>
            <a:off x="5288533" y="2696485"/>
            <a:ext cx="4483267" cy="2984468"/>
          </a:xfrm>
          <a:prstGeom prst="rect">
            <a:avLst/>
          </a:prstGeom>
          <a:noFill/>
          <a:ln w="444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err="1">
              <a:solidFill>
                <a:schemeClr val="tx1"/>
              </a:solidFill>
            </a:endParaRPr>
          </a:p>
        </p:txBody>
      </p:sp>
      <p:sp>
        <p:nvSpPr>
          <p:cNvPr id="11" name="正方形/長方形 10">
            <a:extLst>
              <a:ext uri="{FF2B5EF4-FFF2-40B4-BE49-F238E27FC236}">
                <a16:creationId xmlns:a16="http://schemas.microsoft.com/office/drawing/2014/main" id="{3903033E-0A4A-7625-7102-CC39AC0996C7}"/>
              </a:ext>
            </a:extLst>
          </p:cNvPr>
          <p:cNvSpPr/>
          <p:nvPr/>
        </p:nvSpPr>
        <p:spPr>
          <a:xfrm>
            <a:off x="5288532" y="5941200"/>
            <a:ext cx="4483267" cy="873600"/>
          </a:xfrm>
          <a:prstGeom prst="rect">
            <a:avLst/>
          </a:prstGeom>
          <a:noFill/>
          <a:ln w="444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err="1">
              <a:solidFill>
                <a:schemeClr val="tx1"/>
              </a:solidFill>
            </a:endParaRPr>
          </a:p>
        </p:txBody>
      </p:sp>
      <p:sp>
        <p:nvSpPr>
          <p:cNvPr id="12" name="吹き出し: 線 11">
            <a:extLst>
              <a:ext uri="{FF2B5EF4-FFF2-40B4-BE49-F238E27FC236}">
                <a16:creationId xmlns:a16="http://schemas.microsoft.com/office/drawing/2014/main" id="{3A6AEAC0-AFE7-1DF5-F593-3D111523D67D}"/>
              </a:ext>
            </a:extLst>
          </p:cNvPr>
          <p:cNvSpPr/>
          <p:nvPr/>
        </p:nvSpPr>
        <p:spPr>
          <a:xfrm>
            <a:off x="7354113" y="204280"/>
            <a:ext cx="1750980" cy="429895"/>
          </a:xfrm>
          <a:prstGeom prst="borderCallout1">
            <a:avLst>
              <a:gd name="adj1" fmla="val 18750"/>
              <a:gd name="adj2" fmla="val -8333"/>
              <a:gd name="adj3" fmla="val 181858"/>
              <a:gd name="adj4" fmla="val -3082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a:solidFill>
                  <a:schemeClr val="bg1"/>
                </a:solidFill>
              </a:rPr>
              <a:t>Human</a:t>
            </a:r>
            <a:endParaRPr kumimoji="1" lang="ja-JP" altLang="en-US" err="1">
              <a:solidFill>
                <a:schemeClr val="bg1"/>
              </a:solidFill>
            </a:endParaRPr>
          </a:p>
        </p:txBody>
      </p:sp>
      <p:sp>
        <p:nvSpPr>
          <p:cNvPr id="14" name="吹き出し: 線 13">
            <a:extLst>
              <a:ext uri="{FF2B5EF4-FFF2-40B4-BE49-F238E27FC236}">
                <a16:creationId xmlns:a16="http://schemas.microsoft.com/office/drawing/2014/main" id="{E84758B5-77F0-7D82-01FF-EDB07BE4D20A}"/>
              </a:ext>
            </a:extLst>
          </p:cNvPr>
          <p:cNvSpPr/>
          <p:nvPr/>
        </p:nvSpPr>
        <p:spPr>
          <a:xfrm>
            <a:off x="10366445" y="2588079"/>
            <a:ext cx="1750980" cy="429895"/>
          </a:xfrm>
          <a:prstGeom prst="borderCallout1">
            <a:avLst>
              <a:gd name="adj1" fmla="val 18750"/>
              <a:gd name="adj2" fmla="val -8333"/>
              <a:gd name="adj3" fmla="val 181858"/>
              <a:gd name="adj4" fmla="val -3082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a:solidFill>
                  <a:schemeClr val="bg1"/>
                </a:solidFill>
              </a:rPr>
              <a:t>Cyber</a:t>
            </a:r>
            <a:endParaRPr kumimoji="1" lang="ja-JP" altLang="en-US" err="1">
              <a:solidFill>
                <a:schemeClr val="bg1"/>
              </a:solidFill>
            </a:endParaRPr>
          </a:p>
        </p:txBody>
      </p:sp>
      <p:sp>
        <p:nvSpPr>
          <p:cNvPr id="15" name="吹き出し: 線 14">
            <a:extLst>
              <a:ext uri="{FF2B5EF4-FFF2-40B4-BE49-F238E27FC236}">
                <a16:creationId xmlns:a16="http://schemas.microsoft.com/office/drawing/2014/main" id="{C58891AA-A4CE-C3AE-6193-A688DC54E789}"/>
              </a:ext>
            </a:extLst>
          </p:cNvPr>
          <p:cNvSpPr/>
          <p:nvPr/>
        </p:nvSpPr>
        <p:spPr>
          <a:xfrm>
            <a:off x="10366445" y="5991298"/>
            <a:ext cx="1750980" cy="429895"/>
          </a:xfrm>
          <a:prstGeom prst="borderCallout1">
            <a:avLst>
              <a:gd name="adj1" fmla="val 18750"/>
              <a:gd name="adj2" fmla="val -8333"/>
              <a:gd name="adj3" fmla="val 68718"/>
              <a:gd name="adj4" fmla="val -31935"/>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a:solidFill>
                  <a:schemeClr val="bg1"/>
                </a:solidFill>
              </a:rPr>
              <a:t>Physical</a:t>
            </a:r>
            <a:endParaRPr kumimoji="1" lang="ja-JP" altLang="en-US" err="1">
              <a:solidFill>
                <a:schemeClr val="bg1"/>
              </a:solidFill>
            </a:endParaRPr>
          </a:p>
        </p:txBody>
      </p:sp>
      <p:sp>
        <p:nvSpPr>
          <p:cNvPr id="16" name="テキスト ボックス 15">
            <a:extLst>
              <a:ext uri="{FF2B5EF4-FFF2-40B4-BE49-F238E27FC236}">
                <a16:creationId xmlns:a16="http://schemas.microsoft.com/office/drawing/2014/main" id="{AC046BA2-BA1D-AD9E-429F-B875728145B3}"/>
              </a:ext>
            </a:extLst>
          </p:cNvPr>
          <p:cNvSpPr txBox="1"/>
          <p:nvPr/>
        </p:nvSpPr>
        <p:spPr>
          <a:xfrm>
            <a:off x="148424" y="1429202"/>
            <a:ext cx="2271776" cy="3970318"/>
          </a:xfrm>
          <a:prstGeom prst="rect">
            <a:avLst/>
          </a:prstGeom>
          <a:noFill/>
        </p:spPr>
        <p:txBody>
          <a:bodyPr wrap="none" rtlCol="0">
            <a:spAutoFit/>
          </a:bodyPr>
          <a:lstStyle/>
          <a:p>
            <a:pPr algn="l"/>
            <a:r>
              <a:rPr kumimoji="1" lang="en-US" altLang="ja-JP"/>
              <a:t>IT</a:t>
            </a:r>
            <a:r>
              <a:rPr kumimoji="1" lang="ja-JP" altLang="en-US"/>
              <a:t>品質マネジメント</a:t>
            </a:r>
            <a:endParaRPr kumimoji="1" lang="en-US" altLang="ja-JP"/>
          </a:p>
          <a:p>
            <a:pPr algn="l"/>
            <a:r>
              <a:rPr lang="ja-JP" altLang="en-US"/>
              <a:t>を</a:t>
            </a:r>
            <a:r>
              <a:rPr lang="en-US" altLang="ja-JP"/>
              <a:t>SoS</a:t>
            </a:r>
            <a:r>
              <a:rPr lang="ja-JP" altLang="en-US"/>
              <a:t>的に表現</a:t>
            </a:r>
            <a:endParaRPr lang="en-US" altLang="ja-JP"/>
          </a:p>
          <a:p>
            <a:pPr algn="l"/>
            <a:r>
              <a:rPr kumimoji="1" lang="ja-JP" altLang="en-US"/>
              <a:t>したモデル図</a:t>
            </a:r>
            <a:endParaRPr kumimoji="1" lang="en-US" altLang="ja-JP"/>
          </a:p>
          <a:p>
            <a:pPr algn="l"/>
            <a:endParaRPr lang="en-US" altLang="ja-JP"/>
          </a:p>
          <a:p>
            <a:pPr algn="l"/>
            <a:r>
              <a:rPr kumimoji="1" lang="en-US" altLang="ja-JP"/>
              <a:t>ArchiMate</a:t>
            </a:r>
            <a:r>
              <a:rPr kumimoji="1" lang="ja-JP" altLang="en-US"/>
              <a:t>という</a:t>
            </a:r>
            <a:endParaRPr kumimoji="1" lang="en-US" altLang="ja-JP"/>
          </a:p>
          <a:p>
            <a:pPr algn="l"/>
            <a:r>
              <a:rPr lang="ja-JP" altLang="en-US"/>
              <a:t>記述言語で表現して</a:t>
            </a:r>
            <a:endParaRPr lang="en-US" altLang="ja-JP"/>
          </a:p>
          <a:p>
            <a:pPr algn="l"/>
            <a:r>
              <a:rPr lang="ja-JP" altLang="en-US"/>
              <a:t>おり</a:t>
            </a:r>
            <a:r>
              <a:rPr kumimoji="1" lang="ja-JP" altLang="en-US"/>
              <a:t>、</a:t>
            </a:r>
            <a:endParaRPr kumimoji="1" lang="en-US" altLang="ja-JP"/>
          </a:p>
          <a:p>
            <a:pPr algn="l"/>
            <a:r>
              <a:rPr lang="ja-JP" altLang="en-US"/>
              <a:t>　</a:t>
            </a:r>
            <a:r>
              <a:rPr lang="en-US" altLang="ja-JP"/>
              <a:t>Cyber</a:t>
            </a:r>
          </a:p>
          <a:p>
            <a:pPr algn="l"/>
            <a:r>
              <a:rPr lang="ja-JP" altLang="en-US"/>
              <a:t>　</a:t>
            </a:r>
            <a:r>
              <a:rPr lang="en-US" altLang="ja-JP"/>
              <a:t>Physical</a:t>
            </a:r>
          </a:p>
          <a:p>
            <a:pPr algn="l"/>
            <a:r>
              <a:rPr lang="ja-JP" altLang="en-US"/>
              <a:t>　</a:t>
            </a:r>
            <a:r>
              <a:rPr lang="en-US" altLang="ja-JP"/>
              <a:t>Human</a:t>
            </a:r>
          </a:p>
          <a:p>
            <a:pPr algn="l"/>
            <a:r>
              <a:rPr lang="ja-JP" altLang="en-US"/>
              <a:t>を連動して表現</a:t>
            </a:r>
            <a:endParaRPr lang="en-US" altLang="ja-JP"/>
          </a:p>
          <a:p>
            <a:pPr algn="l"/>
            <a:r>
              <a:rPr lang="ja-JP" altLang="en-US"/>
              <a:t>している一例</a:t>
            </a:r>
            <a:endParaRPr lang="en-US" altLang="ja-JP"/>
          </a:p>
          <a:p>
            <a:pPr algn="l"/>
            <a:endParaRPr lang="en-US" altLang="ja-JP"/>
          </a:p>
          <a:p>
            <a:pPr algn="l"/>
            <a:r>
              <a:rPr lang="en-US" altLang="ja-JP"/>
              <a:t>ArchiMate</a:t>
            </a:r>
            <a:r>
              <a:rPr lang="ja-JP" altLang="en-US"/>
              <a:t>は後述</a:t>
            </a:r>
            <a:endParaRPr lang="en-US" altLang="ja-JP"/>
          </a:p>
        </p:txBody>
      </p:sp>
      <p:sp>
        <p:nvSpPr>
          <p:cNvPr id="17" name="テキスト ボックス 16">
            <a:extLst>
              <a:ext uri="{FF2B5EF4-FFF2-40B4-BE49-F238E27FC236}">
                <a16:creationId xmlns:a16="http://schemas.microsoft.com/office/drawing/2014/main" id="{D0FEC4C6-0A92-5FC9-A485-65DDA9137C7C}"/>
              </a:ext>
            </a:extLst>
          </p:cNvPr>
          <p:cNvSpPr txBox="1"/>
          <p:nvPr/>
        </p:nvSpPr>
        <p:spPr>
          <a:xfrm>
            <a:off x="0" y="6405513"/>
            <a:ext cx="5323893" cy="430887"/>
          </a:xfrm>
          <a:prstGeom prst="rect">
            <a:avLst/>
          </a:prstGeom>
          <a:noFill/>
        </p:spPr>
        <p:txBody>
          <a:bodyPr wrap="none" rtlCol="0">
            <a:spAutoFit/>
          </a:bodyPr>
          <a:lstStyle/>
          <a:p>
            <a:pPr algn="l"/>
            <a:r>
              <a:rPr kumimoji="1" lang="en-US" altLang="ja-JP" sz="1100"/>
              <a:t>Systems of Systems Perspective in IT Project Quality Management</a:t>
            </a:r>
            <a:r>
              <a:rPr kumimoji="1" lang="ja-JP" altLang="en-US" sz="1100"/>
              <a:t>より引用</a:t>
            </a:r>
          </a:p>
          <a:p>
            <a:pPr algn="l"/>
            <a:r>
              <a:rPr lang="ja-JP" altLang="en-US" sz="1100"/>
              <a:t>引用元</a:t>
            </a:r>
            <a:r>
              <a:rPr kumimoji="1" lang="ja-JP" altLang="en-US" sz="1100"/>
              <a:t>：</a:t>
            </a:r>
            <a:r>
              <a:rPr kumimoji="1" lang="en-US" altLang="ja-JP" sz="1100">
                <a:hlinkClick r:id="rId3"/>
              </a:rPr>
              <a:t>CEUR-WS.org/Vol-3158/paper7.pdf</a:t>
            </a:r>
            <a:endParaRPr kumimoji="1" lang="ja-JP" altLang="en-US" sz="1100"/>
          </a:p>
        </p:txBody>
      </p:sp>
      <p:sp>
        <p:nvSpPr>
          <p:cNvPr id="3" name="正方形/長方形 2">
            <a:extLst>
              <a:ext uri="{FF2B5EF4-FFF2-40B4-BE49-F238E27FC236}">
                <a16:creationId xmlns:a16="http://schemas.microsoft.com/office/drawing/2014/main" id="{3FBAE912-7E5B-A654-51B6-05F147F1AA91}"/>
              </a:ext>
            </a:extLst>
          </p:cNvPr>
          <p:cNvSpPr/>
          <p:nvPr/>
        </p:nvSpPr>
        <p:spPr>
          <a:xfrm>
            <a:off x="9947305" y="150987"/>
            <a:ext cx="2068082" cy="658026"/>
          </a:xfrm>
          <a:prstGeom prst="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ja-JP" altLang="en-US" sz="2400">
                <a:solidFill>
                  <a:srgbClr val="FFFF00"/>
                </a:solidFill>
              </a:rPr>
              <a:t>再掲</a:t>
            </a:r>
          </a:p>
        </p:txBody>
      </p:sp>
      <p:sp>
        <p:nvSpPr>
          <p:cNvPr id="5" name="スライド番号プレースホルダー 4">
            <a:extLst>
              <a:ext uri="{FF2B5EF4-FFF2-40B4-BE49-F238E27FC236}">
                <a16:creationId xmlns:a16="http://schemas.microsoft.com/office/drawing/2014/main" id="{28FF0CBA-210B-217D-7A92-E1DC156D0A30}"/>
              </a:ext>
            </a:extLst>
          </p:cNvPr>
          <p:cNvSpPr>
            <a:spLocks noGrp="1"/>
          </p:cNvSpPr>
          <p:nvPr>
            <p:ph type="sldNum" sz="quarter" idx="12"/>
          </p:nvPr>
        </p:nvSpPr>
        <p:spPr/>
        <p:txBody>
          <a:bodyPr/>
          <a:lstStyle/>
          <a:p>
            <a:fld id="{4D029D89-7B63-4C94-AD4D-2E4D6BB83637}" type="slidenum">
              <a:rPr kumimoji="1" lang="ja-JP" altLang="en-US" smtClean="0"/>
              <a:t>3</a:t>
            </a:fld>
            <a:endParaRPr kumimoji="1" lang="ja-JP" altLang="en-US"/>
          </a:p>
        </p:txBody>
      </p:sp>
    </p:spTree>
    <p:extLst>
      <p:ext uri="{BB962C8B-B14F-4D97-AF65-F5344CB8AC3E}">
        <p14:creationId xmlns:p14="http://schemas.microsoft.com/office/powerpoint/2010/main" val="165220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F7230F4-BC46-38A5-7653-E14FA7F0420F}"/>
              </a:ext>
            </a:extLst>
          </p:cNvPr>
          <p:cNvPicPr>
            <a:picLocks noChangeAspect="1"/>
          </p:cNvPicPr>
          <p:nvPr/>
        </p:nvPicPr>
        <p:blipFill>
          <a:blip r:embed="rId2"/>
          <a:stretch>
            <a:fillRect/>
          </a:stretch>
        </p:blipFill>
        <p:spPr>
          <a:xfrm>
            <a:off x="2538919" y="0"/>
            <a:ext cx="9577703" cy="6517532"/>
          </a:xfrm>
          <a:prstGeom prst="rect">
            <a:avLst/>
          </a:prstGeom>
        </p:spPr>
      </p:pic>
      <p:sp>
        <p:nvSpPr>
          <p:cNvPr id="5" name="テキスト ボックス 4">
            <a:extLst>
              <a:ext uri="{FF2B5EF4-FFF2-40B4-BE49-F238E27FC236}">
                <a16:creationId xmlns:a16="http://schemas.microsoft.com/office/drawing/2014/main" id="{335DC4BF-325C-A2A9-AE14-85C6F90F20D6}"/>
              </a:ext>
            </a:extLst>
          </p:cNvPr>
          <p:cNvSpPr txBox="1"/>
          <p:nvPr/>
        </p:nvSpPr>
        <p:spPr>
          <a:xfrm>
            <a:off x="145915" y="321013"/>
            <a:ext cx="2031325" cy="2031325"/>
          </a:xfrm>
          <a:prstGeom prst="rect">
            <a:avLst/>
          </a:prstGeom>
          <a:noFill/>
        </p:spPr>
        <p:txBody>
          <a:bodyPr wrap="none" rtlCol="0">
            <a:spAutoFit/>
          </a:bodyPr>
          <a:lstStyle/>
          <a:p>
            <a:r>
              <a:rPr kumimoji="1" lang="en-US" altLang="ja-JP" dirty="0"/>
              <a:t>ArchiMate</a:t>
            </a:r>
            <a:r>
              <a:rPr lang="ja-JP" altLang="en-US" dirty="0"/>
              <a:t>では、</a:t>
            </a:r>
            <a:endParaRPr lang="en-US" altLang="ja-JP" dirty="0"/>
          </a:p>
          <a:p>
            <a:r>
              <a:rPr lang="en-US" altLang="ja-JP" dirty="0"/>
              <a:t>SoS</a:t>
            </a:r>
            <a:r>
              <a:rPr lang="ja-JP" altLang="en-US" dirty="0"/>
              <a:t>分科会で</a:t>
            </a:r>
            <a:endParaRPr lang="en-US" altLang="ja-JP" dirty="0"/>
          </a:p>
          <a:p>
            <a:r>
              <a:rPr kumimoji="1" lang="ja-JP" altLang="en-US" dirty="0"/>
              <a:t>議論している、</a:t>
            </a:r>
            <a:endParaRPr kumimoji="1" lang="en-US" altLang="ja-JP" dirty="0"/>
          </a:p>
          <a:p>
            <a:r>
              <a:rPr kumimoji="1" lang="ja-JP" altLang="en-US" dirty="0"/>
              <a:t>　・</a:t>
            </a:r>
            <a:r>
              <a:rPr kumimoji="1" lang="en-US" altLang="ja-JP" dirty="0"/>
              <a:t>Cyber</a:t>
            </a:r>
          </a:p>
          <a:p>
            <a:r>
              <a:rPr lang="ja-JP" altLang="en-US" dirty="0"/>
              <a:t>　・</a:t>
            </a:r>
            <a:r>
              <a:rPr lang="en-US" altLang="ja-JP" dirty="0"/>
              <a:t>Physical</a:t>
            </a:r>
          </a:p>
          <a:p>
            <a:r>
              <a:rPr kumimoji="1" lang="ja-JP" altLang="en-US" dirty="0"/>
              <a:t>　・</a:t>
            </a:r>
            <a:r>
              <a:rPr kumimoji="1" lang="en-US" altLang="ja-JP" dirty="0"/>
              <a:t>Human</a:t>
            </a:r>
            <a:r>
              <a:rPr kumimoji="1" lang="ja-JP" altLang="en-US" dirty="0"/>
              <a:t>の</a:t>
            </a:r>
            <a:endParaRPr kumimoji="1" lang="en-US" altLang="ja-JP" dirty="0"/>
          </a:p>
          <a:p>
            <a:r>
              <a:rPr lang="ja-JP" altLang="en-US" dirty="0"/>
              <a:t>要素が描けます。</a:t>
            </a:r>
            <a:endParaRPr kumimoji="1" lang="ja-JP" altLang="en-US" dirty="0"/>
          </a:p>
        </p:txBody>
      </p:sp>
      <p:sp>
        <p:nvSpPr>
          <p:cNvPr id="6" name="矢印: 右 5">
            <a:extLst>
              <a:ext uri="{FF2B5EF4-FFF2-40B4-BE49-F238E27FC236}">
                <a16:creationId xmlns:a16="http://schemas.microsoft.com/office/drawing/2014/main" id="{9FF82F18-1A0E-4726-4CDE-0447CD3DA261}"/>
              </a:ext>
            </a:extLst>
          </p:cNvPr>
          <p:cNvSpPr/>
          <p:nvPr/>
        </p:nvSpPr>
        <p:spPr>
          <a:xfrm>
            <a:off x="410938" y="2677629"/>
            <a:ext cx="2188052" cy="78307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dirty="0"/>
              <a:t>Human</a:t>
            </a:r>
            <a:endParaRPr lang="ja-JP" altLang="en-US" dirty="0"/>
          </a:p>
        </p:txBody>
      </p:sp>
      <p:sp>
        <p:nvSpPr>
          <p:cNvPr id="7" name="矢印: 右 6">
            <a:extLst>
              <a:ext uri="{FF2B5EF4-FFF2-40B4-BE49-F238E27FC236}">
                <a16:creationId xmlns:a16="http://schemas.microsoft.com/office/drawing/2014/main" id="{F0E5A25F-9D19-4FBF-92EB-2B0FBCB45F6C}"/>
              </a:ext>
            </a:extLst>
          </p:cNvPr>
          <p:cNvSpPr/>
          <p:nvPr/>
        </p:nvSpPr>
        <p:spPr>
          <a:xfrm>
            <a:off x="350867" y="3679404"/>
            <a:ext cx="2188052" cy="172215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Cyber</a:t>
            </a:r>
            <a:endParaRPr kumimoji="1" lang="ja-JP" altLang="en-US" dirty="0"/>
          </a:p>
        </p:txBody>
      </p:sp>
      <p:sp>
        <p:nvSpPr>
          <p:cNvPr id="8" name="矢印: 右 7">
            <a:extLst>
              <a:ext uri="{FF2B5EF4-FFF2-40B4-BE49-F238E27FC236}">
                <a16:creationId xmlns:a16="http://schemas.microsoft.com/office/drawing/2014/main" id="{A408F0DE-62BB-5F0A-7A50-CCC96893D54F}"/>
              </a:ext>
            </a:extLst>
          </p:cNvPr>
          <p:cNvSpPr/>
          <p:nvPr/>
        </p:nvSpPr>
        <p:spPr>
          <a:xfrm>
            <a:off x="410938" y="5734456"/>
            <a:ext cx="2188052" cy="78307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Physical</a:t>
            </a:r>
            <a:endParaRPr kumimoji="1" lang="ja-JP" altLang="en-US" dirty="0"/>
          </a:p>
        </p:txBody>
      </p:sp>
      <p:sp>
        <p:nvSpPr>
          <p:cNvPr id="9" name="テキスト ボックス 8">
            <a:extLst>
              <a:ext uri="{FF2B5EF4-FFF2-40B4-BE49-F238E27FC236}">
                <a16:creationId xmlns:a16="http://schemas.microsoft.com/office/drawing/2014/main" id="{3B8FE27C-DB2A-081E-39CD-3CF7F19A5251}"/>
              </a:ext>
            </a:extLst>
          </p:cNvPr>
          <p:cNvSpPr txBox="1"/>
          <p:nvPr/>
        </p:nvSpPr>
        <p:spPr>
          <a:xfrm>
            <a:off x="6475379" y="321012"/>
            <a:ext cx="3185487" cy="923330"/>
          </a:xfrm>
          <a:prstGeom prst="rect">
            <a:avLst/>
          </a:prstGeom>
          <a:noFill/>
        </p:spPr>
        <p:txBody>
          <a:bodyPr wrap="none" rtlCol="0">
            <a:spAutoFit/>
          </a:bodyPr>
          <a:lstStyle/>
          <a:p>
            <a:r>
              <a:rPr kumimoji="1" lang="en-US" altLang="ja-JP" dirty="0"/>
              <a:t>※</a:t>
            </a:r>
            <a:r>
              <a:rPr lang="ja-JP" altLang="en-US" dirty="0"/>
              <a:t>最新は</a:t>
            </a:r>
            <a:r>
              <a:rPr lang="en-US" altLang="ja-JP" dirty="0"/>
              <a:t>5.1</a:t>
            </a:r>
            <a:r>
              <a:rPr lang="ja-JP" altLang="en-US" dirty="0"/>
              <a:t>のため少し</a:t>
            </a:r>
            <a:endParaRPr lang="en-US" altLang="ja-JP" dirty="0"/>
          </a:p>
          <a:p>
            <a:r>
              <a:rPr kumimoji="1" lang="ja-JP" altLang="en-US" dirty="0"/>
              <a:t>　古い情報ですが</a:t>
            </a:r>
            <a:endParaRPr kumimoji="1" lang="en-US" altLang="ja-JP" dirty="0"/>
          </a:p>
          <a:p>
            <a:r>
              <a:rPr lang="ja-JP" altLang="en-US" dirty="0"/>
              <a:t>　本質は大きく変わりません</a:t>
            </a:r>
            <a:endParaRPr kumimoji="1" lang="ja-JP" altLang="en-US" dirty="0"/>
          </a:p>
        </p:txBody>
      </p:sp>
      <p:sp>
        <p:nvSpPr>
          <p:cNvPr id="17" name="正方形/長方形 16">
            <a:extLst>
              <a:ext uri="{FF2B5EF4-FFF2-40B4-BE49-F238E27FC236}">
                <a16:creationId xmlns:a16="http://schemas.microsoft.com/office/drawing/2014/main" id="{9CB5391D-9BFC-2484-6CD2-B9D27A89C08A}"/>
              </a:ext>
            </a:extLst>
          </p:cNvPr>
          <p:cNvSpPr/>
          <p:nvPr/>
        </p:nvSpPr>
        <p:spPr>
          <a:xfrm>
            <a:off x="9947305" y="150987"/>
            <a:ext cx="2068082" cy="658026"/>
          </a:xfrm>
          <a:prstGeom prst="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ja-JP" altLang="en-US" sz="2400">
                <a:solidFill>
                  <a:srgbClr val="FFFF00"/>
                </a:solidFill>
              </a:rPr>
              <a:t>再掲</a:t>
            </a:r>
          </a:p>
        </p:txBody>
      </p:sp>
      <p:sp>
        <p:nvSpPr>
          <p:cNvPr id="3" name="スライド番号プレースホルダー 2">
            <a:extLst>
              <a:ext uri="{FF2B5EF4-FFF2-40B4-BE49-F238E27FC236}">
                <a16:creationId xmlns:a16="http://schemas.microsoft.com/office/drawing/2014/main" id="{312F0495-9ADC-05CE-1EB7-D12F15305773}"/>
              </a:ext>
            </a:extLst>
          </p:cNvPr>
          <p:cNvSpPr>
            <a:spLocks noGrp="1"/>
          </p:cNvSpPr>
          <p:nvPr>
            <p:ph type="sldNum" sz="quarter" idx="12"/>
          </p:nvPr>
        </p:nvSpPr>
        <p:spPr/>
        <p:txBody>
          <a:bodyPr/>
          <a:lstStyle/>
          <a:p>
            <a:fld id="{FDFCE2DA-631B-4D14-86D6-A75E8111448D}" type="slidenum">
              <a:rPr kumimoji="1" lang="ja-JP" altLang="en-US" smtClean="0"/>
              <a:t>4</a:t>
            </a:fld>
            <a:endParaRPr kumimoji="1" lang="ja-JP" altLang="en-US"/>
          </a:p>
        </p:txBody>
      </p:sp>
    </p:spTree>
    <p:extLst>
      <p:ext uri="{BB962C8B-B14F-4D97-AF65-F5344CB8AC3E}">
        <p14:creationId xmlns:p14="http://schemas.microsoft.com/office/powerpoint/2010/main" val="220307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FB5DD-5615-300E-19DA-BA843D2EE67F}"/>
              </a:ext>
            </a:extLst>
          </p:cNvPr>
          <p:cNvSpPr>
            <a:spLocks noGrp="1"/>
          </p:cNvSpPr>
          <p:nvPr>
            <p:ph type="title"/>
          </p:nvPr>
        </p:nvSpPr>
        <p:spPr>
          <a:xfrm>
            <a:off x="312000" y="43200"/>
            <a:ext cx="11526562" cy="873600"/>
          </a:xfrm>
        </p:spPr>
        <p:txBody>
          <a:bodyPr>
            <a:normAutofit fontScale="90000"/>
          </a:bodyPr>
          <a:lstStyle/>
          <a:p>
            <a:r>
              <a:rPr kumimoji="1" lang="ja-JP" altLang="en-US"/>
              <a:t>③</a:t>
            </a:r>
            <a:r>
              <a:rPr kumimoji="1" lang="en-US" altLang="ja-JP"/>
              <a:t>Cyber</a:t>
            </a:r>
            <a:r>
              <a:rPr kumimoji="1" lang="ja-JP" altLang="en-US"/>
              <a:t>部分の詳細化</a:t>
            </a:r>
            <a:r>
              <a:rPr kumimoji="1" lang="en-US" altLang="ja-JP"/>
              <a:t>(</a:t>
            </a:r>
            <a:r>
              <a:rPr kumimoji="1" lang="ja-JP" altLang="en-US"/>
              <a:t>一例</a:t>
            </a:r>
            <a:r>
              <a:rPr kumimoji="1" lang="en-US" altLang="ja-JP"/>
              <a:t>)</a:t>
            </a:r>
            <a:r>
              <a:rPr kumimoji="1" lang="ja-JP" altLang="en-US"/>
              <a:t> </a:t>
            </a:r>
            <a:r>
              <a:rPr kumimoji="1" lang="en-US" altLang="ja-JP" sz="2000"/>
              <a:t>※</a:t>
            </a:r>
            <a:r>
              <a:rPr kumimoji="1" lang="ja-JP" altLang="en-US" sz="2000"/>
              <a:t>ここまでは書かないと思いますが一例として</a:t>
            </a:r>
            <a:endParaRPr kumimoji="1" lang="ja-JP" altLang="en-US"/>
          </a:p>
        </p:txBody>
      </p:sp>
      <p:pic>
        <p:nvPicPr>
          <p:cNvPr id="6" name="図 5">
            <a:extLst>
              <a:ext uri="{FF2B5EF4-FFF2-40B4-BE49-F238E27FC236}">
                <a16:creationId xmlns:a16="http://schemas.microsoft.com/office/drawing/2014/main" id="{095AA340-FD0A-4F13-FCB9-0B9CD2691100}"/>
              </a:ext>
            </a:extLst>
          </p:cNvPr>
          <p:cNvPicPr>
            <a:picLocks noChangeAspect="1"/>
          </p:cNvPicPr>
          <p:nvPr/>
        </p:nvPicPr>
        <p:blipFill>
          <a:blip r:embed="rId2"/>
          <a:stretch>
            <a:fillRect/>
          </a:stretch>
        </p:blipFill>
        <p:spPr>
          <a:xfrm>
            <a:off x="613597" y="827833"/>
            <a:ext cx="10964805" cy="6030167"/>
          </a:xfrm>
          <a:prstGeom prst="rect">
            <a:avLst/>
          </a:prstGeom>
        </p:spPr>
      </p:pic>
      <p:sp>
        <p:nvSpPr>
          <p:cNvPr id="3" name="正方形/長方形 2">
            <a:extLst>
              <a:ext uri="{FF2B5EF4-FFF2-40B4-BE49-F238E27FC236}">
                <a16:creationId xmlns:a16="http://schemas.microsoft.com/office/drawing/2014/main" id="{1986D2EC-4E30-7D17-BB08-2639E8E8F5CC}"/>
              </a:ext>
            </a:extLst>
          </p:cNvPr>
          <p:cNvSpPr/>
          <p:nvPr/>
        </p:nvSpPr>
        <p:spPr>
          <a:xfrm>
            <a:off x="9947305" y="150987"/>
            <a:ext cx="2068082" cy="658026"/>
          </a:xfrm>
          <a:prstGeom prst="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ja-JP" altLang="en-US" sz="2400">
                <a:solidFill>
                  <a:srgbClr val="FFFF00"/>
                </a:solidFill>
              </a:rPr>
              <a:t>再掲</a:t>
            </a:r>
          </a:p>
        </p:txBody>
      </p:sp>
      <p:sp>
        <p:nvSpPr>
          <p:cNvPr id="5" name="スライド番号プレースホルダー 4">
            <a:extLst>
              <a:ext uri="{FF2B5EF4-FFF2-40B4-BE49-F238E27FC236}">
                <a16:creationId xmlns:a16="http://schemas.microsoft.com/office/drawing/2014/main" id="{666AFB91-27FA-19A3-07FF-B4F485AAB0A6}"/>
              </a:ext>
            </a:extLst>
          </p:cNvPr>
          <p:cNvSpPr>
            <a:spLocks noGrp="1"/>
          </p:cNvSpPr>
          <p:nvPr>
            <p:ph type="sldNum" sz="quarter" idx="12"/>
          </p:nvPr>
        </p:nvSpPr>
        <p:spPr/>
        <p:txBody>
          <a:bodyPr/>
          <a:lstStyle/>
          <a:p>
            <a:fld id="{4D029D89-7B63-4C94-AD4D-2E4D6BB83637}" type="slidenum">
              <a:rPr kumimoji="1" lang="ja-JP" altLang="en-US" smtClean="0"/>
              <a:t>5</a:t>
            </a:fld>
            <a:endParaRPr kumimoji="1" lang="ja-JP" altLang="en-US"/>
          </a:p>
        </p:txBody>
      </p:sp>
    </p:spTree>
    <p:extLst>
      <p:ext uri="{BB962C8B-B14F-4D97-AF65-F5344CB8AC3E}">
        <p14:creationId xmlns:p14="http://schemas.microsoft.com/office/powerpoint/2010/main" val="141500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3C859B0C-8B8B-35E9-0730-4DAA948C3931}"/>
              </a:ext>
            </a:extLst>
          </p:cNvPr>
          <p:cNvSpPr txBox="1"/>
          <p:nvPr/>
        </p:nvSpPr>
        <p:spPr>
          <a:xfrm>
            <a:off x="217465" y="219430"/>
            <a:ext cx="5112181"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rPr>
              <a:t>・それぞれのシステムが何をやり取りするか</a:t>
            </a:r>
            <a:endParaRPr kumimoji="1" lang="en-US" altLang="ja-JP"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rPr>
              <a:t>・人の要素がどこに関係するか</a:t>
            </a:r>
            <a:endParaRPr kumimoji="1" lang="en-US" altLang="ja-JP"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rPr>
              <a:t>　　従業員としての人、住民としての人では役割が異なる</a:t>
            </a:r>
            <a:endParaRPr kumimoji="1" lang="en-US" altLang="ja-JP"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endParaRPr>
          </a:p>
        </p:txBody>
      </p:sp>
      <p:sp>
        <p:nvSpPr>
          <p:cNvPr id="4" name="四角形: 角を丸くする 3">
            <a:extLst>
              <a:ext uri="{FF2B5EF4-FFF2-40B4-BE49-F238E27FC236}">
                <a16:creationId xmlns:a16="http://schemas.microsoft.com/office/drawing/2014/main" id="{A5E14257-3CBC-6E46-1DCB-AF099B30C307}"/>
              </a:ext>
            </a:extLst>
          </p:cNvPr>
          <p:cNvSpPr/>
          <p:nvPr/>
        </p:nvSpPr>
        <p:spPr>
          <a:xfrm>
            <a:off x="692371" y="3025634"/>
            <a:ext cx="2534718" cy="4598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化学プラント</a:t>
            </a:r>
          </a:p>
        </p:txBody>
      </p:sp>
      <p:sp>
        <p:nvSpPr>
          <p:cNvPr id="5" name="四角形: 角を丸くする 4">
            <a:extLst>
              <a:ext uri="{FF2B5EF4-FFF2-40B4-BE49-F238E27FC236}">
                <a16:creationId xmlns:a16="http://schemas.microsoft.com/office/drawing/2014/main" id="{19B3C149-39EF-77C2-C5CC-34E8483FEAD3}"/>
              </a:ext>
            </a:extLst>
          </p:cNvPr>
          <p:cNvSpPr/>
          <p:nvPr/>
        </p:nvSpPr>
        <p:spPr>
          <a:xfrm>
            <a:off x="682673" y="3672187"/>
            <a:ext cx="2534718" cy="4598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石油化学プラント</a:t>
            </a:r>
          </a:p>
        </p:txBody>
      </p:sp>
      <p:sp>
        <p:nvSpPr>
          <p:cNvPr id="6" name="四角形: 角を丸くする 5">
            <a:extLst>
              <a:ext uri="{FF2B5EF4-FFF2-40B4-BE49-F238E27FC236}">
                <a16:creationId xmlns:a16="http://schemas.microsoft.com/office/drawing/2014/main" id="{401F30B9-49D1-A989-287B-43708CC6ED9E}"/>
              </a:ext>
            </a:extLst>
          </p:cNvPr>
          <p:cNvSpPr/>
          <p:nvPr/>
        </p:nvSpPr>
        <p:spPr>
          <a:xfrm>
            <a:off x="9740871" y="1095516"/>
            <a:ext cx="2094808" cy="11887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10" name="四角形: 角を丸くする 9">
            <a:extLst>
              <a:ext uri="{FF2B5EF4-FFF2-40B4-BE49-F238E27FC236}">
                <a16:creationId xmlns:a16="http://schemas.microsoft.com/office/drawing/2014/main" id="{15FBDB07-32F2-03BA-E65A-18D793676B8F}"/>
              </a:ext>
            </a:extLst>
          </p:cNvPr>
          <p:cNvSpPr/>
          <p:nvPr/>
        </p:nvSpPr>
        <p:spPr>
          <a:xfrm>
            <a:off x="6714825" y="3021676"/>
            <a:ext cx="2094808" cy="81464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全体管理</a:t>
            </a:r>
          </a:p>
        </p:txBody>
      </p:sp>
      <p:sp>
        <p:nvSpPr>
          <p:cNvPr id="11" name="四角形: 角を丸くする 10">
            <a:extLst>
              <a:ext uri="{FF2B5EF4-FFF2-40B4-BE49-F238E27FC236}">
                <a16:creationId xmlns:a16="http://schemas.microsoft.com/office/drawing/2014/main" id="{8B2C2C62-D90F-2A17-CBE6-AFFB21C41F18}"/>
              </a:ext>
            </a:extLst>
          </p:cNvPr>
          <p:cNvSpPr/>
          <p:nvPr/>
        </p:nvSpPr>
        <p:spPr>
          <a:xfrm>
            <a:off x="26627" y="5500083"/>
            <a:ext cx="2094808" cy="814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再利用</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システム</a:t>
            </a:r>
          </a:p>
        </p:txBody>
      </p:sp>
      <p:sp>
        <p:nvSpPr>
          <p:cNvPr id="12" name="四角形: 角を丸くする 11">
            <a:extLst>
              <a:ext uri="{FF2B5EF4-FFF2-40B4-BE49-F238E27FC236}">
                <a16:creationId xmlns:a16="http://schemas.microsoft.com/office/drawing/2014/main" id="{6DD1A81D-E389-2270-F66E-7626FF67BDA1}"/>
              </a:ext>
            </a:extLst>
          </p:cNvPr>
          <p:cNvSpPr/>
          <p:nvPr/>
        </p:nvSpPr>
        <p:spPr>
          <a:xfrm>
            <a:off x="9521181" y="5274189"/>
            <a:ext cx="2381841" cy="814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グリーン発電</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（風力・太陽光）</a:t>
            </a:r>
          </a:p>
        </p:txBody>
      </p:sp>
      <p:sp>
        <p:nvSpPr>
          <p:cNvPr id="13" name="四角形: 角を丸くする 12">
            <a:extLst>
              <a:ext uri="{FF2B5EF4-FFF2-40B4-BE49-F238E27FC236}">
                <a16:creationId xmlns:a16="http://schemas.microsoft.com/office/drawing/2014/main" id="{09BA3023-A8FD-6972-676E-A0A7757CE5D4}"/>
              </a:ext>
            </a:extLst>
          </p:cNvPr>
          <p:cNvSpPr/>
          <p:nvPr/>
        </p:nvSpPr>
        <p:spPr>
          <a:xfrm>
            <a:off x="683447" y="2330558"/>
            <a:ext cx="2534718" cy="4959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製鉄所</a:t>
            </a:r>
          </a:p>
        </p:txBody>
      </p:sp>
      <p:cxnSp>
        <p:nvCxnSpPr>
          <p:cNvPr id="14" name="直線コネクタ 13">
            <a:extLst>
              <a:ext uri="{FF2B5EF4-FFF2-40B4-BE49-F238E27FC236}">
                <a16:creationId xmlns:a16="http://schemas.microsoft.com/office/drawing/2014/main" id="{944CF4D6-1F61-10EC-D979-B1A1094BD5EF}"/>
              </a:ext>
            </a:extLst>
          </p:cNvPr>
          <p:cNvCxnSpPr>
            <a:cxnSpLocks/>
            <a:stCxn id="5" idx="3"/>
            <a:endCxn id="113" idx="1"/>
          </p:cNvCxnSpPr>
          <p:nvPr/>
        </p:nvCxnSpPr>
        <p:spPr>
          <a:xfrm flipV="1">
            <a:off x="3217391" y="3337186"/>
            <a:ext cx="931481" cy="564925"/>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C33F4B3-460F-AE49-8DF4-48C0DC5714DF}"/>
              </a:ext>
            </a:extLst>
          </p:cNvPr>
          <p:cNvSpPr txBox="1"/>
          <p:nvPr/>
        </p:nvSpPr>
        <p:spPr>
          <a:xfrm>
            <a:off x="5814313" y="3969896"/>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電力需要</a:t>
            </a:r>
          </a:p>
        </p:txBody>
      </p:sp>
      <p:sp>
        <p:nvSpPr>
          <p:cNvPr id="29" name="テキスト ボックス 28">
            <a:extLst>
              <a:ext uri="{FF2B5EF4-FFF2-40B4-BE49-F238E27FC236}">
                <a16:creationId xmlns:a16="http://schemas.microsoft.com/office/drawing/2014/main" id="{3FDA51C3-DD3F-98C4-81EA-075C8FDEE49B}"/>
              </a:ext>
            </a:extLst>
          </p:cNvPr>
          <p:cNvSpPr txBox="1"/>
          <p:nvPr/>
        </p:nvSpPr>
        <p:spPr>
          <a:xfrm>
            <a:off x="6608274" y="3495786"/>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需要予測</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テキスト ボックス 29">
            <a:extLst>
              <a:ext uri="{FF2B5EF4-FFF2-40B4-BE49-F238E27FC236}">
                <a16:creationId xmlns:a16="http://schemas.microsoft.com/office/drawing/2014/main" id="{14D0D2AA-981E-EA48-97A5-4B7769332FF8}"/>
              </a:ext>
            </a:extLst>
          </p:cNvPr>
          <p:cNvSpPr txBox="1"/>
          <p:nvPr/>
        </p:nvSpPr>
        <p:spPr>
          <a:xfrm>
            <a:off x="7731933" y="3486832"/>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供給予測</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0" name="テキスト ボックス 39">
            <a:extLst>
              <a:ext uri="{FF2B5EF4-FFF2-40B4-BE49-F238E27FC236}">
                <a16:creationId xmlns:a16="http://schemas.microsoft.com/office/drawing/2014/main" id="{177831F2-6F05-F4E9-5F61-4671C7872F30}"/>
              </a:ext>
            </a:extLst>
          </p:cNvPr>
          <p:cNvSpPr txBox="1"/>
          <p:nvPr/>
        </p:nvSpPr>
        <p:spPr>
          <a:xfrm>
            <a:off x="4948970" y="2633695"/>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生産計画変更</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42" name="直線矢印コネクタ 41">
            <a:extLst>
              <a:ext uri="{FF2B5EF4-FFF2-40B4-BE49-F238E27FC236}">
                <a16:creationId xmlns:a16="http://schemas.microsoft.com/office/drawing/2014/main" id="{4CC5F738-7AED-9761-A20F-F6F9212382D0}"/>
              </a:ext>
            </a:extLst>
          </p:cNvPr>
          <p:cNvCxnSpPr>
            <a:cxnSpLocks/>
          </p:cNvCxnSpPr>
          <p:nvPr/>
        </p:nvCxnSpPr>
        <p:spPr>
          <a:xfrm flipH="1" flipV="1">
            <a:off x="5679318" y="3172923"/>
            <a:ext cx="995348" cy="992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75FBDAF8-1A40-C290-AA5A-65716254991E}"/>
              </a:ext>
            </a:extLst>
          </p:cNvPr>
          <p:cNvCxnSpPr>
            <a:cxnSpLocks/>
            <a:endCxn id="6" idx="2"/>
          </p:cNvCxnSpPr>
          <p:nvPr/>
        </p:nvCxnSpPr>
        <p:spPr>
          <a:xfrm flipV="1">
            <a:off x="8834960" y="2284279"/>
            <a:ext cx="1953315" cy="94105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C9F5568C-1D59-D71F-4B3A-F0234C8D356B}"/>
              </a:ext>
            </a:extLst>
          </p:cNvPr>
          <p:cNvSpPr txBox="1"/>
          <p:nvPr/>
        </p:nvSpPr>
        <p:spPr>
          <a:xfrm>
            <a:off x="1648085" y="1195137"/>
            <a:ext cx="22959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予測を受けて、要請に対してどう判断するか</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0" name="テキスト ボックス 59">
            <a:extLst>
              <a:ext uri="{FF2B5EF4-FFF2-40B4-BE49-F238E27FC236}">
                <a16:creationId xmlns:a16="http://schemas.microsoft.com/office/drawing/2014/main" id="{35E8E5F6-9AA3-F11D-D64C-AAA09889E662}"/>
              </a:ext>
            </a:extLst>
          </p:cNvPr>
          <p:cNvSpPr txBox="1"/>
          <p:nvPr/>
        </p:nvSpPr>
        <p:spPr>
          <a:xfrm>
            <a:off x="9298051" y="837042"/>
            <a:ext cx="1276004" cy="369332"/>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人の要素</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1" name="テキスト ボックス 60">
            <a:extLst>
              <a:ext uri="{FF2B5EF4-FFF2-40B4-BE49-F238E27FC236}">
                <a16:creationId xmlns:a16="http://schemas.microsoft.com/office/drawing/2014/main" id="{0B98D410-CF3A-3AE8-7C38-903F13F12CA6}"/>
              </a:ext>
            </a:extLst>
          </p:cNvPr>
          <p:cNvSpPr txBox="1"/>
          <p:nvPr/>
        </p:nvSpPr>
        <p:spPr>
          <a:xfrm>
            <a:off x="267858" y="1273100"/>
            <a:ext cx="1276004" cy="369332"/>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人の要素</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5E35FEEA-C8EC-70D6-06E4-AA5859DE1751}"/>
              </a:ext>
            </a:extLst>
          </p:cNvPr>
          <p:cNvSpPr txBox="1"/>
          <p:nvPr/>
        </p:nvSpPr>
        <p:spPr>
          <a:xfrm>
            <a:off x="9583485" y="2984811"/>
            <a:ext cx="146832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依頼や誘導</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（行動経済学）</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 name="正方形/長方形 1">
            <a:extLst>
              <a:ext uri="{FF2B5EF4-FFF2-40B4-BE49-F238E27FC236}">
                <a16:creationId xmlns:a16="http://schemas.microsoft.com/office/drawing/2014/main" id="{B6588E7D-FD89-27CA-977F-13A0BC94D489}"/>
              </a:ext>
            </a:extLst>
          </p:cNvPr>
          <p:cNvSpPr/>
          <p:nvPr/>
        </p:nvSpPr>
        <p:spPr>
          <a:xfrm>
            <a:off x="10939352" y="34764"/>
            <a:ext cx="116897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チーム</a:t>
            </a:r>
          </a:p>
        </p:txBody>
      </p:sp>
      <p:sp>
        <p:nvSpPr>
          <p:cNvPr id="33" name="四角形: 角を丸くする 32">
            <a:extLst>
              <a:ext uri="{FF2B5EF4-FFF2-40B4-BE49-F238E27FC236}">
                <a16:creationId xmlns:a16="http://schemas.microsoft.com/office/drawing/2014/main" id="{15655E43-6521-02FF-C19D-10477ABD57AB}"/>
              </a:ext>
            </a:extLst>
          </p:cNvPr>
          <p:cNvSpPr/>
          <p:nvPr/>
        </p:nvSpPr>
        <p:spPr>
          <a:xfrm>
            <a:off x="447676" y="2189022"/>
            <a:ext cx="2986226" cy="208095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52" name="グラフィックス 51" descr="ユーザー 単色塗りつぶし">
            <a:extLst>
              <a:ext uri="{FF2B5EF4-FFF2-40B4-BE49-F238E27FC236}">
                <a16:creationId xmlns:a16="http://schemas.microsoft.com/office/drawing/2014/main" id="{E6EF520C-E35B-D256-AED8-118E0C9634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0473" y="1500457"/>
            <a:ext cx="264157" cy="264157"/>
          </a:xfrm>
          <a:prstGeom prst="rect">
            <a:avLst/>
          </a:prstGeom>
        </p:spPr>
      </p:pic>
      <p:cxnSp>
        <p:nvCxnSpPr>
          <p:cNvPr id="55" name="直線コネクタ 54">
            <a:extLst>
              <a:ext uri="{FF2B5EF4-FFF2-40B4-BE49-F238E27FC236}">
                <a16:creationId xmlns:a16="http://schemas.microsoft.com/office/drawing/2014/main" id="{848BC67F-5FB9-7C1A-8467-8C9825959BA4}"/>
              </a:ext>
            </a:extLst>
          </p:cNvPr>
          <p:cNvCxnSpPr>
            <a:cxnSpLocks/>
          </p:cNvCxnSpPr>
          <p:nvPr/>
        </p:nvCxnSpPr>
        <p:spPr>
          <a:xfrm flipH="1">
            <a:off x="8649582" y="2291965"/>
            <a:ext cx="1532449" cy="698238"/>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6" name="グラフィックス 65" descr="ユーザー 単色塗りつぶし">
            <a:extLst>
              <a:ext uri="{FF2B5EF4-FFF2-40B4-BE49-F238E27FC236}">
                <a16:creationId xmlns:a16="http://schemas.microsoft.com/office/drawing/2014/main" id="{62B55985-0050-0E5B-7092-37CDC44DA5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289" y="2340610"/>
            <a:ext cx="447423" cy="447423"/>
          </a:xfrm>
          <a:prstGeom prst="rect">
            <a:avLst/>
          </a:prstGeom>
        </p:spPr>
      </p:pic>
      <p:pic>
        <p:nvPicPr>
          <p:cNvPr id="68" name="グラフィックス 67" descr="ユーザー 単色塗りつぶし">
            <a:extLst>
              <a:ext uri="{FF2B5EF4-FFF2-40B4-BE49-F238E27FC236}">
                <a16:creationId xmlns:a16="http://schemas.microsoft.com/office/drawing/2014/main" id="{0B6E5F01-E3BF-0108-B974-52101B69FE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289" y="3024379"/>
            <a:ext cx="447423" cy="447423"/>
          </a:xfrm>
          <a:prstGeom prst="rect">
            <a:avLst/>
          </a:prstGeom>
        </p:spPr>
      </p:pic>
      <p:pic>
        <p:nvPicPr>
          <p:cNvPr id="69" name="グラフィックス 68" descr="ユーザー 単色塗りつぶし">
            <a:extLst>
              <a:ext uri="{FF2B5EF4-FFF2-40B4-BE49-F238E27FC236}">
                <a16:creationId xmlns:a16="http://schemas.microsoft.com/office/drawing/2014/main" id="{FE655727-20A2-1CB6-B214-94099DBA36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289" y="3664975"/>
            <a:ext cx="447423" cy="447423"/>
          </a:xfrm>
          <a:prstGeom prst="rect">
            <a:avLst/>
          </a:prstGeom>
        </p:spPr>
      </p:pic>
      <p:cxnSp>
        <p:nvCxnSpPr>
          <p:cNvPr id="72" name="直線コネクタ 71">
            <a:extLst>
              <a:ext uri="{FF2B5EF4-FFF2-40B4-BE49-F238E27FC236}">
                <a16:creationId xmlns:a16="http://schemas.microsoft.com/office/drawing/2014/main" id="{224E35B3-28BA-B5AA-A465-76B83BC0FDB2}"/>
              </a:ext>
            </a:extLst>
          </p:cNvPr>
          <p:cNvCxnSpPr>
            <a:cxnSpLocks/>
            <a:stCxn id="12" idx="1"/>
          </p:cNvCxnSpPr>
          <p:nvPr/>
        </p:nvCxnSpPr>
        <p:spPr>
          <a:xfrm flipH="1" flipV="1">
            <a:off x="8696850" y="3902110"/>
            <a:ext cx="824331" cy="1779403"/>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四角形: 角を丸くする 79">
            <a:extLst>
              <a:ext uri="{FF2B5EF4-FFF2-40B4-BE49-F238E27FC236}">
                <a16:creationId xmlns:a16="http://schemas.microsoft.com/office/drawing/2014/main" id="{D7F71FE4-E07E-D238-A470-5A100EDC7991}"/>
              </a:ext>
            </a:extLst>
          </p:cNvPr>
          <p:cNvSpPr/>
          <p:nvPr/>
        </p:nvSpPr>
        <p:spPr>
          <a:xfrm>
            <a:off x="2670819" y="5477851"/>
            <a:ext cx="2363444" cy="814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CCS</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回収・貯蔵）</a:t>
            </a: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81" name="直線コネクタ 80">
            <a:extLst>
              <a:ext uri="{FF2B5EF4-FFF2-40B4-BE49-F238E27FC236}">
                <a16:creationId xmlns:a16="http://schemas.microsoft.com/office/drawing/2014/main" id="{2C76DDA2-F55E-32A2-2B36-CFEE570C2456}"/>
              </a:ext>
            </a:extLst>
          </p:cNvPr>
          <p:cNvCxnSpPr>
            <a:cxnSpLocks/>
            <a:endCxn id="10" idx="2"/>
          </p:cNvCxnSpPr>
          <p:nvPr/>
        </p:nvCxnSpPr>
        <p:spPr>
          <a:xfrm flipV="1">
            <a:off x="4974394" y="3836324"/>
            <a:ext cx="2787835" cy="1731923"/>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AD4AE58F-E142-53A7-7BB4-006F220CAA88}"/>
              </a:ext>
            </a:extLst>
          </p:cNvPr>
          <p:cNvCxnSpPr>
            <a:cxnSpLocks/>
          </p:cNvCxnSpPr>
          <p:nvPr/>
        </p:nvCxnSpPr>
        <p:spPr>
          <a:xfrm>
            <a:off x="3114218" y="4318740"/>
            <a:ext cx="884058" cy="111985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69209C49-15A0-00BE-88F8-414C486D07E5}"/>
              </a:ext>
            </a:extLst>
          </p:cNvPr>
          <p:cNvCxnSpPr>
            <a:cxnSpLocks/>
            <a:endCxn id="80" idx="3"/>
          </p:cNvCxnSpPr>
          <p:nvPr/>
        </p:nvCxnSpPr>
        <p:spPr>
          <a:xfrm flipH="1">
            <a:off x="5034263" y="5837415"/>
            <a:ext cx="4486918" cy="4776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8FB7B21C-0FBC-DDD4-8341-068269B5063C}"/>
              </a:ext>
            </a:extLst>
          </p:cNvPr>
          <p:cNvCxnSpPr>
            <a:cxnSpLocks/>
            <a:stCxn id="80" idx="1"/>
            <a:endCxn id="11" idx="3"/>
          </p:cNvCxnSpPr>
          <p:nvPr/>
        </p:nvCxnSpPr>
        <p:spPr>
          <a:xfrm flipH="1">
            <a:off x="2121435" y="5885175"/>
            <a:ext cx="549384" cy="2223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A6F944BA-BA1C-4D4F-A048-E2B8483BD745}"/>
              </a:ext>
            </a:extLst>
          </p:cNvPr>
          <p:cNvCxnSpPr>
            <a:cxnSpLocks/>
            <a:stCxn id="11" idx="0"/>
          </p:cNvCxnSpPr>
          <p:nvPr/>
        </p:nvCxnSpPr>
        <p:spPr>
          <a:xfrm flipV="1">
            <a:off x="1074031" y="4342524"/>
            <a:ext cx="0" cy="115755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58F867D7-2DD6-3AB1-0395-843375F672CD}"/>
              </a:ext>
            </a:extLst>
          </p:cNvPr>
          <p:cNvSpPr txBox="1"/>
          <p:nvPr/>
        </p:nvSpPr>
        <p:spPr>
          <a:xfrm>
            <a:off x="2929607" y="4704267"/>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8" name="テキスト ボックス 97">
            <a:extLst>
              <a:ext uri="{FF2B5EF4-FFF2-40B4-BE49-F238E27FC236}">
                <a16:creationId xmlns:a16="http://schemas.microsoft.com/office/drawing/2014/main" id="{4ED46D05-B269-C0D2-52B2-A4872FE435D9}"/>
              </a:ext>
            </a:extLst>
          </p:cNvPr>
          <p:cNvSpPr txBox="1"/>
          <p:nvPr/>
        </p:nvSpPr>
        <p:spPr>
          <a:xfrm>
            <a:off x="1096888" y="4753539"/>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燃料／原料</a:t>
            </a:r>
          </a:p>
        </p:txBody>
      </p:sp>
      <p:sp>
        <p:nvSpPr>
          <p:cNvPr id="99" name="テキスト ボックス 98">
            <a:extLst>
              <a:ext uri="{FF2B5EF4-FFF2-40B4-BE49-F238E27FC236}">
                <a16:creationId xmlns:a16="http://schemas.microsoft.com/office/drawing/2014/main" id="{6B5DD55B-ED60-F1D9-2F5C-4F6A05B1D760}"/>
              </a:ext>
            </a:extLst>
          </p:cNvPr>
          <p:cNvSpPr txBox="1"/>
          <p:nvPr/>
        </p:nvSpPr>
        <p:spPr>
          <a:xfrm>
            <a:off x="8937802" y="4372310"/>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電力供給</a:t>
            </a:r>
          </a:p>
        </p:txBody>
      </p:sp>
      <p:sp>
        <p:nvSpPr>
          <p:cNvPr id="113" name="四角形: 角を丸くする 112">
            <a:extLst>
              <a:ext uri="{FF2B5EF4-FFF2-40B4-BE49-F238E27FC236}">
                <a16:creationId xmlns:a16="http://schemas.microsoft.com/office/drawing/2014/main" id="{36D50C61-08AF-69B8-F01E-40AB5C9CC162}"/>
              </a:ext>
            </a:extLst>
          </p:cNvPr>
          <p:cNvSpPr/>
          <p:nvPr/>
        </p:nvSpPr>
        <p:spPr>
          <a:xfrm>
            <a:off x="4148872" y="3107216"/>
            <a:ext cx="1505119" cy="45994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中間管理</a:t>
            </a:r>
          </a:p>
        </p:txBody>
      </p:sp>
      <p:cxnSp>
        <p:nvCxnSpPr>
          <p:cNvPr id="116" name="直線コネクタ 115">
            <a:extLst>
              <a:ext uri="{FF2B5EF4-FFF2-40B4-BE49-F238E27FC236}">
                <a16:creationId xmlns:a16="http://schemas.microsoft.com/office/drawing/2014/main" id="{D43F89E2-DC8D-AED0-6E80-5AF544F071E2}"/>
              </a:ext>
            </a:extLst>
          </p:cNvPr>
          <p:cNvCxnSpPr>
            <a:cxnSpLocks/>
            <a:stCxn id="13" idx="3"/>
            <a:endCxn id="113" idx="1"/>
          </p:cNvCxnSpPr>
          <p:nvPr/>
        </p:nvCxnSpPr>
        <p:spPr>
          <a:xfrm>
            <a:off x="3218165" y="2578533"/>
            <a:ext cx="930707" cy="758653"/>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F73E4DDB-8F2A-221F-66C7-91C4BD84FAB5}"/>
              </a:ext>
            </a:extLst>
          </p:cNvPr>
          <p:cNvCxnSpPr>
            <a:cxnSpLocks/>
            <a:stCxn id="4" idx="3"/>
            <a:endCxn id="113" idx="1"/>
          </p:cNvCxnSpPr>
          <p:nvPr/>
        </p:nvCxnSpPr>
        <p:spPr>
          <a:xfrm>
            <a:off x="3227089" y="3255558"/>
            <a:ext cx="921783" cy="81628"/>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31DA16B-E213-BBFD-A59A-B0398DCFECFD}"/>
              </a:ext>
            </a:extLst>
          </p:cNvPr>
          <p:cNvCxnSpPr>
            <a:cxnSpLocks/>
          </p:cNvCxnSpPr>
          <p:nvPr/>
        </p:nvCxnSpPr>
        <p:spPr>
          <a:xfrm>
            <a:off x="5679318" y="3498398"/>
            <a:ext cx="1060834" cy="91814"/>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205CFB27-C61B-64B4-75E8-5042028C0BEE}"/>
              </a:ext>
            </a:extLst>
          </p:cNvPr>
          <p:cNvCxnSpPr>
            <a:cxnSpLocks/>
          </p:cNvCxnSpPr>
          <p:nvPr/>
        </p:nvCxnSpPr>
        <p:spPr>
          <a:xfrm flipH="1" flipV="1">
            <a:off x="3272666" y="2401662"/>
            <a:ext cx="799345" cy="69609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EF1020B0-10F8-07DE-3E46-EB0FE16047A5}"/>
              </a:ext>
            </a:extLst>
          </p:cNvPr>
          <p:cNvCxnSpPr>
            <a:cxnSpLocks/>
          </p:cNvCxnSpPr>
          <p:nvPr/>
        </p:nvCxnSpPr>
        <p:spPr>
          <a:xfrm flipH="1" flipV="1">
            <a:off x="3272666" y="3078631"/>
            <a:ext cx="799345" cy="12816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85939AFE-1FBD-A19C-024C-63C8BF119011}"/>
              </a:ext>
            </a:extLst>
          </p:cNvPr>
          <p:cNvCxnSpPr>
            <a:cxnSpLocks/>
          </p:cNvCxnSpPr>
          <p:nvPr/>
        </p:nvCxnSpPr>
        <p:spPr>
          <a:xfrm flipH="1">
            <a:off x="3145175" y="3435398"/>
            <a:ext cx="1060186" cy="6645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147" name="グラフィックス 146" descr="ホーム 単色塗りつぶし">
            <a:extLst>
              <a:ext uri="{FF2B5EF4-FFF2-40B4-BE49-F238E27FC236}">
                <a16:creationId xmlns:a16="http://schemas.microsoft.com/office/drawing/2014/main" id="{A50AFB73-E8B5-77EE-732F-5E67825116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51482" y="1206980"/>
            <a:ext cx="526598" cy="526598"/>
          </a:xfrm>
          <a:prstGeom prst="rect">
            <a:avLst/>
          </a:prstGeom>
        </p:spPr>
      </p:pic>
      <p:pic>
        <p:nvPicPr>
          <p:cNvPr id="148" name="グラフィックス 147" descr="ホーム 単色塗りつぶし">
            <a:extLst>
              <a:ext uri="{FF2B5EF4-FFF2-40B4-BE49-F238E27FC236}">
                <a16:creationId xmlns:a16="http://schemas.microsoft.com/office/drawing/2014/main" id="{CD5D3CD4-F33F-C489-6081-022BDC9213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23703" y="1206980"/>
            <a:ext cx="526598" cy="526598"/>
          </a:xfrm>
          <a:prstGeom prst="rect">
            <a:avLst/>
          </a:prstGeom>
        </p:spPr>
      </p:pic>
      <p:pic>
        <p:nvPicPr>
          <p:cNvPr id="149" name="グラフィックス 148" descr="ホーム 単色塗りつぶし">
            <a:extLst>
              <a:ext uri="{FF2B5EF4-FFF2-40B4-BE49-F238E27FC236}">
                <a16:creationId xmlns:a16="http://schemas.microsoft.com/office/drawing/2014/main" id="{82E897C9-51FE-495A-C618-5DDAEC6288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3073" y="1768501"/>
            <a:ext cx="526598" cy="526598"/>
          </a:xfrm>
          <a:prstGeom prst="rect">
            <a:avLst/>
          </a:prstGeom>
        </p:spPr>
      </p:pic>
      <p:pic>
        <p:nvPicPr>
          <p:cNvPr id="150" name="グラフィックス 149" descr="ユーザー 単色塗りつぶし">
            <a:extLst>
              <a:ext uri="{FF2B5EF4-FFF2-40B4-BE49-F238E27FC236}">
                <a16:creationId xmlns:a16="http://schemas.microsoft.com/office/drawing/2014/main" id="{BFE21185-526B-5AB6-AD54-10C1CF5DEE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33438" y="1511932"/>
            <a:ext cx="264157" cy="264157"/>
          </a:xfrm>
          <a:prstGeom prst="rect">
            <a:avLst/>
          </a:prstGeom>
        </p:spPr>
      </p:pic>
      <p:pic>
        <p:nvPicPr>
          <p:cNvPr id="151" name="グラフィックス 150" descr="ユーザー 単色塗りつぶし">
            <a:extLst>
              <a:ext uri="{FF2B5EF4-FFF2-40B4-BE49-F238E27FC236}">
                <a16:creationId xmlns:a16="http://schemas.microsoft.com/office/drawing/2014/main" id="{8B958C1B-C5CF-D176-0F92-68D2926E42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4813" y="2007903"/>
            <a:ext cx="264157" cy="264157"/>
          </a:xfrm>
          <a:prstGeom prst="rect">
            <a:avLst/>
          </a:prstGeom>
        </p:spPr>
      </p:pic>
      <p:pic>
        <p:nvPicPr>
          <p:cNvPr id="152" name="グラフィックス 151" descr="ホーム 単色塗りつぶし">
            <a:extLst>
              <a:ext uri="{FF2B5EF4-FFF2-40B4-BE49-F238E27FC236}">
                <a16:creationId xmlns:a16="http://schemas.microsoft.com/office/drawing/2014/main" id="{F0527B6F-1072-A299-89D3-8641E348F2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23703" y="1778937"/>
            <a:ext cx="526598" cy="526598"/>
          </a:xfrm>
          <a:prstGeom prst="rect">
            <a:avLst/>
          </a:prstGeom>
        </p:spPr>
      </p:pic>
      <p:pic>
        <p:nvPicPr>
          <p:cNvPr id="153" name="グラフィックス 152" descr="ユーザー 単色塗りつぶし">
            <a:extLst>
              <a:ext uri="{FF2B5EF4-FFF2-40B4-BE49-F238E27FC236}">
                <a16:creationId xmlns:a16="http://schemas.microsoft.com/office/drawing/2014/main" id="{130A8F23-7974-1678-B1EB-E5C2908A25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62013" y="2026282"/>
            <a:ext cx="264157" cy="264157"/>
          </a:xfrm>
          <a:prstGeom prst="rect">
            <a:avLst/>
          </a:prstGeom>
        </p:spPr>
      </p:pic>
      <p:sp>
        <p:nvSpPr>
          <p:cNvPr id="7" name="テキスト ボックス 6">
            <a:extLst>
              <a:ext uri="{FF2B5EF4-FFF2-40B4-BE49-F238E27FC236}">
                <a16:creationId xmlns:a16="http://schemas.microsoft.com/office/drawing/2014/main" id="{AA3D1F35-EC00-5699-A5F8-D2A4F597EB14}"/>
              </a:ext>
            </a:extLst>
          </p:cNvPr>
          <p:cNvSpPr txBox="1"/>
          <p:nvPr/>
        </p:nvSpPr>
        <p:spPr>
          <a:xfrm>
            <a:off x="5904379" y="113775"/>
            <a:ext cx="3246326" cy="1851789"/>
          </a:xfrm>
          <a:prstGeom prst="rect">
            <a:avLst/>
          </a:prstGeom>
          <a:solidFill>
            <a:schemeClr val="accent1">
              <a:lumMod val="20000"/>
              <a:lumOff val="80000"/>
            </a:schemeClr>
          </a:solidFill>
        </p:spPr>
        <p:txBody>
          <a:bodyPr wrap="square">
            <a:spAutoFit/>
          </a:bodyPr>
          <a:lstStyle/>
          <a:p>
            <a:pPr marL="0" marR="0" lvl="0" indent="0" algn="l" defTabSz="914377" rtl="0" eaLnBrk="1" fontAlgn="auto" latinLnBrk="0" hangingPunct="1">
              <a:lnSpc>
                <a:spcPct val="100000"/>
              </a:lnSpc>
              <a:spcBef>
                <a:spcPts val="1000"/>
              </a:spcBef>
              <a:spcAft>
                <a:spcPts val="0"/>
              </a:spcAft>
              <a:buClr>
                <a:srgbClr val="2400B0"/>
              </a:buClr>
              <a:buSzPct val="90000"/>
              <a:buFont typeface="Wingdings" panose="05000000000000000000" pitchFamily="2" charset="2"/>
              <a:buNone/>
              <a:tabLst/>
              <a:defRPr/>
            </a:pPr>
            <a:r>
              <a:rPr kumimoji="1" lang="ja-JP" altLang="en-US"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・個人に届くインフラが整い、システムに個人が参加可能になってきた</a:t>
            </a:r>
            <a:r>
              <a:rPr kumimoji="1" lang="ja-JP" altLang="en-US" sz="11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（スマホやセンサで個人レベルの情報を追う、個人を誘導する）</a:t>
            </a:r>
            <a:endParaRPr kumimoji="1" lang="en-US" altLang="ja-JP" sz="11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914377" rtl="0" eaLnBrk="1" fontAlgn="auto" latinLnBrk="0" hangingPunct="1">
              <a:lnSpc>
                <a:spcPct val="100000"/>
              </a:lnSpc>
              <a:spcBef>
                <a:spcPts val="1000"/>
              </a:spcBef>
              <a:spcAft>
                <a:spcPts val="0"/>
              </a:spcAft>
              <a:buClr>
                <a:srgbClr val="2400B0"/>
              </a:buClr>
              <a:buSzPct val="90000"/>
              <a:buFont typeface="Wingdings" panose="05000000000000000000" pitchFamily="2" charset="2"/>
              <a:buNone/>
              <a:tabLst/>
              <a:defRPr/>
            </a:pPr>
            <a:r>
              <a:rPr kumimoji="1" lang="ja-JP" altLang="en-US"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　・個人が太陽光発電や</a:t>
            </a:r>
            <a:r>
              <a:rPr kumimoji="1" lang="en-US" altLang="ja-JP"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EV</a:t>
            </a:r>
            <a:r>
              <a:rPr kumimoji="1" lang="ja-JP" altLang="en-US"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などを装備し、個人で供給側としての働きをしたり、個人で需要を調整したりする余地が出てきた</a:t>
            </a:r>
            <a:endParaRPr kumimoji="1" lang="en-US" altLang="ja-JP"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endParaRPr>
          </a:p>
        </p:txBody>
      </p:sp>
      <p:sp>
        <p:nvSpPr>
          <p:cNvPr id="9" name="矢印: 右 8">
            <a:extLst>
              <a:ext uri="{FF2B5EF4-FFF2-40B4-BE49-F238E27FC236}">
                <a16:creationId xmlns:a16="http://schemas.microsoft.com/office/drawing/2014/main" id="{A40BCADB-2EF7-7263-32C8-7C7165960B29}"/>
              </a:ext>
            </a:extLst>
          </p:cNvPr>
          <p:cNvSpPr/>
          <p:nvPr/>
        </p:nvSpPr>
        <p:spPr>
          <a:xfrm>
            <a:off x="9138752" y="882986"/>
            <a:ext cx="159299" cy="243077"/>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スライド番号プレースホルダー 14">
            <a:extLst>
              <a:ext uri="{FF2B5EF4-FFF2-40B4-BE49-F238E27FC236}">
                <a16:creationId xmlns:a16="http://schemas.microsoft.com/office/drawing/2014/main" id="{8E4BA821-B41E-94DE-6196-EE6A3672D293}"/>
              </a:ext>
            </a:extLst>
          </p:cNvPr>
          <p:cNvSpPr>
            <a:spLocks noGrp="1"/>
          </p:cNvSpPr>
          <p:nvPr>
            <p:ph type="sldNum" sz="quarter" idx="12"/>
          </p:nvPr>
        </p:nvSpPr>
        <p:spPr/>
        <p:txBody>
          <a:bodyPr/>
          <a:lstStyle/>
          <a:p>
            <a:fld id="{77298C97-6C5F-41C4-9305-5BFAEBF3D21C}" type="slidenum">
              <a:rPr kumimoji="1" lang="ja-JP" altLang="en-US" smtClean="0"/>
              <a:t>6</a:t>
            </a:fld>
            <a:endParaRPr kumimoji="1" lang="ja-JP" altLang="en-US"/>
          </a:p>
        </p:txBody>
      </p:sp>
    </p:spTree>
    <p:extLst>
      <p:ext uri="{BB962C8B-B14F-4D97-AF65-F5344CB8AC3E}">
        <p14:creationId xmlns:p14="http://schemas.microsoft.com/office/powerpoint/2010/main" val="22964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48B071E2-A90B-AE1E-0309-2BAD9D867A26}"/>
              </a:ext>
            </a:extLst>
          </p:cNvPr>
          <p:cNvSpPr/>
          <p:nvPr/>
        </p:nvSpPr>
        <p:spPr>
          <a:xfrm>
            <a:off x="651958" y="704329"/>
            <a:ext cx="2840273" cy="3011635"/>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9EE2D866-5169-66D2-22E3-0E29D05E2C58}"/>
              </a:ext>
            </a:extLst>
          </p:cNvPr>
          <p:cNvSpPr txBox="1"/>
          <p:nvPr/>
        </p:nvSpPr>
        <p:spPr>
          <a:xfrm>
            <a:off x="1428766" y="704329"/>
            <a:ext cx="132832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プラント</a:t>
            </a:r>
            <a:endParaRPr kumimoji="1" lang="en-US" altLang="ja-JP"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955C537E-1FF2-ECDF-E2B5-ED086681F55A}"/>
              </a:ext>
            </a:extLst>
          </p:cNvPr>
          <p:cNvSpPr/>
          <p:nvPr/>
        </p:nvSpPr>
        <p:spPr>
          <a:xfrm>
            <a:off x="1511225" y="1613483"/>
            <a:ext cx="1784736"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制御システム</a:t>
            </a:r>
          </a:p>
        </p:txBody>
      </p:sp>
      <p:sp>
        <p:nvSpPr>
          <p:cNvPr id="6" name="正方形/長方形 5">
            <a:extLst>
              <a:ext uri="{FF2B5EF4-FFF2-40B4-BE49-F238E27FC236}">
                <a16:creationId xmlns:a16="http://schemas.microsoft.com/office/drawing/2014/main" id="{0E71BC96-ED4B-90BC-A559-7601ECA32DF0}"/>
              </a:ext>
            </a:extLst>
          </p:cNvPr>
          <p:cNvSpPr/>
          <p:nvPr/>
        </p:nvSpPr>
        <p:spPr>
          <a:xfrm>
            <a:off x="2384235" y="2419667"/>
            <a:ext cx="911726" cy="965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生産</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計画</a:t>
            </a:r>
          </a:p>
        </p:txBody>
      </p:sp>
      <p:cxnSp>
        <p:nvCxnSpPr>
          <p:cNvPr id="8" name="直線矢印コネクタ 7">
            <a:extLst>
              <a:ext uri="{FF2B5EF4-FFF2-40B4-BE49-F238E27FC236}">
                <a16:creationId xmlns:a16="http://schemas.microsoft.com/office/drawing/2014/main" id="{02370AA5-E49A-DF6B-8303-C24A6E47F843}"/>
              </a:ext>
            </a:extLst>
          </p:cNvPr>
          <p:cNvCxnSpPr>
            <a:cxnSpLocks/>
          </p:cNvCxnSpPr>
          <p:nvPr/>
        </p:nvCxnSpPr>
        <p:spPr>
          <a:xfrm flipH="1">
            <a:off x="3510773" y="3307066"/>
            <a:ext cx="2185087"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B460BB2-57F6-1EB3-2FAF-6A1E47D11E2C}"/>
              </a:ext>
            </a:extLst>
          </p:cNvPr>
          <p:cNvCxnSpPr>
            <a:cxnSpLocks/>
          </p:cNvCxnSpPr>
          <p:nvPr/>
        </p:nvCxnSpPr>
        <p:spPr>
          <a:xfrm>
            <a:off x="3492231" y="1353943"/>
            <a:ext cx="1054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D9BF7D99-90BB-ABB6-97F2-9042D5EE4852}"/>
              </a:ext>
            </a:extLst>
          </p:cNvPr>
          <p:cNvSpPr txBox="1"/>
          <p:nvPr/>
        </p:nvSpPr>
        <p:spPr>
          <a:xfrm>
            <a:off x="3585818" y="1004365"/>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7" name="直線矢印コネクタ 16">
            <a:extLst>
              <a:ext uri="{FF2B5EF4-FFF2-40B4-BE49-F238E27FC236}">
                <a16:creationId xmlns:a16="http://schemas.microsoft.com/office/drawing/2014/main" id="{9AAF925D-B77D-244E-362A-23C244137275}"/>
              </a:ext>
            </a:extLst>
          </p:cNvPr>
          <p:cNvCxnSpPr>
            <a:cxnSpLocks/>
          </p:cNvCxnSpPr>
          <p:nvPr/>
        </p:nvCxnSpPr>
        <p:spPr>
          <a:xfrm flipH="1">
            <a:off x="3492231" y="1725265"/>
            <a:ext cx="9824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5E666107-ECD1-FE49-0C89-85D1D5826012}"/>
              </a:ext>
            </a:extLst>
          </p:cNvPr>
          <p:cNvSpPr txBox="1"/>
          <p:nvPr/>
        </p:nvSpPr>
        <p:spPr>
          <a:xfrm>
            <a:off x="3585818" y="1438965"/>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21" name="直線矢印コネクタ 20">
            <a:extLst>
              <a:ext uri="{FF2B5EF4-FFF2-40B4-BE49-F238E27FC236}">
                <a16:creationId xmlns:a16="http://schemas.microsoft.com/office/drawing/2014/main" id="{AFEFC848-4583-F2DD-A135-09D85A2A16CB}"/>
              </a:ext>
            </a:extLst>
          </p:cNvPr>
          <p:cNvCxnSpPr>
            <a:cxnSpLocks/>
          </p:cNvCxnSpPr>
          <p:nvPr/>
        </p:nvCxnSpPr>
        <p:spPr>
          <a:xfrm flipH="1">
            <a:off x="3510773" y="2135794"/>
            <a:ext cx="9824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C7AC5848-909F-78FF-9905-2D33A0488CB9}"/>
              </a:ext>
            </a:extLst>
          </p:cNvPr>
          <p:cNvSpPr txBox="1"/>
          <p:nvPr/>
        </p:nvSpPr>
        <p:spPr>
          <a:xfrm>
            <a:off x="3577803" y="1826863"/>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水素</a:t>
            </a:r>
          </a:p>
        </p:txBody>
      </p:sp>
      <p:cxnSp>
        <p:nvCxnSpPr>
          <p:cNvPr id="24" name="直線矢印コネクタ 23">
            <a:extLst>
              <a:ext uri="{FF2B5EF4-FFF2-40B4-BE49-F238E27FC236}">
                <a16:creationId xmlns:a16="http://schemas.microsoft.com/office/drawing/2014/main" id="{AB458446-A76A-DE6E-20CD-7182BFA2751D}"/>
              </a:ext>
            </a:extLst>
          </p:cNvPr>
          <p:cNvCxnSpPr>
            <a:cxnSpLocks/>
            <a:stCxn id="6" idx="0"/>
            <a:endCxn id="5" idx="2"/>
          </p:cNvCxnSpPr>
          <p:nvPr/>
        </p:nvCxnSpPr>
        <p:spPr>
          <a:xfrm flipH="1" flipV="1">
            <a:off x="2403593" y="2003111"/>
            <a:ext cx="436505" cy="416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D5474685-75E6-1D88-8DD0-7E9463B26008}"/>
              </a:ext>
            </a:extLst>
          </p:cNvPr>
          <p:cNvSpPr txBox="1"/>
          <p:nvPr/>
        </p:nvSpPr>
        <p:spPr>
          <a:xfrm>
            <a:off x="3415160" y="2900297"/>
            <a:ext cx="2262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エネルギー計画変更</a:t>
            </a:r>
          </a:p>
        </p:txBody>
      </p:sp>
      <p:sp>
        <p:nvSpPr>
          <p:cNvPr id="26" name="テキスト ボックス 25">
            <a:extLst>
              <a:ext uri="{FF2B5EF4-FFF2-40B4-BE49-F238E27FC236}">
                <a16:creationId xmlns:a16="http://schemas.microsoft.com/office/drawing/2014/main" id="{50123373-77B0-E6BD-B109-047D8BF740DE}"/>
              </a:ext>
            </a:extLst>
          </p:cNvPr>
          <p:cNvSpPr txBox="1"/>
          <p:nvPr/>
        </p:nvSpPr>
        <p:spPr>
          <a:xfrm>
            <a:off x="3444209" y="2419668"/>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エネルギー計画</a:t>
            </a:r>
          </a:p>
        </p:txBody>
      </p:sp>
      <p:cxnSp>
        <p:nvCxnSpPr>
          <p:cNvPr id="27" name="直線矢印コネクタ 26">
            <a:extLst>
              <a:ext uri="{FF2B5EF4-FFF2-40B4-BE49-F238E27FC236}">
                <a16:creationId xmlns:a16="http://schemas.microsoft.com/office/drawing/2014/main" id="{4619051A-764C-29A7-4B29-5164E18DBB07}"/>
              </a:ext>
            </a:extLst>
          </p:cNvPr>
          <p:cNvCxnSpPr>
            <a:cxnSpLocks/>
          </p:cNvCxnSpPr>
          <p:nvPr/>
        </p:nvCxnSpPr>
        <p:spPr>
          <a:xfrm>
            <a:off x="3533948" y="2768802"/>
            <a:ext cx="2161912"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4" name="グラフィックス 3" descr="ユーザー 単色塗りつぶし">
            <a:extLst>
              <a:ext uri="{FF2B5EF4-FFF2-40B4-BE49-F238E27FC236}">
                <a16:creationId xmlns:a16="http://schemas.microsoft.com/office/drawing/2014/main" id="{581A7475-BC64-E2EB-A74A-8E94824F95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0523" y="2181392"/>
            <a:ext cx="447423" cy="447423"/>
          </a:xfrm>
          <a:prstGeom prst="rect">
            <a:avLst/>
          </a:prstGeom>
        </p:spPr>
      </p:pic>
      <p:sp>
        <p:nvSpPr>
          <p:cNvPr id="35" name="正方形/長方形 34">
            <a:extLst>
              <a:ext uri="{FF2B5EF4-FFF2-40B4-BE49-F238E27FC236}">
                <a16:creationId xmlns:a16="http://schemas.microsoft.com/office/drawing/2014/main" id="{DB9D2436-E25E-4CB8-7E9E-3B8F81D60AE7}"/>
              </a:ext>
            </a:extLst>
          </p:cNvPr>
          <p:cNvSpPr/>
          <p:nvPr/>
        </p:nvSpPr>
        <p:spPr>
          <a:xfrm>
            <a:off x="1503210" y="1026124"/>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設備</a:t>
            </a:r>
          </a:p>
        </p:txBody>
      </p:sp>
      <p:pic>
        <p:nvPicPr>
          <p:cNvPr id="38" name="グラフィックス 37" descr="ユーザー 単色塗りつぶし">
            <a:extLst>
              <a:ext uri="{FF2B5EF4-FFF2-40B4-BE49-F238E27FC236}">
                <a16:creationId xmlns:a16="http://schemas.microsoft.com/office/drawing/2014/main" id="{DF81C468-B2F5-EB7B-7B2E-B8176EAC8A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412" y="1584585"/>
            <a:ext cx="447423" cy="447423"/>
          </a:xfrm>
          <a:prstGeom prst="rect">
            <a:avLst/>
          </a:prstGeom>
        </p:spPr>
      </p:pic>
      <p:cxnSp>
        <p:nvCxnSpPr>
          <p:cNvPr id="40" name="直線コネクタ 39">
            <a:extLst>
              <a:ext uri="{FF2B5EF4-FFF2-40B4-BE49-F238E27FC236}">
                <a16:creationId xmlns:a16="http://schemas.microsoft.com/office/drawing/2014/main" id="{B71EC617-4FF0-787D-5366-8A4E1625CB9B}"/>
              </a:ext>
            </a:extLst>
          </p:cNvPr>
          <p:cNvCxnSpPr>
            <a:stCxn id="5" idx="1"/>
            <a:endCxn id="38" idx="3"/>
          </p:cNvCxnSpPr>
          <p:nvPr/>
        </p:nvCxnSpPr>
        <p:spPr>
          <a:xfrm flipH="1">
            <a:off x="1277835" y="1808297"/>
            <a:ext cx="23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663DE49-5E00-4AEE-7505-BE29CDB7590B}"/>
              </a:ext>
            </a:extLst>
          </p:cNvPr>
          <p:cNvCxnSpPr>
            <a:cxnSpLocks/>
            <a:stCxn id="35" idx="2"/>
            <a:endCxn id="5" idx="0"/>
          </p:cNvCxnSpPr>
          <p:nvPr/>
        </p:nvCxnSpPr>
        <p:spPr>
          <a:xfrm>
            <a:off x="2399586" y="1415752"/>
            <a:ext cx="4007" cy="197731"/>
          </a:xfrm>
          <a:prstGeom prst="line">
            <a:avLst/>
          </a:prstGeom>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25425D26-BFBC-C34F-E3A3-D03F9FA93C7A}"/>
              </a:ext>
            </a:extLst>
          </p:cNvPr>
          <p:cNvSpPr/>
          <p:nvPr/>
        </p:nvSpPr>
        <p:spPr>
          <a:xfrm>
            <a:off x="5695859" y="675574"/>
            <a:ext cx="3967380" cy="327835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8789D73D-DDEF-1E91-657E-F1B3DEE04E06}"/>
              </a:ext>
            </a:extLst>
          </p:cNvPr>
          <p:cNvSpPr txBox="1"/>
          <p:nvPr/>
        </p:nvSpPr>
        <p:spPr>
          <a:xfrm>
            <a:off x="6861068" y="704329"/>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全体管理</a:t>
            </a:r>
          </a:p>
        </p:txBody>
      </p:sp>
      <p:sp>
        <p:nvSpPr>
          <p:cNvPr id="48" name="正方形/長方形 47">
            <a:extLst>
              <a:ext uri="{FF2B5EF4-FFF2-40B4-BE49-F238E27FC236}">
                <a16:creationId xmlns:a16="http://schemas.microsoft.com/office/drawing/2014/main" id="{06C1C6AE-C2FD-A420-EEF9-64741257A61D}"/>
              </a:ext>
            </a:extLst>
          </p:cNvPr>
          <p:cNvSpPr/>
          <p:nvPr/>
        </p:nvSpPr>
        <p:spPr>
          <a:xfrm>
            <a:off x="5870576" y="1120688"/>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事業所管理</a:t>
            </a:r>
          </a:p>
        </p:txBody>
      </p:sp>
      <p:sp>
        <p:nvSpPr>
          <p:cNvPr id="51" name="正方形/長方形 50">
            <a:extLst>
              <a:ext uri="{FF2B5EF4-FFF2-40B4-BE49-F238E27FC236}">
                <a16:creationId xmlns:a16="http://schemas.microsoft.com/office/drawing/2014/main" id="{ECB58E10-0C5C-6356-1481-EC31B89D5537}"/>
              </a:ext>
            </a:extLst>
          </p:cNvPr>
          <p:cNvSpPr/>
          <p:nvPr/>
        </p:nvSpPr>
        <p:spPr>
          <a:xfrm>
            <a:off x="6580608" y="1556776"/>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需要予測</a:t>
            </a:r>
          </a:p>
        </p:txBody>
      </p:sp>
      <p:sp>
        <p:nvSpPr>
          <p:cNvPr id="52" name="正方形/長方形 51">
            <a:extLst>
              <a:ext uri="{FF2B5EF4-FFF2-40B4-BE49-F238E27FC236}">
                <a16:creationId xmlns:a16="http://schemas.microsoft.com/office/drawing/2014/main" id="{81D44DA2-8361-E6F4-8558-8D7829A92B41}"/>
              </a:ext>
            </a:extLst>
          </p:cNvPr>
          <p:cNvSpPr/>
          <p:nvPr/>
        </p:nvSpPr>
        <p:spPr>
          <a:xfrm>
            <a:off x="6580608" y="2111345"/>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供給予測</a:t>
            </a:r>
          </a:p>
        </p:txBody>
      </p:sp>
      <p:sp>
        <p:nvSpPr>
          <p:cNvPr id="53" name="正方形/長方形 52">
            <a:extLst>
              <a:ext uri="{FF2B5EF4-FFF2-40B4-BE49-F238E27FC236}">
                <a16:creationId xmlns:a16="http://schemas.microsoft.com/office/drawing/2014/main" id="{5B2F5ED4-D277-243A-BF4F-81E4168DA3D2}"/>
              </a:ext>
            </a:extLst>
          </p:cNvPr>
          <p:cNvSpPr/>
          <p:nvPr/>
        </p:nvSpPr>
        <p:spPr>
          <a:xfrm>
            <a:off x="8273708" y="1120688"/>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都市管理</a:t>
            </a:r>
          </a:p>
        </p:txBody>
      </p:sp>
      <p:sp>
        <p:nvSpPr>
          <p:cNvPr id="54" name="正方形/長方形 53">
            <a:extLst>
              <a:ext uri="{FF2B5EF4-FFF2-40B4-BE49-F238E27FC236}">
                <a16:creationId xmlns:a16="http://schemas.microsoft.com/office/drawing/2014/main" id="{9E36CCEF-C9AD-E6AD-3E14-419A1E7C6C0E}"/>
              </a:ext>
            </a:extLst>
          </p:cNvPr>
          <p:cNvSpPr/>
          <p:nvPr/>
        </p:nvSpPr>
        <p:spPr>
          <a:xfrm>
            <a:off x="6043664" y="3181759"/>
            <a:ext cx="1946088"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再エネ管理</a:t>
            </a:r>
          </a:p>
        </p:txBody>
      </p:sp>
      <p:pic>
        <p:nvPicPr>
          <p:cNvPr id="57" name="グラフィックス 56" descr="ユーザー 単色塗りつぶし">
            <a:extLst>
              <a:ext uri="{FF2B5EF4-FFF2-40B4-BE49-F238E27FC236}">
                <a16:creationId xmlns:a16="http://schemas.microsoft.com/office/drawing/2014/main" id="{81D07D06-EE77-6A4A-D179-4032F5E99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80780" y="1013904"/>
            <a:ext cx="422765" cy="422765"/>
          </a:xfrm>
          <a:prstGeom prst="rect">
            <a:avLst/>
          </a:prstGeom>
        </p:spPr>
      </p:pic>
      <p:pic>
        <p:nvPicPr>
          <p:cNvPr id="58" name="グラフィックス 57" descr="ホーム 単色塗りつぶし">
            <a:extLst>
              <a:ext uri="{FF2B5EF4-FFF2-40B4-BE49-F238E27FC236}">
                <a16:creationId xmlns:a16="http://schemas.microsoft.com/office/drawing/2014/main" id="{B376176F-28EC-FFB0-3750-B39A745780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28626" y="1187803"/>
            <a:ext cx="526598" cy="526598"/>
          </a:xfrm>
          <a:prstGeom prst="rect">
            <a:avLst/>
          </a:prstGeom>
        </p:spPr>
      </p:pic>
      <p:cxnSp>
        <p:nvCxnSpPr>
          <p:cNvPr id="59" name="直線矢印コネクタ 58">
            <a:extLst>
              <a:ext uri="{FF2B5EF4-FFF2-40B4-BE49-F238E27FC236}">
                <a16:creationId xmlns:a16="http://schemas.microsoft.com/office/drawing/2014/main" id="{A22EA6B1-FBF3-62DE-5F59-4AD2BC45DD8E}"/>
              </a:ext>
            </a:extLst>
          </p:cNvPr>
          <p:cNvCxnSpPr>
            <a:cxnSpLocks/>
          </p:cNvCxnSpPr>
          <p:nvPr/>
        </p:nvCxnSpPr>
        <p:spPr>
          <a:xfrm>
            <a:off x="9415369" y="1483759"/>
            <a:ext cx="6649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56A1D234-6CDF-BF2E-AC95-C06D18D3E507}"/>
              </a:ext>
            </a:extLst>
          </p:cNvPr>
          <p:cNvSpPr txBox="1"/>
          <p:nvPr/>
        </p:nvSpPr>
        <p:spPr>
          <a:xfrm>
            <a:off x="9438465" y="1166088"/>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62" name="直線矢印コネクタ 61">
            <a:extLst>
              <a:ext uri="{FF2B5EF4-FFF2-40B4-BE49-F238E27FC236}">
                <a16:creationId xmlns:a16="http://schemas.microsoft.com/office/drawing/2014/main" id="{B50CE48D-659C-E466-B138-C78C16DE844C}"/>
              </a:ext>
            </a:extLst>
          </p:cNvPr>
          <p:cNvCxnSpPr>
            <a:cxnSpLocks/>
          </p:cNvCxnSpPr>
          <p:nvPr/>
        </p:nvCxnSpPr>
        <p:spPr>
          <a:xfrm flipV="1">
            <a:off x="7412000" y="3920245"/>
            <a:ext cx="0" cy="4572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BACCF303-F235-D8E3-0482-A74D7D091CC8}"/>
              </a:ext>
            </a:extLst>
          </p:cNvPr>
          <p:cNvSpPr txBox="1"/>
          <p:nvPr/>
        </p:nvSpPr>
        <p:spPr>
          <a:xfrm>
            <a:off x="7412000" y="3964180"/>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sp>
        <p:nvSpPr>
          <p:cNvPr id="66" name="四角形: 角を丸くする 65">
            <a:extLst>
              <a:ext uri="{FF2B5EF4-FFF2-40B4-BE49-F238E27FC236}">
                <a16:creationId xmlns:a16="http://schemas.microsoft.com/office/drawing/2014/main" id="{E1368B67-59A2-D806-77D3-2D2B90E2BB33}"/>
              </a:ext>
            </a:extLst>
          </p:cNvPr>
          <p:cNvSpPr/>
          <p:nvPr/>
        </p:nvSpPr>
        <p:spPr>
          <a:xfrm>
            <a:off x="5695860" y="4421382"/>
            <a:ext cx="3438413" cy="1173695"/>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四角形: 角を丸くする 66">
            <a:extLst>
              <a:ext uri="{FF2B5EF4-FFF2-40B4-BE49-F238E27FC236}">
                <a16:creationId xmlns:a16="http://schemas.microsoft.com/office/drawing/2014/main" id="{C36BD537-1917-E75C-E1F5-44A60747EC65}"/>
              </a:ext>
            </a:extLst>
          </p:cNvPr>
          <p:cNvSpPr/>
          <p:nvPr/>
        </p:nvSpPr>
        <p:spPr>
          <a:xfrm>
            <a:off x="10103367" y="704329"/>
            <a:ext cx="1861663" cy="1536832"/>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68" name="直線矢印コネクタ 67">
            <a:extLst>
              <a:ext uri="{FF2B5EF4-FFF2-40B4-BE49-F238E27FC236}">
                <a16:creationId xmlns:a16="http://schemas.microsoft.com/office/drawing/2014/main" id="{4C70AC92-8C34-ED9F-4033-93312645F11E}"/>
              </a:ext>
            </a:extLst>
          </p:cNvPr>
          <p:cNvCxnSpPr>
            <a:cxnSpLocks/>
          </p:cNvCxnSpPr>
          <p:nvPr/>
        </p:nvCxnSpPr>
        <p:spPr>
          <a:xfrm flipV="1">
            <a:off x="6442022" y="3715964"/>
            <a:ext cx="0" cy="66148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58567CDB-99F2-E811-3554-DB01E18EAF63}"/>
              </a:ext>
            </a:extLst>
          </p:cNvPr>
          <p:cNvSpPr/>
          <p:nvPr/>
        </p:nvSpPr>
        <p:spPr>
          <a:xfrm>
            <a:off x="10993548" y="1431762"/>
            <a:ext cx="809858" cy="600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住宅設備</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4" name="テキスト ボックス 73">
            <a:extLst>
              <a:ext uri="{FF2B5EF4-FFF2-40B4-BE49-F238E27FC236}">
                <a16:creationId xmlns:a16="http://schemas.microsoft.com/office/drawing/2014/main" id="{FCC799B1-8D1F-E6DA-EACC-0D80557C6323}"/>
              </a:ext>
            </a:extLst>
          </p:cNvPr>
          <p:cNvSpPr txBox="1"/>
          <p:nvPr/>
        </p:nvSpPr>
        <p:spPr>
          <a:xfrm>
            <a:off x="10711321" y="704329"/>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75" name="テキスト ボックス 74">
            <a:extLst>
              <a:ext uri="{FF2B5EF4-FFF2-40B4-BE49-F238E27FC236}">
                <a16:creationId xmlns:a16="http://schemas.microsoft.com/office/drawing/2014/main" id="{DD005187-206D-97AA-7E0B-4F199D36DD27}"/>
              </a:ext>
            </a:extLst>
          </p:cNvPr>
          <p:cNvSpPr txBox="1"/>
          <p:nvPr/>
        </p:nvSpPr>
        <p:spPr>
          <a:xfrm>
            <a:off x="6883917" y="4494739"/>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風力発電</a:t>
            </a:r>
          </a:p>
        </p:txBody>
      </p:sp>
      <p:pic>
        <p:nvPicPr>
          <p:cNvPr id="13" name="グラフィックス 12" descr="ユーザー 単色塗りつぶし">
            <a:extLst>
              <a:ext uri="{FF2B5EF4-FFF2-40B4-BE49-F238E27FC236}">
                <a16:creationId xmlns:a16="http://schemas.microsoft.com/office/drawing/2014/main" id="{2C99AA1A-3B01-8DF8-25CA-A7E7C66946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6437" y="4420319"/>
            <a:ext cx="422765" cy="422765"/>
          </a:xfrm>
          <a:prstGeom prst="rect">
            <a:avLst/>
          </a:prstGeom>
        </p:spPr>
      </p:pic>
      <p:sp>
        <p:nvSpPr>
          <p:cNvPr id="14" name="テキスト ボックス 13">
            <a:extLst>
              <a:ext uri="{FF2B5EF4-FFF2-40B4-BE49-F238E27FC236}">
                <a16:creationId xmlns:a16="http://schemas.microsoft.com/office/drawing/2014/main" id="{DEDE3DD4-507F-D839-6ED1-B243E83B6E49}"/>
              </a:ext>
            </a:extLst>
          </p:cNvPr>
          <p:cNvSpPr txBox="1"/>
          <p:nvPr/>
        </p:nvSpPr>
        <p:spPr>
          <a:xfrm>
            <a:off x="9663239" y="4063910"/>
            <a:ext cx="759984" cy="369332"/>
          </a:xfrm>
          <a:prstGeom prst="rect">
            <a:avLst/>
          </a:prstGeom>
          <a:noFill/>
        </p:spPr>
        <p:txBody>
          <a:bodyPr wrap="square" rtlCol="0">
            <a:spAutoFit/>
          </a:bodyPr>
          <a:lstStyle/>
          <a:p>
            <a:r>
              <a:rPr kumimoji="1" lang="ja-JP" altLang="en-US" dirty="0"/>
              <a:t>役割</a:t>
            </a:r>
          </a:p>
        </p:txBody>
      </p:sp>
      <p:sp>
        <p:nvSpPr>
          <p:cNvPr id="19" name="吹き出し: 四角形 18">
            <a:extLst>
              <a:ext uri="{FF2B5EF4-FFF2-40B4-BE49-F238E27FC236}">
                <a16:creationId xmlns:a16="http://schemas.microsoft.com/office/drawing/2014/main" id="{88A6258B-995F-9C20-E366-9378A2A71B72}"/>
              </a:ext>
            </a:extLst>
          </p:cNvPr>
          <p:cNvSpPr/>
          <p:nvPr/>
        </p:nvSpPr>
        <p:spPr>
          <a:xfrm>
            <a:off x="2728052" y="172665"/>
            <a:ext cx="3438413" cy="620526"/>
          </a:xfrm>
          <a:prstGeom prst="wedgeRectCallout">
            <a:avLst>
              <a:gd name="adj1" fmla="val 70761"/>
              <a:gd name="adj2" fmla="val 607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どこまで管理するか？</a:t>
            </a:r>
            <a:endParaRPr kumimoji="1" lang="en-US" altLang="ja-JP" dirty="0"/>
          </a:p>
          <a:p>
            <a:pPr algn="ctr"/>
            <a:r>
              <a:rPr kumimoji="1" lang="ja-JP" altLang="en-US" dirty="0"/>
              <a:t>全体管理</a:t>
            </a:r>
            <a:r>
              <a:rPr lang="ja-JP" altLang="en-US" dirty="0"/>
              <a:t>にコミュニテがある。</a:t>
            </a:r>
            <a:endParaRPr kumimoji="1" lang="ja-JP" altLang="en-US" dirty="0"/>
          </a:p>
        </p:txBody>
      </p:sp>
      <p:sp>
        <p:nvSpPr>
          <p:cNvPr id="23" name="テキスト ボックス 22">
            <a:extLst>
              <a:ext uri="{FF2B5EF4-FFF2-40B4-BE49-F238E27FC236}">
                <a16:creationId xmlns:a16="http://schemas.microsoft.com/office/drawing/2014/main" id="{C5891B54-1D58-8905-471A-9FFA63D70CFF}"/>
              </a:ext>
            </a:extLst>
          </p:cNvPr>
          <p:cNvSpPr txBox="1"/>
          <p:nvPr/>
        </p:nvSpPr>
        <p:spPr>
          <a:xfrm>
            <a:off x="9951158" y="4446591"/>
            <a:ext cx="684570" cy="369332"/>
          </a:xfrm>
          <a:prstGeom prst="rect">
            <a:avLst/>
          </a:prstGeom>
          <a:noFill/>
        </p:spPr>
        <p:txBody>
          <a:bodyPr wrap="square" rtlCol="0">
            <a:spAutoFit/>
          </a:bodyPr>
          <a:lstStyle/>
          <a:p>
            <a:r>
              <a:rPr kumimoji="1" lang="ja-JP" altLang="en-US" dirty="0"/>
              <a:t>住人</a:t>
            </a:r>
          </a:p>
        </p:txBody>
      </p:sp>
      <p:sp>
        <p:nvSpPr>
          <p:cNvPr id="28" name="テキスト ボックス 27">
            <a:extLst>
              <a:ext uri="{FF2B5EF4-FFF2-40B4-BE49-F238E27FC236}">
                <a16:creationId xmlns:a16="http://schemas.microsoft.com/office/drawing/2014/main" id="{A53EBB96-5D6A-DCDC-0DB4-E484B8B9BE7A}"/>
              </a:ext>
            </a:extLst>
          </p:cNvPr>
          <p:cNvSpPr txBox="1"/>
          <p:nvPr/>
        </p:nvSpPr>
        <p:spPr>
          <a:xfrm>
            <a:off x="9909545" y="4851196"/>
            <a:ext cx="925987" cy="369332"/>
          </a:xfrm>
          <a:prstGeom prst="rect">
            <a:avLst/>
          </a:prstGeom>
          <a:noFill/>
        </p:spPr>
        <p:txBody>
          <a:bodyPr wrap="square" rtlCol="0">
            <a:spAutoFit/>
          </a:bodyPr>
          <a:lstStyle/>
          <a:p>
            <a:r>
              <a:rPr kumimoji="1" lang="ja-JP" altLang="en-US" dirty="0"/>
              <a:t>管理者</a:t>
            </a:r>
          </a:p>
        </p:txBody>
      </p:sp>
      <p:sp>
        <p:nvSpPr>
          <p:cNvPr id="29" name="テキスト ボックス 28">
            <a:extLst>
              <a:ext uri="{FF2B5EF4-FFF2-40B4-BE49-F238E27FC236}">
                <a16:creationId xmlns:a16="http://schemas.microsoft.com/office/drawing/2014/main" id="{DE76F299-287F-7E37-42BB-26C627BF8723}"/>
              </a:ext>
            </a:extLst>
          </p:cNvPr>
          <p:cNvSpPr txBox="1"/>
          <p:nvPr/>
        </p:nvSpPr>
        <p:spPr>
          <a:xfrm>
            <a:off x="9880435" y="5219785"/>
            <a:ext cx="2018383" cy="369332"/>
          </a:xfrm>
          <a:prstGeom prst="rect">
            <a:avLst/>
          </a:prstGeom>
          <a:noFill/>
        </p:spPr>
        <p:txBody>
          <a:bodyPr wrap="square" rtlCol="0">
            <a:spAutoFit/>
          </a:bodyPr>
          <a:lstStyle/>
          <a:p>
            <a:r>
              <a:rPr kumimoji="1" lang="ja-JP" altLang="en-US" dirty="0"/>
              <a:t>プラント管理者等</a:t>
            </a:r>
          </a:p>
        </p:txBody>
      </p:sp>
      <p:sp>
        <p:nvSpPr>
          <p:cNvPr id="30" name="四角形: 角を丸くする 29">
            <a:extLst>
              <a:ext uri="{FF2B5EF4-FFF2-40B4-BE49-F238E27FC236}">
                <a16:creationId xmlns:a16="http://schemas.microsoft.com/office/drawing/2014/main" id="{8AC81947-4D4F-A733-4864-D307BD32E7B5}"/>
              </a:ext>
            </a:extLst>
          </p:cNvPr>
          <p:cNvSpPr/>
          <p:nvPr/>
        </p:nvSpPr>
        <p:spPr>
          <a:xfrm>
            <a:off x="8155366" y="3084621"/>
            <a:ext cx="1235310" cy="785600"/>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自治体</a:t>
            </a:r>
          </a:p>
        </p:txBody>
      </p:sp>
      <p:sp>
        <p:nvSpPr>
          <p:cNvPr id="32" name="正方形/長方形 31">
            <a:extLst>
              <a:ext uri="{FF2B5EF4-FFF2-40B4-BE49-F238E27FC236}">
                <a16:creationId xmlns:a16="http://schemas.microsoft.com/office/drawing/2014/main" id="{CC8E0091-49F6-3801-7687-E4D74A783063}"/>
              </a:ext>
            </a:extLst>
          </p:cNvPr>
          <p:cNvSpPr/>
          <p:nvPr/>
        </p:nvSpPr>
        <p:spPr>
          <a:xfrm>
            <a:off x="8425184" y="168789"/>
            <a:ext cx="311403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チーム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2023/12/06 </a:t>
            </a: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更新</a:t>
            </a:r>
          </a:p>
        </p:txBody>
      </p:sp>
      <p:sp>
        <p:nvSpPr>
          <p:cNvPr id="9" name="スライド番号プレースホルダー 8">
            <a:extLst>
              <a:ext uri="{FF2B5EF4-FFF2-40B4-BE49-F238E27FC236}">
                <a16:creationId xmlns:a16="http://schemas.microsoft.com/office/drawing/2014/main" id="{50A789B5-8070-98DD-DD37-71B69E860834}"/>
              </a:ext>
            </a:extLst>
          </p:cNvPr>
          <p:cNvSpPr>
            <a:spLocks noGrp="1"/>
          </p:cNvSpPr>
          <p:nvPr>
            <p:ph type="sldNum" sz="quarter" idx="12"/>
          </p:nvPr>
        </p:nvSpPr>
        <p:spPr/>
        <p:txBody>
          <a:bodyPr/>
          <a:lstStyle/>
          <a:p>
            <a:fld id="{77298C97-6C5F-41C4-9305-5BFAEBF3D21C}" type="slidenum">
              <a:rPr kumimoji="1" lang="ja-JP" altLang="en-US" smtClean="0"/>
              <a:t>7</a:t>
            </a:fld>
            <a:endParaRPr kumimoji="1" lang="ja-JP" altLang="en-US"/>
          </a:p>
        </p:txBody>
      </p:sp>
    </p:spTree>
    <p:extLst>
      <p:ext uri="{BB962C8B-B14F-4D97-AF65-F5344CB8AC3E}">
        <p14:creationId xmlns:p14="http://schemas.microsoft.com/office/powerpoint/2010/main" val="224137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48B071E2-A90B-AE1E-0309-2BAD9D867A26}"/>
              </a:ext>
            </a:extLst>
          </p:cNvPr>
          <p:cNvSpPr/>
          <p:nvPr/>
        </p:nvSpPr>
        <p:spPr>
          <a:xfrm>
            <a:off x="350600" y="1665865"/>
            <a:ext cx="2840273" cy="3011635"/>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9EE2D866-5169-66D2-22E3-0E29D05E2C58}"/>
              </a:ext>
            </a:extLst>
          </p:cNvPr>
          <p:cNvSpPr txBox="1"/>
          <p:nvPr/>
        </p:nvSpPr>
        <p:spPr>
          <a:xfrm>
            <a:off x="1127408" y="1665865"/>
            <a:ext cx="132832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プラント</a:t>
            </a:r>
            <a:endParaRPr kumimoji="1" lang="en-US" altLang="ja-JP"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955C537E-1FF2-ECDF-E2B5-ED086681F55A}"/>
              </a:ext>
            </a:extLst>
          </p:cNvPr>
          <p:cNvSpPr/>
          <p:nvPr/>
        </p:nvSpPr>
        <p:spPr>
          <a:xfrm>
            <a:off x="1209867" y="2575019"/>
            <a:ext cx="1784736"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制御システム</a:t>
            </a:r>
          </a:p>
        </p:txBody>
      </p:sp>
      <p:sp>
        <p:nvSpPr>
          <p:cNvPr id="6" name="正方形/長方形 5">
            <a:extLst>
              <a:ext uri="{FF2B5EF4-FFF2-40B4-BE49-F238E27FC236}">
                <a16:creationId xmlns:a16="http://schemas.microsoft.com/office/drawing/2014/main" id="{0E71BC96-ED4B-90BC-A559-7601ECA32DF0}"/>
              </a:ext>
            </a:extLst>
          </p:cNvPr>
          <p:cNvSpPr/>
          <p:nvPr/>
        </p:nvSpPr>
        <p:spPr>
          <a:xfrm>
            <a:off x="2082877" y="3381203"/>
            <a:ext cx="911726" cy="965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生産</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計画</a:t>
            </a:r>
          </a:p>
        </p:txBody>
      </p:sp>
      <p:cxnSp>
        <p:nvCxnSpPr>
          <p:cNvPr id="8" name="直線矢印コネクタ 7">
            <a:extLst>
              <a:ext uri="{FF2B5EF4-FFF2-40B4-BE49-F238E27FC236}">
                <a16:creationId xmlns:a16="http://schemas.microsoft.com/office/drawing/2014/main" id="{02370AA5-E49A-DF6B-8303-C24A6E47F843}"/>
              </a:ext>
            </a:extLst>
          </p:cNvPr>
          <p:cNvCxnSpPr>
            <a:cxnSpLocks/>
          </p:cNvCxnSpPr>
          <p:nvPr/>
        </p:nvCxnSpPr>
        <p:spPr>
          <a:xfrm flipH="1">
            <a:off x="3209415" y="4268602"/>
            <a:ext cx="2185087"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B460BB2-57F6-1EB3-2FAF-6A1E47D11E2C}"/>
              </a:ext>
            </a:extLst>
          </p:cNvPr>
          <p:cNvCxnSpPr>
            <a:cxnSpLocks/>
          </p:cNvCxnSpPr>
          <p:nvPr/>
        </p:nvCxnSpPr>
        <p:spPr>
          <a:xfrm>
            <a:off x="3190873" y="2315479"/>
            <a:ext cx="21850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D9BF7D99-90BB-ABB6-97F2-9042D5EE4852}"/>
              </a:ext>
            </a:extLst>
          </p:cNvPr>
          <p:cNvSpPr txBox="1"/>
          <p:nvPr/>
        </p:nvSpPr>
        <p:spPr>
          <a:xfrm>
            <a:off x="3284460" y="1965901"/>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7" name="直線矢印コネクタ 16">
            <a:extLst>
              <a:ext uri="{FF2B5EF4-FFF2-40B4-BE49-F238E27FC236}">
                <a16:creationId xmlns:a16="http://schemas.microsoft.com/office/drawing/2014/main" id="{9AAF925D-B77D-244E-362A-23C244137275}"/>
              </a:ext>
            </a:extLst>
          </p:cNvPr>
          <p:cNvCxnSpPr>
            <a:cxnSpLocks/>
          </p:cNvCxnSpPr>
          <p:nvPr/>
        </p:nvCxnSpPr>
        <p:spPr>
          <a:xfrm flipH="1">
            <a:off x="3190873" y="2686801"/>
            <a:ext cx="21850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5E666107-ECD1-FE49-0C89-85D1D5826012}"/>
              </a:ext>
            </a:extLst>
          </p:cNvPr>
          <p:cNvSpPr txBox="1"/>
          <p:nvPr/>
        </p:nvSpPr>
        <p:spPr>
          <a:xfrm>
            <a:off x="3284460" y="2400501"/>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21" name="直線矢印コネクタ 20">
            <a:extLst>
              <a:ext uri="{FF2B5EF4-FFF2-40B4-BE49-F238E27FC236}">
                <a16:creationId xmlns:a16="http://schemas.microsoft.com/office/drawing/2014/main" id="{AFEFC848-4583-F2DD-A135-09D85A2A16CB}"/>
              </a:ext>
            </a:extLst>
          </p:cNvPr>
          <p:cNvCxnSpPr>
            <a:cxnSpLocks/>
          </p:cNvCxnSpPr>
          <p:nvPr/>
        </p:nvCxnSpPr>
        <p:spPr>
          <a:xfrm flipH="1">
            <a:off x="3209415" y="3097330"/>
            <a:ext cx="21850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C7AC5848-909F-78FF-9905-2D33A0488CB9}"/>
              </a:ext>
            </a:extLst>
          </p:cNvPr>
          <p:cNvSpPr txBox="1"/>
          <p:nvPr/>
        </p:nvSpPr>
        <p:spPr>
          <a:xfrm>
            <a:off x="3276445" y="2788399"/>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a:t>
            </a:r>
          </a:p>
        </p:txBody>
      </p:sp>
      <p:cxnSp>
        <p:nvCxnSpPr>
          <p:cNvPr id="24" name="直線矢印コネクタ 23">
            <a:extLst>
              <a:ext uri="{FF2B5EF4-FFF2-40B4-BE49-F238E27FC236}">
                <a16:creationId xmlns:a16="http://schemas.microsoft.com/office/drawing/2014/main" id="{AB458446-A76A-DE6E-20CD-7182BFA2751D}"/>
              </a:ext>
            </a:extLst>
          </p:cNvPr>
          <p:cNvCxnSpPr>
            <a:cxnSpLocks/>
            <a:stCxn id="6" idx="0"/>
            <a:endCxn id="5" idx="2"/>
          </p:cNvCxnSpPr>
          <p:nvPr/>
        </p:nvCxnSpPr>
        <p:spPr>
          <a:xfrm flipH="1" flipV="1">
            <a:off x="2102235" y="2964647"/>
            <a:ext cx="436505" cy="416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D5474685-75E6-1D88-8DD0-7E9463B26008}"/>
              </a:ext>
            </a:extLst>
          </p:cNvPr>
          <p:cNvSpPr txBox="1"/>
          <p:nvPr/>
        </p:nvSpPr>
        <p:spPr>
          <a:xfrm>
            <a:off x="3113802" y="3861833"/>
            <a:ext cx="2262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エネルギー計画変更</a:t>
            </a:r>
          </a:p>
        </p:txBody>
      </p:sp>
      <p:sp>
        <p:nvSpPr>
          <p:cNvPr id="26" name="テキスト ボックス 25">
            <a:extLst>
              <a:ext uri="{FF2B5EF4-FFF2-40B4-BE49-F238E27FC236}">
                <a16:creationId xmlns:a16="http://schemas.microsoft.com/office/drawing/2014/main" id="{50123373-77B0-E6BD-B109-047D8BF740DE}"/>
              </a:ext>
            </a:extLst>
          </p:cNvPr>
          <p:cNvSpPr txBox="1"/>
          <p:nvPr/>
        </p:nvSpPr>
        <p:spPr>
          <a:xfrm>
            <a:off x="3362504" y="3352992"/>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エネルギー計画</a:t>
            </a:r>
          </a:p>
        </p:txBody>
      </p:sp>
      <p:cxnSp>
        <p:nvCxnSpPr>
          <p:cNvPr id="27" name="直線矢印コネクタ 26">
            <a:extLst>
              <a:ext uri="{FF2B5EF4-FFF2-40B4-BE49-F238E27FC236}">
                <a16:creationId xmlns:a16="http://schemas.microsoft.com/office/drawing/2014/main" id="{4619051A-764C-29A7-4B29-5164E18DBB07}"/>
              </a:ext>
            </a:extLst>
          </p:cNvPr>
          <p:cNvCxnSpPr>
            <a:cxnSpLocks/>
          </p:cNvCxnSpPr>
          <p:nvPr/>
        </p:nvCxnSpPr>
        <p:spPr>
          <a:xfrm>
            <a:off x="3232590" y="3730338"/>
            <a:ext cx="2161912"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4" name="グラフィックス 3" descr="ユーザー 単色塗りつぶし">
            <a:extLst>
              <a:ext uri="{FF2B5EF4-FFF2-40B4-BE49-F238E27FC236}">
                <a16:creationId xmlns:a16="http://schemas.microsoft.com/office/drawing/2014/main" id="{581A7475-BC64-E2EB-A74A-8E94824F95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9165" y="3142928"/>
            <a:ext cx="447423" cy="447423"/>
          </a:xfrm>
          <a:prstGeom prst="rect">
            <a:avLst/>
          </a:prstGeom>
        </p:spPr>
      </p:pic>
      <p:sp>
        <p:nvSpPr>
          <p:cNvPr id="35" name="正方形/長方形 34">
            <a:extLst>
              <a:ext uri="{FF2B5EF4-FFF2-40B4-BE49-F238E27FC236}">
                <a16:creationId xmlns:a16="http://schemas.microsoft.com/office/drawing/2014/main" id="{DB9D2436-E25E-4CB8-7E9E-3B8F81D60AE7}"/>
              </a:ext>
            </a:extLst>
          </p:cNvPr>
          <p:cNvSpPr/>
          <p:nvPr/>
        </p:nvSpPr>
        <p:spPr>
          <a:xfrm>
            <a:off x="1201852" y="1987660"/>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設備</a:t>
            </a:r>
          </a:p>
        </p:txBody>
      </p:sp>
      <p:pic>
        <p:nvPicPr>
          <p:cNvPr id="38" name="グラフィックス 37" descr="ユーザー 単色塗りつぶし">
            <a:extLst>
              <a:ext uri="{FF2B5EF4-FFF2-40B4-BE49-F238E27FC236}">
                <a16:creationId xmlns:a16="http://schemas.microsoft.com/office/drawing/2014/main" id="{DF81C468-B2F5-EB7B-7B2E-B8176EAC8A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54" y="2546121"/>
            <a:ext cx="447423" cy="447423"/>
          </a:xfrm>
          <a:prstGeom prst="rect">
            <a:avLst/>
          </a:prstGeom>
        </p:spPr>
      </p:pic>
      <p:cxnSp>
        <p:nvCxnSpPr>
          <p:cNvPr id="40" name="直線コネクタ 39">
            <a:extLst>
              <a:ext uri="{FF2B5EF4-FFF2-40B4-BE49-F238E27FC236}">
                <a16:creationId xmlns:a16="http://schemas.microsoft.com/office/drawing/2014/main" id="{B71EC617-4FF0-787D-5366-8A4E1625CB9B}"/>
              </a:ext>
            </a:extLst>
          </p:cNvPr>
          <p:cNvCxnSpPr>
            <a:stCxn id="5" idx="1"/>
            <a:endCxn id="38" idx="3"/>
          </p:cNvCxnSpPr>
          <p:nvPr/>
        </p:nvCxnSpPr>
        <p:spPr>
          <a:xfrm flipH="1">
            <a:off x="976477" y="2769833"/>
            <a:ext cx="23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663DE49-5E00-4AEE-7505-BE29CDB7590B}"/>
              </a:ext>
            </a:extLst>
          </p:cNvPr>
          <p:cNvCxnSpPr>
            <a:cxnSpLocks/>
            <a:stCxn id="35" idx="2"/>
            <a:endCxn id="5" idx="0"/>
          </p:cNvCxnSpPr>
          <p:nvPr/>
        </p:nvCxnSpPr>
        <p:spPr>
          <a:xfrm>
            <a:off x="2098228" y="2377288"/>
            <a:ext cx="4007" cy="197731"/>
          </a:xfrm>
          <a:prstGeom prst="line">
            <a:avLst/>
          </a:prstGeom>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25425D26-BFBC-C34F-E3A3-D03F9FA93C7A}"/>
              </a:ext>
            </a:extLst>
          </p:cNvPr>
          <p:cNvSpPr/>
          <p:nvPr/>
        </p:nvSpPr>
        <p:spPr>
          <a:xfrm>
            <a:off x="5394500" y="1637110"/>
            <a:ext cx="4275226" cy="327835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8789D73D-DDEF-1E91-657E-F1B3DEE04E06}"/>
              </a:ext>
            </a:extLst>
          </p:cNvPr>
          <p:cNvSpPr txBox="1"/>
          <p:nvPr/>
        </p:nvSpPr>
        <p:spPr>
          <a:xfrm>
            <a:off x="6803551" y="166586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全体管理</a:t>
            </a:r>
          </a:p>
        </p:txBody>
      </p:sp>
      <p:sp>
        <p:nvSpPr>
          <p:cNvPr id="48" name="正方形/長方形 47">
            <a:extLst>
              <a:ext uri="{FF2B5EF4-FFF2-40B4-BE49-F238E27FC236}">
                <a16:creationId xmlns:a16="http://schemas.microsoft.com/office/drawing/2014/main" id="{06C1C6AE-C2FD-A420-EEF9-64741257A61D}"/>
              </a:ext>
            </a:extLst>
          </p:cNvPr>
          <p:cNvSpPr/>
          <p:nvPr/>
        </p:nvSpPr>
        <p:spPr>
          <a:xfrm>
            <a:off x="5522083" y="2082224"/>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事業所管理</a:t>
            </a:r>
          </a:p>
        </p:txBody>
      </p:sp>
      <p:sp>
        <p:nvSpPr>
          <p:cNvPr id="51" name="正方形/長方形 50">
            <a:extLst>
              <a:ext uri="{FF2B5EF4-FFF2-40B4-BE49-F238E27FC236}">
                <a16:creationId xmlns:a16="http://schemas.microsoft.com/office/drawing/2014/main" id="{ECB58E10-0C5C-6356-1481-EC31B89D5537}"/>
              </a:ext>
            </a:extLst>
          </p:cNvPr>
          <p:cNvSpPr/>
          <p:nvPr/>
        </p:nvSpPr>
        <p:spPr>
          <a:xfrm>
            <a:off x="6232115" y="2518312"/>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需要予測</a:t>
            </a:r>
          </a:p>
        </p:txBody>
      </p:sp>
      <p:sp>
        <p:nvSpPr>
          <p:cNvPr id="52" name="正方形/長方形 51">
            <a:extLst>
              <a:ext uri="{FF2B5EF4-FFF2-40B4-BE49-F238E27FC236}">
                <a16:creationId xmlns:a16="http://schemas.microsoft.com/office/drawing/2014/main" id="{81D44DA2-8361-E6F4-8558-8D7829A92B41}"/>
              </a:ext>
            </a:extLst>
          </p:cNvPr>
          <p:cNvSpPr/>
          <p:nvPr/>
        </p:nvSpPr>
        <p:spPr>
          <a:xfrm>
            <a:off x="6232115" y="3072881"/>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供給予測</a:t>
            </a:r>
          </a:p>
        </p:txBody>
      </p:sp>
      <p:sp>
        <p:nvSpPr>
          <p:cNvPr id="53" name="正方形/長方形 52">
            <a:extLst>
              <a:ext uri="{FF2B5EF4-FFF2-40B4-BE49-F238E27FC236}">
                <a16:creationId xmlns:a16="http://schemas.microsoft.com/office/drawing/2014/main" id="{5B2F5ED4-D277-243A-BF4F-81E4168DA3D2}"/>
              </a:ext>
            </a:extLst>
          </p:cNvPr>
          <p:cNvSpPr/>
          <p:nvPr/>
        </p:nvSpPr>
        <p:spPr>
          <a:xfrm>
            <a:off x="7925215" y="2082224"/>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都市管理</a:t>
            </a:r>
          </a:p>
        </p:txBody>
      </p:sp>
      <p:sp>
        <p:nvSpPr>
          <p:cNvPr id="54" name="正方形/長方形 53">
            <a:extLst>
              <a:ext uri="{FF2B5EF4-FFF2-40B4-BE49-F238E27FC236}">
                <a16:creationId xmlns:a16="http://schemas.microsoft.com/office/drawing/2014/main" id="{9E36CCEF-C9AD-E6AD-3E14-419A1E7C6C0E}"/>
              </a:ext>
            </a:extLst>
          </p:cNvPr>
          <p:cNvSpPr/>
          <p:nvPr/>
        </p:nvSpPr>
        <p:spPr>
          <a:xfrm>
            <a:off x="5695171" y="4143295"/>
            <a:ext cx="1946088"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再エネ管理</a:t>
            </a:r>
          </a:p>
        </p:txBody>
      </p:sp>
      <p:pic>
        <p:nvPicPr>
          <p:cNvPr id="57" name="グラフィックス 56" descr="ユーザー 単色塗りつぶし">
            <a:extLst>
              <a:ext uri="{FF2B5EF4-FFF2-40B4-BE49-F238E27FC236}">
                <a16:creationId xmlns:a16="http://schemas.microsoft.com/office/drawing/2014/main" id="{81D07D06-EE77-6A4A-D179-4032F5E998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1246" y="1975440"/>
            <a:ext cx="422765" cy="422765"/>
          </a:xfrm>
          <a:prstGeom prst="rect">
            <a:avLst/>
          </a:prstGeom>
        </p:spPr>
      </p:pic>
      <p:pic>
        <p:nvPicPr>
          <p:cNvPr id="58" name="グラフィックス 57" descr="ホーム 単色塗りつぶし">
            <a:extLst>
              <a:ext uri="{FF2B5EF4-FFF2-40B4-BE49-F238E27FC236}">
                <a16:creationId xmlns:a16="http://schemas.microsoft.com/office/drawing/2014/main" id="{B376176F-28EC-FFB0-3750-B39A745780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49092" y="2149339"/>
            <a:ext cx="526598" cy="526598"/>
          </a:xfrm>
          <a:prstGeom prst="rect">
            <a:avLst/>
          </a:prstGeom>
        </p:spPr>
      </p:pic>
      <p:cxnSp>
        <p:nvCxnSpPr>
          <p:cNvPr id="59" name="直線矢印コネクタ 58">
            <a:extLst>
              <a:ext uri="{FF2B5EF4-FFF2-40B4-BE49-F238E27FC236}">
                <a16:creationId xmlns:a16="http://schemas.microsoft.com/office/drawing/2014/main" id="{A22EA6B1-FBF3-62DE-5F59-4AD2BC45DD8E}"/>
              </a:ext>
            </a:extLst>
          </p:cNvPr>
          <p:cNvCxnSpPr>
            <a:cxnSpLocks/>
          </p:cNvCxnSpPr>
          <p:nvPr/>
        </p:nvCxnSpPr>
        <p:spPr>
          <a:xfrm>
            <a:off x="9103754" y="2445295"/>
            <a:ext cx="8969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56A1D234-6CDF-BF2E-AC95-C06D18D3E507}"/>
              </a:ext>
            </a:extLst>
          </p:cNvPr>
          <p:cNvSpPr txBox="1"/>
          <p:nvPr/>
        </p:nvSpPr>
        <p:spPr>
          <a:xfrm>
            <a:off x="9103754" y="212903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62" name="直線矢印コネクタ 61">
            <a:extLst>
              <a:ext uri="{FF2B5EF4-FFF2-40B4-BE49-F238E27FC236}">
                <a16:creationId xmlns:a16="http://schemas.microsoft.com/office/drawing/2014/main" id="{B50CE48D-659C-E466-B138-C78C16DE844C}"/>
              </a:ext>
            </a:extLst>
          </p:cNvPr>
          <p:cNvCxnSpPr>
            <a:cxnSpLocks/>
          </p:cNvCxnSpPr>
          <p:nvPr/>
        </p:nvCxnSpPr>
        <p:spPr>
          <a:xfrm flipV="1">
            <a:off x="7110642" y="4881781"/>
            <a:ext cx="0" cy="4572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BACCF303-F235-D8E3-0482-A74D7D091CC8}"/>
              </a:ext>
            </a:extLst>
          </p:cNvPr>
          <p:cNvSpPr txBox="1"/>
          <p:nvPr/>
        </p:nvSpPr>
        <p:spPr>
          <a:xfrm>
            <a:off x="7110642" y="4925716"/>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sp>
        <p:nvSpPr>
          <p:cNvPr id="66" name="四角形: 角を丸くする 65">
            <a:extLst>
              <a:ext uri="{FF2B5EF4-FFF2-40B4-BE49-F238E27FC236}">
                <a16:creationId xmlns:a16="http://schemas.microsoft.com/office/drawing/2014/main" id="{E1368B67-59A2-D806-77D3-2D2B90E2BB33}"/>
              </a:ext>
            </a:extLst>
          </p:cNvPr>
          <p:cNvSpPr/>
          <p:nvPr/>
        </p:nvSpPr>
        <p:spPr>
          <a:xfrm>
            <a:off x="5394502" y="5382919"/>
            <a:ext cx="3438413" cy="91922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四角形: 角を丸くする 66">
            <a:extLst>
              <a:ext uri="{FF2B5EF4-FFF2-40B4-BE49-F238E27FC236}">
                <a16:creationId xmlns:a16="http://schemas.microsoft.com/office/drawing/2014/main" id="{C36BD537-1917-E75C-E1F5-44A60747EC65}"/>
              </a:ext>
            </a:extLst>
          </p:cNvPr>
          <p:cNvSpPr/>
          <p:nvPr/>
        </p:nvSpPr>
        <p:spPr>
          <a:xfrm>
            <a:off x="10023833" y="1665865"/>
            <a:ext cx="1861663" cy="1536832"/>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68" name="直線矢印コネクタ 67">
            <a:extLst>
              <a:ext uri="{FF2B5EF4-FFF2-40B4-BE49-F238E27FC236}">
                <a16:creationId xmlns:a16="http://schemas.microsoft.com/office/drawing/2014/main" id="{4C70AC92-8C34-ED9F-4033-93312645F11E}"/>
              </a:ext>
            </a:extLst>
          </p:cNvPr>
          <p:cNvCxnSpPr>
            <a:cxnSpLocks/>
          </p:cNvCxnSpPr>
          <p:nvPr/>
        </p:nvCxnSpPr>
        <p:spPr>
          <a:xfrm flipV="1">
            <a:off x="6140664" y="4677500"/>
            <a:ext cx="0" cy="66148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58567CDB-99F2-E811-3554-DB01E18EAF63}"/>
              </a:ext>
            </a:extLst>
          </p:cNvPr>
          <p:cNvSpPr/>
          <p:nvPr/>
        </p:nvSpPr>
        <p:spPr>
          <a:xfrm>
            <a:off x="10712628" y="2456440"/>
            <a:ext cx="809858" cy="600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住宅設備</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4" name="テキスト ボックス 73">
            <a:extLst>
              <a:ext uri="{FF2B5EF4-FFF2-40B4-BE49-F238E27FC236}">
                <a16:creationId xmlns:a16="http://schemas.microsoft.com/office/drawing/2014/main" id="{FCC799B1-8D1F-E6DA-EACC-0D80557C6323}"/>
              </a:ext>
            </a:extLst>
          </p:cNvPr>
          <p:cNvSpPr txBox="1"/>
          <p:nvPr/>
        </p:nvSpPr>
        <p:spPr>
          <a:xfrm>
            <a:off x="10631787" y="1665865"/>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75" name="テキスト ボックス 74">
            <a:extLst>
              <a:ext uri="{FF2B5EF4-FFF2-40B4-BE49-F238E27FC236}">
                <a16:creationId xmlns:a16="http://schemas.microsoft.com/office/drawing/2014/main" id="{DD005187-206D-97AA-7E0B-4F199D36DD27}"/>
              </a:ext>
            </a:extLst>
          </p:cNvPr>
          <p:cNvSpPr txBox="1"/>
          <p:nvPr/>
        </p:nvSpPr>
        <p:spPr>
          <a:xfrm>
            <a:off x="6582559" y="545627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風力発電</a:t>
            </a:r>
          </a:p>
        </p:txBody>
      </p:sp>
      <p:sp>
        <p:nvSpPr>
          <p:cNvPr id="7" name="正方形/長方形 6">
            <a:extLst>
              <a:ext uri="{FF2B5EF4-FFF2-40B4-BE49-F238E27FC236}">
                <a16:creationId xmlns:a16="http://schemas.microsoft.com/office/drawing/2014/main" id="{4CEE46E9-47E5-1179-69BE-12D7B9479691}"/>
              </a:ext>
            </a:extLst>
          </p:cNvPr>
          <p:cNvSpPr/>
          <p:nvPr/>
        </p:nvSpPr>
        <p:spPr>
          <a:xfrm>
            <a:off x="8832915" y="34764"/>
            <a:ext cx="32754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チーム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2023/12/06 </a:t>
            </a:r>
            <a:r>
              <a:rPr lang="ja-JP" altLang="en-US" dirty="0">
                <a:solidFill>
                  <a:prstClr val="white"/>
                </a:solidFill>
                <a:latin typeface="游ゴシック" panose="020F0502020204030204"/>
                <a:ea typeface="游ゴシック" panose="020B0400000000000000" pitchFamily="50" charset="-128"/>
              </a:rPr>
              <a:t>作成</a:t>
            </a: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8AC81947-4D4F-A733-4864-D307BD32E7B5}"/>
              </a:ext>
            </a:extLst>
          </p:cNvPr>
          <p:cNvSpPr/>
          <p:nvPr/>
        </p:nvSpPr>
        <p:spPr>
          <a:xfrm>
            <a:off x="7699860" y="3957657"/>
            <a:ext cx="1946088" cy="7856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コミュニティ</a:t>
            </a:r>
          </a:p>
        </p:txBody>
      </p:sp>
      <p:sp>
        <p:nvSpPr>
          <p:cNvPr id="11" name="四角形: 角を丸くする 10">
            <a:extLst>
              <a:ext uri="{FF2B5EF4-FFF2-40B4-BE49-F238E27FC236}">
                <a16:creationId xmlns:a16="http://schemas.microsoft.com/office/drawing/2014/main" id="{DB1127EA-7D29-48F8-E1E5-95740E8F6138}"/>
              </a:ext>
            </a:extLst>
          </p:cNvPr>
          <p:cNvSpPr/>
          <p:nvPr/>
        </p:nvSpPr>
        <p:spPr>
          <a:xfrm>
            <a:off x="350599" y="706686"/>
            <a:ext cx="11534897" cy="405536"/>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自治体</a:t>
            </a:r>
          </a:p>
        </p:txBody>
      </p:sp>
      <p:pic>
        <p:nvPicPr>
          <p:cNvPr id="31" name="グラフィックス 30" descr="ユーザー 単色塗りつぶし">
            <a:extLst>
              <a:ext uri="{FF2B5EF4-FFF2-40B4-BE49-F238E27FC236}">
                <a16:creationId xmlns:a16="http://schemas.microsoft.com/office/drawing/2014/main" id="{F5F1762C-EC3D-0601-1DB8-DA0EDE28A8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7766" y="4477245"/>
            <a:ext cx="422765" cy="422765"/>
          </a:xfrm>
          <a:prstGeom prst="rect">
            <a:avLst/>
          </a:prstGeom>
        </p:spPr>
      </p:pic>
      <p:pic>
        <p:nvPicPr>
          <p:cNvPr id="32" name="グラフィックス 31" descr="ユーザー 単色塗りつぶし">
            <a:extLst>
              <a:ext uri="{FF2B5EF4-FFF2-40B4-BE49-F238E27FC236}">
                <a16:creationId xmlns:a16="http://schemas.microsoft.com/office/drawing/2014/main" id="{1AF43BD1-D3E4-3703-7FBB-EC2AE5F3F4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9438" y="1971091"/>
            <a:ext cx="422765" cy="422765"/>
          </a:xfrm>
          <a:prstGeom prst="rect">
            <a:avLst/>
          </a:prstGeom>
        </p:spPr>
      </p:pic>
      <p:pic>
        <p:nvPicPr>
          <p:cNvPr id="33" name="グラフィックス 32" descr="ユーザー 単色塗りつぶし">
            <a:extLst>
              <a:ext uri="{FF2B5EF4-FFF2-40B4-BE49-F238E27FC236}">
                <a16:creationId xmlns:a16="http://schemas.microsoft.com/office/drawing/2014/main" id="{6624EA3E-BD75-D82A-ECCC-E24FBF5771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90041" y="1971662"/>
            <a:ext cx="422765" cy="422765"/>
          </a:xfrm>
          <a:prstGeom prst="rect">
            <a:avLst/>
          </a:prstGeom>
        </p:spPr>
      </p:pic>
      <p:sp>
        <p:nvSpPr>
          <p:cNvPr id="34" name="吹き出し: 四角形 33">
            <a:extLst>
              <a:ext uri="{FF2B5EF4-FFF2-40B4-BE49-F238E27FC236}">
                <a16:creationId xmlns:a16="http://schemas.microsoft.com/office/drawing/2014/main" id="{2F2F8C3D-8C81-BF97-F132-244C0772F40D}"/>
              </a:ext>
            </a:extLst>
          </p:cNvPr>
          <p:cNvSpPr/>
          <p:nvPr/>
        </p:nvSpPr>
        <p:spPr>
          <a:xfrm>
            <a:off x="8080621" y="5007610"/>
            <a:ext cx="1332527" cy="375518"/>
          </a:xfrm>
          <a:prstGeom prst="wedgeRectCallout">
            <a:avLst>
              <a:gd name="adj1" fmla="val -36185"/>
              <a:gd name="adj2" fmla="val -92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住民代表</a:t>
            </a:r>
          </a:p>
        </p:txBody>
      </p:sp>
      <p:pic>
        <p:nvPicPr>
          <p:cNvPr id="36" name="グラフィックス 35" descr="ユーザー 単色塗りつぶし">
            <a:extLst>
              <a:ext uri="{FF2B5EF4-FFF2-40B4-BE49-F238E27FC236}">
                <a16:creationId xmlns:a16="http://schemas.microsoft.com/office/drawing/2014/main" id="{66A24E96-9408-2855-06A4-E63A1AF24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0531" y="4499173"/>
            <a:ext cx="422765" cy="422765"/>
          </a:xfrm>
          <a:prstGeom prst="rect">
            <a:avLst/>
          </a:prstGeom>
        </p:spPr>
      </p:pic>
      <p:sp>
        <p:nvSpPr>
          <p:cNvPr id="37" name="吹き出し: 四角形 36">
            <a:extLst>
              <a:ext uri="{FF2B5EF4-FFF2-40B4-BE49-F238E27FC236}">
                <a16:creationId xmlns:a16="http://schemas.microsoft.com/office/drawing/2014/main" id="{EC5F4BD6-8AB3-3624-E97A-3A1ED1ECF1C8}"/>
              </a:ext>
            </a:extLst>
          </p:cNvPr>
          <p:cNvSpPr/>
          <p:nvPr/>
        </p:nvSpPr>
        <p:spPr>
          <a:xfrm>
            <a:off x="9645948" y="5007400"/>
            <a:ext cx="1332527" cy="375518"/>
          </a:xfrm>
          <a:prstGeom prst="wedgeRectCallout">
            <a:avLst>
              <a:gd name="adj1" fmla="val -108344"/>
              <a:gd name="adj2" fmla="val -110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業者代表</a:t>
            </a:r>
          </a:p>
        </p:txBody>
      </p:sp>
      <p:sp>
        <p:nvSpPr>
          <p:cNvPr id="29" name="テキスト ボックス 28">
            <a:extLst>
              <a:ext uri="{FF2B5EF4-FFF2-40B4-BE49-F238E27FC236}">
                <a16:creationId xmlns:a16="http://schemas.microsoft.com/office/drawing/2014/main" id="{DE76F299-287F-7E37-42BB-26C627BF8723}"/>
              </a:ext>
            </a:extLst>
          </p:cNvPr>
          <p:cNvSpPr txBox="1"/>
          <p:nvPr/>
        </p:nvSpPr>
        <p:spPr>
          <a:xfrm>
            <a:off x="7699860" y="4275361"/>
            <a:ext cx="2018383" cy="369332"/>
          </a:xfrm>
          <a:prstGeom prst="rect">
            <a:avLst/>
          </a:prstGeom>
          <a:noFill/>
        </p:spPr>
        <p:txBody>
          <a:bodyPr wrap="square" rtlCol="0">
            <a:spAutoFit/>
          </a:bodyPr>
          <a:lstStyle/>
          <a:p>
            <a:r>
              <a:rPr kumimoji="1" lang="ja-JP" altLang="en-US" dirty="0"/>
              <a:t>ステークホルダー</a:t>
            </a:r>
          </a:p>
        </p:txBody>
      </p:sp>
      <p:sp>
        <p:nvSpPr>
          <p:cNvPr id="39" name="四角形: 角を丸くする 38">
            <a:extLst>
              <a:ext uri="{FF2B5EF4-FFF2-40B4-BE49-F238E27FC236}">
                <a16:creationId xmlns:a16="http://schemas.microsoft.com/office/drawing/2014/main" id="{A80BC4FF-572E-20A3-B6BB-78F25ED257E1}"/>
              </a:ext>
            </a:extLst>
          </p:cNvPr>
          <p:cNvSpPr/>
          <p:nvPr/>
        </p:nvSpPr>
        <p:spPr>
          <a:xfrm>
            <a:off x="339117" y="5521793"/>
            <a:ext cx="2915408" cy="31083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システム</a:t>
            </a:r>
          </a:p>
        </p:txBody>
      </p:sp>
      <p:sp>
        <p:nvSpPr>
          <p:cNvPr id="42" name="四角形: 角を丸くする 41">
            <a:extLst>
              <a:ext uri="{FF2B5EF4-FFF2-40B4-BE49-F238E27FC236}">
                <a16:creationId xmlns:a16="http://schemas.microsoft.com/office/drawing/2014/main" id="{8DE13D92-E512-C8C0-4F02-F942C65D79E0}"/>
              </a:ext>
            </a:extLst>
          </p:cNvPr>
          <p:cNvSpPr/>
          <p:nvPr/>
        </p:nvSpPr>
        <p:spPr>
          <a:xfrm>
            <a:off x="333868" y="5014402"/>
            <a:ext cx="2915407" cy="308411"/>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意思決定者</a:t>
            </a:r>
          </a:p>
        </p:txBody>
      </p:sp>
      <p:cxnSp>
        <p:nvCxnSpPr>
          <p:cNvPr id="43" name="直線矢印コネクタ 42">
            <a:extLst>
              <a:ext uri="{FF2B5EF4-FFF2-40B4-BE49-F238E27FC236}">
                <a16:creationId xmlns:a16="http://schemas.microsoft.com/office/drawing/2014/main" id="{C11F4233-139A-FBD8-BB0D-934CB377D65A}"/>
              </a:ext>
            </a:extLst>
          </p:cNvPr>
          <p:cNvCxnSpPr>
            <a:cxnSpLocks/>
          </p:cNvCxnSpPr>
          <p:nvPr/>
        </p:nvCxnSpPr>
        <p:spPr>
          <a:xfrm flipH="1">
            <a:off x="9103754" y="2973065"/>
            <a:ext cx="106958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25EFB85E-5D9A-8259-0A20-9E05A913DEC9}"/>
              </a:ext>
            </a:extLst>
          </p:cNvPr>
          <p:cNvSpPr txBox="1"/>
          <p:nvPr/>
        </p:nvSpPr>
        <p:spPr>
          <a:xfrm>
            <a:off x="9146670" y="2669719"/>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データ</a:t>
            </a:r>
          </a:p>
        </p:txBody>
      </p:sp>
      <p:cxnSp>
        <p:nvCxnSpPr>
          <p:cNvPr id="64" name="直線矢印コネクタ 63">
            <a:extLst>
              <a:ext uri="{FF2B5EF4-FFF2-40B4-BE49-F238E27FC236}">
                <a16:creationId xmlns:a16="http://schemas.microsoft.com/office/drawing/2014/main" id="{8B947F87-CAD6-7C9A-9875-E6F70DA22B42}"/>
              </a:ext>
            </a:extLst>
          </p:cNvPr>
          <p:cNvCxnSpPr>
            <a:cxnSpLocks/>
            <a:endCxn id="3" idx="0"/>
          </p:cNvCxnSpPr>
          <p:nvPr/>
        </p:nvCxnSpPr>
        <p:spPr>
          <a:xfrm flipH="1">
            <a:off x="1791572" y="1112222"/>
            <a:ext cx="2799282" cy="553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8979E127-DB0F-E15F-30BE-7B3FA90034BE}"/>
              </a:ext>
            </a:extLst>
          </p:cNvPr>
          <p:cNvCxnSpPr>
            <a:cxnSpLocks/>
            <a:stCxn id="11" idx="2"/>
          </p:cNvCxnSpPr>
          <p:nvPr/>
        </p:nvCxnSpPr>
        <p:spPr>
          <a:xfrm>
            <a:off x="6118048" y="1112222"/>
            <a:ext cx="923775" cy="477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2D2E97B2-8BA7-26CF-9CF9-207A0BB5E554}"/>
              </a:ext>
            </a:extLst>
          </p:cNvPr>
          <p:cNvCxnSpPr>
            <a:cxnSpLocks/>
            <a:endCxn id="74" idx="0"/>
          </p:cNvCxnSpPr>
          <p:nvPr/>
        </p:nvCxnSpPr>
        <p:spPr>
          <a:xfrm>
            <a:off x="9153427" y="1112222"/>
            <a:ext cx="1801526" cy="553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FBD18E3D-DA88-E7E4-CCCE-52AA3F1AF3BD}"/>
              </a:ext>
            </a:extLst>
          </p:cNvPr>
          <p:cNvSpPr txBox="1"/>
          <p:nvPr/>
        </p:nvSpPr>
        <p:spPr>
          <a:xfrm>
            <a:off x="5829725" y="1261732"/>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方針</a:t>
            </a: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8</a:t>
            </a:fld>
            <a:endParaRPr kumimoji="1" lang="ja-JP" altLang="en-US"/>
          </a:p>
        </p:txBody>
      </p:sp>
    </p:spTree>
    <p:extLst>
      <p:ext uri="{BB962C8B-B14F-4D97-AF65-F5344CB8AC3E}">
        <p14:creationId xmlns:p14="http://schemas.microsoft.com/office/powerpoint/2010/main" val="267613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48B071E2-A90B-AE1E-0309-2BAD9D867A26}"/>
              </a:ext>
            </a:extLst>
          </p:cNvPr>
          <p:cNvSpPr/>
          <p:nvPr/>
        </p:nvSpPr>
        <p:spPr>
          <a:xfrm>
            <a:off x="350600" y="1665866"/>
            <a:ext cx="2840273" cy="152617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9EE2D866-5169-66D2-22E3-0E29D05E2C58}"/>
              </a:ext>
            </a:extLst>
          </p:cNvPr>
          <p:cNvSpPr txBox="1"/>
          <p:nvPr/>
        </p:nvSpPr>
        <p:spPr>
          <a:xfrm>
            <a:off x="1127408" y="1665865"/>
            <a:ext cx="132832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プラント</a:t>
            </a:r>
            <a:endParaRPr kumimoji="1" lang="en-US" altLang="ja-JP"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955C537E-1FF2-ECDF-E2B5-ED086681F55A}"/>
              </a:ext>
            </a:extLst>
          </p:cNvPr>
          <p:cNvSpPr/>
          <p:nvPr/>
        </p:nvSpPr>
        <p:spPr>
          <a:xfrm>
            <a:off x="1209867" y="2575019"/>
            <a:ext cx="1784736"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制御システム</a:t>
            </a:r>
          </a:p>
        </p:txBody>
      </p:sp>
      <p:sp>
        <p:nvSpPr>
          <p:cNvPr id="6" name="正方形/長方形 5">
            <a:extLst>
              <a:ext uri="{FF2B5EF4-FFF2-40B4-BE49-F238E27FC236}">
                <a16:creationId xmlns:a16="http://schemas.microsoft.com/office/drawing/2014/main" id="{0E71BC96-ED4B-90BC-A559-7601ECA32DF0}"/>
              </a:ext>
            </a:extLst>
          </p:cNvPr>
          <p:cNvSpPr/>
          <p:nvPr/>
        </p:nvSpPr>
        <p:spPr>
          <a:xfrm>
            <a:off x="2082877" y="3381203"/>
            <a:ext cx="911726" cy="965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生産</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計画策定</a:t>
            </a:r>
          </a:p>
        </p:txBody>
      </p:sp>
      <p:cxnSp>
        <p:nvCxnSpPr>
          <p:cNvPr id="8" name="直線矢印コネクタ 7">
            <a:extLst>
              <a:ext uri="{FF2B5EF4-FFF2-40B4-BE49-F238E27FC236}">
                <a16:creationId xmlns:a16="http://schemas.microsoft.com/office/drawing/2014/main" id="{02370AA5-E49A-DF6B-8303-C24A6E47F843}"/>
              </a:ext>
            </a:extLst>
          </p:cNvPr>
          <p:cNvCxnSpPr>
            <a:cxnSpLocks/>
          </p:cNvCxnSpPr>
          <p:nvPr/>
        </p:nvCxnSpPr>
        <p:spPr>
          <a:xfrm flipH="1">
            <a:off x="3209415" y="4268602"/>
            <a:ext cx="2185087"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B460BB2-57F6-1EB3-2FAF-6A1E47D11E2C}"/>
              </a:ext>
            </a:extLst>
          </p:cNvPr>
          <p:cNvCxnSpPr>
            <a:cxnSpLocks/>
          </p:cNvCxnSpPr>
          <p:nvPr/>
        </p:nvCxnSpPr>
        <p:spPr>
          <a:xfrm>
            <a:off x="3190873" y="2315479"/>
            <a:ext cx="21850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D9BF7D99-90BB-ABB6-97F2-9042D5EE4852}"/>
              </a:ext>
            </a:extLst>
          </p:cNvPr>
          <p:cNvSpPr txBox="1"/>
          <p:nvPr/>
        </p:nvSpPr>
        <p:spPr>
          <a:xfrm>
            <a:off x="3284460" y="1965901"/>
            <a:ext cx="1330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データ</a:t>
            </a:r>
          </a:p>
        </p:txBody>
      </p:sp>
      <p:cxnSp>
        <p:nvCxnSpPr>
          <p:cNvPr id="17" name="直線矢印コネクタ 16">
            <a:extLst>
              <a:ext uri="{FF2B5EF4-FFF2-40B4-BE49-F238E27FC236}">
                <a16:creationId xmlns:a16="http://schemas.microsoft.com/office/drawing/2014/main" id="{9AAF925D-B77D-244E-362A-23C244137275}"/>
              </a:ext>
            </a:extLst>
          </p:cNvPr>
          <p:cNvCxnSpPr>
            <a:cxnSpLocks/>
          </p:cNvCxnSpPr>
          <p:nvPr/>
        </p:nvCxnSpPr>
        <p:spPr>
          <a:xfrm flipH="1">
            <a:off x="3190873" y="2686801"/>
            <a:ext cx="21850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5E666107-ECD1-FE49-0C89-85D1D5826012}"/>
              </a:ext>
            </a:extLst>
          </p:cNvPr>
          <p:cNvSpPr txBox="1"/>
          <p:nvPr/>
        </p:nvSpPr>
        <p:spPr>
          <a:xfrm>
            <a:off x="3284460" y="2400501"/>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電気データ</a:t>
            </a:r>
          </a:p>
        </p:txBody>
      </p:sp>
      <p:cxnSp>
        <p:nvCxnSpPr>
          <p:cNvPr id="21" name="直線矢印コネクタ 20">
            <a:extLst>
              <a:ext uri="{FF2B5EF4-FFF2-40B4-BE49-F238E27FC236}">
                <a16:creationId xmlns:a16="http://schemas.microsoft.com/office/drawing/2014/main" id="{AFEFC848-4583-F2DD-A135-09D85A2A16CB}"/>
              </a:ext>
            </a:extLst>
          </p:cNvPr>
          <p:cNvCxnSpPr>
            <a:cxnSpLocks/>
          </p:cNvCxnSpPr>
          <p:nvPr/>
        </p:nvCxnSpPr>
        <p:spPr>
          <a:xfrm flipH="1">
            <a:off x="3209415" y="3097330"/>
            <a:ext cx="21850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C7AC5848-909F-78FF-9905-2D33A0488CB9}"/>
              </a:ext>
            </a:extLst>
          </p:cNvPr>
          <p:cNvSpPr txBox="1"/>
          <p:nvPr/>
        </p:nvSpPr>
        <p:spPr>
          <a:xfrm>
            <a:off x="3276445" y="2788399"/>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水素データ</a:t>
            </a:r>
          </a:p>
        </p:txBody>
      </p:sp>
      <p:cxnSp>
        <p:nvCxnSpPr>
          <p:cNvPr id="24" name="直線矢印コネクタ 23">
            <a:extLst>
              <a:ext uri="{FF2B5EF4-FFF2-40B4-BE49-F238E27FC236}">
                <a16:creationId xmlns:a16="http://schemas.microsoft.com/office/drawing/2014/main" id="{AB458446-A76A-DE6E-20CD-7182BFA2751D}"/>
              </a:ext>
            </a:extLst>
          </p:cNvPr>
          <p:cNvCxnSpPr>
            <a:cxnSpLocks/>
            <a:stCxn id="6" idx="0"/>
            <a:endCxn id="5" idx="2"/>
          </p:cNvCxnSpPr>
          <p:nvPr/>
        </p:nvCxnSpPr>
        <p:spPr>
          <a:xfrm flipH="1" flipV="1">
            <a:off x="2102235" y="2964647"/>
            <a:ext cx="436505" cy="416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D5474685-75E6-1D88-8DD0-7E9463B26008}"/>
              </a:ext>
            </a:extLst>
          </p:cNvPr>
          <p:cNvSpPr txBox="1"/>
          <p:nvPr/>
        </p:nvSpPr>
        <p:spPr>
          <a:xfrm>
            <a:off x="3113802" y="3861833"/>
            <a:ext cx="2262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エネルギー計画変更</a:t>
            </a:r>
          </a:p>
        </p:txBody>
      </p:sp>
      <p:sp>
        <p:nvSpPr>
          <p:cNvPr id="26" name="テキスト ボックス 25">
            <a:extLst>
              <a:ext uri="{FF2B5EF4-FFF2-40B4-BE49-F238E27FC236}">
                <a16:creationId xmlns:a16="http://schemas.microsoft.com/office/drawing/2014/main" id="{50123373-77B0-E6BD-B109-047D8BF740DE}"/>
              </a:ext>
            </a:extLst>
          </p:cNvPr>
          <p:cNvSpPr txBox="1"/>
          <p:nvPr/>
        </p:nvSpPr>
        <p:spPr>
          <a:xfrm>
            <a:off x="3362504" y="3352992"/>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エネルギー計画</a:t>
            </a:r>
          </a:p>
        </p:txBody>
      </p:sp>
      <p:cxnSp>
        <p:nvCxnSpPr>
          <p:cNvPr id="27" name="直線矢印コネクタ 26">
            <a:extLst>
              <a:ext uri="{FF2B5EF4-FFF2-40B4-BE49-F238E27FC236}">
                <a16:creationId xmlns:a16="http://schemas.microsoft.com/office/drawing/2014/main" id="{4619051A-764C-29A7-4B29-5164E18DBB07}"/>
              </a:ext>
            </a:extLst>
          </p:cNvPr>
          <p:cNvCxnSpPr>
            <a:cxnSpLocks/>
          </p:cNvCxnSpPr>
          <p:nvPr/>
        </p:nvCxnSpPr>
        <p:spPr>
          <a:xfrm>
            <a:off x="3232590" y="3730338"/>
            <a:ext cx="2161912"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4" name="グラフィックス 3" descr="ユーザー 単色塗りつぶし">
            <a:extLst>
              <a:ext uri="{FF2B5EF4-FFF2-40B4-BE49-F238E27FC236}">
                <a16:creationId xmlns:a16="http://schemas.microsoft.com/office/drawing/2014/main" id="{581A7475-BC64-E2EB-A74A-8E94824F95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265" y="3638121"/>
            <a:ext cx="447423" cy="447423"/>
          </a:xfrm>
          <a:prstGeom prst="rect">
            <a:avLst/>
          </a:prstGeom>
        </p:spPr>
      </p:pic>
      <p:sp>
        <p:nvSpPr>
          <p:cNvPr id="35" name="正方形/長方形 34">
            <a:extLst>
              <a:ext uri="{FF2B5EF4-FFF2-40B4-BE49-F238E27FC236}">
                <a16:creationId xmlns:a16="http://schemas.microsoft.com/office/drawing/2014/main" id="{DB9D2436-E25E-4CB8-7E9E-3B8F81D60AE7}"/>
              </a:ext>
            </a:extLst>
          </p:cNvPr>
          <p:cNvSpPr/>
          <p:nvPr/>
        </p:nvSpPr>
        <p:spPr>
          <a:xfrm>
            <a:off x="1201852" y="1987660"/>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設備</a:t>
            </a:r>
          </a:p>
        </p:txBody>
      </p:sp>
      <p:pic>
        <p:nvPicPr>
          <p:cNvPr id="38" name="グラフィックス 37" descr="ユーザー 単色塗りつぶし">
            <a:extLst>
              <a:ext uri="{FF2B5EF4-FFF2-40B4-BE49-F238E27FC236}">
                <a16:creationId xmlns:a16="http://schemas.microsoft.com/office/drawing/2014/main" id="{DF81C468-B2F5-EB7B-7B2E-B8176EAC8A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54" y="2546121"/>
            <a:ext cx="447423" cy="447423"/>
          </a:xfrm>
          <a:prstGeom prst="rect">
            <a:avLst/>
          </a:prstGeom>
        </p:spPr>
      </p:pic>
      <p:cxnSp>
        <p:nvCxnSpPr>
          <p:cNvPr id="40" name="直線コネクタ 39">
            <a:extLst>
              <a:ext uri="{FF2B5EF4-FFF2-40B4-BE49-F238E27FC236}">
                <a16:creationId xmlns:a16="http://schemas.microsoft.com/office/drawing/2014/main" id="{B71EC617-4FF0-787D-5366-8A4E1625CB9B}"/>
              </a:ext>
            </a:extLst>
          </p:cNvPr>
          <p:cNvCxnSpPr>
            <a:stCxn id="5" idx="1"/>
            <a:endCxn id="38" idx="3"/>
          </p:cNvCxnSpPr>
          <p:nvPr/>
        </p:nvCxnSpPr>
        <p:spPr>
          <a:xfrm flipH="1">
            <a:off x="976477" y="2769833"/>
            <a:ext cx="23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663DE49-5E00-4AEE-7505-BE29CDB7590B}"/>
              </a:ext>
            </a:extLst>
          </p:cNvPr>
          <p:cNvCxnSpPr>
            <a:cxnSpLocks/>
            <a:stCxn id="35" idx="2"/>
            <a:endCxn id="5" idx="0"/>
          </p:cNvCxnSpPr>
          <p:nvPr/>
        </p:nvCxnSpPr>
        <p:spPr>
          <a:xfrm>
            <a:off x="2098228" y="2377288"/>
            <a:ext cx="4007" cy="197731"/>
          </a:xfrm>
          <a:prstGeom prst="line">
            <a:avLst/>
          </a:prstGeom>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25425D26-BFBC-C34F-E3A3-D03F9FA93C7A}"/>
              </a:ext>
            </a:extLst>
          </p:cNvPr>
          <p:cNvSpPr/>
          <p:nvPr/>
        </p:nvSpPr>
        <p:spPr>
          <a:xfrm>
            <a:off x="5394500" y="1637110"/>
            <a:ext cx="3693107" cy="327835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8789D73D-DDEF-1E91-657E-F1B3DEE04E06}"/>
              </a:ext>
            </a:extLst>
          </p:cNvPr>
          <p:cNvSpPr txBox="1"/>
          <p:nvPr/>
        </p:nvSpPr>
        <p:spPr>
          <a:xfrm>
            <a:off x="6577535" y="166586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全体管理</a:t>
            </a:r>
          </a:p>
        </p:txBody>
      </p:sp>
      <p:sp>
        <p:nvSpPr>
          <p:cNvPr id="48" name="正方形/長方形 47">
            <a:extLst>
              <a:ext uri="{FF2B5EF4-FFF2-40B4-BE49-F238E27FC236}">
                <a16:creationId xmlns:a16="http://schemas.microsoft.com/office/drawing/2014/main" id="{06C1C6AE-C2FD-A420-EEF9-64741257A61D}"/>
              </a:ext>
            </a:extLst>
          </p:cNvPr>
          <p:cNvSpPr/>
          <p:nvPr/>
        </p:nvSpPr>
        <p:spPr>
          <a:xfrm>
            <a:off x="5522083" y="2082224"/>
            <a:ext cx="691492" cy="19674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事業所管理</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1" name="正方形/長方形 50">
            <a:extLst>
              <a:ext uri="{FF2B5EF4-FFF2-40B4-BE49-F238E27FC236}">
                <a16:creationId xmlns:a16="http://schemas.microsoft.com/office/drawing/2014/main" id="{ECB58E10-0C5C-6356-1481-EC31B89D5537}"/>
              </a:ext>
            </a:extLst>
          </p:cNvPr>
          <p:cNvSpPr/>
          <p:nvPr/>
        </p:nvSpPr>
        <p:spPr>
          <a:xfrm>
            <a:off x="6545584" y="2182172"/>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全体需給予測</a:t>
            </a:r>
          </a:p>
        </p:txBody>
      </p:sp>
      <p:sp>
        <p:nvSpPr>
          <p:cNvPr id="53" name="正方形/長方形 52">
            <a:extLst>
              <a:ext uri="{FF2B5EF4-FFF2-40B4-BE49-F238E27FC236}">
                <a16:creationId xmlns:a16="http://schemas.microsoft.com/office/drawing/2014/main" id="{5B2F5ED4-D277-243A-BF4F-81E4168DA3D2}"/>
              </a:ext>
            </a:extLst>
          </p:cNvPr>
          <p:cNvSpPr/>
          <p:nvPr/>
        </p:nvSpPr>
        <p:spPr>
          <a:xfrm>
            <a:off x="8400893" y="2082224"/>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都市管理</a:t>
            </a:r>
          </a:p>
        </p:txBody>
      </p:sp>
      <p:sp>
        <p:nvSpPr>
          <p:cNvPr id="54" name="正方形/長方形 53">
            <a:extLst>
              <a:ext uri="{FF2B5EF4-FFF2-40B4-BE49-F238E27FC236}">
                <a16:creationId xmlns:a16="http://schemas.microsoft.com/office/drawing/2014/main" id="{9E36CCEF-C9AD-E6AD-3E14-419A1E7C6C0E}"/>
              </a:ext>
            </a:extLst>
          </p:cNvPr>
          <p:cNvSpPr/>
          <p:nvPr/>
        </p:nvSpPr>
        <p:spPr>
          <a:xfrm>
            <a:off x="6086984" y="4259417"/>
            <a:ext cx="1946088"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再エネ管理</a:t>
            </a:r>
          </a:p>
        </p:txBody>
      </p:sp>
      <p:pic>
        <p:nvPicPr>
          <p:cNvPr id="57" name="グラフィックス 56" descr="ユーザー 単色塗りつぶし">
            <a:extLst>
              <a:ext uri="{FF2B5EF4-FFF2-40B4-BE49-F238E27FC236}">
                <a16:creationId xmlns:a16="http://schemas.microsoft.com/office/drawing/2014/main" id="{81D07D06-EE77-6A4A-D179-4032F5E998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1246" y="1975440"/>
            <a:ext cx="422765" cy="422765"/>
          </a:xfrm>
          <a:prstGeom prst="rect">
            <a:avLst/>
          </a:prstGeom>
        </p:spPr>
      </p:pic>
      <p:pic>
        <p:nvPicPr>
          <p:cNvPr id="58" name="グラフィックス 57" descr="ホーム 単色塗りつぶし">
            <a:extLst>
              <a:ext uri="{FF2B5EF4-FFF2-40B4-BE49-F238E27FC236}">
                <a16:creationId xmlns:a16="http://schemas.microsoft.com/office/drawing/2014/main" id="{B376176F-28EC-FFB0-3750-B39A745780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49092" y="2149339"/>
            <a:ext cx="526598" cy="526598"/>
          </a:xfrm>
          <a:prstGeom prst="rect">
            <a:avLst/>
          </a:prstGeom>
        </p:spPr>
      </p:pic>
      <p:cxnSp>
        <p:nvCxnSpPr>
          <p:cNvPr id="59" name="直線矢印コネクタ 58">
            <a:extLst>
              <a:ext uri="{FF2B5EF4-FFF2-40B4-BE49-F238E27FC236}">
                <a16:creationId xmlns:a16="http://schemas.microsoft.com/office/drawing/2014/main" id="{A22EA6B1-FBF3-62DE-5F59-4AD2BC45DD8E}"/>
              </a:ext>
            </a:extLst>
          </p:cNvPr>
          <p:cNvCxnSpPr>
            <a:cxnSpLocks/>
          </p:cNvCxnSpPr>
          <p:nvPr/>
        </p:nvCxnSpPr>
        <p:spPr>
          <a:xfrm>
            <a:off x="9103754" y="2445295"/>
            <a:ext cx="8969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56A1D234-6CDF-BF2E-AC95-C06D18D3E507}"/>
              </a:ext>
            </a:extLst>
          </p:cNvPr>
          <p:cNvSpPr txBox="1"/>
          <p:nvPr/>
        </p:nvSpPr>
        <p:spPr>
          <a:xfrm>
            <a:off x="9103754" y="212903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62" name="直線矢印コネクタ 61">
            <a:extLst>
              <a:ext uri="{FF2B5EF4-FFF2-40B4-BE49-F238E27FC236}">
                <a16:creationId xmlns:a16="http://schemas.microsoft.com/office/drawing/2014/main" id="{B50CE48D-659C-E466-B138-C78C16DE844C}"/>
              </a:ext>
            </a:extLst>
          </p:cNvPr>
          <p:cNvCxnSpPr>
            <a:cxnSpLocks/>
          </p:cNvCxnSpPr>
          <p:nvPr/>
        </p:nvCxnSpPr>
        <p:spPr>
          <a:xfrm flipV="1">
            <a:off x="7110642" y="4881781"/>
            <a:ext cx="0" cy="4572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BACCF303-F235-D8E3-0482-A74D7D091CC8}"/>
              </a:ext>
            </a:extLst>
          </p:cNvPr>
          <p:cNvSpPr txBox="1"/>
          <p:nvPr/>
        </p:nvSpPr>
        <p:spPr>
          <a:xfrm>
            <a:off x="7201266" y="4925716"/>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電気</a:t>
            </a:r>
          </a:p>
        </p:txBody>
      </p:sp>
      <p:sp>
        <p:nvSpPr>
          <p:cNvPr id="66" name="四角形: 角を丸くする 65">
            <a:extLst>
              <a:ext uri="{FF2B5EF4-FFF2-40B4-BE49-F238E27FC236}">
                <a16:creationId xmlns:a16="http://schemas.microsoft.com/office/drawing/2014/main" id="{E1368B67-59A2-D806-77D3-2D2B90E2BB33}"/>
              </a:ext>
            </a:extLst>
          </p:cNvPr>
          <p:cNvSpPr/>
          <p:nvPr/>
        </p:nvSpPr>
        <p:spPr>
          <a:xfrm>
            <a:off x="5394503" y="5382919"/>
            <a:ext cx="3048990" cy="91922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四角形: 角を丸くする 66">
            <a:extLst>
              <a:ext uri="{FF2B5EF4-FFF2-40B4-BE49-F238E27FC236}">
                <a16:creationId xmlns:a16="http://schemas.microsoft.com/office/drawing/2014/main" id="{C36BD537-1917-E75C-E1F5-44A60747EC65}"/>
              </a:ext>
            </a:extLst>
          </p:cNvPr>
          <p:cNvSpPr/>
          <p:nvPr/>
        </p:nvSpPr>
        <p:spPr>
          <a:xfrm>
            <a:off x="10023833" y="1665865"/>
            <a:ext cx="1861663" cy="1950714"/>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68" name="直線矢印コネクタ 67">
            <a:extLst>
              <a:ext uri="{FF2B5EF4-FFF2-40B4-BE49-F238E27FC236}">
                <a16:creationId xmlns:a16="http://schemas.microsoft.com/office/drawing/2014/main" id="{4C70AC92-8C34-ED9F-4033-93312645F11E}"/>
              </a:ext>
            </a:extLst>
          </p:cNvPr>
          <p:cNvCxnSpPr>
            <a:cxnSpLocks/>
          </p:cNvCxnSpPr>
          <p:nvPr/>
        </p:nvCxnSpPr>
        <p:spPr>
          <a:xfrm flipV="1">
            <a:off x="6140664" y="4677500"/>
            <a:ext cx="0" cy="66148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58567CDB-99F2-E811-3554-DB01E18EAF63}"/>
              </a:ext>
            </a:extLst>
          </p:cNvPr>
          <p:cNvSpPr/>
          <p:nvPr/>
        </p:nvSpPr>
        <p:spPr>
          <a:xfrm>
            <a:off x="10712628" y="2456440"/>
            <a:ext cx="809858" cy="600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住宅設備</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4" name="テキスト ボックス 73">
            <a:extLst>
              <a:ext uri="{FF2B5EF4-FFF2-40B4-BE49-F238E27FC236}">
                <a16:creationId xmlns:a16="http://schemas.microsoft.com/office/drawing/2014/main" id="{FCC799B1-8D1F-E6DA-EACC-0D80557C6323}"/>
              </a:ext>
            </a:extLst>
          </p:cNvPr>
          <p:cNvSpPr txBox="1"/>
          <p:nvPr/>
        </p:nvSpPr>
        <p:spPr>
          <a:xfrm>
            <a:off x="10631787" y="1665865"/>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75" name="テキスト ボックス 74">
            <a:extLst>
              <a:ext uri="{FF2B5EF4-FFF2-40B4-BE49-F238E27FC236}">
                <a16:creationId xmlns:a16="http://schemas.microsoft.com/office/drawing/2014/main" id="{DD005187-206D-97AA-7E0B-4F199D36DD27}"/>
              </a:ext>
            </a:extLst>
          </p:cNvPr>
          <p:cNvSpPr txBox="1"/>
          <p:nvPr/>
        </p:nvSpPr>
        <p:spPr>
          <a:xfrm>
            <a:off x="6235316" y="5437109"/>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風力発電</a:t>
            </a:r>
          </a:p>
        </p:txBody>
      </p:sp>
      <p:sp>
        <p:nvSpPr>
          <p:cNvPr id="7" name="正方形/長方形 6">
            <a:extLst>
              <a:ext uri="{FF2B5EF4-FFF2-40B4-BE49-F238E27FC236}">
                <a16:creationId xmlns:a16="http://schemas.microsoft.com/office/drawing/2014/main" id="{4CEE46E9-47E5-1179-69BE-12D7B9479691}"/>
              </a:ext>
            </a:extLst>
          </p:cNvPr>
          <p:cNvSpPr/>
          <p:nvPr/>
        </p:nvSpPr>
        <p:spPr>
          <a:xfrm>
            <a:off x="8832915" y="34764"/>
            <a:ext cx="32754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チーム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2023/12/21 </a:t>
            </a:r>
            <a:r>
              <a:rPr lang="ja-JP" altLang="en-US" dirty="0">
                <a:solidFill>
                  <a:prstClr val="white"/>
                </a:solidFill>
                <a:latin typeface="游ゴシック" panose="020F0502020204030204"/>
                <a:ea typeface="游ゴシック" panose="020B0400000000000000" pitchFamily="50" charset="-128"/>
              </a:rPr>
              <a:t>作成</a:t>
            </a: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8AC81947-4D4F-A733-4864-D307BD32E7B5}"/>
              </a:ext>
            </a:extLst>
          </p:cNvPr>
          <p:cNvSpPr/>
          <p:nvPr/>
        </p:nvSpPr>
        <p:spPr>
          <a:xfrm>
            <a:off x="6689023" y="624406"/>
            <a:ext cx="1642565" cy="7856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コミュニティ</a:t>
            </a:r>
          </a:p>
        </p:txBody>
      </p:sp>
      <p:sp>
        <p:nvSpPr>
          <p:cNvPr id="11" name="四角形: 角を丸くする 10">
            <a:extLst>
              <a:ext uri="{FF2B5EF4-FFF2-40B4-BE49-F238E27FC236}">
                <a16:creationId xmlns:a16="http://schemas.microsoft.com/office/drawing/2014/main" id="{DB1127EA-7D29-48F8-E1E5-95740E8F6138}"/>
              </a:ext>
            </a:extLst>
          </p:cNvPr>
          <p:cNvSpPr/>
          <p:nvPr/>
        </p:nvSpPr>
        <p:spPr>
          <a:xfrm>
            <a:off x="2141162" y="706686"/>
            <a:ext cx="7859575" cy="405536"/>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自治体</a:t>
            </a:r>
          </a:p>
        </p:txBody>
      </p:sp>
      <p:pic>
        <p:nvPicPr>
          <p:cNvPr id="31" name="グラフィックス 30" descr="ユーザー 単色塗りつぶし">
            <a:extLst>
              <a:ext uri="{FF2B5EF4-FFF2-40B4-BE49-F238E27FC236}">
                <a16:creationId xmlns:a16="http://schemas.microsoft.com/office/drawing/2014/main" id="{F5F1762C-EC3D-0601-1DB8-DA0EDE28A8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6140" y="968439"/>
            <a:ext cx="422765" cy="422765"/>
          </a:xfrm>
          <a:prstGeom prst="rect">
            <a:avLst/>
          </a:prstGeom>
        </p:spPr>
      </p:pic>
      <p:pic>
        <p:nvPicPr>
          <p:cNvPr id="32" name="グラフィックス 31" descr="ユーザー 単色塗りつぶし">
            <a:extLst>
              <a:ext uri="{FF2B5EF4-FFF2-40B4-BE49-F238E27FC236}">
                <a16:creationId xmlns:a16="http://schemas.microsoft.com/office/drawing/2014/main" id="{1AF43BD1-D3E4-3703-7FBB-EC2AE5F3F4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9438" y="1971091"/>
            <a:ext cx="422765" cy="422765"/>
          </a:xfrm>
          <a:prstGeom prst="rect">
            <a:avLst/>
          </a:prstGeom>
        </p:spPr>
      </p:pic>
      <p:pic>
        <p:nvPicPr>
          <p:cNvPr id="33" name="グラフィックス 32" descr="ユーザー 単色塗りつぶし">
            <a:extLst>
              <a:ext uri="{FF2B5EF4-FFF2-40B4-BE49-F238E27FC236}">
                <a16:creationId xmlns:a16="http://schemas.microsoft.com/office/drawing/2014/main" id="{6624EA3E-BD75-D82A-ECCC-E24FBF5771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90041" y="1971662"/>
            <a:ext cx="422765" cy="422765"/>
          </a:xfrm>
          <a:prstGeom prst="rect">
            <a:avLst/>
          </a:prstGeom>
        </p:spPr>
      </p:pic>
      <p:sp>
        <p:nvSpPr>
          <p:cNvPr id="34" name="吹き出し: 四角形 33">
            <a:extLst>
              <a:ext uri="{FF2B5EF4-FFF2-40B4-BE49-F238E27FC236}">
                <a16:creationId xmlns:a16="http://schemas.microsoft.com/office/drawing/2014/main" id="{2F2F8C3D-8C81-BF97-F132-244C0772F40D}"/>
              </a:ext>
            </a:extLst>
          </p:cNvPr>
          <p:cNvSpPr/>
          <p:nvPr/>
        </p:nvSpPr>
        <p:spPr>
          <a:xfrm>
            <a:off x="8181912" y="758709"/>
            <a:ext cx="1332527" cy="375518"/>
          </a:xfrm>
          <a:prstGeom prst="wedgeRectCallout">
            <a:avLst>
              <a:gd name="adj1" fmla="val -40528"/>
              <a:gd name="adj2" fmla="val 739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住民代表</a:t>
            </a:r>
          </a:p>
        </p:txBody>
      </p:sp>
      <p:pic>
        <p:nvPicPr>
          <p:cNvPr id="36" name="グラフィックス 35" descr="ユーザー 単色塗りつぶし">
            <a:extLst>
              <a:ext uri="{FF2B5EF4-FFF2-40B4-BE49-F238E27FC236}">
                <a16:creationId xmlns:a16="http://schemas.microsoft.com/office/drawing/2014/main" id="{66A24E96-9408-2855-06A4-E63A1AF24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9735" y="956574"/>
            <a:ext cx="422765" cy="422765"/>
          </a:xfrm>
          <a:prstGeom prst="rect">
            <a:avLst/>
          </a:prstGeom>
        </p:spPr>
      </p:pic>
      <p:sp>
        <p:nvSpPr>
          <p:cNvPr id="37" name="吹き出し: 四角形 36">
            <a:extLst>
              <a:ext uri="{FF2B5EF4-FFF2-40B4-BE49-F238E27FC236}">
                <a16:creationId xmlns:a16="http://schemas.microsoft.com/office/drawing/2014/main" id="{EC5F4BD6-8AB3-3624-E97A-3A1ED1ECF1C8}"/>
              </a:ext>
            </a:extLst>
          </p:cNvPr>
          <p:cNvSpPr/>
          <p:nvPr/>
        </p:nvSpPr>
        <p:spPr>
          <a:xfrm>
            <a:off x="4679397" y="284476"/>
            <a:ext cx="1332527" cy="375518"/>
          </a:xfrm>
          <a:prstGeom prst="wedgeRectCallout">
            <a:avLst>
              <a:gd name="adj1" fmla="val 113156"/>
              <a:gd name="adj2" fmla="val 1981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業者代表</a:t>
            </a:r>
          </a:p>
        </p:txBody>
      </p:sp>
      <p:sp>
        <p:nvSpPr>
          <p:cNvPr id="29" name="テキスト ボックス 28">
            <a:extLst>
              <a:ext uri="{FF2B5EF4-FFF2-40B4-BE49-F238E27FC236}">
                <a16:creationId xmlns:a16="http://schemas.microsoft.com/office/drawing/2014/main" id="{DE76F299-287F-7E37-42BB-26C627BF8723}"/>
              </a:ext>
            </a:extLst>
          </p:cNvPr>
          <p:cNvSpPr txBox="1"/>
          <p:nvPr/>
        </p:nvSpPr>
        <p:spPr>
          <a:xfrm>
            <a:off x="7278906" y="882642"/>
            <a:ext cx="2018383" cy="369332"/>
          </a:xfrm>
          <a:prstGeom prst="rect">
            <a:avLst/>
          </a:prstGeom>
          <a:noFill/>
        </p:spPr>
        <p:txBody>
          <a:bodyPr wrap="square" rtlCol="0">
            <a:spAutoFit/>
          </a:bodyPr>
          <a:lstStyle/>
          <a:p>
            <a:r>
              <a:rPr kumimoji="1" lang="ja-JP" altLang="en-US" dirty="0"/>
              <a:t>ステークホルダー</a:t>
            </a:r>
          </a:p>
        </p:txBody>
      </p:sp>
      <p:sp>
        <p:nvSpPr>
          <p:cNvPr id="39" name="四角形: 角を丸くする 38">
            <a:extLst>
              <a:ext uri="{FF2B5EF4-FFF2-40B4-BE49-F238E27FC236}">
                <a16:creationId xmlns:a16="http://schemas.microsoft.com/office/drawing/2014/main" id="{A80BC4FF-572E-20A3-B6BB-78F25ED257E1}"/>
              </a:ext>
            </a:extLst>
          </p:cNvPr>
          <p:cNvSpPr/>
          <p:nvPr/>
        </p:nvSpPr>
        <p:spPr>
          <a:xfrm>
            <a:off x="339117" y="5521793"/>
            <a:ext cx="2915408" cy="31083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システム</a:t>
            </a:r>
          </a:p>
        </p:txBody>
      </p:sp>
      <p:sp>
        <p:nvSpPr>
          <p:cNvPr id="42" name="四角形: 角を丸くする 41">
            <a:extLst>
              <a:ext uri="{FF2B5EF4-FFF2-40B4-BE49-F238E27FC236}">
                <a16:creationId xmlns:a16="http://schemas.microsoft.com/office/drawing/2014/main" id="{8DE13D92-E512-C8C0-4F02-F942C65D79E0}"/>
              </a:ext>
            </a:extLst>
          </p:cNvPr>
          <p:cNvSpPr/>
          <p:nvPr/>
        </p:nvSpPr>
        <p:spPr>
          <a:xfrm>
            <a:off x="333868" y="5014402"/>
            <a:ext cx="2915407" cy="308411"/>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意思決定者</a:t>
            </a:r>
          </a:p>
        </p:txBody>
      </p:sp>
      <p:cxnSp>
        <p:nvCxnSpPr>
          <p:cNvPr id="43" name="直線矢印コネクタ 42">
            <a:extLst>
              <a:ext uri="{FF2B5EF4-FFF2-40B4-BE49-F238E27FC236}">
                <a16:creationId xmlns:a16="http://schemas.microsoft.com/office/drawing/2014/main" id="{C11F4233-139A-FBD8-BB0D-934CB377D65A}"/>
              </a:ext>
            </a:extLst>
          </p:cNvPr>
          <p:cNvCxnSpPr>
            <a:cxnSpLocks/>
          </p:cNvCxnSpPr>
          <p:nvPr/>
        </p:nvCxnSpPr>
        <p:spPr>
          <a:xfrm flipH="1">
            <a:off x="9103754" y="2973065"/>
            <a:ext cx="106958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25EFB85E-5D9A-8259-0A20-9E05A913DEC9}"/>
              </a:ext>
            </a:extLst>
          </p:cNvPr>
          <p:cNvSpPr txBox="1"/>
          <p:nvPr/>
        </p:nvSpPr>
        <p:spPr>
          <a:xfrm>
            <a:off x="9146670" y="2669719"/>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供給データ</a:t>
            </a:r>
          </a:p>
        </p:txBody>
      </p:sp>
      <p:cxnSp>
        <p:nvCxnSpPr>
          <p:cNvPr id="64" name="直線矢印コネクタ 63">
            <a:extLst>
              <a:ext uri="{FF2B5EF4-FFF2-40B4-BE49-F238E27FC236}">
                <a16:creationId xmlns:a16="http://schemas.microsoft.com/office/drawing/2014/main" id="{8B947F87-CAD6-7C9A-9875-E6F70DA22B42}"/>
              </a:ext>
            </a:extLst>
          </p:cNvPr>
          <p:cNvCxnSpPr>
            <a:cxnSpLocks/>
            <a:endCxn id="3" idx="0"/>
          </p:cNvCxnSpPr>
          <p:nvPr/>
        </p:nvCxnSpPr>
        <p:spPr>
          <a:xfrm flipH="1">
            <a:off x="1791572" y="1112222"/>
            <a:ext cx="2799282" cy="553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8979E127-DB0F-E15F-30BE-7B3FA90034BE}"/>
              </a:ext>
            </a:extLst>
          </p:cNvPr>
          <p:cNvCxnSpPr>
            <a:cxnSpLocks/>
            <a:stCxn id="11" idx="2"/>
          </p:cNvCxnSpPr>
          <p:nvPr/>
        </p:nvCxnSpPr>
        <p:spPr>
          <a:xfrm>
            <a:off x="6070950" y="1112222"/>
            <a:ext cx="970873" cy="477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2D2E97B2-8BA7-26CF-9CF9-207A0BB5E554}"/>
              </a:ext>
            </a:extLst>
          </p:cNvPr>
          <p:cNvCxnSpPr>
            <a:cxnSpLocks/>
            <a:endCxn id="74" idx="0"/>
          </p:cNvCxnSpPr>
          <p:nvPr/>
        </p:nvCxnSpPr>
        <p:spPr>
          <a:xfrm>
            <a:off x="9153427" y="1112222"/>
            <a:ext cx="1801526" cy="553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FBD18E3D-DA88-E7E4-CCCE-52AA3F1AF3BD}"/>
              </a:ext>
            </a:extLst>
          </p:cNvPr>
          <p:cNvSpPr txBox="1"/>
          <p:nvPr/>
        </p:nvSpPr>
        <p:spPr>
          <a:xfrm>
            <a:off x="5193984" y="1216275"/>
            <a:ext cx="14879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方針（</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KPI</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9</a:t>
            </a:fld>
            <a:endParaRPr kumimoji="1" lang="ja-JP" altLang="en-US"/>
          </a:p>
        </p:txBody>
      </p:sp>
      <p:cxnSp>
        <p:nvCxnSpPr>
          <p:cNvPr id="9" name="直線コネクタ 8">
            <a:extLst>
              <a:ext uri="{FF2B5EF4-FFF2-40B4-BE49-F238E27FC236}">
                <a16:creationId xmlns:a16="http://schemas.microsoft.com/office/drawing/2014/main" id="{2C5033AA-9140-6416-BAEF-CC25923BBB9C}"/>
              </a:ext>
            </a:extLst>
          </p:cNvPr>
          <p:cNvCxnSpPr>
            <a:cxnSpLocks/>
            <a:stCxn id="6" idx="1"/>
            <a:endCxn id="4" idx="3"/>
          </p:cNvCxnSpPr>
          <p:nvPr/>
        </p:nvCxnSpPr>
        <p:spPr>
          <a:xfrm flipH="1" flipV="1">
            <a:off x="1494688" y="3861833"/>
            <a:ext cx="588189" cy="21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D08E3248-955F-CE01-6127-FAE711802BD3}"/>
              </a:ext>
            </a:extLst>
          </p:cNvPr>
          <p:cNvSpPr/>
          <p:nvPr/>
        </p:nvSpPr>
        <p:spPr>
          <a:xfrm>
            <a:off x="359872" y="3327019"/>
            <a:ext cx="2840273" cy="1204603"/>
          </a:xfrm>
          <a:prstGeom prst="round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23" name="直線矢印コネクタ 22">
            <a:extLst>
              <a:ext uri="{FF2B5EF4-FFF2-40B4-BE49-F238E27FC236}">
                <a16:creationId xmlns:a16="http://schemas.microsoft.com/office/drawing/2014/main" id="{B4F368FB-EF1A-1D50-A025-6371483AE50F}"/>
              </a:ext>
            </a:extLst>
          </p:cNvPr>
          <p:cNvCxnSpPr>
            <a:cxnSpLocks/>
          </p:cNvCxnSpPr>
          <p:nvPr/>
        </p:nvCxnSpPr>
        <p:spPr>
          <a:xfrm>
            <a:off x="1605279" y="2971086"/>
            <a:ext cx="465499" cy="44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97D12690-6AA7-EBCF-23B1-0F33BCBFA8E0}"/>
              </a:ext>
            </a:extLst>
          </p:cNvPr>
          <p:cNvSpPr txBox="1"/>
          <p:nvPr/>
        </p:nvSpPr>
        <p:spPr>
          <a:xfrm>
            <a:off x="2141162" y="2951248"/>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生産計画</a:t>
            </a:r>
          </a:p>
        </p:txBody>
      </p:sp>
      <p:sp>
        <p:nvSpPr>
          <p:cNvPr id="50" name="楕円 49">
            <a:extLst>
              <a:ext uri="{FF2B5EF4-FFF2-40B4-BE49-F238E27FC236}">
                <a16:creationId xmlns:a16="http://schemas.microsoft.com/office/drawing/2014/main" id="{2B6D5EF6-4DE7-3768-DA42-11455228B3E4}"/>
              </a:ext>
            </a:extLst>
          </p:cNvPr>
          <p:cNvSpPr/>
          <p:nvPr/>
        </p:nvSpPr>
        <p:spPr>
          <a:xfrm>
            <a:off x="2365710" y="4707634"/>
            <a:ext cx="1650325" cy="551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外的要因</a:t>
            </a:r>
            <a:endParaRPr kumimoji="1" lang="ja-JP" altLang="en-US" dirty="0"/>
          </a:p>
        </p:txBody>
      </p:sp>
      <p:cxnSp>
        <p:nvCxnSpPr>
          <p:cNvPr id="55" name="直線コネクタ 54">
            <a:extLst>
              <a:ext uri="{FF2B5EF4-FFF2-40B4-BE49-F238E27FC236}">
                <a16:creationId xmlns:a16="http://schemas.microsoft.com/office/drawing/2014/main" id="{BBED4542-CDF2-86A0-D486-8B6EC7BC4388}"/>
              </a:ext>
            </a:extLst>
          </p:cNvPr>
          <p:cNvCxnSpPr>
            <a:cxnSpLocks/>
            <a:stCxn id="50" idx="0"/>
            <a:endCxn id="6" idx="2"/>
          </p:cNvCxnSpPr>
          <p:nvPr/>
        </p:nvCxnSpPr>
        <p:spPr>
          <a:xfrm flipH="1" flipV="1">
            <a:off x="2538740" y="4346762"/>
            <a:ext cx="652133" cy="3608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5A4602DF-CC6F-2339-CA3E-B85846CF3EFC}"/>
              </a:ext>
            </a:extLst>
          </p:cNvPr>
          <p:cNvSpPr txBox="1"/>
          <p:nvPr/>
        </p:nvSpPr>
        <p:spPr>
          <a:xfrm>
            <a:off x="9137250" y="3018031"/>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需要</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データ</a:t>
            </a:r>
          </a:p>
        </p:txBody>
      </p:sp>
      <p:cxnSp>
        <p:nvCxnSpPr>
          <p:cNvPr id="71" name="直線矢印コネクタ 70">
            <a:extLst>
              <a:ext uri="{FF2B5EF4-FFF2-40B4-BE49-F238E27FC236}">
                <a16:creationId xmlns:a16="http://schemas.microsoft.com/office/drawing/2014/main" id="{04CBE4FE-9C5E-CEDD-6732-87C30C46CAD8}"/>
              </a:ext>
            </a:extLst>
          </p:cNvPr>
          <p:cNvCxnSpPr>
            <a:cxnSpLocks/>
          </p:cNvCxnSpPr>
          <p:nvPr/>
        </p:nvCxnSpPr>
        <p:spPr>
          <a:xfrm flipH="1" flipV="1">
            <a:off x="8865333" y="1252872"/>
            <a:ext cx="1308009" cy="4267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8" name="テキスト ボックス 77">
            <a:extLst>
              <a:ext uri="{FF2B5EF4-FFF2-40B4-BE49-F238E27FC236}">
                <a16:creationId xmlns:a16="http://schemas.microsoft.com/office/drawing/2014/main" id="{CC9AB9C7-91D2-077D-E90D-10192C493EDC}"/>
              </a:ext>
            </a:extLst>
          </p:cNvPr>
          <p:cNvSpPr txBox="1"/>
          <p:nvPr/>
        </p:nvSpPr>
        <p:spPr>
          <a:xfrm>
            <a:off x="300957" y="2332713"/>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運用者</a:t>
            </a:r>
          </a:p>
        </p:txBody>
      </p:sp>
      <p:sp>
        <p:nvSpPr>
          <p:cNvPr id="80" name="テキスト ボックス 79">
            <a:extLst>
              <a:ext uri="{FF2B5EF4-FFF2-40B4-BE49-F238E27FC236}">
                <a16:creationId xmlns:a16="http://schemas.microsoft.com/office/drawing/2014/main" id="{3F0764B4-3393-2426-1DE3-57D367A3DD17}"/>
              </a:ext>
            </a:extLst>
          </p:cNvPr>
          <p:cNvSpPr txBox="1"/>
          <p:nvPr/>
        </p:nvSpPr>
        <p:spPr>
          <a:xfrm>
            <a:off x="314183" y="3665957"/>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計画者</a:t>
            </a:r>
          </a:p>
        </p:txBody>
      </p:sp>
      <p:pic>
        <p:nvPicPr>
          <p:cNvPr id="81" name="グラフィックス 80" descr="ユーザー 単色塗りつぶし">
            <a:extLst>
              <a:ext uri="{FF2B5EF4-FFF2-40B4-BE49-F238E27FC236}">
                <a16:creationId xmlns:a16="http://schemas.microsoft.com/office/drawing/2014/main" id="{461C8A5F-9C9E-4174-9F32-99F51829B1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0401" y="910935"/>
            <a:ext cx="447423" cy="447423"/>
          </a:xfrm>
          <a:prstGeom prst="rect">
            <a:avLst/>
          </a:prstGeom>
        </p:spPr>
      </p:pic>
      <p:sp>
        <p:nvSpPr>
          <p:cNvPr id="82" name="テキスト ボックス 81">
            <a:extLst>
              <a:ext uri="{FF2B5EF4-FFF2-40B4-BE49-F238E27FC236}">
                <a16:creationId xmlns:a16="http://schemas.microsoft.com/office/drawing/2014/main" id="{8613B315-45F8-C50F-2726-6C8DFB075653}"/>
              </a:ext>
            </a:extLst>
          </p:cNvPr>
          <p:cNvSpPr txBox="1"/>
          <p:nvPr/>
        </p:nvSpPr>
        <p:spPr>
          <a:xfrm>
            <a:off x="456040" y="1281195"/>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経営者</a:t>
            </a:r>
          </a:p>
        </p:txBody>
      </p:sp>
      <p:cxnSp>
        <p:nvCxnSpPr>
          <p:cNvPr id="84" name="コネクタ: カギ線 83">
            <a:extLst>
              <a:ext uri="{FF2B5EF4-FFF2-40B4-BE49-F238E27FC236}">
                <a16:creationId xmlns:a16="http://schemas.microsoft.com/office/drawing/2014/main" id="{B2E80BDD-D09A-ABB7-E18A-FB6F5953531F}"/>
              </a:ext>
            </a:extLst>
          </p:cNvPr>
          <p:cNvCxnSpPr>
            <a:cxnSpLocks/>
            <a:stCxn id="80" idx="1"/>
            <a:endCxn id="81" idx="1"/>
          </p:cNvCxnSpPr>
          <p:nvPr/>
        </p:nvCxnSpPr>
        <p:spPr>
          <a:xfrm rot="10800000" flipH="1">
            <a:off x="314183" y="1134647"/>
            <a:ext cx="216218" cy="2715976"/>
          </a:xfrm>
          <a:prstGeom prst="bentConnector3">
            <a:avLst>
              <a:gd name="adj1" fmla="val -1057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810E68ED-2EEC-B3D0-9FB1-781D7859E240}"/>
              </a:ext>
            </a:extLst>
          </p:cNvPr>
          <p:cNvCxnSpPr>
            <a:cxnSpLocks/>
            <a:stCxn id="81" idx="3"/>
            <a:endCxn id="37" idx="1"/>
          </p:cNvCxnSpPr>
          <p:nvPr/>
        </p:nvCxnSpPr>
        <p:spPr>
          <a:xfrm flipV="1">
            <a:off x="977824" y="472235"/>
            <a:ext cx="3701573" cy="6624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D56F6E5F-51DE-5413-619C-9B3F4B368542}"/>
              </a:ext>
            </a:extLst>
          </p:cNvPr>
          <p:cNvSpPr txBox="1"/>
          <p:nvPr/>
        </p:nvSpPr>
        <p:spPr>
          <a:xfrm>
            <a:off x="10119128" y="1122540"/>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方針、誘導</a:t>
            </a:r>
          </a:p>
        </p:txBody>
      </p:sp>
      <p:sp>
        <p:nvSpPr>
          <p:cNvPr id="92" name="テキスト ボックス 91">
            <a:extLst>
              <a:ext uri="{FF2B5EF4-FFF2-40B4-BE49-F238E27FC236}">
                <a16:creationId xmlns:a16="http://schemas.microsoft.com/office/drawing/2014/main" id="{FF504C28-A8C9-B6F2-A973-DB6A26E70D27}"/>
              </a:ext>
            </a:extLst>
          </p:cNvPr>
          <p:cNvSpPr txBox="1"/>
          <p:nvPr/>
        </p:nvSpPr>
        <p:spPr>
          <a:xfrm>
            <a:off x="1893762" y="1100973"/>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方針、誘導</a:t>
            </a:r>
          </a:p>
        </p:txBody>
      </p:sp>
      <p:pic>
        <p:nvPicPr>
          <p:cNvPr id="93" name="グラフィックス 92" descr="ユーザー 単色塗りつぶし">
            <a:extLst>
              <a:ext uri="{FF2B5EF4-FFF2-40B4-BE49-F238E27FC236}">
                <a16:creationId xmlns:a16="http://schemas.microsoft.com/office/drawing/2014/main" id="{3E4598FC-6F38-32C4-6AFF-3DA898229B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5641" y="659282"/>
            <a:ext cx="422765" cy="422765"/>
          </a:xfrm>
          <a:prstGeom prst="rect">
            <a:avLst/>
          </a:prstGeom>
        </p:spPr>
      </p:pic>
      <p:sp>
        <p:nvSpPr>
          <p:cNvPr id="94" name="四角形: 角を丸くする 93">
            <a:extLst>
              <a:ext uri="{FF2B5EF4-FFF2-40B4-BE49-F238E27FC236}">
                <a16:creationId xmlns:a16="http://schemas.microsoft.com/office/drawing/2014/main" id="{5E7D21B7-97C3-0B09-E3DD-0B267CBF0CD7}"/>
              </a:ext>
            </a:extLst>
          </p:cNvPr>
          <p:cNvSpPr/>
          <p:nvPr/>
        </p:nvSpPr>
        <p:spPr>
          <a:xfrm>
            <a:off x="9039137" y="5014402"/>
            <a:ext cx="2573670" cy="91922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5" name="テキスト ボックス 94">
            <a:extLst>
              <a:ext uri="{FF2B5EF4-FFF2-40B4-BE49-F238E27FC236}">
                <a16:creationId xmlns:a16="http://schemas.microsoft.com/office/drawing/2014/main" id="{A9147028-D22E-6D46-2D08-CB5BA46F45CB}"/>
              </a:ext>
            </a:extLst>
          </p:cNvPr>
          <p:cNvSpPr txBox="1"/>
          <p:nvPr/>
        </p:nvSpPr>
        <p:spPr>
          <a:xfrm>
            <a:off x="10371213" y="5517875"/>
            <a:ext cx="10999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回収</a:t>
            </a:r>
          </a:p>
        </p:txBody>
      </p:sp>
      <p:cxnSp>
        <p:nvCxnSpPr>
          <p:cNvPr id="96" name="直線矢印コネクタ 95">
            <a:extLst>
              <a:ext uri="{FF2B5EF4-FFF2-40B4-BE49-F238E27FC236}">
                <a16:creationId xmlns:a16="http://schemas.microsoft.com/office/drawing/2014/main" id="{37FE9C7D-DDBC-1057-A5F2-5140B5C056DD}"/>
              </a:ext>
            </a:extLst>
          </p:cNvPr>
          <p:cNvCxnSpPr>
            <a:cxnSpLocks/>
          </p:cNvCxnSpPr>
          <p:nvPr/>
        </p:nvCxnSpPr>
        <p:spPr>
          <a:xfrm>
            <a:off x="9153427" y="4539702"/>
            <a:ext cx="485121" cy="5177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A214CE1C-D28E-5580-737A-989EBF3C79C8}"/>
              </a:ext>
            </a:extLst>
          </p:cNvPr>
          <p:cNvSpPr txBox="1"/>
          <p:nvPr/>
        </p:nvSpPr>
        <p:spPr>
          <a:xfrm>
            <a:off x="6128077" y="4971002"/>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予測</a:t>
            </a:r>
          </a:p>
        </p:txBody>
      </p:sp>
      <p:sp>
        <p:nvSpPr>
          <p:cNvPr id="100" name="テキスト ボックス 99">
            <a:extLst>
              <a:ext uri="{FF2B5EF4-FFF2-40B4-BE49-F238E27FC236}">
                <a16:creationId xmlns:a16="http://schemas.microsoft.com/office/drawing/2014/main" id="{6B0C38F1-18A2-BEDA-5CCA-F3B0C0505BA4}"/>
              </a:ext>
            </a:extLst>
          </p:cNvPr>
          <p:cNvSpPr txBox="1"/>
          <p:nvPr/>
        </p:nvSpPr>
        <p:spPr>
          <a:xfrm>
            <a:off x="9395987" y="4525979"/>
            <a:ext cx="1330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データ</a:t>
            </a:r>
          </a:p>
        </p:txBody>
      </p:sp>
      <p:sp>
        <p:nvSpPr>
          <p:cNvPr id="104" name="四角形: 角を丸くする 103">
            <a:extLst>
              <a:ext uri="{FF2B5EF4-FFF2-40B4-BE49-F238E27FC236}">
                <a16:creationId xmlns:a16="http://schemas.microsoft.com/office/drawing/2014/main" id="{82A6AB61-5DE3-E548-2DB1-B63FA8188246}"/>
              </a:ext>
            </a:extLst>
          </p:cNvPr>
          <p:cNvSpPr/>
          <p:nvPr/>
        </p:nvSpPr>
        <p:spPr>
          <a:xfrm>
            <a:off x="4069660" y="5591271"/>
            <a:ext cx="1912703" cy="91922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5" name="テキスト ボックス 104">
            <a:extLst>
              <a:ext uri="{FF2B5EF4-FFF2-40B4-BE49-F238E27FC236}">
                <a16:creationId xmlns:a16="http://schemas.microsoft.com/office/drawing/2014/main" id="{D7B97F88-76AA-B505-07D5-E1233C12B56E}"/>
              </a:ext>
            </a:extLst>
          </p:cNvPr>
          <p:cNvSpPr txBox="1"/>
          <p:nvPr/>
        </p:nvSpPr>
        <p:spPr>
          <a:xfrm>
            <a:off x="4129445" y="5647965"/>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太陽光発電</a:t>
            </a:r>
          </a:p>
        </p:txBody>
      </p:sp>
      <p:sp>
        <p:nvSpPr>
          <p:cNvPr id="106" name="正方形/長方形 105">
            <a:extLst>
              <a:ext uri="{FF2B5EF4-FFF2-40B4-BE49-F238E27FC236}">
                <a16:creationId xmlns:a16="http://schemas.microsoft.com/office/drawing/2014/main" id="{9C609FA3-6052-9A1D-35BE-FAFC92A59295}"/>
              </a:ext>
            </a:extLst>
          </p:cNvPr>
          <p:cNvSpPr/>
          <p:nvPr/>
        </p:nvSpPr>
        <p:spPr>
          <a:xfrm>
            <a:off x="5626005" y="3484715"/>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CO2</a:t>
            </a:r>
            <a:r>
              <a:rPr kumimoji="1" lang="ja-JP" altLang="en-US" sz="1200" dirty="0"/>
              <a:t>管理</a:t>
            </a:r>
          </a:p>
        </p:txBody>
      </p:sp>
      <p:sp>
        <p:nvSpPr>
          <p:cNvPr id="107" name="正方形/長方形 106">
            <a:extLst>
              <a:ext uri="{FF2B5EF4-FFF2-40B4-BE49-F238E27FC236}">
                <a16:creationId xmlns:a16="http://schemas.microsoft.com/office/drawing/2014/main" id="{8BF69B6C-BDD7-96F0-9DEF-5A9642C8FD3F}"/>
              </a:ext>
            </a:extLst>
          </p:cNvPr>
          <p:cNvSpPr/>
          <p:nvPr/>
        </p:nvSpPr>
        <p:spPr>
          <a:xfrm>
            <a:off x="5639534" y="3798483"/>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電気管理</a:t>
            </a:r>
          </a:p>
        </p:txBody>
      </p:sp>
      <p:sp>
        <p:nvSpPr>
          <p:cNvPr id="108" name="正方形/長方形 107">
            <a:extLst>
              <a:ext uri="{FF2B5EF4-FFF2-40B4-BE49-F238E27FC236}">
                <a16:creationId xmlns:a16="http://schemas.microsoft.com/office/drawing/2014/main" id="{B8880DD7-1407-FF86-1595-7F1AC4D8A53F}"/>
              </a:ext>
            </a:extLst>
          </p:cNvPr>
          <p:cNvSpPr/>
          <p:nvPr/>
        </p:nvSpPr>
        <p:spPr>
          <a:xfrm>
            <a:off x="7137688" y="4587571"/>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電気管理</a:t>
            </a:r>
          </a:p>
        </p:txBody>
      </p:sp>
      <p:sp>
        <p:nvSpPr>
          <p:cNvPr id="109" name="正方形/長方形 108">
            <a:extLst>
              <a:ext uri="{FF2B5EF4-FFF2-40B4-BE49-F238E27FC236}">
                <a16:creationId xmlns:a16="http://schemas.microsoft.com/office/drawing/2014/main" id="{9270DBEA-0FBC-8E0A-89AC-71DD1428B0C7}"/>
              </a:ext>
            </a:extLst>
          </p:cNvPr>
          <p:cNvSpPr/>
          <p:nvPr/>
        </p:nvSpPr>
        <p:spPr>
          <a:xfrm>
            <a:off x="8534669" y="3615694"/>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電気管理</a:t>
            </a:r>
          </a:p>
        </p:txBody>
      </p:sp>
      <p:sp>
        <p:nvSpPr>
          <p:cNvPr id="110" name="正方形/長方形 109">
            <a:extLst>
              <a:ext uri="{FF2B5EF4-FFF2-40B4-BE49-F238E27FC236}">
                <a16:creationId xmlns:a16="http://schemas.microsoft.com/office/drawing/2014/main" id="{726CFD01-E5A2-6EB0-CB91-ECB676A23B4B}"/>
              </a:ext>
            </a:extLst>
          </p:cNvPr>
          <p:cNvSpPr/>
          <p:nvPr/>
        </p:nvSpPr>
        <p:spPr>
          <a:xfrm>
            <a:off x="6573032" y="2880461"/>
            <a:ext cx="1568640" cy="7315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計画策定</a:t>
            </a:r>
            <a:endPar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コントローラ</a:t>
            </a:r>
            <a:endPar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prstClr val="black"/>
                </a:solidFill>
                <a:latin typeface="游ゴシック" panose="020F0502020204030204"/>
                <a:ea typeface="游ゴシック" panose="020B0400000000000000" pitchFamily="50" charset="-128"/>
              </a:rPr>
              <a:t>（最適化）</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11" name="グラフィックス 110" descr="ユーザー 単色塗りつぶし">
            <a:extLst>
              <a:ext uri="{FF2B5EF4-FFF2-40B4-BE49-F238E27FC236}">
                <a16:creationId xmlns:a16="http://schemas.microsoft.com/office/drawing/2014/main" id="{74840D2D-B101-A8BF-4969-073331174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17991" y="3657093"/>
            <a:ext cx="422765" cy="422765"/>
          </a:xfrm>
          <a:prstGeom prst="rect">
            <a:avLst/>
          </a:prstGeom>
        </p:spPr>
      </p:pic>
      <p:sp>
        <p:nvSpPr>
          <p:cNvPr id="114" name="テキスト ボックス 113">
            <a:extLst>
              <a:ext uri="{FF2B5EF4-FFF2-40B4-BE49-F238E27FC236}">
                <a16:creationId xmlns:a16="http://schemas.microsoft.com/office/drawing/2014/main" id="{6429AF20-1FA0-AF1E-AE55-550011B5BA61}"/>
              </a:ext>
            </a:extLst>
          </p:cNvPr>
          <p:cNvSpPr txBox="1"/>
          <p:nvPr/>
        </p:nvSpPr>
        <p:spPr>
          <a:xfrm>
            <a:off x="6737875" y="376758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運用者</a:t>
            </a:r>
          </a:p>
        </p:txBody>
      </p:sp>
      <p:cxnSp>
        <p:nvCxnSpPr>
          <p:cNvPr id="115" name="直線コネクタ 114">
            <a:extLst>
              <a:ext uri="{FF2B5EF4-FFF2-40B4-BE49-F238E27FC236}">
                <a16:creationId xmlns:a16="http://schemas.microsoft.com/office/drawing/2014/main" id="{0E1F87D0-D636-ADCD-B4FE-431BAC1432FC}"/>
              </a:ext>
            </a:extLst>
          </p:cNvPr>
          <p:cNvCxnSpPr>
            <a:cxnSpLocks/>
            <a:stCxn id="110" idx="2"/>
            <a:endCxn id="114" idx="3"/>
          </p:cNvCxnSpPr>
          <p:nvPr/>
        </p:nvCxnSpPr>
        <p:spPr>
          <a:xfrm>
            <a:off x="7357352" y="3612028"/>
            <a:ext cx="257686" cy="340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39299BCF-D7C1-8D3D-99FF-FEE5CAE1914F}"/>
              </a:ext>
            </a:extLst>
          </p:cNvPr>
          <p:cNvCxnSpPr>
            <a:cxnSpLocks/>
          </p:cNvCxnSpPr>
          <p:nvPr/>
        </p:nvCxnSpPr>
        <p:spPr>
          <a:xfrm flipH="1" flipV="1">
            <a:off x="9039137" y="4778848"/>
            <a:ext cx="212814" cy="2293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8" name="テキスト ボックス 127">
            <a:extLst>
              <a:ext uri="{FF2B5EF4-FFF2-40B4-BE49-F238E27FC236}">
                <a16:creationId xmlns:a16="http://schemas.microsoft.com/office/drawing/2014/main" id="{34E0E7BD-83B8-12A6-8E5B-C38F75EB8787}"/>
              </a:ext>
            </a:extLst>
          </p:cNvPr>
          <p:cNvSpPr txBox="1"/>
          <p:nvPr/>
        </p:nvSpPr>
        <p:spPr>
          <a:xfrm>
            <a:off x="9137250" y="5092836"/>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水素データ</a:t>
            </a:r>
          </a:p>
        </p:txBody>
      </p:sp>
      <p:sp>
        <p:nvSpPr>
          <p:cNvPr id="130" name="正方形/長方形 129">
            <a:extLst>
              <a:ext uri="{FF2B5EF4-FFF2-40B4-BE49-F238E27FC236}">
                <a16:creationId xmlns:a16="http://schemas.microsoft.com/office/drawing/2014/main" id="{23CE91CC-8320-381A-8FA6-8DC3A44DB24D}"/>
              </a:ext>
            </a:extLst>
          </p:cNvPr>
          <p:cNvSpPr/>
          <p:nvPr/>
        </p:nvSpPr>
        <p:spPr>
          <a:xfrm>
            <a:off x="8207726" y="4202293"/>
            <a:ext cx="1131176"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回収管理</a:t>
            </a:r>
          </a:p>
        </p:txBody>
      </p:sp>
      <p:sp>
        <p:nvSpPr>
          <p:cNvPr id="131" name="正方形/長方形 130">
            <a:extLst>
              <a:ext uri="{FF2B5EF4-FFF2-40B4-BE49-F238E27FC236}">
                <a16:creationId xmlns:a16="http://schemas.microsoft.com/office/drawing/2014/main" id="{0A112CF8-6363-B960-F8A2-1BE919743FA0}"/>
              </a:ext>
            </a:extLst>
          </p:cNvPr>
          <p:cNvSpPr/>
          <p:nvPr/>
        </p:nvSpPr>
        <p:spPr>
          <a:xfrm>
            <a:off x="9135723" y="4296763"/>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CO2</a:t>
            </a:r>
            <a:r>
              <a:rPr kumimoji="1" lang="ja-JP" altLang="en-US" sz="1200" dirty="0"/>
              <a:t>管理</a:t>
            </a:r>
          </a:p>
        </p:txBody>
      </p:sp>
      <p:sp>
        <p:nvSpPr>
          <p:cNvPr id="132" name="正方形/長方形 131">
            <a:extLst>
              <a:ext uri="{FF2B5EF4-FFF2-40B4-BE49-F238E27FC236}">
                <a16:creationId xmlns:a16="http://schemas.microsoft.com/office/drawing/2014/main" id="{06DA7111-C906-4E0E-A36B-576EA29B7B2A}"/>
              </a:ext>
            </a:extLst>
          </p:cNvPr>
          <p:cNvSpPr/>
          <p:nvPr/>
        </p:nvSpPr>
        <p:spPr>
          <a:xfrm>
            <a:off x="8811138" y="4529644"/>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水素管理</a:t>
            </a:r>
          </a:p>
        </p:txBody>
      </p:sp>
      <p:sp>
        <p:nvSpPr>
          <p:cNvPr id="133" name="正方形/長方形 132">
            <a:extLst>
              <a:ext uri="{FF2B5EF4-FFF2-40B4-BE49-F238E27FC236}">
                <a16:creationId xmlns:a16="http://schemas.microsoft.com/office/drawing/2014/main" id="{D910F048-9175-7822-7845-AC3668BBDA93}"/>
              </a:ext>
            </a:extLst>
          </p:cNvPr>
          <p:cNvSpPr/>
          <p:nvPr/>
        </p:nvSpPr>
        <p:spPr>
          <a:xfrm>
            <a:off x="5645894" y="3154217"/>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水素管理</a:t>
            </a:r>
          </a:p>
        </p:txBody>
      </p:sp>
    </p:spTree>
    <p:extLst>
      <p:ext uri="{BB962C8B-B14F-4D97-AF65-F5344CB8AC3E}">
        <p14:creationId xmlns:p14="http://schemas.microsoft.com/office/powerpoint/2010/main" val="9180801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_Tool_T2_01_JP_Blue">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F_Tool_T2_01_JP_Blue">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_Tool_T2_01_JP_O">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1fc14b4-71bb-4e24-af1f-81268ead5fc5" xsi:nil="true"/>
    <lcf76f155ced4ddcb4097134ff3c332f xmlns="5eb64a1b-8fad-4f65-a74c-aa97feb3d6f8">
      <Terms xmlns="http://schemas.microsoft.com/office/infopath/2007/PartnerControls"/>
    </lcf76f155ced4ddcb4097134ff3c332f>
    <_Flow_SignoffStatus xmlns="5eb64a1b-8fad-4f65-a74c-aa97feb3d6f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E9251ACC367BF43AD047675A62F3001" ma:contentTypeVersion="14" ma:contentTypeDescription="新しいドキュメントを作成します。" ma:contentTypeScope="" ma:versionID="71a685740f3ce0f1b416677527af7889">
  <xsd:schema xmlns:xsd="http://www.w3.org/2001/XMLSchema" xmlns:xs="http://www.w3.org/2001/XMLSchema" xmlns:p="http://schemas.microsoft.com/office/2006/metadata/properties" xmlns:ns2="5eb64a1b-8fad-4f65-a74c-aa97feb3d6f8" xmlns:ns3="81fc14b4-71bb-4e24-af1f-81268ead5fc5" targetNamespace="http://schemas.microsoft.com/office/2006/metadata/properties" ma:root="true" ma:fieldsID="34653b90dbaae67bc8b859665a5e0402" ns2:_="" ns3:_="">
    <xsd:import namespace="5eb64a1b-8fad-4f65-a74c-aa97feb3d6f8"/>
    <xsd:import namespace="81fc14b4-71bb-4e24-af1f-81268ead5fc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b64a1b-8fad-4f65-a74c-aa97feb3d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bc4fd492-276b-4614-b3af-3a4c63b563f8"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_Flow_SignoffStatus" ma:index="20" nillable="true" ma:displayName="承認の状態" ma:internalName="_x627f__x8a8d__x306e__x72b6__x614b_">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c14b4-71bb-4e24-af1f-81268ead5fc5"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22ba038e-cb77-4f65-a7ea-a49c8ff531c0}" ma:internalName="TaxCatchAll" ma:showField="CatchAllData" ma:web="81fc14b4-71bb-4e24-af1f-81268ead5f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B5A098-BACF-46E4-B10D-9F255E87004F}">
  <ds:schemaRefs>
    <ds:schemaRef ds:uri="http://schemas.microsoft.com/sharepoint/v3/contenttype/forms"/>
  </ds:schemaRefs>
</ds:datastoreItem>
</file>

<file path=customXml/itemProps2.xml><?xml version="1.0" encoding="utf-8"?>
<ds:datastoreItem xmlns:ds="http://schemas.openxmlformats.org/officeDocument/2006/customXml" ds:itemID="{B316F627-86A3-416F-B40C-1D9847C0260D}">
  <ds:schemaRefs>
    <ds:schemaRef ds:uri="5eb64a1b-8fad-4f65-a74c-aa97feb3d6f8"/>
    <ds:schemaRef ds:uri="81fc14b4-71bb-4e24-af1f-81268ead5f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AAD66DE-245E-487A-852D-28B4DFD44D89}">
  <ds:schemaRefs>
    <ds:schemaRef ds:uri="5eb64a1b-8fad-4f65-a74c-aa97feb3d6f8"/>
    <ds:schemaRef ds:uri="81fc14b4-71bb-4e24-af1f-81268ead5f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5db29ff9-328f-40bc-bdc5-3c7b0421d507}"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otalTime>962</TotalTime>
  <Words>1086</Words>
  <Application>Microsoft Office PowerPoint</Application>
  <PresentationFormat>ワイド画面</PresentationFormat>
  <Paragraphs>335</Paragraphs>
  <Slides>15</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5</vt:i4>
      </vt:variant>
      <vt:variant>
        <vt:lpstr>スライド タイトル</vt:lpstr>
      </vt:variant>
      <vt:variant>
        <vt:i4>15</vt:i4>
      </vt:variant>
    </vt:vector>
  </HeadingPairs>
  <TitlesOfParts>
    <vt:vector size="29" baseType="lpstr">
      <vt:lpstr>Meiryo UI</vt:lpstr>
      <vt:lpstr>ＭＳ明朝</vt:lpstr>
      <vt:lpstr>メイリオ</vt:lpstr>
      <vt:lpstr>游ゴシック</vt:lpstr>
      <vt:lpstr>游ゴシック Light</vt:lpstr>
      <vt:lpstr>Arial</vt:lpstr>
      <vt:lpstr>Century</vt:lpstr>
      <vt:lpstr>Tahoma</vt:lpstr>
      <vt:lpstr>Wingdings</vt:lpstr>
      <vt:lpstr>Office テーマ</vt:lpstr>
      <vt:lpstr>F_Tool_T2_01_JP_Blue</vt:lpstr>
      <vt:lpstr>1_Office テーマ</vt:lpstr>
      <vt:lpstr>1_F_Tool_T2_01_JP_Blue</vt:lpstr>
      <vt:lpstr>F_Tool_T2_01_JP_O</vt:lpstr>
      <vt:lpstr>アーキテクチャのイメージ ・サンプルとして記載 ・モデルによって記載内容は変わる。</vt:lpstr>
      <vt:lpstr>ArchiMateのサンプル ※サンプルとしてファイルを配布</vt:lpstr>
      <vt:lpstr>②CPSからCPHS化する</vt:lpstr>
      <vt:lpstr>PowerPoint プレゼンテーション</vt:lpstr>
      <vt:lpstr>③Cyber部分の詳細化(一例) ※ここまでは書かないと思いますが一例として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SoS分科会　今後の方向性</dc:title>
  <dc:creator>Sarashina, Wataru/更科 渉</dc:creator>
  <cp:lastModifiedBy>渉 熊谷</cp:lastModifiedBy>
  <cp:revision>34</cp:revision>
  <dcterms:created xsi:type="dcterms:W3CDTF">2023-08-25T00:20:23Z</dcterms:created>
  <dcterms:modified xsi:type="dcterms:W3CDTF">2024-01-10T23:40:13Z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2023-08-25T00:29:15Z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1597ee0e-fe45-44f8-94a2-881aabd9d0e2</vt:lpwstr>
  </property>
  <property fmtid="{D5CDD505-2E9C-101B-9397-08002B2CF9AE}" pid="8" name="MSIP_Label_a7295cc1-d279-42ac-ab4d-3b0f4fece050_ContentBits">
    <vt:lpwstr>0</vt:lpwstr>
  </property>
  <property fmtid="{D5CDD505-2E9C-101B-9397-08002B2CF9AE}" pid="9" name="ContentTypeId">
    <vt:lpwstr>0x0101008E9251ACC367BF43AD047675A62F3001</vt:lpwstr>
  </property>
  <property fmtid="{D5CDD505-2E9C-101B-9397-08002B2CF9AE}" pid="10" name="MediaServiceImageTags">
    <vt:lpwstr/>
  </property>
</Properties>
</file>