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69" r:id="rId2"/>
    <p:sldId id="353" r:id="rId3"/>
    <p:sldId id="352" r:id="rId4"/>
    <p:sldId id="317" r:id="rId5"/>
    <p:sldId id="318" r:id="rId6"/>
    <p:sldId id="381" r:id="rId7"/>
    <p:sldId id="384" r:id="rId8"/>
    <p:sldId id="315" r:id="rId9"/>
    <p:sldId id="382" r:id="rId10"/>
    <p:sldId id="383" r:id="rId11"/>
    <p:sldId id="348" r:id="rId12"/>
    <p:sldId id="349" r:id="rId13"/>
    <p:sldId id="351" r:id="rId14"/>
    <p:sldId id="300" r:id="rId15"/>
    <p:sldId id="286" r:id="rId16"/>
    <p:sldId id="310" r:id="rId17"/>
    <p:sldId id="32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BFCBE-7B44-4D4A-A11F-B614C500C06D}" v="181" dt="2022-11-27T11:23:38.4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A5ABFCBE-7B44-4D4A-A11F-B614C500C06D}"/>
    <pc:docChg chg="undo redo custSel addSld delSld modSld sldOrd modMainMaster">
      <pc:chgData name="熊谷 渉" userId="b7a4e8598c9bd55e" providerId="LiveId" clId="{A5ABFCBE-7B44-4D4A-A11F-B614C500C06D}" dt="2022-11-27T11:30:44.409" v="9100" actId="20577"/>
      <pc:docMkLst>
        <pc:docMk/>
      </pc:docMkLst>
      <pc:sldChg chg="addSp modSp mod">
        <pc:chgData name="熊谷 渉" userId="b7a4e8598c9bd55e" providerId="LiveId" clId="{A5ABFCBE-7B44-4D4A-A11F-B614C500C06D}" dt="2022-11-27T08:50:20.734" v="1499" actId="1076"/>
        <pc:sldMkLst>
          <pc:docMk/>
          <pc:sldMk cId="2276850713" sldId="315"/>
        </pc:sldMkLst>
        <pc:spChg chg="add mod">
          <ac:chgData name="熊谷 渉" userId="b7a4e8598c9bd55e" providerId="LiveId" clId="{A5ABFCBE-7B44-4D4A-A11F-B614C500C06D}" dt="2022-11-27T08:50:20.734" v="1499" actId="1076"/>
          <ac:spMkLst>
            <pc:docMk/>
            <pc:sldMk cId="2276850713" sldId="315"/>
            <ac:spMk id="2" creationId="{AD859EB5-23FB-98E3-D677-C2937A9EA03D}"/>
          </ac:spMkLst>
        </pc:spChg>
        <pc:spChg chg="mod">
          <ac:chgData name="熊谷 渉" userId="b7a4e8598c9bd55e" providerId="LiveId" clId="{A5ABFCBE-7B44-4D4A-A11F-B614C500C06D}" dt="2022-11-27T08:29:48.617" v="297" actId="20577"/>
          <ac:spMkLst>
            <pc:docMk/>
            <pc:sldMk cId="2276850713" sldId="315"/>
            <ac:spMk id="11" creationId="{A7158FDF-6F8A-4566-BAD7-DA64286E70C5}"/>
          </ac:spMkLst>
        </pc:spChg>
      </pc:sldChg>
      <pc:sldChg chg="modSp mod">
        <pc:chgData name="熊谷 渉" userId="b7a4e8598c9bd55e" providerId="LiveId" clId="{A5ABFCBE-7B44-4D4A-A11F-B614C500C06D}" dt="2022-11-27T08:29:41.055" v="285" actId="20577"/>
        <pc:sldMkLst>
          <pc:docMk/>
          <pc:sldMk cId="3231545741" sldId="316"/>
        </pc:sldMkLst>
        <pc:spChg chg="mod">
          <ac:chgData name="熊谷 渉" userId="b7a4e8598c9bd55e" providerId="LiveId" clId="{A5ABFCBE-7B44-4D4A-A11F-B614C500C06D}" dt="2022-11-27T08:28:44.452" v="241" actId="20577"/>
          <ac:spMkLst>
            <pc:docMk/>
            <pc:sldMk cId="3231545741" sldId="316"/>
            <ac:spMk id="41" creationId="{163D0E94-4915-4668-A0AC-F4864F90EC5D}"/>
          </ac:spMkLst>
        </pc:spChg>
        <pc:spChg chg="mod">
          <ac:chgData name="熊谷 渉" userId="b7a4e8598c9bd55e" providerId="LiveId" clId="{A5ABFCBE-7B44-4D4A-A11F-B614C500C06D}" dt="2022-11-27T08:29:41.055" v="285" actId="20577"/>
          <ac:spMkLst>
            <pc:docMk/>
            <pc:sldMk cId="3231545741" sldId="316"/>
            <ac:spMk id="42" creationId="{6B8CDD79-010C-421E-BE6C-17BBA5B450F4}"/>
          </ac:spMkLst>
        </pc:spChg>
      </pc:sldChg>
      <pc:sldChg chg="addSp modSp mod">
        <pc:chgData name="熊谷 渉" userId="b7a4e8598c9bd55e" providerId="LiveId" clId="{A5ABFCBE-7B44-4D4A-A11F-B614C500C06D}" dt="2022-11-27T08:31:56.970" v="484" actId="20577"/>
        <pc:sldMkLst>
          <pc:docMk/>
          <pc:sldMk cId="3274370106" sldId="318"/>
        </pc:sldMkLst>
        <pc:spChg chg="add mod">
          <ac:chgData name="熊谷 渉" userId="b7a4e8598c9bd55e" providerId="LiveId" clId="{A5ABFCBE-7B44-4D4A-A11F-B614C500C06D}" dt="2022-11-27T08:31:31.782" v="466" actId="14100"/>
          <ac:spMkLst>
            <pc:docMk/>
            <pc:sldMk cId="3274370106" sldId="318"/>
            <ac:spMk id="2" creationId="{48ADA3D5-F33B-0EDC-5B30-A7CC0568F78D}"/>
          </ac:spMkLst>
        </pc:spChg>
        <pc:spChg chg="mod">
          <ac:chgData name="熊谷 渉" userId="b7a4e8598c9bd55e" providerId="LiveId" clId="{A5ABFCBE-7B44-4D4A-A11F-B614C500C06D}" dt="2022-11-27T08:29:20.570" v="261" actId="20577"/>
          <ac:spMkLst>
            <pc:docMk/>
            <pc:sldMk cId="3274370106" sldId="318"/>
            <ac:spMk id="5" creationId="{560C5BD5-1532-4087-ACF7-85710DC69FAA}"/>
          </ac:spMkLst>
        </pc:spChg>
        <pc:spChg chg="mod">
          <ac:chgData name="熊谷 渉" userId="b7a4e8598c9bd55e" providerId="LiveId" clId="{A5ABFCBE-7B44-4D4A-A11F-B614C500C06D}" dt="2022-11-27T08:30:36.522" v="336" actId="20577"/>
          <ac:spMkLst>
            <pc:docMk/>
            <pc:sldMk cId="3274370106" sldId="318"/>
            <ac:spMk id="6" creationId="{1F609DF4-3152-4D3E-9CA5-170D4BE14906}"/>
          </ac:spMkLst>
        </pc:spChg>
        <pc:spChg chg="mod">
          <ac:chgData name="熊谷 渉" userId="b7a4e8598c9bd55e" providerId="LiveId" clId="{A5ABFCBE-7B44-4D4A-A11F-B614C500C06D}" dt="2022-11-27T08:28:32.647" v="235" actId="20577"/>
          <ac:spMkLst>
            <pc:docMk/>
            <pc:sldMk cId="3274370106" sldId="318"/>
            <ac:spMk id="70" creationId="{5F8DCC5C-603D-4CD5-85B7-A7F239BBB36F}"/>
          </ac:spMkLst>
        </pc:spChg>
        <pc:spChg chg="mod">
          <ac:chgData name="熊谷 渉" userId="b7a4e8598c9bd55e" providerId="LiveId" clId="{A5ABFCBE-7B44-4D4A-A11F-B614C500C06D}" dt="2022-11-27T08:31:56.970" v="484" actId="20577"/>
          <ac:spMkLst>
            <pc:docMk/>
            <pc:sldMk cId="3274370106" sldId="318"/>
            <ac:spMk id="78" creationId="{5DF89BFF-EAE3-4E6F-A4A9-42682ED4F67E}"/>
          </ac:spMkLst>
        </pc:spChg>
        <pc:spChg chg="mod">
          <ac:chgData name="熊谷 渉" userId="b7a4e8598c9bd55e" providerId="LiveId" clId="{A5ABFCBE-7B44-4D4A-A11F-B614C500C06D}" dt="2022-11-27T08:30:47.061" v="338" actId="20577"/>
          <ac:spMkLst>
            <pc:docMk/>
            <pc:sldMk cId="3274370106" sldId="318"/>
            <ac:spMk id="87" creationId="{697AD3A3-65CD-435B-A44E-F9F95EEF7B04}"/>
          </ac:spMkLst>
        </pc:spChg>
      </pc:sldChg>
      <pc:sldChg chg="modSp mod">
        <pc:chgData name="熊谷 渉" userId="b7a4e8598c9bd55e" providerId="LiveId" clId="{A5ABFCBE-7B44-4D4A-A11F-B614C500C06D}" dt="2022-11-27T08:32:04.800" v="485" actId="20577"/>
        <pc:sldMkLst>
          <pc:docMk/>
          <pc:sldMk cId="2057176837" sldId="319"/>
        </pc:sldMkLst>
        <pc:spChg chg="mod">
          <ac:chgData name="熊谷 渉" userId="b7a4e8598c9bd55e" providerId="LiveId" clId="{A5ABFCBE-7B44-4D4A-A11F-B614C500C06D}" dt="2022-11-27T08:32:04.800" v="485" actId="20577"/>
          <ac:spMkLst>
            <pc:docMk/>
            <pc:sldMk cId="2057176837" sldId="319"/>
            <ac:spMk id="5" creationId="{560C5BD5-1532-4087-ACF7-85710DC69FAA}"/>
          </ac:spMkLst>
        </pc:spChg>
        <pc:spChg chg="mod">
          <ac:chgData name="熊谷 渉" userId="b7a4e8598c9bd55e" providerId="LiveId" clId="{A5ABFCBE-7B44-4D4A-A11F-B614C500C06D}" dt="2022-11-27T08:28:35.616" v="237" actId="20577"/>
          <ac:spMkLst>
            <pc:docMk/>
            <pc:sldMk cId="2057176837" sldId="319"/>
            <ac:spMk id="70" creationId="{5F8DCC5C-603D-4CD5-85B7-A7F239BBB36F}"/>
          </ac:spMkLst>
        </pc:spChg>
      </pc:sldChg>
      <pc:sldChg chg="modSp mod">
        <pc:chgData name="熊谷 渉" userId="b7a4e8598c9bd55e" providerId="LiveId" clId="{A5ABFCBE-7B44-4D4A-A11F-B614C500C06D}" dt="2022-11-27T09:10:07.368" v="1673" actId="1076"/>
        <pc:sldMkLst>
          <pc:docMk/>
          <pc:sldMk cId="2841046100" sldId="320"/>
        </pc:sldMkLst>
        <pc:cxnChg chg="mod">
          <ac:chgData name="熊谷 渉" userId="b7a4e8598c9bd55e" providerId="LiveId" clId="{A5ABFCBE-7B44-4D4A-A11F-B614C500C06D}" dt="2022-11-27T09:10:07.368" v="1673" actId="1076"/>
          <ac:cxnSpMkLst>
            <pc:docMk/>
            <pc:sldMk cId="2841046100" sldId="320"/>
            <ac:cxnSpMk id="47" creationId="{54D22498-CC2D-48DC-8B1B-66C4CE6D82FD}"/>
          </ac:cxnSpMkLst>
        </pc:cxnChg>
      </pc:sldChg>
      <pc:sldChg chg="delSp modSp mod">
        <pc:chgData name="熊谷 渉" userId="b7a4e8598c9bd55e" providerId="LiveId" clId="{A5ABFCBE-7B44-4D4A-A11F-B614C500C06D}" dt="2022-11-27T08:46:13.473" v="1356" actId="20577"/>
        <pc:sldMkLst>
          <pc:docMk/>
          <pc:sldMk cId="2665603914" sldId="321"/>
        </pc:sldMkLst>
        <pc:spChg chg="mod">
          <ac:chgData name="熊谷 渉" userId="b7a4e8598c9bd55e" providerId="LiveId" clId="{A5ABFCBE-7B44-4D4A-A11F-B614C500C06D}" dt="2022-11-27T08:41:16.748" v="884" actId="20577"/>
          <ac:spMkLst>
            <pc:docMk/>
            <pc:sldMk cId="2665603914" sldId="321"/>
            <ac:spMk id="11" creationId="{E3EB9F8A-5157-40C2-A404-AF4708DDEA22}"/>
          </ac:spMkLst>
        </pc:spChg>
        <pc:spChg chg="del">
          <ac:chgData name="熊谷 渉" userId="b7a4e8598c9bd55e" providerId="LiveId" clId="{A5ABFCBE-7B44-4D4A-A11F-B614C500C06D}" dt="2022-11-27T08:41:23.121" v="885" actId="478"/>
          <ac:spMkLst>
            <pc:docMk/>
            <pc:sldMk cId="2665603914" sldId="321"/>
            <ac:spMk id="12" creationId="{F018921E-DAF3-40AA-8A88-04FD97FF6F87}"/>
          </ac:spMkLst>
        </pc:spChg>
        <pc:graphicFrameChg chg="mod modGraphic">
          <ac:chgData name="熊谷 渉" userId="b7a4e8598c9bd55e" providerId="LiveId" clId="{A5ABFCBE-7B44-4D4A-A11F-B614C500C06D}" dt="2022-11-27T08:46:13.473" v="1356" actId="20577"/>
          <ac:graphicFrameMkLst>
            <pc:docMk/>
            <pc:sldMk cId="2665603914" sldId="321"/>
            <ac:graphicFrameMk id="10" creationId="{60260621-4CF5-4828-ABA4-019C55ECC3E5}"/>
          </ac:graphicFrameMkLst>
        </pc:graphicFrameChg>
      </pc:sldChg>
      <pc:sldChg chg="modSp mod">
        <pc:chgData name="熊谷 渉" userId="b7a4e8598c9bd55e" providerId="LiveId" clId="{A5ABFCBE-7B44-4D4A-A11F-B614C500C06D}" dt="2022-11-27T08:32:07.765" v="486" actId="20577"/>
        <pc:sldMkLst>
          <pc:docMk/>
          <pc:sldMk cId="631295107" sldId="323"/>
        </pc:sldMkLst>
        <pc:spChg chg="mod">
          <ac:chgData name="熊谷 渉" userId="b7a4e8598c9bd55e" providerId="LiveId" clId="{A5ABFCBE-7B44-4D4A-A11F-B614C500C06D}" dt="2022-11-27T08:32:07.765" v="486" actId="20577"/>
          <ac:spMkLst>
            <pc:docMk/>
            <pc:sldMk cId="631295107" sldId="323"/>
            <ac:spMk id="5" creationId="{560C5BD5-1532-4087-ACF7-85710DC69FAA}"/>
          </ac:spMkLst>
        </pc:spChg>
        <pc:spChg chg="mod">
          <ac:chgData name="熊谷 渉" userId="b7a4e8598c9bd55e" providerId="LiveId" clId="{A5ABFCBE-7B44-4D4A-A11F-B614C500C06D}" dt="2022-11-27T08:28:38.765" v="239" actId="20577"/>
          <ac:spMkLst>
            <pc:docMk/>
            <pc:sldMk cId="631295107" sldId="323"/>
            <ac:spMk id="70" creationId="{5F8DCC5C-603D-4CD5-85B7-A7F239BBB36F}"/>
          </ac:spMkLst>
        </pc:spChg>
      </pc:sldChg>
      <pc:sldChg chg="modSp mod">
        <pc:chgData name="熊谷 渉" userId="b7a4e8598c9bd55e" providerId="LiveId" clId="{A5ABFCBE-7B44-4D4A-A11F-B614C500C06D}" dt="2022-11-27T08:31:48.683" v="482" actId="20577"/>
        <pc:sldMkLst>
          <pc:docMk/>
          <pc:sldMk cId="1122342452" sldId="324"/>
        </pc:sldMkLst>
        <pc:spChg chg="mod">
          <ac:chgData name="熊谷 渉" userId="b7a4e8598c9bd55e" providerId="LiveId" clId="{A5ABFCBE-7B44-4D4A-A11F-B614C500C06D}" dt="2022-11-27T08:31:48.683" v="482" actId="20577"/>
          <ac:spMkLst>
            <pc:docMk/>
            <pc:sldMk cId="1122342452" sldId="324"/>
            <ac:spMk id="35" creationId="{8134F67D-D936-4D63-A550-28A94C6FFF03}"/>
          </ac:spMkLst>
        </pc:spChg>
      </pc:sldChg>
      <pc:sldChg chg="modSp del mod">
        <pc:chgData name="熊谷 渉" userId="b7a4e8598c9bd55e" providerId="LiveId" clId="{A5ABFCBE-7B44-4D4A-A11F-B614C500C06D}" dt="2022-11-27T11:26:59.725" v="8812" actId="47"/>
        <pc:sldMkLst>
          <pc:docMk/>
          <pc:sldMk cId="716762531" sldId="325"/>
        </pc:sldMkLst>
        <pc:spChg chg="mod">
          <ac:chgData name="熊谷 渉" userId="b7a4e8598c9bd55e" providerId="LiveId" clId="{A5ABFCBE-7B44-4D4A-A11F-B614C500C06D}" dt="2022-11-27T08:34:12.134" v="566" actId="14100"/>
          <ac:spMkLst>
            <pc:docMk/>
            <pc:sldMk cId="716762531" sldId="325"/>
            <ac:spMk id="6" creationId="{1F609DF4-3152-4D3E-9CA5-170D4BE14906}"/>
          </ac:spMkLst>
        </pc:spChg>
        <pc:spChg chg="mod">
          <ac:chgData name="熊谷 渉" userId="b7a4e8598c9bd55e" providerId="LiveId" clId="{A5ABFCBE-7B44-4D4A-A11F-B614C500C06D}" dt="2022-11-27T08:34:26.607" v="568" actId="20577"/>
          <ac:spMkLst>
            <pc:docMk/>
            <pc:sldMk cId="716762531" sldId="325"/>
            <ac:spMk id="7" creationId="{A7B328BB-CF8C-4D9E-A55E-3B8C6EDCBCF7}"/>
          </ac:spMkLst>
        </pc:spChg>
      </pc:sldChg>
      <pc:sldChg chg="modSp mod">
        <pc:chgData name="熊谷 渉" userId="b7a4e8598c9bd55e" providerId="LiveId" clId="{A5ABFCBE-7B44-4D4A-A11F-B614C500C06D}" dt="2022-11-27T08:49:17.459" v="1411" actId="20577"/>
        <pc:sldMkLst>
          <pc:docMk/>
          <pc:sldMk cId="3921070998" sldId="326"/>
        </pc:sldMkLst>
        <pc:spChg chg="mod">
          <ac:chgData name="熊谷 渉" userId="b7a4e8598c9bd55e" providerId="LiveId" clId="{A5ABFCBE-7B44-4D4A-A11F-B614C500C06D}" dt="2022-11-27T08:26:22.714" v="232" actId="1037"/>
          <ac:spMkLst>
            <pc:docMk/>
            <pc:sldMk cId="3921070998" sldId="326"/>
            <ac:spMk id="35" creationId="{A7C88B06-602B-4421-ACB6-53196B7B195A}"/>
          </ac:spMkLst>
        </pc:spChg>
        <pc:spChg chg="mod">
          <ac:chgData name="熊谷 渉" userId="b7a4e8598c9bd55e" providerId="LiveId" clId="{A5ABFCBE-7B44-4D4A-A11F-B614C500C06D}" dt="2022-11-27T08:26:22.714" v="232" actId="1037"/>
          <ac:spMkLst>
            <pc:docMk/>
            <pc:sldMk cId="3921070998" sldId="326"/>
            <ac:spMk id="36" creationId="{BDC541C3-0CFA-45D8-BE74-3406E7057730}"/>
          </ac:spMkLst>
        </pc:spChg>
        <pc:spChg chg="mod">
          <ac:chgData name="熊谷 渉" userId="b7a4e8598c9bd55e" providerId="LiveId" clId="{A5ABFCBE-7B44-4D4A-A11F-B614C500C06D}" dt="2022-11-27T08:26:22.714" v="232" actId="1037"/>
          <ac:spMkLst>
            <pc:docMk/>
            <pc:sldMk cId="3921070998" sldId="326"/>
            <ac:spMk id="37" creationId="{2A1A8EA2-8013-4235-A450-6BFA5642F6BF}"/>
          </ac:spMkLst>
        </pc:spChg>
        <pc:spChg chg="mod">
          <ac:chgData name="熊谷 渉" userId="b7a4e8598c9bd55e" providerId="LiveId" clId="{A5ABFCBE-7B44-4D4A-A11F-B614C500C06D}" dt="2022-11-27T08:26:22.714" v="232" actId="1037"/>
          <ac:spMkLst>
            <pc:docMk/>
            <pc:sldMk cId="3921070998" sldId="326"/>
            <ac:spMk id="38" creationId="{45916D00-C36E-4469-B951-24CF62CEC108}"/>
          </ac:spMkLst>
        </pc:spChg>
        <pc:spChg chg="mod">
          <ac:chgData name="熊谷 渉" userId="b7a4e8598c9bd55e" providerId="LiveId" clId="{A5ABFCBE-7B44-4D4A-A11F-B614C500C06D}" dt="2022-11-27T08:26:22.714" v="232" actId="1037"/>
          <ac:spMkLst>
            <pc:docMk/>
            <pc:sldMk cId="3921070998" sldId="326"/>
            <ac:spMk id="39" creationId="{C56B3DA1-1EF4-4BC6-A289-917E997BECBB}"/>
          </ac:spMkLst>
        </pc:spChg>
        <pc:spChg chg="mod">
          <ac:chgData name="熊谷 渉" userId="b7a4e8598c9bd55e" providerId="LiveId" clId="{A5ABFCBE-7B44-4D4A-A11F-B614C500C06D}" dt="2022-11-27T08:26:22.714" v="232" actId="1037"/>
          <ac:spMkLst>
            <pc:docMk/>
            <pc:sldMk cId="3921070998" sldId="326"/>
            <ac:spMk id="40" creationId="{1F5324E3-D7B9-40B1-B16C-F41D89789E9C}"/>
          </ac:spMkLst>
        </pc:spChg>
        <pc:spChg chg="mod">
          <ac:chgData name="熊谷 渉" userId="b7a4e8598c9bd55e" providerId="LiveId" clId="{A5ABFCBE-7B44-4D4A-A11F-B614C500C06D}" dt="2022-11-27T08:49:17.459" v="1411" actId="20577"/>
          <ac:spMkLst>
            <pc:docMk/>
            <pc:sldMk cId="3921070998" sldId="326"/>
            <ac:spMk id="41" creationId="{E752E82A-5B36-47E4-82F4-41C207EF657C}"/>
          </ac:spMkLst>
        </pc:spChg>
        <pc:spChg chg="mod">
          <ac:chgData name="熊谷 渉" userId="b7a4e8598c9bd55e" providerId="LiveId" clId="{A5ABFCBE-7B44-4D4A-A11F-B614C500C06D}" dt="2022-11-27T08:26:22.714" v="232" actId="1037"/>
          <ac:spMkLst>
            <pc:docMk/>
            <pc:sldMk cId="3921070998" sldId="326"/>
            <ac:spMk id="43" creationId="{6AE69CF4-0677-4273-A2CF-B9D5359C3C93}"/>
          </ac:spMkLst>
        </pc:spChg>
        <pc:spChg chg="mod">
          <ac:chgData name="熊谷 渉" userId="b7a4e8598c9bd55e" providerId="LiveId" clId="{A5ABFCBE-7B44-4D4A-A11F-B614C500C06D}" dt="2022-11-27T08:26:22.714" v="232" actId="1037"/>
          <ac:spMkLst>
            <pc:docMk/>
            <pc:sldMk cId="3921070998" sldId="326"/>
            <ac:spMk id="44" creationId="{A14C9261-80C7-425E-9018-79596BDCE5C5}"/>
          </ac:spMkLst>
        </pc:spChg>
        <pc:spChg chg="mod">
          <ac:chgData name="熊谷 渉" userId="b7a4e8598c9bd55e" providerId="LiveId" clId="{A5ABFCBE-7B44-4D4A-A11F-B614C500C06D}" dt="2022-11-27T08:26:22.714" v="232" actId="1037"/>
          <ac:spMkLst>
            <pc:docMk/>
            <pc:sldMk cId="3921070998" sldId="326"/>
            <ac:spMk id="45" creationId="{9F041D57-9BB6-4677-BB01-61E8F3E8C1E6}"/>
          </ac:spMkLst>
        </pc:spChg>
        <pc:spChg chg="mod">
          <ac:chgData name="熊谷 渉" userId="b7a4e8598c9bd55e" providerId="LiveId" clId="{A5ABFCBE-7B44-4D4A-A11F-B614C500C06D}" dt="2022-11-27T08:26:22.714" v="232" actId="1037"/>
          <ac:spMkLst>
            <pc:docMk/>
            <pc:sldMk cId="3921070998" sldId="326"/>
            <ac:spMk id="46" creationId="{85D85F19-AA83-4262-A78D-7043A00BF82B}"/>
          </ac:spMkLst>
        </pc:spChg>
        <pc:spChg chg="mod">
          <ac:chgData name="熊谷 渉" userId="b7a4e8598c9bd55e" providerId="LiveId" clId="{A5ABFCBE-7B44-4D4A-A11F-B614C500C06D}" dt="2022-11-27T08:26:22.714" v="232" actId="1037"/>
          <ac:spMkLst>
            <pc:docMk/>
            <pc:sldMk cId="3921070998" sldId="326"/>
            <ac:spMk id="47" creationId="{B0BEF487-5296-4A69-A829-40EDEE568A06}"/>
          </ac:spMkLst>
        </pc:spChg>
        <pc:spChg chg="mod">
          <ac:chgData name="熊谷 渉" userId="b7a4e8598c9bd55e" providerId="LiveId" clId="{A5ABFCBE-7B44-4D4A-A11F-B614C500C06D}" dt="2022-11-27T08:26:29.507" v="233" actId="1076"/>
          <ac:spMkLst>
            <pc:docMk/>
            <pc:sldMk cId="3921070998" sldId="326"/>
            <ac:spMk id="48" creationId="{5C59787F-25E6-45E6-8AE8-D725336F0857}"/>
          </ac:spMkLst>
        </pc:spChg>
        <pc:spChg chg="mod">
          <ac:chgData name="熊谷 渉" userId="b7a4e8598c9bd55e" providerId="LiveId" clId="{A5ABFCBE-7B44-4D4A-A11F-B614C500C06D}" dt="2022-11-27T08:26:22.714" v="232" actId="1037"/>
          <ac:spMkLst>
            <pc:docMk/>
            <pc:sldMk cId="3921070998" sldId="326"/>
            <ac:spMk id="49" creationId="{F29A52CF-1AEF-4EB0-A3C8-E55B624231B0}"/>
          </ac:spMkLst>
        </pc:spChg>
      </pc:sldChg>
      <pc:sldChg chg="modSp mod">
        <pc:chgData name="熊谷 渉" userId="b7a4e8598c9bd55e" providerId="LiveId" clId="{A5ABFCBE-7B44-4D4A-A11F-B614C500C06D}" dt="2022-11-27T11:30:36.125" v="9095" actId="20577"/>
        <pc:sldMkLst>
          <pc:docMk/>
          <pc:sldMk cId="227775746" sldId="327"/>
        </pc:sldMkLst>
        <pc:spChg chg="mod">
          <ac:chgData name="熊谷 渉" userId="b7a4e8598c9bd55e" providerId="LiveId" clId="{A5ABFCBE-7B44-4D4A-A11F-B614C500C06D}" dt="2022-11-27T11:30:36.125" v="9095" actId="20577"/>
          <ac:spMkLst>
            <pc:docMk/>
            <pc:sldMk cId="227775746" sldId="327"/>
            <ac:spMk id="6" creationId="{1F609DF4-3152-4D3E-9CA5-170D4BE14906}"/>
          </ac:spMkLst>
        </pc:spChg>
      </pc:sldChg>
      <pc:sldChg chg="addSp delSp modSp mod">
        <pc:chgData name="熊谷 渉" userId="b7a4e8598c9bd55e" providerId="LiveId" clId="{A5ABFCBE-7B44-4D4A-A11F-B614C500C06D}" dt="2022-11-27T07:19:52.012" v="7" actId="164"/>
        <pc:sldMkLst>
          <pc:docMk/>
          <pc:sldMk cId="1446887056" sldId="329"/>
        </pc:sldMkLst>
        <pc:spChg chg="add mod">
          <ac:chgData name="熊谷 渉" userId="b7a4e8598c9bd55e" providerId="LiveId" clId="{A5ABFCBE-7B44-4D4A-A11F-B614C500C06D}" dt="2022-11-27T07:19:47.328" v="6" actId="164"/>
          <ac:spMkLst>
            <pc:docMk/>
            <pc:sldMk cId="1446887056" sldId="329"/>
            <ac:spMk id="2" creationId="{9A7A4567-D383-6E3B-B74A-F5C356AE052A}"/>
          </ac:spMkLst>
        </pc:spChg>
        <pc:spChg chg="mod topLvl">
          <ac:chgData name="熊谷 渉" userId="b7a4e8598c9bd55e" providerId="LiveId" clId="{A5ABFCBE-7B44-4D4A-A11F-B614C500C06D}" dt="2022-11-27T07:19:52.012" v="7" actId="164"/>
          <ac:spMkLst>
            <pc:docMk/>
            <pc:sldMk cId="1446887056" sldId="329"/>
            <ac:spMk id="16" creationId="{2409316E-1766-486C-B96E-52AFDD5FB548}"/>
          </ac:spMkLst>
        </pc:spChg>
        <pc:grpChg chg="add mod">
          <ac:chgData name="熊谷 渉" userId="b7a4e8598c9bd55e" providerId="LiveId" clId="{A5ABFCBE-7B44-4D4A-A11F-B614C500C06D}" dt="2022-11-27T07:19:47.328" v="6" actId="164"/>
          <ac:grpSpMkLst>
            <pc:docMk/>
            <pc:sldMk cId="1446887056" sldId="329"/>
            <ac:grpSpMk id="4" creationId="{FF8610C5-AE94-2A0F-0399-5C1A6863599D}"/>
          </ac:grpSpMkLst>
        </pc:grpChg>
        <pc:grpChg chg="add mod">
          <ac:chgData name="熊谷 渉" userId="b7a4e8598c9bd55e" providerId="LiveId" clId="{A5ABFCBE-7B44-4D4A-A11F-B614C500C06D}" dt="2022-11-27T07:19:52.012" v="7" actId="164"/>
          <ac:grpSpMkLst>
            <pc:docMk/>
            <pc:sldMk cId="1446887056" sldId="329"/>
            <ac:grpSpMk id="8" creationId="{61588DC3-5560-887B-32A8-B759AF1C0EFF}"/>
          </ac:grpSpMkLst>
        </pc:grpChg>
        <pc:grpChg chg="del">
          <ac:chgData name="熊谷 渉" userId="b7a4e8598c9bd55e" providerId="LiveId" clId="{A5ABFCBE-7B44-4D4A-A11F-B614C500C06D}" dt="2022-11-27T07:19:07.116" v="1" actId="165"/>
          <ac:grpSpMkLst>
            <pc:docMk/>
            <pc:sldMk cId="1446887056" sldId="329"/>
            <ac:grpSpMk id="17" creationId="{6E0C845B-1D97-40D9-BB2C-567F0D1984AC}"/>
          </ac:grpSpMkLst>
        </pc:grpChg>
        <pc:picChg chg="mod">
          <ac:chgData name="熊谷 渉" userId="b7a4e8598c9bd55e" providerId="LiveId" clId="{A5ABFCBE-7B44-4D4A-A11F-B614C500C06D}" dt="2022-11-27T07:19:47.328" v="6" actId="164"/>
          <ac:picMkLst>
            <pc:docMk/>
            <pc:sldMk cId="1446887056" sldId="329"/>
            <ac:picMk id="1026" creationId="{A652F366-D0B3-4389-9C88-54E9F15FAB02}"/>
          </ac:picMkLst>
        </pc:picChg>
        <pc:picChg chg="mod topLvl">
          <ac:chgData name="熊谷 渉" userId="b7a4e8598c9bd55e" providerId="LiveId" clId="{A5ABFCBE-7B44-4D4A-A11F-B614C500C06D}" dt="2022-11-27T07:19:52.012" v="7" actId="164"/>
          <ac:picMkLst>
            <pc:docMk/>
            <pc:sldMk cId="1446887056" sldId="329"/>
            <ac:picMk id="1028" creationId="{F9D203FC-ABFD-4687-A222-1E0F31ADE166}"/>
          </ac:picMkLst>
        </pc:picChg>
      </pc:sldChg>
      <pc:sldChg chg="addSp delSp modSp mod">
        <pc:chgData name="熊谷 渉" userId="b7a4e8598c9bd55e" providerId="LiveId" clId="{A5ABFCBE-7B44-4D4A-A11F-B614C500C06D}" dt="2022-11-27T09:31:12.028" v="2638" actId="478"/>
        <pc:sldMkLst>
          <pc:docMk/>
          <pc:sldMk cId="3095513628" sldId="334"/>
        </pc:sldMkLst>
        <pc:spChg chg="add del mod">
          <ac:chgData name="熊谷 渉" userId="b7a4e8598c9bd55e" providerId="LiveId" clId="{A5ABFCBE-7B44-4D4A-A11F-B614C500C06D}" dt="2022-11-27T09:12:36.875" v="1940" actId="478"/>
          <ac:spMkLst>
            <pc:docMk/>
            <pc:sldMk cId="3095513628" sldId="334"/>
            <ac:spMk id="4" creationId="{62B27F3A-A1D1-EEA5-BD89-43C73C09002E}"/>
          </ac:spMkLst>
        </pc:spChg>
        <pc:spChg chg="mod">
          <ac:chgData name="熊谷 渉" userId="b7a4e8598c9bd55e" providerId="LiveId" clId="{A5ABFCBE-7B44-4D4A-A11F-B614C500C06D}" dt="2022-11-27T09:13:16.608" v="2080" actId="20577"/>
          <ac:spMkLst>
            <pc:docMk/>
            <pc:sldMk cId="3095513628" sldId="334"/>
            <ac:spMk id="6" creationId="{1F609DF4-3152-4D3E-9CA5-170D4BE14906}"/>
          </ac:spMkLst>
        </pc:spChg>
        <pc:spChg chg="mod">
          <ac:chgData name="熊谷 渉" userId="b7a4e8598c9bd55e" providerId="LiveId" clId="{A5ABFCBE-7B44-4D4A-A11F-B614C500C06D}" dt="2022-11-27T09:12:09.276" v="1887" actId="1076"/>
          <ac:spMkLst>
            <pc:docMk/>
            <pc:sldMk cId="3095513628" sldId="334"/>
            <ac:spMk id="8" creationId="{15E5127D-577B-4AAB-8898-C88EE17146F0}"/>
          </ac:spMkLst>
        </pc:spChg>
        <pc:spChg chg="mod">
          <ac:chgData name="熊谷 渉" userId="b7a4e8598c9bd55e" providerId="LiveId" clId="{A5ABFCBE-7B44-4D4A-A11F-B614C500C06D}" dt="2022-11-27T09:12:06.212" v="1886" actId="1036"/>
          <ac:spMkLst>
            <pc:docMk/>
            <pc:sldMk cId="3095513628" sldId="334"/>
            <ac:spMk id="9" creationId="{F8E99F8B-2370-4A46-B81D-8046ED650405}"/>
          </ac:spMkLst>
        </pc:spChg>
        <pc:spChg chg="add mod">
          <ac:chgData name="熊谷 渉" userId="b7a4e8598c9bd55e" providerId="LiveId" clId="{A5ABFCBE-7B44-4D4A-A11F-B614C500C06D}" dt="2022-11-27T09:13:21.850" v="2082" actId="1076"/>
          <ac:spMkLst>
            <pc:docMk/>
            <pc:sldMk cId="3095513628" sldId="334"/>
            <ac:spMk id="10" creationId="{81A0D541-CF8A-72C2-27D1-C8B8D67C159D}"/>
          </ac:spMkLst>
        </pc:spChg>
        <pc:spChg chg="del">
          <ac:chgData name="熊谷 渉" userId="b7a4e8598c9bd55e" providerId="LiveId" clId="{A5ABFCBE-7B44-4D4A-A11F-B614C500C06D}" dt="2022-11-27T09:08:12.114" v="1631" actId="478"/>
          <ac:spMkLst>
            <pc:docMk/>
            <pc:sldMk cId="3095513628" sldId="334"/>
            <ac:spMk id="11" creationId="{660FB1E3-9A8A-4D92-9B74-A901E2DB17F5}"/>
          </ac:spMkLst>
        </pc:spChg>
        <pc:spChg chg="del">
          <ac:chgData name="熊谷 渉" userId="b7a4e8598c9bd55e" providerId="LiveId" clId="{A5ABFCBE-7B44-4D4A-A11F-B614C500C06D}" dt="2022-11-27T09:08:12.114" v="1631" actId="478"/>
          <ac:spMkLst>
            <pc:docMk/>
            <pc:sldMk cId="3095513628" sldId="334"/>
            <ac:spMk id="12" creationId="{FA21EB3E-F9D9-458C-997C-D9529D4A0628}"/>
          </ac:spMkLst>
        </pc:spChg>
        <pc:spChg chg="del">
          <ac:chgData name="熊谷 渉" userId="b7a4e8598c9bd55e" providerId="LiveId" clId="{A5ABFCBE-7B44-4D4A-A11F-B614C500C06D}" dt="2022-11-27T09:08:12.114" v="1631" actId="478"/>
          <ac:spMkLst>
            <pc:docMk/>
            <pc:sldMk cId="3095513628" sldId="334"/>
            <ac:spMk id="13" creationId="{21F7E3A1-684D-4F86-B3E0-AB7625BC2660}"/>
          </ac:spMkLst>
        </pc:spChg>
        <pc:spChg chg="del">
          <ac:chgData name="熊谷 渉" userId="b7a4e8598c9bd55e" providerId="LiveId" clId="{A5ABFCBE-7B44-4D4A-A11F-B614C500C06D}" dt="2022-11-27T09:08:12.114" v="1631" actId="478"/>
          <ac:spMkLst>
            <pc:docMk/>
            <pc:sldMk cId="3095513628" sldId="334"/>
            <ac:spMk id="14" creationId="{99F2A7A2-0CAE-455D-969B-FDF6726F1FB5}"/>
          </ac:spMkLst>
        </pc:spChg>
        <pc:spChg chg="del">
          <ac:chgData name="熊谷 渉" userId="b7a4e8598c9bd55e" providerId="LiveId" clId="{A5ABFCBE-7B44-4D4A-A11F-B614C500C06D}" dt="2022-11-27T09:08:12.114" v="1631" actId="478"/>
          <ac:spMkLst>
            <pc:docMk/>
            <pc:sldMk cId="3095513628" sldId="334"/>
            <ac:spMk id="15" creationId="{49CB17B8-D945-4173-B81B-B421D5A58C6D}"/>
          </ac:spMkLst>
        </pc:spChg>
        <pc:spChg chg="del">
          <ac:chgData name="熊谷 渉" userId="b7a4e8598c9bd55e" providerId="LiveId" clId="{A5ABFCBE-7B44-4D4A-A11F-B614C500C06D}" dt="2022-11-27T09:08:12.114" v="1631" actId="478"/>
          <ac:spMkLst>
            <pc:docMk/>
            <pc:sldMk cId="3095513628" sldId="334"/>
            <ac:spMk id="16" creationId="{27120645-FA8D-4D35-9C93-F085AB52836E}"/>
          </ac:spMkLst>
        </pc:spChg>
        <pc:spChg chg="del">
          <ac:chgData name="熊谷 渉" userId="b7a4e8598c9bd55e" providerId="LiveId" clId="{A5ABFCBE-7B44-4D4A-A11F-B614C500C06D}" dt="2022-11-27T09:08:12.114" v="1631" actId="478"/>
          <ac:spMkLst>
            <pc:docMk/>
            <pc:sldMk cId="3095513628" sldId="334"/>
            <ac:spMk id="17" creationId="{306D61D2-44E1-4ACF-A7BA-41BA74B18ECA}"/>
          </ac:spMkLst>
        </pc:spChg>
        <pc:spChg chg="del">
          <ac:chgData name="熊谷 渉" userId="b7a4e8598c9bd55e" providerId="LiveId" clId="{A5ABFCBE-7B44-4D4A-A11F-B614C500C06D}" dt="2022-11-27T09:08:12.114" v="1631" actId="478"/>
          <ac:spMkLst>
            <pc:docMk/>
            <pc:sldMk cId="3095513628" sldId="334"/>
            <ac:spMk id="18" creationId="{90D3AC7D-6B11-4AD7-BDC7-08133CF6C5E2}"/>
          </ac:spMkLst>
        </pc:spChg>
        <pc:spChg chg="del">
          <ac:chgData name="熊谷 渉" userId="b7a4e8598c9bd55e" providerId="LiveId" clId="{A5ABFCBE-7B44-4D4A-A11F-B614C500C06D}" dt="2022-11-27T09:08:12.114" v="1631" actId="478"/>
          <ac:spMkLst>
            <pc:docMk/>
            <pc:sldMk cId="3095513628" sldId="334"/>
            <ac:spMk id="19" creationId="{865FD246-FE2A-49C1-8F36-5EBF117FD0FE}"/>
          </ac:spMkLst>
        </pc:spChg>
        <pc:spChg chg="add mod">
          <ac:chgData name="熊谷 渉" userId="b7a4e8598c9bd55e" providerId="LiveId" clId="{A5ABFCBE-7B44-4D4A-A11F-B614C500C06D}" dt="2022-11-27T09:30:07.067" v="2636" actId="20577"/>
          <ac:spMkLst>
            <pc:docMk/>
            <pc:sldMk cId="3095513628" sldId="334"/>
            <ac:spMk id="21" creationId="{BDB3E4F4-DD92-35AC-5F90-C3F953496EAB}"/>
          </ac:spMkLst>
        </pc:spChg>
        <pc:spChg chg="add mod">
          <ac:chgData name="熊谷 渉" userId="b7a4e8598c9bd55e" providerId="LiveId" clId="{A5ABFCBE-7B44-4D4A-A11F-B614C500C06D}" dt="2022-11-27T09:24:30.808" v="2264" actId="1076"/>
          <ac:spMkLst>
            <pc:docMk/>
            <pc:sldMk cId="3095513628" sldId="334"/>
            <ac:spMk id="24" creationId="{124D4C2D-108D-BB40-1303-120A26227AB7}"/>
          </ac:spMkLst>
        </pc:spChg>
        <pc:spChg chg="add mod">
          <ac:chgData name="熊谷 渉" userId="b7a4e8598c9bd55e" providerId="LiveId" clId="{A5ABFCBE-7B44-4D4A-A11F-B614C500C06D}" dt="2022-11-27T09:28:00.707" v="2501" actId="1076"/>
          <ac:spMkLst>
            <pc:docMk/>
            <pc:sldMk cId="3095513628" sldId="334"/>
            <ac:spMk id="25" creationId="{67FBFFEC-BD3A-EFB5-58AE-4B770CAB8602}"/>
          </ac:spMkLst>
        </pc:spChg>
        <pc:spChg chg="add mod">
          <ac:chgData name="熊谷 渉" userId="b7a4e8598c9bd55e" providerId="LiveId" clId="{A5ABFCBE-7B44-4D4A-A11F-B614C500C06D}" dt="2022-11-27T09:25:39.463" v="2329" actId="1076"/>
          <ac:spMkLst>
            <pc:docMk/>
            <pc:sldMk cId="3095513628" sldId="334"/>
            <ac:spMk id="27" creationId="{2376FCA6-9EAA-0405-C13E-F16151377ACF}"/>
          </ac:spMkLst>
        </pc:spChg>
        <pc:spChg chg="del">
          <ac:chgData name="熊谷 渉" userId="b7a4e8598c9bd55e" providerId="LiveId" clId="{A5ABFCBE-7B44-4D4A-A11F-B614C500C06D}" dt="2022-11-27T09:08:12.114" v="1631" actId="478"/>
          <ac:spMkLst>
            <pc:docMk/>
            <pc:sldMk cId="3095513628" sldId="334"/>
            <ac:spMk id="29" creationId="{7CE08DE0-37B1-431C-B05F-F250F1B06314}"/>
          </ac:spMkLst>
        </pc:spChg>
        <pc:spChg chg="del">
          <ac:chgData name="熊谷 渉" userId="b7a4e8598c9bd55e" providerId="LiveId" clId="{A5ABFCBE-7B44-4D4A-A11F-B614C500C06D}" dt="2022-11-27T09:08:12.114" v="1631" actId="478"/>
          <ac:spMkLst>
            <pc:docMk/>
            <pc:sldMk cId="3095513628" sldId="334"/>
            <ac:spMk id="30" creationId="{8018427E-C2D1-4E67-9B8A-30AB29A3AFEC}"/>
          </ac:spMkLst>
        </pc:spChg>
        <pc:spChg chg="del">
          <ac:chgData name="熊谷 渉" userId="b7a4e8598c9bd55e" providerId="LiveId" clId="{A5ABFCBE-7B44-4D4A-A11F-B614C500C06D}" dt="2022-11-27T09:08:12.114" v="1631" actId="478"/>
          <ac:spMkLst>
            <pc:docMk/>
            <pc:sldMk cId="3095513628" sldId="334"/>
            <ac:spMk id="31" creationId="{36FAB473-1606-4CAC-8D15-5F6A7A731345}"/>
          </ac:spMkLst>
        </pc:spChg>
        <pc:spChg chg="del">
          <ac:chgData name="熊谷 渉" userId="b7a4e8598c9bd55e" providerId="LiveId" clId="{A5ABFCBE-7B44-4D4A-A11F-B614C500C06D}" dt="2022-11-27T09:08:12.114" v="1631" actId="478"/>
          <ac:spMkLst>
            <pc:docMk/>
            <pc:sldMk cId="3095513628" sldId="334"/>
            <ac:spMk id="32" creationId="{CFA84D24-03BD-4554-9B85-C47CAB5DBF48}"/>
          </ac:spMkLst>
        </pc:spChg>
        <pc:spChg chg="del">
          <ac:chgData name="熊谷 渉" userId="b7a4e8598c9bd55e" providerId="LiveId" clId="{A5ABFCBE-7B44-4D4A-A11F-B614C500C06D}" dt="2022-11-27T09:08:12.114" v="1631" actId="478"/>
          <ac:spMkLst>
            <pc:docMk/>
            <pc:sldMk cId="3095513628" sldId="334"/>
            <ac:spMk id="33" creationId="{09001270-56F9-4B01-955D-6150AD7E43E0}"/>
          </ac:spMkLst>
        </pc:spChg>
        <pc:spChg chg="add mod">
          <ac:chgData name="熊谷 渉" userId="b7a4e8598c9bd55e" providerId="LiveId" clId="{A5ABFCBE-7B44-4D4A-A11F-B614C500C06D}" dt="2022-11-27T09:28:13.168" v="2504"/>
          <ac:spMkLst>
            <pc:docMk/>
            <pc:sldMk cId="3095513628" sldId="334"/>
            <ac:spMk id="34" creationId="{9737CD9E-9777-6ED8-280C-262FD70CBCC0}"/>
          </ac:spMkLst>
        </pc:spChg>
        <pc:spChg chg="del">
          <ac:chgData name="熊谷 渉" userId="b7a4e8598c9bd55e" providerId="LiveId" clId="{A5ABFCBE-7B44-4D4A-A11F-B614C500C06D}" dt="2022-11-27T09:31:12.028" v="2638" actId="478"/>
          <ac:spMkLst>
            <pc:docMk/>
            <pc:sldMk cId="3095513628" sldId="334"/>
            <ac:spMk id="36" creationId="{C7CEFAA4-68E4-4DB2-8450-E749E2113A77}"/>
          </ac:spMkLst>
        </pc:spChg>
        <pc:spChg chg="del">
          <ac:chgData name="熊谷 渉" userId="b7a4e8598c9bd55e" providerId="LiveId" clId="{A5ABFCBE-7B44-4D4A-A11F-B614C500C06D}" dt="2022-11-27T09:08:12.114" v="1631" actId="478"/>
          <ac:spMkLst>
            <pc:docMk/>
            <pc:sldMk cId="3095513628" sldId="334"/>
            <ac:spMk id="37" creationId="{FAA947F5-16F1-4A1B-9E92-907CC95BD172}"/>
          </ac:spMkLst>
        </pc:spChg>
        <pc:picChg chg="add mod modCrop">
          <ac:chgData name="熊谷 渉" userId="b7a4e8598c9bd55e" providerId="LiveId" clId="{A5ABFCBE-7B44-4D4A-A11F-B614C500C06D}" dt="2022-11-27T09:31:04.808" v="2637" actId="1076"/>
          <ac:picMkLst>
            <pc:docMk/>
            <pc:sldMk cId="3095513628" sldId="334"/>
            <ac:picMk id="2" creationId="{800D2575-EF6D-B9E6-B49C-770ED07332F8}"/>
          </ac:picMkLst>
        </pc:picChg>
        <pc:picChg chg="add mod">
          <ac:chgData name="熊谷 渉" userId="b7a4e8598c9bd55e" providerId="LiveId" clId="{A5ABFCBE-7B44-4D4A-A11F-B614C500C06D}" dt="2022-11-27T09:21:07.211" v="2092" actId="1076"/>
          <ac:picMkLst>
            <pc:docMk/>
            <pc:sldMk cId="3095513628" sldId="334"/>
            <ac:picMk id="22" creationId="{079D58A5-2F23-45AC-83EB-DE94EB6A195B}"/>
          </ac:picMkLst>
        </pc:picChg>
        <pc:picChg chg="del">
          <ac:chgData name="熊谷 渉" userId="b7a4e8598c9bd55e" providerId="LiveId" clId="{A5ABFCBE-7B44-4D4A-A11F-B614C500C06D}" dt="2022-11-27T09:08:12.114" v="1631" actId="478"/>
          <ac:picMkLst>
            <pc:docMk/>
            <pc:sldMk cId="3095513628" sldId="334"/>
            <ac:picMk id="28" creationId="{B715046A-CA40-4DB9-BABB-25B8CFCBA8BB}"/>
          </ac:picMkLst>
        </pc:picChg>
        <pc:picChg chg="mod">
          <ac:chgData name="熊谷 渉" userId="b7a4e8598c9bd55e" providerId="LiveId" clId="{A5ABFCBE-7B44-4D4A-A11F-B614C500C06D}" dt="2022-11-27T09:12:06.212" v="1886" actId="1036"/>
          <ac:picMkLst>
            <pc:docMk/>
            <pc:sldMk cId="3095513628" sldId="334"/>
            <ac:picMk id="4098" creationId="{039D4117-1F1B-4C31-B4A2-FBCB8959D490}"/>
          </ac:picMkLst>
        </pc:picChg>
        <pc:picChg chg="del">
          <ac:chgData name="熊谷 渉" userId="b7a4e8598c9bd55e" providerId="LiveId" clId="{A5ABFCBE-7B44-4D4A-A11F-B614C500C06D}" dt="2022-11-27T09:08:07.813" v="1630" actId="478"/>
          <ac:picMkLst>
            <pc:docMk/>
            <pc:sldMk cId="3095513628" sldId="334"/>
            <ac:picMk id="4100" creationId="{939740CC-4504-4297-8606-DBC9A46BE553}"/>
          </ac:picMkLst>
        </pc:picChg>
        <pc:cxnChg chg="del mod">
          <ac:chgData name="熊谷 渉" userId="b7a4e8598c9bd55e" providerId="LiveId" clId="{A5ABFCBE-7B44-4D4A-A11F-B614C500C06D}" dt="2022-11-27T09:08:12.114" v="1631" actId="478"/>
          <ac:cxnSpMkLst>
            <pc:docMk/>
            <pc:sldMk cId="3095513628" sldId="334"/>
            <ac:cxnSpMk id="20" creationId="{EF6AA62F-4AB9-4382-A64E-2A032D52B4E9}"/>
          </ac:cxnSpMkLst>
        </pc:cxnChg>
        <pc:cxnChg chg="del mod">
          <ac:chgData name="熊谷 渉" userId="b7a4e8598c9bd55e" providerId="LiveId" clId="{A5ABFCBE-7B44-4D4A-A11F-B614C500C06D}" dt="2022-11-27T09:08:12.114" v="1631" actId="478"/>
          <ac:cxnSpMkLst>
            <pc:docMk/>
            <pc:sldMk cId="3095513628" sldId="334"/>
            <ac:cxnSpMk id="23" creationId="{DADA95EB-9763-40C8-BC6A-F3C170AF8556}"/>
          </ac:cxnSpMkLst>
        </pc:cxnChg>
        <pc:cxnChg chg="del mod">
          <ac:chgData name="熊谷 渉" userId="b7a4e8598c9bd55e" providerId="LiveId" clId="{A5ABFCBE-7B44-4D4A-A11F-B614C500C06D}" dt="2022-11-27T09:08:12.114" v="1631" actId="478"/>
          <ac:cxnSpMkLst>
            <pc:docMk/>
            <pc:sldMk cId="3095513628" sldId="334"/>
            <ac:cxnSpMk id="26" creationId="{738FA1F8-541B-4C64-B926-B02F804A946E}"/>
          </ac:cxnSpMkLst>
        </pc:cxnChg>
      </pc:sldChg>
      <pc:sldChg chg="addSp delSp modSp mod">
        <pc:chgData name="熊谷 渉" userId="b7a4e8598c9bd55e" providerId="LiveId" clId="{A5ABFCBE-7B44-4D4A-A11F-B614C500C06D}" dt="2022-11-27T10:45:54.506" v="5242" actId="1036"/>
        <pc:sldMkLst>
          <pc:docMk/>
          <pc:sldMk cId="594587520" sldId="335"/>
        </pc:sldMkLst>
        <pc:spChg chg="add mod">
          <ac:chgData name="熊谷 渉" userId="b7a4e8598c9bd55e" providerId="LiveId" clId="{A5ABFCBE-7B44-4D4A-A11F-B614C500C06D}" dt="2022-11-27T08:17:06.807" v="155" actId="1076"/>
          <ac:spMkLst>
            <pc:docMk/>
            <pc:sldMk cId="594587520" sldId="335"/>
            <ac:spMk id="6" creationId="{1B48B310-EE51-2193-BD9E-BA3DDDBF3B06}"/>
          </ac:spMkLst>
        </pc:spChg>
        <pc:spChg chg="add mod">
          <ac:chgData name="熊谷 渉" userId="b7a4e8598c9bd55e" providerId="LiveId" clId="{A5ABFCBE-7B44-4D4A-A11F-B614C500C06D}" dt="2022-11-27T08:24:52.603" v="196" actId="14100"/>
          <ac:spMkLst>
            <pc:docMk/>
            <pc:sldMk cId="594587520" sldId="335"/>
            <ac:spMk id="9" creationId="{E4867BED-4394-AE29-B20B-6673009B8974}"/>
          </ac:spMkLst>
        </pc:spChg>
        <pc:spChg chg="add mod">
          <ac:chgData name="熊谷 渉" userId="b7a4e8598c9bd55e" providerId="LiveId" clId="{A5ABFCBE-7B44-4D4A-A11F-B614C500C06D}" dt="2022-11-27T10:37:03.818" v="5055" actId="1037"/>
          <ac:spMkLst>
            <pc:docMk/>
            <pc:sldMk cId="594587520" sldId="335"/>
            <ac:spMk id="10" creationId="{365EF81F-0F0C-31B3-20BF-B65FDE8798C9}"/>
          </ac:spMkLst>
        </pc:spChg>
        <pc:spChg chg="add mod">
          <ac:chgData name="熊谷 渉" userId="b7a4e8598c9bd55e" providerId="LiveId" clId="{A5ABFCBE-7B44-4D4A-A11F-B614C500C06D}" dt="2022-11-27T10:45:54.506" v="5242" actId="1036"/>
          <ac:spMkLst>
            <pc:docMk/>
            <pc:sldMk cId="594587520" sldId="335"/>
            <ac:spMk id="11" creationId="{B54734AE-2B7F-F662-6ECA-470CB5D9FDA3}"/>
          </ac:spMkLst>
        </pc:spChg>
        <pc:spChg chg="mod">
          <ac:chgData name="熊谷 渉" userId="b7a4e8598c9bd55e" providerId="LiveId" clId="{A5ABFCBE-7B44-4D4A-A11F-B614C500C06D}" dt="2022-11-27T09:33:01.020" v="2695" actId="20577"/>
          <ac:spMkLst>
            <pc:docMk/>
            <pc:sldMk cId="594587520" sldId="335"/>
            <ac:spMk id="34" creationId="{D3D07BDD-4468-4DA6-AADE-57E98AC18CB1}"/>
          </ac:spMkLst>
        </pc:spChg>
        <pc:spChg chg="mod">
          <ac:chgData name="熊谷 渉" userId="b7a4e8598c9bd55e" providerId="LiveId" clId="{A5ABFCBE-7B44-4D4A-A11F-B614C500C06D}" dt="2022-11-27T08:25:04.797" v="201" actId="1035"/>
          <ac:spMkLst>
            <pc:docMk/>
            <pc:sldMk cId="594587520" sldId="335"/>
            <ac:spMk id="35" creationId="{2D70FC0A-82F6-4B4E-81E1-01331B407E7B}"/>
          </ac:spMkLst>
        </pc:spChg>
        <pc:picChg chg="add mod modCrop">
          <ac:chgData name="熊谷 渉" userId="b7a4e8598c9bd55e" providerId="LiveId" clId="{A5ABFCBE-7B44-4D4A-A11F-B614C500C06D}" dt="2022-11-27T08:14:55.226" v="115" actId="1076"/>
          <ac:picMkLst>
            <pc:docMk/>
            <pc:sldMk cId="594587520" sldId="335"/>
            <ac:picMk id="2" creationId="{74FC49A4-9F7B-4328-E03D-514ED1B904FF}"/>
          </ac:picMkLst>
        </pc:picChg>
        <pc:picChg chg="add mod">
          <ac:chgData name="熊谷 渉" userId="b7a4e8598c9bd55e" providerId="LiveId" clId="{A5ABFCBE-7B44-4D4A-A11F-B614C500C06D}" dt="2022-11-27T10:45:24.521" v="5205" actId="1076"/>
          <ac:picMkLst>
            <pc:docMk/>
            <pc:sldMk cId="594587520" sldId="335"/>
            <ac:picMk id="4" creationId="{427BC150-EA43-6888-93CF-DAA45F079443}"/>
          </ac:picMkLst>
        </pc:picChg>
        <pc:picChg chg="add mod modCrop">
          <ac:chgData name="熊谷 渉" userId="b7a4e8598c9bd55e" providerId="LiveId" clId="{A5ABFCBE-7B44-4D4A-A11F-B614C500C06D}" dt="2022-11-27T08:24:12.672" v="178" actId="14100"/>
          <ac:picMkLst>
            <pc:docMk/>
            <pc:sldMk cId="594587520" sldId="335"/>
            <ac:picMk id="8" creationId="{95D39B90-B23E-2888-821E-49CE66E05DA3}"/>
          </ac:picMkLst>
        </pc:picChg>
        <pc:picChg chg="del">
          <ac:chgData name="熊谷 渉" userId="b7a4e8598c9bd55e" providerId="LiveId" clId="{A5ABFCBE-7B44-4D4A-A11F-B614C500C06D}" dt="2022-11-27T07:44:25.086" v="94" actId="478"/>
          <ac:picMkLst>
            <pc:docMk/>
            <pc:sldMk cId="594587520" sldId="335"/>
            <ac:picMk id="38" creationId="{F865E20C-6FA4-427D-B94A-818393D38357}"/>
          </ac:picMkLst>
        </pc:picChg>
      </pc:sldChg>
      <pc:sldChg chg="addSp delSp modSp add mod ord">
        <pc:chgData name="熊谷 渉" userId="b7a4e8598c9bd55e" providerId="LiveId" clId="{A5ABFCBE-7B44-4D4A-A11F-B614C500C06D}" dt="2022-11-27T11:00:45.310" v="6327" actId="1076"/>
        <pc:sldMkLst>
          <pc:docMk/>
          <pc:sldMk cId="381391742" sldId="336"/>
        </pc:sldMkLst>
        <pc:spChg chg="add mod">
          <ac:chgData name="熊谷 渉" userId="b7a4e8598c9bd55e" providerId="LiveId" clId="{A5ABFCBE-7B44-4D4A-A11F-B614C500C06D}" dt="2022-11-27T11:00:45.310" v="6327" actId="1076"/>
          <ac:spMkLst>
            <pc:docMk/>
            <pc:sldMk cId="381391742" sldId="336"/>
            <ac:spMk id="2" creationId="{CCF49B63-9AF0-C314-0CF2-0C73F80974C1}"/>
          </ac:spMkLst>
        </pc:spChg>
        <pc:spChg chg="mod">
          <ac:chgData name="熊谷 渉" userId="b7a4e8598c9bd55e" providerId="LiveId" clId="{A5ABFCBE-7B44-4D4A-A11F-B614C500C06D}" dt="2022-11-27T08:38:36.617" v="583" actId="20577"/>
          <ac:spMkLst>
            <pc:docMk/>
            <pc:sldMk cId="381391742" sldId="336"/>
            <ac:spMk id="5" creationId="{560C5BD5-1532-4087-ACF7-85710DC69FAA}"/>
          </ac:spMkLst>
        </pc:spChg>
        <pc:spChg chg="mod">
          <ac:chgData name="熊谷 渉" userId="b7a4e8598c9bd55e" providerId="LiveId" clId="{A5ABFCBE-7B44-4D4A-A11F-B614C500C06D}" dt="2022-11-27T10:58:08.424" v="6064" actId="20577"/>
          <ac:spMkLst>
            <pc:docMk/>
            <pc:sldMk cId="381391742" sldId="336"/>
            <ac:spMk id="11" creationId="{E3EB9F8A-5157-40C2-A404-AF4708DDEA22}"/>
          </ac:spMkLst>
        </pc:spChg>
        <pc:spChg chg="del mod">
          <ac:chgData name="熊谷 渉" userId="b7a4e8598c9bd55e" providerId="LiveId" clId="{A5ABFCBE-7B44-4D4A-A11F-B614C500C06D}" dt="2022-11-27T08:43:54.047" v="1164" actId="478"/>
          <ac:spMkLst>
            <pc:docMk/>
            <pc:sldMk cId="381391742" sldId="336"/>
            <ac:spMk id="12" creationId="{F018921E-DAF3-40AA-8A88-04FD97FF6F87}"/>
          </ac:spMkLst>
        </pc:spChg>
        <pc:graphicFrameChg chg="del">
          <ac:chgData name="熊谷 渉" userId="b7a4e8598c9bd55e" providerId="LiveId" clId="{A5ABFCBE-7B44-4D4A-A11F-B614C500C06D}" dt="2022-11-27T08:39:26.221" v="677" actId="478"/>
          <ac:graphicFrameMkLst>
            <pc:docMk/>
            <pc:sldMk cId="381391742" sldId="336"/>
            <ac:graphicFrameMk id="10" creationId="{60260621-4CF5-4828-ABA4-019C55ECC3E5}"/>
          </ac:graphicFrameMkLst>
        </pc:graphicFrameChg>
      </pc:sldChg>
      <pc:sldChg chg="addSp delSp modSp add mod">
        <pc:chgData name="熊谷 渉" userId="b7a4e8598c9bd55e" providerId="LiveId" clId="{A5ABFCBE-7B44-4D4A-A11F-B614C500C06D}" dt="2022-11-27T09:31:32.130" v="2648" actId="1037"/>
        <pc:sldMkLst>
          <pc:docMk/>
          <pc:sldMk cId="3456199016" sldId="337"/>
        </pc:sldMkLst>
        <pc:spChg chg="mod">
          <ac:chgData name="熊谷 渉" userId="b7a4e8598c9bd55e" providerId="LiveId" clId="{A5ABFCBE-7B44-4D4A-A11F-B614C500C06D}" dt="2022-11-27T09:08:02.438" v="1629" actId="20577"/>
          <ac:spMkLst>
            <pc:docMk/>
            <pc:sldMk cId="3456199016" sldId="337"/>
            <ac:spMk id="5" creationId="{560C5BD5-1532-4087-ACF7-85710DC69FAA}"/>
          </ac:spMkLst>
        </pc:spChg>
        <pc:spChg chg="mod">
          <ac:chgData name="熊谷 渉" userId="b7a4e8598c9bd55e" providerId="LiveId" clId="{A5ABFCBE-7B44-4D4A-A11F-B614C500C06D}" dt="2022-11-27T09:11:34.120" v="1867" actId="20577"/>
          <ac:spMkLst>
            <pc:docMk/>
            <pc:sldMk cId="3456199016" sldId="337"/>
            <ac:spMk id="6" creationId="{1F609DF4-3152-4D3E-9CA5-170D4BE14906}"/>
          </ac:spMkLst>
        </pc:spChg>
        <pc:spChg chg="del">
          <ac:chgData name="熊谷 渉" userId="b7a4e8598c9bd55e" providerId="LiveId" clId="{A5ABFCBE-7B44-4D4A-A11F-B614C500C06D}" dt="2022-11-27T09:08:28.661" v="1637" actId="478"/>
          <ac:spMkLst>
            <pc:docMk/>
            <pc:sldMk cId="3456199016" sldId="337"/>
            <ac:spMk id="8" creationId="{15E5127D-577B-4AAB-8898-C88EE17146F0}"/>
          </ac:spMkLst>
        </pc:spChg>
        <pc:spChg chg="del">
          <ac:chgData name="熊谷 渉" userId="b7a4e8598c9bd55e" providerId="LiveId" clId="{A5ABFCBE-7B44-4D4A-A11F-B614C500C06D}" dt="2022-11-27T09:08:20.624" v="1633" actId="478"/>
          <ac:spMkLst>
            <pc:docMk/>
            <pc:sldMk cId="3456199016" sldId="337"/>
            <ac:spMk id="9" creationId="{F8E99F8B-2370-4A46-B81D-8046ED650405}"/>
          </ac:spMkLst>
        </pc:spChg>
        <pc:spChg chg="mod">
          <ac:chgData name="熊谷 渉" userId="b7a4e8598c9bd55e" providerId="LiveId" clId="{A5ABFCBE-7B44-4D4A-A11F-B614C500C06D}" dt="2022-11-27T09:10:31.543" v="1696" actId="1076"/>
          <ac:spMkLst>
            <pc:docMk/>
            <pc:sldMk cId="3456199016" sldId="337"/>
            <ac:spMk id="11" creationId="{660FB1E3-9A8A-4D92-9B74-A901E2DB17F5}"/>
          </ac:spMkLst>
        </pc:spChg>
        <pc:spChg chg="mod">
          <ac:chgData name="熊谷 渉" userId="b7a4e8598c9bd55e" providerId="LiveId" clId="{A5ABFCBE-7B44-4D4A-A11F-B614C500C06D}" dt="2022-11-27T09:09:51.038" v="1669" actId="164"/>
          <ac:spMkLst>
            <pc:docMk/>
            <pc:sldMk cId="3456199016" sldId="337"/>
            <ac:spMk id="12" creationId="{FA21EB3E-F9D9-458C-997C-D9529D4A0628}"/>
          </ac:spMkLst>
        </pc:spChg>
        <pc:spChg chg="mod">
          <ac:chgData name="熊谷 渉" userId="b7a4e8598c9bd55e" providerId="LiveId" clId="{A5ABFCBE-7B44-4D4A-A11F-B614C500C06D}" dt="2022-11-27T09:09:51.038" v="1669" actId="164"/>
          <ac:spMkLst>
            <pc:docMk/>
            <pc:sldMk cId="3456199016" sldId="337"/>
            <ac:spMk id="13" creationId="{21F7E3A1-684D-4F86-B3E0-AB7625BC2660}"/>
          </ac:spMkLst>
        </pc:spChg>
        <pc:spChg chg="mod">
          <ac:chgData name="熊谷 渉" userId="b7a4e8598c9bd55e" providerId="LiveId" clId="{A5ABFCBE-7B44-4D4A-A11F-B614C500C06D}" dt="2022-11-27T09:09:51.038" v="1669" actId="164"/>
          <ac:spMkLst>
            <pc:docMk/>
            <pc:sldMk cId="3456199016" sldId="337"/>
            <ac:spMk id="14" creationId="{99F2A7A2-0CAE-455D-969B-FDF6726F1FB5}"/>
          </ac:spMkLst>
        </pc:spChg>
        <pc:spChg chg="mod">
          <ac:chgData name="熊谷 渉" userId="b7a4e8598c9bd55e" providerId="LiveId" clId="{A5ABFCBE-7B44-4D4A-A11F-B614C500C06D}" dt="2022-11-27T09:09:51.038" v="1669" actId="164"/>
          <ac:spMkLst>
            <pc:docMk/>
            <pc:sldMk cId="3456199016" sldId="337"/>
            <ac:spMk id="15" creationId="{49CB17B8-D945-4173-B81B-B421D5A58C6D}"/>
          </ac:spMkLst>
        </pc:spChg>
        <pc:spChg chg="mod">
          <ac:chgData name="熊谷 渉" userId="b7a4e8598c9bd55e" providerId="LiveId" clId="{A5ABFCBE-7B44-4D4A-A11F-B614C500C06D}" dt="2022-11-27T09:09:51.038" v="1669" actId="164"/>
          <ac:spMkLst>
            <pc:docMk/>
            <pc:sldMk cId="3456199016" sldId="337"/>
            <ac:spMk id="16" creationId="{27120645-FA8D-4D35-9C93-F085AB52836E}"/>
          </ac:spMkLst>
        </pc:spChg>
        <pc:spChg chg="mod">
          <ac:chgData name="熊谷 渉" userId="b7a4e8598c9bd55e" providerId="LiveId" clId="{A5ABFCBE-7B44-4D4A-A11F-B614C500C06D}" dt="2022-11-27T09:10:39.862" v="1697" actId="1076"/>
          <ac:spMkLst>
            <pc:docMk/>
            <pc:sldMk cId="3456199016" sldId="337"/>
            <ac:spMk id="17" creationId="{306D61D2-44E1-4ACF-A7BA-41BA74B18ECA}"/>
          </ac:spMkLst>
        </pc:spChg>
        <pc:spChg chg="mod">
          <ac:chgData name="熊谷 渉" userId="b7a4e8598c9bd55e" providerId="LiveId" clId="{A5ABFCBE-7B44-4D4A-A11F-B614C500C06D}" dt="2022-11-27T09:09:32.128" v="1664" actId="1076"/>
          <ac:spMkLst>
            <pc:docMk/>
            <pc:sldMk cId="3456199016" sldId="337"/>
            <ac:spMk id="18" creationId="{90D3AC7D-6B11-4AD7-BDC7-08133CF6C5E2}"/>
          </ac:spMkLst>
        </pc:spChg>
        <pc:spChg chg="mod">
          <ac:chgData name="熊谷 渉" userId="b7a4e8598c9bd55e" providerId="LiveId" clId="{A5ABFCBE-7B44-4D4A-A11F-B614C500C06D}" dt="2022-11-27T09:10:00.473" v="1672" actId="1076"/>
          <ac:spMkLst>
            <pc:docMk/>
            <pc:sldMk cId="3456199016" sldId="337"/>
            <ac:spMk id="19" creationId="{865FD246-FE2A-49C1-8F36-5EBF117FD0FE}"/>
          </ac:spMkLst>
        </pc:spChg>
        <pc:spChg chg="mod">
          <ac:chgData name="熊谷 渉" userId="b7a4e8598c9bd55e" providerId="LiveId" clId="{A5ABFCBE-7B44-4D4A-A11F-B614C500C06D}" dt="2022-11-27T09:09:51.038" v="1669" actId="164"/>
          <ac:spMkLst>
            <pc:docMk/>
            <pc:sldMk cId="3456199016" sldId="337"/>
            <ac:spMk id="29" creationId="{7CE08DE0-37B1-431C-B05F-F250F1B06314}"/>
          </ac:spMkLst>
        </pc:spChg>
        <pc:spChg chg="mod">
          <ac:chgData name="熊谷 渉" userId="b7a4e8598c9bd55e" providerId="LiveId" clId="{A5ABFCBE-7B44-4D4A-A11F-B614C500C06D}" dt="2022-11-27T09:09:51.038" v="1669" actId="164"/>
          <ac:spMkLst>
            <pc:docMk/>
            <pc:sldMk cId="3456199016" sldId="337"/>
            <ac:spMk id="30" creationId="{8018427E-C2D1-4E67-9B8A-30AB29A3AFEC}"/>
          </ac:spMkLst>
        </pc:spChg>
        <pc:spChg chg="mod">
          <ac:chgData name="熊谷 渉" userId="b7a4e8598c9bd55e" providerId="LiveId" clId="{A5ABFCBE-7B44-4D4A-A11F-B614C500C06D}" dt="2022-11-27T09:09:51.038" v="1669" actId="164"/>
          <ac:spMkLst>
            <pc:docMk/>
            <pc:sldMk cId="3456199016" sldId="337"/>
            <ac:spMk id="31" creationId="{36FAB473-1606-4CAC-8D15-5F6A7A731345}"/>
          </ac:spMkLst>
        </pc:spChg>
        <pc:spChg chg="mod">
          <ac:chgData name="熊谷 渉" userId="b7a4e8598c9bd55e" providerId="LiveId" clId="{A5ABFCBE-7B44-4D4A-A11F-B614C500C06D}" dt="2022-11-27T09:09:51.038" v="1669" actId="164"/>
          <ac:spMkLst>
            <pc:docMk/>
            <pc:sldMk cId="3456199016" sldId="337"/>
            <ac:spMk id="32" creationId="{CFA84D24-03BD-4554-9B85-C47CAB5DBF48}"/>
          </ac:spMkLst>
        </pc:spChg>
        <pc:spChg chg="mod">
          <ac:chgData name="熊谷 渉" userId="b7a4e8598c9bd55e" providerId="LiveId" clId="{A5ABFCBE-7B44-4D4A-A11F-B614C500C06D}" dt="2022-11-27T09:09:51.038" v="1669" actId="164"/>
          <ac:spMkLst>
            <pc:docMk/>
            <pc:sldMk cId="3456199016" sldId="337"/>
            <ac:spMk id="33" creationId="{09001270-56F9-4B01-955D-6150AD7E43E0}"/>
          </ac:spMkLst>
        </pc:spChg>
        <pc:spChg chg="mod">
          <ac:chgData name="熊谷 渉" userId="b7a4e8598c9bd55e" providerId="LiveId" clId="{A5ABFCBE-7B44-4D4A-A11F-B614C500C06D}" dt="2022-11-27T09:31:32.130" v="2648" actId="1037"/>
          <ac:spMkLst>
            <pc:docMk/>
            <pc:sldMk cId="3456199016" sldId="337"/>
            <ac:spMk id="36" creationId="{C7CEFAA4-68E4-4DB2-8450-E749E2113A77}"/>
          </ac:spMkLst>
        </pc:spChg>
        <pc:spChg chg="mod">
          <ac:chgData name="熊谷 渉" userId="b7a4e8598c9bd55e" providerId="LiveId" clId="{A5ABFCBE-7B44-4D4A-A11F-B614C500C06D}" dt="2022-11-27T09:09:18.579" v="1660" actId="1076"/>
          <ac:spMkLst>
            <pc:docMk/>
            <pc:sldMk cId="3456199016" sldId="337"/>
            <ac:spMk id="37" creationId="{FAA947F5-16F1-4A1B-9E92-907CC95BD172}"/>
          </ac:spMkLst>
        </pc:spChg>
        <pc:grpChg chg="add mod">
          <ac:chgData name="熊谷 渉" userId="b7a4e8598c9bd55e" providerId="LiveId" clId="{A5ABFCBE-7B44-4D4A-A11F-B614C500C06D}" dt="2022-11-27T09:10:44.979" v="1698" actId="1076"/>
          <ac:grpSpMkLst>
            <pc:docMk/>
            <pc:sldMk cId="3456199016" sldId="337"/>
            <ac:grpSpMk id="4" creationId="{9055FCEC-1543-B673-279F-81B8C67E0C2F}"/>
          </ac:grpSpMkLst>
        </pc:grpChg>
        <pc:picChg chg="del">
          <ac:chgData name="熊谷 渉" userId="b7a4e8598c9bd55e" providerId="LiveId" clId="{A5ABFCBE-7B44-4D4A-A11F-B614C500C06D}" dt="2022-11-27T09:08:27.250" v="1636" actId="478"/>
          <ac:picMkLst>
            <pc:docMk/>
            <pc:sldMk cId="3456199016" sldId="337"/>
            <ac:picMk id="2" creationId="{800D2575-EF6D-B9E6-B49C-770ED07332F8}"/>
          </ac:picMkLst>
        </pc:picChg>
        <pc:picChg chg="mod">
          <ac:chgData name="熊谷 渉" userId="b7a4e8598c9bd55e" providerId="LiveId" clId="{A5ABFCBE-7B44-4D4A-A11F-B614C500C06D}" dt="2022-11-27T09:10:47.314" v="1699" actId="1076"/>
          <ac:picMkLst>
            <pc:docMk/>
            <pc:sldMk cId="3456199016" sldId="337"/>
            <ac:picMk id="28" creationId="{B715046A-CA40-4DB9-BABB-25B8CFCBA8BB}"/>
          </ac:picMkLst>
        </pc:picChg>
        <pc:picChg chg="del">
          <ac:chgData name="熊谷 渉" userId="b7a4e8598c9bd55e" providerId="LiveId" clId="{A5ABFCBE-7B44-4D4A-A11F-B614C500C06D}" dt="2022-11-27T09:08:16.738" v="1632" actId="478"/>
          <ac:picMkLst>
            <pc:docMk/>
            <pc:sldMk cId="3456199016" sldId="337"/>
            <ac:picMk id="4098" creationId="{039D4117-1F1B-4C31-B4A2-FBCB8959D490}"/>
          </ac:picMkLst>
        </pc:picChg>
        <pc:picChg chg="mod">
          <ac:chgData name="熊谷 渉" userId="b7a4e8598c9bd55e" providerId="LiveId" clId="{A5ABFCBE-7B44-4D4A-A11F-B614C500C06D}" dt="2022-11-27T09:09:15.301" v="1659" actId="1076"/>
          <ac:picMkLst>
            <pc:docMk/>
            <pc:sldMk cId="3456199016" sldId="337"/>
            <ac:picMk id="4100" creationId="{939740CC-4504-4297-8606-DBC9A46BE553}"/>
          </ac:picMkLst>
        </pc:picChg>
        <pc:cxnChg chg="add mod">
          <ac:chgData name="熊谷 渉" userId="b7a4e8598c9bd55e" providerId="LiveId" clId="{A5ABFCBE-7B44-4D4A-A11F-B614C500C06D}" dt="2022-11-27T09:10:24.318" v="1694" actId="1038"/>
          <ac:cxnSpMkLst>
            <pc:docMk/>
            <pc:sldMk cId="3456199016" sldId="337"/>
            <ac:cxnSpMk id="10" creationId="{13F10573-D327-E712-4D65-E1BF269848EA}"/>
          </ac:cxnSpMkLst>
        </pc:cxnChg>
        <pc:cxnChg chg="mod">
          <ac:chgData name="熊谷 渉" userId="b7a4e8598c9bd55e" providerId="LiveId" clId="{A5ABFCBE-7B44-4D4A-A11F-B614C500C06D}" dt="2022-11-27T09:09:51.038" v="1669" actId="164"/>
          <ac:cxnSpMkLst>
            <pc:docMk/>
            <pc:sldMk cId="3456199016" sldId="337"/>
            <ac:cxnSpMk id="20" creationId="{EF6AA62F-4AB9-4382-A64E-2A032D52B4E9}"/>
          </ac:cxnSpMkLst>
        </pc:cxnChg>
        <pc:cxnChg chg="add mod">
          <ac:chgData name="熊谷 渉" userId="b7a4e8598c9bd55e" providerId="LiveId" clId="{A5ABFCBE-7B44-4D4A-A11F-B614C500C06D}" dt="2022-11-27T09:10:24.318" v="1694" actId="1038"/>
          <ac:cxnSpMkLst>
            <pc:docMk/>
            <pc:sldMk cId="3456199016" sldId="337"/>
            <ac:cxnSpMk id="21" creationId="{4C2C64D7-3BAB-FFD1-9039-90034EF85EA5}"/>
          </ac:cxnSpMkLst>
        </pc:cxnChg>
        <pc:cxnChg chg="mod">
          <ac:chgData name="熊谷 渉" userId="b7a4e8598c9bd55e" providerId="LiveId" clId="{A5ABFCBE-7B44-4D4A-A11F-B614C500C06D}" dt="2022-11-27T09:09:51.038" v="1669" actId="164"/>
          <ac:cxnSpMkLst>
            <pc:docMk/>
            <pc:sldMk cId="3456199016" sldId="337"/>
            <ac:cxnSpMk id="23" creationId="{DADA95EB-9763-40C8-BC6A-F3C170AF8556}"/>
          </ac:cxnSpMkLst>
        </pc:cxnChg>
        <pc:cxnChg chg="mod">
          <ac:chgData name="熊谷 渉" userId="b7a4e8598c9bd55e" providerId="LiveId" clId="{A5ABFCBE-7B44-4D4A-A11F-B614C500C06D}" dt="2022-11-27T09:09:51.038" v="1669" actId="164"/>
          <ac:cxnSpMkLst>
            <pc:docMk/>
            <pc:sldMk cId="3456199016" sldId="337"/>
            <ac:cxnSpMk id="26" creationId="{738FA1F8-541B-4C64-B926-B02F804A946E}"/>
          </ac:cxnSpMkLst>
        </pc:cxnChg>
      </pc:sldChg>
      <pc:sldChg chg="addSp delSp modSp add mod">
        <pc:chgData name="熊谷 渉" userId="b7a4e8598c9bd55e" providerId="LiveId" clId="{A5ABFCBE-7B44-4D4A-A11F-B614C500C06D}" dt="2022-11-27T09:48:30.519" v="3194" actId="207"/>
        <pc:sldMkLst>
          <pc:docMk/>
          <pc:sldMk cId="2442936220" sldId="338"/>
        </pc:sldMkLst>
        <pc:spChg chg="add mod">
          <ac:chgData name="熊谷 渉" userId="b7a4e8598c9bd55e" providerId="LiveId" clId="{A5ABFCBE-7B44-4D4A-A11F-B614C500C06D}" dt="2022-11-27T09:47:03.324" v="3165" actId="1076"/>
          <ac:spMkLst>
            <pc:docMk/>
            <pc:sldMk cId="2442936220" sldId="338"/>
            <ac:spMk id="2" creationId="{A78EB7FA-4F24-A502-A7C2-2F76688D41AF}"/>
          </ac:spMkLst>
        </pc:spChg>
        <pc:spChg chg="add mod">
          <ac:chgData name="熊谷 渉" userId="b7a4e8598c9bd55e" providerId="LiveId" clId="{A5ABFCBE-7B44-4D4A-A11F-B614C500C06D}" dt="2022-11-27T09:44:44.262" v="3101" actId="1076"/>
          <ac:spMkLst>
            <pc:docMk/>
            <pc:sldMk cId="2442936220" sldId="338"/>
            <ac:spMk id="4" creationId="{2E3655A5-3CBA-1B64-0F5A-7896061AA6C7}"/>
          </ac:spMkLst>
        </pc:spChg>
        <pc:spChg chg="mod">
          <ac:chgData name="熊谷 渉" userId="b7a4e8598c9bd55e" providerId="LiveId" clId="{A5ABFCBE-7B44-4D4A-A11F-B614C500C06D}" dt="2022-11-27T09:37:49.999" v="2779" actId="20577"/>
          <ac:spMkLst>
            <pc:docMk/>
            <pc:sldMk cId="2442936220" sldId="338"/>
            <ac:spMk id="5" creationId="{560C5BD5-1532-4087-ACF7-85710DC69FAA}"/>
          </ac:spMkLst>
        </pc:spChg>
        <pc:spChg chg="mod">
          <ac:chgData name="熊谷 渉" userId="b7a4e8598c9bd55e" providerId="LiveId" clId="{A5ABFCBE-7B44-4D4A-A11F-B614C500C06D}" dt="2022-11-27T09:41:02.907" v="3009" actId="20577"/>
          <ac:spMkLst>
            <pc:docMk/>
            <pc:sldMk cId="2442936220" sldId="338"/>
            <ac:spMk id="6" creationId="{1F609DF4-3152-4D3E-9CA5-170D4BE14906}"/>
          </ac:spMkLst>
        </pc:spChg>
        <pc:spChg chg="add mod">
          <ac:chgData name="熊谷 渉" userId="b7a4e8598c9bd55e" providerId="LiveId" clId="{A5ABFCBE-7B44-4D4A-A11F-B614C500C06D}" dt="2022-11-27T09:44:58.543" v="3120" actId="1038"/>
          <ac:spMkLst>
            <pc:docMk/>
            <pc:sldMk cId="2442936220" sldId="338"/>
            <ac:spMk id="8" creationId="{4DD68C0E-932A-D1C6-F9E6-DA47DE6E566D}"/>
          </ac:spMkLst>
        </pc:spChg>
        <pc:spChg chg="add mod">
          <ac:chgData name="熊谷 渉" userId="b7a4e8598c9bd55e" providerId="LiveId" clId="{A5ABFCBE-7B44-4D4A-A11F-B614C500C06D}" dt="2022-11-27T09:46:13.242" v="3158" actId="114"/>
          <ac:spMkLst>
            <pc:docMk/>
            <pc:sldMk cId="2442936220" sldId="338"/>
            <ac:spMk id="9" creationId="{C58D38B0-E09C-9E0D-9FF2-E9AEC69FA137}"/>
          </ac:spMkLst>
        </pc:spChg>
        <pc:spChg chg="add mod">
          <ac:chgData name="熊谷 渉" userId="b7a4e8598c9bd55e" providerId="LiveId" clId="{A5ABFCBE-7B44-4D4A-A11F-B614C500C06D}" dt="2022-11-27T09:44:44.262" v="3101" actId="1076"/>
          <ac:spMkLst>
            <pc:docMk/>
            <pc:sldMk cId="2442936220" sldId="338"/>
            <ac:spMk id="10" creationId="{5E3AF80C-7864-237E-7426-3BE36513CE10}"/>
          </ac:spMkLst>
        </pc:spChg>
        <pc:spChg chg="add mod">
          <ac:chgData name="熊谷 渉" userId="b7a4e8598c9bd55e" providerId="LiveId" clId="{A5ABFCBE-7B44-4D4A-A11F-B614C500C06D}" dt="2022-11-27T09:44:58.543" v="3120" actId="1038"/>
          <ac:spMkLst>
            <pc:docMk/>
            <pc:sldMk cId="2442936220" sldId="338"/>
            <ac:spMk id="11" creationId="{0AA4282C-82E6-5547-F8C7-7A835396EAD3}"/>
          </ac:spMkLst>
        </pc:spChg>
        <pc:spChg chg="add mod">
          <ac:chgData name="熊谷 渉" userId="b7a4e8598c9bd55e" providerId="LiveId" clId="{A5ABFCBE-7B44-4D4A-A11F-B614C500C06D}" dt="2022-11-27T09:47:31.908" v="3174" actId="1076"/>
          <ac:spMkLst>
            <pc:docMk/>
            <pc:sldMk cId="2442936220" sldId="338"/>
            <ac:spMk id="12" creationId="{7F23B9AB-8B15-179D-D21C-003AC1BB5179}"/>
          </ac:spMkLst>
        </pc:spChg>
        <pc:spChg chg="add mod">
          <ac:chgData name="熊谷 渉" userId="b7a4e8598c9bd55e" providerId="LiveId" clId="{A5ABFCBE-7B44-4D4A-A11F-B614C500C06D}" dt="2022-11-27T09:47:24.738" v="3172" actId="1076"/>
          <ac:spMkLst>
            <pc:docMk/>
            <pc:sldMk cId="2442936220" sldId="338"/>
            <ac:spMk id="14" creationId="{FE76AA00-3563-E6E6-3D6C-4672FCD9B845}"/>
          </ac:spMkLst>
        </pc:spChg>
        <pc:spChg chg="del">
          <ac:chgData name="熊谷 渉" userId="b7a4e8598c9bd55e" providerId="LiveId" clId="{A5ABFCBE-7B44-4D4A-A11F-B614C500C06D}" dt="2022-11-27T09:34:13.372" v="2734" actId="478"/>
          <ac:spMkLst>
            <pc:docMk/>
            <pc:sldMk cId="2442936220" sldId="338"/>
            <ac:spMk id="16" creationId="{866DC456-602B-46DD-B224-0C09EA8FFD57}"/>
          </ac:spMkLst>
        </pc:spChg>
        <pc:spChg chg="del">
          <ac:chgData name="熊谷 渉" userId="b7a4e8598c9bd55e" providerId="LiveId" clId="{A5ABFCBE-7B44-4D4A-A11F-B614C500C06D}" dt="2022-11-27T09:34:13.372" v="2734" actId="478"/>
          <ac:spMkLst>
            <pc:docMk/>
            <pc:sldMk cId="2442936220" sldId="338"/>
            <ac:spMk id="17" creationId="{671227CD-F98B-40AD-A53A-1FAEC50B9930}"/>
          </ac:spMkLst>
        </pc:spChg>
        <pc:spChg chg="add mod">
          <ac:chgData name="熊谷 渉" userId="b7a4e8598c9bd55e" providerId="LiveId" clId="{A5ABFCBE-7B44-4D4A-A11F-B614C500C06D}" dt="2022-11-27T09:47:12.137" v="3167" actId="1076"/>
          <ac:spMkLst>
            <pc:docMk/>
            <pc:sldMk cId="2442936220" sldId="338"/>
            <ac:spMk id="18" creationId="{302F866C-DEA8-829C-D256-FDB23C1118C1}"/>
          </ac:spMkLst>
        </pc:spChg>
        <pc:spChg chg="del">
          <ac:chgData name="熊谷 渉" userId="b7a4e8598c9bd55e" providerId="LiveId" clId="{A5ABFCBE-7B44-4D4A-A11F-B614C500C06D}" dt="2022-11-27T09:34:13.372" v="2734" actId="478"/>
          <ac:spMkLst>
            <pc:docMk/>
            <pc:sldMk cId="2442936220" sldId="338"/>
            <ac:spMk id="19" creationId="{59C28CEB-0FA1-4BE8-A00C-1A1734DA8A7A}"/>
          </ac:spMkLst>
        </pc:spChg>
        <pc:spChg chg="del">
          <ac:chgData name="熊谷 渉" userId="b7a4e8598c9bd55e" providerId="LiveId" clId="{A5ABFCBE-7B44-4D4A-A11F-B614C500C06D}" dt="2022-11-27T09:34:13.372" v="2734" actId="478"/>
          <ac:spMkLst>
            <pc:docMk/>
            <pc:sldMk cId="2442936220" sldId="338"/>
            <ac:spMk id="21" creationId="{57A4671A-290C-4EBE-B8BA-0BB4878A06EB}"/>
          </ac:spMkLst>
        </pc:spChg>
        <pc:spChg chg="add mod">
          <ac:chgData name="熊谷 渉" userId="b7a4e8598c9bd55e" providerId="LiveId" clId="{A5ABFCBE-7B44-4D4A-A11F-B614C500C06D}" dt="2022-11-27T09:47:19.223" v="3168" actId="1076"/>
          <ac:spMkLst>
            <pc:docMk/>
            <pc:sldMk cId="2442936220" sldId="338"/>
            <ac:spMk id="22" creationId="{EA147BD6-122A-C1AF-E020-F271157DD4C8}"/>
          </ac:spMkLst>
        </pc:spChg>
        <pc:spChg chg="del">
          <ac:chgData name="熊谷 渉" userId="b7a4e8598c9bd55e" providerId="LiveId" clId="{A5ABFCBE-7B44-4D4A-A11F-B614C500C06D}" dt="2022-11-27T09:34:13.372" v="2734" actId="478"/>
          <ac:spMkLst>
            <pc:docMk/>
            <pc:sldMk cId="2442936220" sldId="338"/>
            <ac:spMk id="23" creationId="{71490723-1A38-4298-A9D5-C5B83C38C43A}"/>
          </ac:spMkLst>
        </pc:spChg>
        <pc:spChg chg="add mod">
          <ac:chgData name="熊谷 渉" userId="b7a4e8598c9bd55e" providerId="LiveId" clId="{A5ABFCBE-7B44-4D4A-A11F-B614C500C06D}" dt="2022-11-27T09:47:28.983" v="3173" actId="1076"/>
          <ac:spMkLst>
            <pc:docMk/>
            <pc:sldMk cId="2442936220" sldId="338"/>
            <ac:spMk id="24" creationId="{59ED218C-07F6-FEF3-3656-B14FD2E5A517}"/>
          </ac:spMkLst>
        </pc:spChg>
        <pc:spChg chg="add del mod">
          <ac:chgData name="熊谷 渉" userId="b7a4e8598c9bd55e" providerId="LiveId" clId="{A5ABFCBE-7B44-4D4A-A11F-B614C500C06D}" dt="2022-11-27T09:46:36.870" v="3164" actId="478"/>
          <ac:spMkLst>
            <pc:docMk/>
            <pc:sldMk cId="2442936220" sldId="338"/>
            <ac:spMk id="25" creationId="{E0F4A60C-C77B-C041-9272-184BC7D8B31F}"/>
          </ac:spMkLst>
        </pc:spChg>
        <pc:spChg chg="add mod">
          <ac:chgData name="熊谷 渉" userId="b7a4e8598c9bd55e" providerId="LiveId" clId="{A5ABFCBE-7B44-4D4A-A11F-B614C500C06D}" dt="2022-11-27T09:44:44.262" v="3101" actId="1076"/>
          <ac:spMkLst>
            <pc:docMk/>
            <pc:sldMk cId="2442936220" sldId="338"/>
            <ac:spMk id="26" creationId="{8B4D1526-B10F-6AAD-4452-554D8E49AE6A}"/>
          </ac:spMkLst>
        </pc:spChg>
        <pc:spChg chg="add mod">
          <ac:chgData name="熊谷 渉" userId="b7a4e8598c9bd55e" providerId="LiveId" clId="{A5ABFCBE-7B44-4D4A-A11F-B614C500C06D}" dt="2022-11-27T09:44:49.388" v="3103" actId="1076"/>
          <ac:spMkLst>
            <pc:docMk/>
            <pc:sldMk cId="2442936220" sldId="338"/>
            <ac:spMk id="29" creationId="{56C80DDD-3FE4-F60A-F506-71E25EA354D4}"/>
          </ac:spMkLst>
        </pc:spChg>
        <pc:spChg chg="add mod">
          <ac:chgData name="熊谷 渉" userId="b7a4e8598c9bd55e" providerId="LiveId" clId="{A5ABFCBE-7B44-4D4A-A11F-B614C500C06D}" dt="2022-11-27T09:45:51.639" v="3153" actId="1076"/>
          <ac:spMkLst>
            <pc:docMk/>
            <pc:sldMk cId="2442936220" sldId="338"/>
            <ac:spMk id="30" creationId="{3A801D10-AD78-3861-9FE7-6607A3142D85}"/>
          </ac:spMkLst>
        </pc:spChg>
        <pc:spChg chg="add del mod">
          <ac:chgData name="熊谷 渉" userId="b7a4e8598c9bd55e" providerId="LiveId" clId="{A5ABFCBE-7B44-4D4A-A11F-B614C500C06D}" dt="2022-11-27T09:47:55.518" v="3177" actId="478"/>
          <ac:spMkLst>
            <pc:docMk/>
            <pc:sldMk cId="2442936220" sldId="338"/>
            <ac:spMk id="36" creationId="{BBC9F1DA-445E-0C2B-B63E-3FFEB19178D4}"/>
          </ac:spMkLst>
        </pc:spChg>
        <pc:spChg chg="add mod">
          <ac:chgData name="熊谷 渉" userId="b7a4e8598c9bd55e" providerId="LiveId" clId="{A5ABFCBE-7B44-4D4A-A11F-B614C500C06D}" dt="2022-11-27T09:48:30.519" v="3194" actId="207"/>
          <ac:spMkLst>
            <pc:docMk/>
            <pc:sldMk cId="2442936220" sldId="338"/>
            <ac:spMk id="37" creationId="{14DC390C-FF28-EA1C-C1DB-EAF492657366}"/>
          </ac:spMkLst>
        </pc:spChg>
        <pc:picChg chg="del mod">
          <ac:chgData name="熊谷 渉" userId="b7a4e8598c9bd55e" providerId="LiveId" clId="{A5ABFCBE-7B44-4D4A-A11F-B614C500C06D}" dt="2022-11-27T09:34:11.343" v="2733" actId="478"/>
          <ac:picMkLst>
            <pc:docMk/>
            <pc:sldMk cId="2442936220" sldId="338"/>
            <ac:picMk id="15" creationId="{121A27F3-FFD4-4F63-ABF2-C9A17735A5F7}"/>
          </ac:picMkLst>
        </pc:picChg>
        <pc:cxnChg chg="add mod">
          <ac:chgData name="熊谷 渉" userId="b7a4e8598c9bd55e" providerId="LiveId" clId="{A5ABFCBE-7B44-4D4A-A11F-B614C500C06D}" dt="2022-11-27T09:47:19.223" v="3168" actId="1076"/>
          <ac:cxnSpMkLst>
            <pc:docMk/>
            <pc:sldMk cId="2442936220" sldId="338"/>
            <ac:cxnSpMk id="13" creationId="{67A27700-4F0C-EEEE-6A0D-BC546531F410}"/>
          </ac:cxnSpMkLst>
        </pc:cxnChg>
        <pc:cxnChg chg="add mod">
          <ac:chgData name="熊谷 渉" userId="b7a4e8598c9bd55e" providerId="LiveId" clId="{A5ABFCBE-7B44-4D4A-A11F-B614C500C06D}" dt="2022-11-27T09:47:12.137" v="3167" actId="1076"/>
          <ac:cxnSpMkLst>
            <pc:docMk/>
            <pc:sldMk cId="2442936220" sldId="338"/>
            <ac:cxnSpMk id="20" creationId="{71B3245A-5A49-891E-FDD4-03E4C966B990}"/>
          </ac:cxnSpMkLst>
        </pc:cxnChg>
      </pc:sldChg>
      <pc:sldChg chg="addSp delSp modSp add mod">
        <pc:chgData name="熊谷 渉" userId="b7a4e8598c9bd55e" providerId="LiveId" clId="{A5ABFCBE-7B44-4D4A-A11F-B614C500C06D}" dt="2022-11-27T11:01:59.182" v="6336" actId="20577"/>
        <pc:sldMkLst>
          <pc:docMk/>
          <pc:sldMk cId="1300938394" sldId="339"/>
        </pc:sldMkLst>
        <pc:spChg chg="add del mod">
          <ac:chgData name="熊谷 渉" userId="b7a4e8598c9bd55e" providerId="LiveId" clId="{A5ABFCBE-7B44-4D4A-A11F-B614C500C06D}" dt="2022-11-27T09:51:05.286" v="3232" actId="478"/>
          <ac:spMkLst>
            <pc:docMk/>
            <pc:sldMk cId="1300938394" sldId="339"/>
            <ac:spMk id="2" creationId="{2E88B685-0562-469A-3FF8-D35F86ABF7A6}"/>
          </ac:spMkLst>
        </pc:spChg>
        <pc:spChg chg="add mod">
          <ac:chgData name="熊谷 渉" userId="b7a4e8598c9bd55e" providerId="LiveId" clId="{A5ABFCBE-7B44-4D4A-A11F-B614C500C06D}" dt="2022-11-27T10:25:52.028" v="4179" actId="1036"/>
          <ac:spMkLst>
            <pc:docMk/>
            <pc:sldMk cId="1300938394" sldId="339"/>
            <ac:spMk id="4" creationId="{058DA747-C63F-EC90-07A2-83BC280CEAD4}"/>
          </ac:spMkLst>
        </pc:spChg>
        <pc:spChg chg="mod">
          <ac:chgData name="熊谷 渉" userId="b7a4e8598c9bd55e" providerId="LiveId" clId="{A5ABFCBE-7B44-4D4A-A11F-B614C500C06D}" dt="2022-11-27T09:50:02.397" v="3226" actId="20577"/>
          <ac:spMkLst>
            <pc:docMk/>
            <pc:sldMk cId="1300938394" sldId="339"/>
            <ac:spMk id="5" creationId="{560C5BD5-1532-4087-ACF7-85710DC69FAA}"/>
          </ac:spMkLst>
        </pc:spChg>
        <pc:spChg chg="add mod">
          <ac:chgData name="熊谷 渉" userId="b7a4e8598c9bd55e" providerId="LiveId" clId="{A5ABFCBE-7B44-4D4A-A11F-B614C500C06D}" dt="2022-11-27T10:32:52.491" v="4875" actId="404"/>
          <ac:spMkLst>
            <pc:docMk/>
            <pc:sldMk cId="1300938394" sldId="339"/>
            <ac:spMk id="6" creationId="{ABE71D5C-79CF-363C-9A18-72216F8681EE}"/>
          </ac:spMkLst>
        </pc:spChg>
        <pc:spChg chg="add mod">
          <ac:chgData name="熊谷 渉" userId="b7a4e8598c9bd55e" providerId="LiveId" clId="{A5ABFCBE-7B44-4D4A-A11F-B614C500C06D}" dt="2022-11-27T10:25:52.028" v="4179" actId="1036"/>
          <ac:spMkLst>
            <pc:docMk/>
            <pc:sldMk cId="1300938394" sldId="339"/>
            <ac:spMk id="7" creationId="{C5BE2459-206F-794A-8538-D94196F4CE8E}"/>
          </ac:spMkLst>
        </pc:spChg>
        <pc:spChg chg="add mod">
          <ac:chgData name="熊谷 渉" userId="b7a4e8598c9bd55e" providerId="LiveId" clId="{A5ABFCBE-7B44-4D4A-A11F-B614C500C06D}" dt="2022-11-27T10:25:52.028" v="4179" actId="1036"/>
          <ac:spMkLst>
            <pc:docMk/>
            <pc:sldMk cId="1300938394" sldId="339"/>
            <ac:spMk id="8" creationId="{09625A0B-186C-4967-CF39-F14B2951454F}"/>
          </ac:spMkLst>
        </pc:spChg>
        <pc:spChg chg="add mod">
          <ac:chgData name="熊谷 渉" userId="b7a4e8598c9bd55e" providerId="LiveId" clId="{A5ABFCBE-7B44-4D4A-A11F-B614C500C06D}" dt="2022-11-27T10:32:52.491" v="4875" actId="404"/>
          <ac:spMkLst>
            <pc:docMk/>
            <pc:sldMk cId="1300938394" sldId="339"/>
            <ac:spMk id="10" creationId="{FE2FD7C5-7F7E-5843-785F-B7C7DF15C0FF}"/>
          </ac:spMkLst>
        </pc:spChg>
        <pc:spChg chg="mod">
          <ac:chgData name="熊谷 渉" userId="b7a4e8598c9bd55e" providerId="LiveId" clId="{A5ABFCBE-7B44-4D4A-A11F-B614C500C06D}" dt="2022-11-27T10:47:40.668" v="5278" actId="20577"/>
          <ac:spMkLst>
            <pc:docMk/>
            <pc:sldMk cId="1300938394" sldId="339"/>
            <ac:spMk id="11" creationId="{E3EB9F8A-5157-40C2-A404-AF4708DDEA22}"/>
          </ac:spMkLst>
        </pc:spChg>
        <pc:spChg chg="add del mod">
          <ac:chgData name="熊谷 渉" userId="b7a4e8598c9bd55e" providerId="LiveId" clId="{A5ABFCBE-7B44-4D4A-A11F-B614C500C06D}" dt="2022-11-27T09:53:57.672" v="3569" actId="478"/>
          <ac:spMkLst>
            <pc:docMk/>
            <pc:sldMk cId="1300938394" sldId="339"/>
            <ac:spMk id="12" creationId="{71BC5458-AECD-B158-6234-F9CEEAE00814}"/>
          </ac:spMkLst>
        </pc:spChg>
        <pc:spChg chg="add mod">
          <ac:chgData name="熊谷 渉" userId="b7a4e8598c9bd55e" providerId="LiveId" clId="{A5ABFCBE-7B44-4D4A-A11F-B614C500C06D}" dt="2022-11-27T10:32:52.491" v="4875" actId="404"/>
          <ac:spMkLst>
            <pc:docMk/>
            <pc:sldMk cId="1300938394" sldId="339"/>
            <ac:spMk id="13" creationId="{27EB1A12-09AD-B471-364F-FF4C4FA5A499}"/>
          </ac:spMkLst>
        </pc:spChg>
        <pc:spChg chg="add mod">
          <ac:chgData name="熊谷 渉" userId="b7a4e8598c9bd55e" providerId="LiveId" clId="{A5ABFCBE-7B44-4D4A-A11F-B614C500C06D}" dt="2022-11-27T10:25:52.028" v="4179" actId="1036"/>
          <ac:spMkLst>
            <pc:docMk/>
            <pc:sldMk cId="1300938394" sldId="339"/>
            <ac:spMk id="14" creationId="{B9096CA4-3296-71B7-EA9F-16DBB30F4F14}"/>
          </ac:spMkLst>
        </pc:spChg>
        <pc:spChg chg="add del mod">
          <ac:chgData name="熊谷 渉" userId="b7a4e8598c9bd55e" providerId="LiveId" clId="{A5ABFCBE-7B44-4D4A-A11F-B614C500C06D}" dt="2022-11-27T09:51:25.445" v="3254" actId="478"/>
          <ac:spMkLst>
            <pc:docMk/>
            <pc:sldMk cId="1300938394" sldId="339"/>
            <ac:spMk id="15" creationId="{4E33F4FC-8AAB-E551-C23C-44C2C53996FE}"/>
          </ac:spMkLst>
        </pc:spChg>
        <pc:spChg chg="add del mod">
          <ac:chgData name="熊谷 渉" userId="b7a4e8598c9bd55e" providerId="LiveId" clId="{A5ABFCBE-7B44-4D4A-A11F-B614C500C06D}" dt="2022-11-27T09:51:15.401" v="3243" actId="478"/>
          <ac:spMkLst>
            <pc:docMk/>
            <pc:sldMk cId="1300938394" sldId="339"/>
            <ac:spMk id="16" creationId="{B1EFD6D0-8B36-97FB-60A6-23564A71617F}"/>
          </ac:spMkLst>
        </pc:spChg>
        <pc:spChg chg="add del mod">
          <ac:chgData name="熊谷 渉" userId="b7a4e8598c9bd55e" providerId="LiveId" clId="{A5ABFCBE-7B44-4D4A-A11F-B614C500C06D}" dt="2022-11-27T09:53:52.189" v="3567" actId="478"/>
          <ac:spMkLst>
            <pc:docMk/>
            <pc:sldMk cId="1300938394" sldId="339"/>
            <ac:spMk id="17" creationId="{1816BE99-5D15-3F50-703E-36B707042BC7}"/>
          </ac:spMkLst>
        </pc:spChg>
        <pc:spChg chg="add mod">
          <ac:chgData name="熊谷 渉" userId="b7a4e8598c9bd55e" providerId="LiveId" clId="{A5ABFCBE-7B44-4D4A-A11F-B614C500C06D}" dt="2022-11-27T10:25:52.028" v="4179" actId="1036"/>
          <ac:spMkLst>
            <pc:docMk/>
            <pc:sldMk cId="1300938394" sldId="339"/>
            <ac:spMk id="18" creationId="{DD44EB18-6D66-2E60-51AE-54BF63ECB0DF}"/>
          </ac:spMkLst>
        </pc:spChg>
        <pc:spChg chg="add mod">
          <ac:chgData name="熊谷 渉" userId="b7a4e8598c9bd55e" providerId="LiveId" clId="{A5ABFCBE-7B44-4D4A-A11F-B614C500C06D}" dt="2022-11-27T10:32:52.491" v="4875" actId="404"/>
          <ac:spMkLst>
            <pc:docMk/>
            <pc:sldMk cId="1300938394" sldId="339"/>
            <ac:spMk id="19" creationId="{04DFDB2B-E126-20C9-9744-FBB59DC6C813}"/>
          </ac:spMkLst>
        </pc:spChg>
        <pc:spChg chg="add mod">
          <ac:chgData name="熊谷 渉" userId="b7a4e8598c9bd55e" providerId="LiveId" clId="{A5ABFCBE-7B44-4D4A-A11F-B614C500C06D}" dt="2022-11-27T10:19:34.314" v="3859" actId="404"/>
          <ac:spMkLst>
            <pc:docMk/>
            <pc:sldMk cId="1300938394" sldId="339"/>
            <ac:spMk id="22" creationId="{95A964B0-F408-7F47-C07E-BA5F139A02DD}"/>
          </ac:spMkLst>
        </pc:spChg>
        <pc:spChg chg="add mod">
          <ac:chgData name="熊谷 渉" userId="b7a4e8598c9bd55e" providerId="LiveId" clId="{A5ABFCBE-7B44-4D4A-A11F-B614C500C06D}" dt="2022-11-27T10:24:22.442" v="4068" actId="1036"/>
          <ac:spMkLst>
            <pc:docMk/>
            <pc:sldMk cId="1300938394" sldId="339"/>
            <ac:spMk id="23" creationId="{28C04673-D9A0-D7F5-B513-54F220998762}"/>
          </ac:spMkLst>
        </pc:spChg>
        <pc:spChg chg="add mod">
          <ac:chgData name="熊谷 渉" userId="b7a4e8598c9bd55e" providerId="LiveId" clId="{A5ABFCBE-7B44-4D4A-A11F-B614C500C06D}" dt="2022-11-27T10:24:33.672" v="4072" actId="20577"/>
          <ac:spMkLst>
            <pc:docMk/>
            <pc:sldMk cId="1300938394" sldId="339"/>
            <ac:spMk id="24" creationId="{F1819E95-8577-EF3C-F6D0-5389085CE634}"/>
          </ac:spMkLst>
        </pc:spChg>
        <pc:spChg chg="add mod">
          <ac:chgData name="熊谷 渉" userId="b7a4e8598c9bd55e" providerId="LiveId" clId="{A5ABFCBE-7B44-4D4A-A11F-B614C500C06D}" dt="2022-11-27T10:18:46.854" v="3794" actId="1036"/>
          <ac:spMkLst>
            <pc:docMk/>
            <pc:sldMk cId="1300938394" sldId="339"/>
            <ac:spMk id="27" creationId="{79D23145-6DAF-C96C-8E29-E75D7577FA98}"/>
          </ac:spMkLst>
        </pc:spChg>
        <pc:spChg chg="add mod">
          <ac:chgData name="熊谷 渉" userId="b7a4e8598c9bd55e" providerId="LiveId" clId="{A5ABFCBE-7B44-4D4A-A11F-B614C500C06D}" dt="2022-11-27T10:18:46.854" v="3794" actId="1036"/>
          <ac:spMkLst>
            <pc:docMk/>
            <pc:sldMk cId="1300938394" sldId="339"/>
            <ac:spMk id="28" creationId="{A4816026-AFB7-DAD0-7ADC-4B9C16BF80A7}"/>
          </ac:spMkLst>
        </pc:spChg>
        <pc:spChg chg="add mod">
          <ac:chgData name="熊谷 渉" userId="b7a4e8598c9bd55e" providerId="LiveId" clId="{A5ABFCBE-7B44-4D4A-A11F-B614C500C06D}" dt="2022-11-27T10:24:22.442" v="4068" actId="1036"/>
          <ac:spMkLst>
            <pc:docMk/>
            <pc:sldMk cId="1300938394" sldId="339"/>
            <ac:spMk id="29" creationId="{C92EC1A3-AAF4-78A7-4D0B-8E3005447F13}"/>
          </ac:spMkLst>
        </pc:spChg>
        <pc:spChg chg="add mod">
          <ac:chgData name="熊谷 渉" userId="b7a4e8598c9bd55e" providerId="LiveId" clId="{A5ABFCBE-7B44-4D4A-A11F-B614C500C06D}" dt="2022-11-27T11:01:59.182" v="6336" actId="20577"/>
          <ac:spMkLst>
            <pc:docMk/>
            <pc:sldMk cId="1300938394" sldId="339"/>
            <ac:spMk id="41" creationId="{26D1C307-6262-2A59-D402-7DC559431486}"/>
          </ac:spMkLst>
        </pc:spChg>
        <pc:spChg chg="add mod">
          <ac:chgData name="熊谷 渉" userId="b7a4e8598c9bd55e" providerId="LiveId" clId="{A5ABFCBE-7B44-4D4A-A11F-B614C500C06D}" dt="2022-11-27T10:24:01.719" v="4058" actId="14100"/>
          <ac:spMkLst>
            <pc:docMk/>
            <pc:sldMk cId="1300938394" sldId="339"/>
            <ac:spMk id="42" creationId="{04DEF878-FD1B-1FC9-5242-7D9109C67585}"/>
          </ac:spMkLst>
        </pc:spChg>
        <pc:spChg chg="add mod">
          <ac:chgData name="熊谷 渉" userId="b7a4e8598c9bd55e" providerId="LiveId" clId="{A5ABFCBE-7B44-4D4A-A11F-B614C500C06D}" dt="2022-11-27T10:30:51.246" v="4690" actId="1076"/>
          <ac:spMkLst>
            <pc:docMk/>
            <pc:sldMk cId="1300938394" sldId="339"/>
            <ac:spMk id="43" creationId="{875A965D-E0AA-1F1C-BB52-F21E640251DE}"/>
          </ac:spMkLst>
        </pc:spChg>
        <pc:spChg chg="add mod">
          <ac:chgData name="熊谷 渉" userId="b7a4e8598c9bd55e" providerId="LiveId" clId="{A5ABFCBE-7B44-4D4A-A11F-B614C500C06D}" dt="2022-11-27T10:30:55.833" v="4705" actId="1036"/>
          <ac:spMkLst>
            <pc:docMk/>
            <pc:sldMk cId="1300938394" sldId="339"/>
            <ac:spMk id="49" creationId="{3B6F363C-6EB7-6D9A-C22D-25FB0DFDD3B5}"/>
          </ac:spMkLst>
        </pc:spChg>
        <pc:spChg chg="add mod">
          <ac:chgData name="熊谷 渉" userId="b7a4e8598c9bd55e" providerId="LiveId" clId="{A5ABFCBE-7B44-4D4A-A11F-B614C500C06D}" dt="2022-11-27T10:30:55.833" v="4705" actId="1036"/>
          <ac:spMkLst>
            <pc:docMk/>
            <pc:sldMk cId="1300938394" sldId="339"/>
            <ac:spMk id="50" creationId="{BEE99BB1-6B4D-997F-596B-77511019D5D4}"/>
          </ac:spMkLst>
        </pc:spChg>
        <pc:spChg chg="add mod">
          <ac:chgData name="熊谷 渉" userId="b7a4e8598c9bd55e" providerId="LiveId" clId="{A5ABFCBE-7B44-4D4A-A11F-B614C500C06D}" dt="2022-11-27T10:30:55.833" v="4705" actId="1036"/>
          <ac:spMkLst>
            <pc:docMk/>
            <pc:sldMk cId="1300938394" sldId="339"/>
            <ac:spMk id="51" creationId="{8D47E90B-F742-C673-A7F7-699D7DEA6321}"/>
          </ac:spMkLst>
        </pc:spChg>
        <pc:spChg chg="add mod">
          <ac:chgData name="熊谷 渉" userId="b7a4e8598c9bd55e" providerId="LiveId" clId="{A5ABFCBE-7B44-4D4A-A11F-B614C500C06D}" dt="2022-11-27T10:30:55.833" v="4705" actId="1036"/>
          <ac:spMkLst>
            <pc:docMk/>
            <pc:sldMk cId="1300938394" sldId="339"/>
            <ac:spMk id="52" creationId="{B1DC325E-45ED-142C-03D5-8FD3AB35191D}"/>
          </ac:spMkLst>
        </pc:spChg>
        <pc:spChg chg="add mod">
          <ac:chgData name="熊谷 渉" userId="b7a4e8598c9bd55e" providerId="LiveId" clId="{A5ABFCBE-7B44-4D4A-A11F-B614C500C06D}" dt="2022-11-27T10:30:55.833" v="4705" actId="1036"/>
          <ac:spMkLst>
            <pc:docMk/>
            <pc:sldMk cId="1300938394" sldId="339"/>
            <ac:spMk id="53" creationId="{962A5E90-38E1-5D04-1C1F-8A5DAFAB938E}"/>
          </ac:spMkLst>
        </pc:spChg>
        <pc:spChg chg="add mod">
          <ac:chgData name="熊谷 渉" userId="b7a4e8598c9bd55e" providerId="LiveId" clId="{A5ABFCBE-7B44-4D4A-A11F-B614C500C06D}" dt="2022-11-27T10:30:55.833" v="4705" actId="1036"/>
          <ac:spMkLst>
            <pc:docMk/>
            <pc:sldMk cId="1300938394" sldId="339"/>
            <ac:spMk id="54" creationId="{76BD2E37-4239-3910-EF21-40457FC60828}"/>
          </ac:spMkLst>
        </pc:spChg>
        <pc:spChg chg="add mod">
          <ac:chgData name="熊谷 渉" userId="b7a4e8598c9bd55e" providerId="LiveId" clId="{A5ABFCBE-7B44-4D4A-A11F-B614C500C06D}" dt="2022-11-27T10:30:55.833" v="4705" actId="1036"/>
          <ac:spMkLst>
            <pc:docMk/>
            <pc:sldMk cId="1300938394" sldId="339"/>
            <ac:spMk id="55" creationId="{3277E43E-0339-DC7E-4E34-F100C870051E}"/>
          </ac:spMkLst>
        </pc:spChg>
        <pc:spChg chg="add mod">
          <ac:chgData name="熊谷 渉" userId="b7a4e8598c9bd55e" providerId="LiveId" clId="{A5ABFCBE-7B44-4D4A-A11F-B614C500C06D}" dt="2022-11-27T10:30:55.833" v="4705" actId="1036"/>
          <ac:spMkLst>
            <pc:docMk/>
            <pc:sldMk cId="1300938394" sldId="339"/>
            <ac:spMk id="56" creationId="{C7C3890A-CCFF-8293-DE61-D5FB3A4C7ECB}"/>
          </ac:spMkLst>
        </pc:spChg>
        <pc:spChg chg="add mod">
          <ac:chgData name="熊谷 渉" userId="b7a4e8598c9bd55e" providerId="LiveId" clId="{A5ABFCBE-7B44-4D4A-A11F-B614C500C06D}" dt="2022-11-27T10:30:55.833" v="4705" actId="1036"/>
          <ac:spMkLst>
            <pc:docMk/>
            <pc:sldMk cId="1300938394" sldId="339"/>
            <ac:spMk id="57" creationId="{10ED4A68-427D-DFDD-1D2A-C109B0FF37F8}"/>
          </ac:spMkLst>
        </pc:spChg>
        <pc:spChg chg="add mod">
          <ac:chgData name="熊谷 渉" userId="b7a4e8598c9bd55e" providerId="LiveId" clId="{A5ABFCBE-7B44-4D4A-A11F-B614C500C06D}" dt="2022-11-27T10:30:55.833" v="4705" actId="1036"/>
          <ac:spMkLst>
            <pc:docMk/>
            <pc:sldMk cId="1300938394" sldId="339"/>
            <ac:spMk id="58" creationId="{815154A8-3903-6A26-8C3D-E4492B739252}"/>
          </ac:spMkLst>
        </pc:spChg>
        <pc:spChg chg="add mod">
          <ac:chgData name="熊谷 渉" userId="b7a4e8598c9bd55e" providerId="LiveId" clId="{A5ABFCBE-7B44-4D4A-A11F-B614C500C06D}" dt="2022-11-27T10:47:09.930" v="5243" actId="1076"/>
          <ac:spMkLst>
            <pc:docMk/>
            <pc:sldMk cId="1300938394" sldId="339"/>
            <ac:spMk id="63" creationId="{C788BF05-BD30-AF14-62AD-3718C1806238}"/>
          </ac:spMkLst>
        </pc:spChg>
        <pc:spChg chg="add mod">
          <ac:chgData name="熊谷 渉" userId="b7a4e8598c9bd55e" providerId="LiveId" clId="{A5ABFCBE-7B44-4D4A-A11F-B614C500C06D}" dt="2022-11-27T10:34:26.477" v="4966" actId="1076"/>
          <ac:spMkLst>
            <pc:docMk/>
            <pc:sldMk cId="1300938394" sldId="339"/>
            <ac:spMk id="64" creationId="{59F0CB4B-97CE-76A5-2E79-AE1E21C0CA16}"/>
          </ac:spMkLst>
        </pc:spChg>
        <pc:spChg chg="add mod">
          <ac:chgData name="熊谷 渉" userId="b7a4e8598c9bd55e" providerId="LiveId" clId="{A5ABFCBE-7B44-4D4A-A11F-B614C500C06D}" dt="2022-11-27T10:31:12.996" v="4719" actId="1076"/>
          <ac:spMkLst>
            <pc:docMk/>
            <pc:sldMk cId="1300938394" sldId="339"/>
            <ac:spMk id="65" creationId="{99EDF540-1142-C706-77BE-93321C1C9C1A}"/>
          </ac:spMkLst>
        </pc:spChg>
        <pc:spChg chg="add mod">
          <ac:chgData name="熊谷 渉" userId="b7a4e8598c9bd55e" providerId="LiveId" clId="{A5ABFCBE-7B44-4D4A-A11F-B614C500C06D}" dt="2022-11-27T10:31:20.949" v="4722" actId="20577"/>
          <ac:spMkLst>
            <pc:docMk/>
            <pc:sldMk cId="1300938394" sldId="339"/>
            <ac:spMk id="66" creationId="{5602764F-F939-5584-9F7B-DF1748816A08}"/>
          </ac:spMkLst>
        </pc:spChg>
        <pc:spChg chg="add mod">
          <ac:chgData name="熊谷 渉" userId="b7a4e8598c9bd55e" providerId="LiveId" clId="{A5ABFCBE-7B44-4D4A-A11F-B614C500C06D}" dt="2022-11-27T10:31:37.355" v="4729" actId="1036"/>
          <ac:spMkLst>
            <pc:docMk/>
            <pc:sldMk cId="1300938394" sldId="339"/>
            <ac:spMk id="67" creationId="{8B46CD71-1940-AFE8-5D5F-381269360CD9}"/>
          </ac:spMkLst>
        </pc:spChg>
        <pc:spChg chg="add mod">
          <ac:chgData name="熊谷 渉" userId="b7a4e8598c9bd55e" providerId="LiveId" clId="{A5ABFCBE-7B44-4D4A-A11F-B614C500C06D}" dt="2022-11-27T10:32:29.432" v="4874" actId="1076"/>
          <ac:spMkLst>
            <pc:docMk/>
            <pc:sldMk cId="1300938394" sldId="339"/>
            <ac:spMk id="68" creationId="{EB564073-9695-FD46-E154-139B4A50298A}"/>
          </ac:spMkLst>
        </pc:spChg>
        <pc:picChg chg="add del mod">
          <ac:chgData name="熊谷 渉" userId="b7a4e8598c9bd55e" providerId="LiveId" clId="{A5ABFCBE-7B44-4D4A-A11F-B614C500C06D}" dt="2022-11-27T10:00:22.948" v="3635" actId="478"/>
          <ac:picMkLst>
            <pc:docMk/>
            <pc:sldMk cId="1300938394" sldId="339"/>
            <ac:picMk id="20" creationId="{BA35BEE1-6EEB-A8DE-94D4-FF13A122033E}"/>
          </ac:picMkLst>
        </pc:picChg>
        <pc:picChg chg="add mod modCrop">
          <ac:chgData name="熊谷 渉" userId="b7a4e8598c9bd55e" providerId="LiveId" clId="{A5ABFCBE-7B44-4D4A-A11F-B614C500C06D}" dt="2022-11-27T10:19:29.274" v="3857" actId="1076"/>
          <ac:picMkLst>
            <pc:docMk/>
            <pc:sldMk cId="1300938394" sldId="339"/>
            <ac:picMk id="21" creationId="{1D5A0D7A-383B-15EE-3561-AEC93D64DA67}"/>
          </ac:picMkLst>
        </pc:picChg>
        <pc:picChg chg="add mod ord">
          <ac:chgData name="熊谷 渉" userId="b7a4e8598c9bd55e" providerId="LiveId" clId="{A5ABFCBE-7B44-4D4A-A11F-B614C500C06D}" dt="2022-11-27T10:24:22.442" v="4068" actId="1036"/>
          <ac:picMkLst>
            <pc:docMk/>
            <pc:sldMk cId="1300938394" sldId="339"/>
            <ac:picMk id="26" creationId="{E6549D75-9B73-A1CF-BB42-E9E01899F024}"/>
          </ac:picMkLst>
        </pc:picChg>
        <pc:cxnChg chg="add mod">
          <ac:chgData name="熊谷 渉" userId="b7a4e8598c9bd55e" providerId="LiveId" clId="{A5ABFCBE-7B44-4D4A-A11F-B614C500C06D}" dt="2022-11-27T10:24:22.442" v="4068" actId="1036"/>
          <ac:cxnSpMkLst>
            <pc:docMk/>
            <pc:sldMk cId="1300938394" sldId="339"/>
            <ac:cxnSpMk id="31" creationId="{6EB593BC-82EB-B404-1EFE-4CEA70EF4DBE}"/>
          </ac:cxnSpMkLst>
        </pc:cxnChg>
        <pc:cxnChg chg="add mod">
          <ac:chgData name="熊谷 渉" userId="b7a4e8598c9bd55e" providerId="LiveId" clId="{A5ABFCBE-7B44-4D4A-A11F-B614C500C06D}" dt="2022-11-27T10:24:22.442" v="4068" actId="1036"/>
          <ac:cxnSpMkLst>
            <pc:docMk/>
            <pc:sldMk cId="1300938394" sldId="339"/>
            <ac:cxnSpMk id="32" creationId="{BD8DC3D1-FE54-9293-6D0C-36E818D6544C}"/>
          </ac:cxnSpMkLst>
        </pc:cxnChg>
        <pc:cxnChg chg="add mod">
          <ac:chgData name="熊谷 渉" userId="b7a4e8598c9bd55e" providerId="LiveId" clId="{A5ABFCBE-7B44-4D4A-A11F-B614C500C06D}" dt="2022-11-27T10:24:22.442" v="4068" actId="1036"/>
          <ac:cxnSpMkLst>
            <pc:docMk/>
            <pc:sldMk cId="1300938394" sldId="339"/>
            <ac:cxnSpMk id="39" creationId="{9B96C1EB-8C16-87E7-A75A-3BDF7711650C}"/>
          </ac:cxnSpMkLst>
        </pc:cxnChg>
        <pc:cxnChg chg="add mod">
          <ac:chgData name="熊谷 渉" userId="b7a4e8598c9bd55e" providerId="LiveId" clId="{A5ABFCBE-7B44-4D4A-A11F-B614C500C06D}" dt="2022-11-27T10:30:55.833" v="4705" actId="1036"/>
          <ac:cxnSpMkLst>
            <pc:docMk/>
            <pc:sldMk cId="1300938394" sldId="339"/>
            <ac:cxnSpMk id="45" creationId="{F879999F-28FC-80A8-8A8E-4ACEF615E7A8}"/>
          </ac:cxnSpMkLst>
        </pc:cxnChg>
        <pc:cxnChg chg="add mod">
          <ac:chgData name="熊谷 渉" userId="b7a4e8598c9bd55e" providerId="LiveId" clId="{A5ABFCBE-7B44-4D4A-A11F-B614C500C06D}" dt="2022-11-27T10:30:55.833" v="4705" actId="1036"/>
          <ac:cxnSpMkLst>
            <pc:docMk/>
            <pc:sldMk cId="1300938394" sldId="339"/>
            <ac:cxnSpMk id="46" creationId="{7F2155D7-DD03-4C55-8F57-D8EA1699B276}"/>
          </ac:cxnSpMkLst>
        </pc:cxnChg>
        <pc:cxnChg chg="add mod">
          <ac:chgData name="熊谷 渉" userId="b7a4e8598c9bd55e" providerId="LiveId" clId="{A5ABFCBE-7B44-4D4A-A11F-B614C500C06D}" dt="2022-11-27T10:30:55.833" v="4705" actId="1036"/>
          <ac:cxnSpMkLst>
            <pc:docMk/>
            <pc:sldMk cId="1300938394" sldId="339"/>
            <ac:cxnSpMk id="60" creationId="{4039623C-8CFA-E295-15CD-041F7C18F3C6}"/>
          </ac:cxnSpMkLst>
        </pc:cxnChg>
        <pc:cxnChg chg="add mod">
          <ac:chgData name="熊谷 渉" userId="b7a4e8598c9bd55e" providerId="LiveId" clId="{A5ABFCBE-7B44-4D4A-A11F-B614C500C06D}" dt="2022-11-27T10:30:55.833" v="4705" actId="1036"/>
          <ac:cxnSpMkLst>
            <pc:docMk/>
            <pc:sldMk cId="1300938394" sldId="339"/>
            <ac:cxnSpMk id="62" creationId="{44DA5969-F749-D51B-C945-6E81FAB97ED4}"/>
          </ac:cxnSpMkLst>
        </pc:cxnChg>
      </pc:sldChg>
      <pc:sldChg chg="delSp modSp add mod">
        <pc:chgData name="熊谷 渉" userId="b7a4e8598c9bd55e" providerId="LiveId" clId="{A5ABFCBE-7B44-4D4A-A11F-B614C500C06D}" dt="2022-11-27T11:28:18.735" v="8820" actId="20577"/>
        <pc:sldMkLst>
          <pc:docMk/>
          <pc:sldMk cId="737289303" sldId="340"/>
        </pc:sldMkLst>
        <pc:spChg chg="del">
          <ac:chgData name="熊谷 渉" userId="b7a4e8598c9bd55e" providerId="LiveId" clId="{A5ABFCBE-7B44-4D4A-A11F-B614C500C06D}" dt="2022-11-27T10:48:50.211" v="5304" actId="478"/>
          <ac:spMkLst>
            <pc:docMk/>
            <pc:sldMk cId="737289303" sldId="340"/>
            <ac:spMk id="4" creationId="{058DA747-C63F-EC90-07A2-83BC280CEAD4}"/>
          </ac:spMkLst>
        </pc:spChg>
        <pc:spChg chg="mod">
          <ac:chgData name="熊谷 渉" userId="b7a4e8598c9bd55e" providerId="LiveId" clId="{A5ABFCBE-7B44-4D4A-A11F-B614C500C06D}" dt="2022-11-27T10:48:45.409" v="5303" actId="20577"/>
          <ac:spMkLst>
            <pc:docMk/>
            <pc:sldMk cId="737289303" sldId="340"/>
            <ac:spMk id="5" creationId="{560C5BD5-1532-4087-ACF7-85710DC69FAA}"/>
          </ac:spMkLst>
        </pc:spChg>
        <pc:spChg chg="del">
          <ac:chgData name="熊谷 渉" userId="b7a4e8598c9bd55e" providerId="LiveId" clId="{A5ABFCBE-7B44-4D4A-A11F-B614C500C06D}" dt="2022-11-27T10:48:50.211" v="5304" actId="478"/>
          <ac:spMkLst>
            <pc:docMk/>
            <pc:sldMk cId="737289303" sldId="340"/>
            <ac:spMk id="6" creationId="{ABE71D5C-79CF-363C-9A18-72216F8681EE}"/>
          </ac:spMkLst>
        </pc:spChg>
        <pc:spChg chg="del">
          <ac:chgData name="熊谷 渉" userId="b7a4e8598c9bd55e" providerId="LiveId" clId="{A5ABFCBE-7B44-4D4A-A11F-B614C500C06D}" dt="2022-11-27T10:48:50.211" v="5304" actId="478"/>
          <ac:spMkLst>
            <pc:docMk/>
            <pc:sldMk cId="737289303" sldId="340"/>
            <ac:spMk id="7" creationId="{C5BE2459-206F-794A-8538-D94196F4CE8E}"/>
          </ac:spMkLst>
        </pc:spChg>
        <pc:spChg chg="del">
          <ac:chgData name="熊谷 渉" userId="b7a4e8598c9bd55e" providerId="LiveId" clId="{A5ABFCBE-7B44-4D4A-A11F-B614C500C06D}" dt="2022-11-27T10:48:50.211" v="5304" actId="478"/>
          <ac:spMkLst>
            <pc:docMk/>
            <pc:sldMk cId="737289303" sldId="340"/>
            <ac:spMk id="8" creationId="{09625A0B-186C-4967-CF39-F14B2951454F}"/>
          </ac:spMkLst>
        </pc:spChg>
        <pc:spChg chg="mod">
          <ac:chgData name="熊谷 渉" userId="b7a4e8598c9bd55e" providerId="LiveId" clId="{A5ABFCBE-7B44-4D4A-A11F-B614C500C06D}" dt="2022-11-27T10:48:37.349" v="5281" actId="1076"/>
          <ac:spMkLst>
            <pc:docMk/>
            <pc:sldMk cId="737289303" sldId="340"/>
            <ac:spMk id="9" creationId="{CA1D6783-689C-4B0C-ACFD-044AEE63C6CD}"/>
          </ac:spMkLst>
        </pc:spChg>
        <pc:spChg chg="del">
          <ac:chgData name="熊谷 渉" userId="b7a4e8598c9bd55e" providerId="LiveId" clId="{A5ABFCBE-7B44-4D4A-A11F-B614C500C06D}" dt="2022-11-27T10:48:50.211" v="5304" actId="478"/>
          <ac:spMkLst>
            <pc:docMk/>
            <pc:sldMk cId="737289303" sldId="340"/>
            <ac:spMk id="10" creationId="{FE2FD7C5-7F7E-5843-785F-B7C7DF15C0FF}"/>
          </ac:spMkLst>
        </pc:spChg>
        <pc:spChg chg="mod">
          <ac:chgData name="熊谷 渉" userId="b7a4e8598c9bd55e" providerId="LiveId" clId="{A5ABFCBE-7B44-4D4A-A11F-B614C500C06D}" dt="2022-11-27T11:28:18.735" v="8820" actId="20577"/>
          <ac:spMkLst>
            <pc:docMk/>
            <pc:sldMk cId="737289303" sldId="340"/>
            <ac:spMk id="11" creationId="{E3EB9F8A-5157-40C2-A404-AF4708DDEA22}"/>
          </ac:spMkLst>
        </pc:spChg>
        <pc:spChg chg="del">
          <ac:chgData name="熊谷 渉" userId="b7a4e8598c9bd55e" providerId="LiveId" clId="{A5ABFCBE-7B44-4D4A-A11F-B614C500C06D}" dt="2022-11-27T10:48:52.958" v="5305" actId="478"/>
          <ac:spMkLst>
            <pc:docMk/>
            <pc:sldMk cId="737289303" sldId="340"/>
            <ac:spMk id="13" creationId="{27EB1A12-09AD-B471-364F-FF4C4FA5A499}"/>
          </ac:spMkLst>
        </pc:spChg>
        <pc:spChg chg="del">
          <ac:chgData name="熊谷 渉" userId="b7a4e8598c9bd55e" providerId="LiveId" clId="{A5ABFCBE-7B44-4D4A-A11F-B614C500C06D}" dt="2022-11-27T10:48:50.211" v="5304" actId="478"/>
          <ac:spMkLst>
            <pc:docMk/>
            <pc:sldMk cId="737289303" sldId="340"/>
            <ac:spMk id="14" creationId="{B9096CA4-3296-71B7-EA9F-16DBB30F4F14}"/>
          </ac:spMkLst>
        </pc:spChg>
        <pc:spChg chg="del">
          <ac:chgData name="熊谷 渉" userId="b7a4e8598c9bd55e" providerId="LiveId" clId="{A5ABFCBE-7B44-4D4A-A11F-B614C500C06D}" dt="2022-11-27T10:48:50.211" v="5304" actId="478"/>
          <ac:spMkLst>
            <pc:docMk/>
            <pc:sldMk cId="737289303" sldId="340"/>
            <ac:spMk id="18" creationId="{DD44EB18-6D66-2E60-51AE-54BF63ECB0DF}"/>
          </ac:spMkLst>
        </pc:spChg>
        <pc:spChg chg="del">
          <ac:chgData name="熊谷 渉" userId="b7a4e8598c9bd55e" providerId="LiveId" clId="{A5ABFCBE-7B44-4D4A-A11F-B614C500C06D}" dt="2022-11-27T10:48:50.211" v="5304" actId="478"/>
          <ac:spMkLst>
            <pc:docMk/>
            <pc:sldMk cId="737289303" sldId="340"/>
            <ac:spMk id="19" creationId="{04DFDB2B-E126-20C9-9744-FBB59DC6C813}"/>
          </ac:spMkLst>
        </pc:spChg>
        <pc:spChg chg="del">
          <ac:chgData name="熊谷 渉" userId="b7a4e8598c9bd55e" providerId="LiveId" clId="{A5ABFCBE-7B44-4D4A-A11F-B614C500C06D}" dt="2022-11-27T10:48:50.211" v="5304" actId="478"/>
          <ac:spMkLst>
            <pc:docMk/>
            <pc:sldMk cId="737289303" sldId="340"/>
            <ac:spMk id="22" creationId="{95A964B0-F408-7F47-C07E-BA5F139A02DD}"/>
          </ac:spMkLst>
        </pc:spChg>
        <pc:spChg chg="del">
          <ac:chgData name="熊谷 渉" userId="b7a4e8598c9bd55e" providerId="LiveId" clId="{A5ABFCBE-7B44-4D4A-A11F-B614C500C06D}" dt="2022-11-27T10:48:52.958" v="5305" actId="478"/>
          <ac:spMkLst>
            <pc:docMk/>
            <pc:sldMk cId="737289303" sldId="340"/>
            <ac:spMk id="23" creationId="{28C04673-D9A0-D7F5-B513-54F220998762}"/>
          </ac:spMkLst>
        </pc:spChg>
        <pc:spChg chg="del">
          <ac:chgData name="熊谷 渉" userId="b7a4e8598c9bd55e" providerId="LiveId" clId="{A5ABFCBE-7B44-4D4A-A11F-B614C500C06D}" dt="2022-11-27T10:48:50.211" v="5304" actId="478"/>
          <ac:spMkLst>
            <pc:docMk/>
            <pc:sldMk cId="737289303" sldId="340"/>
            <ac:spMk id="24" creationId="{F1819E95-8577-EF3C-F6D0-5389085CE634}"/>
          </ac:spMkLst>
        </pc:spChg>
        <pc:spChg chg="del">
          <ac:chgData name="熊谷 渉" userId="b7a4e8598c9bd55e" providerId="LiveId" clId="{A5ABFCBE-7B44-4D4A-A11F-B614C500C06D}" dt="2022-11-27T10:48:50.211" v="5304" actId="478"/>
          <ac:spMkLst>
            <pc:docMk/>
            <pc:sldMk cId="737289303" sldId="340"/>
            <ac:spMk id="27" creationId="{79D23145-6DAF-C96C-8E29-E75D7577FA98}"/>
          </ac:spMkLst>
        </pc:spChg>
        <pc:spChg chg="del">
          <ac:chgData name="熊谷 渉" userId="b7a4e8598c9bd55e" providerId="LiveId" clId="{A5ABFCBE-7B44-4D4A-A11F-B614C500C06D}" dt="2022-11-27T10:48:50.211" v="5304" actId="478"/>
          <ac:spMkLst>
            <pc:docMk/>
            <pc:sldMk cId="737289303" sldId="340"/>
            <ac:spMk id="28" creationId="{A4816026-AFB7-DAD0-7ADC-4B9C16BF80A7}"/>
          </ac:spMkLst>
        </pc:spChg>
        <pc:spChg chg="del">
          <ac:chgData name="熊谷 渉" userId="b7a4e8598c9bd55e" providerId="LiveId" clId="{A5ABFCBE-7B44-4D4A-A11F-B614C500C06D}" dt="2022-11-27T10:48:50.211" v="5304" actId="478"/>
          <ac:spMkLst>
            <pc:docMk/>
            <pc:sldMk cId="737289303" sldId="340"/>
            <ac:spMk id="29" creationId="{C92EC1A3-AAF4-78A7-4D0B-8E3005447F13}"/>
          </ac:spMkLst>
        </pc:spChg>
        <pc:spChg chg="del">
          <ac:chgData name="熊谷 渉" userId="b7a4e8598c9bd55e" providerId="LiveId" clId="{A5ABFCBE-7B44-4D4A-A11F-B614C500C06D}" dt="2022-11-27T10:48:50.211" v="5304" actId="478"/>
          <ac:spMkLst>
            <pc:docMk/>
            <pc:sldMk cId="737289303" sldId="340"/>
            <ac:spMk id="41" creationId="{26D1C307-6262-2A59-D402-7DC559431486}"/>
          </ac:spMkLst>
        </pc:spChg>
        <pc:spChg chg="del">
          <ac:chgData name="熊谷 渉" userId="b7a4e8598c9bd55e" providerId="LiveId" clId="{A5ABFCBE-7B44-4D4A-A11F-B614C500C06D}" dt="2022-11-27T10:48:50.211" v="5304" actId="478"/>
          <ac:spMkLst>
            <pc:docMk/>
            <pc:sldMk cId="737289303" sldId="340"/>
            <ac:spMk id="42" creationId="{04DEF878-FD1B-1FC9-5242-7D9109C67585}"/>
          </ac:spMkLst>
        </pc:spChg>
        <pc:spChg chg="del">
          <ac:chgData name="熊谷 渉" userId="b7a4e8598c9bd55e" providerId="LiveId" clId="{A5ABFCBE-7B44-4D4A-A11F-B614C500C06D}" dt="2022-11-27T10:48:50.211" v="5304" actId="478"/>
          <ac:spMkLst>
            <pc:docMk/>
            <pc:sldMk cId="737289303" sldId="340"/>
            <ac:spMk id="43" creationId="{875A965D-E0AA-1F1C-BB52-F21E640251DE}"/>
          </ac:spMkLst>
        </pc:spChg>
        <pc:spChg chg="del">
          <ac:chgData name="熊谷 渉" userId="b7a4e8598c9bd55e" providerId="LiveId" clId="{A5ABFCBE-7B44-4D4A-A11F-B614C500C06D}" dt="2022-11-27T10:48:50.211" v="5304" actId="478"/>
          <ac:spMkLst>
            <pc:docMk/>
            <pc:sldMk cId="737289303" sldId="340"/>
            <ac:spMk id="49" creationId="{3B6F363C-6EB7-6D9A-C22D-25FB0DFDD3B5}"/>
          </ac:spMkLst>
        </pc:spChg>
        <pc:spChg chg="del">
          <ac:chgData name="熊谷 渉" userId="b7a4e8598c9bd55e" providerId="LiveId" clId="{A5ABFCBE-7B44-4D4A-A11F-B614C500C06D}" dt="2022-11-27T10:48:50.211" v="5304" actId="478"/>
          <ac:spMkLst>
            <pc:docMk/>
            <pc:sldMk cId="737289303" sldId="340"/>
            <ac:spMk id="50" creationId="{BEE99BB1-6B4D-997F-596B-77511019D5D4}"/>
          </ac:spMkLst>
        </pc:spChg>
        <pc:spChg chg="del">
          <ac:chgData name="熊谷 渉" userId="b7a4e8598c9bd55e" providerId="LiveId" clId="{A5ABFCBE-7B44-4D4A-A11F-B614C500C06D}" dt="2022-11-27T10:48:50.211" v="5304" actId="478"/>
          <ac:spMkLst>
            <pc:docMk/>
            <pc:sldMk cId="737289303" sldId="340"/>
            <ac:spMk id="51" creationId="{8D47E90B-F742-C673-A7F7-699D7DEA6321}"/>
          </ac:spMkLst>
        </pc:spChg>
        <pc:spChg chg="del">
          <ac:chgData name="熊谷 渉" userId="b7a4e8598c9bd55e" providerId="LiveId" clId="{A5ABFCBE-7B44-4D4A-A11F-B614C500C06D}" dt="2022-11-27T10:48:50.211" v="5304" actId="478"/>
          <ac:spMkLst>
            <pc:docMk/>
            <pc:sldMk cId="737289303" sldId="340"/>
            <ac:spMk id="52" creationId="{B1DC325E-45ED-142C-03D5-8FD3AB35191D}"/>
          </ac:spMkLst>
        </pc:spChg>
        <pc:spChg chg="del">
          <ac:chgData name="熊谷 渉" userId="b7a4e8598c9bd55e" providerId="LiveId" clId="{A5ABFCBE-7B44-4D4A-A11F-B614C500C06D}" dt="2022-11-27T10:48:50.211" v="5304" actId="478"/>
          <ac:spMkLst>
            <pc:docMk/>
            <pc:sldMk cId="737289303" sldId="340"/>
            <ac:spMk id="53" creationId="{962A5E90-38E1-5D04-1C1F-8A5DAFAB938E}"/>
          </ac:spMkLst>
        </pc:spChg>
        <pc:spChg chg="del">
          <ac:chgData name="熊谷 渉" userId="b7a4e8598c9bd55e" providerId="LiveId" clId="{A5ABFCBE-7B44-4D4A-A11F-B614C500C06D}" dt="2022-11-27T10:48:50.211" v="5304" actId="478"/>
          <ac:spMkLst>
            <pc:docMk/>
            <pc:sldMk cId="737289303" sldId="340"/>
            <ac:spMk id="54" creationId="{76BD2E37-4239-3910-EF21-40457FC60828}"/>
          </ac:spMkLst>
        </pc:spChg>
        <pc:spChg chg="del">
          <ac:chgData name="熊谷 渉" userId="b7a4e8598c9bd55e" providerId="LiveId" clId="{A5ABFCBE-7B44-4D4A-A11F-B614C500C06D}" dt="2022-11-27T10:48:50.211" v="5304" actId="478"/>
          <ac:spMkLst>
            <pc:docMk/>
            <pc:sldMk cId="737289303" sldId="340"/>
            <ac:spMk id="55" creationId="{3277E43E-0339-DC7E-4E34-F100C870051E}"/>
          </ac:spMkLst>
        </pc:spChg>
        <pc:spChg chg="del">
          <ac:chgData name="熊谷 渉" userId="b7a4e8598c9bd55e" providerId="LiveId" clId="{A5ABFCBE-7B44-4D4A-A11F-B614C500C06D}" dt="2022-11-27T10:48:50.211" v="5304" actId="478"/>
          <ac:spMkLst>
            <pc:docMk/>
            <pc:sldMk cId="737289303" sldId="340"/>
            <ac:spMk id="56" creationId="{C7C3890A-CCFF-8293-DE61-D5FB3A4C7ECB}"/>
          </ac:spMkLst>
        </pc:spChg>
        <pc:spChg chg="del">
          <ac:chgData name="熊谷 渉" userId="b7a4e8598c9bd55e" providerId="LiveId" clId="{A5ABFCBE-7B44-4D4A-A11F-B614C500C06D}" dt="2022-11-27T10:48:50.211" v="5304" actId="478"/>
          <ac:spMkLst>
            <pc:docMk/>
            <pc:sldMk cId="737289303" sldId="340"/>
            <ac:spMk id="57" creationId="{10ED4A68-427D-DFDD-1D2A-C109B0FF37F8}"/>
          </ac:spMkLst>
        </pc:spChg>
        <pc:spChg chg="del">
          <ac:chgData name="熊谷 渉" userId="b7a4e8598c9bd55e" providerId="LiveId" clId="{A5ABFCBE-7B44-4D4A-A11F-B614C500C06D}" dt="2022-11-27T10:48:50.211" v="5304" actId="478"/>
          <ac:spMkLst>
            <pc:docMk/>
            <pc:sldMk cId="737289303" sldId="340"/>
            <ac:spMk id="58" creationId="{815154A8-3903-6A26-8C3D-E4492B739252}"/>
          </ac:spMkLst>
        </pc:spChg>
        <pc:spChg chg="del">
          <ac:chgData name="熊谷 渉" userId="b7a4e8598c9bd55e" providerId="LiveId" clId="{A5ABFCBE-7B44-4D4A-A11F-B614C500C06D}" dt="2022-11-27T10:48:50.211" v="5304" actId="478"/>
          <ac:spMkLst>
            <pc:docMk/>
            <pc:sldMk cId="737289303" sldId="340"/>
            <ac:spMk id="63" creationId="{C788BF05-BD30-AF14-62AD-3718C1806238}"/>
          </ac:spMkLst>
        </pc:spChg>
        <pc:spChg chg="del">
          <ac:chgData name="熊谷 渉" userId="b7a4e8598c9bd55e" providerId="LiveId" clId="{A5ABFCBE-7B44-4D4A-A11F-B614C500C06D}" dt="2022-11-27T10:48:52.958" v="5305" actId="478"/>
          <ac:spMkLst>
            <pc:docMk/>
            <pc:sldMk cId="737289303" sldId="340"/>
            <ac:spMk id="64" creationId="{59F0CB4B-97CE-76A5-2E79-AE1E21C0CA16}"/>
          </ac:spMkLst>
        </pc:spChg>
        <pc:spChg chg="del">
          <ac:chgData name="熊谷 渉" userId="b7a4e8598c9bd55e" providerId="LiveId" clId="{A5ABFCBE-7B44-4D4A-A11F-B614C500C06D}" dt="2022-11-27T10:48:50.211" v="5304" actId="478"/>
          <ac:spMkLst>
            <pc:docMk/>
            <pc:sldMk cId="737289303" sldId="340"/>
            <ac:spMk id="65" creationId="{99EDF540-1142-C706-77BE-93321C1C9C1A}"/>
          </ac:spMkLst>
        </pc:spChg>
        <pc:spChg chg="del">
          <ac:chgData name="熊谷 渉" userId="b7a4e8598c9bd55e" providerId="LiveId" clId="{A5ABFCBE-7B44-4D4A-A11F-B614C500C06D}" dt="2022-11-27T10:48:50.211" v="5304" actId="478"/>
          <ac:spMkLst>
            <pc:docMk/>
            <pc:sldMk cId="737289303" sldId="340"/>
            <ac:spMk id="66" creationId="{5602764F-F939-5584-9F7B-DF1748816A08}"/>
          </ac:spMkLst>
        </pc:spChg>
        <pc:spChg chg="del">
          <ac:chgData name="熊谷 渉" userId="b7a4e8598c9bd55e" providerId="LiveId" clId="{A5ABFCBE-7B44-4D4A-A11F-B614C500C06D}" dt="2022-11-27T10:48:50.211" v="5304" actId="478"/>
          <ac:spMkLst>
            <pc:docMk/>
            <pc:sldMk cId="737289303" sldId="340"/>
            <ac:spMk id="67" creationId="{8B46CD71-1940-AFE8-5D5F-381269360CD9}"/>
          </ac:spMkLst>
        </pc:spChg>
        <pc:spChg chg="del">
          <ac:chgData name="熊谷 渉" userId="b7a4e8598c9bd55e" providerId="LiveId" clId="{A5ABFCBE-7B44-4D4A-A11F-B614C500C06D}" dt="2022-11-27T10:48:50.211" v="5304" actId="478"/>
          <ac:spMkLst>
            <pc:docMk/>
            <pc:sldMk cId="737289303" sldId="340"/>
            <ac:spMk id="68" creationId="{EB564073-9695-FD46-E154-139B4A50298A}"/>
          </ac:spMkLst>
        </pc:spChg>
        <pc:picChg chg="del">
          <ac:chgData name="熊谷 渉" userId="b7a4e8598c9bd55e" providerId="LiveId" clId="{A5ABFCBE-7B44-4D4A-A11F-B614C500C06D}" dt="2022-11-27T10:48:50.211" v="5304" actId="478"/>
          <ac:picMkLst>
            <pc:docMk/>
            <pc:sldMk cId="737289303" sldId="340"/>
            <ac:picMk id="21" creationId="{1D5A0D7A-383B-15EE-3561-AEC93D64DA67}"/>
          </ac:picMkLst>
        </pc:picChg>
        <pc:picChg chg="del">
          <ac:chgData name="熊谷 渉" userId="b7a4e8598c9bd55e" providerId="LiveId" clId="{A5ABFCBE-7B44-4D4A-A11F-B614C500C06D}" dt="2022-11-27T10:48:50.211" v="5304" actId="478"/>
          <ac:picMkLst>
            <pc:docMk/>
            <pc:sldMk cId="737289303" sldId="340"/>
            <ac:picMk id="26" creationId="{E6549D75-9B73-A1CF-BB42-E9E01899F024}"/>
          </ac:picMkLst>
        </pc:picChg>
        <pc:cxnChg chg="del mod">
          <ac:chgData name="熊谷 渉" userId="b7a4e8598c9bd55e" providerId="LiveId" clId="{A5ABFCBE-7B44-4D4A-A11F-B614C500C06D}" dt="2022-11-27T10:48:50.211" v="5304" actId="478"/>
          <ac:cxnSpMkLst>
            <pc:docMk/>
            <pc:sldMk cId="737289303" sldId="340"/>
            <ac:cxnSpMk id="31" creationId="{6EB593BC-82EB-B404-1EFE-4CEA70EF4DBE}"/>
          </ac:cxnSpMkLst>
        </pc:cxnChg>
        <pc:cxnChg chg="del mod">
          <ac:chgData name="熊谷 渉" userId="b7a4e8598c9bd55e" providerId="LiveId" clId="{A5ABFCBE-7B44-4D4A-A11F-B614C500C06D}" dt="2022-11-27T10:48:50.211" v="5304" actId="478"/>
          <ac:cxnSpMkLst>
            <pc:docMk/>
            <pc:sldMk cId="737289303" sldId="340"/>
            <ac:cxnSpMk id="32" creationId="{BD8DC3D1-FE54-9293-6D0C-36E818D6544C}"/>
          </ac:cxnSpMkLst>
        </pc:cxnChg>
        <pc:cxnChg chg="del">
          <ac:chgData name="熊谷 渉" userId="b7a4e8598c9bd55e" providerId="LiveId" clId="{A5ABFCBE-7B44-4D4A-A11F-B614C500C06D}" dt="2022-11-27T10:48:50.211" v="5304" actId="478"/>
          <ac:cxnSpMkLst>
            <pc:docMk/>
            <pc:sldMk cId="737289303" sldId="340"/>
            <ac:cxnSpMk id="39" creationId="{9B96C1EB-8C16-87E7-A75A-3BDF7711650C}"/>
          </ac:cxnSpMkLst>
        </pc:cxnChg>
        <pc:cxnChg chg="del">
          <ac:chgData name="熊谷 渉" userId="b7a4e8598c9bd55e" providerId="LiveId" clId="{A5ABFCBE-7B44-4D4A-A11F-B614C500C06D}" dt="2022-11-27T10:48:50.211" v="5304" actId="478"/>
          <ac:cxnSpMkLst>
            <pc:docMk/>
            <pc:sldMk cId="737289303" sldId="340"/>
            <ac:cxnSpMk id="45" creationId="{F879999F-28FC-80A8-8A8E-4ACEF615E7A8}"/>
          </ac:cxnSpMkLst>
        </pc:cxnChg>
        <pc:cxnChg chg="del">
          <ac:chgData name="熊谷 渉" userId="b7a4e8598c9bd55e" providerId="LiveId" clId="{A5ABFCBE-7B44-4D4A-A11F-B614C500C06D}" dt="2022-11-27T10:48:50.211" v="5304" actId="478"/>
          <ac:cxnSpMkLst>
            <pc:docMk/>
            <pc:sldMk cId="737289303" sldId="340"/>
            <ac:cxnSpMk id="46" creationId="{7F2155D7-DD03-4C55-8F57-D8EA1699B276}"/>
          </ac:cxnSpMkLst>
        </pc:cxnChg>
        <pc:cxnChg chg="del">
          <ac:chgData name="熊谷 渉" userId="b7a4e8598c9bd55e" providerId="LiveId" clId="{A5ABFCBE-7B44-4D4A-A11F-B614C500C06D}" dt="2022-11-27T10:48:50.211" v="5304" actId="478"/>
          <ac:cxnSpMkLst>
            <pc:docMk/>
            <pc:sldMk cId="737289303" sldId="340"/>
            <ac:cxnSpMk id="60" creationId="{4039623C-8CFA-E295-15CD-041F7C18F3C6}"/>
          </ac:cxnSpMkLst>
        </pc:cxnChg>
        <pc:cxnChg chg="del">
          <ac:chgData name="熊谷 渉" userId="b7a4e8598c9bd55e" providerId="LiveId" clId="{A5ABFCBE-7B44-4D4A-A11F-B614C500C06D}" dt="2022-11-27T10:48:50.211" v="5304" actId="478"/>
          <ac:cxnSpMkLst>
            <pc:docMk/>
            <pc:sldMk cId="737289303" sldId="340"/>
            <ac:cxnSpMk id="62" creationId="{44DA5969-F749-D51B-C945-6E81FAB97ED4}"/>
          </ac:cxnSpMkLst>
        </pc:cxnChg>
      </pc:sldChg>
      <pc:sldChg chg="addSp delSp modSp add mod">
        <pc:chgData name="熊谷 渉" userId="b7a4e8598c9bd55e" providerId="LiveId" clId="{A5ABFCBE-7B44-4D4A-A11F-B614C500C06D}" dt="2022-11-27T11:30:44.409" v="9100" actId="20577"/>
        <pc:sldMkLst>
          <pc:docMk/>
          <pc:sldMk cId="410311734" sldId="341"/>
        </pc:sldMkLst>
        <pc:spChg chg="add del">
          <ac:chgData name="熊谷 渉" userId="b7a4e8598c9bd55e" providerId="LiveId" clId="{A5ABFCBE-7B44-4D4A-A11F-B614C500C06D}" dt="2022-11-27T11:18:47.816" v="8216" actId="478"/>
          <ac:spMkLst>
            <pc:docMk/>
            <pc:sldMk cId="410311734" sldId="341"/>
            <ac:spMk id="4" creationId="{1438956B-9882-4868-160C-CC3C0220DFC1}"/>
          </ac:spMkLst>
        </pc:spChg>
        <pc:spChg chg="mod">
          <ac:chgData name="熊谷 渉" userId="b7a4e8598c9bd55e" providerId="LiveId" clId="{A5ABFCBE-7B44-4D4A-A11F-B614C500C06D}" dt="2022-11-27T11:13:59.426" v="7790" actId="20577"/>
          <ac:spMkLst>
            <pc:docMk/>
            <pc:sldMk cId="410311734" sldId="341"/>
            <ac:spMk id="5" creationId="{560C5BD5-1532-4087-ACF7-85710DC69FAA}"/>
          </ac:spMkLst>
        </pc:spChg>
        <pc:spChg chg="add mod">
          <ac:chgData name="熊谷 渉" userId="b7a4e8598c9bd55e" providerId="LiveId" clId="{A5ABFCBE-7B44-4D4A-A11F-B614C500C06D}" dt="2022-11-27T11:23:27.633" v="8567" actId="1037"/>
          <ac:spMkLst>
            <pc:docMk/>
            <pc:sldMk cId="410311734" sldId="341"/>
            <ac:spMk id="6" creationId="{4A747B7F-A5DE-3AEC-EFCD-4D5AD7F0DE28}"/>
          </ac:spMkLst>
        </pc:spChg>
        <pc:spChg chg="add mod">
          <ac:chgData name="熊谷 渉" userId="b7a4e8598c9bd55e" providerId="LiveId" clId="{A5ABFCBE-7B44-4D4A-A11F-B614C500C06D}" dt="2022-11-27T11:23:27.633" v="8567" actId="1037"/>
          <ac:spMkLst>
            <pc:docMk/>
            <pc:sldMk cId="410311734" sldId="341"/>
            <ac:spMk id="7" creationId="{D47DB340-0BD5-D78B-2666-2C71D7B58CE9}"/>
          </ac:spMkLst>
        </pc:spChg>
        <pc:spChg chg="add mod">
          <ac:chgData name="熊谷 渉" userId="b7a4e8598c9bd55e" providerId="LiveId" clId="{A5ABFCBE-7B44-4D4A-A11F-B614C500C06D}" dt="2022-11-27T11:25:22.906" v="8651" actId="20577"/>
          <ac:spMkLst>
            <pc:docMk/>
            <pc:sldMk cId="410311734" sldId="341"/>
            <ac:spMk id="8" creationId="{52D1A68A-43E7-A07E-B4F9-900A1C2B0E29}"/>
          </ac:spMkLst>
        </pc:spChg>
        <pc:spChg chg="add mod ord">
          <ac:chgData name="熊谷 渉" userId="b7a4e8598c9bd55e" providerId="LiveId" clId="{A5ABFCBE-7B44-4D4A-A11F-B614C500C06D}" dt="2022-11-27T11:23:27.633" v="8567" actId="1037"/>
          <ac:spMkLst>
            <pc:docMk/>
            <pc:sldMk cId="410311734" sldId="341"/>
            <ac:spMk id="10" creationId="{6EC56C67-C3C9-F3DD-B047-FE7E11976F34}"/>
          </ac:spMkLst>
        </pc:spChg>
        <pc:spChg chg="mod">
          <ac:chgData name="熊谷 渉" userId="b7a4e8598c9bd55e" providerId="LiveId" clId="{A5ABFCBE-7B44-4D4A-A11F-B614C500C06D}" dt="2022-11-27T11:16:35.977" v="8136" actId="20577"/>
          <ac:spMkLst>
            <pc:docMk/>
            <pc:sldMk cId="410311734" sldId="341"/>
            <ac:spMk id="11" creationId="{E3EB9F8A-5157-40C2-A404-AF4708DDEA22}"/>
          </ac:spMkLst>
        </pc:spChg>
        <pc:spChg chg="add mod">
          <ac:chgData name="熊谷 渉" userId="b7a4e8598c9bd55e" providerId="LiveId" clId="{A5ABFCBE-7B44-4D4A-A11F-B614C500C06D}" dt="2022-11-27T11:23:27.633" v="8567" actId="1037"/>
          <ac:spMkLst>
            <pc:docMk/>
            <pc:sldMk cId="410311734" sldId="341"/>
            <ac:spMk id="14" creationId="{DFECBD34-595B-07B6-F3B4-9F0CCB2BDD3A}"/>
          </ac:spMkLst>
        </pc:spChg>
        <pc:spChg chg="add mod">
          <ac:chgData name="熊谷 渉" userId="b7a4e8598c9bd55e" providerId="LiveId" clId="{A5ABFCBE-7B44-4D4A-A11F-B614C500C06D}" dt="2022-11-27T11:30:44.409" v="9100" actId="20577"/>
          <ac:spMkLst>
            <pc:docMk/>
            <pc:sldMk cId="410311734" sldId="341"/>
            <ac:spMk id="15" creationId="{822D546A-D41F-7E26-23E7-47DC472D5CCA}"/>
          </ac:spMkLst>
        </pc:spChg>
        <pc:spChg chg="add mod">
          <ac:chgData name="熊谷 渉" userId="b7a4e8598c9bd55e" providerId="LiveId" clId="{A5ABFCBE-7B44-4D4A-A11F-B614C500C06D}" dt="2022-11-27T11:26:13.924" v="8725" actId="1076"/>
          <ac:spMkLst>
            <pc:docMk/>
            <pc:sldMk cId="410311734" sldId="341"/>
            <ac:spMk id="16" creationId="{3E004C1A-0AD2-69C7-6A72-4E57240103FB}"/>
          </ac:spMkLst>
        </pc:spChg>
        <pc:picChg chg="add mod">
          <ac:chgData name="熊谷 渉" userId="b7a4e8598c9bd55e" providerId="LiveId" clId="{A5ABFCBE-7B44-4D4A-A11F-B614C500C06D}" dt="2022-11-27T11:18:35.850" v="8214" actId="1076"/>
          <ac:picMkLst>
            <pc:docMk/>
            <pc:sldMk cId="410311734" sldId="341"/>
            <ac:picMk id="2" creationId="{A79BB0A9-A53C-59DA-B2F9-B7A010C8029D}"/>
          </ac:picMkLst>
        </pc:picChg>
        <pc:picChg chg="add mod">
          <ac:chgData name="熊谷 渉" userId="b7a4e8598c9bd55e" providerId="LiveId" clId="{A5ABFCBE-7B44-4D4A-A11F-B614C500C06D}" dt="2022-11-27T11:23:27.633" v="8567" actId="1037"/>
          <ac:picMkLst>
            <pc:docMk/>
            <pc:sldMk cId="410311734" sldId="341"/>
            <ac:picMk id="13" creationId="{B461533B-432C-8E04-A88C-CC536C5DD8FA}"/>
          </ac:picMkLst>
        </pc:picChg>
      </pc:sldChg>
      <pc:sldChg chg="delSp modSp add mod">
        <pc:chgData name="熊谷 渉" userId="b7a4e8598c9bd55e" providerId="LiveId" clId="{A5ABFCBE-7B44-4D4A-A11F-B614C500C06D}" dt="2022-11-27T11:13:16.699" v="7778" actId="20577"/>
        <pc:sldMkLst>
          <pc:docMk/>
          <pc:sldMk cId="402609735" sldId="342"/>
        </pc:sldMkLst>
        <pc:spChg chg="del">
          <ac:chgData name="熊谷 渉" userId="b7a4e8598c9bd55e" providerId="LiveId" clId="{A5ABFCBE-7B44-4D4A-A11F-B614C500C06D}" dt="2022-11-27T11:04:17.574" v="6614" actId="478"/>
          <ac:spMkLst>
            <pc:docMk/>
            <pc:sldMk cId="402609735" sldId="342"/>
            <ac:spMk id="2" creationId="{CCF49B63-9AF0-C314-0CF2-0C73F80974C1}"/>
          </ac:spMkLst>
        </pc:spChg>
        <pc:spChg chg="mod">
          <ac:chgData name="熊谷 渉" userId="b7a4e8598c9bd55e" providerId="LiveId" clId="{A5ABFCBE-7B44-4D4A-A11F-B614C500C06D}" dt="2022-11-27T11:04:42.566" v="6638" actId="20577"/>
          <ac:spMkLst>
            <pc:docMk/>
            <pc:sldMk cId="402609735" sldId="342"/>
            <ac:spMk id="5" creationId="{560C5BD5-1532-4087-ACF7-85710DC69FAA}"/>
          </ac:spMkLst>
        </pc:spChg>
        <pc:spChg chg="mod">
          <ac:chgData name="熊谷 渉" userId="b7a4e8598c9bd55e" providerId="LiveId" clId="{A5ABFCBE-7B44-4D4A-A11F-B614C500C06D}" dt="2022-11-27T11:13:16.699" v="7778" actId="20577"/>
          <ac:spMkLst>
            <pc:docMk/>
            <pc:sldMk cId="402609735" sldId="342"/>
            <ac:spMk id="11" creationId="{E3EB9F8A-5157-40C2-A404-AF4708DDEA22}"/>
          </ac:spMkLst>
        </pc:spChg>
      </pc:sldChg>
      <pc:sldChg chg="delSp add del mod">
        <pc:chgData name="熊谷 渉" userId="b7a4e8598c9bd55e" providerId="LiveId" clId="{A5ABFCBE-7B44-4D4A-A11F-B614C500C06D}" dt="2022-11-27T11:18:25.827" v="8213" actId="47"/>
        <pc:sldMkLst>
          <pc:docMk/>
          <pc:sldMk cId="2092375755" sldId="343"/>
        </pc:sldMkLst>
        <pc:picChg chg="del">
          <ac:chgData name="熊谷 渉" userId="b7a4e8598c9bd55e" providerId="LiveId" clId="{A5ABFCBE-7B44-4D4A-A11F-B614C500C06D}" dt="2022-11-27T11:18:15.195" v="8212" actId="478"/>
          <ac:picMkLst>
            <pc:docMk/>
            <pc:sldMk cId="2092375755" sldId="343"/>
            <ac:picMk id="2" creationId="{A79BB0A9-A53C-59DA-B2F9-B7A010C8029D}"/>
          </ac:picMkLst>
        </pc:picChg>
      </pc:sldChg>
      <pc:sldMasterChg chg="modSp mod">
        <pc:chgData name="熊谷 渉" userId="b7a4e8598c9bd55e" providerId="LiveId" clId="{A5ABFCBE-7B44-4D4A-A11F-B614C500C06D}" dt="2022-11-27T07:18:31.650" v="0" actId="20577"/>
        <pc:sldMasterMkLst>
          <pc:docMk/>
          <pc:sldMasterMk cId="2850437855" sldId="2147483756"/>
        </pc:sldMasterMkLst>
        <pc:spChg chg="mod">
          <ac:chgData name="熊谷 渉" userId="b7a4e8598c9bd55e" providerId="LiveId" clId="{A5ABFCBE-7B44-4D4A-A11F-B614C500C06D}" dt="2022-11-27T07:18:31.650" v="0" actId="20577"/>
          <ac:spMkLst>
            <pc:docMk/>
            <pc:sldMasterMk cId="2850437855" sldId="2147483756"/>
            <ac:spMk id="7" creationId="{F0D52A29-56AB-408C-80FF-70FF0C1F164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LVMWD </a:t>
            </a:r>
            <a:r>
              <a:rPr lang="ja-JP" altLang="en-US" dirty="0"/>
              <a:t>水質予測</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LVMWD</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Tree>
    <p:extLst>
      <p:ext uri="{BB962C8B-B14F-4D97-AF65-F5344CB8AC3E}">
        <p14:creationId xmlns:p14="http://schemas.microsoft.com/office/powerpoint/2010/main" val="152688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012"/>
            <a:ext cx="11400125" cy="518094"/>
          </a:xfrm>
        </p:spPr>
        <p:txBody>
          <a:bodyPr>
            <a:normAutofit/>
          </a:bodyPr>
          <a:lstStyle/>
          <a:p>
            <a:r>
              <a:rPr lang="ja-JP" altLang="en-US" dirty="0"/>
              <a:t>導電率：有効なデータ範囲・種類</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7"/>
            <a:ext cx="11341887" cy="597123"/>
          </a:xfrm>
        </p:spPr>
        <p:txBody>
          <a:bodyPr/>
          <a:lstStyle/>
          <a:p>
            <a:r>
              <a:rPr lang="en-US" altLang="ja-JP" sz="2800" dirty="0"/>
              <a:t>2021</a:t>
            </a:r>
            <a:r>
              <a:rPr lang="ja-JP" altLang="en-US" sz="2800" dirty="0"/>
              <a:t>年</a:t>
            </a:r>
            <a:r>
              <a:rPr lang="en-US" altLang="ja-JP" sz="2800" dirty="0"/>
              <a:t>7</a:t>
            </a:r>
            <a:r>
              <a:rPr lang="ja-JP" altLang="en-US" sz="2800" dirty="0"/>
              <a:t>月以降で、外れ値の影響が少ない</a:t>
            </a:r>
            <a:r>
              <a:rPr lang="en-US" altLang="ja-JP" sz="2800" dirty="0"/>
              <a:t>30min</a:t>
            </a:r>
            <a:r>
              <a:rPr lang="ja-JP" altLang="en-US" sz="2800" dirty="0"/>
              <a:t>が良さそう。</a:t>
            </a:r>
            <a:endParaRPr lang="en-US" altLang="ja-JP" sz="2800" dirty="0"/>
          </a:p>
        </p:txBody>
      </p:sp>
      <p:pic>
        <p:nvPicPr>
          <p:cNvPr id="4" name="図 3">
            <a:extLst>
              <a:ext uri="{FF2B5EF4-FFF2-40B4-BE49-F238E27FC236}">
                <a16:creationId xmlns:a16="http://schemas.microsoft.com/office/drawing/2014/main" id="{026DBA9B-DA30-4892-9DA7-7A2ABE45EF59}"/>
              </a:ext>
            </a:extLst>
          </p:cNvPr>
          <p:cNvPicPr>
            <a:picLocks noChangeAspect="1"/>
          </p:cNvPicPr>
          <p:nvPr/>
        </p:nvPicPr>
        <p:blipFill>
          <a:blip r:embed="rId2"/>
          <a:stretch>
            <a:fillRect/>
          </a:stretch>
        </p:blipFill>
        <p:spPr>
          <a:xfrm>
            <a:off x="151007" y="1994584"/>
            <a:ext cx="6435670" cy="3868249"/>
          </a:xfrm>
          <a:prstGeom prst="rect">
            <a:avLst/>
          </a:prstGeom>
        </p:spPr>
      </p:pic>
      <p:sp>
        <p:nvSpPr>
          <p:cNvPr id="26" name="テキスト ボックス 25">
            <a:extLst>
              <a:ext uri="{FF2B5EF4-FFF2-40B4-BE49-F238E27FC236}">
                <a16:creationId xmlns:a16="http://schemas.microsoft.com/office/drawing/2014/main" id="{F66E5124-3E69-4316-9D4B-2047882BD19D}"/>
              </a:ext>
            </a:extLst>
          </p:cNvPr>
          <p:cNvSpPr txBox="1"/>
          <p:nvPr/>
        </p:nvSpPr>
        <p:spPr>
          <a:xfrm>
            <a:off x="1923825" y="162416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30min</a:t>
            </a:r>
            <a:r>
              <a:rPr kumimoji="1" lang="ja-JP" altLang="en-US" sz="1600" dirty="0"/>
              <a:t>）</a:t>
            </a:r>
          </a:p>
        </p:txBody>
      </p:sp>
      <p:sp>
        <p:nvSpPr>
          <p:cNvPr id="8" name="テキスト ボックス 7">
            <a:extLst>
              <a:ext uri="{FF2B5EF4-FFF2-40B4-BE49-F238E27FC236}">
                <a16:creationId xmlns:a16="http://schemas.microsoft.com/office/drawing/2014/main" id="{F5DFEA49-C58B-4416-A6FD-C36E6B6160F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今後のタスク</a:t>
            </a:r>
            <a:endParaRPr kumimoji="1" lang="ja-JP" altLang="en-US" sz="1600" b="1" dirty="0">
              <a:solidFill>
                <a:schemeClr val="bg1"/>
              </a:solidFill>
            </a:endParaRPr>
          </a:p>
        </p:txBody>
      </p:sp>
      <p:pic>
        <p:nvPicPr>
          <p:cNvPr id="10" name="図 9" descr="グラフ, ヒストグラム&#10;&#10;自動的に生成された説明">
            <a:extLst>
              <a:ext uri="{FF2B5EF4-FFF2-40B4-BE49-F238E27FC236}">
                <a16:creationId xmlns:a16="http://schemas.microsoft.com/office/drawing/2014/main" id="{5A1C92B1-2ECC-4F94-AD87-58F549B0B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184" y="3998629"/>
            <a:ext cx="3403778" cy="2276890"/>
          </a:xfrm>
          <a:prstGeom prst="rect">
            <a:avLst/>
          </a:prstGeom>
        </p:spPr>
      </p:pic>
      <p:pic>
        <p:nvPicPr>
          <p:cNvPr id="11" name="図 10" descr="グラフ, ヒストグラム&#10;&#10;自動的に生成された説明">
            <a:extLst>
              <a:ext uri="{FF2B5EF4-FFF2-40B4-BE49-F238E27FC236}">
                <a16:creationId xmlns:a16="http://schemas.microsoft.com/office/drawing/2014/main" id="{AD9EFE38-4CF2-4974-929A-4F58BE508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184" y="1773222"/>
            <a:ext cx="3403779" cy="2273032"/>
          </a:xfrm>
          <a:prstGeom prst="rect">
            <a:avLst/>
          </a:prstGeom>
        </p:spPr>
      </p:pic>
      <p:sp>
        <p:nvSpPr>
          <p:cNvPr id="12" name="テキスト ボックス 11">
            <a:extLst>
              <a:ext uri="{FF2B5EF4-FFF2-40B4-BE49-F238E27FC236}">
                <a16:creationId xmlns:a16="http://schemas.microsoft.com/office/drawing/2014/main" id="{8AA33489-567C-4118-8169-405FB9DFDB79}"/>
              </a:ext>
            </a:extLst>
          </p:cNvPr>
          <p:cNvSpPr txBox="1"/>
          <p:nvPr/>
        </p:nvSpPr>
        <p:spPr>
          <a:xfrm>
            <a:off x="8006103" y="1442476"/>
            <a:ext cx="3227110"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13" name="テキスト ボックス 12">
            <a:extLst>
              <a:ext uri="{FF2B5EF4-FFF2-40B4-BE49-F238E27FC236}">
                <a16:creationId xmlns:a16="http://schemas.microsoft.com/office/drawing/2014/main" id="{D810561E-FBBC-4950-8874-F0205FCDFBF8}"/>
              </a:ext>
            </a:extLst>
          </p:cNvPr>
          <p:cNvSpPr txBox="1"/>
          <p:nvPr/>
        </p:nvSpPr>
        <p:spPr>
          <a:xfrm>
            <a:off x="6964370" y="2489884"/>
            <a:ext cx="832094" cy="338554"/>
          </a:xfrm>
          <a:prstGeom prst="rect">
            <a:avLst/>
          </a:prstGeom>
          <a:noFill/>
        </p:spPr>
        <p:txBody>
          <a:bodyPr wrap="square" rtlCol="0">
            <a:spAutoFit/>
          </a:bodyPr>
          <a:lstStyle/>
          <a:p>
            <a:pPr algn="ctr"/>
            <a:r>
              <a:rPr kumimoji="1" lang="en-US" altLang="ja-JP" sz="1600" dirty="0"/>
              <a:t>1day</a:t>
            </a:r>
            <a:endParaRPr kumimoji="1" lang="ja-JP" altLang="en-US" sz="1600" dirty="0"/>
          </a:p>
        </p:txBody>
      </p:sp>
      <p:sp>
        <p:nvSpPr>
          <p:cNvPr id="14" name="テキスト ボックス 13">
            <a:extLst>
              <a:ext uri="{FF2B5EF4-FFF2-40B4-BE49-F238E27FC236}">
                <a16:creationId xmlns:a16="http://schemas.microsoft.com/office/drawing/2014/main" id="{24A76E90-46B0-4AA6-9395-AFE43718DE5C}"/>
              </a:ext>
            </a:extLst>
          </p:cNvPr>
          <p:cNvSpPr txBox="1"/>
          <p:nvPr/>
        </p:nvSpPr>
        <p:spPr>
          <a:xfrm>
            <a:off x="6868123" y="4794831"/>
            <a:ext cx="1024589" cy="338554"/>
          </a:xfrm>
          <a:prstGeom prst="rect">
            <a:avLst/>
          </a:prstGeom>
          <a:noFill/>
        </p:spPr>
        <p:txBody>
          <a:bodyPr wrap="square" rtlCol="0">
            <a:spAutoFit/>
          </a:bodyPr>
          <a:lstStyle/>
          <a:p>
            <a:pPr algn="ctr"/>
            <a:r>
              <a:rPr kumimoji="1" lang="en-US" altLang="ja-JP" sz="1600" dirty="0"/>
              <a:t>30min</a:t>
            </a:r>
            <a:endParaRPr kumimoji="1" lang="ja-JP" altLang="en-US" sz="1600" dirty="0"/>
          </a:p>
        </p:txBody>
      </p:sp>
    </p:spTree>
    <p:extLst>
      <p:ext uri="{BB962C8B-B14F-4D97-AF65-F5344CB8AC3E}">
        <p14:creationId xmlns:p14="http://schemas.microsoft.com/office/powerpoint/2010/main" val="424355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012"/>
            <a:ext cx="11400125" cy="518094"/>
          </a:xfrm>
        </p:spPr>
        <p:txBody>
          <a:bodyPr>
            <a:normAutofit/>
          </a:bodyPr>
          <a:lstStyle/>
          <a:p>
            <a:r>
              <a:rPr lang="ja-JP" altLang="en-US" dirty="0"/>
              <a:t>導電率：外れ値除去⇒移動平均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26" name="テキスト ボックス 25">
            <a:extLst>
              <a:ext uri="{FF2B5EF4-FFF2-40B4-BE49-F238E27FC236}">
                <a16:creationId xmlns:a16="http://schemas.microsoft.com/office/drawing/2014/main" id="{F66E5124-3E69-4316-9D4B-2047882BD19D}"/>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 透過 導電率</a:t>
            </a:r>
          </a:p>
        </p:txBody>
      </p:sp>
      <p:pic>
        <p:nvPicPr>
          <p:cNvPr id="8" name="図 7" descr="グラフ, ヒストグラム&#10;&#10;自動的に生成された説明">
            <a:extLst>
              <a:ext uri="{FF2B5EF4-FFF2-40B4-BE49-F238E27FC236}">
                <a16:creationId xmlns:a16="http://schemas.microsoft.com/office/drawing/2014/main" id="{0B5803B6-9F27-45AE-9939-DA2850F16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7" y="4231591"/>
            <a:ext cx="2854414" cy="1906167"/>
          </a:xfrm>
          <a:prstGeom prst="rect">
            <a:avLst/>
          </a:prstGeom>
        </p:spPr>
      </p:pic>
      <p:pic>
        <p:nvPicPr>
          <p:cNvPr id="10" name="図 9" descr="グラフ, ヒストグラム&#10;&#10;自動的に生成された説明">
            <a:extLst>
              <a:ext uri="{FF2B5EF4-FFF2-40B4-BE49-F238E27FC236}">
                <a16:creationId xmlns:a16="http://schemas.microsoft.com/office/drawing/2014/main" id="{985DEEEB-886C-4410-B5C9-28C4A3B91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7" y="1942993"/>
            <a:ext cx="2854414" cy="1909404"/>
          </a:xfrm>
          <a:prstGeom prst="rect">
            <a:avLst/>
          </a:prstGeom>
        </p:spPr>
      </p:pic>
      <p:sp>
        <p:nvSpPr>
          <p:cNvPr id="13" name="テキスト ボックス 12">
            <a:extLst>
              <a:ext uri="{FF2B5EF4-FFF2-40B4-BE49-F238E27FC236}">
                <a16:creationId xmlns:a16="http://schemas.microsoft.com/office/drawing/2014/main" id="{36C5A231-FBD4-4D2E-A9AF-5895099A5E1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今後のタスク</a:t>
            </a:r>
            <a:endParaRPr kumimoji="1" lang="ja-JP" altLang="en-US" sz="1600" b="1" dirty="0">
              <a:solidFill>
                <a:schemeClr val="bg1"/>
              </a:solidFill>
            </a:endParaRPr>
          </a:p>
        </p:txBody>
      </p:sp>
      <p:sp>
        <p:nvSpPr>
          <p:cNvPr id="15" name="テキスト ボックス 14">
            <a:extLst>
              <a:ext uri="{FF2B5EF4-FFF2-40B4-BE49-F238E27FC236}">
                <a16:creationId xmlns:a16="http://schemas.microsoft.com/office/drawing/2014/main" id="{F99ECC29-76C0-4D75-8678-F68A58C98036}"/>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 name="テキスト プレースホルダー 3">
            <a:extLst>
              <a:ext uri="{FF2B5EF4-FFF2-40B4-BE49-F238E27FC236}">
                <a16:creationId xmlns:a16="http://schemas.microsoft.com/office/drawing/2014/main" id="{D5F61EF3-7656-4575-A7E3-217A751CEB32}"/>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17" name="テキスト ボックス 16">
            <a:extLst>
              <a:ext uri="{FF2B5EF4-FFF2-40B4-BE49-F238E27FC236}">
                <a16:creationId xmlns:a16="http://schemas.microsoft.com/office/drawing/2014/main" id="{C496F779-C2C1-4A0A-A143-1F87AA167EA6}"/>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18" name="テキスト ボックス 17">
            <a:extLst>
              <a:ext uri="{FF2B5EF4-FFF2-40B4-BE49-F238E27FC236}">
                <a16:creationId xmlns:a16="http://schemas.microsoft.com/office/drawing/2014/main" id="{29FE02A7-63EA-41AA-9BB9-9B558794D954}"/>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pic>
        <p:nvPicPr>
          <p:cNvPr id="11" name="図 10" descr="グラフ, ヒストグラム&#10;&#10;自動的に生成された説明">
            <a:extLst>
              <a:ext uri="{FF2B5EF4-FFF2-40B4-BE49-F238E27FC236}">
                <a16:creationId xmlns:a16="http://schemas.microsoft.com/office/drawing/2014/main" id="{D1AFDF14-3369-4623-9403-0105C0C67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144" y="1947580"/>
            <a:ext cx="2867504" cy="1898687"/>
          </a:xfrm>
          <a:prstGeom prst="rect">
            <a:avLst/>
          </a:prstGeom>
        </p:spPr>
      </p:pic>
      <p:sp>
        <p:nvSpPr>
          <p:cNvPr id="20" name="テキスト ボックス 19">
            <a:extLst>
              <a:ext uri="{FF2B5EF4-FFF2-40B4-BE49-F238E27FC236}">
                <a16:creationId xmlns:a16="http://schemas.microsoft.com/office/drawing/2014/main" id="{5A682083-4F9F-45C9-8D31-ACC3D0E05CB9}"/>
              </a:ext>
            </a:extLst>
          </p:cNvPr>
          <p:cNvSpPr txBox="1"/>
          <p:nvPr/>
        </p:nvSpPr>
        <p:spPr>
          <a:xfrm>
            <a:off x="9656944" y="771412"/>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21" name="テキスト ボックス 20">
            <a:extLst>
              <a:ext uri="{FF2B5EF4-FFF2-40B4-BE49-F238E27FC236}">
                <a16:creationId xmlns:a16="http://schemas.microsoft.com/office/drawing/2014/main" id="{D1388DBD-A6FD-45FB-B338-2604ACC17FB1}"/>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pic>
        <p:nvPicPr>
          <p:cNvPr id="22" name="図 21" descr="グラフ, 折れ線グラフ&#10;&#10;自動的に生成された説明">
            <a:extLst>
              <a:ext uri="{FF2B5EF4-FFF2-40B4-BE49-F238E27FC236}">
                <a16:creationId xmlns:a16="http://schemas.microsoft.com/office/drawing/2014/main" id="{817F3284-72D1-4004-A048-851E1E856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4236940"/>
            <a:ext cx="2867504" cy="1895469"/>
          </a:xfrm>
          <a:prstGeom prst="rect">
            <a:avLst/>
          </a:prstGeom>
        </p:spPr>
      </p:pic>
      <p:pic>
        <p:nvPicPr>
          <p:cNvPr id="24" name="図 23" descr="グラフ, ヒストグラム&#10;&#10;自動的に生成された説明">
            <a:extLst>
              <a:ext uri="{FF2B5EF4-FFF2-40B4-BE49-F238E27FC236}">
                <a16:creationId xmlns:a16="http://schemas.microsoft.com/office/drawing/2014/main" id="{029DEAEA-3D5F-48E2-B091-AD02472442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0138" y="4231591"/>
            <a:ext cx="2854413" cy="1906167"/>
          </a:xfrm>
          <a:prstGeom prst="rect">
            <a:avLst/>
          </a:prstGeom>
        </p:spPr>
      </p:pic>
      <p:pic>
        <p:nvPicPr>
          <p:cNvPr id="27" name="図 26" descr="グラフ&#10;&#10;自動的に生成された説明">
            <a:extLst>
              <a:ext uri="{FF2B5EF4-FFF2-40B4-BE49-F238E27FC236}">
                <a16:creationId xmlns:a16="http://schemas.microsoft.com/office/drawing/2014/main" id="{C33E5510-6374-4A55-B1EC-36C5BECFCD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557" y="1944612"/>
            <a:ext cx="2849574" cy="1906167"/>
          </a:xfrm>
          <a:prstGeom prst="rect">
            <a:avLst/>
          </a:prstGeom>
        </p:spPr>
      </p:pic>
      <p:pic>
        <p:nvPicPr>
          <p:cNvPr id="29" name="図 28" descr="グラフ&#10;&#10;自動的に生成された説明">
            <a:extLst>
              <a:ext uri="{FF2B5EF4-FFF2-40B4-BE49-F238E27FC236}">
                <a16:creationId xmlns:a16="http://schemas.microsoft.com/office/drawing/2014/main" id="{57C18197-C6D3-4BE5-AE48-F0AD0FC771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2999" y="1949124"/>
            <a:ext cx="2836084" cy="1897143"/>
          </a:xfrm>
          <a:prstGeom prst="rect">
            <a:avLst/>
          </a:prstGeom>
        </p:spPr>
      </p:pic>
      <p:pic>
        <p:nvPicPr>
          <p:cNvPr id="31" name="図 30" descr="グラフ, 折れ線グラフ&#10;&#10;自動的に生成された説明">
            <a:extLst>
              <a:ext uri="{FF2B5EF4-FFF2-40B4-BE49-F238E27FC236}">
                <a16:creationId xmlns:a16="http://schemas.microsoft.com/office/drawing/2014/main" id="{EBC8F815-2E5A-4678-9987-1FA4F17685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1845" y="4235331"/>
            <a:ext cx="2838393" cy="1898687"/>
          </a:xfrm>
          <a:prstGeom prst="rect">
            <a:avLst/>
          </a:prstGeom>
        </p:spPr>
      </p:pic>
      <p:sp>
        <p:nvSpPr>
          <p:cNvPr id="32" name="テキスト ボックス 31">
            <a:extLst>
              <a:ext uri="{FF2B5EF4-FFF2-40B4-BE49-F238E27FC236}">
                <a16:creationId xmlns:a16="http://schemas.microsoft.com/office/drawing/2014/main" id="{3655E96F-994B-47D5-A30E-5765A4F0FC4D}"/>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 透過 導電率</a:t>
            </a:r>
          </a:p>
        </p:txBody>
      </p:sp>
      <p:sp>
        <p:nvSpPr>
          <p:cNvPr id="33" name="テキスト ボックス 32">
            <a:extLst>
              <a:ext uri="{FF2B5EF4-FFF2-40B4-BE49-F238E27FC236}">
                <a16:creationId xmlns:a16="http://schemas.microsoft.com/office/drawing/2014/main" id="{7E220613-5D9C-47A0-9762-C17E08CAB55A}"/>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 透過 導電率</a:t>
            </a:r>
          </a:p>
        </p:txBody>
      </p:sp>
      <p:sp>
        <p:nvSpPr>
          <p:cNvPr id="34" name="テキスト ボックス 33">
            <a:extLst>
              <a:ext uri="{FF2B5EF4-FFF2-40B4-BE49-F238E27FC236}">
                <a16:creationId xmlns:a16="http://schemas.microsoft.com/office/drawing/2014/main" id="{1AA89146-EFA6-4FBB-9C23-F50A20E1DE83}"/>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39" name="テキスト ボックス 38">
            <a:extLst>
              <a:ext uri="{FF2B5EF4-FFF2-40B4-BE49-F238E27FC236}">
                <a16:creationId xmlns:a16="http://schemas.microsoft.com/office/drawing/2014/main" id="{D4F546BA-2ED0-4173-9E8C-B2E77E072D56}"/>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40" name="テキスト ボックス 39">
            <a:extLst>
              <a:ext uri="{FF2B5EF4-FFF2-40B4-BE49-F238E27FC236}">
                <a16:creationId xmlns:a16="http://schemas.microsoft.com/office/drawing/2014/main" id="{72361A94-2DE3-4FBA-8F2A-4304519690E2}"/>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41" name="テキスト ボックス 40">
            <a:extLst>
              <a:ext uri="{FF2B5EF4-FFF2-40B4-BE49-F238E27FC236}">
                <a16:creationId xmlns:a16="http://schemas.microsoft.com/office/drawing/2014/main" id="{E4F0B507-84C6-4219-A51C-DE2284B38A85}"/>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42" name="テキスト ボックス 41">
            <a:extLst>
              <a:ext uri="{FF2B5EF4-FFF2-40B4-BE49-F238E27FC236}">
                <a16:creationId xmlns:a16="http://schemas.microsoft.com/office/drawing/2014/main" id="{6AFA900D-E25C-4513-BC9B-15050916E19D}"/>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spTree>
    <p:extLst>
      <p:ext uri="{BB962C8B-B14F-4D97-AF65-F5344CB8AC3E}">
        <p14:creationId xmlns:p14="http://schemas.microsoft.com/office/powerpoint/2010/main" val="34231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012"/>
            <a:ext cx="11400125" cy="518094"/>
          </a:xfrm>
        </p:spPr>
        <p:txBody>
          <a:bodyPr>
            <a:normAutofit/>
          </a:bodyPr>
          <a:lstStyle/>
          <a:p>
            <a:r>
              <a:rPr lang="ja-JP" altLang="en-US" dirty="0"/>
              <a:t>導電率</a:t>
            </a:r>
            <a:r>
              <a:rPr lang="en-US" altLang="ja-JP" dirty="0"/>
              <a:t>(1day/30min)</a:t>
            </a:r>
            <a:r>
              <a:rPr lang="ja-JP" altLang="en-US" dirty="0"/>
              <a:t>：外れ値除去⇒移動平均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26" name="テキスト ボックス 25">
            <a:extLst>
              <a:ext uri="{FF2B5EF4-FFF2-40B4-BE49-F238E27FC236}">
                <a16:creationId xmlns:a16="http://schemas.microsoft.com/office/drawing/2014/main" id="{F66E5124-3E69-4316-9D4B-2047882BD19D}"/>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 透過 導電率</a:t>
            </a:r>
          </a:p>
        </p:txBody>
      </p:sp>
      <p:pic>
        <p:nvPicPr>
          <p:cNvPr id="8" name="図 7" descr="グラフ, ヒストグラム&#10;&#10;自動的に生成された説明">
            <a:extLst>
              <a:ext uri="{FF2B5EF4-FFF2-40B4-BE49-F238E27FC236}">
                <a16:creationId xmlns:a16="http://schemas.microsoft.com/office/drawing/2014/main" id="{0B5803B6-9F27-45AE-9939-DA2850F16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7" y="4231591"/>
            <a:ext cx="2854414" cy="1906167"/>
          </a:xfrm>
          <a:prstGeom prst="rect">
            <a:avLst/>
          </a:prstGeom>
        </p:spPr>
      </p:pic>
      <p:sp>
        <p:nvSpPr>
          <p:cNvPr id="13" name="テキスト ボックス 12">
            <a:extLst>
              <a:ext uri="{FF2B5EF4-FFF2-40B4-BE49-F238E27FC236}">
                <a16:creationId xmlns:a16="http://schemas.microsoft.com/office/drawing/2014/main" id="{36C5A231-FBD4-4D2E-A9AF-5895099A5E1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今後のタスク</a:t>
            </a:r>
            <a:endParaRPr kumimoji="1" lang="ja-JP" altLang="en-US" sz="1600" b="1" dirty="0">
              <a:solidFill>
                <a:schemeClr val="bg1"/>
              </a:solidFill>
            </a:endParaRPr>
          </a:p>
        </p:txBody>
      </p:sp>
      <p:sp>
        <p:nvSpPr>
          <p:cNvPr id="15" name="テキスト ボックス 14">
            <a:extLst>
              <a:ext uri="{FF2B5EF4-FFF2-40B4-BE49-F238E27FC236}">
                <a16:creationId xmlns:a16="http://schemas.microsoft.com/office/drawing/2014/main" id="{F99ECC29-76C0-4D75-8678-F68A58C98036}"/>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4" name="テキスト プレースホルダー 3">
            <a:extLst>
              <a:ext uri="{FF2B5EF4-FFF2-40B4-BE49-F238E27FC236}">
                <a16:creationId xmlns:a16="http://schemas.microsoft.com/office/drawing/2014/main" id="{D5F61EF3-7656-4575-A7E3-217A751CEB32}"/>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17" name="テキスト ボックス 16">
            <a:extLst>
              <a:ext uri="{FF2B5EF4-FFF2-40B4-BE49-F238E27FC236}">
                <a16:creationId xmlns:a16="http://schemas.microsoft.com/office/drawing/2014/main" id="{C496F779-C2C1-4A0A-A143-1F87AA167EA6}"/>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18" name="テキスト ボックス 17">
            <a:extLst>
              <a:ext uri="{FF2B5EF4-FFF2-40B4-BE49-F238E27FC236}">
                <a16:creationId xmlns:a16="http://schemas.microsoft.com/office/drawing/2014/main" id="{29FE02A7-63EA-41AA-9BB9-9B558794D954}"/>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20" name="テキスト ボックス 19">
            <a:extLst>
              <a:ext uri="{FF2B5EF4-FFF2-40B4-BE49-F238E27FC236}">
                <a16:creationId xmlns:a16="http://schemas.microsoft.com/office/drawing/2014/main" id="{5A682083-4F9F-45C9-8D31-ACC3D0E05CB9}"/>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21" name="テキスト ボックス 20">
            <a:extLst>
              <a:ext uri="{FF2B5EF4-FFF2-40B4-BE49-F238E27FC236}">
                <a16:creationId xmlns:a16="http://schemas.microsoft.com/office/drawing/2014/main" id="{D1388DBD-A6FD-45FB-B338-2604ACC17FB1}"/>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pic>
        <p:nvPicPr>
          <p:cNvPr id="22" name="図 21" descr="グラフ, 折れ線グラフ&#10;&#10;自動的に生成された説明">
            <a:extLst>
              <a:ext uri="{FF2B5EF4-FFF2-40B4-BE49-F238E27FC236}">
                <a16:creationId xmlns:a16="http://schemas.microsoft.com/office/drawing/2014/main" id="{817F3284-72D1-4004-A048-851E1E856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44" y="4236940"/>
            <a:ext cx="2867504" cy="1895469"/>
          </a:xfrm>
          <a:prstGeom prst="rect">
            <a:avLst/>
          </a:prstGeom>
        </p:spPr>
      </p:pic>
      <p:pic>
        <p:nvPicPr>
          <p:cNvPr id="24" name="図 23" descr="グラフ, ヒストグラム&#10;&#10;自動的に生成された説明">
            <a:extLst>
              <a:ext uri="{FF2B5EF4-FFF2-40B4-BE49-F238E27FC236}">
                <a16:creationId xmlns:a16="http://schemas.microsoft.com/office/drawing/2014/main" id="{029DEAEA-3D5F-48E2-B091-AD0247244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38" y="4231591"/>
            <a:ext cx="2854413" cy="1906167"/>
          </a:xfrm>
          <a:prstGeom prst="rect">
            <a:avLst/>
          </a:prstGeom>
        </p:spPr>
      </p:pic>
      <p:pic>
        <p:nvPicPr>
          <p:cNvPr id="31" name="図 30" descr="グラフ, 折れ線グラフ&#10;&#10;自動的に生成された説明">
            <a:extLst>
              <a:ext uri="{FF2B5EF4-FFF2-40B4-BE49-F238E27FC236}">
                <a16:creationId xmlns:a16="http://schemas.microsoft.com/office/drawing/2014/main" id="{EBC8F815-2E5A-4678-9987-1FA4F17685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1845" y="4235331"/>
            <a:ext cx="2838393" cy="1898687"/>
          </a:xfrm>
          <a:prstGeom prst="rect">
            <a:avLst/>
          </a:prstGeom>
        </p:spPr>
      </p:pic>
      <p:sp>
        <p:nvSpPr>
          <p:cNvPr id="32" name="テキスト ボックス 31">
            <a:extLst>
              <a:ext uri="{FF2B5EF4-FFF2-40B4-BE49-F238E27FC236}">
                <a16:creationId xmlns:a16="http://schemas.microsoft.com/office/drawing/2014/main" id="{3655E96F-994B-47D5-A30E-5765A4F0FC4D}"/>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 透過 導電率</a:t>
            </a:r>
          </a:p>
        </p:txBody>
      </p:sp>
      <p:sp>
        <p:nvSpPr>
          <p:cNvPr id="33" name="テキスト ボックス 32">
            <a:extLst>
              <a:ext uri="{FF2B5EF4-FFF2-40B4-BE49-F238E27FC236}">
                <a16:creationId xmlns:a16="http://schemas.microsoft.com/office/drawing/2014/main" id="{7E220613-5D9C-47A0-9762-C17E08CAB55A}"/>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 透過 導電率</a:t>
            </a:r>
          </a:p>
        </p:txBody>
      </p:sp>
      <p:sp>
        <p:nvSpPr>
          <p:cNvPr id="34" name="テキスト ボックス 33">
            <a:extLst>
              <a:ext uri="{FF2B5EF4-FFF2-40B4-BE49-F238E27FC236}">
                <a16:creationId xmlns:a16="http://schemas.microsoft.com/office/drawing/2014/main" id="{1AA89146-EFA6-4FBB-9C23-F50A20E1DE83}"/>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6" name="図 5" descr="グラフ&#10;&#10;自動的に生成された説明">
            <a:extLst>
              <a:ext uri="{FF2B5EF4-FFF2-40B4-BE49-F238E27FC236}">
                <a16:creationId xmlns:a16="http://schemas.microsoft.com/office/drawing/2014/main" id="{7B81658F-5F38-44CA-92AB-66EDFE205E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80" y="2114524"/>
            <a:ext cx="2870037" cy="1897143"/>
          </a:xfrm>
          <a:prstGeom prst="rect">
            <a:avLst/>
          </a:prstGeom>
        </p:spPr>
      </p:pic>
      <p:pic>
        <p:nvPicPr>
          <p:cNvPr id="9" name="図 8" descr="グラフ&#10;&#10;自動的に生成された説明">
            <a:extLst>
              <a:ext uri="{FF2B5EF4-FFF2-40B4-BE49-F238E27FC236}">
                <a16:creationId xmlns:a16="http://schemas.microsoft.com/office/drawing/2014/main" id="{C6CB87D1-6A22-4300-9C17-2AC89FD513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7" y="2111628"/>
            <a:ext cx="2849573" cy="1902935"/>
          </a:xfrm>
          <a:prstGeom prst="rect">
            <a:avLst/>
          </a:prstGeom>
        </p:spPr>
      </p:pic>
      <p:pic>
        <p:nvPicPr>
          <p:cNvPr id="14" name="図 13" descr="グラフ&#10;&#10;自動的に生成された説明">
            <a:extLst>
              <a:ext uri="{FF2B5EF4-FFF2-40B4-BE49-F238E27FC236}">
                <a16:creationId xmlns:a16="http://schemas.microsoft.com/office/drawing/2014/main" id="{01E6E207-88AF-426C-8C8F-699288F2FB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7718" y="2110011"/>
            <a:ext cx="2851994" cy="1904552"/>
          </a:xfrm>
          <a:prstGeom prst="rect">
            <a:avLst/>
          </a:prstGeom>
        </p:spPr>
      </p:pic>
      <p:pic>
        <p:nvPicPr>
          <p:cNvPr id="19" name="図 18" descr="グラフ&#10;&#10;自動的に生成された説明">
            <a:extLst>
              <a:ext uri="{FF2B5EF4-FFF2-40B4-BE49-F238E27FC236}">
                <a16:creationId xmlns:a16="http://schemas.microsoft.com/office/drawing/2014/main" id="{D40D0D1B-525B-45B4-AF16-0301B87D6E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5257" y="2113751"/>
            <a:ext cx="2842057" cy="1897916"/>
          </a:xfrm>
          <a:prstGeom prst="rect">
            <a:avLst/>
          </a:prstGeom>
        </p:spPr>
      </p:pic>
    </p:spTree>
    <p:extLst>
      <p:ext uri="{BB962C8B-B14F-4D97-AF65-F5344CB8AC3E}">
        <p14:creationId xmlns:p14="http://schemas.microsoft.com/office/powerpoint/2010/main" val="349323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2</a:t>
            </a:r>
            <a:r>
              <a:rPr lang="ja-JP" altLang="en-US" dirty="0"/>
              <a:t>月上旬までの解析方針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2</a:t>
            </a:r>
            <a:r>
              <a:rPr lang="ja-JP" altLang="en-US" sz="2800" dirty="0"/>
              <a:t>月上旬までは下記の方針で解析を進める</a:t>
            </a:r>
            <a:endParaRPr lang="en-US" altLang="ja-JP" sz="2800" dirty="0"/>
          </a:p>
          <a:p>
            <a:endParaRPr lang="en-US" altLang="ja-JP" sz="2800" dirty="0"/>
          </a:p>
          <a:p>
            <a:r>
              <a:rPr lang="ja-JP" altLang="en-US" sz="2800" dirty="0"/>
              <a:t>目的</a:t>
            </a:r>
            <a:r>
              <a:rPr lang="en-US" altLang="ja-JP" sz="2800" dirty="0"/>
              <a:t>1</a:t>
            </a:r>
            <a:r>
              <a:rPr lang="ja-JP" altLang="en-US" sz="2800" dirty="0"/>
              <a:t>：</a:t>
            </a:r>
            <a:r>
              <a:rPr lang="en-US" altLang="ja-JP" sz="2800" dirty="0"/>
              <a:t>30min</a:t>
            </a:r>
            <a:r>
              <a:rPr lang="ja-JP" altLang="en-US" sz="2800" dirty="0"/>
              <a:t>データで、日々の導電率変動をモデル化する</a:t>
            </a:r>
            <a:endParaRPr lang="en-US" altLang="ja-JP" sz="2800" dirty="0"/>
          </a:p>
          <a:p>
            <a:pPr lvl="1"/>
            <a:r>
              <a:rPr lang="ja-JP" altLang="en-US" sz="2400" dirty="0"/>
              <a:t>変数間の関係を見る</a:t>
            </a:r>
            <a:endParaRPr lang="en-US" altLang="ja-JP" sz="2400" dirty="0"/>
          </a:p>
          <a:p>
            <a:pPr lvl="1"/>
            <a:r>
              <a:rPr lang="ja-JP" altLang="en-US" sz="2400" dirty="0"/>
              <a:t>井本さん</a:t>
            </a:r>
            <a:endParaRPr lang="en-US" altLang="ja-JP" sz="2400" dirty="0"/>
          </a:p>
          <a:p>
            <a:r>
              <a:rPr lang="ja-JP" altLang="en-US" sz="2800" dirty="0"/>
              <a:t>目的</a:t>
            </a:r>
            <a:r>
              <a:rPr lang="en-US" altLang="ja-JP" sz="2800" dirty="0"/>
              <a:t>2</a:t>
            </a:r>
            <a:r>
              <a:rPr lang="ja-JP" altLang="en-US" sz="2800" dirty="0"/>
              <a:t>：</a:t>
            </a:r>
            <a:r>
              <a:rPr lang="en-US" altLang="ja-JP" sz="2800" dirty="0"/>
              <a:t>30min</a:t>
            </a:r>
            <a:r>
              <a:rPr lang="ja-JP" altLang="en-US" sz="2800" dirty="0"/>
              <a:t>データで、数か月単位の導電率悪化をモデル化する</a:t>
            </a:r>
            <a:endParaRPr lang="en-US" altLang="ja-JP" sz="2800" dirty="0"/>
          </a:p>
          <a:p>
            <a:pPr lvl="1"/>
            <a:r>
              <a:rPr lang="ja-JP" altLang="en-US" sz="2400" dirty="0"/>
              <a:t>自己回帰成分との関係を見る</a:t>
            </a:r>
            <a:endParaRPr lang="en-US" altLang="ja-JP" sz="2400" dirty="0"/>
          </a:p>
          <a:p>
            <a:pPr lvl="1"/>
            <a:r>
              <a:rPr lang="ja-JP" altLang="en-US" sz="2400" dirty="0"/>
              <a:t>膜の詰まりが要因なので、予測できない差分は物理モデルの知見で改善していくが、ファーストステップとして実施</a:t>
            </a:r>
            <a:endParaRPr lang="en-US" altLang="ja-JP" sz="2400" dirty="0"/>
          </a:p>
          <a:p>
            <a:pPr lvl="1"/>
            <a:r>
              <a:rPr lang="ja-JP" altLang="en-US" sz="2400" dirty="0"/>
              <a:t>熊谷</a:t>
            </a:r>
            <a:endParaRPr lang="en-US" altLang="ja-JP" sz="24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今後のタスク</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en-US" altLang="ja-JP" dirty="0"/>
              <a:t>RO</a:t>
            </a:r>
            <a:r>
              <a:rPr lang="ja-JP" altLang="en-US" dirty="0"/>
              <a:t>膜の性能</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16</a:t>
            </a:fld>
            <a:endParaRPr kumimoji="1" lang="ja-JP" altLang="en-US"/>
          </a:p>
        </p:txBody>
      </p:sp>
      <p:sp>
        <p:nvSpPr>
          <p:cNvPr id="2" name="正方形/長方形 1">
            <a:extLst>
              <a:ext uri="{FF2B5EF4-FFF2-40B4-BE49-F238E27FC236}">
                <a16:creationId xmlns:a16="http://schemas.microsoft.com/office/drawing/2014/main" id="{BDAA06C8-E14E-4AF3-9B79-87D6F2871CCC}"/>
              </a:ext>
            </a:extLst>
          </p:cNvPr>
          <p:cNvSpPr/>
          <p:nvPr/>
        </p:nvSpPr>
        <p:spPr>
          <a:xfrm>
            <a:off x="5606459" y="2750324"/>
            <a:ext cx="1857768"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楕円 3">
            <a:extLst>
              <a:ext uri="{FF2B5EF4-FFF2-40B4-BE49-F238E27FC236}">
                <a16:creationId xmlns:a16="http://schemas.microsoft.com/office/drawing/2014/main" id="{1B723242-F2CC-485E-A714-7219E44CF7B6}"/>
              </a:ext>
            </a:extLst>
          </p:cNvPr>
          <p:cNvSpPr/>
          <p:nvPr/>
        </p:nvSpPr>
        <p:spPr>
          <a:xfrm>
            <a:off x="566639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EEF3126-8879-4644-BF1B-760DFAAFA8A8}"/>
              </a:ext>
            </a:extLst>
          </p:cNvPr>
          <p:cNvSpPr/>
          <p:nvPr/>
        </p:nvSpPr>
        <p:spPr>
          <a:xfrm>
            <a:off x="6070821"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9C831FC-C5CE-4926-9A68-D0065090DFD9}"/>
              </a:ext>
            </a:extLst>
          </p:cNvPr>
          <p:cNvSpPr/>
          <p:nvPr/>
        </p:nvSpPr>
        <p:spPr>
          <a:xfrm>
            <a:off x="703760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コネクタ: カギ線 16">
            <a:extLst>
              <a:ext uri="{FF2B5EF4-FFF2-40B4-BE49-F238E27FC236}">
                <a16:creationId xmlns:a16="http://schemas.microsoft.com/office/drawing/2014/main" id="{EAB8170D-219F-4E30-8C23-78CE3E55E5BF}"/>
              </a:ext>
            </a:extLst>
          </p:cNvPr>
          <p:cNvCxnSpPr>
            <a:cxnSpLocks/>
            <a:stCxn id="2" idx="2"/>
          </p:cNvCxnSpPr>
          <p:nvPr/>
        </p:nvCxnSpPr>
        <p:spPr>
          <a:xfrm rot="16200000" flipH="1">
            <a:off x="7811322" y="1817705"/>
            <a:ext cx="648442" cy="320040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7E3B504-4CCB-49E2-BBE9-FB02CBD62A8A}"/>
              </a:ext>
            </a:extLst>
          </p:cNvPr>
          <p:cNvCxnSpPr>
            <a:cxnSpLocks/>
            <a:endCxn id="2" idx="1"/>
          </p:cNvCxnSpPr>
          <p:nvPr/>
        </p:nvCxnSpPr>
        <p:spPr>
          <a:xfrm>
            <a:off x="3229751" y="2920075"/>
            <a:ext cx="2376708" cy="192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6574E0E-8157-4902-A393-496850636155}"/>
              </a:ext>
            </a:extLst>
          </p:cNvPr>
          <p:cNvCxnSpPr>
            <a:cxnSpLocks/>
            <a:stCxn id="2" idx="3"/>
          </p:cNvCxnSpPr>
          <p:nvPr/>
        </p:nvCxnSpPr>
        <p:spPr>
          <a:xfrm flipV="1">
            <a:off x="7464227" y="2914294"/>
            <a:ext cx="2271514" cy="771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6C96357-F46B-4FC5-8EF4-3A4DF3AD99C7}"/>
              </a:ext>
            </a:extLst>
          </p:cNvPr>
          <p:cNvSpPr txBox="1"/>
          <p:nvPr/>
        </p:nvSpPr>
        <p:spPr>
          <a:xfrm>
            <a:off x="6521408" y="2787114"/>
            <a:ext cx="502291" cy="254361"/>
          </a:xfrm>
          <a:prstGeom prst="rect">
            <a:avLst/>
          </a:prstGeom>
          <a:noFill/>
        </p:spPr>
        <p:txBody>
          <a:bodyPr wrap="square" rtlCol="0">
            <a:spAutoFit/>
          </a:bodyPr>
          <a:lstStyle/>
          <a:p>
            <a:pPr algn="ctr"/>
            <a:r>
              <a:rPr kumimoji="1" lang="ja-JP" altLang="en-US" sz="1400" dirty="0"/>
              <a:t>・・・</a:t>
            </a:r>
          </a:p>
        </p:txBody>
      </p:sp>
      <p:sp>
        <p:nvSpPr>
          <p:cNvPr id="57" name="テキスト ボックス 56">
            <a:extLst>
              <a:ext uri="{FF2B5EF4-FFF2-40B4-BE49-F238E27FC236}">
                <a16:creationId xmlns:a16="http://schemas.microsoft.com/office/drawing/2014/main" id="{D1C491DE-F030-4683-8883-B6603E8BD763}"/>
              </a:ext>
            </a:extLst>
          </p:cNvPr>
          <p:cNvSpPr txBox="1"/>
          <p:nvPr/>
        </p:nvSpPr>
        <p:spPr>
          <a:xfrm>
            <a:off x="7501634" y="3057543"/>
            <a:ext cx="1633731" cy="338554"/>
          </a:xfrm>
          <a:prstGeom prst="rect">
            <a:avLst/>
          </a:prstGeom>
          <a:noFill/>
        </p:spPr>
        <p:txBody>
          <a:bodyPr wrap="square" rtlCol="0">
            <a:spAutoFit/>
          </a:bodyPr>
          <a:lstStyle/>
          <a:p>
            <a:pPr algn="ctr"/>
            <a:r>
              <a:rPr kumimoji="1" lang="ja-JP" altLang="en-US" sz="1600" dirty="0"/>
              <a:t>濃縮水（排水）</a:t>
            </a:r>
          </a:p>
        </p:txBody>
      </p:sp>
      <p:sp>
        <p:nvSpPr>
          <p:cNvPr id="43" name="テキスト ボックス 42">
            <a:extLst>
              <a:ext uri="{FF2B5EF4-FFF2-40B4-BE49-F238E27FC236}">
                <a16:creationId xmlns:a16="http://schemas.microsoft.com/office/drawing/2014/main" id="{ABE2D600-CA67-4593-B857-9AD38A2C5D0E}"/>
              </a:ext>
            </a:extLst>
          </p:cNvPr>
          <p:cNvSpPr txBox="1"/>
          <p:nvPr/>
        </p:nvSpPr>
        <p:spPr>
          <a:xfrm>
            <a:off x="3907484" y="2190405"/>
            <a:ext cx="801833" cy="338554"/>
          </a:xfrm>
          <a:prstGeom prst="rect">
            <a:avLst/>
          </a:prstGeom>
          <a:noFill/>
        </p:spPr>
        <p:txBody>
          <a:bodyPr wrap="square" rtlCol="0">
            <a:spAutoFit/>
          </a:bodyPr>
          <a:lstStyle/>
          <a:p>
            <a:pPr algn="ctr"/>
            <a:r>
              <a:rPr kumimoji="1" lang="ja-JP" altLang="en-US" sz="1600" dirty="0"/>
              <a:t>供給水</a:t>
            </a:r>
          </a:p>
        </p:txBody>
      </p:sp>
      <p:sp>
        <p:nvSpPr>
          <p:cNvPr id="44" name="テキスト ボックス 43">
            <a:extLst>
              <a:ext uri="{FF2B5EF4-FFF2-40B4-BE49-F238E27FC236}">
                <a16:creationId xmlns:a16="http://schemas.microsoft.com/office/drawing/2014/main" id="{CA5E7368-D74C-4553-8BAF-CE4A25CCB953}"/>
              </a:ext>
            </a:extLst>
          </p:cNvPr>
          <p:cNvSpPr txBox="1"/>
          <p:nvPr/>
        </p:nvSpPr>
        <p:spPr>
          <a:xfrm>
            <a:off x="7535114" y="2228737"/>
            <a:ext cx="801833" cy="338554"/>
          </a:xfrm>
          <a:prstGeom prst="rect">
            <a:avLst/>
          </a:prstGeom>
          <a:noFill/>
        </p:spPr>
        <p:txBody>
          <a:bodyPr wrap="square" rtlCol="0">
            <a:spAutoFit/>
          </a:bodyPr>
          <a:lstStyle/>
          <a:p>
            <a:pPr algn="ctr"/>
            <a:r>
              <a:rPr kumimoji="1" lang="ja-JP" altLang="en-US" sz="1600" dirty="0"/>
              <a:t>透過水</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C9F65BDF-DF65-490F-96CC-69C575839C27}"/>
                  </a:ext>
                </a:extLst>
              </p:cNvPr>
              <p:cNvSpPr txBox="1"/>
              <p:nvPr/>
            </p:nvSpPr>
            <p:spPr>
              <a:xfrm>
                <a:off x="780906" y="2029546"/>
                <a:ext cx="1833185" cy="830997"/>
              </a:xfrm>
              <a:prstGeom prst="rect">
                <a:avLst/>
              </a:prstGeom>
              <a:noFill/>
            </p:spPr>
            <p:txBody>
              <a:bodyPr wrap="square" rtlCol="0">
                <a:spAutoFit/>
              </a:bodyPr>
              <a:lstStyle/>
              <a:p>
                <a:r>
                  <a:rPr kumimoji="1" lang="ja-JP" altLang="en-US" sz="1600" dirty="0"/>
                  <a:t>濃度</a:t>
                </a:r>
                <a14:m>
                  <m:oMath xmlns:m="http://schemas.openxmlformats.org/officeDocument/2006/math">
                    <m:r>
                      <a:rPr kumimoji="1" lang="en-US" altLang="ja-JP" sz="1600" i="1">
                        <a:latin typeface="Cambria Math" panose="02040503050406030204" pitchFamily="18" charset="0"/>
                      </a:rPr>
                      <m:t>𝐶</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𝑚</m:t>
                        </m:r>
                      </m:e>
                      <m:sup>
                        <m:r>
                          <a:rPr kumimoji="1" lang="en-US" altLang="ja-JP" sz="1600" i="1">
                            <a:latin typeface="Cambria Math" panose="02040503050406030204" pitchFamily="18" charset="0"/>
                          </a:rPr>
                          <m:t>3</m:t>
                        </m:r>
                      </m:sup>
                    </m:sSup>
                    <m:r>
                      <a:rPr kumimoji="1" lang="en-US" altLang="ja-JP" sz="1600" i="1">
                        <a:latin typeface="Cambria Math" panose="02040503050406030204" pitchFamily="18" charset="0"/>
                      </a:rPr>
                      <m:t>]</m:t>
                    </m:r>
                  </m:oMath>
                </a14:m>
                <a:endParaRPr kumimoji="1" lang="en-US" altLang="ja-JP" sz="1600" dirty="0"/>
              </a:p>
              <a:p>
                <a:r>
                  <a:rPr kumimoji="1" lang="ja-JP" altLang="en-US" sz="1600" dirty="0"/>
                  <a:t>体積流量</a:t>
                </a:r>
                <a14:m>
                  <m:oMath xmlns:m="http://schemas.openxmlformats.org/officeDocument/2006/math">
                    <m:r>
                      <a:rPr kumimoji="1" lang="en-US" altLang="ja-JP" sz="1600" b="0" i="1" smtClean="0">
                        <a:latin typeface="Cambria Math" panose="02040503050406030204" pitchFamily="18" charset="0"/>
                      </a:rPr>
                      <m:t>𝑄</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𝑚</m:t>
                        </m:r>
                      </m:e>
                      <m:sup>
                        <m:r>
                          <a:rPr kumimoji="1" lang="en-US" altLang="ja-JP" sz="1600" b="0" i="1" smtClean="0">
                            <a:latin typeface="Cambria Math" panose="02040503050406030204" pitchFamily="18" charset="0"/>
                          </a:rPr>
                          <m:t>3</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h</m:t>
                    </m:r>
                    <m:r>
                      <a:rPr kumimoji="1" lang="en-US" altLang="ja-JP" sz="1600" b="0" i="1" smtClean="0">
                        <a:latin typeface="Cambria Math" panose="02040503050406030204" pitchFamily="18" charset="0"/>
                      </a:rPr>
                      <m:t>]</m:t>
                    </m:r>
                  </m:oMath>
                </a14:m>
                <a:endParaRPr kumimoji="1" lang="en-US" altLang="ja-JP" sz="1600" dirty="0"/>
              </a:p>
              <a:p>
                <a:r>
                  <a:rPr kumimoji="1" lang="ja-JP" altLang="en-US" sz="1600" dirty="0"/>
                  <a:t>導電率</a:t>
                </a:r>
                <a14:m>
                  <m:oMath xmlns:m="http://schemas.openxmlformats.org/officeDocument/2006/math">
                    <m:r>
                      <a:rPr kumimoji="1" lang="en-US" altLang="ja-JP" sz="1600" b="0" i="1" smtClean="0">
                        <a:latin typeface="Cambria Math" panose="02040503050406030204" pitchFamily="18" charset="0"/>
                      </a:rPr>
                      <m:t>𝐸𝐶</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𝑆</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𝑚</m:t>
                    </m:r>
                    <m:r>
                      <a:rPr kumimoji="1" lang="en-US" altLang="ja-JP" sz="1600" b="0" i="1" smtClean="0">
                        <a:latin typeface="Cambria Math" panose="02040503050406030204" pitchFamily="18" charset="0"/>
                      </a:rPr>
                      <m:t>]</m:t>
                    </m:r>
                  </m:oMath>
                </a14:m>
                <a:endParaRPr kumimoji="1" lang="en-US" altLang="ja-JP" sz="1600" dirty="0"/>
              </a:p>
            </p:txBody>
          </p:sp>
        </mc:Choice>
        <mc:Fallback xmlns="">
          <p:sp>
            <p:nvSpPr>
              <p:cNvPr id="59" name="テキスト ボックス 58">
                <a:extLst>
                  <a:ext uri="{FF2B5EF4-FFF2-40B4-BE49-F238E27FC236}">
                    <a16:creationId xmlns:a16="http://schemas.microsoft.com/office/drawing/2014/main" id="{C9F65BDF-DF65-490F-96CC-69C575839C27}"/>
                  </a:ext>
                </a:extLst>
              </p:cNvPr>
              <p:cNvSpPr txBox="1">
                <a:spLocks noRot="1" noChangeAspect="1" noMove="1" noResize="1" noEditPoints="1" noAdjustHandles="1" noChangeArrowheads="1" noChangeShapeType="1" noTextEdit="1"/>
              </p:cNvSpPr>
              <p:nvPr/>
            </p:nvSpPr>
            <p:spPr>
              <a:xfrm>
                <a:off x="780906" y="2029546"/>
                <a:ext cx="1833185" cy="830997"/>
              </a:xfrm>
              <a:prstGeom prst="rect">
                <a:avLst/>
              </a:prstGeom>
              <a:blipFill>
                <a:blip r:embed="rId2"/>
                <a:stretch>
                  <a:fillRect l="-1661"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8053443-635D-4EC0-B5D2-4BF7D8879281}"/>
                  </a:ext>
                </a:extLst>
              </p:cNvPr>
              <p:cNvSpPr txBox="1"/>
              <p:nvPr/>
            </p:nvSpPr>
            <p:spPr>
              <a:xfrm>
                <a:off x="3969013" y="2486887"/>
                <a:ext cx="11216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i="1">
                              <a:latin typeface="Cambria Math" panose="02040503050406030204" pitchFamily="18" charset="0"/>
                            </a:rPr>
                            <m:t>1</m:t>
                          </m:r>
                        </m:sub>
                      </m:sSub>
                    </m:oMath>
                  </m:oMathPara>
                </a14:m>
                <a:endParaRPr kumimoji="1" lang="ja-JP" altLang="en-US" sz="1600" dirty="0"/>
              </a:p>
            </p:txBody>
          </p:sp>
        </mc:Choice>
        <mc:Fallback xmlns="">
          <p:sp>
            <p:nvSpPr>
              <p:cNvPr id="61" name="テキスト ボックス 60">
                <a:extLst>
                  <a:ext uri="{FF2B5EF4-FFF2-40B4-BE49-F238E27FC236}">
                    <a16:creationId xmlns:a16="http://schemas.microsoft.com/office/drawing/2014/main" id="{D8053443-635D-4EC0-B5D2-4BF7D8879281}"/>
                  </a:ext>
                </a:extLst>
              </p:cNvPr>
              <p:cNvSpPr txBox="1">
                <a:spLocks noRot="1" noChangeAspect="1" noMove="1" noResize="1" noEditPoints="1" noAdjustHandles="1" noChangeArrowheads="1" noChangeShapeType="1" noTextEdit="1"/>
              </p:cNvSpPr>
              <p:nvPr/>
            </p:nvSpPr>
            <p:spPr>
              <a:xfrm>
                <a:off x="3969013" y="2486887"/>
                <a:ext cx="1121678" cy="338554"/>
              </a:xfrm>
              <a:prstGeom prst="rect">
                <a:avLst/>
              </a:prstGeom>
              <a:blipFill>
                <a:blip r:embed="rId3"/>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199A5BF6-369E-44F1-898D-D347F859EE69}"/>
                  </a:ext>
                </a:extLst>
              </p:cNvPr>
              <p:cNvSpPr txBox="1"/>
              <p:nvPr/>
            </p:nvSpPr>
            <p:spPr>
              <a:xfrm>
                <a:off x="7657849" y="2499292"/>
                <a:ext cx="1194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𝐶</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2</m:t>
                          </m:r>
                        </m:sub>
                      </m:sSub>
                    </m:oMath>
                  </m:oMathPara>
                </a14:m>
                <a:endParaRPr kumimoji="1" lang="ja-JP" altLang="en-US" sz="1600" dirty="0"/>
              </a:p>
            </p:txBody>
          </p:sp>
        </mc:Choice>
        <mc:Fallback xmlns="">
          <p:sp>
            <p:nvSpPr>
              <p:cNvPr id="62" name="テキスト ボックス 61">
                <a:extLst>
                  <a:ext uri="{FF2B5EF4-FFF2-40B4-BE49-F238E27FC236}">
                    <a16:creationId xmlns:a16="http://schemas.microsoft.com/office/drawing/2014/main" id="{199A5BF6-369E-44F1-898D-D347F859EE69}"/>
                  </a:ext>
                </a:extLst>
              </p:cNvPr>
              <p:cNvSpPr txBox="1">
                <a:spLocks noRot="1" noChangeAspect="1" noMove="1" noResize="1" noEditPoints="1" noAdjustHandles="1" noChangeArrowheads="1" noChangeShapeType="1" noTextEdit="1"/>
              </p:cNvSpPr>
              <p:nvPr/>
            </p:nvSpPr>
            <p:spPr>
              <a:xfrm>
                <a:off x="7657849" y="2499292"/>
                <a:ext cx="1194866" cy="338554"/>
              </a:xfrm>
              <a:prstGeom prst="rect">
                <a:avLst/>
              </a:prstGeom>
              <a:blipFill>
                <a:blip r:embed="rId4"/>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0718D95-8AC4-497F-95F7-19877042CA2A}"/>
                  </a:ext>
                </a:extLst>
              </p:cNvPr>
              <p:cNvSpPr txBox="1"/>
              <p:nvPr/>
            </p:nvSpPr>
            <p:spPr>
              <a:xfrm>
                <a:off x="7762417" y="3333804"/>
                <a:ext cx="108433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3</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3</m:t>
                          </m:r>
                        </m:sub>
                      </m:sSub>
                    </m:oMath>
                  </m:oMathPara>
                </a14:m>
                <a:endParaRPr kumimoji="1" lang="ja-JP" altLang="en-US" sz="1600" dirty="0"/>
              </a:p>
            </p:txBody>
          </p:sp>
        </mc:Choice>
        <mc:Fallback xmlns="">
          <p:sp>
            <p:nvSpPr>
              <p:cNvPr id="63" name="テキスト ボックス 62">
                <a:extLst>
                  <a:ext uri="{FF2B5EF4-FFF2-40B4-BE49-F238E27FC236}">
                    <a16:creationId xmlns:a16="http://schemas.microsoft.com/office/drawing/2014/main" id="{30718D95-8AC4-497F-95F7-19877042CA2A}"/>
                  </a:ext>
                </a:extLst>
              </p:cNvPr>
              <p:cNvSpPr txBox="1">
                <a:spLocks noRot="1" noChangeAspect="1" noMove="1" noResize="1" noEditPoints="1" noAdjustHandles="1" noChangeArrowheads="1" noChangeShapeType="1" noTextEdit="1"/>
              </p:cNvSpPr>
              <p:nvPr/>
            </p:nvSpPr>
            <p:spPr>
              <a:xfrm>
                <a:off x="7762417" y="3333804"/>
                <a:ext cx="1084335" cy="338554"/>
              </a:xfrm>
              <a:prstGeom prst="rect">
                <a:avLst/>
              </a:prstGeom>
              <a:blipFill>
                <a:blip r:embed="rId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7403F7A-9991-4371-9FD2-43D005051265}"/>
                  </a:ext>
                </a:extLst>
              </p:cNvPr>
              <p:cNvSpPr txBox="1"/>
              <p:nvPr/>
            </p:nvSpPr>
            <p:spPr>
              <a:xfrm>
                <a:off x="1728501" y="4537468"/>
                <a:ext cx="2689604" cy="567720"/>
              </a:xfrm>
              <a:prstGeom prst="rect">
                <a:avLst/>
              </a:prstGeom>
              <a:noFill/>
            </p:spPr>
            <p:txBody>
              <a:bodyPr wrap="square" rtlCol="0">
                <a:spAutoFit/>
              </a:bodyPr>
              <a:lstStyle/>
              <a:p>
                <a:r>
                  <a:rPr kumimoji="1" lang="ja-JP" altLang="en-US" sz="2000" dirty="0"/>
                  <a:t>回収率</a:t>
                </a:r>
                <a:r>
                  <a:rPr kumimoji="1" lang="en-US" altLang="ja-JP" sz="2000" dirty="0"/>
                  <a:t>[%]</a:t>
                </a:r>
                <a:r>
                  <a:rPr kumimoji="1" lang="ja-JP" altLang="en-US" sz="2000" dirty="0"/>
                  <a:t>＝</a:t>
                </a:r>
                <a:r>
                  <a:rPr kumimoji="1" lang="en-US" altLang="ja-JP" sz="2000" b="0" dirty="0"/>
                  <a:t> </a:t>
                </a:r>
                <a14:m>
                  <m:oMath xmlns:m="http://schemas.openxmlformats.org/officeDocument/2006/math">
                    <m:f>
                      <m:fPr>
                        <m:ctrlPr>
                          <a:rPr kumimoji="1" lang="en-US" altLang="ja-JP" sz="2000" b="0" i="1" smtClean="0">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ea typeface="Cambria Math" panose="02040503050406030204" pitchFamily="18" charset="0"/>
                      </a:rPr>
                      <m:t>×100</m:t>
                    </m:r>
                  </m:oMath>
                </a14:m>
                <a:endParaRPr kumimoji="1" lang="ja-JP" altLang="en-US" sz="2000" dirty="0"/>
              </a:p>
            </p:txBody>
          </p:sp>
        </mc:Choice>
        <mc:Fallback xmlns="">
          <p:sp>
            <p:nvSpPr>
              <p:cNvPr id="64" name="テキスト ボックス 63">
                <a:extLst>
                  <a:ext uri="{FF2B5EF4-FFF2-40B4-BE49-F238E27FC236}">
                    <a16:creationId xmlns:a16="http://schemas.microsoft.com/office/drawing/2014/main" id="{67403F7A-9991-4371-9FD2-43D005051265}"/>
                  </a:ext>
                </a:extLst>
              </p:cNvPr>
              <p:cNvSpPr txBox="1">
                <a:spLocks noRot="1" noChangeAspect="1" noMove="1" noResize="1" noEditPoints="1" noAdjustHandles="1" noChangeArrowheads="1" noChangeShapeType="1" noTextEdit="1"/>
              </p:cNvSpPr>
              <p:nvPr/>
            </p:nvSpPr>
            <p:spPr>
              <a:xfrm>
                <a:off x="1728501" y="4537468"/>
                <a:ext cx="2689604" cy="567720"/>
              </a:xfrm>
              <a:prstGeom prst="rect">
                <a:avLst/>
              </a:prstGeom>
              <a:blipFill>
                <a:blip r:embed="rId6"/>
                <a:stretch>
                  <a:fillRect l="-2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8D72CBA-BDDB-456A-A3C2-E65F2BBD1EE9}"/>
                  </a:ext>
                </a:extLst>
              </p:cNvPr>
              <p:cNvSpPr txBox="1"/>
              <p:nvPr/>
            </p:nvSpPr>
            <p:spPr>
              <a:xfrm>
                <a:off x="9118698" y="4284079"/>
                <a:ext cx="2689604" cy="567720"/>
              </a:xfrm>
              <a:prstGeom prst="rect">
                <a:avLst/>
              </a:prstGeom>
              <a:noFill/>
            </p:spPr>
            <p:txBody>
              <a:bodyPr wrap="square" rtlCol="0">
                <a:spAutoFit/>
              </a:bodyPr>
              <a:lstStyle/>
              <a:p>
                <a:r>
                  <a:rPr kumimoji="1" lang="en-US" altLang="ja-JP" sz="2000" dirty="0"/>
                  <a:t>LRV</a:t>
                </a:r>
                <a:r>
                  <a:rPr kumimoji="1" lang="ja-JP" altLang="en-US" sz="2000" dirty="0"/>
                  <a:t>＝</a:t>
                </a:r>
                <a:r>
                  <a:rPr kumimoji="1" lang="en-US" altLang="ja-JP" sz="2000" b="0" dirty="0"/>
                  <a:t> </a:t>
                </a:r>
                <a14:m>
                  <m:oMath xmlns:m="http://schemas.openxmlformats.org/officeDocument/2006/math">
                    <m:r>
                      <a:rPr kumimoji="1" lang="en-US" altLang="ja-JP" sz="2000" b="0" i="0" smtClean="0">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log</m:t>
                            </m:r>
                          </m:e>
                          <m:sub>
                            <m:r>
                              <a:rPr kumimoji="1" lang="en-US" altLang="ja-JP" sz="2000" b="0" i="1" smtClean="0">
                                <a:latin typeface="Cambria Math" panose="02040503050406030204" pitchFamily="18" charset="0"/>
                              </a:rPr>
                              <m:t>10</m:t>
                            </m:r>
                          </m:sub>
                        </m:sSub>
                      </m:fName>
                      <m:e>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rPr>
                          <m:t>)</m:t>
                        </m:r>
                      </m:e>
                    </m:func>
                  </m:oMath>
                </a14:m>
                <a:endParaRPr kumimoji="1" lang="ja-JP" altLang="en-US" sz="2000" dirty="0"/>
              </a:p>
            </p:txBody>
          </p:sp>
        </mc:Choice>
        <mc:Fallback xmlns="">
          <p:sp>
            <p:nvSpPr>
              <p:cNvPr id="65" name="テキスト ボックス 64">
                <a:extLst>
                  <a:ext uri="{FF2B5EF4-FFF2-40B4-BE49-F238E27FC236}">
                    <a16:creationId xmlns:a16="http://schemas.microsoft.com/office/drawing/2014/main" id="{68D72CBA-BDDB-456A-A3C2-E65F2BBD1EE9}"/>
                  </a:ext>
                </a:extLst>
              </p:cNvPr>
              <p:cNvSpPr txBox="1">
                <a:spLocks noRot="1" noChangeAspect="1" noMove="1" noResize="1" noEditPoints="1" noAdjustHandles="1" noChangeArrowheads="1" noChangeShapeType="1" noTextEdit="1"/>
              </p:cNvSpPr>
              <p:nvPr/>
            </p:nvSpPr>
            <p:spPr>
              <a:xfrm>
                <a:off x="9118698" y="4284079"/>
                <a:ext cx="2689604" cy="567720"/>
              </a:xfrm>
              <a:prstGeom prst="rect">
                <a:avLst/>
              </a:prstGeom>
              <a:blipFill>
                <a:blip r:embed="rId7"/>
                <a:stretch>
                  <a:fillRect l="-2494"/>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01948CF4-0D03-47E9-A683-3F5DDA2DA96B}"/>
              </a:ext>
            </a:extLst>
          </p:cNvPr>
          <p:cNvSpPr txBox="1"/>
          <p:nvPr/>
        </p:nvSpPr>
        <p:spPr>
          <a:xfrm>
            <a:off x="5960508" y="4444641"/>
            <a:ext cx="30161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対数減少値</a:t>
            </a:r>
            <a:r>
              <a:rPr kumimoji="1" lang="ja-JP" altLang="en-US" sz="1400" dirty="0"/>
              <a:t>（ウイルス除去率）</a:t>
            </a:r>
            <a:endParaRPr kumimoji="1" lang="ja-JP" altLang="en-US" sz="1600" dirty="0"/>
          </a:p>
        </p:txBody>
      </p:sp>
      <p:sp>
        <p:nvSpPr>
          <p:cNvPr id="70" name="テキスト ボックス 69">
            <a:extLst>
              <a:ext uri="{FF2B5EF4-FFF2-40B4-BE49-F238E27FC236}">
                <a16:creationId xmlns:a16="http://schemas.microsoft.com/office/drawing/2014/main" id="{1A646EEE-B1AC-4BB7-9E88-E0DEBE05879E}"/>
              </a:ext>
            </a:extLst>
          </p:cNvPr>
          <p:cNvSpPr txBox="1"/>
          <p:nvPr/>
        </p:nvSpPr>
        <p:spPr>
          <a:xfrm>
            <a:off x="5960508" y="5180629"/>
            <a:ext cx="29018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イオン状物質除去率</a:t>
            </a:r>
          </a:p>
        </p:txBody>
      </p:sp>
      <p:sp>
        <p:nvSpPr>
          <p:cNvPr id="71" name="テキスト ボックス 70">
            <a:extLst>
              <a:ext uri="{FF2B5EF4-FFF2-40B4-BE49-F238E27FC236}">
                <a16:creationId xmlns:a16="http://schemas.microsoft.com/office/drawing/2014/main" id="{948E1C52-7CBC-4B99-A06A-8A72AF1E8DE0}"/>
              </a:ext>
            </a:extLst>
          </p:cNvPr>
          <p:cNvSpPr txBox="1"/>
          <p:nvPr/>
        </p:nvSpPr>
        <p:spPr>
          <a:xfrm>
            <a:off x="5926724" y="3997174"/>
            <a:ext cx="2901852" cy="369332"/>
          </a:xfrm>
          <a:prstGeom prst="rect">
            <a:avLst/>
          </a:prstGeom>
          <a:noFill/>
        </p:spPr>
        <p:txBody>
          <a:bodyPr wrap="square" rtlCol="0">
            <a:spAutoFit/>
          </a:bodyPr>
          <a:lstStyle/>
          <a:p>
            <a:r>
              <a:rPr kumimoji="1" lang="ja-JP" altLang="en-US" dirty="0"/>
              <a:t>除去率</a:t>
            </a:r>
          </a:p>
        </p:txBody>
      </p:sp>
      <p:sp>
        <p:nvSpPr>
          <p:cNvPr id="72" name="テキスト ボックス 71">
            <a:extLst>
              <a:ext uri="{FF2B5EF4-FFF2-40B4-BE49-F238E27FC236}">
                <a16:creationId xmlns:a16="http://schemas.microsoft.com/office/drawing/2014/main" id="{8576D52F-D468-4611-8E87-66471CF1A144}"/>
              </a:ext>
            </a:extLst>
          </p:cNvPr>
          <p:cNvSpPr txBox="1"/>
          <p:nvPr/>
        </p:nvSpPr>
        <p:spPr>
          <a:xfrm>
            <a:off x="780906" y="3945525"/>
            <a:ext cx="1545679" cy="338554"/>
          </a:xfrm>
          <a:prstGeom prst="rect">
            <a:avLst/>
          </a:prstGeom>
          <a:noFill/>
        </p:spPr>
        <p:txBody>
          <a:bodyPr wrap="square" rtlCol="0">
            <a:spAutoFit/>
          </a:bodyPr>
          <a:lstStyle/>
          <a:p>
            <a:pPr algn="ctr"/>
            <a:r>
              <a:rPr kumimoji="1" lang="en-US" altLang="ja-JP" sz="1600" b="1" dirty="0"/>
              <a:t>RO</a:t>
            </a:r>
            <a:r>
              <a:rPr kumimoji="1" lang="ja-JP" altLang="en-US" sz="1600" b="1" dirty="0"/>
              <a:t>膜の性能</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4CC552AA-3726-41E6-9F08-C378C944A693}"/>
                  </a:ext>
                </a:extLst>
              </p:cNvPr>
              <p:cNvSpPr txBox="1"/>
              <p:nvPr/>
            </p:nvSpPr>
            <p:spPr>
              <a:xfrm>
                <a:off x="8828576" y="4983501"/>
                <a:ext cx="2689604" cy="6580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latin typeface="Cambria Math" panose="02040503050406030204" pitchFamily="18" charset="0"/>
                            </a:rPr>
                          </m:ctrlPr>
                        </m:fPr>
                        <m:num>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𝐸</m:t>
                              </m:r>
                              <m:r>
                                <a:rPr kumimoji="1" lang="en-US" altLang="ja-JP" i="1">
                                  <a:latin typeface="Cambria Math" panose="02040503050406030204" pitchFamily="18" charset="0"/>
                                </a:rPr>
                                <m:t>𝐶</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num>
                        <m:den>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den>
                      </m:f>
                      <m:r>
                        <a:rPr kumimoji="1" lang="en-US" altLang="ja-JP" i="1">
                          <a:latin typeface="Cambria Math" panose="02040503050406030204" pitchFamily="18" charset="0"/>
                          <a:ea typeface="Cambria Math" panose="02040503050406030204" pitchFamily="18" charset="0"/>
                        </a:rPr>
                        <m:t>×100</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4CC552AA-3726-41E6-9F08-C378C944A693}"/>
                  </a:ext>
                </a:extLst>
              </p:cNvPr>
              <p:cNvSpPr txBox="1">
                <a:spLocks noRot="1" noChangeAspect="1" noMove="1" noResize="1" noEditPoints="1" noAdjustHandles="1" noChangeArrowheads="1" noChangeShapeType="1" noTextEdit="1"/>
              </p:cNvSpPr>
              <p:nvPr/>
            </p:nvSpPr>
            <p:spPr>
              <a:xfrm>
                <a:off x="8828576" y="4983501"/>
                <a:ext cx="2689604" cy="658065"/>
              </a:xfrm>
              <a:prstGeom prst="rect">
                <a:avLst/>
              </a:prstGeom>
              <a:blipFill>
                <a:blip r:embed="rId8"/>
                <a:stretch>
                  <a:fillRect/>
                </a:stretch>
              </a:blipFill>
            </p:spPr>
            <p:txBody>
              <a:bodyPr/>
              <a:lstStyle/>
              <a:p>
                <a:r>
                  <a:rPr lang="ja-JP" altLang="en-US">
                    <a:noFill/>
                  </a:rPr>
                  <a:t> </a:t>
                </a:r>
              </a:p>
            </p:txBody>
          </p:sp>
        </mc:Fallback>
      </mc:AlternateContent>
      <p:sp>
        <p:nvSpPr>
          <p:cNvPr id="80" name="テキスト プレースホルダー 5">
            <a:extLst>
              <a:ext uri="{FF2B5EF4-FFF2-40B4-BE49-F238E27FC236}">
                <a16:creationId xmlns:a16="http://schemas.microsoft.com/office/drawing/2014/main" id="{673B9984-FB55-4AC9-8A85-617C19C63396}"/>
              </a:ext>
            </a:extLst>
          </p:cNvPr>
          <p:cNvSpPr>
            <a:spLocks noGrp="1"/>
          </p:cNvSpPr>
          <p:nvPr>
            <p:ph type="body" sz="quarter" idx="11"/>
          </p:nvPr>
        </p:nvSpPr>
        <p:spPr>
          <a:xfrm>
            <a:off x="164629" y="1055247"/>
            <a:ext cx="12027371" cy="518094"/>
          </a:xfrm>
        </p:spPr>
        <p:txBody>
          <a:bodyPr>
            <a:normAutofit/>
          </a:bodyPr>
          <a:lstStyle/>
          <a:p>
            <a:pPr marL="342900" indent="-342900">
              <a:buFont typeface="Wingdings" panose="05000000000000000000" pitchFamily="2" charset="2"/>
              <a:buChar char="n"/>
            </a:pPr>
            <a:r>
              <a:rPr lang="en-US" altLang="ja-JP" sz="2800" dirty="0"/>
              <a:t>RO</a:t>
            </a:r>
            <a:r>
              <a:rPr lang="ja-JP" altLang="en-US" sz="2800" dirty="0"/>
              <a:t>膜性能は、除去率と回収率で測られている。</a:t>
            </a:r>
            <a:endParaRPr lang="en-US" altLang="ja-JP" sz="2800" dirty="0"/>
          </a:p>
        </p:txBody>
      </p:sp>
      <p:sp>
        <p:nvSpPr>
          <p:cNvPr id="81" name="テキスト ボックス 80">
            <a:extLst>
              <a:ext uri="{FF2B5EF4-FFF2-40B4-BE49-F238E27FC236}">
                <a16:creationId xmlns:a16="http://schemas.microsoft.com/office/drawing/2014/main" id="{613319B3-AA2C-48E8-ACEC-038A35BF099E}"/>
              </a:ext>
            </a:extLst>
          </p:cNvPr>
          <p:cNvSpPr txBox="1"/>
          <p:nvPr/>
        </p:nvSpPr>
        <p:spPr>
          <a:xfrm>
            <a:off x="2360889" y="5673479"/>
            <a:ext cx="7288003" cy="369332"/>
          </a:xfrm>
          <a:prstGeom prst="rect">
            <a:avLst/>
          </a:prstGeom>
          <a:noFill/>
        </p:spPr>
        <p:txBody>
          <a:bodyPr wrap="square" rtlCol="0">
            <a:spAutoFit/>
          </a:bodyPr>
          <a:lstStyle/>
          <a:p>
            <a:pPr algn="ctr"/>
            <a:r>
              <a:rPr kumimoji="1" lang="ja-JP" altLang="en-US" b="1" dirty="0"/>
              <a:t>膜性能を評価するには、どのデータを監視する必要があるか？</a:t>
            </a:r>
            <a:endParaRPr kumimoji="1" lang="en-US" altLang="ja-JP" b="1" dirty="0"/>
          </a:p>
        </p:txBody>
      </p:sp>
    </p:spTree>
    <p:extLst>
      <p:ext uri="{BB962C8B-B14F-4D97-AF65-F5344CB8AC3E}">
        <p14:creationId xmlns:p14="http://schemas.microsoft.com/office/powerpoint/2010/main" val="212359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ja-JP" altLang="en-US" dirty="0"/>
              <a:t>解析まとめ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今後のタスク</a:t>
            </a:r>
          </a:p>
        </p:txBody>
      </p:sp>
      <p:sp>
        <p:nvSpPr>
          <p:cNvPr id="7" name="テキスト ボックス 6">
            <a:extLst>
              <a:ext uri="{FF2B5EF4-FFF2-40B4-BE49-F238E27FC236}">
                <a16:creationId xmlns:a16="http://schemas.microsoft.com/office/drawing/2014/main" id="{4B7CC67C-7C48-4C41-B4B6-AEFE415AEA5E}"/>
              </a:ext>
            </a:extLst>
          </p:cNvPr>
          <p:cNvSpPr txBox="1"/>
          <p:nvPr/>
        </p:nvSpPr>
        <p:spPr>
          <a:xfrm>
            <a:off x="517055" y="1663174"/>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t>全</a:t>
            </a:r>
            <a:r>
              <a:rPr kumimoji="1" lang="en-US" altLang="ja-JP" sz="2000" dirty="0"/>
              <a:t>Tag</a:t>
            </a:r>
            <a:r>
              <a:rPr kumimoji="1" lang="ja-JP" altLang="en-US" sz="2000" dirty="0"/>
              <a:t>リストと</a:t>
            </a:r>
            <a:r>
              <a:rPr kumimoji="1" lang="en-US" altLang="ja-JP" sz="2000" dirty="0"/>
              <a:t>P&amp;ID</a:t>
            </a:r>
            <a:r>
              <a:rPr kumimoji="1" lang="ja-JP" altLang="en-US" sz="2000" dirty="0"/>
              <a:t>をもとに、受領済のプラント情報を正確に把握する。</a:t>
            </a:r>
          </a:p>
        </p:txBody>
      </p:sp>
      <p:sp>
        <p:nvSpPr>
          <p:cNvPr id="9" name="テキスト ボックス 8">
            <a:extLst>
              <a:ext uri="{FF2B5EF4-FFF2-40B4-BE49-F238E27FC236}">
                <a16:creationId xmlns:a16="http://schemas.microsoft.com/office/drawing/2014/main" id="{42393679-F14C-4363-99AE-890CB50A86DE}"/>
              </a:ext>
            </a:extLst>
          </p:cNvPr>
          <p:cNvSpPr txBox="1"/>
          <p:nvPr/>
        </p:nvSpPr>
        <p:spPr>
          <a:xfrm>
            <a:off x="9832158" y="1716614"/>
            <a:ext cx="1452609" cy="369332"/>
          </a:xfrm>
          <a:prstGeom prst="rect">
            <a:avLst/>
          </a:prstGeom>
          <a:noFill/>
        </p:spPr>
        <p:txBody>
          <a:bodyPr wrap="square" rtlCol="0">
            <a:spAutoFit/>
          </a:bodyPr>
          <a:lstStyle/>
          <a:p>
            <a:pPr algn="ctr"/>
            <a:r>
              <a:rPr kumimoji="1" lang="ja-JP" altLang="en-US" dirty="0"/>
              <a:t>熊谷・</a:t>
            </a:r>
            <a:r>
              <a:rPr kumimoji="1" lang="en-US" altLang="ja-JP" dirty="0"/>
              <a:t>(</a:t>
            </a:r>
            <a:r>
              <a:rPr kumimoji="1" lang="ja-JP" altLang="en-US" dirty="0"/>
              <a:t>川田</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C3495000-C9BC-4FE4-8642-E25684A9250E}"/>
              </a:ext>
            </a:extLst>
          </p:cNvPr>
          <p:cNvSpPr txBox="1"/>
          <p:nvPr/>
        </p:nvSpPr>
        <p:spPr>
          <a:xfrm>
            <a:off x="9832158" y="985052"/>
            <a:ext cx="1452609" cy="400110"/>
          </a:xfrm>
          <a:prstGeom prst="rect">
            <a:avLst/>
          </a:prstGeom>
          <a:noFill/>
        </p:spPr>
        <p:txBody>
          <a:bodyPr wrap="square" rtlCol="0">
            <a:spAutoFit/>
          </a:bodyPr>
          <a:lstStyle/>
          <a:p>
            <a:pPr algn="ctr"/>
            <a:r>
              <a:rPr kumimoji="1" lang="ja-JP" altLang="en-US" sz="2000" dirty="0"/>
              <a:t>担当</a:t>
            </a:r>
          </a:p>
        </p:txBody>
      </p:sp>
      <p:sp>
        <p:nvSpPr>
          <p:cNvPr id="11" name="テキスト ボックス 10">
            <a:extLst>
              <a:ext uri="{FF2B5EF4-FFF2-40B4-BE49-F238E27FC236}">
                <a16:creationId xmlns:a16="http://schemas.microsoft.com/office/drawing/2014/main" id="{82D488AE-E2C1-47C9-AED9-94F77EF5B317}"/>
              </a:ext>
            </a:extLst>
          </p:cNvPr>
          <p:cNvSpPr txBox="1"/>
          <p:nvPr/>
        </p:nvSpPr>
        <p:spPr>
          <a:xfrm>
            <a:off x="9832158" y="2735153"/>
            <a:ext cx="1452609" cy="369332"/>
          </a:xfrm>
          <a:prstGeom prst="rect">
            <a:avLst/>
          </a:prstGeom>
          <a:noFill/>
        </p:spPr>
        <p:txBody>
          <a:bodyPr wrap="square" rtlCol="0">
            <a:spAutoFit/>
          </a:bodyPr>
          <a:lstStyle/>
          <a:p>
            <a:pPr algn="ctr"/>
            <a:r>
              <a:rPr kumimoji="1" lang="ja-JP" altLang="en-US" dirty="0"/>
              <a:t>井本</a:t>
            </a:r>
          </a:p>
        </p:txBody>
      </p:sp>
      <p:sp>
        <p:nvSpPr>
          <p:cNvPr id="12" name="テキスト ボックス 11">
            <a:extLst>
              <a:ext uri="{FF2B5EF4-FFF2-40B4-BE49-F238E27FC236}">
                <a16:creationId xmlns:a16="http://schemas.microsoft.com/office/drawing/2014/main" id="{99AA98AF-6337-4F47-88AF-BDFACE573B36}"/>
              </a:ext>
            </a:extLst>
          </p:cNvPr>
          <p:cNvSpPr txBox="1"/>
          <p:nvPr/>
        </p:nvSpPr>
        <p:spPr>
          <a:xfrm>
            <a:off x="9832158" y="3638589"/>
            <a:ext cx="1452609" cy="369332"/>
          </a:xfrm>
          <a:prstGeom prst="rect">
            <a:avLst/>
          </a:prstGeom>
          <a:noFill/>
        </p:spPr>
        <p:txBody>
          <a:bodyPr wrap="square" rtlCol="0">
            <a:spAutoFit/>
          </a:bodyPr>
          <a:lstStyle/>
          <a:p>
            <a:pPr algn="ctr"/>
            <a:r>
              <a:rPr kumimoji="1" lang="ja-JP" altLang="en-US" dirty="0"/>
              <a:t>川田</a:t>
            </a:r>
          </a:p>
        </p:txBody>
      </p:sp>
      <p:sp>
        <p:nvSpPr>
          <p:cNvPr id="14" name="テキスト ボックス 13">
            <a:extLst>
              <a:ext uri="{FF2B5EF4-FFF2-40B4-BE49-F238E27FC236}">
                <a16:creationId xmlns:a16="http://schemas.microsoft.com/office/drawing/2014/main" id="{D99F9071-5FEB-47B6-8FF5-083F4212E964}"/>
              </a:ext>
            </a:extLst>
          </p:cNvPr>
          <p:cNvSpPr txBox="1"/>
          <p:nvPr/>
        </p:nvSpPr>
        <p:spPr>
          <a:xfrm>
            <a:off x="768123" y="2137879"/>
            <a:ext cx="5731812"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次回問合せの準備をしておく</a:t>
            </a:r>
          </a:p>
        </p:txBody>
      </p:sp>
      <p:sp>
        <p:nvSpPr>
          <p:cNvPr id="15" name="テキスト ボックス 14">
            <a:extLst>
              <a:ext uri="{FF2B5EF4-FFF2-40B4-BE49-F238E27FC236}">
                <a16:creationId xmlns:a16="http://schemas.microsoft.com/office/drawing/2014/main" id="{D5956854-B685-469C-8CBA-232C5710CDA8}"/>
              </a:ext>
            </a:extLst>
          </p:cNvPr>
          <p:cNvSpPr txBox="1"/>
          <p:nvPr/>
        </p:nvSpPr>
        <p:spPr>
          <a:xfrm>
            <a:off x="3951736" y="985052"/>
            <a:ext cx="1452609" cy="400110"/>
          </a:xfrm>
          <a:prstGeom prst="rect">
            <a:avLst/>
          </a:prstGeom>
          <a:noFill/>
        </p:spPr>
        <p:txBody>
          <a:bodyPr wrap="square" rtlCol="0">
            <a:spAutoFit/>
          </a:bodyPr>
          <a:lstStyle/>
          <a:p>
            <a:pPr algn="ctr"/>
            <a:r>
              <a:rPr kumimoji="1" lang="ja-JP" altLang="en-US" sz="2000" dirty="0"/>
              <a:t>タスク</a:t>
            </a:r>
          </a:p>
        </p:txBody>
      </p:sp>
      <p:cxnSp>
        <p:nvCxnSpPr>
          <p:cNvPr id="4" name="直線コネクタ 3">
            <a:extLst>
              <a:ext uri="{FF2B5EF4-FFF2-40B4-BE49-F238E27FC236}">
                <a16:creationId xmlns:a16="http://schemas.microsoft.com/office/drawing/2014/main" id="{3810A1FD-9AD2-480A-A959-B655D871606C}"/>
              </a:ext>
            </a:extLst>
          </p:cNvPr>
          <p:cNvCxnSpPr/>
          <p:nvPr/>
        </p:nvCxnSpPr>
        <p:spPr>
          <a:xfrm>
            <a:off x="409575" y="1385162"/>
            <a:ext cx="8353425"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84A16BB-9138-4D85-9AF2-0188172BBE1B}"/>
              </a:ext>
            </a:extLst>
          </p:cNvPr>
          <p:cNvCxnSpPr>
            <a:cxnSpLocks/>
          </p:cNvCxnSpPr>
          <p:nvPr/>
        </p:nvCxnSpPr>
        <p:spPr>
          <a:xfrm>
            <a:off x="9458603" y="1385162"/>
            <a:ext cx="2199718"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D72832E-D2CD-403F-B69F-1183A561E5DA}"/>
              </a:ext>
            </a:extLst>
          </p:cNvPr>
          <p:cNvSpPr txBox="1"/>
          <p:nvPr/>
        </p:nvSpPr>
        <p:spPr>
          <a:xfrm>
            <a:off x="517054" y="2705241"/>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en-US" altLang="ja-JP" sz="2000" dirty="0"/>
              <a:t>RO</a:t>
            </a:r>
            <a:r>
              <a:rPr kumimoji="1" lang="ja-JP" altLang="en-US" sz="2000" dirty="0"/>
              <a:t>膜周辺の単体データについても、トレンド図を作成する。</a:t>
            </a:r>
          </a:p>
        </p:txBody>
      </p:sp>
      <p:sp>
        <p:nvSpPr>
          <p:cNvPr id="18" name="テキスト ボックス 17">
            <a:extLst>
              <a:ext uri="{FF2B5EF4-FFF2-40B4-BE49-F238E27FC236}">
                <a16:creationId xmlns:a16="http://schemas.microsoft.com/office/drawing/2014/main" id="{39C8C8D5-72DC-4460-8A90-6B8E4511D151}"/>
              </a:ext>
            </a:extLst>
          </p:cNvPr>
          <p:cNvSpPr txBox="1"/>
          <p:nvPr/>
        </p:nvSpPr>
        <p:spPr>
          <a:xfrm>
            <a:off x="768123" y="3206957"/>
            <a:ext cx="5731812"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透過圧力・流量含む</a:t>
            </a:r>
          </a:p>
        </p:txBody>
      </p:sp>
      <p:sp>
        <p:nvSpPr>
          <p:cNvPr id="19" name="テキスト ボックス 18">
            <a:extLst>
              <a:ext uri="{FF2B5EF4-FFF2-40B4-BE49-F238E27FC236}">
                <a16:creationId xmlns:a16="http://schemas.microsoft.com/office/drawing/2014/main" id="{0A330D2E-E4DD-46D6-9A18-965E39E365FD}"/>
              </a:ext>
            </a:extLst>
          </p:cNvPr>
          <p:cNvSpPr txBox="1"/>
          <p:nvPr/>
        </p:nvSpPr>
        <p:spPr>
          <a:xfrm>
            <a:off x="768122" y="3620253"/>
            <a:ext cx="7556727"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ただし、流量は温度補正の可能性があるため、東レシートから確認</a:t>
            </a:r>
          </a:p>
        </p:txBody>
      </p:sp>
      <p:sp>
        <p:nvSpPr>
          <p:cNvPr id="20" name="テキスト ボックス 19">
            <a:extLst>
              <a:ext uri="{FF2B5EF4-FFF2-40B4-BE49-F238E27FC236}">
                <a16:creationId xmlns:a16="http://schemas.microsoft.com/office/drawing/2014/main" id="{D1FAE855-4BAA-4B7B-8D9E-F3EF3AA63625}"/>
              </a:ext>
            </a:extLst>
          </p:cNvPr>
          <p:cNvSpPr txBox="1"/>
          <p:nvPr/>
        </p:nvSpPr>
        <p:spPr>
          <a:xfrm>
            <a:off x="517054" y="4321731"/>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t>一部のデータに限定して、分析する。</a:t>
            </a:r>
          </a:p>
        </p:txBody>
      </p:sp>
      <p:sp>
        <p:nvSpPr>
          <p:cNvPr id="21" name="テキスト ボックス 20">
            <a:extLst>
              <a:ext uri="{FF2B5EF4-FFF2-40B4-BE49-F238E27FC236}">
                <a16:creationId xmlns:a16="http://schemas.microsoft.com/office/drawing/2014/main" id="{314BB97F-583C-439F-8F43-063D52CA7CAC}"/>
              </a:ext>
            </a:extLst>
          </p:cNvPr>
          <p:cNvSpPr txBox="1"/>
          <p:nvPr/>
        </p:nvSpPr>
        <p:spPr>
          <a:xfrm>
            <a:off x="9832158" y="4321731"/>
            <a:ext cx="1452609" cy="369332"/>
          </a:xfrm>
          <a:prstGeom prst="rect">
            <a:avLst/>
          </a:prstGeom>
          <a:noFill/>
        </p:spPr>
        <p:txBody>
          <a:bodyPr wrap="square" rtlCol="0">
            <a:spAutoFit/>
          </a:bodyPr>
          <a:lstStyle/>
          <a:p>
            <a:pPr algn="ctr"/>
            <a:r>
              <a:rPr kumimoji="1" lang="ja-JP" altLang="en-US" dirty="0"/>
              <a:t>井本</a:t>
            </a:r>
          </a:p>
        </p:txBody>
      </p:sp>
      <p:sp>
        <p:nvSpPr>
          <p:cNvPr id="22" name="テキスト ボックス 21">
            <a:extLst>
              <a:ext uri="{FF2B5EF4-FFF2-40B4-BE49-F238E27FC236}">
                <a16:creationId xmlns:a16="http://schemas.microsoft.com/office/drawing/2014/main" id="{A933AC2D-B424-48D2-9EAD-A57B736B45BD}"/>
              </a:ext>
            </a:extLst>
          </p:cNvPr>
          <p:cNvSpPr txBox="1"/>
          <p:nvPr/>
        </p:nvSpPr>
        <p:spPr>
          <a:xfrm>
            <a:off x="768122" y="4819480"/>
            <a:ext cx="7629040"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洗浄未発生の期間に限定</a:t>
            </a:r>
            <a:r>
              <a:rPr kumimoji="1" lang="ja-JP" altLang="en-US" dirty="0"/>
              <a:t>（ただし、複数の期間で試す方が良い）</a:t>
            </a:r>
          </a:p>
        </p:txBody>
      </p:sp>
      <p:sp>
        <p:nvSpPr>
          <p:cNvPr id="23" name="テキスト ボックス 22">
            <a:extLst>
              <a:ext uri="{FF2B5EF4-FFF2-40B4-BE49-F238E27FC236}">
                <a16:creationId xmlns:a16="http://schemas.microsoft.com/office/drawing/2014/main" id="{58A41352-DB52-41CB-AB13-4D3567A9088A}"/>
              </a:ext>
            </a:extLst>
          </p:cNvPr>
          <p:cNvSpPr txBox="1"/>
          <p:nvPr/>
        </p:nvSpPr>
        <p:spPr>
          <a:xfrm>
            <a:off x="768122" y="5257933"/>
            <a:ext cx="7629040" cy="707886"/>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透過水質は「透過導電率の悪化」に注目</a:t>
            </a:r>
            <a:endParaRPr kumimoji="1" lang="en-US" altLang="ja-JP" sz="2000" dirty="0"/>
          </a:p>
          <a:p>
            <a:r>
              <a:rPr kumimoji="1" lang="ja-JP" altLang="en-US" sz="2000" dirty="0"/>
              <a:t>　　</a:t>
            </a:r>
            <a:r>
              <a:rPr kumimoji="1" lang="ja-JP" altLang="en-US" dirty="0"/>
              <a:t>（水温などの外乱について網羅的に関係を確認）</a:t>
            </a:r>
            <a:endParaRPr kumimoji="1" lang="ja-JP" altLang="en-US" sz="1600" dirty="0"/>
          </a:p>
        </p:txBody>
      </p:sp>
    </p:spTree>
    <p:extLst>
      <p:ext uri="{BB962C8B-B14F-4D97-AF65-F5344CB8AC3E}">
        <p14:creationId xmlns:p14="http://schemas.microsoft.com/office/powerpoint/2010/main" val="22777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buFont typeface="Wingdings" panose="05000000000000000000" pitchFamily="2" charset="2"/>
              <a:buChar char="Ø"/>
            </a:pPr>
            <a:r>
              <a:rPr lang="ja-JP" altLang="en-US" sz="2000" dirty="0"/>
              <a:t>定常的かつ細かな挙動：他の変数との関係を踏まえないと難しい</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891800" y="1599809"/>
            <a:ext cx="10717024" cy="461665"/>
          </a:xfrm>
          <a:prstGeom prst="rect">
            <a:avLst/>
          </a:prstGeom>
          <a:noFill/>
        </p:spPr>
        <p:txBody>
          <a:bodyPr wrap="square" rtlCol="0">
            <a:spAutoFit/>
          </a:bodyPr>
          <a:lstStyle/>
          <a:p>
            <a:r>
              <a:rPr kumimoji="1" lang="ja-JP" altLang="en-US" sz="2400" dirty="0"/>
              <a:t>中長期：</a:t>
            </a:r>
            <a:r>
              <a:rPr kumimoji="1" lang="en-US" altLang="ja-JP" sz="2400" dirty="0"/>
              <a:t>NAWI RO</a:t>
            </a:r>
            <a:r>
              <a:rPr kumimoji="1" lang="ja-JP" altLang="en-US" sz="2400" dirty="0"/>
              <a:t>膜運転に繋げるための最適化モデル／方法を検討・検証する。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891799" y="2042977"/>
            <a:ext cx="10717024" cy="461665"/>
          </a:xfrm>
          <a:prstGeom prst="rect">
            <a:avLst/>
          </a:prstGeom>
          <a:noFill/>
        </p:spPr>
        <p:txBody>
          <a:bodyPr wrap="square" rtlCol="0">
            <a:spAutoFit/>
          </a:bodyPr>
          <a:lstStyle/>
          <a:p>
            <a:r>
              <a:rPr kumimoji="1" lang="ja-JP" altLang="en-US" sz="2400" dirty="0"/>
              <a:t>短期：操業データを分析し、</a:t>
            </a:r>
            <a:r>
              <a:rPr kumimoji="1" lang="en-US" altLang="ja-JP" sz="2400" dirty="0"/>
              <a:t>RO</a:t>
            </a:r>
            <a:r>
              <a:rPr kumimoji="1" lang="ja-JP" altLang="en-US" sz="24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 and Toray’s TM720-370 is deployed</a:t>
            </a:r>
          </a:p>
          <a:p>
            <a:pPr lvl="1"/>
            <a:r>
              <a:rPr lang="en-US" altLang="ja-JP" sz="2400" dirty="0"/>
              <a:t>Data Period: from May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3765174"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127498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9793357"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11031079" y="2872362"/>
            <a:ext cx="243905"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棒グラフ&#10;&#10;自動的に生成された説明">
            <a:extLst>
              <a:ext uri="{FF2B5EF4-FFF2-40B4-BE49-F238E27FC236}">
                <a16:creationId xmlns:a16="http://schemas.microsoft.com/office/drawing/2014/main" id="{F0D847A5-762A-41FC-BF49-B794EB068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754" y="1861119"/>
            <a:ext cx="2890034" cy="1933231"/>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　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は外れ値を多く含んでおり、</a:t>
            </a:r>
            <a:r>
              <a:rPr lang="en-US" altLang="ja-JP" sz="2800" dirty="0"/>
              <a:t>2021</a:t>
            </a:r>
            <a:r>
              <a:rPr lang="ja-JP" altLang="en-US" sz="2800" dirty="0"/>
              <a:t>年</a:t>
            </a:r>
            <a:r>
              <a:rPr lang="en-US" altLang="ja-JP" sz="2800" dirty="0"/>
              <a:t>7</a:t>
            </a:r>
            <a:r>
              <a:rPr lang="ja-JP" altLang="en-US" sz="2800" dirty="0"/>
              <a:t>月以降に限定するしか無さそう。</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9411017" y="250825"/>
            <a:ext cx="2447925" cy="6119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日付の形式をやり直す</a:t>
            </a:r>
          </a:p>
        </p:txBody>
      </p:sp>
      <p:pic>
        <p:nvPicPr>
          <p:cNvPr id="4" name="図 3" descr="グラフ, 棒グラフ, ヒストグラム&#10;&#10;自動的に生成された説明">
            <a:extLst>
              <a:ext uri="{FF2B5EF4-FFF2-40B4-BE49-F238E27FC236}">
                <a16:creationId xmlns:a16="http://schemas.microsoft.com/office/drawing/2014/main" id="{C889A8E1-FFFE-4F84-AD88-09C9FC38C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313" y="4098619"/>
            <a:ext cx="3154824" cy="2163920"/>
          </a:xfrm>
          <a:prstGeom prst="rect">
            <a:avLst/>
          </a:prstGeom>
        </p:spPr>
      </p:pic>
      <p:pic>
        <p:nvPicPr>
          <p:cNvPr id="9" name="図 8">
            <a:extLst>
              <a:ext uri="{FF2B5EF4-FFF2-40B4-BE49-F238E27FC236}">
                <a16:creationId xmlns:a16="http://schemas.microsoft.com/office/drawing/2014/main" id="{03EDBDB2-5083-491D-BC8C-193FCB07EEB1}"/>
              </a:ext>
            </a:extLst>
          </p:cNvPr>
          <p:cNvPicPr>
            <a:picLocks noChangeAspect="1"/>
          </p:cNvPicPr>
          <p:nvPr/>
        </p:nvPicPr>
        <p:blipFill>
          <a:blip r:embed="rId4"/>
          <a:stretch>
            <a:fillRect/>
          </a:stretch>
        </p:blipFill>
        <p:spPr>
          <a:xfrm>
            <a:off x="517055" y="2636312"/>
            <a:ext cx="3246630" cy="1951432"/>
          </a:xfrm>
          <a:prstGeom prst="rect">
            <a:avLst/>
          </a:prstGeom>
        </p:spPr>
      </p:pic>
      <p:sp>
        <p:nvSpPr>
          <p:cNvPr id="10" name="テキスト ボックス 9">
            <a:extLst>
              <a:ext uri="{FF2B5EF4-FFF2-40B4-BE49-F238E27FC236}">
                <a16:creationId xmlns:a16="http://schemas.microsoft.com/office/drawing/2014/main" id="{CDAAEEE7-49C4-47A5-9F90-C57DEE338448}"/>
              </a:ext>
            </a:extLst>
          </p:cNvPr>
          <p:cNvSpPr txBox="1"/>
          <p:nvPr/>
        </p:nvSpPr>
        <p:spPr>
          <a:xfrm>
            <a:off x="714859" y="2270256"/>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246571"/>
            <a:ext cx="2447925" cy="611905"/>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3913498" y="3600776"/>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877512" y="2772774"/>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18790" y="1541615"/>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772401"/>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772401"/>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pic>
        <p:nvPicPr>
          <p:cNvPr id="21" name="図 20" descr="グラフ, 棒グラフ&#10;&#10;自動的に生成された説明">
            <a:extLst>
              <a:ext uri="{FF2B5EF4-FFF2-40B4-BE49-F238E27FC236}">
                <a16:creationId xmlns:a16="http://schemas.microsoft.com/office/drawing/2014/main" id="{BC287D0E-0F53-4B93-8646-B35694A580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5969" y="1865092"/>
            <a:ext cx="2922854" cy="1955186"/>
          </a:xfrm>
          <a:prstGeom prst="rect">
            <a:avLst/>
          </a:prstGeom>
        </p:spPr>
      </p:pic>
      <p:pic>
        <p:nvPicPr>
          <p:cNvPr id="24" name="図 23" descr="グラフ, 棒グラフ&#10;&#10;自動的に生成された説明">
            <a:extLst>
              <a:ext uri="{FF2B5EF4-FFF2-40B4-BE49-F238E27FC236}">
                <a16:creationId xmlns:a16="http://schemas.microsoft.com/office/drawing/2014/main" id="{0E82837A-B1F4-49B5-B96A-C304683B1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716" y="4161961"/>
            <a:ext cx="3064389" cy="2049863"/>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9411017" y="250825"/>
            <a:ext cx="2447925" cy="6119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日付の形式をやり直す</a:t>
            </a:r>
          </a:p>
        </p:txBody>
      </p:sp>
      <p:sp>
        <p:nvSpPr>
          <p:cNvPr id="29" name="テキスト プレースホルダー 5">
            <a:extLst>
              <a:ext uri="{FF2B5EF4-FFF2-40B4-BE49-F238E27FC236}">
                <a16:creationId xmlns:a16="http://schemas.microsoft.com/office/drawing/2014/main" id="{29570A96-1568-46B4-B8D7-54D6770BA51C}"/>
              </a:ext>
            </a:extLst>
          </p:cNvPr>
          <p:cNvSpPr>
            <a:spLocks noGrp="1"/>
          </p:cNvSpPr>
          <p:nvPr>
            <p:ph type="body" sz="quarter" idx="11"/>
          </p:nvPr>
        </p:nvSpPr>
        <p:spPr>
          <a:xfrm>
            <a:off x="517055" y="995167"/>
            <a:ext cx="11341887" cy="597123"/>
          </a:xfrm>
        </p:spPr>
        <p:txBody>
          <a:bodyPr/>
          <a:lstStyle/>
          <a:p>
            <a:r>
              <a:rPr lang="ja-JP" altLang="en-US" sz="2800" dirty="0"/>
              <a:t>下記の手順で、データを加工した。上下限で外れ値を除去してから、ダウンサンプリングすると、外れ値の影響。</a:t>
            </a:r>
            <a:endParaRPr lang="en-US" altLang="ja-JP" sz="2800" dirty="0"/>
          </a:p>
        </p:txBody>
      </p:sp>
      <p:sp>
        <p:nvSpPr>
          <p:cNvPr id="31" name="テキスト ボックス 30">
            <a:extLst>
              <a:ext uri="{FF2B5EF4-FFF2-40B4-BE49-F238E27FC236}">
                <a16:creationId xmlns:a16="http://schemas.microsoft.com/office/drawing/2014/main" id="{DAE6AE09-E3BA-4B41-A638-85998EE5D009}"/>
              </a:ext>
            </a:extLst>
          </p:cNvPr>
          <p:cNvSpPr txBox="1"/>
          <p:nvPr/>
        </p:nvSpPr>
        <p:spPr>
          <a:xfrm>
            <a:off x="5867010" y="2456905"/>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30min</a:t>
            </a:r>
            <a:r>
              <a:rPr kumimoji="1" lang="ja-JP" altLang="en-US" sz="1600" dirty="0"/>
              <a:t>）</a:t>
            </a:r>
          </a:p>
        </p:txBody>
      </p:sp>
      <p:pic>
        <p:nvPicPr>
          <p:cNvPr id="32" name="図 31" descr="グラフ, ヒストグラム&#10;&#10;自動的に生成された説明">
            <a:extLst>
              <a:ext uri="{FF2B5EF4-FFF2-40B4-BE49-F238E27FC236}">
                <a16:creationId xmlns:a16="http://schemas.microsoft.com/office/drawing/2014/main" id="{66EC71C2-4C66-4576-ABCC-ED9FBA562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184" y="3998629"/>
            <a:ext cx="3403778" cy="2276890"/>
          </a:xfrm>
          <a:prstGeom prst="rect">
            <a:avLst/>
          </a:prstGeom>
        </p:spPr>
      </p:pic>
      <p:pic>
        <p:nvPicPr>
          <p:cNvPr id="33" name="図 32" descr="グラフ, ヒストグラム&#10;&#10;自動的に生成された説明">
            <a:extLst>
              <a:ext uri="{FF2B5EF4-FFF2-40B4-BE49-F238E27FC236}">
                <a16:creationId xmlns:a16="http://schemas.microsoft.com/office/drawing/2014/main" id="{7CA03D28-ED80-4B3B-954C-A5612BAB4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184" y="1773222"/>
            <a:ext cx="3403779" cy="2273032"/>
          </a:xfrm>
          <a:prstGeom prst="rect">
            <a:avLst/>
          </a:prstGeom>
        </p:spPr>
      </p:pic>
      <p:sp>
        <p:nvSpPr>
          <p:cNvPr id="34" name="テキスト ボックス 33">
            <a:extLst>
              <a:ext uri="{FF2B5EF4-FFF2-40B4-BE49-F238E27FC236}">
                <a16:creationId xmlns:a16="http://schemas.microsoft.com/office/drawing/2014/main" id="{DC5AE655-1411-4FE5-947A-88F8138B07CE}"/>
              </a:ext>
            </a:extLst>
          </p:cNvPr>
          <p:cNvSpPr txBox="1"/>
          <p:nvPr/>
        </p:nvSpPr>
        <p:spPr>
          <a:xfrm>
            <a:off x="8006103" y="1442476"/>
            <a:ext cx="3227110"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5" name="テキスト ボックス 34">
            <a:extLst>
              <a:ext uri="{FF2B5EF4-FFF2-40B4-BE49-F238E27FC236}">
                <a16:creationId xmlns:a16="http://schemas.microsoft.com/office/drawing/2014/main" id="{FCC571B8-0356-40D7-8954-5E247BF55A09}"/>
              </a:ext>
            </a:extLst>
          </p:cNvPr>
          <p:cNvSpPr txBox="1"/>
          <p:nvPr/>
        </p:nvSpPr>
        <p:spPr>
          <a:xfrm>
            <a:off x="6964370" y="2489884"/>
            <a:ext cx="832094" cy="338554"/>
          </a:xfrm>
          <a:prstGeom prst="rect">
            <a:avLst/>
          </a:prstGeom>
          <a:noFill/>
        </p:spPr>
        <p:txBody>
          <a:bodyPr wrap="square" rtlCol="0">
            <a:spAutoFit/>
          </a:bodyPr>
          <a:lstStyle/>
          <a:p>
            <a:pPr algn="ctr"/>
            <a:r>
              <a:rPr kumimoji="1" lang="en-US" altLang="ja-JP" sz="1600" dirty="0"/>
              <a:t>1day</a:t>
            </a:r>
            <a:endParaRPr kumimoji="1" lang="ja-JP" altLang="en-US" sz="1600" dirty="0"/>
          </a:p>
        </p:txBody>
      </p:sp>
      <p:sp>
        <p:nvSpPr>
          <p:cNvPr id="36" name="テキスト ボックス 35">
            <a:extLst>
              <a:ext uri="{FF2B5EF4-FFF2-40B4-BE49-F238E27FC236}">
                <a16:creationId xmlns:a16="http://schemas.microsoft.com/office/drawing/2014/main" id="{72584901-2B6D-47D9-9446-EBC574474D14}"/>
              </a:ext>
            </a:extLst>
          </p:cNvPr>
          <p:cNvSpPr txBox="1"/>
          <p:nvPr/>
        </p:nvSpPr>
        <p:spPr>
          <a:xfrm>
            <a:off x="6868123" y="4794831"/>
            <a:ext cx="1024589" cy="338554"/>
          </a:xfrm>
          <a:prstGeom prst="rect">
            <a:avLst/>
          </a:prstGeom>
          <a:noFill/>
        </p:spPr>
        <p:txBody>
          <a:bodyPr wrap="square" rtlCol="0">
            <a:spAutoFit/>
          </a:bodyPr>
          <a:lstStyle/>
          <a:p>
            <a:pPr algn="ctr"/>
            <a:r>
              <a:rPr kumimoji="1" lang="en-US" altLang="ja-JP" sz="1600" dirty="0"/>
              <a:t>30min</a:t>
            </a:r>
            <a:endParaRPr kumimoji="1" lang="ja-JP" altLang="en-US" sz="1600" dirty="0"/>
          </a:p>
        </p:txBody>
      </p:sp>
      <p:sp>
        <p:nvSpPr>
          <p:cNvPr id="37" name="テキスト ボックス 36">
            <a:extLst>
              <a:ext uri="{FF2B5EF4-FFF2-40B4-BE49-F238E27FC236}">
                <a16:creationId xmlns:a16="http://schemas.microsoft.com/office/drawing/2014/main" id="{15E833BE-E77B-41B2-82F7-3EF620BC169D}"/>
              </a:ext>
            </a:extLst>
          </p:cNvPr>
          <p:cNvSpPr txBox="1"/>
          <p:nvPr/>
        </p:nvSpPr>
        <p:spPr>
          <a:xfrm>
            <a:off x="571984" y="2041087"/>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30min</a:t>
            </a:r>
            <a:r>
              <a:rPr kumimoji="1" lang="ja-JP" altLang="en-US" sz="1600" dirty="0"/>
              <a:t>）</a:t>
            </a:r>
          </a:p>
        </p:txBody>
      </p:sp>
    </p:spTree>
    <p:extLst>
      <p:ext uri="{BB962C8B-B14F-4D97-AF65-F5344CB8AC3E}">
        <p14:creationId xmlns:p14="http://schemas.microsoft.com/office/powerpoint/2010/main" val="227685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LVMWD</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Tree>
    <p:extLst>
      <p:ext uri="{BB962C8B-B14F-4D97-AF65-F5344CB8AC3E}">
        <p14:creationId xmlns:p14="http://schemas.microsoft.com/office/powerpoint/2010/main" val="261946302"/>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8415</TotalTime>
  <Words>1610</Words>
  <Application>Microsoft Office PowerPoint</Application>
  <PresentationFormat>ワイド画面</PresentationFormat>
  <Paragraphs>238</Paragraphs>
  <Slides>17</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 UI</vt:lpstr>
      <vt:lpstr>游ゴシック</vt:lpstr>
      <vt:lpstr>游明朝</vt:lpstr>
      <vt:lpstr>Arial</vt:lpstr>
      <vt:lpstr>Cambria Math</vt:lpstr>
      <vt:lpstr>Wingdings</vt:lpstr>
      <vt:lpstr>Yokogawa_Template_Standard</vt:lpstr>
      <vt:lpstr>LVMWD 水質予測</vt:lpstr>
      <vt:lpstr>熊谷の目的・今回のサマリ</vt:lpstr>
      <vt:lpstr>解析方針：細分化された目的</vt:lpstr>
      <vt:lpstr>Focused Region</vt:lpstr>
      <vt:lpstr>Objective (1): Operation considering permeate water quality and feed flow</vt:lpstr>
      <vt:lpstr>LVMWD: Overall view of RO system</vt:lpstr>
      <vt:lpstr>透過水　導電率データ</vt:lpstr>
      <vt:lpstr>データの加工</vt:lpstr>
      <vt:lpstr>LVMWD</vt:lpstr>
      <vt:lpstr>LVMWD</vt:lpstr>
      <vt:lpstr>導電率：有効なデータ範囲・種類</vt:lpstr>
      <vt:lpstr>導電率：外れ値除去⇒移動平均</vt:lpstr>
      <vt:lpstr>導電率(1day/30min)：外れ値除去⇒移動平均</vt:lpstr>
      <vt:lpstr>2月上旬までの解析方針</vt:lpstr>
      <vt:lpstr>PowerPoint プレゼンテーション</vt:lpstr>
      <vt:lpstr>RO膜の性能</vt:lpstr>
      <vt:lpstr>解析まとめ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1282</cp:revision>
  <dcterms:created xsi:type="dcterms:W3CDTF">2022-01-26T00:23:42Z</dcterms:created>
  <dcterms:modified xsi:type="dcterms:W3CDTF">2023-02-07T11:58:22Z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