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</p:sldMasterIdLst>
  <p:notesMasterIdLst>
    <p:notesMasterId r:id="rId27"/>
  </p:notesMasterIdLst>
  <p:sldIdLst>
    <p:sldId id="269" r:id="rId5"/>
    <p:sldId id="6599" r:id="rId6"/>
    <p:sldId id="6608" r:id="rId7"/>
    <p:sldId id="6614" r:id="rId8"/>
    <p:sldId id="6615" r:id="rId9"/>
    <p:sldId id="6617" r:id="rId10"/>
    <p:sldId id="6616" r:id="rId11"/>
    <p:sldId id="6618" r:id="rId12"/>
    <p:sldId id="6620" r:id="rId13"/>
    <p:sldId id="6631" r:id="rId14"/>
    <p:sldId id="6621" r:id="rId15"/>
    <p:sldId id="6619" r:id="rId16"/>
    <p:sldId id="6628" r:id="rId17"/>
    <p:sldId id="6623" r:id="rId18"/>
    <p:sldId id="6624" r:id="rId19"/>
    <p:sldId id="6626" r:id="rId20"/>
    <p:sldId id="6627" r:id="rId21"/>
    <p:sldId id="6622" r:id="rId22"/>
    <p:sldId id="6629" r:id="rId23"/>
    <p:sldId id="6630" r:id="rId24"/>
    <p:sldId id="6632" r:id="rId25"/>
    <p:sldId id="651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06F"/>
    <a:srgbClr val="F8FBF7"/>
    <a:srgbClr val="FF9933"/>
    <a:srgbClr val="E6E6E6"/>
    <a:srgbClr val="95A0A4"/>
    <a:srgbClr val="8E9393"/>
    <a:srgbClr val="8E93AE"/>
    <a:srgbClr val="3A9A2D"/>
    <a:srgbClr val="5F3F85"/>
    <a:srgbClr val="CA4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2ABB4B-870F-443D-B970-6F9F27EB44C6}" v="1693" dt="2023-06-06T17:35:13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82213" autoAdjust="0"/>
  </p:normalViewPr>
  <p:slideViewPr>
    <p:cSldViewPr snapToGrid="0">
      <p:cViewPr>
        <p:scale>
          <a:sx n="77" d="100"/>
          <a:sy n="77" d="100"/>
        </p:scale>
        <p:origin x="168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熊谷 渉" userId="b7a4e8598c9bd55e" providerId="LiveId" clId="{AE2ABB4B-870F-443D-B970-6F9F27EB44C6}"/>
    <pc:docChg chg="undo redo custSel addSld delSld modSld">
      <pc:chgData name="熊谷 渉" userId="b7a4e8598c9bd55e" providerId="LiveId" clId="{AE2ABB4B-870F-443D-B970-6F9F27EB44C6}" dt="2023-06-06T17:49:04.706" v="11550" actId="20577"/>
      <pc:docMkLst>
        <pc:docMk/>
      </pc:docMkLst>
      <pc:sldChg chg="del">
        <pc:chgData name="熊谷 渉" userId="b7a4e8598c9bd55e" providerId="LiveId" clId="{AE2ABB4B-870F-443D-B970-6F9F27EB44C6}" dt="2023-06-06T17:11:00.100" v="10179" actId="47"/>
        <pc:sldMkLst>
          <pc:docMk/>
          <pc:sldMk cId="1141662843" sldId="6588"/>
        </pc:sldMkLst>
      </pc:sldChg>
      <pc:sldChg chg="del">
        <pc:chgData name="熊谷 渉" userId="b7a4e8598c9bd55e" providerId="LiveId" clId="{AE2ABB4B-870F-443D-B970-6F9F27EB44C6}" dt="2023-06-06T17:11:00.100" v="10179" actId="47"/>
        <pc:sldMkLst>
          <pc:docMk/>
          <pc:sldMk cId="2378407985" sldId="6590"/>
        </pc:sldMkLst>
      </pc:sldChg>
      <pc:sldChg chg="del">
        <pc:chgData name="熊谷 渉" userId="b7a4e8598c9bd55e" providerId="LiveId" clId="{AE2ABB4B-870F-443D-B970-6F9F27EB44C6}" dt="2023-06-06T17:11:00.100" v="10179" actId="47"/>
        <pc:sldMkLst>
          <pc:docMk/>
          <pc:sldMk cId="3032477869" sldId="6591"/>
        </pc:sldMkLst>
      </pc:sldChg>
      <pc:sldChg chg="del">
        <pc:chgData name="熊谷 渉" userId="b7a4e8598c9bd55e" providerId="LiveId" clId="{AE2ABB4B-870F-443D-B970-6F9F27EB44C6}" dt="2023-06-06T17:11:00.100" v="10179" actId="47"/>
        <pc:sldMkLst>
          <pc:docMk/>
          <pc:sldMk cId="670965473" sldId="6592"/>
        </pc:sldMkLst>
      </pc:sldChg>
      <pc:sldChg chg="del">
        <pc:chgData name="熊谷 渉" userId="b7a4e8598c9bd55e" providerId="LiveId" clId="{AE2ABB4B-870F-443D-B970-6F9F27EB44C6}" dt="2023-06-06T17:11:00.100" v="10179" actId="47"/>
        <pc:sldMkLst>
          <pc:docMk/>
          <pc:sldMk cId="3389055994" sldId="6597"/>
        </pc:sldMkLst>
      </pc:sldChg>
      <pc:sldChg chg="modSp mod">
        <pc:chgData name="熊谷 渉" userId="b7a4e8598c9bd55e" providerId="LiveId" clId="{AE2ABB4B-870F-443D-B970-6F9F27EB44C6}" dt="2023-06-06T14:52:48.618" v="2953" actId="20577"/>
        <pc:sldMkLst>
          <pc:docMk/>
          <pc:sldMk cId="2428070489" sldId="6599"/>
        </pc:sldMkLst>
        <pc:spChg chg="mod">
          <ac:chgData name="熊谷 渉" userId="b7a4e8598c9bd55e" providerId="LiveId" clId="{AE2ABB4B-870F-443D-B970-6F9F27EB44C6}" dt="2023-06-06T14:52:48.618" v="2953" actId="20577"/>
          <ac:spMkLst>
            <pc:docMk/>
            <pc:sldMk cId="2428070489" sldId="6599"/>
            <ac:spMk id="4" creationId="{DFD8F86A-4709-E20C-A14E-52D13C01E382}"/>
          </ac:spMkLst>
        </pc:spChg>
      </pc:sldChg>
      <pc:sldChg chg="del">
        <pc:chgData name="熊谷 渉" userId="b7a4e8598c9bd55e" providerId="LiveId" clId="{AE2ABB4B-870F-443D-B970-6F9F27EB44C6}" dt="2023-06-06T17:10:48.108" v="10178" actId="47"/>
        <pc:sldMkLst>
          <pc:docMk/>
          <pc:sldMk cId="3958592979" sldId="6601"/>
        </pc:sldMkLst>
      </pc:sldChg>
      <pc:sldChg chg="del">
        <pc:chgData name="熊谷 渉" userId="b7a4e8598c9bd55e" providerId="LiveId" clId="{AE2ABB4B-870F-443D-B970-6F9F27EB44C6}" dt="2023-06-06T17:11:00.100" v="10179" actId="47"/>
        <pc:sldMkLst>
          <pc:docMk/>
          <pc:sldMk cId="983064996" sldId="6604"/>
        </pc:sldMkLst>
      </pc:sldChg>
      <pc:sldChg chg="del">
        <pc:chgData name="熊谷 渉" userId="b7a4e8598c9bd55e" providerId="LiveId" clId="{AE2ABB4B-870F-443D-B970-6F9F27EB44C6}" dt="2023-06-06T17:11:00.100" v="10179" actId="47"/>
        <pc:sldMkLst>
          <pc:docMk/>
          <pc:sldMk cId="3669925356" sldId="6605"/>
        </pc:sldMkLst>
      </pc:sldChg>
      <pc:sldChg chg="del">
        <pc:chgData name="熊谷 渉" userId="b7a4e8598c9bd55e" providerId="LiveId" clId="{AE2ABB4B-870F-443D-B970-6F9F27EB44C6}" dt="2023-06-06T17:11:00.100" v="10179" actId="47"/>
        <pc:sldMkLst>
          <pc:docMk/>
          <pc:sldMk cId="3262496612" sldId="6606"/>
        </pc:sldMkLst>
      </pc:sldChg>
      <pc:sldChg chg="del">
        <pc:chgData name="熊谷 渉" userId="b7a4e8598c9bd55e" providerId="LiveId" clId="{AE2ABB4B-870F-443D-B970-6F9F27EB44C6}" dt="2023-06-06T17:11:00.100" v="10179" actId="47"/>
        <pc:sldMkLst>
          <pc:docMk/>
          <pc:sldMk cId="1838605783" sldId="6607"/>
        </pc:sldMkLst>
      </pc:sldChg>
      <pc:sldChg chg="addSp modSp mod">
        <pc:chgData name="熊谷 渉" userId="b7a4e8598c9bd55e" providerId="LiveId" clId="{AE2ABB4B-870F-443D-B970-6F9F27EB44C6}" dt="2023-06-06T13:36:01.760" v="1023" actId="1076"/>
        <pc:sldMkLst>
          <pc:docMk/>
          <pc:sldMk cId="1511712213" sldId="6608"/>
        </pc:sldMkLst>
        <pc:spChg chg="add mod">
          <ac:chgData name="熊谷 渉" userId="b7a4e8598c9bd55e" providerId="LiveId" clId="{AE2ABB4B-870F-443D-B970-6F9F27EB44C6}" dt="2023-06-06T13:36:01.760" v="1023" actId="1076"/>
          <ac:spMkLst>
            <pc:docMk/>
            <pc:sldMk cId="1511712213" sldId="6608"/>
            <ac:spMk id="11" creationId="{599259D0-5A46-A501-6BEC-8EEB4F2CFD54}"/>
          </ac:spMkLst>
        </pc:spChg>
        <pc:spChg chg="add mod">
          <ac:chgData name="熊谷 渉" userId="b7a4e8598c9bd55e" providerId="LiveId" clId="{AE2ABB4B-870F-443D-B970-6F9F27EB44C6}" dt="2023-06-06T13:35:42.322" v="1014" actId="20577"/>
          <ac:spMkLst>
            <pc:docMk/>
            <pc:sldMk cId="1511712213" sldId="6608"/>
            <ac:spMk id="14" creationId="{495B01D9-003F-441A-DACE-2C45154602F3}"/>
          </ac:spMkLst>
        </pc:spChg>
        <pc:spChg chg="add mod">
          <ac:chgData name="熊谷 渉" userId="b7a4e8598c9bd55e" providerId="LiveId" clId="{AE2ABB4B-870F-443D-B970-6F9F27EB44C6}" dt="2023-06-06T13:36:01.760" v="1023" actId="1076"/>
          <ac:spMkLst>
            <pc:docMk/>
            <pc:sldMk cId="1511712213" sldId="6608"/>
            <ac:spMk id="15" creationId="{9D441486-6B68-638E-FD34-47A1D7F8F9B9}"/>
          </ac:spMkLst>
        </pc:spChg>
        <pc:spChg chg="add mod">
          <ac:chgData name="熊谷 渉" userId="b7a4e8598c9bd55e" providerId="LiveId" clId="{AE2ABB4B-870F-443D-B970-6F9F27EB44C6}" dt="2023-06-06T13:36:01.760" v="1023" actId="1076"/>
          <ac:spMkLst>
            <pc:docMk/>
            <pc:sldMk cId="1511712213" sldId="6608"/>
            <ac:spMk id="17" creationId="{1C811527-7716-EA57-DB2C-B823BB67E6AB}"/>
          </ac:spMkLst>
        </pc:spChg>
      </pc:sldChg>
      <pc:sldChg chg="del">
        <pc:chgData name="熊谷 渉" userId="b7a4e8598c9bd55e" providerId="LiveId" clId="{AE2ABB4B-870F-443D-B970-6F9F27EB44C6}" dt="2023-06-06T17:11:03.238" v="10180" actId="47"/>
        <pc:sldMkLst>
          <pc:docMk/>
          <pc:sldMk cId="604407178" sldId="6609"/>
        </pc:sldMkLst>
      </pc:sldChg>
      <pc:sldChg chg="del">
        <pc:chgData name="熊谷 渉" userId="b7a4e8598c9bd55e" providerId="LiveId" clId="{AE2ABB4B-870F-443D-B970-6F9F27EB44C6}" dt="2023-06-06T17:11:03.238" v="10180" actId="47"/>
        <pc:sldMkLst>
          <pc:docMk/>
          <pc:sldMk cId="2814586956" sldId="6610"/>
        </pc:sldMkLst>
      </pc:sldChg>
      <pc:sldChg chg="del">
        <pc:chgData name="熊谷 渉" userId="b7a4e8598c9bd55e" providerId="LiveId" clId="{AE2ABB4B-870F-443D-B970-6F9F27EB44C6}" dt="2023-06-06T17:11:03.238" v="10180" actId="47"/>
        <pc:sldMkLst>
          <pc:docMk/>
          <pc:sldMk cId="2780863135" sldId="6611"/>
        </pc:sldMkLst>
      </pc:sldChg>
      <pc:sldChg chg="del">
        <pc:chgData name="熊谷 渉" userId="b7a4e8598c9bd55e" providerId="LiveId" clId="{AE2ABB4B-870F-443D-B970-6F9F27EB44C6}" dt="2023-06-06T17:11:03.238" v="10180" actId="47"/>
        <pc:sldMkLst>
          <pc:docMk/>
          <pc:sldMk cId="2101078739" sldId="6612"/>
        </pc:sldMkLst>
      </pc:sldChg>
      <pc:sldChg chg="del">
        <pc:chgData name="熊谷 渉" userId="b7a4e8598c9bd55e" providerId="LiveId" clId="{AE2ABB4B-870F-443D-B970-6F9F27EB44C6}" dt="2023-06-06T17:11:03.238" v="10180" actId="47"/>
        <pc:sldMkLst>
          <pc:docMk/>
          <pc:sldMk cId="2310433595" sldId="6613"/>
        </pc:sldMkLst>
      </pc:sldChg>
      <pc:sldChg chg="modSp mod">
        <pc:chgData name="熊谷 渉" userId="b7a4e8598c9bd55e" providerId="LiveId" clId="{AE2ABB4B-870F-443D-B970-6F9F27EB44C6}" dt="2023-06-06T13:13:07.502" v="397" actId="20577"/>
        <pc:sldMkLst>
          <pc:docMk/>
          <pc:sldMk cId="169332008" sldId="6614"/>
        </pc:sldMkLst>
        <pc:spChg chg="mod">
          <ac:chgData name="熊谷 渉" userId="b7a4e8598c9bd55e" providerId="LiveId" clId="{AE2ABB4B-870F-443D-B970-6F9F27EB44C6}" dt="2023-06-06T13:13:07.502" v="397" actId="20577"/>
          <ac:spMkLst>
            <pc:docMk/>
            <pc:sldMk cId="169332008" sldId="6614"/>
            <ac:spMk id="7" creationId="{58BC073A-1DE1-5614-9238-00013CD66EF2}"/>
          </ac:spMkLst>
        </pc:spChg>
      </pc:sldChg>
      <pc:sldChg chg="addSp delSp modSp mod">
        <pc:chgData name="熊谷 渉" userId="b7a4e8598c9bd55e" providerId="LiveId" clId="{AE2ABB4B-870F-443D-B970-6F9F27EB44C6}" dt="2023-06-06T14:07:11.490" v="1715" actId="478"/>
        <pc:sldMkLst>
          <pc:docMk/>
          <pc:sldMk cId="2418027920" sldId="6616"/>
        </pc:sldMkLst>
        <pc:spChg chg="mod">
          <ac:chgData name="熊谷 渉" userId="b7a4e8598c9bd55e" providerId="LiveId" clId="{AE2ABB4B-870F-443D-B970-6F9F27EB44C6}" dt="2023-06-06T14:04:38.602" v="1600" actId="12788"/>
          <ac:spMkLst>
            <pc:docMk/>
            <pc:sldMk cId="2418027920" sldId="6616"/>
            <ac:spMk id="6" creationId="{09160187-73AB-61A3-2308-1BBB5CB1972B}"/>
          </ac:spMkLst>
        </pc:spChg>
        <pc:spChg chg="mod">
          <ac:chgData name="熊谷 渉" userId="b7a4e8598c9bd55e" providerId="LiveId" clId="{AE2ABB4B-870F-443D-B970-6F9F27EB44C6}" dt="2023-06-06T13:37:26.531" v="1049" actId="20577"/>
          <ac:spMkLst>
            <pc:docMk/>
            <pc:sldMk cId="2418027920" sldId="6616"/>
            <ac:spMk id="7" creationId="{58BC073A-1DE1-5614-9238-00013CD66EF2}"/>
          </ac:spMkLst>
        </pc:spChg>
        <pc:spChg chg="mod">
          <ac:chgData name="熊谷 渉" userId="b7a4e8598c9bd55e" providerId="LiveId" clId="{AE2ABB4B-870F-443D-B970-6F9F27EB44C6}" dt="2023-06-06T14:04:27.931" v="1599" actId="12788"/>
          <ac:spMkLst>
            <pc:docMk/>
            <pc:sldMk cId="2418027920" sldId="6616"/>
            <ac:spMk id="8" creationId="{66DF7965-D55D-02BE-AB21-745BEA69B393}"/>
          </ac:spMkLst>
        </pc:spChg>
        <pc:spChg chg="mod">
          <ac:chgData name="熊谷 渉" userId="b7a4e8598c9bd55e" providerId="LiveId" clId="{AE2ABB4B-870F-443D-B970-6F9F27EB44C6}" dt="2023-06-06T13:19:46.605" v="491" actId="1037"/>
          <ac:spMkLst>
            <pc:docMk/>
            <pc:sldMk cId="2418027920" sldId="6616"/>
            <ac:spMk id="9" creationId="{1C02EED1-CCBC-AA58-D643-9809398B2967}"/>
          </ac:spMkLst>
        </pc:spChg>
        <pc:spChg chg="mod">
          <ac:chgData name="熊谷 渉" userId="b7a4e8598c9bd55e" providerId="LiveId" clId="{AE2ABB4B-870F-443D-B970-6F9F27EB44C6}" dt="2023-06-06T14:04:56.055" v="1606" actId="1036"/>
          <ac:spMkLst>
            <pc:docMk/>
            <pc:sldMk cId="2418027920" sldId="6616"/>
            <ac:spMk id="10" creationId="{5672114A-C0D7-D471-ABFF-A0B236F85BF3}"/>
          </ac:spMkLst>
        </pc:spChg>
        <pc:spChg chg="mod">
          <ac:chgData name="熊谷 渉" userId="b7a4e8598c9bd55e" providerId="LiveId" clId="{AE2ABB4B-870F-443D-B970-6F9F27EB44C6}" dt="2023-06-06T14:04:38.602" v="1600" actId="12788"/>
          <ac:spMkLst>
            <pc:docMk/>
            <pc:sldMk cId="2418027920" sldId="6616"/>
            <ac:spMk id="11" creationId="{C3A08C8F-D04A-6C2E-158F-3FC579373045}"/>
          </ac:spMkLst>
        </pc:spChg>
        <pc:spChg chg="mod">
          <ac:chgData name="熊谷 渉" userId="b7a4e8598c9bd55e" providerId="LiveId" clId="{AE2ABB4B-870F-443D-B970-6F9F27EB44C6}" dt="2023-06-06T14:04:27.931" v="1599" actId="12788"/>
          <ac:spMkLst>
            <pc:docMk/>
            <pc:sldMk cId="2418027920" sldId="6616"/>
            <ac:spMk id="12" creationId="{59C711A4-0D0C-787B-CA16-243998D09518}"/>
          </ac:spMkLst>
        </pc:spChg>
        <pc:spChg chg="mod">
          <ac:chgData name="熊谷 渉" userId="b7a4e8598c9bd55e" providerId="LiveId" clId="{AE2ABB4B-870F-443D-B970-6F9F27EB44C6}" dt="2023-06-06T13:19:46.605" v="491" actId="1037"/>
          <ac:spMkLst>
            <pc:docMk/>
            <pc:sldMk cId="2418027920" sldId="6616"/>
            <ac:spMk id="13" creationId="{97B0B40B-F4E3-D287-7DF9-BEA616A48863}"/>
          </ac:spMkLst>
        </pc:spChg>
        <pc:spChg chg="mod">
          <ac:chgData name="熊谷 渉" userId="b7a4e8598c9bd55e" providerId="LiveId" clId="{AE2ABB4B-870F-443D-B970-6F9F27EB44C6}" dt="2023-06-06T14:05:18.420" v="1611" actId="20577"/>
          <ac:spMkLst>
            <pc:docMk/>
            <pc:sldMk cId="2418027920" sldId="6616"/>
            <ac:spMk id="17" creationId="{CB6F807C-ABB4-CA17-A0AD-487B50E2F805}"/>
          </ac:spMkLst>
        </pc:spChg>
        <pc:spChg chg="mod">
          <ac:chgData name="熊谷 渉" userId="b7a4e8598c9bd55e" providerId="LiveId" clId="{AE2ABB4B-870F-443D-B970-6F9F27EB44C6}" dt="2023-06-06T14:05:58.354" v="1615" actId="1076"/>
          <ac:spMkLst>
            <pc:docMk/>
            <pc:sldMk cId="2418027920" sldId="6616"/>
            <ac:spMk id="18" creationId="{94AD9F2C-8CC3-9B2C-06C5-51852EBEAACC}"/>
          </ac:spMkLst>
        </pc:spChg>
        <pc:spChg chg="mod">
          <ac:chgData name="熊谷 渉" userId="b7a4e8598c9bd55e" providerId="LiveId" clId="{AE2ABB4B-870F-443D-B970-6F9F27EB44C6}" dt="2023-06-06T14:04:56.055" v="1606" actId="1036"/>
          <ac:spMkLst>
            <pc:docMk/>
            <pc:sldMk cId="2418027920" sldId="6616"/>
            <ac:spMk id="20" creationId="{2A32FE6E-540F-3276-EB6E-CFE082ED679F}"/>
          </ac:spMkLst>
        </pc:spChg>
        <pc:spChg chg="mod">
          <ac:chgData name="熊谷 渉" userId="b7a4e8598c9bd55e" providerId="LiveId" clId="{AE2ABB4B-870F-443D-B970-6F9F27EB44C6}" dt="2023-06-06T13:19:46.605" v="491" actId="1037"/>
          <ac:spMkLst>
            <pc:docMk/>
            <pc:sldMk cId="2418027920" sldId="6616"/>
            <ac:spMk id="21" creationId="{2C06EFC1-1595-822B-789B-06DA16E53C2F}"/>
          </ac:spMkLst>
        </pc:spChg>
        <pc:spChg chg="add del mod">
          <ac:chgData name="熊谷 渉" userId="b7a4e8598c9bd55e" providerId="LiveId" clId="{AE2ABB4B-870F-443D-B970-6F9F27EB44C6}" dt="2023-06-06T13:21:31.861" v="509" actId="478"/>
          <ac:spMkLst>
            <pc:docMk/>
            <pc:sldMk cId="2418027920" sldId="6616"/>
            <ac:spMk id="22" creationId="{E7ACDA0F-8DAC-0C22-215F-92645824C550}"/>
          </ac:spMkLst>
        </pc:spChg>
        <pc:spChg chg="add del mod">
          <ac:chgData name="熊谷 渉" userId="b7a4e8598c9bd55e" providerId="LiveId" clId="{AE2ABB4B-870F-443D-B970-6F9F27EB44C6}" dt="2023-06-06T14:07:11.490" v="1715" actId="478"/>
          <ac:spMkLst>
            <pc:docMk/>
            <pc:sldMk cId="2418027920" sldId="6616"/>
            <ac:spMk id="23" creationId="{6C36245A-7F48-5030-48C1-42E8A491D432}"/>
          </ac:spMkLst>
        </pc:spChg>
        <pc:spChg chg="add del mod">
          <ac:chgData name="熊谷 渉" userId="b7a4e8598c9bd55e" providerId="LiveId" clId="{AE2ABB4B-870F-443D-B970-6F9F27EB44C6}" dt="2023-06-06T14:07:09.301" v="1713" actId="478"/>
          <ac:spMkLst>
            <pc:docMk/>
            <pc:sldMk cId="2418027920" sldId="6616"/>
            <ac:spMk id="24" creationId="{FDAEED5C-BD6A-DD92-CA44-3C66F9913831}"/>
          </ac:spMkLst>
        </pc:spChg>
        <pc:cxnChg chg="add mod">
          <ac:chgData name="熊谷 渉" userId="b7a4e8598c9bd55e" providerId="LiveId" clId="{AE2ABB4B-870F-443D-B970-6F9F27EB44C6}" dt="2023-06-06T13:19:46.605" v="491" actId="1037"/>
          <ac:cxnSpMkLst>
            <pc:docMk/>
            <pc:sldMk cId="2418027920" sldId="6616"/>
            <ac:cxnSpMk id="14" creationId="{BE66DC89-5EF1-2929-9500-5BB2C669B18E}"/>
          </ac:cxnSpMkLst>
        </pc:cxnChg>
        <pc:cxnChg chg="add mod">
          <ac:chgData name="熊谷 渉" userId="b7a4e8598c9bd55e" providerId="LiveId" clId="{AE2ABB4B-870F-443D-B970-6F9F27EB44C6}" dt="2023-06-06T14:05:00.700" v="1608" actId="1035"/>
          <ac:cxnSpMkLst>
            <pc:docMk/>
            <pc:sldMk cId="2418027920" sldId="6616"/>
            <ac:cxnSpMk id="15" creationId="{9B05F961-2E60-EE81-B1F4-A82E0AAD6F24}"/>
          </ac:cxnSpMkLst>
        </pc:cxnChg>
      </pc:sldChg>
      <pc:sldChg chg="addSp modSp mod">
        <pc:chgData name="熊谷 渉" userId="b7a4e8598c9bd55e" providerId="LiveId" clId="{AE2ABB4B-870F-443D-B970-6F9F27EB44C6}" dt="2023-06-06T14:12:43.314" v="1809" actId="404"/>
        <pc:sldMkLst>
          <pc:docMk/>
          <pc:sldMk cId="3211892039" sldId="6617"/>
        </pc:sldMkLst>
        <pc:spChg chg="add mod">
          <ac:chgData name="熊谷 渉" userId="b7a4e8598c9bd55e" providerId="LiveId" clId="{AE2ABB4B-870F-443D-B970-6F9F27EB44C6}" dt="2023-06-06T13:36:06.917" v="1024"/>
          <ac:spMkLst>
            <pc:docMk/>
            <pc:sldMk cId="3211892039" sldId="6617"/>
            <ac:spMk id="6" creationId="{9470D43F-03E3-04BF-7D3D-8EE0EFB11BC0}"/>
          </ac:spMkLst>
        </pc:spChg>
        <pc:spChg chg="mod">
          <ac:chgData name="熊谷 渉" userId="b7a4e8598c9bd55e" providerId="LiveId" clId="{AE2ABB4B-870F-443D-B970-6F9F27EB44C6}" dt="2023-06-06T14:12:43.314" v="1809" actId="404"/>
          <ac:spMkLst>
            <pc:docMk/>
            <pc:sldMk cId="3211892039" sldId="6617"/>
            <ac:spMk id="7" creationId="{58BC073A-1DE1-5614-9238-00013CD66EF2}"/>
          </ac:spMkLst>
        </pc:spChg>
        <pc:spChg chg="add mod">
          <ac:chgData name="熊谷 渉" userId="b7a4e8598c9bd55e" providerId="LiveId" clId="{AE2ABB4B-870F-443D-B970-6F9F27EB44C6}" dt="2023-06-06T13:36:06.917" v="1024"/>
          <ac:spMkLst>
            <pc:docMk/>
            <pc:sldMk cId="3211892039" sldId="6617"/>
            <ac:spMk id="8" creationId="{0AC72F6F-17A2-E96C-732F-FB6915090B32}"/>
          </ac:spMkLst>
        </pc:spChg>
        <pc:spChg chg="add mod">
          <ac:chgData name="熊谷 渉" userId="b7a4e8598c9bd55e" providerId="LiveId" clId="{AE2ABB4B-870F-443D-B970-6F9F27EB44C6}" dt="2023-06-06T13:36:06.917" v="1024"/>
          <ac:spMkLst>
            <pc:docMk/>
            <pc:sldMk cId="3211892039" sldId="6617"/>
            <ac:spMk id="9" creationId="{806231E3-2851-BE15-5828-E8F0397F1FD4}"/>
          </ac:spMkLst>
        </pc:spChg>
        <pc:spChg chg="add mod">
          <ac:chgData name="熊谷 渉" userId="b7a4e8598c9bd55e" providerId="LiveId" clId="{AE2ABB4B-870F-443D-B970-6F9F27EB44C6}" dt="2023-06-06T13:36:06.917" v="1024"/>
          <ac:spMkLst>
            <pc:docMk/>
            <pc:sldMk cId="3211892039" sldId="6617"/>
            <ac:spMk id="10" creationId="{DF40589F-AFC0-3D5B-CCBC-ED3489444FA3}"/>
          </ac:spMkLst>
        </pc:spChg>
        <pc:spChg chg="mod">
          <ac:chgData name="熊谷 渉" userId="b7a4e8598c9bd55e" providerId="LiveId" clId="{AE2ABB4B-870F-443D-B970-6F9F27EB44C6}" dt="2023-06-06T13:33:38.787" v="936" actId="1036"/>
          <ac:spMkLst>
            <pc:docMk/>
            <pc:sldMk cId="3211892039" sldId="6617"/>
            <ac:spMk id="25" creationId="{2F522F64-1D4F-A93A-90EA-5F2B4748CAB0}"/>
          </ac:spMkLst>
        </pc:spChg>
        <pc:spChg chg="mod">
          <ac:chgData name="熊谷 渉" userId="b7a4e8598c9bd55e" providerId="LiveId" clId="{AE2ABB4B-870F-443D-B970-6F9F27EB44C6}" dt="2023-06-06T13:33:38.787" v="936" actId="1036"/>
          <ac:spMkLst>
            <pc:docMk/>
            <pc:sldMk cId="3211892039" sldId="6617"/>
            <ac:spMk id="26" creationId="{A23B38B4-BE2C-9ECF-4EE3-C47C25125EAF}"/>
          </ac:spMkLst>
        </pc:spChg>
        <pc:spChg chg="mod">
          <ac:chgData name="熊谷 渉" userId="b7a4e8598c9bd55e" providerId="LiveId" clId="{AE2ABB4B-870F-443D-B970-6F9F27EB44C6}" dt="2023-06-06T13:33:38.787" v="936" actId="1036"/>
          <ac:spMkLst>
            <pc:docMk/>
            <pc:sldMk cId="3211892039" sldId="6617"/>
            <ac:spMk id="27" creationId="{35649618-457D-E4F5-1B76-AFC119EBE0B0}"/>
          </ac:spMkLst>
        </pc:spChg>
        <pc:spChg chg="mod">
          <ac:chgData name="熊谷 渉" userId="b7a4e8598c9bd55e" providerId="LiveId" clId="{AE2ABB4B-870F-443D-B970-6F9F27EB44C6}" dt="2023-06-06T13:33:38.787" v="936" actId="1036"/>
          <ac:spMkLst>
            <pc:docMk/>
            <pc:sldMk cId="3211892039" sldId="6617"/>
            <ac:spMk id="28" creationId="{CDD0B941-AF96-3388-C487-272946ACB085}"/>
          </ac:spMkLst>
        </pc:spChg>
        <pc:spChg chg="mod">
          <ac:chgData name="熊谷 渉" userId="b7a4e8598c9bd55e" providerId="LiveId" clId="{AE2ABB4B-870F-443D-B970-6F9F27EB44C6}" dt="2023-06-06T13:33:38.787" v="936" actId="1036"/>
          <ac:spMkLst>
            <pc:docMk/>
            <pc:sldMk cId="3211892039" sldId="6617"/>
            <ac:spMk id="29" creationId="{E5586D37-58A0-5987-FCA4-BD2198802D3C}"/>
          </ac:spMkLst>
        </pc:spChg>
        <pc:spChg chg="mod">
          <ac:chgData name="熊谷 渉" userId="b7a4e8598c9bd55e" providerId="LiveId" clId="{AE2ABB4B-870F-443D-B970-6F9F27EB44C6}" dt="2023-06-06T13:33:38.787" v="936" actId="1036"/>
          <ac:spMkLst>
            <pc:docMk/>
            <pc:sldMk cId="3211892039" sldId="6617"/>
            <ac:spMk id="30" creationId="{2DAF93D7-66B4-88B4-2E04-B8C096334E25}"/>
          </ac:spMkLst>
        </pc:spChg>
        <pc:spChg chg="mod">
          <ac:chgData name="熊谷 渉" userId="b7a4e8598c9bd55e" providerId="LiveId" clId="{AE2ABB4B-870F-443D-B970-6F9F27EB44C6}" dt="2023-06-06T13:33:38.787" v="936" actId="1036"/>
          <ac:spMkLst>
            <pc:docMk/>
            <pc:sldMk cId="3211892039" sldId="6617"/>
            <ac:spMk id="31" creationId="{BD7B7DC9-83F3-F368-ECDD-B2449AE2BAA7}"/>
          </ac:spMkLst>
        </pc:spChg>
        <pc:spChg chg="mod">
          <ac:chgData name="熊谷 渉" userId="b7a4e8598c9bd55e" providerId="LiveId" clId="{AE2ABB4B-870F-443D-B970-6F9F27EB44C6}" dt="2023-06-06T13:33:36.014" v="934" actId="1036"/>
          <ac:spMkLst>
            <pc:docMk/>
            <pc:sldMk cId="3211892039" sldId="6617"/>
            <ac:spMk id="32" creationId="{DF8F6529-B99A-ABB4-1DE4-D2BE2C8C2D46}"/>
          </ac:spMkLst>
        </pc:spChg>
        <pc:spChg chg="mod">
          <ac:chgData name="熊谷 渉" userId="b7a4e8598c9bd55e" providerId="LiveId" clId="{AE2ABB4B-870F-443D-B970-6F9F27EB44C6}" dt="2023-06-06T13:33:38.787" v="936" actId="1036"/>
          <ac:spMkLst>
            <pc:docMk/>
            <pc:sldMk cId="3211892039" sldId="6617"/>
            <ac:spMk id="33" creationId="{C15A2CB4-18F1-26D7-9743-CD7CF8513F0E}"/>
          </ac:spMkLst>
        </pc:spChg>
        <pc:spChg chg="mod">
          <ac:chgData name="熊谷 渉" userId="b7a4e8598c9bd55e" providerId="LiveId" clId="{AE2ABB4B-870F-443D-B970-6F9F27EB44C6}" dt="2023-06-06T13:33:41.907" v="941" actId="1036"/>
          <ac:spMkLst>
            <pc:docMk/>
            <pc:sldMk cId="3211892039" sldId="6617"/>
            <ac:spMk id="34" creationId="{945A4BBA-87D8-BBA8-8D3C-6052775312D6}"/>
          </ac:spMkLst>
        </pc:spChg>
        <pc:spChg chg="mod">
          <ac:chgData name="熊谷 渉" userId="b7a4e8598c9bd55e" providerId="LiveId" clId="{AE2ABB4B-870F-443D-B970-6F9F27EB44C6}" dt="2023-06-06T13:33:44.164" v="946" actId="1036"/>
          <ac:spMkLst>
            <pc:docMk/>
            <pc:sldMk cId="3211892039" sldId="6617"/>
            <ac:spMk id="39" creationId="{7A287B0F-33BE-C0AD-68EF-A97196B8BA2A}"/>
          </ac:spMkLst>
        </pc:spChg>
      </pc:sldChg>
      <pc:sldChg chg="addSp delSp modSp add mod">
        <pc:chgData name="熊谷 渉" userId="b7a4e8598c9bd55e" providerId="LiveId" clId="{AE2ABB4B-870F-443D-B970-6F9F27EB44C6}" dt="2023-06-06T14:55:27.422" v="3147" actId="1076"/>
        <pc:sldMkLst>
          <pc:docMk/>
          <pc:sldMk cId="1590812035" sldId="6618"/>
        </pc:sldMkLst>
        <pc:spChg chg="mod">
          <ac:chgData name="熊谷 渉" userId="b7a4e8598c9bd55e" providerId="LiveId" clId="{AE2ABB4B-870F-443D-B970-6F9F27EB44C6}" dt="2023-06-06T13:43:09.097" v="1159" actId="20577"/>
          <ac:spMkLst>
            <pc:docMk/>
            <pc:sldMk cId="1590812035" sldId="6618"/>
            <ac:spMk id="2" creationId="{48327571-2C74-4371-8C9B-56374A632B0B}"/>
          </ac:spMkLst>
        </pc:spChg>
        <pc:spChg chg="add mod">
          <ac:chgData name="熊谷 渉" userId="b7a4e8598c9bd55e" providerId="LiveId" clId="{AE2ABB4B-870F-443D-B970-6F9F27EB44C6}" dt="2023-06-06T14:55:25.412" v="3146" actId="1035"/>
          <ac:spMkLst>
            <pc:docMk/>
            <pc:sldMk cId="1590812035" sldId="6618"/>
            <ac:spMk id="5" creationId="{7293A48B-FA51-7B4A-4DCF-99B8F2CBA798}"/>
          </ac:spMkLst>
        </pc:spChg>
        <pc:spChg chg="del">
          <ac:chgData name="熊谷 渉" userId="b7a4e8598c9bd55e" providerId="LiveId" clId="{AE2ABB4B-870F-443D-B970-6F9F27EB44C6}" dt="2023-06-06T13:42:39.769" v="1114" actId="478"/>
          <ac:spMkLst>
            <pc:docMk/>
            <pc:sldMk cId="1590812035" sldId="6618"/>
            <ac:spMk id="6" creationId="{09160187-73AB-61A3-2308-1BBB5CB1972B}"/>
          </ac:spMkLst>
        </pc:spChg>
        <pc:spChg chg="del">
          <ac:chgData name="熊谷 渉" userId="b7a4e8598c9bd55e" providerId="LiveId" clId="{AE2ABB4B-870F-443D-B970-6F9F27EB44C6}" dt="2023-06-06T14:03:48.064" v="1571" actId="478"/>
          <ac:spMkLst>
            <pc:docMk/>
            <pc:sldMk cId="1590812035" sldId="6618"/>
            <ac:spMk id="7" creationId="{58BC073A-1DE1-5614-9238-00013CD66EF2}"/>
          </ac:spMkLst>
        </pc:spChg>
        <pc:spChg chg="del">
          <ac:chgData name="熊谷 渉" userId="b7a4e8598c9bd55e" providerId="LiveId" clId="{AE2ABB4B-870F-443D-B970-6F9F27EB44C6}" dt="2023-06-06T13:42:39.769" v="1114" actId="478"/>
          <ac:spMkLst>
            <pc:docMk/>
            <pc:sldMk cId="1590812035" sldId="6618"/>
            <ac:spMk id="8" creationId="{66DF7965-D55D-02BE-AB21-745BEA69B393}"/>
          </ac:spMkLst>
        </pc:spChg>
        <pc:spChg chg="del">
          <ac:chgData name="熊谷 渉" userId="b7a4e8598c9bd55e" providerId="LiveId" clId="{AE2ABB4B-870F-443D-B970-6F9F27EB44C6}" dt="2023-06-06T13:42:39.769" v="1114" actId="478"/>
          <ac:spMkLst>
            <pc:docMk/>
            <pc:sldMk cId="1590812035" sldId="6618"/>
            <ac:spMk id="9" creationId="{1C02EED1-CCBC-AA58-D643-9809398B2967}"/>
          </ac:spMkLst>
        </pc:spChg>
        <pc:spChg chg="del">
          <ac:chgData name="熊谷 渉" userId="b7a4e8598c9bd55e" providerId="LiveId" clId="{AE2ABB4B-870F-443D-B970-6F9F27EB44C6}" dt="2023-06-06T13:42:39.769" v="1114" actId="478"/>
          <ac:spMkLst>
            <pc:docMk/>
            <pc:sldMk cId="1590812035" sldId="6618"/>
            <ac:spMk id="10" creationId="{5672114A-C0D7-D471-ABFF-A0B236F85BF3}"/>
          </ac:spMkLst>
        </pc:spChg>
        <pc:spChg chg="del">
          <ac:chgData name="熊谷 渉" userId="b7a4e8598c9bd55e" providerId="LiveId" clId="{AE2ABB4B-870F-443D-B970-6F9F27EB44C6}" dt="2023-06-06T13:42:39.769" v="1114" actId="478"/>
          <ac:spMkLst>
            <pc:docMk/>
            <pc:sldMk cId="1590812035" sldId="6618"/>
            <ac:spMk id="11" creationId="{C3A08C8F-D04A-6C2E-158F-3FC579373045}"/>
          </ac:spMkLst>
        </pc:spChg>
        <pc:spChg chg="del">
          <ac:chgData name="熊谷 渉" userId="b7a4e8598c9bd55e" providerId="LiveId" clId="{AE2ABB4B-870F-443D-B970-6F9F27EB44C6}" dt="2023-06-06T13:42:39.769" v="1114" actId="478"/>
          <ac:spMkLst>
            <pc:docMk/>
            <pc:sldMk cId="1590812035" sldId="6618"/>
            <ac:spMk id="12" creationId="{59C711A4-0D0C-787B-CA16-243998D09518}"/>
          </ac:spMkLst>
        </pc:spChg>
        <pc:spChg chg="del mod">
          <ac:chgData name="熊谷 渉" userId="b7a4e8598c9bd55e" providerId="LiveId" clId="{AE2ABB4B-870F-443D-B970-6F9F27EB44C6}" dt="2023-06-06T13:42:56.638" v="1129" actId="478"/>
          <ac:spMkLst>
            <pc:docMk/>
            <pc:sldMk cId="1590812035" sldId="6618"/>
            <ac:spMk id="13" creationId="{97B0B40B-F4E3-D287-7DF9-BEA616A48863}"/>
          </ac:spMkLst>
        </pc:spChg>
        <pc:spChg chg="add mod">
          <ac:chgData name="熊谷 渉" userId="b7a4e8598c9bd55e" providerId="LiveId" clId="{AE2ABB4B-870F-443D-B970-6F9F27EB44C6}" dt="2023-06-06T14:55:25.412" v="3146" actId="1035"/>
          <ac:spMkLst>
            <pc:docMk/>
            <pc:sldMk cId="1590812035" sldId="6618"/>
            <ac:spMk id="16" creationId="{CC25B674-A607-AE7B-488A-04EC3CB41922}"/>
          </ac:spMkLst>
        </pc:spChg>
        <pc:spChg chg="del">
          <ac:chgData name="熊谷 渉" userId="b7a4e8598c9bd55e" providerId="LiveId" clId="{AE2ABB4B-870F-443D-B970-6F9F27EB44C6}" dt="2023-06-06T13:42:39.769" v="1114" actId="478"/>
          <ac:spMkLst>
            <pc:docMk/>
            <pc:sldMk cId="1590812035" sldId="6618"/>
            <ac:spMk id="17" creationId="{CB6F807C-ABB4-CA17-A0AD-487B50E2F805}"/>
          </ac:spMkLst>
        </pc:spChg>
        <pc:spChg chg="del">
          <ac:chgData name="熊谷 渉" userId="b7a4e8598c9bd55e" providerId="LiveId" clId="{AE2ABB4B-870F-443D-B970-6F9F27EB44C6}" dt="2023-06-06T13:42:39.769" v="1114" actId="478"/>
          <ac:spMkLst>
            <pc:docMk/>
            <pc:sldMk cId="1590812035" sldId="6618"/>
            <ac:spMk id="18" creationId="{94AD9F2C-8CC3-9B2C-06C5-51852EBEAACC}"/>
          </ac:spMkLst>
        </pc:spChg>
        <pc:spChg chg="del">
          <ac:chgData name="熊谷 渉" userId="b7a4e8598c9bd55e" providerId="LiveId" clId="{AE2ABB4B-870F-443D-B970-6F9F27EB44C6}" dt="2023-06-06T13:42:39.769" v="1114" actId="478"/>
          <ac:spMkLst>
            <pc:docMk/>
            <pc:sldMk cId="1590812035" sldId="6618"/>
            <ac:spMk id="20" creationId="{2A32FE6E-540F-3276-EB6E-CFE082ED679F}"/>
          </ac:spMkLst>
        </pc:spChg>
        <pc:spChg chg="del">
          <ac:chgData name="熊谷 渉" userId="b7a4e8598c9bd55e" providerId="LiveId" clId="{AE2ABB4B-870F-443D-B970-6F9F27EB44C6}" dt="2023-06-06T13:42:39.769" v="1114" actId="478"/>
          <ac:spMkLst>
            <pc:docMk/>
            <pc:sldMk cId="1590812035" sldId="6618"/>
            <ac:spMk id="21" creationId="{2C06EFC1-1595-822B-789B-06DA16E53C2F}"/>
          </ac:spMkLst>
        </pc:spChg>
        <pc:spChg chg="add mod">
          <ac:chgData name="熊谷 渉" userId="b7a4e8598c9bd55e" providerId="LiveId" clId="{AE2ABB4B-870F-443D-B970-6F9F27EB44C6}" dt="2023-06-06T14:55:25.412" v="3146" actId="1035"/>
          <ac:spMkLst>
            <pc:docMk/>
            <pc:sldMk cId="1590812035" sldId="6618"/>
            <ac:spMk id="26" creationId="{022878EA-938A-AC5E-3392-A5E272ECCF26}"/>
          </ac:spMkLst>
        </pc:spChg>
        <pc:spChg chg="add mod">
          <ac:chgData name="熊谷 渉" userId="b7a4e8598c9bd55e" providerId="LiveId" clId="{AE2ABB4B-870F-443D-B970-6F9F27EB44C6}" dt="2023-06-06T14:55:25.412" v="3146" actId="1035"/>
          <ac:spMkLst>
            <pc:docMk/>
            <pc:sldMk cId="1590812035" sldId="6618"/>
            <ac:spMk id="27" creationId="{8E3DC564-51F1-E2FC-C3F1-540B2EAF8FDE}"/>
          </ac:spMkLst>
        </pc:spChg>
        <pc:spChg chg="add del mod ord">
          <ac:chgData name="熊谷 渉" userId="b7a4e8598c9bd55e" providerId="LiveId" clId="{AE2ABB4B-870F-443D-B970-6F9F27EB44C6}" dt="2023-06-06T13:46:44.853" v="1233" actId="478"/>
          <ac:spMkLst>
            <pc:docMk/>
            <pc:sldMk cId="1590812035" sldId="6618"/>
            <ac:spMk id="28" creationId="{B1A5E70E-FC1E-D436-EF6A-C9236E536E2C}"/>
          </ac:spMkLst>
        </pc:spChg>
        <pc:spChg chg="add mod ord">
          <ac:chgData name="熊谷 渉" userId="b7a4e8598c9bd55e" providerId="LiveId" clId="{AE2ABB4B-870F-443D-B970-6F9F27EB44C6}" dt="2023-06-06T14:55:25.412" v="3146" actId="1035"/>
          <ac:spMkLst>
            <pc:docMk/>
            <pc:sldMk cId="1590812035" sldId="6618"/>
            <ac:spMk id="29" creationId="{4E66CACE-2F70-C1C8-3171-5015DE10B6C2}"/>
          </ac:spMkLst>
        </pc:spChg>
        <pc:spChg chg="add mod">
          <ac:chgData name="熊谷 渉" userId="b7a4e8598c9bd55e" providerId="LiveId" clId="{AE2ABB4B-870F-443D-B970-6F9F27EB44C6}" dt="2023-06-06T14:55:25.412" v="3146" actId="1035"/>
          <ac:spMkLst>
            <pc:docMk/>
            <pc:sldMk cId="1590812035" sldId="6618"/>
            <ac:spMk id="36" creationId="{5EF38709-718C-1C19-A079-10EF3C37B29D}"/>
          </ac:spMkLst>
        </pc:spChg>
        <pc:spChg chg="add mod">
          <ac:chgData name="熊谷 渉" userId="b7a4e8598c9bd55e" providerId="LiveId" clId="{AE2ABB4B-870F-443D-B970-6F9F27EB44C6}" dt="2023-06-06T14:55:25.412" v="3146" actId="1035"/>
          <ac:spMkLst>
            <pc:docMk/>
            <pc:sldMk cId="1590812035" sldId="6618"/>
            <ac:spMk id="37" creationId="{4440EF9B-4295-BFEA-D6B9-D5200A131C63}"/>
          </ac:spMkLst>
        </pc:spChg>
        <pc:spChg chg="add mod">
          <ac:chgData name="熊谷 渉" userId="b7a4e8598c9bd55e" providerId="LiveId" clId="{AE2ABB4B-870F-443D-B970-6F9F27EB44C6}" dt="2023-06-06T14:55:25.412" v="3146" actId="1035"/>
          <ac:spMkLst>
            <pc:docMk/>
            <pc:sldMk cId="1590812035" sldId="6618"/>
            <ac:spMk id="38" creationId="{DFE15379-85FF-1F0A-E379-EB6BBCEA31B3}"/>
          </ac:spMkLst>
        </pc:spChg>
        <pc:spChg chg="add mod">
          <ac:chgData name="熊谷 渉" userId="b7a4e8598c9bd55e" providerId="LiveId" clId="{AE2ABB4B-870F-443D-B970-6F9F27EB44C6}" dt="2023-06-06T14:55:25.412" v="3146" actId="1035"/>
          <ac:spMkLst>
            <pc:docMk/>
            <pc:sldMk cId="1590812035" sldId="6618"/>
            <ac:spMk id="39" creationId="{817E7E96-AFC5-8392-AA58-C50669405E3D}"/>
          </ac:spMkLst>
        </pc:spChg>
        <pc:spChg chg="add mod">
          <ac:chgData name="熊谷 渉" userId="b7a4e8598c9bd55e" providerId="LiveId" clId="{AE2ABB4B-870F-443D-B970-6F9F27EB44C6}" dt="2023-06-06T14:55:25.412" v="3146" actId="1035"/>
          <ac:spMkLst>
            <pc:docMk/>
            <pc:sldMk cId="1590812035" sldId="6618"/>
            <ac:spMk id="40" creationId="{9A91C56D-02D3-6753-A8E6-E8EE8105BE0F}"/>
          </ac:spMkLst>
        </pc:spChg>
        <pc:spChg chg="add mod">
          <ac:chgData name="熊谷 渉" userId="b7a4e8598c9bd55e" providerId="LiveId" clId="{AE2ABB4B-870F-443D-B970-6F9F27EB44C6}" dt="2023-06-06T14:55:25.412" v="3146" actId="1035"/>
          <ac:spMkLst>
            <pc:docMk/>
            <pc:sldMk cId="1590812035" sldId="6618"/>
            <ac:spMk id="41" creationId="{69FBC950-2BC1-3C6A-5617-7FEF51502633}"/>
          </ac:spMkLst>
        </pc:spChg>
        <pc:spChg chg="add mod">
          <ac:chgData name="熊谷 渉" userId="b7a4e8598c9bd55e" providerId="LiveId" clId="{AE2ABB4B-870F-443D-B970-6F9F27EB44C6}" dt="2023-06-06T14:55:25.412" v="3146" actId="1035"/>
          <ac:spMkLst>
            <pc:docMk/>
            <pc:sldMk cId="1590812035" sldId="6618"/>
            <ac:spMk id="44" creationId="{903B802B-9CFD-6AA0-89FE-E4EB2F5378BB}"/>
          </ac:spMkLst>
        </pc:spChg>
        <pc:spChg chg="add mod">
          <ac:chgData name="熊谷 渉" userId="b7a4e8598c9bd55e" providerId="LiveId" clId="{AE2ABB4B-870F-443D-B970-6F9F27EB44C6}" dt="2023-06-06T14:55:25.412" v="3146" actId="1035"/>
          <ac:spMkLst>
            <pc:docMk/>
            <pc:sldMk cId="1590812035" sldId="6618"/>
            <ac:spMk id="45" creationId="{2E8B0800-DA7A-F432-E211-C07E174D9EE5}"/>
          </ac:spMkLst>
        </pc:spChg>
        <pc:spChg chg="add mod">
          <ac:chgData name="熊谷 渉" userId="b7a4e8598c9bd55e" providerId="LiveId" clId="{AE2ABB4B-870F-443D-B970-6F9F27EB44C6}" dt="2023-06-06T14:55:25.412" v="3146" actId="1035"/>
          <ac:spMkLst>
            <pc:docMk/>
            <pc:sldMk cId="1590812035" sldId="6618"/>
            <ac:spMk id="46" creationId="{5CE68AF6-27D6-0EBD-6AA2-DB537D4D0F32}"/>
          </ac:spMkLst>
        </pc:spChg>
        <pc:spChg chg="add mod ord">
          <ac:chgData name="熊谷 渉" userId="b7a4e8598c9bd55e" providerId="LiveId" clId="{AE2ABB4B-870F-443D-B970-6F9F27EB44C6}" dt="2023-06-06T14:55:25.412" v="3146" actId="1035"/>
          <ac:spMkLst>
            <pc:docMk/>
            <pc:sldMk cId="1590812035" sldId="6618"/>
            <ac:spMk id="47" creationId="{541766B9-98C2-89CB-A5BE-7FE60576EFD5}"/>
          </ac:spMkLst>
        </pc:spChg>
        <pc:spChg chg="add mod">
          <ac:chgData name="熊谷 渉" userId="b7a4e8598c9bd55e" providerId="LiveId" clId="{AE2ABB4B-870F-443D-B970-6F9F27EB44C6}" dt="2023-06-06T14:55:25.412" v="3146" actId="1035"/>
          <ac:spMkLst>
            <pc:docMk/>
            <pc:sldMk cId="1590812035" sldId="6618"/>
            <ac:spMk id="48" creationId="{B666712A-A546-74D2-B27E-DADE366D86D1}"/>
          </ac:spMkLst>
        </pc:spChg>
        <pc:spChg chg="add mod">
          <ac:chgData name="熊谷 渉" userId="b7a4e8598c9bd55e" providerId="LiveId" clId="{AE2ABB4B-870F-443D-B970-6F9F27EB44C6}" dt="2023-06-06T14:55:25.412" v="3146" actId="1035"/>
          <ac:spMkLst>
            <pc:docMk/>
            <pc:sldMk cId="1590812035" sldId="6618"/>
            <ac:spMk id="49" creationId="{666EDDE8-D01A-A31D-4E78-4029DDF12E31}"/>
          </ac:spMkLst>
        </pc:spChg>
        <pc:spChg chg="add mod">
          <ac:chgData name="熊谷 渉" userId="b7a4e8598c9bd55e" providerId="LiveId" clId="{AE2ABB4B-870F-443D-B970-6F9F27EB44C6}" dt="2023-06-06T14:55:25.412" v="3146" actId="1035"/>
          <ac:spMkLst>
            <pc:docMk/>
            <pc:sldMk cId="1590812035" sldId="6618"/>
            <ac:spMk id="50" creationId="{4AA955FF-FC76-25F4-FFDD-FEFE849D1065}"/>
          </ac:spMkLst>
        </pc:spChg>
        <pc:spChg chg="add mod">
          <ac:chgData name="熊谷 渉" userId="b7a4e8598c9bd55e" providerId="LiveId" clId="{AE2ABB4B-870F-443D-B970-6F9F27EB44C6}" dt="2023-06-06T14:55:25.412" v="3146" actId="1035"/>
          <ac:spMkLst>
            <pc:docMk/>
            <pc:sldMk cId="1590812035" sldId="6618"/>
            <ac:spMk id="51" creationId="{DA8B2A43-9418-AE66-5286-C0343BC064B9}"/>
          </ac:spMkLst>
        </pc:spChg>
        <pc:spChg chg="add del mod">
          <ac:chgData name="熊谷 渉" userId="b7a4e8598c9bd55e" providerId="LiveId" clId="{AE2ABB4B-870F-443D-B970-6F9F27EB44C6}" dt="2023-06-06T14:03:49.625" v="1572" actId="478"/>
          <ac:spMkLst>
            <pc:docMk/>
            <pc:sldMk cId="1590812035" sldId="6618"/>
            <ac:spMk id="53" creationId="{61986BF6-7F5D-8E4E-4A16-561234A7B7F7}"/>
          </ac:spMkLst>
        </pc:spChg>
        <pc:spChg chg="add mod">
          <ac:chgData name="熊谷 渉" userId="b7a4e8598c9bd55e" providerId="LiveId" clId="{AE2ABB4B-870F-443D-B970-6F9F27EB44C6}" dt="2023-06-06T14:55:27.422" v="3147" actId="1076"/>
          <ac:spMkLst>
            <pc:docMk/>
            <pc:sldMk cId="1590812035" sldId="6618"/>
            <ac:spMk id="54" creationId="{FBAEF6DD-FC87-6221-059C-690FC0793BBA}"/>
          </ac:spMkLst>
        </pc:spChg>
        <pc:cxnChg chg="del">
          <ac:chgData name="熊谷 渉" userId="b7a4e8598c9bd55e" providerId="LiveId" clId="{AE2ABB4B-870F-443D-B970-6F9F27EB44C6}" dt="2023-06-06T13:42:39.769" v="1114" actId="478"/>
          <ac:cxnSpMkLst>
            <pc:docMk/>
            <pc:sldMk cId="1590812035" sldId="6618"/>
            <ac:cxnSpMk id="14" creationId="{BE66DC89-5EF1-2929-9500-5BB2C669B18E}"/>
          </ac:cxnSpMkLst>
        </pc:cxnChg>
        <pc:cxnChg chg="del">
          <ac:chgData name="熊谷 渉" userId="b7a4e8598c9bd55e" providerId="LiveId" clId="{AE2ABB4B-870F-443D-B970-6F9F27EB44C6}" dt="2023-06-06T13:42:39.769" v="1114" actId="478"/>
          <ac:cxnSpMkLst>
            <pc:docMk/>
            <pc:sldMk cId="1590812035" sldId="6618"/>
            <ac:cxnSpMk id="15" creationId="{9B05F961-2E60-EE81-B1F4-A82E0AAD6F24}"/>
          </ac:cxnSpMkLst>
        </pc:cxnChg>
        <pc:cxnChg chg="add mod">
          <ac:chgData name="熊谷 渉" userId="b7a4e8598c9bd55e" providerId="LiveId" clId="{AE2ABB4B-870F-443D-B970-6F9F27EB44C6}" dt="2023-06-06T14:55:25.412" v="3146" actId="1035"/>
          <ac:cxnSpMkLst>
            <pc:docMk/>
            <pc:sldMk cId="1590812035" sldId="6618"/>
            <ac:cxnSpMk id="22" creationId="{83420677-E9FF-F306-A14F-258C9AB04167}"/>
          </ac:cxnSpMkLst>
        </pc:cxnChg>
        <pc:cxnChg chg="add mod">
          <ac:chgData name="熊谷 渉" userId="b7a4e8598c9bd55e" providerId="LiveId" clId="{AE2ABB4B-870F-443D-B970-6F9F27EB44C6}" dt="2023-06-06T14:55:25.412" v="3146" actId="1035"/>
          <ac:cxnSpMkLst>
            <pc:docMk/>
            <pc:sldMk cId="1590812035" sldId="6618"/>
            <ac:cxnSpMk id="23" creationId="{4EF17B3C-1572-F234-C37D-BB83FB7D3799}"/>
          </ac:cxnSpMkLst>
        </pc:cxnChg>
        <pc:cxnChg chg="add mod">
          <ac:chgData name="熊谷 渉" userId="b7a4e8598c9bd55e" providerId="LiveId" clId="{AE2ABB4B-870F-443D-B970-6F9F27EB44C6}" dt="2023-06-06T14:55:25.412" v="3146" actId="1035"/>
          <ac:cxnSpMkLst>
            <pc:docMk/>
            <pc:sldMk cId="1590812035" sldId="6618"/>
            <ac:cxnSpMk id="30" creationId="{4C93261F-88A6-38A4-9F4D-A603F728428F}"/>
          </ac:cxnSpMkLst>
        </pc:cxnChg>
        <pc:cxnChg chg="add mod">
          <ac:chgData name="熊谷 渉" userId="b7a4e8598c9bd55e" providerId="LiveId" clId="{AE2ABB4B-870F-443D-B970-6F9F27EB44C6}" dt="2023-06-06T14:55:25.412" v="3146" actId="1035"/>
          <ac:cxnSpMkLst>
            <pc:docMk/>
            <pc:sldMk cId="1590812035" sldId="6618"/>
            <ac:cxnSpMk id="33" creationId="{D8CD31A7-FF59-A705-1EF5-3998C09BE834}"/>
          </ac:cxnSpMkLst>
        </pc:cxnChg>
        <pc:cxnChg chg="add mod">
          <ac:chgData name="熊谷 渉" userId="b7a4e8598c9bd55e" providerId="LiveId" clId="{AE2ABB4B-870F-443D-B970-6F9F27EB44C6}" dt="2023-06-06T14:55:25.412" v="3146" actId="1035"/>
          <ac:cxnSpMkLst>
            <pc:docMk/>
            <pc:sldMk cId="1590812035" sldId="6618"/>
            <ac:cxnSpMk id="34" creationId="{8C63B29E-37B0-31C2-90BD-F9A35C28C0C2}"/>
          </ac:cxnSpMkLst>
        </pc:cxnChg>
        <pc:cxnChg chg="add mod">
          <ac:chgData name="熊谷 渉" userId="b7a4e8598c9bd55e" providerId="LiveId" clId="{AE2ABB4B-870F-443D-B970-6F9F27EB44C6}" dt="2023-06-06T14:55:25.412" v="3146" actId="1035"/>
          <ac:cxnSpMkLst>
            <pc:docMk/>
            <pc:sldMk cId="1590812035" sldId="6618"/>
            <ac:cxnSpMk id="35" creationId="{F6F86CE8-C4D5-6DD3-C6EA-DD98141F1929}"/>
          </ac:cxnSpMkLst>
        </pc:cxnChg>
        <pc:cxnChg chg="add mod">
          <ac:chgData name="熊谷 渉" userId="b7a4e8598c9bd55e" providerId="LiveId" clId="{AE2ABB4B-870F-443D-B970-6F9F27EB44C6}" dt="2023-06-06T14:55:25.412" v="3146" actId="1035"/>
          <ac:cxnSpMkLst>
            <pc:docMk/>
            <pc:sldMk cId="1590812035" sldId="6618"/>
            <ac:cxnSpMk id="42" creationId="{10FA1C19-918D-8017-8C58-A235CACF30DF}"/>
          </ac:cxnSpMkLst>
        </pc:cxnChg>
        <pc:cxnChg chg="add mod">
          <ac:chgData name="熊谷 渉" userId="b7a4e8598c9bd55e" providerId="LiveId" clId="{AE2ABB4B-870F-443D-B970-6F9F27EB44C6}" dt="2023-06-06T14:55:25.412" v="3146" actId="1035"/>
          <ac:cxnSpMkLst>
            <pc:docMk/>
            <pc:sldMk cId="1590812035" sldId="6618"/>
            <ac:cxnSpMk id="43" creationId="{DD8E8258-C6E7-BF57-D242-57E88EB407A2}"/>
          </ac:cxnSpMkLst>
        </pc:cxnChg>
      </pc:sldChg>
      <pc:sldChg chg="delSp modSp add del mod">
        <pc:chgData name="熊谷 渉" userId="b7a4e8598c9bd55e" providerId="LiveId" clId="{AE2ABB4B-870F-443D-B970-6F9F27EB44C6}" dt="2023-06-06T13:34:06.232" v="947" actId="47"/>
        <pc:sldMkLst>
          <pc:docMk/>
          <pc:sldMk cId="1767445461" sldId="6618"/>
        </pc:sldMkLst>
        <pc:spChg chg="mod">
          <ac:chgData name="熊谷 渉" userId="b7a4e8598c9bd55e" providerId="LiveId" clId="{AE2ABB4B-870F-443D-B970-6F9F27EB44C6}" dt="2023-06-06T13:26:35.989" v="619" actId="20577"/>
          <ac:spMkLst>
            <pc:docMk/>
            <pc:sldMk cId="1767445461" sldId="6618"/>
            <ac:spMk id="2" creationId="{48327571-2C74-4371-8C9B-56374A632B0B}"/>
          </ac:spMkLst>
        </pc:spChg>
        <pc:spChg chg="del">
          <ac:chgData name="熊谷 渉" userId="b7a4e8598c9bd55e" providerId="LiveId" clId="{AE2ABB4B-870F-443D-B970-6F9F27EB44C6}" dt="2023-06-06T13:31:14.398" v="773" actId="478"/>
          <ac:spMkLst>
            <pc:docMk/>
            <pc:sldMk cId="1767445461" sldId="6618"/>
            <ac:spMk id="5" creationId="{987BD7B9-5F68-BE85-45A3-A3A8276A38AF}"/>
          </ac:spMkLst>
        </pc:spChg>
        <pc:spChg chg="mod">
          <ac:chgData name="熊谷 渉" userId="b7a4e8598c9bd55e" providerId="LiveId" clId="{AE2ABB4B-870F-443D-B970-6F9F27EB44C6}" dt="2023-06-06T13:32:42.128" v="851" actId="20577"/>
          <ac:spMkLst>
            <pc:docMk/>
            <pc:sldMk cId="1767445461" sldId="6618"/>
            <ac:spMk id="7" creationId="{58BC073A-1DE1-5614-9238-00013CD66EF2}"/>
          </ac:spMkLst>
        </pc:spChg>
        <pc:spChg chg="del">
          <ac:chgData name="熊谷 渉" userId="b7a4e8598c9bd55e" providerId="LiveId" clId="{AE2ABB4B-870F-443D-B970-6F9F27EB44C6}" dt="2023-06-06T13:31:14.398" v="773" actId="478"/>
          <ac:spMkLst>
            <pc:docMk/>
            <pc:sldMk cId="1767445461" sldId="6618"/>
            <ac:spMk id="11" creationId="{A0A17009-C4F6-48CF-5B5F-0B23F57580B0}"/>
          </ac:spMkLst>
        </pc:spChg>
        <pc:spChg chg="del">
          <ac:chgData name="熊谷 渉" userId="b7a4e8598c9bd55e" providerId="LiveId" clId="{AE2ABB4B-870F-443D-B970-6F9F27EB44C6}" dt="2023-06-06T13:31:14.398" v="773" actId="478"/>
          <ac:spMkLst>
            <pc:docMk/>
            <pc:sldMk cId="1767445461" sldId="6618"/>
            <ac:spMk id="12" creationId="{1CBE067D-BAD8-957B-C12C-05BFF0043FEE}"/>
          </ac:spMkLst>
        </pc:spChg>
        <pc:spChg chg="del">
          <ac:chgData name="熊谷 渉" userId="b7a4e8598c9bd55e" providerId="LiveId" clId="{AE2ABB4B-870F-443D-B970-6F9F27EB44C6}" dt="2023-06-06T13:31:14.398" v="773" actId="478"/>
          <ac:spMkLst>
            <pc:docMk/>
            <pc:sldMk cId="1767445461" sldId="6618"/>
            <ac:spMk id="13" creationId="{E103A98D-A358-3339-20F5-9CB0290F5529}"/>
          </ac:spMkLst>
        </pc:spChg>
        <pc:spChg chg="del">
          <ac:chgData name="熊谷 渉" userId="b7a4e8598c9bd55e" providerId="LiveId" clId="{AE2ABB4B-870F-443D-B970-6F9F27EB44C6}" dt="2023-06-06T13:31:14.398" v="773" actId="478"/>
          <ac:spMkLst>
            <pc:docMk/>
            <pc:sldMk cId="1767445461" sldId="6618"/>
            <ac:spMk id="14" creationId="{542ACE1B-BF4B-082C-8D21-7B2C9965DA7B}"/>
          </ac:spMkLst>
        </pc:spChg>
        <pc:spChg chg="del">
          <ac:chgData name="熊谷 渉" userId="b7a4e8598c9bd55e" providerId="LiveId" clId="{AE2ABB4B-870F-443D-B970-6F9F27EB44C6}" dt="2023-06-06T13:31:14.398" v="773" actId="478"/>
          <ac:spMkLst>
            <pc:docMk/>
            <pc:sldMk cId="1767445461" sldId="6618"/>
            <ac:spMk id="20" creationId="{F9E50A36-0BEC-B194-6FDB-88DD61C3C823}"/>
          </ac:spMkLst>
        </pc:spChg>
        <pc:spChg chg="del">
          <ac:chgData name="熊谷 渉" userId="b7a4e8598c9bd55e" providerId="LiveId" clId="{AE2ABB4B-870F-443D-B970-6F9F27EB44C6}" dt="2023-06-06T13:31:14.398" v="773" actId="478"/>
          <ac:spMkLst>
            <pc:docMk/>
            <pc:sldMk cId="1767445461" sldId="6618"/>
            <ac:spMk id="22" creationId="{3BA2303A-C277-5240-1701-4C58616125BB}"/>
          </ac:spMkLst>
        </pc:spChg>
        <pc:spChg chg="del">
          <ac:chgData name="熊谷 渉" userId="b7a4e8598c9bd55e" providerId="LiveId" clId="{AE2ABB4B-870F-443D-B970-6F9F27EB44C6}" dt="2023-06-06T13:31:14.398" v="773" actId="478"/>
          <ac:spMkLst>
            <pc:docMk/>
            <pc:sldMk cId="1767445461" sldId="6618"/>
            <ac:spMk id="23" creationId="{1EB97D53-B5F4-B2A0-9E4E-9AE099184C21}"/>
          </ac:spMkLst>
        </pc:spChg>
        <pc:spChg chg="del">
          <ac:chgData name="熊谷 渉" userId="b7a4e8598c9bd55e" providerId="LiveId" clId="{AE2ABB4B-870F-443D-B970-6F9F27EB44C6}" dt="2023-06-06T13:31:14.398" v="773" actId="478"/>
          <ac:spMkLst>
            <pc:docMk/>
            <pc:sldMk cId="1767445461" sldId="6618"/>
            <ac:spMk id="24" creationId="{5988B45E-5CAA-E618-729B-03412ED0D8DD}"/>
          </ac:spMkLst>
        </pc:spChg>
        <pc:spChg chg="del">
          <ac:chgData name="熊谷 渉" userId="b7a4e8598c9bd55e" providerId="LiveId" clId="{AE2ABB4B-870F-443D-B970-6F9F27EB44C6}" dt="2023-06-06T13:31:14.398" v="773" actId="478"/>
          <ac:spMkLst>
            <pc:docMk/>
            <pc:sldMk cId="1767445461" sldId="6618"/>
            <ac:spMk id="25" creationId="{2F522F64-1D4F-A93A-90EA-5F2B4748CAB0}"/>
          </ac:spMkLst>
        </pc:spChg>
        <pc:spChg chg="del">
          <ac:chgData name="熊谷 渉" userId="b7a4e8598c9bd55e" providerId="LiveId" clId="{AE2ABB4B-870F-443D-B970-6F9F27EB44C6}" dt="2023-06-06T13:31:14.398" v="773" actId="478"/>
          <ac:spMkLst>
            <pc:docMk/>
            <pc:sldMk cId="1767445461" sldId="6618"/>
            <ac:spMk id="26" creationId="{A23B38B4-BE2C-9ECF-4EE3-C47C25125EAF}"/>
          </ac:spMkLst>
        </pc:spChg>
        <pc:spChg chg="del">
          <ac:chgData name="熊谷 渉" userId="b7a4e8598c9bd55e" providerId="LiveId" clId="{AE2ABB4B-870F-443D-B970-6F9F27EB44C6}" dt="2023-06-06T13:31:14.398" v="773" actId="478"/>
          <ac:spMkLst>
            <pc:docMk/>
            <pc:sldMk cId="1767445461" sldId="6618"/>
            <ac:spMk id="27" creationId="{35649618-457D-E4F5-1B76-AFC119EBE0B0}"/>
          </ac:spMkLst>
        </pc:spChg>
        <pc:spChg chg="del">
          <ac:chgData name="熊谷 渉" userId="b7a4e8598c9bd55e" providerId="LiveId" clId="{AE2ABB4B-870F-443D-B970-6F9F27EB44C6}" dt="2023-06-06T13:31:14.398" v="773" actId="478"/>
          <ac:spMkLst>
            <pc:docMk/>
            <pc:sldMk cId="1767445461" sldId="6618"/>
            <ac:spMk id="28" creationId="{CDD0B941-AF96-3388-C487-272946ACB085}"/>
          </ac:spMkLst>
        </pc:spChg>
        <pc:spChg chg="del">
          <ac:chgData name="熊谷 渉" userId="b7a4e8598c9bd55e" providerId="LiveId" clId="{AE2ABB4B-870F-443D-B970-6F9F27EB44C6}" dt="2023-06-06T13:31:14.398" v="773" actId="478"/>
          <ac:spMkLst>
            <pc:docMk/>
            <pc:sldMk cId="1767445461" sldId="6618"/>
            <ac:spMk id="29" creationId="{E5586D37-58A0-5987-FCA4-BD2198802D3C}"/>
          </ac:spMkLst>
        </pc:spChg>
        <pc:spChg chg="del">
          <ac:chgData name="熊谷 渉" userId="b7a4e8598c9bd55e" providerId="LiveId" clId="{AE2ABB4B-870F-443D-B970-6F9F27EB44C6}" dt="2023-06-06T13:31:14.398" v="773" actId="478"/>
          <ac:spMkLst>
            <pc:docMk/>
            <pc:sldMk cId="1767445461" sldId="6618"/>
            <ac:spMk id="30" creationId="{2DAF93D7-66B4-88B4-2E04-B8C096334E25}"/>
          </ac:spMkLst>
        </pc:spChg>
        <pc:spChg chg="del">
          <ac:chgData name="熊谷 渉" userId="b7a4e8598c9bd55e" providerId="LiveId" clId="{AE2ABB4B-870F-443D-B970-6F9F27EB44C6}" dt="2023-06-06T13:31:14.398" v="773" actId="478"/>
          <ac:spMkLst>
            <pc:docMk/>
            <pc:sldMk cId="1767445461" sldId="6618"/>
            <ac:spMk id="31" creationId="{BD7B7DC9-83F3-F368-ECDD-B2449AE2BAA7}"/>
          </ac:spMkLst>
        </pc:spChg>
        <pc:spChg chg="del">
          <ac:chgData name="熊谷 渉" userId="b7a4e8598c9bd55e" providerId="LiveId" clId="{AE2ABB4B-870F-443D-B970-6F9F27EB44C6}" dt="2023-06-06T13:31:14.398" v="773" actId="478"/>
          <ac:spMkLst>
            <pc:docMk/>
            <pc:sldMk cId="1767445461" sldId="6618"/>
            <ac:spMk id="32" creationId="{DF8F6529-B99A-ABB4-1DE4-D2BE2C8C2D46}"/>
          </ac:spMkLst>
        </pc:spChg>
        <pc:spChg chg="del">
          <ac:chgData name="熊谷 渉" userId="b7a4e8598c9bd55e" providerId="LiveId" clId="{AE2ABB4B-870F-443D-B970-6F9F27EB44C6}" dt="2023-06-06T13:31:14.398" v="773" actId="478"/>
          <ac:spMkLst>
            <pc:docMk/>
            <pc:sldMk cId="1767445461" sldId="6618"/>
            <ac:spMk id="33" creationId="{C15A2CB4-18F1-26D7-9743-CD7CF8513F0E}"/>
          </ac:spMkLst>
        </pc:spChg>
        <pc:spChg chg="del">
          <ac:chgData name="熊谷 渉" userId="b7a4e8598c9bd55e" providerId="LiveId" clId="{AE2ABB4B-870F-443D-B970-6F9F27EB44C6}" dt="2023-06-06T13:31:14.398" v="773" actId="478"/>
          <ac:spMkLst>
            <pc:docMk/>
            <pc:sldMk cId="1767445461" sldId="6618"/>
            <ac:spMk id="34" creationId="{945A4BBA-87D8-BBA8-8D3C-6052775312D6}"/>
          </ac:spMkLst>
        </pc:spChg>
        <pc:spChg chg="del">
          <ac:chgData name="熊谷 渉" userId="b7a4e8598c9bd55e" providerId="LiveId" clId="{AE2ABB4B-870F-443D-B970-6F9F27EB44C6}" dt="2023-06-06T13:31:14.398" v="773" actId="478"/>
          <ac:spMkLst>
            <pc:docMk/>
            <pc:sldMk cId="1767445461" sldId="6618"/>
            <ac:spMk id="36" creationId="{0458F5FB-6464-D494-E036-76CCA3437E64}"/>
          </ac:spMkLst>
        </pc:spChg>
        <pc:spChg chg="del">
          <ac:chgData name="熊谷 渉" userId="b7a4e8598c9bd55e" providerId="LiveId" clId="{AE2ABB4B-870F-443D-B970-6F9F27EB44C6}" dt="2023-06-06T13:31:14.398" v="773" actId="478"/>
          <ac:spMkLst>
            <pc:docMk/>
            <pc:sldMk cId="1767445461" sldId="6618"/>
            <ac:spMk id="37" creationId="{354473D0-0A68-B755-E00F-C6B70ECEB090}"/>
          </ac:spMkLst>
        </pc:spChg>
        <pc:spChg chg="del">
          <ac:chgData name="熊谷 渉" userId="b7a4e8598c9bd55e" providerId="LiveId" clId="{AE2ABB4B-870F-443D-B970-6F9F27EB44C6}" dt="2023-06-06T13:31:14.398" v="773" actId="478"/>
          <ac:spMkLst>
            <pc:docMk/>
            <pc:sldMk cId="1767445461" sldId="6618"/>
            <ac:spMk id="38" creationId="{B2336E46-01BD-8084-817B-588B070FDD52}"/>
          </ac:spMkLst>
        </pc:spChg>
        <pc:spChg chg="del">
          <ac:chgData name="熊谷 渉" userId="b7a4e8598c9bd55e" providerId="LiveId" clId="{AE2ABB4B-870F-443D-B970-6F9F27EB44C6}" dt="2023-06-06T13:31:14.398" v="773" actId="478"/>
          <ac:spMkLst>
            <pc:docMk/>
            <pc:sldMk cId="1767445461" sldId="6618"/>
            <ac:spMk id="39" creationId="{7A287B0F-33BE-C0AD-68EF-A97196B8BA2A}"/>
          </ac:spMkLst>
        </pc:spChg>
        <pc:cxnChg chg="del mod">
          <ac:chgData name="熊谷 渉" userId="b7a4e8598c9bd55e" providerId="LiveId" clId="{AE2ABB4B-870F-443D-B970-6F9F27EB44C6}" dt="2023-06-06T13:31:14.398" v="773" actId="478"/>
          <ac:cxnSpMkLst>
            <pc:docMk/>
            <pc:sldMk cId="1767445461" sldId="6618"/>
            <ac:cxnSpMk id="15" creationId="{45F7BC54-B364-5FF6-61E5-6EFAD07288A4}"/>
          </ac:cxnSpMkLst>
        </pc:cxnChg>
        <pc:cxnChg chg="del mod">
          <ac:chgData name="熊谷 渉" userId="b7a4e8598c9bd55e" providerId="LiveId" clId="{AE2ABB4B-870F-443D-B970-6F9F27EB44C6}" dt="2023-06-06T13:31:14.398" v="773" actId="478"/>
          <ac:cxnSpMkLst>
            <pc:docMk/>
            <pc:sldMk cId="1767445461" sldId="6618"/>
            <ac:cxnSpMk id="16" creationId="{66E6B6A1-EE77-4534-AFF8-F1FA601EF4F1}"/>
          </ac:cxnSpMkLst>
        </pc:cxnChg>
        <pc:cxnChg chg="del mod">
          <ac:chgData name="熊谷 渉" userId="b7a4e8598c9bd55e" providerId="LiveId" clId="{AE2ABB4B-870F-443D-B970-6F9F27EB44C6}" dt="2023-06-06T13:31:14.398" v="773" actId="478"/>
          <ac:cxnSpMkLst>
            <pc:docMk/>
            <pc:sldMk cId="1767445461" sldId="6618"/>
            <ac:cxnSpMk id="17" creationId="{68B42C56-FBA2-5B6E-4B08-335DED7E0EF6}"/>
          </ac:cxnSpMkLst>
        </pc:cxnChg>
        <pc:cxnChg chg="del mod">
          <ac:chgData name="熊谷 渉" userId="b7a4e8598c9bd55e" providerId="LiveId" clId="{AE2ABB4B-870F-443D-B970-6F9F27EB44C6}" dt="2023-06-06T13:31:14.398" v="773" actId="478"/>
          <ac:cxnSpMkLst>
            <pc:docMk/>
            <pc:sldMk cId="1767445461" sldId="6618"/>
            <ac:cxnSpMk id="18" creationId="{C35FC9B2-1582-FA6E-C898-06EA13C3A3AA}"/>
          </ac:cxnSpMkLst>
        </pc:cxnChg>
        <pc:cxnChg chg="del mod">
          <ac:chgData name="熊谷 渉" userId="b7a4e8598c9bd55e" providerId="LiveId" clId="{AE2ABB4B-870F-443D-B970-6F9F27EB44C6}" dt="2023-06-06T13:31:14.398" v="773" actId="478"/>
          <ac:cxnSpMkLst>
            <pc:docMk/>
            <pc:sldMk cId="1767445461" sldId="6618"/>
            <ac:cxnSpMk id="19" creationId="{03025FFD-DE62-85FA-033B-1B4243AB37FB}"/>
          </ac:cxnSpMkLst>
        </pc:cxnChg>
        <pc:cxnChg chg="del mod">
          <ac:chgData name="熊谷 渉" userId="b7a4e8598c9bd55e" providerId="LiveId" clId="{AE2ABB4B-870F-443D-B970-6F9F27EB44C6}" dt="2023-06-06T13:31:14.398" v="773" actId="478"/>
          <ac:cxnSpMkLst>
            <pc:docMk/>
            <pc:sldMk cId="1767445461" sldId="6618"/>
            <ac:cxnSpMk id="21" creationId="{254D99F3-513B-3AE8-8404-9C4B4EED748C}"/>
          </ac:cxnSpMkLst>
        </pc:cxnChg>
      </pc:sldChg>
      <pc:sldChg chg="addSp delSp modSp add mod">
        <pc:chgData name="熊谷 渉" userId="b7a4e8598c9bd55e" providerId="LiveId" clId="{AE2ABB4B-870F-443D-B970-6F9F27EB44C6}" dt="2023-06-06T14:44:59.184" v="2952" actId="20577"/>
        <pc:sldMkLst>
          <pc:docMk/>
          <pc:sldMk cId="522948992" sldId="6619"/>
        </pc:sldMkLst>
        <pc:spChg chg="mod">
          <ac:chgData name="熊谷 渉" userId="b7a4e8598c9bd55e" providerId="LiveId" clId="{AE2ABB4B-870F-443D-B970-6F9F27EB44C6}" dt="2023-06-06T14:07:48.810" v="1755" actId="20577"/>
          <ac:spMkLst>
            <pc:docMk/>
            <pc:sldMk cId="522948992" sldId="6619"/>
            <ac:spMk id="2" creationId="{48327571-2C74-4371-8C9B-56374A632B0B}"/>
          </ac:spMkLst>
        </pc:spChg>
        <pc:spChg chg="mod">
          <ac:chgData name="熊谷 渉" userId="b7a4e8598c9bd55e" providerId="LiveId" clId="{AE2ABB4B-870F-443D-B970-6F9F27EB44C6}" dt="2023-06-06T14:08:28.103" v="1803" actId="20577"/>
          <ac:spMkLst>
            <pc:docMk/>
            <pc:sldMk cId="522948992" sldId="6619"/>
            <ac:spMk id="4" creationId="{F68034B1-A0C3-C780-E9B6-D2F3F3DA4959}"/>
          </ac:spMkLst>
        </pc:spChg>
        <pc:spChg chg="mod">
          <ac:chgData name="熊谷 渉" userId="b7a4e8598c9bd55e" providerId="LiveId" clId="{AE2ABB4B-870F-443D-B970-6F9F27EB44C6}" dt="2023-06-06T14:44:16.579" v="2886" actId="12789"/>
          <ac:spMkLst>
            <pc:docMk/>
            <pc:sldMk cId="522948992" sldId="6619"/>
            <ac:spMk id="5" creationId="{7293A48B-FA51-7B4A-4DCF-99B8F2CBA798}"/>
          </ac:spMkLst>
        </pc:spChg>
        <pc:spChg chg="add mod">
          <ac:chgData name="熊谷 渉" userId="b7a4e8598c9bd55e" providerId="LiveId" clId="{AE2ABB4B-870F-443D-B970-6F9F27EB44C6}" dt="2023-06-06T14:44:59.184" v="2952" actId="20577"/>
          <ac:spMkLst>
            <pc:docMk/>
            <pc:sldMk cId="522948992" sldId="6619"/>
            <ac:spMk id="6" creationId="{C1387F4E-80A4-F8B7-AE8E-FE9A02EDF6D0}"/>
          </ac:spMkLst>
        </pc:spChg>
        <pc:spChg chg="add del mod">
          <ac:chgData name="熊谷 渉" userId="b7a4e8598c9bd55e" providerId="LiveId" clId="{AE2ABB4B-870F-443D-B970-6F9F27EB44C6}" dt="2023-06-06T14:40:55.410" v="2698" actId="478"/>
          <ac:spMkLst>
            <pc:docMk/>
            <pc:sldMk cId="522948992" sldId="6619"/>
            <ac:spMk id="7" creationId="{89C48DF4-4B02-F7E7-8091-4BE7B3001F12}"/>
          </ac:spMkLst>
        </pc:spChg>
        <pc:spChg chg="add mod">
          <ac:chgData name="熊谷 渉" userId="b7a4e8598c9bd55e" providerId="LiveId" clId="{AE2ABB4B-870F-443D-B970-6F9F27EB44C6}" dt="2023-06-06T14:40:27.374" v="2696" actId="1037"/>
          <ac:spMkLst>
            <pc:docMk/>
            <pc:sldMk cId="522948992" sldId="6619"/>
            <ac:spMk id="10" creationId="{CF7A6DB2-54D3-80C6-3A84-1F1420129BF3}"/>
          </ac:spMkLst>
        </pc:spChg>
        <pc:spChg chg="add mod">
          <ac:chgData name="熊谷 渉" userId="b7a4e8598c9bd55e" providerId="LiveId" clId="{AE2ABB4B-870F-443D-B970-6F9F27EB44C6}" dt="2023-06-06T14:43:15.277" v="2810" actId="1038"/>
          <ac:spMkLst>
            <pc:docMk/>
            <pc:sldMk cId="522948992" sldId="6619"/>
            <ac:spMk id="11" creationId="{47F0FE03-1FB5-E057-2DE1-5EAD9FEA9F8C}"/>
          </ac:spMkLst>
        </pc:spChg>
        <pc:spChg chg="add mod">
          <ac:chgData name="熊谷 渉" userId="b7a4e8598c9bd55e" providerId="LiveId" clId="{AE2ABB4B-870F-443D-B970-6F9F27EB44C6}" dt="2023-06-06T14:43:19.255" v="2811" actId="1076"/>
          <ac:spMkLst>
            <pc:docMk/>
            <pc:sldMk cId="522948992" sldId="6619"/>
            <ac:spMk id="12" creationId="{869CDF6A-6D32-1EE6-0C91-7E2FC1B22696}"/>
          </ac:spMkLst>
        </pc:spChg>
        <pc:spChg chg="add mod">
          <ac:chgData name="熊谷 渉" userId="b7a4e8598c9bd55e" providerId="LiveId" clId="{AE2ABB4B-870F-443D-B970-6F9F27EB44C6}" dt="2023-06-06T14:40:27.374" v="2696" actId="1037"/>
          <ac:spMkLst>
            <pc:docMk/>
            <pc:sldMk cId="522948992" sldId="6619"/>
            <ac:spMk id="13" creationId="{8E4971C1-AE98-2388-8909-E41D9E967A57}"/>
          </ac:spMkLst>
        </pc:spChg>
        <pc:spChg chg="add mod">
          <ac:chgData name="熊谷 渉" userId="b7a4e8598c9bd55e" providerId="LiveId" clId="{AE2ABB4B-870F-443D-B970-6F9F27EB44C6}" dt="2023-06-06T14:40:27.374" v="2696" actId="1037"/>
          <ac:spMkLst>
            <pc:docMk/>
            <pc:sldMk cId="522948992" sldId="6619"/>
            <ac:spMk id="14" creationId="{13749F70-41A2-180D-7D55-4346DF2BCDB7}"/>
          </ac:spMkLst>
        </pc:spChg>
        <pc:spChg chg="add mod ord">
          <ac:chgData name="熊谷 渉" userId="b7a4e8598c9bd55e" providerId="LiveId" clId="{AE2ABB4B-870F-443D-B970-6F9F27EB44C6}" dt="2023-06-06T14:42:00.872" v="2705" actId="167"/>
          <ac:spMkLst>
            <pc:docMk/>
            <pc:sldMk cId="522948992" sldId="6619"/>
            <ac:spMk id="15" creationId="{8774874C-3515-5426-0131-184AE2FAC09E}"/>
          </ac:spMkLst>
        </pc:spChg>
        <pc:spChg chg="mod">
          <ac:chgData name="熊谷 渉" userId="b7a4e8598c9bd55e" providerId="LiveId" clId="{AE2ABB4B-870F-443D-B970-6F9F27EB44C6}" dt="2023-06-06T14:44:16.579" v="2886" actId="12789"/>
          <ac:spMkLst>
            <pc:docMk/>
            <pc:sldMk cId="522948992" sldId="6619"/>
            <ac:spMk id="16" creationId="{CC25B674-A607-AE7B-488A-04EC3CB41922}"/>
          </ac:spMkLst>
        </pc:spChg>
        <pc:spChg chg="add mod">
          <ac:chgData name="熊谷 渉" userId="b7a4e8598c9bd55e" providerId="LiveId" clId="{AE2ABB4B-870F-443D-B970-6F9F27EB44C6}" dt="2023-06-06T14:43:12.563" v="2809" actId="1036"/>
          <ac:spMkLst>
            <pc:docMk/>
            <pc:sldMk cId="522948992" sldId="6619"/>
            <ac:spMk id="17" creationId="{B3F8BD33-3735-AFC7-0A10-8977BEC491D8}"/>
          </ac:spMkLst>
        </pc:spChg>
        <pc:spChg chg="add mod">
          <ac:chgData name="熊谷 渉" userId="b7a4e8598c9bd55e" providerId="LiveId" clId="{AE2ABB4B-870F-443D-B970-6F9F27EB44C6}" dt="2023-06-06T14:42:39.500" v="2807" actId="207"/>
          <ac:spMkLst>
            <pc:docMk/>
            <pc:sldMk cId="522948992" sldId="6619"/>
            <ac:spMk id="18" creationId="{FA608D50-ED61-F437-D6E7-72E6F20D1F56}"/>
          </ac:spMkLst>
        </pc:spChg>
        <pc:spChg chg="add mod">
          <ac:chgData name="熊谷 渉" userId="b7a4e8598c9bd55e" providerId="LiveId" clId="{AE2ABB4B-870F-443D-B970-6F9F27EB44C6}" dt="2023-06-06T14:44:26.345" v="2887" actId="12789"/>
          <ac:spMkLst>
            <pc:docMk/>
            <pc:sldMk cId="522948992" sldId="6619"/>
            <ac:spMk id="19" creationId="{9B316BFF-BBAE-5198-69F8-C451C0501AFD}"/>
          </ac:spMkLst>
        </pc:spChg>
        <pc:spChg chg="add mod">
          <ac:chgData name="熊谷 渉" userId="b7a4e8598c9bd55e" providerId="LiveId" clId="{AE2ABB4B-870F-443D-B970-6F9F27EB44C6}" dt="2023-06-06T14:44:26.345" v="2887" actId="12789"/>
          <ac:spMkLst>
            <pc:docMk/>
            <pc:sldMk cId="522948992" sldId="6619"/>
            <ac:spMk id="20" creationId="{03E39727-BB54-0203-D53F-E33F65B3EA58}"/>
          </ac:spMkLst>
        </pc:spChg>
        <pc:spChg chg="mod">
          <ac:chgData name="熊谷 渉" userId="b7a4e8598c9bd55e" providerId="LiveId" clId="{AE2ABB4B-870F-443D-B970-6F9F27EB44C6}" dt="2023-06-06T14:38:53.142" v="2600" actId="1076"/>
          <ac:spMkLst>
            <pc:docMk/>
            <pc:sldMk cId="522948992" sldId="6619"/>
            <ac:spMk id="26" creationId="{022878EA-938A-AC5E-3392-A5E272ECCF26}"/>
          </ac:spMkLst>
        </pc:spChg>
        <pc:spChg chg="del mod">
          <ac:chgData name="熊谷 渉" userId="b7a4e8598c9bd55e" providerId="LiveId" clId="{AE2ABB4B-870F-443D-B970-6F9F27EB44C6}" dt="2023-06-06T14:38:34.784" v="2595" actId="478"/>
          <ac:spMkLst>
            <pc:docMk/>
            <pc:sldMk cId="522948992" sldId="6619"/>
            <ac:spMk id="27" creationId="{8E3DC564-51F1-E2FC-C3F1-540B2EAF8FDE}"/>
          </ac:spMkLst>
        </pc:spChg>
        <pc:spChg chg="del">
          <ac:chgData name="熊谷 渉" userId="b7a4e8598c9bd55e" providerId="LiveId" clId="{AE2ABB4B-870F-443D-B970-6F9F27EB44C6}" dt="2023-06-06T14:38:03.985" v="2586" actId="478"/>
          <ac:spMkLst>
            <pc:docMk/>
            <pc:sldMk cId="522948992" sldId="6619"/>
            <ac:spMk id="29" creationId="{4E66CACE-2F70-C1C8-3171-5015DE10B6C2}"/>
          </ac:spMkLst>
        </pc:spChg>
        <pc:spChg chg="mod">
          <ac:chgData name="熊谷 渉" userId="b7a4e8598c9bd55e" providerId="LiveId" clId="{AE2ABB4B-870F-443D-B970-6F9F27EB44C6}" dt="2023-06-06T14:38:24.174" v="2590" actId="1035"/>
          <ac:spMkLst>
            <pc:docMk/>
            <pc:sldMk cId="522948992" sldId="6619"/>
            <ac:spMk id="36" creationId="{5EF38709-718C-1C19-A079-10EF3C37B29D}"/>
          </ac:spMkLst>
        </pc:spChg>
        <pc:spChg chg="del">
          <ac:chgData name="熊谷 渉" userId="b7a4e8598c9bd55e" providerId="LiveId" clId="{AE2ABB4B-870F-443D-B970-6F9F27EB44C6}" dt="2023-06-06T14:38:28.983" v="2593" actId="478"/>
          <ac:spMkLst>
            <pc:docMk/>
            <pc:sldMk cId="522948992" sldId="6619"/>
            <ac:spMk id="37" creationId="{4440EF9B-4295-BFEA-D6B9-D5200A131C63}"/>
          </ac:spMkLst>
        </pc:spChg>
        <pc:spChg chg="del mod">
          <ac:chgData name="熊谷 渉" userId="b7a4e8598c9bd55e" providerId="LiveId" clId="{AE2ABB4B-870F-443D-B970-6F9F27EB44C6}" dt="2023-06-06T14:38:25.737" v="2592" actId="478"/>
          <ac:spMkLst>
            <pc:docMk/>
            <pc:sldMk cId="522948992" sldId="6619"/>
            <ac:spMk id="38" creationId="{DFE15379-85FF-1F0A-E379-EB6BBCEA31B3}"/>
          </ac:spMkLst>
        </pc:spChg>
        <pc:spChg chg="mod">
          <ac:chgData name="熊谷 渉" userId="b7a4e8598c9bd55e" providerId="LiveId" clId="{AE2ABB4B-870F-443D-B970-6F9F27EB44C6}" dt="2023-06-06T14:40:04.550" v="2688" actId="14100"/>
          <ac:spMkLst>
            <pc:docMk/>
            <pc:sldMk cId="522948992" sldId="6619"/>
            <ac:spMk id="39" creationId="{817E7E96-AFC5-8392-AA58-C50669405E3D}"/>
          </ac:spMkLst>
        </pc:spChg>
        <pc:spChg chg="del">
          <ac:chgData name="熊谷 渉" userId="b7a4e8598c9bd55e" providerId="LiveId" clId="{AE2ABB4B-870F-443D-B970-6F9F27EB44C6}" dt="2023-06-06T14:38:50.322" v="2599" actId="478"/>
          <ac:spMkLst>
            <pc:docMk/>
            <pc:sldMk cId="522948992" sldId="6619"/>
            <ac:spMk id="40" creationId="{9A91C56D-02D3-6753-A8E6-E8EE8105BE0F}"/>
          </ac:spMkLst>
        </pc:spChg>
        <pc:spChg chg="del">
          <ac:chgData name="熊谷 渉" userId="b7a4e8598c9bd55e" providerId="LiveId" clId="{AE2ABB4B-870F-443D-B970-6F9F27EB44C6}" dt="2023-06-06T14:38:48.075" v="2598" actId="478"/>
          <ac:spMkLst>
            <pc:docMk/>
            <pc:sldMk cId="522948992" sldId="6619"/>
            <ac:spMk id="41" creationId="{69FBC950-2BC1-3C6A-5617-7FEF51502633}"/>
          </ac:spMkLst>
        </pc:spChg>
        <pc:spChg chg="del">
          <ac:chgData name="熊谷 渉" userId="b7a4e8598c9bd55e" providerId="LiveId" clId="{AE2ABB4B-870F-443D-B970-6F9F27EB44C6}" dt="2023-06-06T14:39:12.336" v="2634" actId="478"/>
          <ac:spMkLst>
            <pc:docMk/>
            <pc:sldMk cId="522948992" sldId="6619"/>
            <ac:spMk id="44" creationId="{903B802B-9CFD-6AA0-89FE-E4EB2F5378BB}"/>
          </ac:spMkLst>
        </pc:spChg>
        <pc:spChg chg="mod">
          <ac:chgData name="熊谷 渉" userId="b7a4e8598c9bd55e" providerId="LiveId" clId="{AE2ABB4B-870F-443D-B970-6F9F27EB44C6}" dt="2023-06-06T14:38:44.767" v="2597" actId="1076"/>
          <ac:spMkLst>
            <pc:docMk/>
            <pc:sldMk cId="522948992" sldId="6619"/>
            <ac:spMk id="45" creationId="{2E8B0800-DA7A-F432-E211-C07E174D9EE5}"/>
          </ac:spMkLst>
        </pc:spChg>
        <pc:spChg chg="mod ord">
          <ac:chgData name="熊谷 渉" userId="b7a4e8598c9bd55e" providerId="LiveId" clId="{AE2ABB4B-870F-443D-B970-6F9F27EB44C6}" dt="2023-06-06T14:39:56.526" v="2674" actId="167"/>
          <ac:spMkLst>
            <pc:docMk/>
            <pc:sldMk cId="522948992" sldId="6619"/>
            <ac:spMk id="46" creationId="{5CE68AF6-27D6-0EBD-6AA2-DB537D4D0F32}"/>
          </ac:spMkLst>
        </pc:spChg>
        <pc:spChg chg="del">
          <ac:chgData name="熊谷 渉" userId="b7a4e8598c9bd55e" providerId="LiveId" clId="{AE2ABB4B-870F-443D-B970-6F9F27EB44C6}" dt="2023-06-06T14:39:12.336" v="2634" actId="478"/>
          <ac:spMkLst>
            <pc:docMk/>
            <pc:sldMk cId="522948992" sldId="6619"/>
            <ac:spMk id="47" creationId="{541766B9-98C2-89CB-A5BE-7FE60576EFD5}"/>
          </ac:spMkLst>
        </pc:spChg>
        <pc:spChg chg="del">
          <ac:chgData name="熊谷 渉" userId="b7a4e8598c9bd55e" providerId="LiveId" clId="{AE2ABB4B-870F-443D-B970-6F9F27EB44C6}" dt="2023-06-06T14:39:10.151" v="2633" actId="478"/>
          <ac:spMkLst>
            <pc:docMk/>
            <pc:sldMk cId="522948992" sldId="6619"/>
            <ac:spMk id="48" creationId="{B666712A-A546-74D2-B27E-DADE366D86D1}"/>
          </ac:spMkLst>
        </pc:spChg>
        <pc:spChg chg="del">
          <ac:chgData name="熊谷 渉" userId="b7a4e8598c9bd55e" providerId="LiveId" clId="{AE2ABB4B-870F-443D-B970-6F9F27EB44C6}" dt="2023-06-06T14:39:12.336" v="2634" actId="478"/>
          <ac:spMkLst>
            <pc:docMk/>
            <pc:sldMk cId="522948992" sldId="6619"/>
            <ac:spMk id="49" creationId="{666EDDE8-D01A-A31D-4E78-4029DDF12E31}"/>
          </ac:spMkLst>
        </pc:spChg>
        <pc:spChg chg="del">
          <ac:chgData name="熊谷 渉" userId="b7a4e8598c9bd55e" providerId="LiveId" clId="{AE2ABB4B-870F-443D-B970-6F9F27EB44C6}" dt="2023-06-06T14:39:12.336" v="2634" actId="478"/>
          <ac:spMkLst>
            <pc:docMk/>
            <pc:sldMk cId="522948992" sldId="6619"/>
            <ac:spMk id="50" creationId="{4AA955FF-FC76-25F4-FFDD-FEFE849D1065}"/>
          </ac:spMkLst>
        </pc:spChg>
        <pc:spChg chg="add del mod">
          <ac:chgData name="熊谷 渉" userId="b7a4e8598c9bd55e" providerId="LiveId" clId="{AE2ABB4B-870F-443D-B970-6F9F27EB44C6}" dt="2023-06-06T14:40:17.332" v="2690" actId="478"/>
          <ac:spMkLst>
            <pc:docMk/>
            <pc:sldMk cId="522948992" sldId="6619"/>
            <ac:spMk id="51" creationId="{DA8B2A43-9418-AE66-5286-C0343BC064B9}"/>
          </ac:spMkLst>
        </pc:spChg>
        <pc:cxnChg chg="add mod">
          <ac:chgData name="熊谷 渉" userId="b7a4e8598c9bd55e" providerId="LiveId" clId="{AE2ABB4B-870F-443D-B970-6F9F27EB44C6}" dt="2023-06-06T14:40:27.374" v="2696" actId="1037"/>
          <ac:cxnSpMkLst>
            <pc:docMk/>
            <pc:sldMk cId="522948992" sldId="6619"/>
            <ac:cxnSpMk id="8" creationId="{BCDBAF8A-61C3-9613-C842-3AF24227B18B}"/>
          </ac:cxnSpMkLst>
        </pc:cxnChg>
        <pc:cxnChg chg="add mod">
          <ac:chgData name="熊谷 渉" userId="b7a4e8598c9bd55e" providerId="LiveId" clId="{AE2ABB4B-870F-443D-B970-6F9F27EB44C6}" dt="2023-06-06T14:40:27.374" v="2696" actId="1037"/>
          <ac:cxnSpMkLst>
            <pc:docMk/>
            <pc:sldMk cId="522948992" sldId="6619"/>
            <ac:cxnSpMk id="9" creationId="{B5303193-4279-44C7-5E8F-69C9796FD4D5}"/>
          </ac:cxnSpMkLst>
        </pc:cxnChg>
        <pc:cxnChg chg="del">
          <ac:chgData name="熊谷 渉" userId="b7a4e8598c9bd55e" providerId="LiveId" clId="{AE2ABB4B-870F-443D-B970-6F9F27EB44C6}" dt="2023-06-06T14:37:56.940" v="2582" actId="478"/>
          <ac:cxnSpMkLst>
            <pc:docMk/>
            <pc:sldMk cId="522948992" sldId="6619"/>
            <ac:cxnSpMk id="30" creationId="{4C93261F-88A6-38A4-9F4D-A603F728428F}"/>
          </ac:cxnSpMkLst>
        </pc:cxnChg>
        <pc:cxnChg chg="del">
          <ac:chgData name="熊谷 渉" userId="b7a4e8598c9bd55e" providerId="LiveId" clId="{AE2ABB4B-870F-443D-B970-6F9F27EB44C6}" dt="2023-06-06T14:37:58.760" v="2583" actId="478"/>
          <ac:cxnSpMkLst>
            <pc:docMk/>
            <pc:sldMk cId="522948992" sldId="6619"/>
            <ac:cxnSpMk id="33" creationId="{D8CD31A7-FF59-A705-1EF5-3998C09BE834}"/>
          </ac:cxnSpMkLst>
        </pc:cxnChg>
        <pc:cxnChg chg="del">
          <ac:chgData name="熊谷 渉" userId="b7a4e8598c9bd55e" providerId="LiveId" clId="{AE2ABB4B-870F-443D-B970-6F9F27EB44C6}" dt="2023-06-06T14:38:00.615" v="2584" actId="478"/>
          <ac:cxnSpMkLst>
            <pc:docMk/>
            <pc:sldMk cId="522948992" sldId="6619"/>
            <ac:cxnSpMk id="34" creationId="{8C63B29E-37B0-31C2-90BD-F9A35C28C0C2}"/>
          </ac:cxnSpMkLst>
        </pc:cxnChg>
        <pc:cxnChg chg="del">
          <ac:chgData name="熊谷 渉" userId="b7a4e8598c9bd55e" providerId="LiveId" clId="{AE2ABB4B-870F-443D-B970-6F9F27EB44C6}" dt="2023-06-06T14:38:02.418" v="2585" actId="478"/>
          <ac:cxnSpMkLst>
            <pc:docMk/>
            <pc:sldMk cId="522948992" sldId="6619"/>
            <ac:cxnSpMk id="35" creationId="{F6F86CE8-C4D5-6DD3-C6EA-DD98141F1929}"/>
          </ac:cxnSpMkLst>
        </pc:cxnChg>
        <pc:cxnChg chg="del">
          <ac:chgData name="熊谷 渉" userId="b7a4e8598c9bd55e" providerId="LiveId" clId="{AE2ABB4B-870F-443D-B970-6F9F27EB44C6}" dt="2023-06-06T14:39:12.336" v="2634" actId="478"/>
          <ac:cxnSpMkLst>
            <pc:docMk/>
            <pc:sldMk cId="522948992" sldId="6619"/>
            <ac:cxnSpMk id="42" creationId="{10FA1C19-918D-8017-8C58-A235CACF30DF}"/>
          </ac:cxnSpMkLst>
        </pc:cxnChg>
        <pc:cxnChg chg="del">
          <ac:chgData name="熊谷 渉" userId="b7a4e8598c9bd55e" providerId="LiveId" clId="{AE2ABB4B-870F-443D-B970-6F9F27EB44C6}" dt="2023-06-06T14:39:12.336" v="2634" actId="478"/>
          <ac:cxnSpMkLst>
            <pc:docMk/>
            <pc:sldMk cId="522948992" sldId="6619"/>
            <ac:cxnSpMk id="43" creationId="{DD8E8258-C6E7-BF57-D242-57E88EB407A2}"/>
          </ac:cxnSpMkLst>
        </pc:cxnChg>
      </pc:sldChg>
      <pc:sldChg chg="addSp delSp modSp add mod">
        <pc:chgData name="熊谷 渉" userId="b7a4e8598c9bd55e" providerId="LiveId" clId="{AE2ABB4B-870F-443D-B970-6F9F27EB44C6}" dt="2023-06-06T16:24:37.972" v="7931" actId="1076"/>
        <pc:sldMkLst>
          <pc:docMk/>
          <pc:sldMk cId="491113756" sldId="6620"/>
        </pc:sldMkLst>
        <pc:spChg chg="mod">
          <ac:chgData name="熊谷 渉" userId="b7a4e8598c9bd55e" providerId="LiveId" clId="{AE2ABB4B-870F-443D-B970-6F9F27EB44C6}" dt="2023-06-06T14:18:57.100" v="1877" actId="20577"/>
          <ac:spMkLst>
            <pc:docMk/>
            <pc:sldMk cId="491113756" sldId="6620"/>
            <ac:spMk id="2" creationId="{48327571-2C74-4371-8C9B-56374A632B0B}"/>
          </ac:spMkLst>
        </pc:spChg>
        <pc:spChg chg="add mod">
          <ac:chgData name="熊谷 渉" userId="b7a4e8598c9bd55e" providerId="LiveId" clId="{AE2ABB4B-870F-443D-B970-6F9F27EB44C6}" dt="2023-06-06T14:29:42.995" v="2538" actId="1076"/>
          <ac:spMkLst>
            <pc:docMk/>
            <pc:sldMk cId="491113756" sldId="6620"/>
            <ac:spMk id="5" creationId="{01FF89A7-8B86-2F03-1F5E-69F82A9C0E7C}"/>
          </ac:spMkLst>
        </pc:spChg>
        <pc:spChg chg="del">
          <ac:chgData name="熊谷 渉" userId="b7a4e8598c9bd55e" providerId="LiveId" clId="{AE2ABB4B-870F-443D-B970-6F9F27EB44C6}" dt="2023-06-06T14:19:10.570" v="1880" actId="478"/>
          <ac:spMkLst>
            <pc:docMk/>
            <pc:sldMk cId="491113756" sldId="6620"/>
            <ac:spMk id="6" creationId="{09160187-73AB-61A3-2308-1BBB5CB1972B}"/>
          </ac:spMkLst>
        </pc:spChg>
        <pc:spChg chg="mod">
          <ac:chgData name="熊谷 渉" userId="b7a4e8598c9bd55e" providerId="LiveId" clId="{AE2ABB4B-870F-443D-B970-6F9F27EB44C6}" dt="2023-06-06T14:25:02.340" v="2412" actId="403"/>
          <ac:spMkLst>
            <pc:docMk/>
            <pc:sldMk cId="491113756" sldId="6620"/>
            <ac:spMk id="7" creationId="{58BC073A-1DE1-5614-9238-00013CD66EF2}"/>
          </ac:spMkLst>
        </pc:spChg>
        <pc:spChg chg="del">
          <ac:chgData name="熊谷 渉" userId="b7a4e8598c9bd55e" providerId="LiveId" clId="{AE2ABB4B-870F-443D-B970-6F9F27EB44C6}" dt="2023-06-06T14:19:10.570" v="1880" actId="478"/>
          <ac:spMkLst>
            <pc:docMk/>
            <pc:sldMk cId="491113756" sldId="6620"/>
            <ac:spMk id="8" creationId="{66DF7965-D55D-02BE-AB21-745BEA69B393}"/>
          </ac:spMkLst>
        </pc:spChg>
        <pc:spChg chg="del">
          <ac:chgData name="熊谷 渉" userId="b7a4e8598c9bd55e" providerId="LiveId" clId="{AE2ABB4B-870F-443D-B970-6F9F27EB44C6}" dt="2023-06-06T14:19:10.570" v="1880" actId="478"/>
          <ac:spMkLst>
            <pc:docMk/>
            <pc:sldMk cId="491113756" sldId="6620"/>
            <ac:spMk id="9" creationId="{1C02EED1-CCBC-AA58-D643-9809398B2967}"/>
          </ac:spMkLst>
        </pc:spChg>
        <pc:spChg chg="del">
          <ac:chgData name="熊谷 渉" userId="b7a4e8598c9bd55e" providerId="LiveId" clId="{AE2ABB4B-870F-443D-B970-6F9F27EB44C6}" dt="2023-06-06T14:19:10.570" v="1880" actId="478"/>
          <ac:spMkLst>
            <pc:docMk/>
            <pc:sldMk cId="491113756" sldId="6620"/>
            <ac:spMk id="10" creationId="{5672114A-C0D7-D471-ABFF-A0B236F85BF3}"/>
          </ac:spMkLst>
        </pc:spChg>
        <pc:spChg chg="del">
          <ac:chgData name="熊谷 渉" userId="b7a4e8598c9bd55e" providerId="LiveId" clId="{AE2ABB4B-870F-443D-B970-6F9F27EB44C6}" dt="2023-06-06T14:19:10.570" v="1880" actId="478"/>
          <ac:spMkLst>
            <pc:docMk/>
            <pc:sldMk cId="491113756" sldId="6620"/>
            <ac:spMk id="11" creationId="{C3A08C8F-D04A-6C2E-158F-3FC579373045}"/>
          </ac:spMkLst>
        </pc:spChg>
        <pc:spChg chg="del">
          <ac:chgData name="熊谷 渉" userId="b7a4e8598c9bd55e" providerId="LiveId" clId="{AE2ABB4B-870F-443D-B970-6F9F27EB44C6}" dt="2023-06-06T14:19:10.570" v="1880" actId="478"/>
          <ac:spMkLst>
            <pc:docMk/>
            <pc:sldMk cId="491113756" sldId="6620"/>
            <ac:spMk id="12" creationId="{59C711A4-0D0C-787B-CA16-243998D09518}"/>
          </ac:spMkLst>
        </pc:spChg>
        <pc:spChg chg="del">
          <ac:chgData name="熊谷 渉" userId="b7a4e8598c9bd55e" providerId="LiveId" clId="{AE2ABB4B-870F-443D-B970-6F9F27EB44C6}" dt="2023-06-06T14:20:52.680" v="2070" actId="478"/>
          <ac:spMkLst>
            <pc:docMk/>
            <pc:sldMk cId="491113756" sldId="6620"/>
            <ac:spMk id="13" creationId="{97B0B40B-F4E3-D287-7DF9-BEA616A48863}"/>
          </ac:spMkLst>
        </pc:spChg>
        <pc:spChg chg="add del mod">
          <ac:chgData name="熊谷 渉" userId="b7a4e8598c9bd55e" providerId="LiveId" clId="{AE2ABB4B-870F-443D-B970-6F9F27EB44C6}" dt="2023-06-06T14:20:06.628" v="1966" actId="478"/>
          <ac:spMkLst>
            <pc:docMk/>
            <pc:sldMk cId="491113756" sldId="6620"/>
            <ac:spMk id="16" creationId="{4EFB624E-7190-9A01-F563-DB6D5808C01B}"/>
          </ac:spMkLst>
        </pc:spChg>
        <pc:spChg chg="del">
          <ac:chgData name="熊谷 渉" userId="b7a4e8598c9bd55e" providerId="LiveId" clId="{AE2ABB4B-870F-443D-B970-6F9F27EB44C6}" dt="2023-06-06T14:19:10.570" v="1880" actId="478"/>
          <ac:spMkLst>
            <pc:docMk/>
            <pc:sldMk cId="491113756" sldId="6620"/>
            <ac:spMk id="17" creationId="{CB6F807C-ABB4-CA17-A0AD-487B50E2F805}"/>
          </ac:spMkLst>
        </pc:spChg>
        <pc:spChg chg="del">
          <ac:chgData name="熊谷 渉" userId="b7a4e8598c9bd55e" providerId="LiveId" clId="{AE2ABB4B-870F-443D-B970-6F9F27EB44C6}" dt="2023-06-06T14:19:10.570" v="1880" actId="478"/>
          <ac:spMkLst>
            <pc:docMk/>
            <pc:sldMk cId="491113756" sldId="6620"/>
            <ac:spMk id="18" creationId="{94AD9F2C-8CC3-9B2C-06C5-51852EBEAACC}"/>
          </ac:spMkLst>
        </pc:spChg>
        <pc:spChg chg="add del mod">
          <ac:chgData name="熊谷 渉" userId="b7a4e8598c9bd55e" providerId="LiveId" clId="{AE2ABB4B-870F-443D-B970-6F9F27EB44C6}" dt="2023-06-06T14:19:33.365" v="1903" actId="478"/>
          <ac:spMkLst>
            <pc:docMk/>
            <pc:sldMk cId="491113756" sldId="6620"/>
            <ac:spMk id="19" creationId="{12C6A443-24F2-2659-73B1-211D42D8530C}"/>
          </ac:spMkLst>
        </pc:spChg>
        <pc:spChg chg="del">
          <ac:chgData name="熊谷 渉" userId="b7a4e8598c9bd55e" providerId="LiveId" clId="{AE2ABB4B-870F-443D-B970-6F9F27EB44C6}" dt="2023-06-06T14:19:10.570" v="1880" actId="478"/>
          <ac:spMkLst>
            <pc:docMk/>
            <pc:sldMk cId="491113756" sldId="6620"/>
            <ac:spMk id="20" creationId="{2A32FE6E-540F-3276-EB6E-CFE082ED679F}"/>
          </ac:spMkLst>
        </pc:spChg>
        <pc:spChg chg="del">
          <ac:chgData name="熊谷 渉" userId="b7a4e8598c9bd55e" providerId="LiveId" clId="{AE2ABB4B-870F-443D-B970-6F9F27EB44C6}" dt="2023-06-06T14:19:10.570" v="1880" actId="478"/>
          <ac:spMkLst>
            <pc:docMk/>
            <pc:sldMk cId="491113756" sldId="6620"/>
            <ac:spMk id="21" creationId="{2C06EFC1-1595-822B-789B-06DA16E53C2F}"/>
          </ac:spMkLst>
        </pc:spChg>
        <pc:spChg chg="add mod">
          <ac:chgData name="熊谷 渉" userId="b7a4e8598c9bd55e" providerId="LiveId" clId="{AE2ABB4B-870F-443D-B970-6F9F27EB44C6}" dt="2023-06-06T14:29:42.995" v="2538" actId="1076"/>
          <ac:spMkLst>
            <pc:docMk/>
            <pc:sldMk cId="491113756" sldId="6620"/>
            <ac:spMk id="22" creationId="{2FFB6DA9-7AF4-B221-D9A4-C10FD6EE74B4}"/>
          </ac:spMkLst>
        </pc:spChg>
        <pc:spChg chg="add mod">
          <ac:chgData name="熊谷 渉" userId="b7a4e8598c9bd55e" providerId="LiveId" clId="{AE2ABB4B-870F-443D-B970-6F9F27EB44C6}" dt="2023-06-06T14:29:42.995" v="2538" actId="1076"/>
          <ac:spMkLst>
            <pc:docMk/>
            <pc:sldMk cId="491113756" sldId="6620"/>
            <ac:spMk id="23" creationId="{06E5B87D-DF61-247D-8662-1A8006D16B64}"/>
          </ac:spMkLst>
        </pc:spChg>
        <pc:spChg chg="add mod">
          <ac:chgData name="熊谷 渉" userId="b7a4e8598c9bd55e" providerId="LiveId" clId="{AE2ABB4B-870F-443D-B970-6F9F27EB44C6}" dt="2023-06-06T14:29:42.995" v="2538" actId="1076"/>
          <ac:spMkLst>
            <pc:docMk/>
            <pc:sldMk cId="491113756" sldId="6620"/>
            <ac:spMk id="24" creationId="{B716A00A-0825-22CC-73F2-EEB6EA7FD4C2}"/>
          </ac:spMkLst>
        </pc:spChg>
        <pc:spChg chg="add mod">
          <ac:chgData name="熊谷 渉" userId="b7a4e8598c9bd55e" providerId="LiveId" clId="{AE2ABB4B-870F-443D-B970-6F9F27EB44C6}" dt="2023-06-06T14:29:42.995" v="2538" actId="1076"/>
          <ac:spMkLst>
            <pc:docMk/>
            <pc:sldMk cId="491113756" sldId="6620"/>
            <ac:spMk id="25" creationId="{DF04E7E9-A7DB-B8A4-E3CD-2D2FC6102760}"/>
          </ac:spMkLst>
        </pc:spChg>
        <pc:spChg chg="add mod">
          <ac:chgData name="熊谷 渉" userId="b7a4e8598c9bd55e" providerId="LiveId" clId="{AE2ABB4B-870F-443D-B970-6F9F27EB44C6}" dt="2023-06-06T14:36:20.357" v="2545" actId="1037"/>
          <ac:spMkLst>
            <pc:docMk/>
            <pc:sldMk cId="491113756" sldId="6620"/>
            <ac:spMk id="35" creationId="{9196F011-96D9-5149-766F-2DA548DDA1C3}"/>
          </ac:spMkLst>
        </pc:spChg>
        <pc:spChg chg="add mod">
          <ac:chgData name="熊谷 渉" userId="b7a4e8598c9bd55e" providerId="LiveId" clId="{AE2ABB4B-870F-443D-B970-6F9F27EB44C6}" dt="2023-06-06T14:37:19.101" v="2581" actId="1038"/>
          <ac:spMkLst>
            <pc:docMk/>
            <pc:sldMk cId="491113756" sldId="6620"/>
            <ac:spMk id="36" creationId="{4EBC458F-711B-3FC9-1C1E-4DCEACA7A9E8}"/>
          </ac:spMkLst>
        </pc:spChg>
        <pc:spChg chg="add mod">
          <ac:chgData name="熊谷 渉" userId="b7a4e8598c9bd55e" providerId="LiveId" clId="{AE2ABB4B-870F-443D-B970-6F9F27EB44C6}" dt="2023-06-06T14:29:42.995" v="2538" actId="1076"/>
          <ac:spMkLst>
            <pc:docMk/>
            <pc:sldMk cId="491113756" sldId="6620"/>
            <ac:spMk id="37" creationId="{177E4E23-6EA7-EA97-77DF-17B7EA4A3CDD}"/>
          </ac:spMkLst>
        </pc:spChg>
        <pc:spChg chg="add mod">
          <ac:chgData name="熊谷 渉" userId="b7a4e8598c9bd55e" providerId="LiveId" clId="{AE2ABB4B-870F-443D-B970-6F9F27EB44C6}" dt="2023-06-06T16:24:37.972" v="7931" actId="1076"/>
          <ac:spMkLst>
            <pc:docMk/>
            <pc:sldMk cId="491113756" sldId="6620"/>
            <ac:spMk id="38" creationId="{ABBCEEE1-B5F2-1F9F-C7F2-48B53186DAAE}"/>
          </ac:spMkLst>
        </pc:spChg>
        <pc:spChg chg="add mod">
          <ac:chgData name="熊谷 渉" userId="b7a4e8598c9bd55e" providerId="LiveId" clId="{AE2ABB4B-870F-443D-B970-6F9F27EB44C6}" dt="2023-06-06T14:29:42.995" v="2538" actId="1076"/>
          <ac:spMkLst>
            <pc:docMk/>
            <pc:sldMk cId="491113756" sldId="6620"/>
            <ac:spMk id="39" creationId="{E67A86BD-473A-2A2D-025B-1B72A935F034}"/>
          </ac:spMkLst>
        </pc:spChg>
        <pc:spChg chg="add mod">
          <ac:chgData name="熊谷 渉" userId="b7a4e8598c9bd55e" providerId="LiveId" clId="{AE2ABB4B-870F-443D-B970-6F9F27EB44C6}" dt="2023-06-06T14:29:42.995" v="2538" actId="1076"/>
          <ac:spMkLst>
            <pc:docMk/>
            <pc:sldMk cId="491113756" sldId="6620"/>
            <ac:spMk id="40" creationId="{6063CEE8-C108-E9F1-8A1F-FCD41DAE68F4}"/>
          </ac:spMkLst>
        </pc:spChg>
        <pc:spChg chg="add mod">
          <ac:chgData name="熊谷 渉" userId="b7a4e8598c9bd55e" providerId="LiveId" clId="{AE2ABB4B-870F-443D-B970-6F9F27EB44C6}" dt="2023-06-06T14:39:41.080" v="2673" actId="14100"/>
          <ac:spMkLst>
            <pc:docMk/>
            <pc:sldMk cId="491113756" sldId="6620"/>
            <ac:spMk id="50" creationId="{2C584268-32E9-D440-71DC-522CADF0FB53}"/>
          </ac:spMkLst>
        </pc:spChg>
        <pc:cxnChg chg="del">
          <ac:chgData name="熊谷 渉" userId="b7a4e8598c9bd55e" providerId="LiveId" clId="{AE2ABB4B-870F-443D-B970-6F9F27EB44C6}" dt="2023-06-06T14:19:10.570" v="1880" actId="478"/>
          <ac:cxnSpMkLst>
            <pc:docMk/>
            <pc:sldMk cId="491113756" sldId="6620"/>
            <ac:cxnSpMk id="14" creationId="{BE66DC89-5EF1-2929-9500-5BB2C669B18E}"/>
          </ac:cxnSpMkLst>
        </pc:cxnChg>
        <pc:cxnChg chg="del">
          <ac:chgData name="熊谷 渉" userId="b7a4e8598c9bd55e" providerId="LiveId" clId="{AE2ABB4B-870F-443D-B970-6F9F27EB44C6}" dt="2023-06-06T14:19:10.570" v="1880" actId="478"/>
          <ac:cxnSpMkLst>
            <pc:docMk/>
            <pc:sldMk cId="491113756" sldId="6620"/>
            <ac:cxnSpMk id="15" creationId="{9B05F961-2E60-EE81-B1F4-A82E0AAD6F24}"/>
          </ac:cxnSpMkLst>
        </pc:cxnChg>
        <pc:cxnChg chg="add mod">
          <ac:chgData name="熊谷 渉" userId="b7a4e8598c9bd55e" providerId="LiveId" clId="{AE2ABB4B-870F-443D-B970-6F9F27EB44C6}" dt="2023-06-06T14:29:42.995" v="2538" actId="1076"/>
          <ac:cxnSpMkLst>
            <pc:docMk/>
            <pc:sldMk cId="491113756" sldId="6620"/>
            <ac:cxnSpMk id="26" creationId="{C29BF52D-5226-69A3-7BFB-097FE274B561}"/>
          </ac:cxnSpMkLst>
        </pc:cxnChg>
        <pc:cxnChg chg="add mod">
          <ac:chgData name="熊谷 渉" userId="b7a4e8598c9bd55e" providerId="LiveId" clId="{AE2ABB4B-870F-443D-B970-6F9F27EB44C6}" dt="2023-06-06T14:29:42.995" v="2538" actId="1076"/>
          <ac:cxnSpMkLst>
            <pc:docMk/>
            <pc:sldMk cId="491113756" sldId="6620"/>
            <ac:cxnSpMk id="29" creationId="{0C2EC311-D6E9-213D-BB03-45FBC141461D}"/>
          </ac:cxnSpMkLst>
        </pc:cxnChg>
        <pc:cxnChg chg="add mod">
          <ac:chgData name="熊谷 渉" userId="b7a4e8598c9bd55e" providerId="LiveId" clId="{AE2ABB4B-870F-443D-B970-6F9F27EB44C6}" dt="2023-06-06T14:29:42.995" v="2538" actId="1076"/>
          <ac:cxnSpMkLst>
            <pc:docMk/>
            <pc:sldMk cId="491113756" sldId="6620"/>
            <ac:cxnSpMk id="41" creationId="{62EF3B4E-1F18-104E-2731-D66EAB895B04}"/>
          </ac:cxnSpMkLst>
        </pc:cxnChg>
        <pc:cxnChg chg="add mod">
          <ac:chgData name="熊谷 渉" userId="b7a4e8598c9bd55e" providerId="LiveId" clId="{AE2ABB4B-870F-443D-B970-6F9F27EB44C6}" dt="2023-06-06T14:29:42.995" v="2538" actId="1076"/>
          <ac:cxnSpMkLst>
            <pc:docMk/>
            <pc:sldMk cId="491113756" sldId="6620"/>
            <ac:cxnSpMk id="47" creationId="{8C1E0163-7D45-9BB0-DE09-CF0D092B72E5}"/>
          </ac:cxnSpMkLst>
        </pc:cxnChg>
      </pc:sldChg>
      <pc:sldChg chg="addSp delSp modSp add mod">
        <pc:chgData name="熊谷 渉" userId="b7a4e8598c9bd55e" providerId="LiveId" clId="{AE2ABB4B-870F-443D-B970-6F9F27EB44C6}" dt="2023-06-06T15:17:37.201" v="4309" actId="20577"/>
        <pc:sldMkLst>
          <pc:docMk/>
          <pc:sldMk cId="7384186" sldId="6621"/>
        </pc:sldMkLst>
        <pc:spChg chg="mod">
          <ac:chgData name="熊谷 渉" userId="b7a4e8598c9bd55e" providerId="LiveId" clId="{AE2ABB4B-870F-443D-B970-6F9F27EB44C6}" dt="2023-06-06T14:56:30.788" v="3168" actId="20577"/>
          <ac:spMkLst>
            <pc:docMk/>
            <pc:sldMk cId="7384186" sldId="6621"/>
            <ac:spMk id="2" creationId="{48327571-2C74-4371-8C9B-56374A632B0B}"/>
          </ac:spMkLst>
        </pc:spChg>
        <pc:spChg chg="del">
          <ac:chgData name="熊谷 渉" userId="b7a4e8598c9bd55e" providerId="LiveId" clId="{AE2ABB4B-870F-443D-B970-6F9F27EB44C6}" dt="2023-06-06T14:56:37.897" v="3169" actId="478"/>
          <ac:spMkLst>
            <pc:docMk/>
            <pc:sldMk cId="7384186" sldId="6621"/>
            <ac:spMk id="5" creationId="{7293A48B-FA51-7B4A-4DCF-99B8F2CBA798}"/>
          </ac:spMkLst>
        </pc:spChg>
        <pc:spChg chg="del mod">
          <ac:chgData name="熊谷 渉" userId="b7a4e8598c9bd55e" providerId="LiveId" clId="{AE2ABB4B-870F-443D-B970-6F9F27EB44C6}" dt="2023-06-06T15:02:44.966" v="4166" actId="478"/>
          <ac:spMkLst>
            <pc:docMk/>
            <pc:sldMk cId="7384186" sldId="6621"/>
            <ac:spMk id="6" creationId="{C1387F4E-80A4-F8B7-AE8E-FE9A02EDF6D0}"/>
          </ac:spMkLst>
        </pc:spChg>
        <pc:spChg chg="add mod">
          <ac:chgData name="熊谷 渉" userId="b7a4e8598c9bd55e" providerId="LiveId" clId="{AE2ABB4B-870F-443D-B970-6F9F27EB44C6}" dt="2023-06-06T15:17:37.201" v="4309" actId="20577"/>
          <ac:spMkLst>
            <pc:docMk/>
            <pc:sldMk cId="7384186" sldId="6621"/>
            <ac:spMk id="7" creationId="{72090E9E-F768-2773-4E5C-64B3E04B077D}"/>
          </ac:spMkLst>
        </pc:spChg>
        <pc:spChg chg="del">
          <ac:chgData name="熊谷 渉" userId="b7a4e8598c9bd55e" providerId="LiveId" clId="{AE2ABB4B-870F-443D-B970-6F9F27EB44C6}" dt="2023-06-06T14:56:37.897" v="3169" actId="478"/>
          <ac:spMkLst>
            <pc:docMk/>
            <pc:sldMk cId="7384186" sldId="6621"/>
            <ac:spMk id="10" creationId="{CF7A6DB2-54D3-80C6-3A84-1F1420129BF3}"/>
          </ac:spMkLst>
        </pc:spChg>
        <pc:spChg chg="del">
          <ac:chgData name="熊谷 渉" userId="b7a4e8598c9bd55e" providerId="LiveId" clId="{AE2ABB4B-870F-443D-B970-6F9F27EB44C6}" dt="2023-06-06T14:56:37.897" v="3169" actId="478"/>
          <ac:spMkLst>
            <pc:docMk/>
            <pc:sldMk cId="7384186" sldId="6621"/>
            <ac:spMk id="11" creationId="{47F0FE03-1FB5-E057-2DE1-5EAD9FEA9F8C}"/>
          </ac:spMkLst>
        </pc:spChg>
        <pc:spChg chg="del">
          <ac:chgData name="熊谷 渉" userId="b7a4e8598c9bd55e" providerId="LiveId" clId="{AE2ABB4B-870F-443D-B970-6F9F27EB44C6}" dt="2023-06-06T14:56:37.897" v="3169" actId="478"/>
          <ac:spMkLst>
            <pc:docMk/>
            <pc:sldMk cId="7384186" sldId="6621"/>
            <ac:spMk id="12" creationId="{869CDF6A-6D32-1EE6-0C91-7E2FC1B22696}"/>
          </ac:spMkLst>
        </pc:spChg>
        <pc:spChg chg="del">
          <ac:chgData name="熊谷 渉" userId="b7a4e8598c9bd55e" providerId="LiveId" clId="{AE2ABB4B-870F-443D-B970-6F9F27EB44C6}" dt="2023-06-06T14:56:37.897" v="3169" actId="478"/>
          <ac:spMkLst>
            <pc:docMk/>
            <pc:sldMk cId="7384186" sldId="6621"/>
            <ac:spMk id="13" creationId="{8E4971C1-AE98-2388-8909-E41D9E967A57}"/>
          </ac:spMkLst>
        </pc:spChg>
        <pc:spChg chg="del">
          <ac:chgData name="熊谷 渉" userId="b7a4e8598c9bd55e" providerId="LiveId" clId="{AE2ABB4B-870F-443D-B970-6F9F27EB44C6}" dt="2023-06-06T14:56:37.897" v="3169" actId="478"/>
          <ac:spMkLst>
            <pc:docMk/>
            <pc:sldMk cId="7384186" sldId="6621"/>
            <ac:spMk id="14" creationId="{13749F70-41A2-180D-7D55-4346DF2BCDB7}"/>
          </ac:spMkLst>
        </pc:spChg>
        <pc:spChg chg="del">
          <ac:chgData name="熊谷 渉" userId="b7a4e8598c9bd55e" providerId="LiveId" clId="{AE2ABB4B-870F-443D-B970-6F9F27EB44C6}" dt="2023-06-06T14:56:37.897" v="3169" actId="478"/>
          <ac:spMkLst>
            <pc:docMk/>
            <pc:sldMk cId="7384186" sldId="6621"/>
            <ac:spMk id="15" creationId="{8774874C-3515-5426-0131-184AE2FAC09E}"/>
          </ac:spMkLst>
        </pc:spChg>
        <pc:spChg chg="del">
          <ac:chgData name="熊谷 渉" userId="b7a4e8598c9bd55e" providerId="LiveId" clId="{AE2ABB4B-870F-443D-B970-6F9F27EB44C6}" dt="2023-06-06T14:56:37.897" v="3169" actId="478"/>
          <ac:spMkLst>
            <pc:docMk/>
            <pc:sldMk cId="7384186" sldId="6621"/>
            <ac:spMk id="16" creationId="{CC25B674-A607-AE7B-488A-04EC3CB41922}"/>
          </ac:spMkLst>
        </pc:spChg>
        <pc:spChg chg="del">
          <ac:chgData name="熊谷 渉" userId="b7a4e8598c9bd55e" providerId="LiveId" clId="{AE2ABB4B-870F-443D-B970-6F9F27EB44C6}" dt="2023-06-06T14:56:37.897" v="3169" actId="478"/>
          <ac:spMkLst>
            <pc:docMk/>
            <pc:sldMk cId="7384186" sldId="6621"/>
            <ac:spMk id="17" creationId="{B3F8BD33-3735-AFC7-0A10-8977BEC491D8}"/>
          </ac:spMkLst>
        </pc:spChg>
        <pc:spChg chg="del">
          <ac:chgData name="熊谷 渉" userId="b7a4e8598c9bd55e" providerId="LiveId" clId="{AE2ABB4B-870F-443D-B970-6F9F27EB44C6}" dt="2023-06-06T14:56:37.897" v="3169" actId="478"/>
          <ac:spMkLst>
            <pc:docMk/>
            <pc:sldMk cId="7384186" sldId="6621"/>
            <ac:spMk id="18" creationId="{FA608D50-ED61-F437-D6E7-72E6F20D1F56}"/>
          </ac:spMkLst>
        </pc:spChg>
        <pc:spChg chg="del">
          <ac:chgData name="熊谷 渉" userId="b7a4e8598c9bd55e" providerId="LiveId" clId="{AE2ABB4B-870F-443D-B970-6F9F27EB44C6}" dt="2023-06-06T14:56:37.897" v="3169" actId="478"/>
          <ac:spMkLst>
            <pc:docMk/>
            <pc:sldMk cId="7384186" sldId="6621"/>
            <ac:spMk id="19" creationId="{9B316BFF-BBAE-5198-69F8-C451C0501AFD}"/>
          </ac:spMkLst>
        </pc:spChg>
        <pc:spChg chg="del">
          <ac:chgData name="熊谷 渉" userId="b7a4e8598c9bd55e" providerId="LiveId" clId="{AE2ABB4B-870F-443D-B970-6F9F27EB44C6}" dt="2023-06-06T14:56:37.897" v="3169" actId="478"/>
          <ac:spMkLst>
            <pc:docMk/>
            <pc:sldMk cId="7384186" sldId="6621"/>
            <ac:spMk id="20" creationId="{03E39727-BB54-0203-D53F-E33F65B3EA58}"/>
          </ac:spMkLst>
        </pc:spChg>
        <pc:spChg chg="add del mod">
          <ac:chgData name="熊谷 渉" userId="b7a4e8598c9bd55e" providerId="LiveId" clId="{AE2ABB4B-870F-443D-B970-6F9F27EB44C6}" dt="2023-06-06T15:02:47.895" v="4167" actId="478"/>
          <ac:spMkLst>
            <pc:docMk/>
            <pc:sldMk cId="7384186" sldId="6621"/>
            <ac:spMk id="24" creationId="{44A789AA-5AB6-FC44-A3F1-6654E53A6770}"/>
          </ac:spMkLst>
        </pc:spChg>
        <pc:spChg chg="del">
          <ac:chgData name="熊谷 渉" userId="b7a4e8598c9bd55e" providerId="LiveId" clId="{AE2ABB4B-870F-443D-B970-6F9F27EB44C6}" dt="2023-06-06T14:56:37.897" v="3169" actId="478"/>
          <ac:spMkLst>
            <pc:docMk/>
            <pc:sldMk cId="7384186" sldId="6621"/>
            <ac:spMk id="26" creationId="{022878EA-938A-AC5E-3392-A5E272ECCF26}"/>
          </ac:spMkLst>
        </pc:spChg>
        <pc:spChg chg="del">
          <ac:chgData name="熊谷 渉" userId="b7a4e8598c9bd55e" providerId="LiveId" clId="{AE2ABB4B-870F-443D-B970-6F9F27EB44C6}" dt="2023-06-06T14:56:37.897" v="3169" actId="478"/>
          <ac:spMkLst>
            <pc:docMk/>
            <pc:sldMk cId="7384186" sldId="6621"/>
            <ac:spMk id="36" creationId="{5EF38709-718C-1C19-A079-10EF3C37B29D}"/>
          </ac:spMkLst>
        </pc:spChg>
        <pc:spChg chg="del">
          <ac:chgData name="熊谷 渉" userId="b7a4e8598c9bd55e" providerId="LiveId" clId="{AE2ABB4B-870F-443D-B970-6F9F27EB44C6}" dt="2023-06-06T14:56:37.897" v="3169" actId="478"/>
          <ac:spMkLst>
            <pc:docMk/>
            <pc:sldMk cId="7384186" sldId="6621"/>
            <ac:spMk id="39" creationId="{817E7E96-AFC5-8392-AA58-C50669405E3D}"/>
          </ac:spMkLst>
        </pc:spChg>
        <pc:spChg chg="del">
          <ac:chgData name="熊谷 渉" userId="b7a4e8598c9bd55e" providerId="LiveId" clId="{AE2ABB4B-870F-443D-B970-6F9F27EB44C6}" dt="2023-06-06T14:56:37.897" v="3169" actId="478"/>
          <ac:spMkLst>
            <pc:docMk/>
            <pc:sldMk cId="7384186" sldId="6621"/>
            <ac:spMk id="45" creationId="{2E8B0800-DA7A-F432-E211-C07E174D9EE5}"/>
          </ac:spMkLst>
        </pc:spChg>
        <pc:spChg chg="del">
          <ac:chgData name="熊谷 渉" userId="b7a4e8598c9bd55e" providerId="LiveId" clId="{AE2ABB4B-870F-443D-B970-6F9F27EB44C6}" dt="2023-06-06T14:56:37.897" v="3169" actId="478"/>
          <ac:spMkLst>
            <pc:docMk/>
            <pc:sldMk cId="7384186" sldId="6621"/>
            <ac:spMk id="46" creationId="{5CE68AF6-27D6-0EBD-6AA2-DB537D4D0F32}"/>
          </ac:spMkLst>
        </pc:spChg>
        <pc:spChg chg="del">
          <ac:chgData name="熊谷 渉" userId="b7a4e8598c9bd55e" providerId="LiveId" clId="{AE2ABB4B-870F-443D-B970-6F9F27EB44C6}" dt="2023-06-06T14:56:37.897" v="3169" actId="478"/>
          <ac:spMkLst>
            <pc:docMk/>
            <pc:sldMk cId="7384186" sldId="6621"/>
            <ac:spMk id="51" creationId="{DA8B2A43-9418-AE66-5286-C0343BC064B9}"/>
          </ac:spMkLst>
        </pc:spChg>
        <pc:cxnChg chg="del">
          <ac:chgData name="熊谷 渉" userId="b7a4e8598c9bd55e" providerId="LiveId" clId="{AE2ABB4B-870F-443D-B970-6F9F27EB44C6}" dt="2023-06-06T14:56:37.897" v="3169" actId="478"/>
          <ac:cxnSpMkLst>
            <pc:docMk/>
            <pc:sldMk cId="7384186" sldId="6621"/>
            <ac:cxnSpMk id="8" creationId="{BCDBAF8A-61C3-9613-C842-3AF24227B18B}"/>
          </ac:cxnSpMkLst>
        </pc:cxnChg>
        <pc:cxnChg chg="del">
          <ac:chgData name="熊谷 渉" userId="b7a4e8598c9bd55e" providerId="LiveId" clId="{AE2ABB4B-870F-443D-B970-6F9F27EB44C6}" dt="2023-06-06T14:56:37.897" v="3169" actId="478"/>
          <ac:cxnSpMkLst>
            <pc:docMk/>
            <pc:sldMk cId="7384186" sldId="6621"/>
            <ac:cxnSpMk id="9" creationId="{B5303193-4279-44C7-5E8F-69C9796FD4D5}"/>
          </ac:cxnSpMkLst>
        </pc:cxnChg>
        <pc:cxnChg chg="del">
          <ac:chgData name="熊谷 渉" userId="b7a4e8598c9bd55e" providerId="LiveId" clId="{AE2ABB4B-870F-443D-B970-6F9F27EB44C6}" dt="2023-06-06T14:56:37.897" v="3169" actId="478"/>
          <ac:cxnSpMkLst>
            <pc:docMk/>
            <pc:sldMk cId="7384186" sldId="6621"/>
            <ac:cxnSpMk id="22" creationId="{83420677-E9FF-F306-A14F-258C9AB04167}"/>
          </ac:cxnSpMkLst>
        </pc:cxnChg>
        <pc:cxnChg chg="del">
          <ac:chgData name="熊谷 渉" userId="b7a4e8598c9bd55e" providerId="LiveId" clId="{AE2ABB4B-870F-443D-B970-6F9F27EB44C6}" dt="2023-06-06T14:56:37.897" v="3169" actId="478"/>
          <ac:cxnSpMkLst>
            <pc:docMk/>
            <pc:sldMk cId="7384186" sldId="6621"/>
            <ac:cxnSpMk id="23" creationId="{4EF17B3C-1572-F234-C37D-BB83FB7D3799}"/>
          </ac:cxnSpMkLst>
        </pc:cxnChg>
      </pc:sldChg>
      <pc:sldChg chg="addSp delSp modSp add mod">
        <pc:chgData name="熊谷 渉" userId="b7a4e8598c9bd55e" providerId="LiveId" clId="{AE2ABB4B-870F-443D-B970-6F9F27EB44C6}" dt="2023-06-06T16:39:52.202" v="8657" actId="1076"/>
        <pc:sldMkLst>
          <pc:docMk/>
          <pc:sldMk cId="2610690135" sldId="6622"/>
        </pc:sldMkLst>
        <pc:spChg chg="mod">
          <ac:chgData name="熊谷 渉" userId="b7a4e8598c9bd55e" providerId="LiveId" clId="{AE2ABB4B-870F-443D-B970-6F9F27EB44C6}" dt="2023-06-06T16:23:17.485" v="7803" actId="20577"/>
          <ac:spMkLst>
            <pc:docMk/>
            <pc:sldMk cId="2610690135" sldId="6622"/>
            <ac:spMk id="2" creationId="{48327571-2C74-4371-8C9B-56374A632B0B}"/>
          </ac:spMkLst>
        </pc:spChg>
        <pc:spChg chg="mod">
          <ac:chgData name="熊谷 渉" userId="b7a4e8598c9bd55e" providerId="LiveId" clId="{AE2ABB4B-870F-443D-B970-6F9F27EB44C6}" dt="2023-06-06T15:05:21.866" v="4181" actId="20577"/>
          <ac:spMkLst>
            <pc:docMk/>
            <pc:sldMk cId="2610690135" sldId="6622"/>
            <ac:spMk id="4" creationId="{F68034B1-A0C3-C780-E9B6-D2F3F3DA4959}"/>
          </ac:spMkLst>
        </pc:spChg>
        <pc:spChg chg="del">
          <ac:chgData name="熊谷 渉" userId="b7a4e8598c9bd55e" providerId="LiveId" clId="{AE2ABB4B-870F-443D-B970-6F9F27EB44C6}" dt="2023-06-06T15:05:29.282" v="4182" actId="478"/>
          <ac:spMkLst>
            <pc:docMk/>
            <pc:sldMk cId="2610690135" sldId="6622"/>
            <ac:spMk id="5" creationId="{7293A48B-FA51-7B4A-4DCF-99B8F2CBA798}"/>
          </ac:spMkLst>
        </pc:spChg>
        <pc:spChg chg="mod">
          <ac:chgData name="熊谷 渉" userId="b7a4e8598c9bd55e" providerId="LiveId" clId="{AE2ABB4B-870F-443D-B970-6F9F27EB44C6}" dt="2023-06-06T16:37:26.338" v="8476" actId="20577"/>
          <ac:spMkLst>
            <pc:docMk/>
            <pc:sldMk cId="2610690135" sldId="6622"/>
            <ac:spMk id="6" creationId="{C1387F4E-80A4-F8B7-AE8E-FE9A02EDF6D0}"/>
          </ac:spMkLst>
        </pc:spChg>
        <pc:spChg chg="add mod">
          <ac:chgData name="熊谷 渉" userId="b7a4e8598c9bd55e" providerId="LiveId" clId="{AE2ABB4B-870F-443D-B970-6F9F27EB44C6}" dt="2023-06-06T16:25:12.315" v="7937" actId="1076"/>
          <ac:spMkLst>
            <pc:docMk/>
            <pc:sldMk cId="2610690135" sldId="6622"/>
            <ac:spMk id="7" creationId="{50BDEAE1-4EF6-6BCA-AB77-958E743B5468}"/>
          </ac:spMkLst>
        </pc:spChg>
        <pc:spChg chg="del">
          <ac:chgData name="熊谷 渉" userId="b7a4e8598c9bd55e" providerId="LiveId" clId="{AE2ABB4B-870F-443D-B970-6F9F27EB44C6}" dt="2023-06-06T15:05:29.282" v="4182" actId="478"/>
          <ac:spMkLst>
            <pc:docMk/>
            <pc:sldMk cId="2610690135" sldId="6622"/>
            <ac:spMk id="10" creationId="{CF7A6DB2-54D3-80C6-3A84-1F1420129BF3}"/>
          </ac:spMkLst>
        </pc:spChg>
        <pc:spChg chg="del">
          <ac:chgData name="熊谷 渉" userId="b7a4e8598c9bd55e" providerId="LiveId" clId="{AE2ABB4B-870F-443D-B970-6F9F27EB44C6}" dt="2023-06-06T15:05:29.282" v="4182" actId="478"/>
          <ac:spMkLst>
            <pc:docMk/>
            <pc:sldMk cId="2610690135" sldId="6622"/>
            <ac:spMk id="11" creationId="{47F0FE03-1FB5-E057-2DE1-5EAD9FEA9F8C}"/>
          </ac:spMkLst>
        </pc:spChg>
        <pc:spChg chg="del">
          <ac:chgData name="熊谷 渉" userId="b7a4e8598c9bd55e" providerId="LiveId" clId="{AE2ABB4B-870F-443D-B970-6F9F27EB44C6}" dt="2023-06-06T15:05:29.282" v="4182" actId="478"/>
          <ac:spMkLst>
            <pc:docMk/>
            <pc:sldMk cId="2610690135" sldId="6622"/>
            <ac:spMk id="12" creationId="{869CDF6A-6D32-1EE6-0C91-7E2FC1B22696}"/>
          </ac:spMkLst>
        </pc:spChg>
        <pc:spChg chg="del">
          <ac:chgData name="熊谷 渉" userId="b7a4e8598c9bd55e" providerId="LiveId" clId="{AE2ABB4B-870F-443D-B970-6F9F27EB44C6}" dt="2023-06-06T15:05:29.282" v="4182" actId="478"/>
          <ac:spMkLst>
            <pc:docMk/>
            <pc:sldMk cId="2610690135" sldId="6622"/>
            <ac:spMk id="13" creationId="{8E4971C1-AE98-2388-8909-E41D9E967A57}"/>
          </ac:spMkLst>
        </pc:spChg>
        <pc:spChg chg="del">
          <ac:chgData name="熊谷 渉" userId="b7a4e8598c9bd55e" providerId="LiveId" clId="{AE2ABB4B-870F-443D-B970-6F9F27EB44C6}" dt="2023-06-06T15:05:29.282" v="4182" actId="478"/>
          <ac:spMkLst>
            <pc:docMk/>
            <pc:sldMk cId="2610690135" sldId="6622"/>
            <ac:spMk id="14" creationId="{13749F70-41A2-180D-7D55-4346DF2BCDB7}"/>
          </ac:spMkLst>
        </pc:spChg>
        <pc:spChg chg="del">
          <ac:chgData name="熊谷 渉" userId="b7a4e8598c9bd55e" providerId="LiveId" clId="{AE2ABB4B-870F-443D-B970-6F9F27EB44C6}" dt="2023-06-06T15:05:29.282" v="4182" actId="478"/>
          <ac:spMkLst>
            <pc:docMk/>
            <pc:sldMk cId="2610690135" sldId="6622"/>
            <ac:spMk id="15" creationId="{8774874C-3515-5426-0131-184AE2FAC09E}"/>
          </ac:spMkLst>
        </pc:spChg>
        <pc:spChg chg="del">
          <ac:chgData name="熊谷 渉" userId="b7a4e8598c9bd55e" providerId="LiveId" clId="{AE2ABB4B-870F-443D-B970-6F9F27EB44C6}" dt="2023-06-06T15:05:29.282" v="4182" actId="478"/>
          <ac:spMkLst>
            <pc:docMk/>
            <pc:sldMk cId="2610690135" sldId="6622"/>
            <ac:spMk id="16" creationId="{CC25B674-A607-AE7B-488A-04EC3CB41922}"/>
          </ac:spMkLst>
        </pc:spChg>
        <pc:spChg chg="del">
          <ac:chgData name="熊谷 渉" userId="b7a4e8598c9bd55e" providerId="LiveId" clId="{AE2ABB4B-870F-443D-B970-6F9F27EB44C6}" dt="2023-06-06T15:05:29.282" v="4182" actId="478"/>
          <ac:spMkLst>
            <pc:docMk/>
            <pc:sldMk cId="2610690135" sldId="6622"/>
            <ac:spMk id="17" creationId="{B3F8BD33-3735-AFC7-0A10-8977BEC491D8}"/>
          </ac:spMkLst>
        </pc:spChg>
        <pc:spChg chg="del">
          <ac:chgData name="熊谷 渉" userId="b7a4e8598c9bd55e" providerId="LiveId" clId="{AE2ABB4B-870F-443D-B970-6F9F27EB44C6}" dt="2023-06-06T15:05:29.282" v="4182" actId="478"/>
          <ac:spMkLst>
            <pc:docMk/>
            <pc:sldMk cId="2610690135" sldId="6622"/>
            <ac:spMk id="18" creationId="{FA608D50-ED61-F437-D6E7-72E6F20D1F56}"/>
          </ac:spMkLst>
        </pc:spChg>
        <pc:spChg chg="del">
          <ac:chgData name="熊谷 渉" userId="b7a4e8598c9bd55e" providerId="LiveId" clId="{AE2ABB4B-870F-443D-B970-6F9F27EB44C6}" dt="2023-06-06T15:05:29.282" v="4182" actId="478"/>
          <ac:spMkLst>
            <pc:docMk/>
            <pc:sldMk cId="2610690135" sldId="6622"/>
            <ac:spMk id="19" creationId="{9B316BFF-BBAE-5198-69F8-C451C0501AFD}"/>
          </ac:spMkLst>
        </pc:spChg>
        <pc:spChg chg="del">
          <ac:chgData name="熊谷 渉" userId="b7a4e8598c9bd55e" providerId="LiveId" clId="{AE2ABB4B-870F-443D-B970-6F9F27EB44C6}" dt="2023-06-06T15:05:29.282" v="4182" actId="478"/>
          <ac:spMkLst>
            <pc:docMk/>
            <pc:sldMk cId="2610690135" sldId="6622"/>
            <ac:spMk id="20" creationId="{03E39727-BB54-0203-D53F-E33F65B3EA58}"/>
          </ac:spMkLst>
        </pc:spChg>
        <pc:spChg chg="add mod">
          <ac:chgData name="熊谷 渉" userId="b7a4e8598c9bd55e" providerId="LiveId" clId="{AE2ABB4B-870F-443D-B970-6F9F27EB44C6}" dt="2023-06-06T16:25:28.150" v="7951" actId="207"/>
          <ac:spMkLst>
            <pc:docMk/>
            <pc:sldMk cId="2610690135" sldId="6622"/>
            <ac:spMk id="21" creationId="{79D5A888-91C6-A412-1D4C-EDBD1F09D630}"/>
          </ac:spMkLst>
        </pc:spChg>
        <pc:spChg chg="add mod">
          <ac:chgData name="熊谷 渉" userId="b7a4e8598c9bd55e" providerId="LiveId" clId="{AE2ABB4B-870F-443D-B970-6F9F27EB44C6}" dt="2023-06-06T16:39:50.423" v="8656" actId="1035"/>
          <ac:spMkLst>
            <pc:docMk/>
            <pc:sldMk cId="2610690135" sldId="6622"/>
            <ac:spMk id="24" creationId="{B67A069F-1FD5-A7D5-2A8F-5CD311B05298}"/>
          </ac:spMkLst>
        </pc:spChg>
        <pc:spChg chg="add mod">
          <ac:chgData name="熊谷 渉" userId="b7a4e8598c9bd55e" providerId="LiveId" clId="{AE2ABB4B-870F-443D-B970-6F9F27EB44C6}" dt="2023-06-06T16:39:50.423" v="8656" actId="1035"/>
          <ac:spMkLst>
            <pc:docMk/>
            <pc:sldMk cId="2610690135" sldId="6622"/>
            <ac:spMk id="25" creationId="{4D58DD7C-4BD7-B1CC-EC69-3AB42AB95F6C}"/>
          </ac:spMkLst>
        </pc:spChg>
        <pc:spChg chg="del">
          <ac:chgData name="熊谷 渉" userId="b7a4e8598c9bd55e" providerId="LiveId" clId="{AE2ABB4B-870F-443D-B970-6F9F27EB44C6}" dt="2023-06-06T15:05:29.282" v="4182" actId="478"/>
          <ac:spMkLst>
            <pc:docMk/>
            <pc:sldMk cId="2610690135" sldId="6622"/>
            <ac:spMk id="26" creationId="{022878EA-938A-AC5E-3392-A5E272ECCF26}"/>
          </ac:spMkLst>
        </pc:spChg>
        <pc:spChg chg="add mod">
          <ac:chgData name="熊谷 渉" userId="b7a4e8598c9bd55e" providerId="LiveId" clId="{AE2ABB4B-870F-443D-B970-6F9F27EB44C6}" dt="2023-06-06T16:39:50.423" v="8656" actId="1035"/>
          <ac:spMkLst>
            <pc:docMk/>
            <pc:sldMk cId="2610690135" sldId="6622"/>
            <ac:spMk id="27" creationId="{786D0786-82CA-007B-84DC-949B858BD088}"/>
          </ac:spMkLst>
        </pc:spChg>
        <pc:spChg chg="add mod">
          <ac:chgData name="熊谷 渉" userId="b7a4e8598c9bd55e" providerId="LiveId" clId="{AE2ABB4B-870F-443D-B970-6F9F27EB44C6}" dt="2023-06-06T16:39:50.423" v="8656" actId="1035"/>
          <ac:spMkLst>
            <pc:docMk/>
            <pc:sldMk cId="2610690135" sldId="6622"/>
            <ac:spMk id="28" creationId="{0EFDE55D-8C72-FBCD-BB86-35E7DC0362B4}"/>
          </ac:spMkLst>
        </pc:spChg>
        <pc:spChg chg="add mod">
          <ac:chgData name="熊谷 渉" userId="b7a4e8598c9bd55e" providerId="LiveId" clId="{AE2ABB4B-870F-443D-B970-6F9F27EB44C6}" dt="2023-06-06T16:39:50.423" v="8656" actId="1035"/>
          <ac:spMkLst>
            <pc:docMk/>
            <pc:sldMk cId="2610690135" sldId="6622"/>
            <ac:spMk id="29" creationId="{655B4D71-2FA4-319F-EA92-883321105000}"/>
          </ac:spMkLst>
        </pc:spChg>
        <pc:spChg chg="add mod">
          <ac:chgData name="熊谷 渉" userId="b7a4e8598c9bd55e" providerId="LiveId" clId="{AE2ABB4B-870F-443D-B970-6F9F27EB44C6}" dt="2023-06-06T16:39:50.423" v="8656" actId="1035"/>
          <ac:spMkLst>
            <pc:docMk/>
            <pc:sldMk cId="2610690135" sldId="6622"/>
            <ac:spMk id="30" creationId="{09F7F172-7B88-29D6-98B4-6DA2EA8BBC7E}"/>
          </ac:spMkLst>
        </pc:spChg>
        <pc:spChg chg="add mod">
          <ac:chgData name="熊谷 渉" userId="b7a4e8598c9bd55e" providerId="LiveId" clId="{AE2ABB4B-870F-443D-B970-6F9F27EB44C6}" dt="2023-06-06T16:39:50.423" v="8656" actId="1035"/>
          <ac:spMkLst>
            <pc:docMk/>
            <pc:sldMk cId="2610690135" sldId="6622"/>
            <ac:spMk id="31" creationId="{4FAE1C11-AA9B-8909-AE99-231BE198C8B8}"/>
          </ac:spMkLst>
        </pc:spChg>
        <pc:spChg chg="add mod">
          <ac:chgData name="熊谷 渉" userId="b7a4e8598c9bd55e" providerId="LiveId" clId="{AE2ABB4B-870F-443D-B970-6F9F27EB44C6}" dt="2023-06-06T16:39:50.423" v="8656" actId="1035"/>
          <ac:spMkLst>
            <pc:docMk/>
            <pc:sldMk cId="2610690135" sldId="6622"/>
            <ac:spMk id="32" creationId="{ED0A5985-90F0-B09E-2BEF-6AE9F06FDE9D}"/>
          </ac:spMkLst>
        </pc:spChg>
        <pc:spChg chg="add mod">
          <ac:chgData name="熊谷 渉" userId="b7a4e8598c9bd55e" providerId="LiveId" clId="{AE2ABB4B-870F-443D-B970-6F9F27EB44C6}" dt="2023-06-06T16:39:50.423" v="8656" actId="1035"/>
          <ac:spMkLst>
            <pc:docMk/>
            <pc:sldMk cId="2610690135" sldId="6622"/>
            <ac:spMk id="33" creationId="{975C302B-37EB-1B95-FBEE-10B2B2CAD4F4}"/>
          </ac:spMkLst>
        </pc:spChg>
        <pc:spChg chg="add mod">
          <ac:chgData name="熊谷 渉" userId="b7a4e8598c9bd55e" providerId="LiveId" clId="{AE2ABB4B-870F-443D-B970-6F9F27EB44C6}" dt="2023-06-06T16:39:50.423" v="8656" actId="1035"/>
          <ac:spMkLst>
            <pc:docMk/>
            <pc:sldMk cId="2610690135" sldId="6622"/>
            <ac:spMk id="34" creationId="{806E9A7F-6505-CC3C-E781-4B8701834B80}"/>
          </ac:spMkLst>
        </pc:spChg>
        <pc:spChg chg="add mod">
          <ac:chgData name="熊谷 渉" userId="b7a4e8598c9bd55e" providerId="LiveId" clId="{AE2ABB4B-870F-443D-B970-6F9F27EB44C6}" dt="2023-06-06T16:39:50.423" v="8656" actId="1035"/>
          <ac:spMkLst>
            <pc:docMk/>
            <pc:sldMk cId="2610690135" sldId="6622"/>
            <ac:spMk id="35" creationId="{229DE05D-D220-E6F5-FDA4-87C26AD33A8A}"/>
          </ac:spMkLst>
        </pc:spChg>
        <pc:spChg chg="del">
          <ac:chgData name="熊谷 渉" userId="b7a4e8598c9bd55e" providerId="LiveId" clId="{AE2ABB4B-870F-443D-B970-6F9F27EB44C6}" dt="2023-06-06T15:05:29.282" v="4182" actId="478"/>
          <ac:spMkLst>
            <pc:docMk/>
            <pc:sldMk cId="2610690135" sldId="6622"/>
            <ac:spMk id="36" creationId="{5EF38709-718C-1C19-A079-10EF3C37B29D}"/>
          </ac:spMkLst>
        </pc:spChg>
        <pc:spChg chg="add del mod">
          <ac:chgData name="熊谷 渉" userId="b7a4e8598c9bd55e" providerId="LiveId" clId="{AE2ABB4B-870F-443D-B970-6F9F27EB44C6}" dt="2023-06-06T16:28:51.756" v="7999" actId="478"/>
          <ac:spMkLst>
            <pc:docMk/>
            <pc:sldMk cId="2610690135" sldId="6622"/>
            <ac:spMk id="37" creationId="{AA0F612E-CE9F-AF0B-229F-1FD291A34ABE}"/>
          </ac:spMkLst>
        </pc:spChg>
        <pc:spChg chg="add mod">
          <ac:chgData name="熊谷 渉" userId="b7a4e8598c9bd55e" providerId="LiveId" clId="{AE2ABB4B-870F-443D-B970-6F9F27EB44C6}" dt="2023-06-06T16:39:50.423" v="8656" actId="1035"/>
          <ac:spMkLst>
            <pc:docMk/>
            <pc:sldMk cId="2610690135" sldId="6622"/>
            <ac:spMk id="38" creationId="{BF704ED7-16C0-9A7A-EEF4-A4D09E98BA01}"/>
          </ac:spMkLst>
        </pc:spChg>
        <pc:spChg chg="del">
          <ac:chgData name="熊谷 渉" userId="b7a4e8598c9bd55e" providerId="LiveId" clId="{AE2ABB4B-870F-443D-B970-6F9F27EB44C6}" dt="2023-06-06T15:05:29.282" v="4182" actId="478"/>
          <ac:spMkLst>
            <pc:docMk/>
            <pc:sldMk cId="2610690135" sldId="6622"/>
            <ac:spMk id="39" creationId="{817E7E96-AFC5-8392-AA58-C50669405E3D}"/>
          </ac:spMkLst>
        </pc:spChg>
        <pc:spChg chg="add mod">
          <ac:chgData name="熊谷 渉" userId="b7a4e8598c9bd55e" providerId="LiveId" clId="{AE2ABB4B-870F-443D-B970-6F9F27EB44C6}" dt="2023-06-06T16:39:50.423" v="8656" actId="1035"/>
          <ac:spMkLst>
            <pc:docMk/>
            <pc:sldMk cId="2610690135" sldId="6622"/>
            <ac:spMk id="40" creationId="{E437E3FB-0EC8-C8F7-35AA-A9A783645435}"/>
          </ac:spMkLst>
        </pc:spChg>
        <pc:spChg chg="add del mod">
          <ac:chgData name="熊谷 渉" userId="b7a4e8598c9bd55e" providerId="LiveId" clId="{AE2ABB4B-870F-443D-B970-6F9F27EB44C6}" dt="2023-06-06T16:30:20.712" v="8036" actId="478"/>
          <ac:spMkLst>
            <pc:docMk/>
            <pc:sldMk cId="2610690135" sldId="6622"/>
            <ac:spMk id="41" creationId="{5500DB7E-923F-9728-3411-3FD4D5B5B8E2}"/>
          </ac:spMkLst>
        </pc:spChg>
        <pc:spChg chg="add del mod">
          <ac:chgData name="熊谷 渉" userId="b7a4e8598c9bd55e" providerId="LiveId" clId="{AE2ABB4B-870F-443D-B970-6F9F27EB44C6}" dt="2023-06-06T16:30:20.712" v="8036" actId="478"/>
          <ac:spMkLst>
            <pc:docMk/>
            <pc:sldMk cId="2610690135" sldId="6622"/>
            <ac:spMk id="42" creationId="{8C0311BD-2B0F-9855-02E1-EBC84B587FE3}"/>
          </ac:spMkLst>
        </pc:spChg>
        <pc:spChg chg="add del mod">
          <ac:chgData name="熊谷 渉" userId="b7a4e8598c9bd55e" providerId="LiveId" clId="{AE2ABB4B-870F-443D-B970-6F9F27EB44C6}" dt="2023-06-06T16:30:20.712" v="8036" actId="478"/>
          <ac:spMkLst>
            <pc:docMk/>
            <pc:sldMk cId="2610690135" sldId="6622"/>
            <ac:spMk id="43" creationId="{5D5186D8-FE20-9A9F-4A30-E490E10928FA}"/>
          </ac:spMkLst>
        </pc:spChg>
        <pc:spChg chg="add mod">
          <ac:chgData name="熊谷 渉" userId="b7a4e8598c9bd55e" providerId="LiveId" clId="{AE2ABB4B-870F-443D-B970-6F9F27EB44C6}" dt="2023-06-06T16:39:50.423" v="8656" actId="1035"/>
          <ac:spMkLst>
            <pc:docMk/>
            <pc:sldMk cId="2610690135" sldId="6622"/>
            <ac:spMk id="44" creationId="{87B9EEF3-8FB0-8802-23BF-FF0500FE6450}"/>
          </ac:spMkLst>
        </pc:spChg>
        <pc:spChg chg="del">
          <ac:chgData name="熊谷 渉" userId="b7a4e8598c9bd55e" providerId="LiveId" clId="{AE2ABB4B-870F-443D-B970-6F9F27EB44C6}" dt="2023-06-06T15:05:29.282" v="4182" actId="478"/>
          <ac:spMkLst>
            <pc:docMk/>
            <pc:sldMk cId="2610690135" sldId="6622"/>
            <ac:spMk id="45" creationId="{2E8B0800-DA7A-F432-E211-C07E174D9EE5}"/>
          </ac:spMkLst>
        </pc:spChg>
        <pc:spChg chg="del">
          <ac:chgData name="熊谷 渉" userId="b7a4e8598c9bd55e" providerId="LiveId" clId="{AE2ABB4B-870F-443D-B970-6F9F27EB44C6}" dt="2023-06-06T15:05:29.282" v="4182" actId="478"/>
          <ac:spMkLst>
            <pc:docMk/>
            <pc:sldMk cId="2610690135" sldId="6622"/>
            <ac:spMk id="46" creationId="{5CE68AF6-27D6-0EBD-6AA2-DB537D4D0F32}"/>
          </ac:spMkLst>
        </pc:spChg>
        <pc:spChg chg="add mod">
          <ac:chgData name="熊谷 渉" userId="b7a4e8598c9bd55e" providerId="LiveId" clId="{AE2ABB4B-870F-443D-B970-6F9F27EB44C6}" dt="2023-06-06T16:39:50.423" v="8656" actId="1035"/>
          <ac:spMkLst>
            <pc:docMk/>
            <pc:sldMk cId="2610690135" sldId="6622"/>
            <ac:spMk id="47" creationId="{A2B2E176-73FA-D677-FDF5-7BEFA74B710F}"/>
          </ac:spMkLst>
        </pc:spChg>
        <pc:spChg chg="add mod">
          <ac:chgData name="熊谷 渉" userId="b7a4e8598c9bd55e" providerId="LiveId" clId="{AE2ABB4B-870F-443D-B970-6F9F27EB44C6}" dt="2023-06-06T16:39:50.423" v="8656" actId="1035"/>
          <ac:spMkLst>
            <pc:docMk/>
            <pc:sldMk cId="2610690135" sldId="6622"/>
            <ac:spMk id="48" creationId="{3F10C5E4-6F1A-FF52-B376-334D11E8B0C2}"/>
          </ac:spMkLst>
        </pc:spChg>
        <pc:spChg chg="add mod">
          <ac:chgData name="熊谷 渉" userId="b7a4e8598c9bd55e" providerId="LiveId" clId="{AE2ABB4B-870F-443D-B970-6F9F27EB44C6}" dt="2023-06-06T16:39:50.423" v="8656" actId="1035"/>
          <ac:spMkLst>
            <pc:docMk/>
            <pc:sldMk cId="2610690135" sldId="6622"/>
            <ac:spMk id="49" creationId="{BD7FD796-2EA8-C28E-66ED-FA21BB768111}"/>
          </ac:spMkLst>
        </pc:spChg>
        <pc:spChg chg="add mod">
          <ac:chgData name="熊谷 渉" userId="b7a4e8598c9bd55e" providerId="LiveId" clId="{AE2ABB4B-870F-443D-B970-6F9F27EB44C6}" dt="2023-06-06T16:39:50.423" v="8656" actId="1035"/>
          <ac:spMkLst>
            <pc:docMk/>
            <pc:sldMk cId="2610690135" sldId="6622"/>
            <ac:spMk id="50" creationId="{F18F3CC9-0D18-F72D-FB79-04747BD30819}"/>
          </ac:spMkLst>
        </pc:spChg>
        <pc:spChg chg="del">
          <ac:chgData name="熊谷 渉" userId="b7a4e8598c9bd55e" providerId="LiveId" clId="{AE2ABB4B-870F-443D-B970-6F9F27EB44C6}" dt="2023-06-06T15:05:29.282" v="4182" actId="478"/>
          <ac:spMkLst>
            <pc:docMk/>
            <pc:sldMk cId="2610690135" sldId="6622"/>
            <ac:spMk id="51" creationId="{DA8B2A43-9418-AE66-5286-C0343BC064B9}"/>
          </ac:spMkLst>
        </pc:spChg>
        <pc:spChg chg="add mod">
          <ac:chgData name="熊谷 渉" userId="b7a4e8598c9bd55e" providerId="LiveId" clId="{AE2ABB4B-870F-443D-B970-6F9F27EB44C6}" dt="2023-06-06T16:39:50.423" v="8656" actId="1035"/>
          <ac:spMkLst>
            <pc:docMk/>
            <pc:sldMk cId="2610690135" sldId="6622"/>
            <ac:spMk id="52" creationId="{3A58E6DF-C2C6-36D1-900B-ECC182CDEB6C}"/>
          </ac:spMkLst>
        </pc:spChg>
        <pc:spChg chg="add mod">
          <ac:chgData name="熊谷 渉" userId="b7a4e8598c9bd55e" providerId="LiveId" clId="{AE2ABB4B-870F-443D-B970-6F9F27EB44C6}" dt="2023-06-06T16:39:50.423" v="8656" actId="1035"/>
          <ac:spMkLst>
            <pc:docMk/>
            <pc:sldMk cId="2610690135" sldId="6622"/>
            <ac:spMk id="53" creationId="{C3AFED1C-5F49-E1E0-0A2A-9EA6D566586C}"/>
          </ac:spMkLst>
        </pc:spChg>
        <pc:spChg chg="add mod">
          <ac:chgData name="熊谷 渉" userId="b7a4e8598c9bd55e" providerId="LiveId" clId="{AE2ABB4B-870F-443D-B970-6F9F27EB44C6}" dt="2023-06-06T16:39:52.202" v="8657" actId="1076"/>
          <ac:spMkLst>
            <pc:docMk/>
            <pc:sldMk cId="2610690135" sldId="6622"/>
            <ac:spMk id="54" creationId="{66B1EC0A-2D37-5A15-315A-0A3C6BAFC5C1}"/>
          </ac:spMkLst>
        </pc:spChg>
        <pc:cxnChg chg="del">
          <ac:chgData name="熊谷 渉" userId="b7a4e8598c9bd55e" providerId="LiveId" clId="{AE2ABB4B-870F-443D-B970-6F9F27EB44C6}" dt="2023-06-06T15:05:29.282" v="4182" actId="478"/>
          <ac:cxnSpMkLst>
            <pc:docMk/>
            <pc:sldMk cId="2610690135" sldId="6622"/>
            <ac:cxnSpMk id="8" creationId="{BCDBAF8A-61C3-9613-C842-3AF24227B18B}"/>
          </ac:cxnSpMkLst>
        </pc:cxnChg>
        <pc:cxnChg chg="del">
          <ac:chgData name="熊谷 渉" userId="b7a4e8598c9bd55e" providerId="LiveId" clId="{AE2ABB4B-870F-443D-B970-6F9F27EB44C6}" dt="2023-06-06T15:05:29.282" v="4182" actId="478"/>
          <ac:cxnSpMkLst>
            <pc:docMk/>
            <pc:sldMk cId="2610690135" sldId="6622"/>
            <ac:cxnSpMk id="9" creationId="{B5303193-4279-44C7-5E8F-69C9796FD4D5}"/>
          </ac:cxnSpMkLst>
        </pc:cxnChg>
        <pc:cxnChg chg="del">
          <ac:chgData name="熊谷 渉" userId="b7a4e8598c9bd55e" providerId="LiveId" clId="{AE2ABB4B-870F-443D-B970-6F9F27EB44C6}" dt="2023-06-06T15:05:29.282" v="4182" actId="478"/>
          <ac:cxnSpMkLst>
            <pc:docMk/>
            <pc:sldMk cId="2610690135" sldId="6622"/>
            <ac:cxnSpMk id="22" creationId="{83420677-E9FF-F306-A14F-258C9AB04167}"/>
          </ac:cxnSpMkLst>
        </pc:cxnChg>
        <pc:cxnChg chg="del">
          <ac:chgData name="熊谷 渉" userId="b7a4e8598c9bd55e" providerId="LiveId" clId="{AE2ABB4B-870F-443D-B970-6F9F27EB44C6}" dt="2023-06-06T15:05:29.282" v="4182" actId="478"/>
          <ac:cxnSpMkLst>
            <pc:docMk/>
            <pc:sldMk cId="2610690135" sldId="6622"/>
            <ac:cxnSpMk id="23" creationId="{4EF17B3C-1572-F234-C37D-BB83FB7D3799}"/>
          </ac:cxnSpMkLst>
        </pc:cxnChg>
      </pc:sldChg>
      <pc:sldChg chg="addSp delSp modSp add mod">
        <pc:chgData name="熊谷 渉" userId="b7a4e8598c9bd55e" providerId="LiveId" clId="{AE2ABB4B-870F-443D-B970-6F9F27EB44C6}" dt="2023-06-06T16:08:10.641" v="7296" actId="1035"/>
        <pc:sldMkLst>
          <pc:docMk/>
          <pc:sldMk cId="2318731295" sldId="6623"/>
        </pc:sldMkLst>
        <pc:spChg chg="mod">
          <ac:chgData name="熊谷 渉" userId="b7a4e8598c9bd55e" providerId="LiveId" clId="{AE2ABB4B-870F-443D-B970-6F9F27EB44C6}" dt="2023-06-06T15:23:04.017" v="4515" actId="20577"/>
          <ac:spMkLst>
            <pc:docMk/>
            <pc:sldMk cId="2318731295" sldId="6623"/>
            <ac:spMk id="2" creationId="{48327571-2C74-4371-8C9B-56374A632B0B}"/>
          </ac:spMkLst>
        </pc:spChg>
        <pc:spChg chg="mod">
          <ac:chgData name="熊谷 渉" userId="b7a4e8598c9bd55e" providerId="LiveId" clId="{AE2ABB4B-870F-443D-B970-6F9F27EB44C6}" dt="2023-06-06T15:31:45.787" v="5093" actId="1076"/>
          <ac:spMkLst>
            <pc:docMk/>
            <pc:sldMk cId="2318731295" sldId="6623"/>
            <ac:spMk id="3" creationId="{7D6C81AB-A9A8-4312-89C4-8D63DFF4E156}"/>
          </ac:spMkLst>
        </pc:spChg>
        <pc:spChg chg="add mod">
          <ac:chgData name="熊谷 渉" userId="b7a4e8598c9bd55e" providerId="LiveId" clId="{AE2ABB4B-870F-443D-B970-6F9F27EB44C6}" dt="2023-06-06T15:38:11.387" v="5419" actId="1076"/>
          <ac:spMkLst>
            <pc:docMk/>
            <pc:sldMk cId="2318731295" sldId="6623"/>
            <ac:spMk id="5" creationId="{C1CCD6CF-B005-235C-234A-DD3F8FEF3C15}"/>
          </ac:spMkLst>
        </pc:spChg>
        <pc:spChg chg="mod">
          <ac:chgData name="熊谷 渉" userId="b7a4e8598c9bd55e" providerId="LiveId" clId="{AE2ABB4B-870F-443D-B970-6F9F27EB44C6}" dt="2023-06-06T16:07:40.973" v="7253" actId="404"/>
          <ac:spMkLst>
            <pc:docMk/>
            <pc:sldMk cId="2318731295" sldId="6623"/>
            <ac:spMk id="7" creationId="{72090E9E-F768-2773-4E5C-64B3E04B077D}"/>
          </ac:spMkLst>
        </pc:spChg>
        <pc:spChg chg="add mod">
          <ac:chgData name="熊谷 渉" userId="b7a4e8598c9bd55e" providerId="LiveId" clId="{AE2ABB4B-870F-443D-B970-6F9F27EB44C6}" dt="2023-06-06T15:38:11.387" v="5419" actId="1076"/>
          <ac:spMkLst>
            <pc:docMk/>
            <pc:sldMk cId="2318731295" sldId="6623"/>
            <ac:spMk id="9" creationId="{7B23437F-589F-3632-061F-4BFC3BC53D40}"/>
          </ac:spMkLst>
        </pc:spChg>
        <pc:spChg chg="add mod">
          <ac:chgData name="熊谷 渉" userId="b7a4e8598c9bd55e" providerId="LiveId" clId="{AE2ABB4B-870F-443D-B970-6F9F27EB44C6}" dt="2023-06-06T15:38:11.387" v="5419" actId="1076"/>
          <ac:spMkLst>
            <pc:docMk/>
            <pc:sldMk cId="2318731295" sldId="6623"/>
            <ac:spMk id="10" creationId="{F3A85B9D-5B76-A604-D78F-FAC00CB0E071}"/>
          </ac:spMkLst>
        </pc:spChg>
        <pc:spChg chg="add mod">
          <ac:chgData name="熊谷 渉" userId="b7a4e8598c9bd55e" providerId="LiveId" clId="{AE2ABB4B-870F-443D-B970-6F9F27EB44C6}" dt="2023-06-06T15:38:11.387" v="5419" actId="1076"/>
          <ac:spMkLst>
            <pc:docMk/>
            <pc:sldMk cId="2318731295" sldId="6623"/>
            <ac:spMk id="11" creationId="{4A7EE040-103F-A189-69B8-70F5C98A9D26}"/>
          </ac:spMkLst>
        </pc:spChg>
        <pc:spChg chg="add mod">
          <ac:chgData name="熊谷 渉" userId="b7a4e8598c9bd55e" providerId="LiveId" clId="{AE2ABB4B-870F-443D-B970-6F9F27EB44C6}" dt="2023-06-06T15:38:11.387" v="5419" actId="1076"/>
          <ac:spMkLst>
            <pc:docMk/>
            <pc:sldMk cId="2318731295" sldId="6623"/>
            <ac:spMk id="12" creationId="{3AA35A71-D377-EB9C-7463-BBC9AA650F38}"/>
          </ac:spMkLst>
        </pc:spChg>
        <pc:spChg chg="add del mod">
          <ac:chgData name="熊谷 渉" userId="b7a4e8598c9bd55e" providerId="LiveId" clId="{AE2ABB4B-870F-443D-B970-6F9F27EB44C6}" dt="2023-06-06T15:17:11.272" v="4281" actId="478"/>
          <ac:spMkLst>
            <pc:docMk/>
            <pc:sldMk cId="2318731295" sldId="6623"/>
            <ac:spMk id="13" creationId="{F8F634D6-0444-C68E-581C-431DD7A7159A}"/>
          </ac:spMkLst>
        </pc:spChg>
        <pc:spChg chg="add mod">
          <ac:chgData name="熊谷 渉" userId="b7a4e8598c9bd55e" providerId="LiveId" clId="{AE2ABB4B-870F-443D-B970-6F9F27EB44C6}" dt="2023-06-06T15:38:11.387" v="5419" actId="1076"/>
          <ac:spMkLst>
            <pc:docMk/>
            <pc:sldMk cId="2318731295" sldId="6623"/>
            <ac:spMk id="14" creationId="{B2D54E79-4571-572B-1C56-6CDAF92BDF53}"/>
          </ac:spMkLst>
        </pc:spChg>
        <pc:spChg chg="add mod">
          <ac:chgData name="熊谷 渉" userId="b7a4e8598c9bd55e" providerId="LiveId" clId="{AE2ABB4B-870F-443D-B970-6F9F27EB44C6}" dt="2023-06-06T15:38:11.387" v="5419" actId="1076"/>
          <ac:spMkLst>
            <pc:docMk/>
            <pc:sldMk cId="2318731295" sldId="6623"/>
            <ac:spMk id="24" creationId="{62DA15A0-BA13-5C1B-FA96-479FDBDAAD1B}"/>
          </ac:spMkLst>
        </pc:spChg>
        <pc:spChg chg="add del mod">
          <ac:chgData name="熊谷 渉" userId="b7a4e8598c9bd55e" providerId="LiveId" clId="{AE2ABB4B-870F-443D-B970-6F9F27EB44C6}" dt="2023-06-06T15:23:08.190" v="4516" actId="478"/>
          <ac:spMkLst>
            <pc:docMk/>
            <pc:sldMk cId="2318731295" sldId="6623"/>
            <ac:spMk id="25" creationId="{B72E42EC-7604-2F69-83B3-0CD3A6CDC12C}"/>
          </ac:spMkLst>
        </pc:spChg>
        <pc:spChg chg="add mod">
          <ac:chgData name="熊谷 渉" userId="b7a4e8598c9bd55e" providerId="LiveId" clId="{AE2ABB4B-870F-443D-B970-6F9F27EB44C6}" dt="2023-06-06T15:44:47.299" v="5667" actId="1076"/>
          <ac:spMkLst>
            <pc:docMk/>
            <pc:sldMk cId="2318731295" sldId="6623"/>
            <ac:spMk id="26" creationId="{2F926F89-F8CC-AE88-9EE2-254C52B13F01}"/>
          </ac:spMkLst>
        </pc:spChg>
        <pc:spChg chg="add mod">
          <ac:chgData name="熊谷 渉" userId="b7a4e8598c9bd55e" providerId="LiveId" clId="{AE2ABB4B-870F-443D-B970-6F9F27EB44C6}" dt="2023-06-06T16:08:10.641" v="7296" actId="1035"/>
          <ac:spMkLst>
            <pc:docMk/>
            <pc:sldMk cId="2318731295" sldId="6623"/>
            <ac:spMk id="27" creationId="{4D57DE14-03BA-3995-D33B-B4E6CA0C67DE}"/>
          </ac:spMkLst>
        </pc:spChg>
        <pc:spChg chg="add mod">
          <ac:chgData name="熊谷 渉" userId="b7a4e8598c9bd55e" providerId="LiveId" clId="{AE2ABB4B-870F-443D-B970-6F9F27EB44C6}" dt="2023-06-06T16:08:10.641" v="7296" actId="1035"/>
          <ac:spMkLst>
            <pc:docMk/>
            <pc:sldMk cId="2318731295" sldId="6623"/>
            <ac:spMk id="28" creationId="{7675726C-40C5-79D2-E83A-4A59D52DF051}"/>
          </ac:spMkLst>
        </pc:spChg>
        <pc:spChg chg="add mod">
          <ac:chgData name="熊谷 渉" userId="b7a4e8598c9bd55e" providerId="LiveId" clId="{AE2ABB4B-870F-443D-B970-6F9F27EB44C6}" dt="2023-06-06T16:08:10.641" v="7296" actId="1035"/>
          <ac:spMkLst>
            <pc:docMk/>
            <pc:sldMk cId="2318731295" sldId="6623"/>
            <ac:spMk id="29" creationId="{220A65CF-6C4B-6AFF-FB7A-93D750C1F03F}"/>
          </ac:spMkLst>
        </pc:spChg>
        <pc:spChg chg="add del mod">
          <ac:chgData name="熊谷 渉" userId="b7a4e8598c9bd55e" providerId="LiveId" clId="{AE2ABB4B-870F-443D-B970-6F9F27EB44C6}" dt="2023-06-06T15:25:23.107" v="4623" actId="478"/>
          <ac:spMkLst>
            <pc:docMk/>
            <pc:sldMk cId="2318731295" sldId="6623"/>
            <ac:spMk id="30" creationId="{1990E877-1793-F7AD-9293-8463F7A4DD65}"/>
          </ac:spMkLst>
        </pc:spChg>
        <pc:spChg chg="add mod">
          <ac:chgData name="熊谷 渉" userId="b7a4e8598c9bd55e" providerId="LiveId" clId="{AE2ABB4B-870F-443D-B970-6F9F27EB44C6}" dt="2023-06-06T15:29:24.534" v="4983"/>
          <ac:spMkLst>
            <pc:docMk/>
            <pc:sldMk cId="2318731295" sldId="6623"/>
            <ac:spMk id="31" creationId="{597C4C45-F4B4-D166-E386-C67076C45CEE}"/>
          </ac:spMkLst>
        </pc:spChg>
        <pc:spChg chg="add mod">
          <ac:chgData name="熊谷 渉" userId="b7a4e8598c9bd55e" providerId="LiveId" clId="{AE2ABB4B-870F-443D-B970-6F9F27EB44C6}" dt="2023-06-06T16:08:10.641" v="7296" actId="1035"/>
          <ac:spMkLst>
            <pc:docMk/>
            <pc:sldMk cId="2318731295" sldId="6623"/>
            <ac:spMk id="32" creationId="{61153996-A369-ADCC-2649-31EF30A565D2}"/>
          </ac:spMkLst>
        </pc:spChg>
        <pc:spChg chg="add mod">
          <ac:chgData name="熊谷 渉" userId="b7a4e8598c9bd55e" providerId="LiveId" clId="{AE2ABB4B-870F-443D-B970-6F9F27EB44C6}" dt="2023-06-06T15:38:30.587" v="5486" actId="1076"/>
          <ac:spMkLst>
            <pc:docMk/>
            <pc:sldMk cId="2318731295" sldId="6623"/>
            <ac:spMk id="33" creationId="{1B3E7DB5-43F5-0207-D858-09F037388907}"/>
          </ac:spMkLst>
        </pc:spChg>
        <pc:spChg chg="add mod">
          <ac:chgData name="熊谷 渉" userId="b7a4e8598c9bd55e" providerId="LiveId" clId="{AE2ABB4B-870F-443D-B970-6F9F27EB44C6}" dt="2023-06-06T16:08:10.641" v="7296" actId="1035"/>
          <ac:spMkLst>
            <pc:docMk/>
            <pc:sldMk cId="2318731295" sldId="6623"/>
            <ac:spMk id="34" creationId="{A91B1340-2AB3-6FC0-1BE0-DA0A85B2DC1C}"/>
          </ac:spMkLst>
        </pc:spChg>
        <pc:cxnChg chg="add mod">
          <ac:chgData name="熊谷 渉" userId="b7a4e8598c9bd55e" providerId="LiveId" clId="{AE2ABB4B-870F-443D-B970-6F9F27EB44C6}" dt="2023-06-06T15:38:11.387" v="5419" actId="1076"/>
          <ac:cxnSpMkLst>
            <pc:docMk/>
            <pc:sldMk cId="2318731295" sldId="6623"/>
            <ac:cxnSpMk id="6" creationId="{41B045BA-3077-6CCB-1595-056E2A09DC27}"/>
          </ac:cxnSpMkLst>
        </pc:cxnChg>
        <pc:cxnChg chg="add mod">
          <ac:chgData name="熊谷 渉" userId="b7a4e8598c9bd55e" providerId="LiveId" clId="{AE2ABB4B-870F-443D-B970-6F9F27EB44C6}" dt="2023-06-06T15:38:11.387" v="5419" actId="1076"/>
          <ac:cxnSpMkLst>
            <pc:docMk/>
            <pc:sldMk cId="2318731295" sldId="6623"/>
            <ac:cxnSpMk id="8" creationId="{6D466D45-18DB-A2CC-51D2-46EB7426B7A0}"/>
          </ac:cxnSpMkLst>
        </pc:cxnChg>
        <pc:cxnChg chg="add mod">
          <ac:chgData name="熊谷 渉" userId="b7a4e8598c9bd55e" providerId="LiveId" clId="{AE2ABB4B-870F-443D-B970-6F9F27EB44C6}" dt="2023-06-06T15:38:11.387" v="5419" actId="1076"/>
          <ac:cxnSpMkLst>
            <pc:docMk/>
            <pc:sldMk cId="2318731295" sldId="6623"/>
            <ac:cxnSpMk id="16" creationId="{8B2A9F3A-7036-D1B5-303C-06162E7AD588}"/>
          </ac:cxnSpMkLst>
        </pc:cxnChg>
        <pc:cxnChg chg="add mod">
          <ac:chgData name="熊谷 渉" userId="b7a4e8598c9bd55e" providerId="LiveId" clId="{AE2ABB4B-870F-443D-B970-6F9F27EB44C6}" dt="2023-06-06T15:38:11.387" v="5419" actId="1076"/>
          <ac:cxnSpMkLst>
            <pc:docMk/>
            <pc:sldMk cId="2318731295" sldId="6623"/>
            <ac:cxnSpMk id="18" creationId="{F95E42AA-35FE-9EF8-C3E4-FBB4CC35134A}"/>
          </ac:cxnSpMkLst>
        </pc:cxnChg>
      </pc:sldChg>
      <pc:sldChg chg="addSp delSp modSp add mod">
        <pc:chgData name="熊谷 渉" userId="b7a4e8598c9bd55e" providerId="LiveId" clId="{AE2ABB4B-870F-443D-B970-6F9F27EB44C6}" dt="2023-06-06T16:07:50.574" v="7270" actId="20577"/>
        <pc:sldMkLst>
          <pc:docMk/>
          <pc:sldMk cId="174492849" sldId="6624"/>
        </pc:sldMkLst>
        <pc:spChg chg="mod">
          <ac:chgData name="熊谷 渉" userId="b7a4e8598c9bd55e" providerId="LiveId" clId="{AE2ABB4B-870F-443D-B970-6F9F27EB44C6}" dt="2023-06-06T15:33:56.077" v="5132" actId="20577"/>
          <ac:spMkLst>
            <pc:docMk/>
            <pc:sldMk cId="174492849" sldId="6624"/>
            <ac:spMk id="2" creationId="{48327571-2C74-4371-8C9B-56374A632B0B}"/>
          </ac:spMkLst>
        </pc:spChg>
        <pc:spChg chg="del">
          <ac:chgData name="熊谷 渉" userId="b7a4e8598c9bd55e" providerId="LiveId" clId="{AE2ABB4B-870F-443D-B970-6F9F27EB44C6}" dt="2023-06-06T15:33:16.465" v="5120" actId="478"/>
          <ac:spMkLst>
            <pc:docMk/>
            <pc:sldMk cId="174492849" sldId="6624"/>
            <ac:spMk id="5" creationId="{C1CCD6CF-B005-235C-234A-DD3F8FEF3C15}"/>
          </ac:spMkLst>
        </pc:spChg>
        <pc:spChg chg="mod">
          <ac:chgData name="熊谷 渉" userId="b7a4e8598c9bd55e" providerId="LiveId" clId="{AE2ABB4B-870F-443D-B970-6F9F27EB44C6}" dt="2023-06-06T16:07:50.574" v="7270" actId="20577"/>
          <ac:spMkLst>
            <pc:docMk/>
            <pc:sldMk cId="174492849" sldId="6624"/>
            <ac:spMk id="7" creationId="{72090E9E-F768-2773-4E5C-64B3E04B077D}"/>
          </ac:spMkLst>
        </pc:spChg>
        <pc:spChg chg="del">
          <ac:chgData name="熊谷 渉" userId="b7a4e8598c9bd55e" providerId="LiveId" clId="{AE2ABB4B-870F-443D-B970-6F9F27EB44C6}" dt="2023-06-06T15:33:16.465" v="5120" actId="478"/>
          <ac:spMkLst>
            <pc:docMk/>
            <pc:sldMk cId="174492849" sldId="6624"/>
            <ac:spMk id="9" creationId="{7B23437F-589F-3632-061F-4BFC3BC53D40}"/>
          </ac:spMkLst>
        </pc:spChg>
        <pc:spChg chg="del">
          <ac:chgData name="熊谷 渉" userId="b7a4e8598c9bd55e" providerId="LiveId" clId="{AE2ABB4B-870F-443D-B970-6F9F27EB44C6}" dt="2023-06-06T15:33:16.465" v="5120" actId="478"/>
          <ac:spMkLst>
            <pc:docMk/>
            <pc:sldMk cId="174492849" sldId="6624"/>
            <ac:spMk id="10" creationId="{F3A85B9D-5B76-A604-D78F-FAC00CB0E071}"/>
          </ac:spMkLst>
        </pc:spChg>
        <pc:spChg chg="del">
          <ac:chgData name="熊谷 渉" userId="b7a4e8598c9bd55e" providerId="LiveId" clId="{AE2ABB4B-870F-443D-B970-6F9F27EB44C6}" dt="2023-06-06T15:33:16.465" v="5120" actId="478"/>
          <ac:spMkLst>
            <pc:docMk/>
            <pc:sldMk cId="174492849" sldId="6624"/>
            <ac:spMk id="11" creationId="{4A7EE040-103F-A189-69B8-70F5C98A9D26}"/>
          </ac:spMkLst>
        </pc:spChg>
        <pc:spChg chg="del">
          <ac:chgData name="熊谷 渉" userId="b7a4e8598c9bd55e" providerId="LiveId" clId="{AE2ABB4B-870F-443D-B970-6F9F27EB44C6}" dt="2023-06-06T15:33:16.465" v="5120" actId="478"/>
          <ac:spMkLst>
            <pc:docMk/>
            <pc:sldMk cId="174492849" sldId="6624"/>
            <ac:spMk id="12" creationId="{3AA35A71-D377-EB9C-7463-BBC9AA650F38}"/>
          </ac:spMkLst>
        </pc:spChg>
        <pc:spChg chg="del">
          <ac:chgData name="熊谷 渉" userId="b7a4e8598c9bd55e" providerId="LiveId" clId="{AE2ABB4B-870F-443D-B970-6F9F27EB44C6}" dt="2023-06-06T15:33:16.465" v="5120" actId="478"/>
          <ac:spMkLst>
            <pc:docMk/>
            <pc:sldMk cId="174492849" sldId="6624"/>
            <ac:spMk id="14" creationId="{B2D54E79-4571-572B-1C56-6CDAF92BDF53}"/>
          </ac:spMkLst>
        </pc:spChg>
        <pc:spChg chg="add mod">
          <ac:chgData name="熊谷 渉" userId="b7a4e8598c9bd55e" providerId="LiveId" clId="{AE2ABB4B-870F-443D-B970-6F9F27EB44C6}" dt="2023-06-06T15:53:44.239" v="6008" actId="1038"/>
          <ac:spMkLst>
            <pc:docMk/>
            <pc:sldMk cId="174492849" sldId="6624"/>
            <ac:spMk id="15" creationId="{818577F7-97AF-D4E6-04C8-CE78BCAE2F17}"/>
          </ac:spMkLst>
        </pc:spChg>
        <pc:spChg chg="add mod">
          <ac:chgData name="熊谷 渉" userId="b7a4e8598c9bd55e" providerId="LiveId" clId="{AE2ABB4B-870F-443D-B970-6F9F27EB44C6}" dt="2023-06-06T15:53:46.910" v="6009" actId="1076"/>
          <ac:spMkLst>
            <pc:docMk/>
            <pc:sldMk cId="174492849" sldId="6624"/>
            <ac:spMk id="17" creationId="{6DEBB607-624D-02C1-5C99-6B3114FD52F3}"/>
          </ac:spMkLst>
        </pc:spChg>
        <pc:spChg chg="add mod">
          <ac:chgData name="熊谷 渉" userId="b7a4e8598c9bd55e" providerId="LiveId" clId="{AE2ABB4B-870F-443D-B970-6F9F27EB44C6}" dt="2023-06-06T15:53:44.239" v="6008" actId="1038"/>
          <ac:spMkLst>
            <pc:docMk/>
            <pc:sldMk cId="174492849" sldId="6624"/>
            <ac:spMk id="19" creationId="{220B4A74-5D90-C6F4-02BF-F7706FD68B94}"/>
          </ac:spMkLst>
        </pc:spChg>
        <pc:spChg chg="add mod">
          <ac:chgData name="熊谷 渉" userId="b7a4e8598c9bd55e" providerId="LiveId" clId="{AE2ABB4B-870F-443D-B970-6F9F27EB44C6}" dt="2023-06-06T15:41:30.407" v="5540" actId="1035"/>
          <ac:spMkLst>
            <pc:docMk/>
            <pc:sldMk cId="174492849" sldId="6624"/>
            <ac:spMk id="20" creationId="{1C6ED3F6-1013-18CA-0DA4-CD303A5476DE}"/>
          </ac:spMkLst>
        </pc:spChg>
        <pc:spChg chg="add mod">
          <ac:chgData name="熊谷 渉" userId="b7a4e8598c9bd55e" providerId="LiveId" clId="{AE2ABB4B-870F-443D-B970-6F9F27EB44C6}" dt="2023-06-06T15:44:39.667" v="5666" actId="1076"/>
          <ac:spMkLst>
            <pc:docMk/>
            <pc:sldMk cId="174492849" sldId="6624"/>
            <ac:spMk id="21" creationId="{B83F55AE-DD39-4E32-8EB5-4FCDD3E2D57A}"/>
          </ac:spMkLst>
        </pc:spChg>
        <pc:spChg chg="del">
          <ac:chgData name="熊谷 渉" userId="b7a4e8598c9bd55e" providerId="LiveId" clId="{AE2ABB4B-870F-443D-B970-6F9F27EB44C6}" dt="2023-06-06T15:33:16.465" v="5120" actId="478"/>
          <ac:spMkLst>
            <pc:docMk/>
            <pc:sldMk cId="174492849" sldId="6624"/>
            <ac:spMk id="24" creationId="{62DA15A0-BA13-5C1B-FA96-479FDBDAAD1B}"/>
          </ac:spMkLst>
        </pc:spChg>
        <pc:spChg chg="del">
          <ac:chgData name="熊谷 渉" userId="b7a4e8598c9bd55e" providerId="LiveId" clId="{AE2ABB4B-870F-443D-B970-6F9F27EB44C6}" dt="2023-06-06T15:33:16.465" v="5120" actId="478"/>
          <ac:spMkLst>
            <pc:docMk/>
            <pc:sldMk cId="174492849" sldId="6624"/>
            <ac:spMk id="26" creationId="{2F926F89-F8CC-AE88-9EE2-254C52B13F01}"/>
          </ac:spMkLst>
        </pc:spChg>
        <pc:spChg chg="mod">
          <ac:chgData name="熊谷 渉" userId="b7a4e8598c9bd55e" providerId="LiveId" clId="{AE2ABB4B-870F-443D-B970-6F9F27EB44C6}" dt="2023-06-06T15:34:54.569" v="5205" actId="1076"/>
          <ac:spMkLst>
            <pc:docMk/>
            <pc:sldMk cId="174492849" sldId="6624"/>
            <ac:spMk id="27" creationId="{4D57DE14-03BA-3995-D33B-B4E6CA0C67DE}"/>
          </ac:spMkLst>
        </pc:spChg>
        <pc:spChg chg="mod">
          <ac:chgData name="熊谷 渉" userId="b7a4e8598c9bd55e" providerId="LiveId" clId="{AE2ABB4B-870F-443D-B970-6F9F27EB44C6}" dt="2023-06-06T15:39:51.299" v="5493" actId="14100"/>
          <ac:spMkLst>
            <pc:docMk/>
            <pc:sldMk cId="174492849" sldId="6624"/>
            <ac:spMk id="28" creationId="{7675726C-40C5-79D2-E83A-4A59D52DF051}"/>
          </ac:spMkLst>
        </pc:spChg>
        <pc:spChg chg="mod">
          <ac:chgData name="熊谷 渉" userId="b7a4e8598c9bd55e" providerId="LiveId" clId="{AE2ABB4B-870F-443D-B970-6F9F27EB44C6}" dt="2023-06-06T15:41:18.088" v="5539" actId="14100"/>
          <ac:spMkLst>
            <pc:docMk/>
            <pc:sldMk cId="174492849" sldId="6624"/>
            <ac:spMk id="29" creationId="{220A65CF-6C4B-6AFF-FB7A-93D750C1F03F}"/>
          </ac:spMkLst>
        </pc:spChg>
        <pc:spChg chg="del">
          <ac:chgData name="熊谷 渉" userId="b7a4e8598c9bd55e" providerId="LiveId" clId="{AE2ABB4B-870F-443D-B970-6F9F27EB44C6}" dt="2023-06-06T15:34:47.425" v="5203" actId="478"/>
          <ac:spMkLst>
            <pc:docMk/>
            <pc:sldMk cId="174492849" sldId="6624"/>
            <ac:spMk id="31" creationId="{597C4C45-F4B4-D166-E386-C67076C45CEE}"/>
          </ac:spMkLst>
        </pc:spChg>
        <pc:spChg chg="mod">
          <ac:chgData name="熊谷 渉" userId="b7a4e8598c9bd55e" providerId="LiveId" clId="{AE2ABB4B-870F-443D-B970-6F9F27EB44C6}" dt="2023-06-06T15:40:04.419" v="5497" actId="20577"/>
          <ac:spMkLst>
            <pc:docMk/>
            <pc:sldMk cId="174492849" sldId="6624"/>
            <ac:spMk id="32" creationId="{61153996-A369-ADCC-2649-31EF30A565D2}"/>
          </ac:spMkLst>
        </pc:spChg>
        <pc:spChg chg="add mod">
          <ac:chgData name="熊谷 渉" userId="b7a4e8598c9bd55e" providerId="LiveId" clId="{AE2ABB4B-870F-443D-B970-6F9F27EB44C6}" dt="2023-06-06T15:53:44.239" v="6008" actId="1038"/>
          <ac:spMkLst>
            <pc:docMk/>
            <pc:sldMk cId="174492849" sldId="6624"/>
            <ac:spMk id="33" creationId="{7CB399C5-AC4C-334C-339B-056181532664}"/>
          </ac:spMkLst>
        </pc:spChg>
        <pc:spChg chg="add mod">
          <ac:chgData name="熊谷 渉" userId="b7a4e8598c9bd55e" providerId="LiveId" clId="{AE2ABB4B-870F-443D-B970-6F9F27EB44C6}" dt="2023-06-06T15:53:44.239" v="6008" actId="1038"/>
          <ac:spMkLst>
            <pc:docMk/>
            <pc:sldMk cId="174492849" sldId="6624"/>
            <ac:spMk id="34" creationId="{961E1E53-E66E-3B66-9E64-C134319CDB6C}"/>
          </ac:spMkLst>
        </pc:spChg>
        <pc:picChg chg="add mod">
          <ac:chgData name="熊谷 渉" userId="b7a4e8598c9bd55e" providerId="LiveId" clId="{AE2ABB4B-870F-443D-B970-6F9F27EB44C6}" dt="2023-06-06T15:53:44.239" v="6008" actId="1038"/>
          <ac:picMkLst>
            <pc:docMk/>
            <pc:sldMk cId="174492849" sldId="6624"/>
            <ac:picMk id="13" creationId="{798A0EB5-EF9B-445B-CCF6-ED5475CA8963}"/>
          </ac:picMkLst>
        </pc:picChg>
        <pc:cxnChg chg="del">
          <ac:chgData name="熊谷 渉" userId="b7a4e8598c9bd55e" providerId="LiveId" clId="{AE2ABB4B-870F-443D-B970-6F9F27EB44C6}" dt="2023-06-06T15:33:16.465" v="5120" actId="478"/>
          <ac:cxnSpMkLst>
            <pc:docMk/>
            <pc:sldMk cId="174492849" sldId="6624"/>
            <ac:cxnSpMk id="6" creationId="{41B045BA-3077-6CCB-1595-056E2A09DC27}"/>
          </ac:cxnSpMkLst>
        </pc:cxnChg>
        <pc:cxnChg chg="del">
          <ac:chgData name="熊谷 渉" userId="b7a4e8598c9bd55e" providerId="LiveId" clId="{AE2ABB4B-870F-443D-B970-6F9F27EB44C6}" dt="2023-06-06T15:33:16.465" v="5120" actId="478"/>
          <ac:cxnSpMkLst>
            <pc:docMk/>
            <pc:sldMk cId="174492849" sldId="6624"/>
            <ac:cxnSpMk id="8" creationId="{6D466D45-18DB-A2CC-51D2-46EB7426B7A0}"/>
          </ac:cxnSpMkLst>
        </pc:cxnChg>
        <pc:cxnChg chg="del">
          <ac:chgData name="熊谷 渉" userId="b7a4e8598c9bd55e" providerId="LiveId" clId="{AE2ABB4B-870F-443D-B970-6F9F27EB44C6}" dt="2023-06-06T15:33:16.465" v="5120" actId="478"/>
          <ac:cxnSpMkLst>
            <pc:docMk/>
            <pc:sldMk cId="174492849" sldId="6624"/>
            <ac:cxnSpMk id="16" creationId="{8B2A9F3A-7036-D1B5-303C-06162E7AD588}"/>
          </ac:cxnSpMkLst>
        </pc:cxnChg>
        <pc:cxnChg chg="del mod">
          <ac:chgData name="熊谷 渉" userId="b7a4e8598c9bd55e" providerId="LiveId" clId="{AE2ABB4B-870F-443D-B970-6F9F27EB44C6}" dt="2023-06-06T15:33:16.465" v="5120" actId="478"/>
          <ac:cxnSpMkLst>
            <pc:docMk/>
            <pc:sldMk cId="174492849" sldId="6624"/>
            <ac:cxnSpMk id="18" creationId="{F95E42AA-35FE-9EF8-C3E4-FBB4CC35134A}"/>
          </ac:cxnSpMkLst>
        </pc:cxnChg>
        <pc:cxnChg chg="add mod">
          <ac:chgData name="熊谷 渉" userId="b7a4e8598c9bd55e" providerId="LiveId" clId="{AE2ABB4B-870F-443D-B970-6F9F27EB44C6}" dt="2023-06-06T15:53:44.239" v="6008" actId="1038"/>
          <ac:cxnSpMkLst>
            <pc:docMk/>
            <pc:sldMk cId="174492849" sldId="6624"/>
            <ac:cxnSpMk id="22" creationId="{6FDE5B2E-3EC8-7380-2C52-FD9BA6F4920B}"/>
          </ac:cxnSpMkLst>
        </pc:cxnChg>
      </pc:sldChg>
      <pc:sldChg chg="new add del">
        <pc:chgData name="熊谷 渉" userId="b7a4e8598c9bd55e" providerId="LiveId" clId="{AE2ABB4B-870F-443D-B970-6F9F27EB44C6}" dt="2023-06-06T15:28:53.030" v="4971" actId="680"/>
        <pc:sldMkLst>
          <pc:docMk/>
          <pc:sldMk cId="4216613159" sldId="6624"/>
        </pc:sldMkLst>
      </pc:sldChg>
      <pc:sldChg chg="modSp add del mod">
        <pc:chgData name="熊谷 渉" userId="b7a4e8598c9bd55e" providerId="LiveId" clId="{AE2ABB4B-870F-443D-B970-6F9F27EB44C6}" dt="2023-06-06T16:23:06.717" v="7782" actId="47"/>
        <pc:sldMkLst>
          <pc:docMk/>
          <pc:sldMk cId="61132689" sldId="6625"/>
        </pc:sldMkLst>
        <pc:spChg chg="mod">
          <ac:chgData name="熊谷 渉" userId="b7a4e8598c9bd55e" providerId="LiveId" clId="{AE2ABB4B-870F-443D-B970-6F9F27EB44C6}" dt="2023-06-06T15:47:46.360" v="5841" actId="20577"/>
          <ac:spMkLst>
            <pc:docMk/>
            <pc:sldMk cId="61132689" sldId="6625"/>
            <ac:spMk id="2" creationId="{48327571-2C74-4371-8C9B-56374A632B0B}"/>
          </ac:spMkLst>
        </pc:spChg>
        <pc:spChg chg="mod">
          <ac:chgData name="熊谷 渉" userId="b7a4e8598c9bd55e" providerId="LiveId" clId="{AE2ABB4B-870F-443D-B970-6F9F27EB44C6}" dt="2023-06-06T16:06:30.444" v="7231" actId="20577"/>
          <ac:spMkLst>
            <pc:docMk/>
            <pc:sldMk cId="61132689" sldId="6625"/>
            <ac:spMk id="4" creationId="{F68034B1-A0C3-C780-E9B6-D2F3F3DA4959}"/>
          </ac:spMkLst>
        </pc:spChg>
        <pc:spChg chg="mod">
          <ac:chgData name="熊谷 渉" userId="b7a4e8598c9bd55e" providerId="LiveId" clId="{AE2ABB4B-870F-443D-B970-6F9F27EB44C6}" dt="2023-06-06T15:47:34.742" v="5824" actId="20577"/>
          <ac:spMkLst>
            <pc:docMk/>
            <pc:sldMk cId="61132689" sldId="6625"/>
            <ac:spMk id="17" creationId="{6DEBB607-624D-02C1-5C99-6B3114FD52F3}"/>
          </ac:spMkLst>
        </pc:spChg>
      </pc:sldChg>
      <pc:sldChg chg="addSp delSp modSp add mod">
        <pc:chgData name="熊谷 渉" userId="b7a4e8598c9bd55e" providerId="LiveId" clId="{AE2ABB4B-870F-443D-B970-6F9F27EB44C6}" dt="2023-06-06T16:07:57.320" v="7287" actId="20577"/>
        <pc:sldMkLst>
          <pc:docMk/>
          <pc:sldMk cId="3958343311" sldId="6626"/>
        </pc:sldMkLst>
        <pc:spChg chg="mod">
          <ac:chgData name="熊谷 渉" userId="b7a4e8598c9bd55e" providerId="LiveId" clId="{AE2ABB4B-870F-443D-B970-6F9F27EB44C6}" dt="2023-06-06T15:58:08.759" v="6306" actId="20577"/>
          <ac:spMkLst>
            <pc:docMk/>
            <pc:sldMk cId="3958343311" sldId="6626"/>
            <ac:spMk id="2" creationId="{48327571-2C74-4371-8C9B-56374A632B0B}"/>
          </ac:spMkLst>
        </pc:spChg>
        <pc:spChg chg="mod">
          <ac:chgData name="熊谷 渉" userId="b7a4e8598c9bd55e" providerId="LiveId" clId="{AE2ABB4B-870F-443D-B970-6F9F27EB44C6}" dt="2023-06-06T16:07:57.320" v="7287" actId="20577"/>
          <ac:spMkLst>
            <pc:docMk/>
            <pc:sldMk cId="3958343311" sldId="6626"/>
            <ac:spMk id="7" creationId="{72090E9E-F768-2773-4E5C-64B3E04B077D}"/>
          </ac:spMkLst>
        </pc:spChg>
        <pc:spChg chg="del">
          <ac:chgData name="熊谷 渉" userId="b7a4e8598c9bd55e" providerId="LiveId" clId="{AE2ABB4B-870F-443D-B970-6F9F27EB44C6}" dt="2023-06-06T15:50:19.749" v="5873" actId="478"/>
          <ac:spMkLst>
            <pc:docMk/>
            <pc:sldMk cId="3958343311" sldId="6626"/>
            <ac:spMk id="15" creationId="{818577F7-97AF-D4E6-04C8-CE78BCAE2F17}"/>
          </ac:spMkLst>
        </pc:spChg>
        <pc:spChg chg="mod">
          <ac:chgData name="熊谷 渉" userId="b7a4e8598c9bd55e" providerId="LiveId" clId="{AE2ABB4B-870F-443D-B970-6F9F27EB44C6}" dt="2023-06-06T15:53:31.746" v="5989" actId="1076"/>
          <ac:spMkLst>
            <pc:docMk/>
            <pc:sldMk cId="3958343311" sldId="6626"/>
            <ac:spMk id="17" creationId="{6DEBB607-624D-02C1-5C99-6B3114FD52F3}"/>
          </ac:spMkLst>
        </pc:spChg>
        <pc:spChg chg="del">
          <ac:chgData name="熊谷 渉" userId="b7a4e8598c9bd55e" providerId="LiveId" clId="{AE2ABB4B-870F-443D-B970-6F9F27EB44C6}" dt="2023-06-06T15:50:19.749" v="5873" actId="478"/>
          <ac:spMkLst>
            <pc:docMk/>
            <pc:sldMk cId="3958343311" sldId="6626"/>
            <ac:spMk id="19" creationId="{220B4A74-5D90-C6F4-02BF-F7706FD68B94}"/>
          </ac:spMkLst>
        </pc:spChg>
        <pc:spChg chg="del">
          <ac:chgData name="熊谷 渉" userId="b7a4e8598c9bd55e" providerId="LiveId" clId="{AE2ABB4B-870F-443D-B970-6F9F27EB44C6}" dt="2023-06-06T15:57:12.762" v="6286" actId="478"/>
          <ac:spMkLst>
            <pc:docMk/>
            <pc:sldMk cId="3958343311" sldId="6626"/>
            <ac:spMk id="20" creationId="{1C6ED3F6-1013-18CA-0DA4-CD303A5476DE}"/>
          </ac:spMkLst>
        </pc:spChg>
        <pc:spChg chg="del mod">
          <ac:chgData name="熊谷 渉" userId="b7a4e8598c9bd55e" providerId="LiveId" clId="{AE2ABB4B-870F-443D-B970-6F9F27EB44C6}" dt="2023-06-06T15:50:49.602" v="5880" actId="478"/>
          <ac:spMkLst>
            <pc:docMk/>
            <pc:sldMk cId="3958343311" sldId="6626"/>
            <ac:spMk id="21" creationId="{B83F55AE-DD39-4E32-8EB5-4FCDD3E2D57A}"/>
          </ac:spMkLst>
        </pc:spChg>
        <pc:spChg chg="add mod">
          <ac:chgData name="熊谷 渉" userId="b7a4e8598c9bd55e" providerId="LiveId" clId="{AE2ABB4B-870F-443D-B970-6F9F27EB44C6}" dt="2023-06-06T15:55:12.376" v="6042" actId="1035"/>
          <ac:spMkLst>
            <pc:docMk/>
            <pc:sldMk cId="3958343311" sldId="6626"/>
            <ac:spMk id="24" creationId="{4AA91482-29E0-E5D5-B08D-39552EBCA995}"/>
          </ac:spMkLst>
        </pc:spChg>
        <pc:spChg chg="add mod">
          <ac:chgData name="熊谷 渉" userId="b7a4e8598c9bd55e" providerId="LiveId" clId="{AE2ABB4B-870F-443D-B970-6F9F27EB44C6}" dt="2023-06-06T15:55:31.438" v="6147" actId="1036"/>
          <ac:spMkLst>
            <pc:docMk/>
            <pc:sldMk cId="3958343311" sldId="6626"/>
            <ac:spMk id="26" creationId="{C2B7A3ED-1032-837A-0506-B9C705CD2269}"/>
          </ac:spMkLst>
        </pc:spChg>
        <pc:spChg chg="del">
          <ac:chgData name="熊谷 渉" userId="b7a4e8598c9bd55e" providerId="LiveId" clId="{AE2ABB4B-870F-443D-B970-6F9F27EB44C6}" dt="2023-06-06T15:57:12.762" v="6286" actId="478"/>
          <ac:spMkLst>
            <pc:docMk/>
            <pc:sldMk cId="3958343311" sldId="6626"/>
            <ac:spMk id="27" creationId="{4D57DE14-03BA-3995-D33B-B4E6CA0C67DE}"/>
          </ac:spMkLst>
        </pc:spChg>
        <pc:spChg chg="del">
          <ac:chgData name="熊谷 渉" userId="b7a4e8598c9bd55e" providerId="LiveId" clId="{AE2ABB4B-870F-443D-B970-6F9F27EB44C6}" dt="2023-06-06T15:57:12.762" v="6286" actId="478"/>
          <ac:spMkLst>
            <pc:docMk/>
            <pc:sldMk cId="3958343311" sldId="6626"/>
            <ac:spMk id="28" creationId="{7675726C-40C5-79D2-E83A-4A59D52DF051}"/>
          </ac:spMkLst>
        </pc:spChg>
        <pc:spChg chg="del">
          <ac:chgData name="熊谷 渉" userId="b7a4e8598c9bd55e" providerId="LiveId" clId="{AE2ABB4B-870F-443D-B970-6F9F27EB44C6}" dt="2023-06-06T15:57:08.751" v="6285" actId="478"/>
          <ac:spMkLst>
            <pc:docMk/>
            <pc:sldMk cId="3958343311" sldId="6626"/>
            <ac:spMk id="29" creationId="{220A65CF-6C4B-6AFF-FB7A-93D750C1F03F}"/>
          </ac:spMkLst>
        </pc:spChg>
        <pc:spChg chg="del">
          <ac:chgData name="熊谷 渉" userId="b7a4e8598c9bd55e" providerId="LiveId" clId="{AE2ABB4B-870F-443D-B970-6F9F27EB44C6}" dt="2023-06-06T15:57:12.762" v="6286" actId="478"/>
          <ac:spMkLst>
            <pc:docMk/>
            <pc:sldMk cId="3958343311" sldId="6626"/>
            <ac:spMk id="32" creationId="{61153996-A369-ADCC-2649-31EF30A565D2}"/>
          </ac:spMkLst>
        </pc:spChg>
        <pc:spChg chg="del">
          <ac:chgData name="熊谷 渉" userId="b7a4e8598c9bd55e" providerId="LiveId" clId="{AE2ABB4B-870F-443D-B970-6F9F27EB44C6}" dt="2023-06-06T15:50:19.749" v="5873" actId="478"/>
          <ac:spMkLst>
            <pc:docMk/>
            <pc:sldMk cId="3958343311" sldId="6626"/>
            <ac:spMk id="33" creationId="{7CB399C5-AC4C-334C-339B-056181532664}"/>
          </ac:spMkLst>
        </pc:spChg>
        <pc:spChg chg="del">
          <ac:chgData name="熊谷 渉" userId="b7a4e8598c9bd55e" providerId="LiveId" clId="{AE2ABB4B-870F-443D-B970-6F9F27EB44C6}" dt="2023-06-06T15:50:19.749" v="5873" actId="478"/>
          <ac:spMkLst>
            <pc:docMk/>
            <pc:sldMk cId="3958343311" sldId="6626"/>
            <ac:spMk id="34" creationId="{961E1E53-E66E-3B66-9E64-C134319CDB6C}"/>
          </ac:spMkLst>
        </pc:spChg>
        <pc:spChg chg="add del mod">
          <ac:chgData name="熊谷 渉" userId="b7a4e8598c9bd55e" providerId="LiveId" clId="{AE2ABB4B-870F-443D-B970-6F9F27EB44C6}" dt="2023-06-06T15:56:08.008" v="6172" actId="478"/>
          <ac:spMkLst>
            <pc:docMk/>
            <pc:sldMk cId="3958343311" sldId="6626"/>
            <ac:spMk id="44" creationId="{0C689940-F5BB-FDE8-88A4-2E1305E1F51A}"/>
          </ac:spMkLst>
        </pc:spChg>
        <pc:spChg chg="add mod">
          <ac:chgData name="熊谷 渉" userId="b7a4e8598c9bd55e" providerId="LiveId" clId="{AE2ABB4B-870F-443D-B970-6F9F27EB44C6}" dt="2023-06-06T15:56:22.476" v="6203" actId="1076"/>
          <ac:spMkLst>
            <pc:docMk/>
            <pc:sldMk cId="3958343311" sldId="6626"/>
            <ac:spMk id="45" creationId="{CD90B7B1-DAC7-7ECA-F944-9DB9005BAFE9}"/>
          </ac:spMkLst>
        </pc:spChg>
        <pc:spChg chg="add mod">
          <ac:chgData name="熊谷 渉" userId="b7a4e8598c9bd55e" providerId="LiveId" clId="{AE2ABB4B-870F-443D-B970-6F9F27EB44C6}" dt="2023-06-06T15:56:29.966" v="6219" actId="20577"/>
          <ac:spMkLst>
            <pc:docMk/>
            <pc:sldMk cId="3958343311" sldId="6626"/>
            <ac:spMk id="46" creationId="{3A10D261-5F2B-F39E-FE8E-3F74E2E410C2}"/>
          </ac:spMkLst>
        </pc:spChg>
        <pc:spChg chg="add mod">
          <ac:chgData name="熊谷 渉" userId="b7a4e8598c9bd55e" providerId="LiveId" clId="{AE2ABB4B-870F-443D-B970-6F9F27EB44C6}" dt="2023-06-06T15:57:06.549" v="6284" actId="20577"/>
          <ac:spMkLst>
            <pc:docMk/>
            <pc:sldMk cId="3958343311" sldId="6626"/>
            <ac:spMk id="47" creationId="{555553DB-AB23-B9BD-A460-F4D6AFC06B32}"/>
          </ac:spMkLst>
        </pc:spChg>
        <pc:spChg chg="add mod">
          <ac:chgData name="熊谷 渉" userId="b7a4e8598c9bd55e" providerId="LiveId" clId="{AE2ABB4B-870F-443D-B970-6F9F27EB44C6}" dt="2023-06-06T15:57:23.002" v="6288" actId="1076"/>
          <ac:spMkLst>
            <pc:docMk/>
            <pc:sldMk cId="3958343311" sldId="6626"/>
            <ac:spMk id="52" creationId="{080CD13C-34C2-97FD-783F-70E88E46920C}"/>
          </ac:spMkLst>
        </pc:spChg>
        <pc:spChg chg="add del mod">
          <ac:chgData name="熊谷 渉" userId="b7a4e8598c9bd55e" providerId="LiveId" clId="{AE2ABB4B-870F-443D-B970-6F9F27EB44C6}" dt="2023-06-06T15:57:28.650" v="6290" actId="478"/>
          <ac:spMkLst>
            <pc:docMk/>
            <pc:sldMk cId="3958343311" sldId="6626"/>
            <ac:spMk id="54" creationId="{DC4D92BD-52F9-C324-89B3-8A16A14CB678}"/>
          </ac:spMkLst>
        </pc:spChg>
        <pc:spChg chg="add mod">
          <ac:chgData name="熊谷 渉" userId="b7a4e8598c9bd55e" providerId="LiveId" clId="{AE2ABB4B-870F-443D-B970-6F9F27EB44C6}" dt="2023-06-06T15:58:46.228" v="6322" actId="1076"/>
          <ac:spMkLst>
            <pc:docMk/>
            <pc:sldMk cId="3958343311" sldId="6626"/>
            <ac:spMk id="59" creationId="{5AD4FE52-6495-96E6-FF50-610959FD7BC8}"/>
          </ac:spMkLst>
        </pc:spChg>
        <pc:spChg chg="add mod">
          <ac:chgData name="熊谷 渉" userId="b7a4e8598c9bd55e" providerId="LiveId" clId="{AE2ABB4B-870F-443D-B970-6F9F27EB44C6}" dt="2023-06-06T15:57:23.002" v="6288" actId="1076"/>
          <ac:spMkLst>
            <pc:docMk/>
            <pc:sldMk cId="3958343311" sldId="6626"/>
            <ac:spMk id="60" creationId="{A94D08A5-C2DC-00EC-AC81-0D3DF0A66781}"/>
          </ac:spMkLst>
        </pc:spChg>
        <pc:spChg chg="add mod">
          <ac:chgData name="熊谷 渉" userId="b7a4e8598c9bd55e" providerId="LiveId" clId="{AE2ABB4B-870F-443D-B970-6F9F27EB44C6}" dt="2023-06-06T15:59:34.343" v="6404" actId="20577"/>
          <ac:spMkLst>
            <pc:docMk/>
            <pc:sldMk cId="3958343311" sldId="6626"/>
            <ac:spMk id="63" creationId="{F96D05F4-0724-61BC-3FF4-F48AAA8976B5}"/>
          </ac:spMkLst>
        </pc:spChg>
        <pc:picChg chg="add mod">
          <ac:chgData name="熊谷 渉" userId="b7a4e8598c9bd55e" providerId="LiveId" clId="{AE2ABB4B-870F-443D-B970-6F9F27EB44C6}" dt="2023-06-06T15:53:24.057" v="5988" actId="1076"/>
          <ac:picMkLst>
            <pc:docMk/>
            <pc:sldMk cId="3958343311" sldId="6626"/>
            <ac:picMk id="5" creationId="{4E7BB67A-7454-8305-73DE-5B0BFA676FB5}"/>
          </ac:picMkLst>
        </pc:picChg>
        <pc:picChg chg="add mod modCrop">
          <ac:chgData name="熊谷 渉" userId="b7a4e8598c9bd55e" providerId="LiveId" clId="{AE2ABB4B-870F-443D-B970-6F9F27EB44C6}" dt="2023-06-06T15:53:20.316" v="5987" actId="1076"/>
          <ac:picMkLst>
            <pc:docMk/>
            <pc:sldMk cId="3958343311" sldId="6626"/>
            <ac:picMk id="6" creationId="{97C46DB2-D99B-D45C-537B-D38156291A8F}"/>
          </ac:picMkLst>
        </pc:picChg>
        <pc:picChg chg="add mod modCrop">
          <ac:chgData name="熊谷 渉" userId="b7a4e8598c9bd55e" providerId="LiveId" clId="{AE2ABB4B-870F-443D-B970-6F9F27EB44C6}" dt="2023-06-06T15:53:11.552" v="5986" actId="1076"/>
          <ac:picMkLst>
            <pc:docMk/>
            <pc:sldMk cId="3958343311" sldId="6626"/>
            <ac:picMk id="8" creationId="{F80845CA-C062-C995-9CCC-18E4E4F688A5}"/>
          </ac:picMkLst>
        </pc:picChg>
        <pc:picChg chg="del mod">
          <ac:chgData name="熊谷 渉" userId="b7a4e8598c9bd55e" providerId="LiveId" clId="{AE2ABB4B-870F-443D-B970-6F9F27EB44C6}" dt="2023-06-06T15:50:17.203" v="5872" actId="478"/>
          <ac:picMkLst>
            <pc:docMk/>
            <pc:sldMk cId="3958343311" sldId="6626"/>
            <ac:picMk id="13" creationId="{798A0EB5-EF9B-445B-CCF6-ED5475CA8963}"/>
          </ac:picMkLst>
        </pc:picChg>
        <pc:picChg chg="add mod">
          <ac:chgData name="熊谷 渉" userId="b7a4e8598c9bd55e" providerId="LiveId" clId="{AE2ABB4B-870F-443D-B970-6F9F27EB44C6}" dt="2023-06-06T15:57:23.002" v="6288" actId="1076"/>
          <ac:picMkLst>
            <pc:docMk/>
            <pc:sldMk cId="3958343311" sldId="6626"/>
            <ac:picMk id="48" creationId="{39FA92FB-FE61-D081-CAAD-2D278AF5D71D}"/>
          </ac:picMkLst>
        </pc:picChg>
        <pc:picChg chg="add mod">
          <ac:chgData name="熊谷 渉" userId="b7a4e8598c9bd55e" providerId="LiveId" clId="{AE2ABB4B-870F-443D-B970-6F9F27EB44C6}" dt="2023-06-06T15:57:23.002" v="6288" actId="1076"/>
          <ac:picMkLst>
            <pc:docMk/>
            <pc:sldMk cId="3958343311" sldId="6626"/>
            <ac:picMk id="49" creationId="{05D1DD54-398B-CD78-1054-C1CA41CF628C}"/>
          </ac:picMkLst>
        </pc:picChg>
        <pc:cxnChg chg="add mod">
          <ac:chgData name="熊谷 渉" userId="b7a4e8598c9bd55e" providerId="LiveId" clId="{AE2ABB4B-870F-443D-B970-6F9F27EB44C6}" dt="2023-06-06T15:54:23.536" v="6018" actId="1036"/>
          <ac:cxnSpMkLst>
            <pc:docMk/>
            <pc:sldMk cId="3958343311" sldId="6626"/>
            <ac:cxnSpMk id="9" creationId="{FB10472D-ACB5-FC5B-76B1-7959F8F8B40E}"/>
          </ac:cxnSpMkLst>
        </pc:cxnChg>
        <pc:cxnChg chg="add mod">
          <ac:chgData name="熊谷 渉" userId="b7a4e8598c9bd55e" providerId="LiveId" clId="{AE2ABB4B-870F-443D-B970-6F9F27EB44C6}" dt="2023-06-06T15:54:38.842" v="6027" actId="1038"/>
          <ac:cxnSpMkLst>
            <pc:docMk/>
            <pc:sldMk cId="3958343311" sldId="6626"/>
            <ac:cxnSpMk id="14" creationId="{B8F42346-2981-6DE8-E618-27D9351E29C8}"/>
          </ac:cxnSpMkLst>
        </pc:cxnChg>
        <pc:cxnChg chg="del">
          <ac:chgData name="熊谷 渉" userId="b7a4e8598c9bd55e" providerId="LiveId" clId="{AE2ABB4B-870F-443D-B970-6F9F27EB44C6}" dt="2023-06-06T15:50:19.749" v="5873" actId="478"/>
          <ac:cxnSpMkLst>
            <pc:docMk/>
            <pc:sldMk cId="3958343311" sldId="6626"/>
            <ac:cxnSpMk id="22" creationId="{6FDE5B2E-3EC8-7380-2C52-FD9BA6F4920B}"/>
          </ac:cxnSpMkLst>
        </pc:cxnChg>
        <pc:cxnChg chg="add mod">
          <ac:chgData name="熊谷 渉" userId="b7a4e8598c9bd55e" providerId="LiveId" clId="{AE2ABB4B-870F-443D-B970-6F9F27EB44C6}" dt="2023-06-06T15:55:39.098" v="6151" actId="1076"/>
          <ac:cxnSpMkLst>
            <pc:docMk/>
            <pc:sldMk cId="3958343311" sldId="6626"/>
            <ac:cxnSpMk id="25" creationId="{6DFD71BB-527A-66E9-4F04-210D69BD2A5A}"/>
          </ac:cxnSpMkLst>
        </pc:cxnChg>
        <pc:cxnChg chg="add mod">
          <ac:chgData name="熊谷 渉" userId="b7a4e8598c9bd55e" providerId="LiveId" clId="{AE2ABB4B-870F-443D-B970-6F9F27EB44C6}" dt="2023-06-06T15:55:45.757" v="6154" actId="14100"/>
          <ac:cxnSpMkLst>
            <pc:docMk/>
            <pc:sldMk cId="3958343311" sldId="6626"/>
            <ac:cxnSpMk id="35" creationId="{6E34C936-7560-CFC2-DC5C-1EAB9D6AD220}"/>
          </ac:cxnSpMkLst>
        </pc:cxnChg>
        <pc:cxnChg chg="add mod">
          <ac:chgData name="熊谷 渉" userId="b7a4e8598c9bd55e" providerId="LiveId" clId="{AE2ABB4B-870F-443D-B970-6F9F27EB44C6}" dt="2023-06-06T15:55:48.929" v="6156" actId="14100"/>
          <ac:cxnSpMkLst>
            <pc:docMk/>
            <pc:sldMk cId="3958343311" sldId="6626"/>
            <ac:cxnSpMk id="37" creationId="{D9A427CF-6829-8A45-2EA9-93CF78577292}"/>
          </ac:cxnSpMkLst>
        </pc:cxnChg>
        <pc:cxnChg chg="add mod">
          <ac:chgData name="熊谷 渉" userId="b7a4e8598c9bd55e" providerId="LiveId" clId="{AE2ABB4B-870F-443D-B970-6F9F27EB44C6}" dt="2023-06-06T15:55:53.551" v="6161" actId="1038"/>
          <ac:cxnSpMkLst>
            <pc:docMk/>
            <pc:sldMk cId="3958343311" sldId="6626"/>
            <ac:cxnSpMk id="39" creationId="{93C22096-A220-D6AF-3990-FC40FF95061B}"/>
          </ac:cxnSpMkLst>
        </pc:cxnChg>
        <pc:cxnChg chg="add mod">
          <ac:chgData name="熊谷 渉" userId="b7a4e8598c9bd55e" providerId="LiveId" clId="{AE2ABB4B-870F-443D-B970-6F9F27EB44C6}" dt="2023-06-06T15:56:00.638" v="6170" actId="14100"/>
          <ac:cxnSpMkLst>
            <pc:docMk/>
            <pc:sldMk cId="3958343311" sldId="6626"/>
            <ac:cxnSpMk id="41" creationId="{A9557009-FD6B-FD63-83A3-144776ABA989}"/>
          </ac:cxnSpMkLst>
        </pc:cxnChg>
        <pc:cxnChg chg="add mod">
          <ac:chgData name="熊谷 渉" userId="b7a4e8598c9bd55e" providerId="LiveId" clId="{AE2ABB4B-870F-443D-B970-6F9F27EB44C6}" dt="2023-06-06T15:57:23.002" v="6288" actId="1076"/>
          <ac:cxnSpMkLst>
            <pc:docMk/>
            <pc:sldMk cId="3958343311" sldId="6626"/>
            <ac:cxnSpMk id="50" creationId="{E054CE6A-9962-12FC-4239-65342F7B8279}"/>
          </ac:cxnSpMkLst>
        </pc:cxnChg>
        <pc:cxnChg chg="add mod">
          <ac:chgData name="熊谷 渉" userId="b7a4e8598c9bd55e" providerId="LiveId" clId="{AE2ABB4B-870F-443D-B970-6F9F27EB44C6}" dt="2023-06-06T15:57:23.002" v="6288" actId="1076"/>
          <ac:cxnSpMkLst>
            <pc:docMk/>
            <pc:sldMk cId="3958343311" sldId="6626"/>
            <ac:cxnSpMk id="51" creationId="{02B21CEA-4F53-28E5-4B48-C636CCC05E07}"/>
          </ac:cxnSpMkLst>
        </pc:cxnChg>
        <pc:cxnChg chg="add del mod">
          <ac:chgData name="熊谷 渉" userId="b7a4e8598c9bd55e" providerId="LiveId" clId="{AE2ABB4B-870F-443D-B970-6F9F27EB44C6}" dt="2023-06-06T15:57:41.452" v="6295" actId="478"/>
          <ac:cxnSpMkLst>
            <pc:docMk/>
            <pc:sldMk cId="3958343311" sldId="6626"/>
            <ac:cxnSpMk id="53" creationId="{446F1E1D-F85B-2412-4D5F-15939CA2B472}"/>
          </ac:cxnSpMkLst>
        </pc:cxnChg>
        <pc:cxnChg chg="add del mod">
          <ac:chgData name="熊谷 渉" userId="b7a4e8598c9bd55e" providerId="LiveId" clId="{AE2ABB4B-870F-443D-B970-6F9F27EB44C6}" dt="2023-06-06T15:57:31.823" v="6291" actId="478"/>
          <ac:cxnSpMkLst>
            <pc:docMk/>
            <pc:sldMk cId="3958343311" sldId="6626"/>
            <ac:cxnSpMk id="55" creationId="{F403EC16-D509-4A11-3226-9FF682FBF361}"/>
          </ac:cxnSpMkLst>
        </pc:cxnChg>
        <pc:cxnChg chg="add del mod">
          <ac:chgData name="熊谷 渉" userId="b7a4e8598c9bd55e" providerId="LiveId" clId="{AE2ABB4B-870F-443D-B970-6F9F27EB44C6}" dt="2023-06-06T15:57:31.823" v="6291" actId="478"/>
          <ac:cxnSpMkLst>
            <pc:docMk/>
            <pc:sldMk cId="3958343311" sldId="6626"/>
            <ac:cxnSpMk id="56" creationId="{DCFC9CA2-F5FF-54F5-C6AF-A9C88B39188B}"/>
          </ac:cxnSpMkLst>
        </pc:cxnChg>
        <pc:cxnChg chg="add del mod">
          <ac:chgData name="熊谷 渉" userId="b7a4e8598c9bd55e" providerId="LiveId" clId="{AE2ABB4B-870F-443D-B970-6F9F27EB44C6}" dt="2023-06-06T15:57:31.823" v="6291" actId="478"/>
          <ac:cxnSpMkLst>
            <pc:docMk/>
            <pc:sldMk cId="3958343311" sldId="6626"/>
            <ac:cxnSpMk id="57" creationId="{0F8D21DA-FFBE-1A31-5598-DBAD2A3FE808}"/>
          </ac:cxnSpMkLst>
        </pc:cxnChg>
        <pc:cxnChg chg="add del mod">
          <ac:chgData name="熊谷 渉" userId="b7a4e8598c9bd55e" providerId="LiveId" clId="{AE2ABB4B-870F-443D-B970-6F9F27EB44C6}" dt="2023-06-06T15:57:31.823" v="6291" actId="478"/>
          <ac:cxnSpMkLst>
            <pc:docMk/>
            <pc:sldMk cId="3958343311" sldId="6626"/>
            <ac:cxnSpMk id="58" creationId="{AE486D59-A4E7-7D7C-D408-B3AC69F113F7}"/>
          </ac:cxnSpMkLst>
        </pc:cxnChg>
        <pc:cxnChg chg="add mod">
          <ac:chgData name="熊谷 渉" userId="b7a4e8598c9bd55e" providerId="LiveId" clId="{AE2ABB4B-870F-443D-B970-6F9F27EB44C6}" dt="2023-06-06T15:57:39.156" v="6294" actId="14100"/>
          <ac:cxnSpMkLst>
            <pc:docMk/>
            <pc:sldMk cId="3958343311" sldId="6626"/>
            <ac:cxnSpMk id="61" creationId="{3E838410-270E-586F-5D9B-F658EC8247CE}"/>
          </ac:cxnSpMkLst>
        </pc:cxnChg>
      </pc:sldChg>
      <pc:sldChg chg="addSp delSp modSp add mod">
        <pc:chgData name="熊谷 渉" userId="b7a4e8598c9bd55e" providerId="LiveId" clId="{AE2ABB4B-870F-443D-B970-6F9F27EB44C6}" dt="2023-06-06T16:41:23.030" v="8684" actId="20577"/>
        <pc:sldMkLst>
          <pc:docMk/>
          <pc:sldMk cId="2152848279" sldId="6627"/>
        </pc:sldMkLst>
        <pc:spChg chg="mod">
          <ac:chgData name="熊谷 渉" userId="b7a4e8598c9bd55e" providerId="LiveId" clId="{AE2ABB4B-870F-443D-B970-6F9F27EB44C6}" dt="2023-06-06T16:14:47.692" v="7622" actId="20577"/>
          <ac:spMkLst>
            <pc:docMk/>
            <pc:sldMk cId="2152848279" sldId="6627"/>
            <ac:spMk id="2" creationId="{48327571-2C74-4371-8C9B-56374A632B0B}"/>
          </ac:spMkLst>
        </pc:spChg>
        <pc:spChg chg="mod">
          <ac:chgData name="熊谷 渉" userId="b7a4e8598c9bd55e" providerId="LiveId" clId="{AE2ABB4B-870F-443D-B970-6F9F27EB44C6}" dt="2023-06-06T16:41:23.030" v="8684" actId="20577"/>
          <ac:spMkLst>
            <pc:docMk/>
            <pc:sldMk cId="2152848279" sldId="6627"/>
            <ac:spMk id="7" creationId="{72090E9E-F768-2773-4E5C-64B3E04B077D}"/>
          </ac:spMkLst>
        </pc:spChg>
        <pc:spChg chg="add mod">
          <ac:chgData name="熊谷 渉" userId="b7a4e8598c9bd55e" providerId="LiveId" clId="{AE2ABB4B-870F-443D-B970-6F9F27EB44C6}" dt="2023-06-06T16:03:34.830" v="7015" actId="1036"/>
          <ac:spMkLst>
            <pc:docMk/>
            <pc:sldMk cId="2152848279" sldId="6627"/>
            <ac:spMk id="10" creationId="{08C1F14F-BDFC-408C-03C8-1F543220EB54}"/>
          </ac:spMkLst>
        </pc:spChg>
        <pc:spChg chg="add mod">
          <ac:chgData name="熊谷 渉" userId="b7a4e8598c9bd55e" providerId="LiveId" clId="{AE2ABB4B-870F-443D-B970-6F9F27EB44C6}" dt="2023-06-06T16:03:18.448" v="6965" actId="1076"/>
          <ac:spMkLst>
            <pc:docMk/>
            <pc:sldMk cId="2152848279" sldId="6627"/>
            <ac:spMk id="13" creationId="{88A6EF90-9049-90B5-A634-DC52306594E6}"/>
          </ac:spMkLst>
        </pc:spChg>
        <pc:spChg chg="add mod">
          <ac:chgData name="熊谷 渉" userId="b7a4e8598c9bd55e" providerId="LiveId" clId="{AE2ABB4B-870F-443D-B970-6F9F27EB44C6}" dt="2023-06-06T16:03:37.275" v="7016" actId="1076"/>
          <ac:spMkLst>
            <pc:docMk/>
            <pc:sldMk cId="2152848279" sldId="6627"/>
            <ac:spMk id="15" creationId="{40247224-F144-95CA-6663-C464C634547C}"/>
          </ac:spMkLst>
        </pc:spChg>
        <pc:spChg chg="add mod">
          <ac:chgData name="熊谷 渉" userId="b7a4e8598c9bd55e" providerId="LiveId" clId="{AE2ABB4B-870F-443D-B970-6F9F27EB44C6}" dt="2023-06-06T16:03:18.448" v="6965" actId="1076"/>
          <ac:spMkLst>
            <pc:docMk/>
            <pc:sldMk cId="2152848279" sldId="6627"/>
            <ac:spMk id="16" creationId="{6EFB84BA-38A3-CF12-13C7-90B1DAE0C77B}"/>
          </ac:spMkLst>
        </pc:spChg>
        <pc:spChg chg="del">
          <ac:chgData name="熊谷 渉" userId="b7a4e8598c9bd55e" providerId="LiveId" clId="{AE2ABB4B-870F-443D-B970-6F9F27EB44C6}" dt="2023-06-06T15:58:40.988" v="6321" actId="478"/>
          <ac:spMkLst>
            <pc:docMk/>
            <pc:sldMk cId="2152848279" sldId="6627"/>
            <ac:spMk id="17" creationId="{6DEBB607-624D-02C1-5C99-6B3114FD52F3}"/>
          </ac:spMkLst>
        </pc:spChg>
        <pc:spChg chg="add mod">
          <ac:chgData name="熊谷 渉" userId="b7a4e8598c9bd55e" providerId="LiveId" clId="{AE2ABB4B-870F-443D-B970-6F9F27EB44C6}" dt="2023-06-06T16:03:18.448" v="6965" actId="1076"/>
          <ac:spMkLst>
            <pc:docMk/>
            <pc:sldMk cId="2152848279" sldId="6627"/>
            <ac:spMk id="18" creationId="{7AE6684B-84DA-0764-A05C-9C31CB64EDEE}"/>
          </ac:spMkLst>
        </pc:spChg>
        <pc:spChg chg="add del mod">
          <ac:chgData name="熊谷 渉" userId="b7a4e8598c9bd55e" providerId="LiveId" clId="{AE2ABB4B-870F-443D-B970-6F9F27EB44C6}" dt="2023-06-06T16:03:45.077" v="7028" actId="478"/>
          <ac:spMkLst>
            <pc:docMk/>
            <pc:sldMk cId="2152848279" sldId="6627"/>
            <ac:spMk id="19" creationId="{5A73E179-6157-AA2A-5333-CCBB1280FF20}"/>
          </ac:spMkLst>
        </pc:spChg>
        <pc:spChg chg="add mod">
          <ac:chgData name="熊谷 渉" userId="b7a4e8598c9bd55e" providerId="LiveId" clId="{AE2ABB4B-870F-443D-B970-6F9F27EB44C6}" dt="2023-06-06T16:03:47.855" v="7029" actId="1076"/>
          <ac:spMkLst>
            <pc:docMk/>
            <pc:sldMk cId="2152848279" sldId="6627"/>
            <ac:spMk id="20" creationId="{1E1E2310-DEF9-2A6B-3FCF-B75C1145669B}"/>
          </ac:spMkLst>
        </pc:spChg>
        <pc:spChg chg="add mod">
          <ac:chgData name="熊谷 渉" userId="b7a4e8598c9bd55e" providerId="LiveId" clId="{AE2ABB4B-870F-443D-B970-6F9F27EB44C6}" dt="2023-06-06T16:03:18.448" v="6965" actId="1076"/>
          <ac:spMkLst>
            <pc:docMk/>
            <pc:sldMk cId="2152848279" sldId="6627"/>
            <ac:spMk id="21" creationId="{9DF74B8A-4137-0AE9-D1CA-49D8BB4DB5F2}"/>
          </ac:spMkLst>
        </pc:spChg>
        <pc:spChg chg="add mod">
          <ac:chgData name="熊谷 渉" userId="b7a4e8598c9bd55e" providerId="LiveId" clId="{AE2ABB4B-870F-443D-B970-6F9F27EB44C6}" dt="2023-06-06T16:04:10.032" v="7095" actId="1035"/>
          <ac:spMkLst>
            <pc:docMk/>
            <pc:sldMk cId="2152848279" sldId="6627"/>
            <ac:spMk id="22" creationId="{062935E7-7DE8-E24D-B18D-E5FB97FA6F25}"/>
          </ac:spMkLst>
        </pc:spChg>
        <pc:spChg chg="del">
          <ac:chgData name="熊谷 渉" userId="b7a4e8598c9bd55e" providerId="LiveId" clId="{AE2ABB4B-870F-443D-B970-6F9F27EB44C6}" dt="2023-06-06T15:58:40.988" v="6321" actId="478"/>
          <ac:spMkLst>
            <pc:docMk/>
            <pc:sldMk cId="2152848279" sldId="6627"/>
            <ac:spMk id="24" creationId="{4AA91482-29E0-E5D5-B08D-39552EBCA995}"/>
          </ac:spMkLst>
        </pc:spChg>
        <pc:spChg chg="del">
          <ac:chgData name="熊谷 渉" userId="b7a4e8598c9bd55e" providerId="LiveId" clId="{AE2ABB4B-870F-443D-B970-6F9F27EB44C6}" dt="2023-06-06T15:58:40.988" v="6321" actId="478"/>
          <ac:spMkLst>
            <pc:docMk/>
            <pc:sldMk cId="2152848279" sldId="6627"/>
            <ac:spMk id="26" creationId="{C2B7A3ED-1032-837A-0506-B9C705CD2269}"/>
          </ac:spMkLst>
        </pc:spChg>
        <pc:spChg chg="add mod">
          <ac:chgData name="熊谷 渉" userId="b7a4e8598c9bd55e" providerId="LiveId" clId="{AE2ABB4B-870F-443D-B970-6F9F27EB44C6}" dt="2023-06-06T16:05:08.143" v="7182" actId="1038"/>
          <ac:spMkLst>
            <pc:docMk/>
            <pc:sldMk cId="2152848279" sldId="6627"/>
            <ac:spMk id="34" creationId="{73698FF0-2CD2-FEB4-0FC4-B13E0BEACE8A}"/>
          </ac:spMkLst>
        </pc:spChg>
        <pc:spChg chg="del">
          <ac:chgData name="熊谷 渉" userId="b7a4e8598c9bd55e" providerId="LiveId" clId="{AE2ABB4B-870F-443D-B970-6F9F27EB44C6}" dt="2023-06-06T15:58:40.988" v="6321" actId="478"/>
          <ac:spMkLst>
            <pc:docMk/>
            <pc:sldMk cId="2152848279" sldId="6627"/>
            <ac:spMk id="45" creationId="{CD90B7B1-DAC7-7ECA-F944-9DB9005BAFE9}"/>
          </ac:spMkLst>
        </pc:spChg>
        <pc:spChg chg="del">
          <ac:chgData name="熊谷 渉" userId="b7a4e8598c9bd55e" providerId="LiveId" clId="{AE2ABB4B-870F-443D-B970-6F9F27EB44C6}" dt="2023-06-06T15:58:40.988" v="6321" actId="478"/>
          <ac:spMkLst>
            <pc:docMk/>
            <pc:sldMk cId="2152848279" sldId="6627"/>
            <ac:spMk id="46" creationId="{3A10D261-5F2B-F39E-FE8E-3F74E2E410C2}"/>
          </ac:spMkLst>
        </pc:spChg>
        <pc:spChg chg="del">
          <ac:chgData name="熊谷 渉" userId="b7a4e8598c9bd55e" providerId="LiveId" clId="{AE2ABB4B-870F-443D-B970-6F9F27EB44C6}" dt="2023-06-06T15:58:40.988" v="6321" actId="478"/>
          <ac:spMkLst>
            <pc:docMk/>
            <pc:sldMk cId="2152848279" sldId="6627"/>
            <ac:spMk id="47" creationId="{555553DB-AB23-B9BD-A460-F4D6AFC06B32}"/>
          </ac:spMkLst>
        </pc:spChg>
        <pc:spChg chg="del">
          <ac:chgData name="熊谷 渉" userId="b7a4e8598c9bd55e" providerId="LiveId" clId="{AE2ABB4B-870F-443D-B970-6F9F27EB44C6}" dt="2023-06-06T15:58:40.988" v="6321" actId="478"/>
          <ac:spMkLst>
            <pc:docMk/>
            <pc:sldMk cId="2152848279" sldId="6627"/>
            <ac:spMk id="52" creationId="{080CD13C-34C2-97FD-783F-70E88E46920C}"/>
          </ac:spMkLst>
        </pc:spChg>
        <pc:spChg chg="del">
          <ac:chgData name="熊谷 渉" userId="b7a4e8598c9bd55e" providerId="LiveId" clId="{AE2ABB4B-870F-443D-B970-6F9F27EB44C6}" dt="2023-06-06T15:58:40.988" v="6321" actId="478"/>
          <ac:spMkLst>
            <pc:docMk/>
            <pc:sldMk cId="2152848279" sldId="6627"/>
            <ac:spMk id="54" creationId="{DC4D92BD-52F9-C324-89B3-8A16A14CB678}"/>
          </ac:spMkLst>
        </pc:spChg>
        <pc:spChg chg="del">
          <ac:chgData name="熊谷 渉" userId="b7a4e8598c9bd55e" providerId="LiveId" clId="{AE2ABB4B-870F-443D-B970-6F9F27EB44C6}" dt="2023-06-06T15:58:40.988" v="6321" actId="478"/>
          <ac:spMkLst>
            <pc:docMk/>
            <pc:sldMk cId="2152848279" sldId="6627"/>
            <ac:spMk id="59" creationId="{5AD4FE52-6495-96E6-FF50-610959FD7BC8}"/>
          </ac:spMkLst>
        </pc:spChg>
        <pc:spChg chg="del">
          <ac:chgData name="熊谷 渉" userId="b7a4e8598c9bd55e" providerId="LiveId" clId="{AE2ABB4B-870F-443D-B970-6F9F27EB44C6}" dt="2023-06-06T15:58:40.988" v="6321" actId="478"/>
          <ac:spMkLst>
            <pc:docMk/>
            <pc:sldMk cId="2152848279" sldId="6627"/>
            <ac:spMk id="60" creationId="{A94D08A5-C2DC-00EC-AC81-0D3DF0A66781}"/>
          </ac:spMkLst>
        </pc:spChg>
        <pc:picChg chg="del">
          <ac:chgData name="熊谷 渉" userId="b7a4e8598c9bd55e" providerId="LiveId" clId="{AE2ABB4B-870F-443D-B970-6F9F27EB44C6}" dt="2023-06-06T15:58:40.988" v="6321" actId="478"/>
          <ac:picMkLst>
            <pc:docMk/>
            <pc:sldMk cId="2152848279" sldId="6627"/>
            <ac:picMk id="5" creationId="{4E7BB67A-7454-8305-73DE-5B0BFA676FB5}"/>
          </ac:picMkLst>
        </pc:picChg>
        <pc:picChg chg="del">
          <ac:chgData name="熊谷 渉" userId="b7a4e8598c9bd55e" providerId="LiveId" clId="{AE2ABB4B-870F-443D-B970-6F9F27EB44C6}" dt="2023-06-06T15:58:40.988" v="6321" actId="478"/>
          <ac:picMkLst>
            <pc:docMk/>
            <pc:sldMk cId="2152848279" sldId="6627"/>
            <ac:picMk id="6" creationId="{97C46DB2-D99B-D45C-537B-D38156291A8F}"/>
          </ac:picMkLst>
        </pc:picChg>
        <pc:picChg chg="del">
          <ac:chgData name="熊谷 渉" userId="b7a4e8598c9bd55e" providerId="LiveId" clId="{AE2ABB4B-870F-443D-B970-6F9F27EB44C6}" dt="2023-06-06T15:58:40.988" v="6321" actId="478"/>
          <ac:picMkLst>
            <pc:docMk/>
            <pc:sldMk cId="2152848279" sldId="6627"/>
            <ac:picMk id="8" creationId="{F80845CA-C062-C995-9CCC-18E4E4F688A5}"/>
          </ac:picMkLst>
        </pc:picChg>
        <pc:picChg chg="del">
          <ac:chgData name="熊谷 渉" userId="b7a4e8598c9bd55e" providerId="LiveId" clId="{AE2ABB4B-870F-443D-B970-6F9F27EB44C6}" dt="2023-06-06T15:58:40.988" v="6321" actId="478"/>
          <ac:picMkLst>
            <pc:docMk/>
            <pc:sldMk cId="2152848279" sldId="6627"/>
            <ac:picMk id="48" creationId="{39FA92FB-FE61-D081-CAAD-2D278AF5D71D}"/>
          </ac:picMkLst>
        </pc:picChg>
        <pc:picChg chg="del">
          <ac:chgData name="熊谷 渉" userId="b7a4e8598c9bd55e" providerId="LiveId" clId="{AE2ABB4B-870F-443D-B970-6F9F27EB44C6}" dt="2023-06-06T15:58:40.988" v="6321" actId="478"/>
          <ac:picMkLst>
            <pc:docMk/>
            <pc:sldMk cId="2152848279" sldId="6627"/>
            <ac:picMk id="49" creationId="{05D1DD54-398B-CD78-1054-C1CA41CF628C}"/>
          </ac:picMkLst>
        </pc:picChg>
        <pc:cxnChg chg="del">
          <ac:chgData name="熊谷 渉" userId="b7a4e8598c9bd55e" providerId="LiveId" clId="{AE2ABB4B-870F-443D-B970-6F9F27EB44C6}" dt="2023-06-06T15:58:40.988" v="6321" actId="478"/>
          <ac:cxnSpMkLst>
            <pc:docMk/>
            <pc:sldMk cId="2152848279" sldId="6627"/>
            <ac:cxnSpMk id="9" creationId="{FB10472D-ACB5-FC5B-76B1-7959F8F8B40E}"/>
          </ac:cxnSpMkLst>
        </pc:cxnChg>
        <pc:cxnChg chg="add mod">
          <ac:chgData name="熊谷 渉" userId="b7a4e8598c9bd55e" providerId="LiveId" clId="{AE2ABB4B-870F-443D-B970-6F9F27EB44C6}" dt="2023-06-06T16:03:43.564" v="7027" actId="1036"/>
          <ac:cxnSpMkLst>
            <pc:docMk/>
            <pc:sldMk cId="2152848279" sldId="6627"/>
            <ac:cxnSpMk id="11" creationId="{04258C8B-2C25-3F2A-DBE0-26AE6145C644}"/>
          </ac:cxnSpMkLst>
        </pc:cxnChg>
        <pc:cxnChg chg="add mod">
          <ac:chgData name="熊谷 渉" userId="b7a4e8598c9bd55e" providerId="LiveId" clId="{AE2ABB4B-870F-443D-B970-6F9F27EB44C6}" dt="2023-06-06T16:03:18.448" v="6965" actId="1076"/>
          <ac:cxnSpMkLst>
            <pc:docMk/>
            <pc:sldMk cId="2152848279" sldId="6627"/>
            <ac:cxnSpMk id="12" creationId="{CD695581-5E5C-60B6-8A14-87E431442318}"/>
          </ac:cxnSpMkLst>
        </pc:cxnChg>
        <pc:cxnChg chg="del">
          <ac:chgData name="熊谷 渉" userId="b7a4e8598c9bd55e" providerId="LiveId" clId="{AE2ABB4B-870F-443D-B970-6F9F27EB44C6}" dt="2023-06-06T15:58:40.988" v="6321" actId="478"/>
          <ac:cxnSpMkLst>
            <pc:docMk/>
            <pc:sldMk cId="2152848279" sldId="6627"/>
            <ac:cxnSpMk id="14" creationId="{B8F42346-2981-6DE8-E618-27D9351E29C8}"/>
          </ac:cxnSpMkLst>
        </pc:cxnChg>
        <pc:cxnChg chg="add mod">
          <ac:chgData name="熊谷 渉" userId="b7a4e8598c9bd55e" providerId="LiveId" clId="{AE2ABB4B-870F-443D-B970-6F9F27EB44C6}" dt="2023-06-06T16:04:54.662" v="7117" actId="14100"/>
          <ac:cxnSpMkLst>
            <pc:docMk/>
            <pc:sldMk cId="2152848279" sldId="6627"/>
            <ac:cxnSpMk id="23" creationId="{5F16648B-2BCD-C873-5B82-60CE8AF4C7F3}"/>
          </ac:cxnSpMkLst>
        </pc:cxnChg>
        <pc:cxnChg chg="del">
          <ac:chgData name="熊谷 渉" userId="b7a4e8598c9bd55e" providerId="LiveId" clId="{AE2ABB4B-870F-443D-B970-6F9F27EB44C6}" dt="2023-06-06T15:58:40.988" v="6321" actId="478"/>
          <ac:cxnSpMkLst>
            <pc:docMk/>
            <pc:sldMk cId="2152848279" sldId="6627"/>
            <ac:cxnSpMk id="25" creationId="{6DFD71BB-527A-66E9-4F04-210D69BD2A5A}"/>
          </ac:cxnSpMkLst>
        </pc:cxnChg>
        <pc:cxnChg chg="del">
          <ac:chgData name="熊谷 渉" userId="b7a4e8598c9bd55e" providerId="LiveId" clId="{AE2ABB4B-870F-443D-B970-6F9F27EB44C6}" dt="2023-06-06T15:58:40.988" v="6321" actId="478"/>
          <ac:cxnSpMkLst>
            <pc:docMk/>
            <pc:sldMk cId="2152848279" sldId="6627"/>
            <ac:cxnSpMk id="35" creationId="{6E34C936-7560-CFC2-DC5C-1EAB9D6AD220}"/>
          </ac:cxnSpMkLst>
        </pc:cxnChg>
        <pc:cxnChg chg="add mod">
          <ac:chgData name="熊谷 渉" userId="b7a4e8598c9bd55e" providerId="LiveId" clId="{AE2ABB4B-870F-443D-B970-6F9F27EB44C6}" dt="2023-06-06T16:05:15.870" v="7185" actId="14100"/>
          <ac:cxnSpMkLst>
            <pc:docMk/>
            <pc:sldMk cId="2152848279" sldId="6627"/>
            <ac:cxnSpMk id="36" creationId="{13985EE9-DB30-C7FF-36EA-36CFF0DAF496}"/>
          </ac:cxnSpMkLst>
        </pc:cxnChg>
        <pc:cxnChg chg="del">
          <ac:chgData name="熊谷 渉" userId="b7a4e8598c9bd55e" providerId="LiveId" clId="{AE2ABB4B-870F-443D-B970-6F9F27EB44C6}" dt="2023-06-06T15:58:40.988" v="6321" actId="478"/>
          <ac:cxnSpMkLst>
            <pc:docMk/>
            <pc:sldMk cId="2152848279" sldId="6627"/>
            <ac:cxnSpMk id="37" creationId="{D9A427CF-6829-8A45-2EA9-93CF78577292}"/>
          </ac:cxnSpMkLst>
        </pc:cxnChg>
        <pc:cxnChg chg="del">
          <ac:chgData name="熊谷 渉" userId="b7a4e8598c9bd55e" providerId="LiveId" clId="{AE2ABB4B-870F-443D-B970-6F9F27EB44C6}" dt="2023-06-06T15:58:40.988" v="6321" actId="478"/>
          <ac:cxnSpMkLst>
            <pc:docMk/>
            <pc:sldMk cId="2152848279" sldId="6627"/>
            <ac:cxnSpMk id="39" creationId="{93C22096-A220-D6AF-3990-FC40FF95061B}"/>
          </ac:cxnSpMkLst>
        </pc:cxnChg>
        <pc:cxnChg chg="del">
          <ac:chgData name="熊谷 渉" userId="b7a4e8598c9bd55e" providerId="LiveId" clId="{AE2ABB4B-870F-443D-B970-6F9F27EB44C6}" dt="2023-06-06T15:58:40.988" v="6321" actId="478"/>
          <ac:cxnSpMkLst>
            <pc:docMk/>
            <pc:sldMk cId="2152848279" sldId="6627"/>
            <ac:cxnSpMk id="41" creationId="{A9557009-FD6B-FD63-83A3-144776ABA989}"/>
          </ac:cxnSpMkLst>
        </pc:cxnChg>
        <pc:cxnChg chg="del">
          <ac:chgData name="熊谷 渉" userId="b7a4e8598c9bd55e" providerId="LiveId" clId="{AE2ABB4B-870F-443D-B970-6F9F27EB44C6}" dt="2023-06-06T15:58:40.988" v="6321" actId="478"/>
          <ac:cxnSpMkLst>
            <pc:docMk/>
            <pc:sldMk cId="2152848279" sldId="6627"/>
            <ac:cxnSpMk id="50" creationId="{E054CE6A-9962-12FC-4239-65342F7B8279}"/>
          </ac:cxnSpMkLst>
        </pc:cxnChg>
        <pc:cxnChg chg="del">
          <ac:chgData name="熊谷 渉" userId="b7a4e8598c9bd55e" providerId="LiveId" clId="{AE2ABB4B-870F-443D-B970-6F9F27EB44C6}" dt="2023-06-06T15:58:40.988" v="6321" actId="478"/>
          <ac:cxnSpMkLst>
            <pc:docMk/>
            <pc:sldMk cId="2152848279" sldId="6627"/>
            <ac:cxnSpMk id="51" creationId="{02B21CEA-4F53-28E5-4B48-C636CCC05E07}"/>
          </ac:cxnSpMkLst>
        </pc:cxnChg>
        <pc:cxnChg chg="del mod">
          <ac:chgData name="熊谷 渉" userId="b7a4e8598c9bd55e" providerId="LiveId" clId="{AE2ABB4B-870F-443D-B970-6F9F27EB44C6}" dt="2023-06-06T15:58:40.988" v="6321" actId="478"/>
          <ac:cxnSpMkLst>
            <pc:docMk/>
            <pc:sldMk cId="2152848279" sldId="6627"/>
            <ac:cxnSpMk id="61" creationId="{3E838410-270E-586F-5D9B-F658EC8247CE}"/>
          </ac:cxnSpMkLst>
        </pc:cxnChg>
      </pc:sldChg>
      <pc:sldChg chg="addSp delSp modSp add mod">
        <pc:chgData name="熊谷 渉" userId="b7a4e8598c9bd55e" providerId="LiveId" clId="{AE2ABB4B-870F-443D-B970-6F9F27EB44C6}" dt="2023-06-06T16:23:32.518" v="7840" actId="20577"/>
        <pc:sldMkLst>
          <pc:docMk/>
          <pc:sldMk cId="2070023190" sldId="6628"/>
        </pc:sldMkLst>
        <pc:spChg chg="add mod">
          <ac:chgData name="熊谷 渉" userId="b7a4e8598c9bd55e" providerId="LiveId" clId="{AE2ABB4B-870F-443D-B970-6F9F27EB44C6}" dt="2023-06-06T16:13:03.220" v="7536" actId="207"/>
          <ac:spMkLst>
            <pc:docMk/>
            <pc:sldMk cId="2070023190" sldId="6628"/>
            <ac:spMk id="5" creationId="{572C5EE2-17D2-5FC7-054F-73D48508BE8B}"/>
          </ac:spMkLst>
        </pc:spChg>
        <pc:spChg chg="add mod">
          <ac:chgData name="熊谷 渉" userId="b7a4e8598c9bd55e" providerId="LiveId" clId="{AE2ABB4B-870F-443D-B970-6F9F27EB44C6}" dt="2023-06-06T16:13:23.698" v="7551" actId="1076"/>
          <ac:spMkLst>
            <pc:docMk/>
            <pc:sldMk cId="2070023190" sldId="6628"/>
            <ac:spMk id="6" creationId="{522CB6C0-6B1D-3234-667C-1F0E80907B72}"/>
          </ac:spMkLst>
        </pc:spChg>
        <pc:spChg chg="mod">
          <ac:chgData name="熊谷 渉" userId="b7a4e8598c9bd55e" providerId="LiveId" clId="{AE2ABB4B-870F-443D-B970-6F9F27EB44C6}" dt="2023-06-06T16:23:32.518" v="7840" actId="20577"/>
          <ac:spMkLst>
            <pc:docMk/>
            <pc:sldMk cId="2070023190" sldId="6628"/>
            <ac:spMk id="7" creationId="{72090E9E-F768-2773-4E5C-64B3E04B077D}"/>
          </ac:spMkLst>
        </pc:spChg>
        <pc:spChg chg="add mod">
          <ac:chgData name="熊谷 渉" userId="b7a4e8598c9bd55e" providerId="LiveId" clId="{AE2ABB4B-870F-443D-B970-6F9F27EB44C6}" dt="2023-06-06T16:13:10.494" v="7540" actId="1036"/>
          <ac:spMkLst>
            <pc:docMk/>
            <pc:sldMk cId="2070023190" sldId="6628"/>
            <ac:spMk id="8" creationId="{DD60F535-304B-BB93-DD96-A4110BB7E039}"/>
          </ac:spMkLst>
        </pc:spChg>
        <pc:spChg chg="add mod">
          <ac:chgData name="熊谷 渉" userId="b7a4e8598c9bd55e" providerId="LiveId" clId="{AE2ABB4B-870F-443D-B970-6F9F27EB44C6}" dt="2023-06-06T16:13:14.800" v="7542" actId="1076"/>
          <ac:spMkLst>
            <pc:docMk/>
            <pc:sldMk cId="2070023190" sldId="6628"/>
            <ac:spMk id="9" creationId="{6E03B6B2-643F-C311-44CA-28A670EF1091}"/>
          </ac:spMkLst>
        </pc:spChg>
        <pc:spChg chg="add mod">
          <ac:chgData name="熊谷 渉" userId="b7a4e8598c9bd55e" providerId="LiveId" clId="{AE2ABB4B-870F-443D-B970-6F9F27EB44C6}" dt="2023-06-06T16:13:55.439" v="7567" actId="1036"/>
          <ac:spMkLst>
            <pc:docMk/>
            <pc:sldMk cId="2070023190" sldId="6628"/>
            <ac:spMk id="14" creationId="{87B21E4D-DA03-90A1-B6A8-743BD26D0F63}"/>
          </ac:spMkLst>
        </pc:spChg>
        <pc:spChg chg="del">
          <ac:chgData name="熊谷 渉" userId="b7a4e8598c9bd55e" providerId="LiveId" clId="{AE2ABB4B-870F-443D-B970-6F9F27EB44C6}" dt="2023-06-06T16:12:10.471" v="7519" actId="478"/>
          <ac:spMkLst>
            <pc:docMk/>
            <pc:sldMk cId="2070023190" sldId="6628"/>
            <ac:spMk id="15" creationId="{40247224-F144-95CA-6663-C464C634547C}"/>
          </ac:spMkLst>
        </pc:spChg>
        <pc:spChg chg="del">
          <ac:chgData name="熊谷 渉" userId="b7a4e8598c9bd55e" providerId="LiveId" clId="{AE2ABB4B-870F-443D-B970-6F9F27EB44C6}" dt="2023-06-06T16:12:10.471" v="7519" actId="478"/>
          <ac:spMkLst>
            <pc:docMk/>
            <pc:sldMk cId="2070023190" sldId="6628"/>
            <ac:spMk id="16" creationId="{6EFB84BA-38A3-CF12-13C7-90B1DAE0C77B}"/>
          </ac:spMkLst>
        </pc:spChg>
        <pc:spChg chg="del">
          <ac:chgData name="熊谷 渉" userId="b7a4e8598c9bd55e" providerId="LiveId" clId="{AE2ABB4B-870F-443D-B970-6F9F27EB44C6}" dt="2023-06-06T16:11:55.556" v="7485" actId="478"/>
          <ac:spMkLst>
            <pc:docMk/>
            <pc:sldMk cId="2070023190" sldId="6628"/>
            <ac:spMk id="20" creationId="{1E1E2310-DEF9-2A6B-3FCF-B75C1145669B}"/>
          </ac:spMkLst>
        </pc:spChg>
        <pc:spChg chg="mod">
          <ac:chgData name="熊谷 渉" userId="b7a4e8598c9bd55e" providerId="LiveId" clId="{AE2ABB4B-870F-443D-B970-6F9F27EB44C6}" dt="2023-06-06T16:13:08.336" v="7538" actId="1076"/>
          <ac:spMkLst>
            <pc:docMk/>
            <pc:sldMk cId="2070023190" sldId="6628"/>
            <ac:spMk id="21" creationId="{9DF74B8A-4137-0AE9-D1CA-49D8BB4DB5F2}"/>
          </ac:spMkLst>
        </pc:spChg>
        <pc:spChg chg="del">
          <ac:chgData name="熊谷 渉" userId="b7a4e8598c9bd55e" providerId="LiveId" clId="{AE2ABB4B-870F-443D-B970-6F9F27EB44C6}" dt="2023-06-06T16:11:53.949" v="7484" actId="478"/>
          <ac:spMkLst>
            <pc:docMk/>
            <pc:sldMk cId="2070023190" sldId="6628"/>
            <ac:spMk id="22" creationId="{062935E7-7DE8-E24D-B18D-E5FB97FA6F25}"/>
          </ac:spMkLst>
        </pc:spChg>
        <pc:spChg chg="del">
          <ac:chgData name="熊谷 渉" userId="b7a4e8598c9bd55e" providerId="LiveId" clId="{AE2ABB4B-870F-443D-B970-6F9F27EB44C6}" dt="2023-06-06T16:12:10.471" v="7519" actId="478"/>
          <ac:spMkLst>
            <pc:docMk/>
            <pc:sldMk cId="2070023190" sldId="6628"/>
            <ac:spMk id="34" creationId="{73698FF0-2CD2-FEB4-0FC4-B13E0BEACE8A}"/>
          </ac:spMkLst>
        </pc:spChg>
        <pc:cxnChg chg="add mod">
          <ac:chgData name="熊谷 渉" userId="b7a4e8598c9bd55e" providerId="LiveId" clId="{AE2ABB4B-870F-443D-B970-6F9F27EB44C6}" dt="2023-06-06T16:13:36.406" v="7556" actId="1037"/>
          <ac:cxnSpMkLst>
            <pc:docMk/>
            <pc:sldMk cId="2070023190" sldId="6628"/>
            <ac:cxnSpMk id="17" creationId="{249770A7-6CE9-8BA4-C2C7-7D449D145BD5}"/>
          </ac:cxnSpMkLst>
        </pc:cxnChg>
        <pc:cxnChg chg="del mod">
          <ac:chgData name="熊谷 渉" userId="b7a4e8598c9bd55e" providerId="LiveId" clId="{AE2ABB4B-870F-443D-B970-6F9F27EB44C6}" dt="2023-06-06T16:11:52.567" v="7483" actId="478"/>
          <ac:cxnSpMkLst>
            <pc:docMk/>
            <pc:sldMk cId="2070023190" sldId="6628"/>
            <ac:cxnSpMk id="23" creationId="{5F16648B-2BCD-C873-5B82-60CE8AF4C7F3}"/>
          </ac:cxnSpMkLst>
        </pc:cxnChg>
        <pc:cxnChg chg="add mod">
          <ac:chgData name="熊谷 渉" userId="b7a4e8598c9bd55e" providerId="LiveId" clId="{AE2ABB4B-870F-443D-B970-6F9F27EB44C6}" dt="2023-06-06T16:13:40.402" v="7560" actId="1037"/>
          <ac:cxnSpMkLst>
            <pc:docMk/>
            <pc:sldMk cId="2070023190" sldId="6628"/>
            <ac:cxnSpMk id="24" creationId="{1A8489D0-3855-6989-DBCE-C7544F5662DF}"/>
          </ac:cxnSpMkLst>
        </pc:cxnChg>
        <pc:cxnChg chg="add mod">
          <ac:chgData name="熊谷 渉" userId="b7a4e8598c9bd55e" providerId="LiveId" clId="{AE2ABB4B-870F-443D-B970-6F9F27EB44C6}" dt="2023-06-06T16:13:50.632" v="7566" actId="1036"/>
          <ac:cxnSpMkLst>
            <pc:docMk/>
            <pc:sldMk cId="2070023190" sldId="6628"/>
            <ac:cxnSpMk id="25" creationId="{F4B77730-E668-855C-C2D7-A70913F7FFA6}"/>
          </ac:cxnSpMkLst>
        </pc:cxnChg>
        <pc:cxnChg chg="del mod">
          <ac:chgData name="熊谷 渉" userId="b7a4e8598c9bd55e" providerId="LiveId" clId="{AE2ABB4B-870F-443D-B970-6F9F27EB44C6}" dt="2023-06-06T16:12:10.471" v="7519" actId="478"/>
          <ac:cxnSpMkLst>
            <pc:docMk/>
            <pc:sldMk cId="2070023190" sldId="6628"/>
            <ac:cxnSpMk id="36" creationId="{13985EE9-DB30-C7FF-36EA-36CFF0DAF496}"/>
          </ac:cxnSpMkLst>
        </pc:cxnChg>
      </pc:sldChg>
      <pc:sldChg chg="addSp delSp modSp add mod">
        <pc:chgData name="熊谷 渉" userId="b7a4e8598c9bd55e" providerId="LiveId" clId="{AE2ABB4B-870F-443D-B970-6F9F27EB44C6}" dt="2023-06-06T17:03:44.066" v="9549" actId="1076"/>
        <pc:sldMkLst>
          <pc:docMk/>
          <pc:sldMk cId="2987162592" sldId="6629"/>
        </pc:sldMkLst>
        <pc:spChg chg="mod">
          <ac:chgData name="熊谷 渉" userId="b7a4e8598c9bd55e" providerId="LiveId" clId="{AE2ABB4B-870F-443D-B970-6F9F27EB44C6}" dt="2023-06-06T16:37:21.874" v="8473" actId="20577"/>
          <ac:spMkLst>
            <pc:docMk/>
            <pc:sldMk cId="2987162592" sldId="6629"/>
            <ac:spMk id="2" creationId="{48327571-2C74-4371-8C9B-56374A632B0B}"/>
          </ac:spMkLst>
        </pc:spChg>
        <pc:spChg chg="add mod">
          <ac:chgData name="熊谷 渉" userId="b7a4e8598c9bd55e" providerId="LiveId" clId="{AE2ABB4B-870F-443D-B970-6F9F27EB44C6}" dt="2023-06-06T17:01:36.664" v="9394" actId="1076"/>
          <ac:spMkLst>
            <pc:docMk/>
            <pc:sldMk cId="2987162592" sldId="6629"/>
            <ac:spMk id="5" creationId="{0F4E4F5B-3071-CF7B-4A74-B6F61654FFD1}"/>
          </ac:spMkLst>
        </pc:spChg>
        <pc:spChg chg="mod">
          <ac:chgData name="熊谷 渉" userId="b7a4e8598c9bd55e" providerId="LiveId" clId="{AE2ABB4B-870F-443D-B970-6F9F27EB44C6}" dt="2023-06-06T16:41:43.969" v="8685" actId="404"/>
          <ac:spMkLst>
            <pc:docMk/>
            <pc:sldMk cId="2987162592" sldId="6629"/>
            <ac:spMk id="6" creationId="{C1387F4E-80A4-F8B7-AE8E-FE9A02EDF6D0}"/>
          </ac:spMkLst>
        </pc:spChg>
        <pc:spChg chg="del">
          <ac:chgData name="熊谷 渉" userId="b7a4e8598c9bd55e" providerId="LiveId" clId="{AE2ABB4B-870F-443D-B970-6F9F27EB44C6}" dt="2023-06-06T16:38:55.715" v="8585" actId="478"/>
          <ac:spMkLst>
            <pc:docMk/>
            <pc:sldMk cId="2987162592" sldId="6629"/>
            <ac:spMk id="7" creationId="{50BDEAE1-4EF6-6BCA-AB77-958E743B5468}"/>
          </ac:spMkLst>
        </pc:spChg>
        <pc:spChg chg="add mod">
          <ac:chgData name="熊谷 渉" userId="b7a4e8598c9bd55e" providerId="LiveId" clId="{AE2ABB4B-870F-443D-B970-6F9F27EB44C6}" dt="2023-06-06T16:44:03.740" v="8733" actId="1076"/>
          <ac:spMkLst>
            <pc:docMk/>
            <pc:sldMk cId="2987162592" sldId="6629"/>
            <ac:spMk id="10" creationId="{D9DE04FF-47DC-3398-CAAD-8BB67BEFD497}"/>
          </ac:spMkLst>
        </pc:spChg>
        <pc:spChg chg="add mod">
          <ac:chgData name="熊谷 渉" userId="b7a4e8598c9bd55e" providerId="LiveId" clId="{AE2ABB4B-870F-443D-B970-6F9F27EB44C6}" dt="2023-06-06T16:42:18.504" v="8688" actId="1076"/>
          <ac:spMkLst>
            <pc:docMk/>
            <pc:sldMk cId="2987162592" sldId="6629"/>
            <ac:spMk id="11" creationId="{FA0E98C5-5746-02E3-19D2-8ABA6C37BCB2}"/>
          </ac:spMkLst>
        </pc:spChg>
        <pc:spChg chg="add mod">
          <ac:chgData name="熊谷 渉" userId="b7a4e8598c9bd55e" providerId="LiveId" clId="{AE2ABB4B-870F-443D-B970-6F9F27EB44C6}" dt="2023-06-06T16:46:11.689" v="8830" actId="14100"/>
          <ac:spMkLst>
            <pc:docMk/>
            <pc:sldMk cId="2987162592" sldId="6629"/>
            <ac:spMk id="12" creationId="{D4E96638-3BF0-586E-CF1C-D43BD9D9768D}"/>
          </ac:spMkLst>
        </pc:spChg>
        <pc:spChg chg="add mod">
          <ac:chgData name="熊谷 渉" userId="b7a4e8598c9bd55e" providerId="LiveId" clId="{AE2ABB4B-870F-443D-B970-6F9F27EB44C6}" dt="2023-06-06T17:03:27.575" v="9497" actId="1038"/>
          <ac:spMkLst>
            <pc:docMk/>
            <pc:sldMk cId="2987162592" sldId="6629"/>
            <ac:spMk id="13" creationId="{292C75C4-0ABF-91AC-FD80-BC1F0F93FCC7}"/>
          </ac:spMkLst>
        </pc:spChg>
        <pc:spChg chg="add mod">
          <ac:chgData name="熊谷 渉" userId="b7a4e8598c9bd55e" providerId="LiveId" clId="{AE2ABB4B-870F-443D-B970-6F9F27EB44C6}" dt="2023-06-06T17:03:33.471" v="9498" actId="1076"/>
          <ac:spMkLst>
            <pc:docMk/>
            <pc:sldMk cId="2987162592" sldId="6629"/>
            <ac:spMk id="14" creationId="{1E5376BB-5F17-8D72-D344-98CF64513DE9}"/>
          </ac:spMkLst>
        </pc:spChg>
        <pc:spChg chg="add mod">
          <ac:chgData name="熊谷 渉" userId="b7a4e8598c9bd55e" providerId="LiveId" clId="{AE2ABB4B-870F-443D-B970-6F9F27EB44C6}" dt="2023-06-06T16:42:29.159" v="8702" actId="1076"/>
          <ac:spMkLst>
            <pc:docMk/>
            <pc:sldMk cId="2987162592" sldId="6629"/>
            <ac:spMk id="15" creationId="{F83E96A8-A84B-087B-E310-CBBC20A3F1C1}"/>
          </ac:spMkLst>
        </pc:spChg>
        <pc:spChg chg="add mod">
          <ac:chgData name="熊谷 渉" userId="b7a4e8598c9bd55e" providerId="LiveId" clId="{AE2ABB4B-870F-443D-B970-6F9F27EB44C6}" dt="2023-06-06T17:02:06.688" v="9405" actId="20577"/>
          <ac:spMkLst>
            <pc:docMk/>
            <pc:sldMk cId="2987162592" sldId="6629"/>
            <ac:spMk id="16" creationId="{D61924DD-3910-C37B-AD45-6F07B0026947}"/>
          </ac:spMkLst>
        </pc:spChg>
        <pc:spChg chg="add mod">
          <ac:chgData name="熊谷 渉" userId="b7a4e8598c9bd55e" providerId="LiveId" clId="{AE2ABB4B-870F-443D-B970-6F9F27EB44C6}" dt="2023-06-06T17:02:19.779" v="9407" actId="20577"/>
          <ac:spMkLst>
            <pc:docMk/>
            <pc:sldMk cId="2987162592" sldId="6629"/>
            <ac:spMk id="17" creationId="{6D933C91-04F9-E035-78DD-04857588DB57}"/>
          </ac:spMkLst>
        </pc:spChg>
        <pc:spChg chg="add del mod">
          <ac:chgData name="熊谷 渉" userId="b7a4e8598c9bd55e" providerId="LiveId" clId="{AE2ABB4B-870F-443D-B970-6F9F27EB44C6}" dt="2023-06-06T16:44:21.887" v="8739" actId="478"/>
          <ac:spMkLst>
            <pc:docMk/>
            <pc:sldMk cId="2987162592" sldId="6629"/>
            <ac:spMk id="18" creationId="{775512C0-5680-ED50-E812-1CC4C4329399}"/>
          </ac:spMkLst>
        </pc:spChg>
        <pc:spChg chg="del">
          <ac:chgData name="熊谷 渉" userId="b7a4e8598c9bd55e" providerId="LiveId" clId="{AE2ABB4B-870F-443D-B970-6F9F27EB44C6}" dt="2023-06-06T16:38:55.715" v="8585" actId="478"/>
          <ac:spMkLst>
            <pc:docMk/>
            <pc:sldMk cId="2987162592" sldId="6629"/>
            <ac:spMk id="21" creationId="{79D5A888-91C6-A412-1D4C-EDBD1F09D630}"/>
          </ac:spMkLst>
        </pc:spChg>
        <pc:spChg chg="add del mod">
          <ac:chgData name="熊谷 渉" userId="b7a4e8598c9bd55e" providerId="LiveId" clId="{AE2ABB4B-870F-443D-B970-6F9F27EB44C6}" dt="2023-06-06T16:50:48.986" v="8907" actId="478"/>
          <ac:spMkLst>
            <pc:docMk/>
            <pc:sldMk cId="2987162592" sldId="6629"/>
            <ac:spMk id="22" creationId="{C32E7ED1-B272-EC6A-47A9-864B9D63571C}"/>
          </ac:spMkLst>
        </pc:spChg>
        <pc:spChg chg="add del mod">
          <ac:chgData name="熊谷 渉" userId="b7a4e8598c9bd55e" providerId="LiveId" clId="{AE2ABB4B-870F-443D-B970-6F9F27EB44C6}" dt="2023-06-06T16:46:35.975" v="8839" actId="478"/>
          <ac:spMkLst>
            <pc:docMk/>
            <pc:sldMk cId="2987162592" sldId="6629"/>
            <ac:spMk id="23" creationId="{6F9ACBE0-37A3-CFB3-B533-D0787BF7612F}"/>
          </ac:spMkLst>
        </pc:spChg>
        <pc:spChg chg="del">
          <ac:chgData name="熊谷 渉" userId="b7a4e8598c9bd55e" providerId="LiveId" clId="{AE2ABB4B-870F-443D-B970-6F9F27EB44C6}" dt="2023-06-06T16:42:14.233" v="8686" actId="478"/>
          <ac:spMkLst>
            <pc:docMk/>
            <pc:sldMk cId="2987162592" sldId="6629"/>
            <ac:spMk id="24" creationId="{B67A069F-1FD5-A7D5-2A8F-5CD311B05298}"/>
          </ac:spMkLst>
        </pc:spChg>
        <pc:spChg chg="del">
          <ac:chgData name="熊谷 渉" userId="b7a4e8598c9bd55e" providerId="LiveId" clId="{AE2ABB4B-870F-443D-B970-6F9F27EB44C6}" dt="2023-06-06T16:42:14.233" v="8686" actId="478"/>
          <ac:spMkLst>
            <pc:docMk/>
            <pc:sldMk cId="2987162592" sldId="6629"/>
            <ac:spMk id="25" creationId="{4D58DD7C-4BD7-B1CC-EC69-3AB42AB95F6C}"/>
          </ac:spMkLst>
        </pc:spChg>
        <pc:spChg chg="add mod ord">
          <ac:chgData name="熊谷 渉" userId="b7a4e8598c9bd55e" providerId="LiveId" clId="{AE2ABB4B-870F-443D-B970-6F9F27EB44C6}" dt="2023-06-06T17:03:39.876" v="9548" actId="1038"/>
          <ac:spMkLst>
            <pc:docMk/>
            <pc:sldMk cId="2987162592" sldId="6629"/>
            <ac:spMk id="26" creationId="{69B1B664-6848-AA1B-7C95-536D0322EB61}"/>
          </ac:spMkLst>
        </pc:spChg>
        <pc:spChg chg="del">
          <ac:chgData name="熊谷 渉" userId="b7a4e8598c9bd55e" providerId="LiveId" clId="{AE2ABB4B-870F-443D-B970-6F9F27EB44C6}" dt="2023-06-06T16:42:14.233" v="8686" actId="478"/>
          <ac:spMkLst>
            <pc:docMk/>
            <pc:sldMk cId="2987162592" sldId="6629"/>
            <ac:spMk id="27" creationId="{786D0786-82CA-007B-84DC-949B858BD088}"/>
          </ac:spMkLst>
        </pc:spChg>
        <pc:spChg chg="del">
          <ac:chgData name="熊谷 渉" userId="b7a4e8598c9bd55e" providerId="LiveId" clId="{AE2ABB4B-870F-443D-B970-6F9F27EB44C6}" dt="2023-06-06T16:42:14.233" v="8686" actId="478"/>
          <ac:spMkLst>
            <pc:docMk/>
            <pc:sldMk cId="2987162592" sldId="6629"/>
            <ac:spMk id="28" creationId="{0EFDE55D-8C72-FBCD-BB86-35E7DC0362B4}"/>
          </ac:spMkLst>
        </pc:spChg>
        <pc:spChg chg="del">
          <ac:chgData name="熊谷 渉" userId="b7a4e8598c9bd55e" providerId="LiveId" clId="{AE2ABB4B-870F-443D-B970-6F9F27EB44C6}" dt="2023-06-06T16:42:14.233" v="8686" actId="478"/>
          <ac:spMkLst>
            <pc:docMk/>
            <pc:sldMk cId="2987162592" sldId="6629"/>
            <ac:spMk id="29" creationId="{655B4D71-2FA4-319F-EA92-883321105000}"/>
          </ac:spMkLst>
        </pc:spChg>
        <pc:spChg chg="del">
          <ac:chgData name="熊谷 渉" userId="b7a4e8598c9bd55e" providerId="LiveId" clId="{AE2ABB4B-870F-443D-B970-6F9F27EB44C6}" dt="2023-06-06T16:42:14.233" v="8686" actId="478"/>
          <ac:spMkLst>
            <pc:docMk/>
            <pc:sldMk cId="2987162592" sldId="6629"/>
            <ac:spMk id="30" creationId="{09F7F172-7B88-29D6-98B4-6DA2EA8BBC7E}"/>
          </ac:spMkLst>
        </pc:spChg>
        <pc:spChg chg="del">
          <ac:chgData name="熊谷 渉" userId="b7a4e8598c9bd55e" providerId="LiveId" clId="{AE2ABB4B-870F-443D-B970-6F9F27EB44C6}" dt="2023-06-06T16:42:14.233" v="8686" actId="478"/>
          <ac:spMkLst>
            <pc:docMk/>
            <pc:sldMk cId="2987162592" sldId="6629"/>
            <ac:spMk id="31" creationId="{4FAE1C11-AA9B-8909-AE99-231BE198C8B8}"/>
          </ac:spMkLst>
        </pc:spChg>
        <pc:spChg chg="del">
          <ac:chgData name="熊谷 渉" userId="b7a4e8598c9bd55e" providerId="LiveId" clId="{AE2ABB4B-870F-443D-B970-6F9F27EB44C6}" dt="2023-06-06T16:42:14.233" v="8686" actId="478"/>
          <ac:spMkLst>
            <pc:docMk/>
            <pc:sldMk cId="2987162592" sldId="6629"/>
            <ac:spMk id="32" creationId="{ED0A5985-90F0-B09E-2BEF-6AE9F06FDE9D}"/>
          </ac:spMkLst>
        </pc:spChg>
        <pc:spChg chg="del">
          <ac:chgData name="熊谷 渉" userId="b7a4e8598c9bd55e" providerId="LiveId" clId="{AE2ABB4B-870F-443D-B970-6F9F27EB44C6}" dt="2023-06-06T16:42:14.233" v="8686" actId="478"/>
          <ac:spMkLst>
            <pc:docMk/>
            <pc:sldMk cId="2987162592" sldId="6629"/>
            <ac:spMk id="33" creationId="{975C302B-37EB-1B95-FBEE-10B2B2CAD4F4}"/>
          </ac:spMkLst>
        </pc:spChg>
        <pc:spChg chg="del">
          <ac:chgData name="熊谷 渉" userId="b7a4e8598c9bd55e" providerId="LiveId" clId="{AE2ABB4B-870F-443D-B970-6F9F27EB44C6}" dt="2023-06-06T16:42:14.233" v="8686" actId="478"/>
          <ac:spMkLst>
            <pc:docMk/>
            <pc:sldMk cId="2987162592" sldId="6629"/>
            <ac:spMk id="34" creationId="{806E9A7F-6505-CC3C-E781-4B8701834B80}"/>
          </ac:spMkLst>
        </pc:spChg>
        <pc:spChg chg="del">
          <ac:chgData name="熊谷 渉" userId="b7a4e8598c9bd55e" providerId="LiveId" clId="{AE2ABB4B-870F-443D-B970-6F9F27EB44C6}" dt="2023-06-06T16:42:14.233" v="8686" actId="478"/>
          <ac:spMkLst>
            <pc:docMk/>
            <pc:sldMk cId="2987162592" sldId="6629"/>
            <ac:spMk id="35" creationId="{229DE05D-D220-E6F5-FDA4-87C26AD33A8A}"/>
          </ac:spMkLst>
        </pc:spChg>
        <pc:spChg chg="add mod">
          <ac:chgData name="熊谷 渉" userId="b7a4e8598c9bd55e" providerId="LiveId" clId="{AE2ABB4B-870F-443D-B970-6F9F27EB44C6}" dt="2023-06-06T17:03:44.066" v="9549" actId="1076"/>
          <ac:spMkLst>
            <pc:docMk/>
            <pc:sldMk cId="2987162592" sldId="6629"/>
            <ac:spMk id="36" creationId="{5613C029-7D45-6F71-8A9A-D406F57DB100}"/>
          </ac:spMkLst>
        </pc:spChg>
        <pc:spChg chg="add mod">
          <ac:chgData name="熊谷 渉" userId="b7a4e8598c9bd55e" providerId="LiveId" clId="{AE2ABB4B-870F-443D-B970-6F9F27EB44C6}" dt="2023-06-06T16:56:25.599" v="9003" actId="1076"/>
          <ac:spMkLst>
            <pc:docMk/>
            <pc:sldMk cId="2987162592" sldId="6629"/>
            <ac:spMk id="37" creationId="{9817EAD0-7116-B8F5-D09F-0EA25743ADA0}"/>
          </ac:spMkLst>
        </pc:spChg>
        <pc:spChg chg="del">
          <ac:chgData name="熊谷 渉" userId="b7a4e8598c9bd55e" providerId="LiveId" clId="{AE2ABB4B-870F-443D-B970-6F9F27EB44C6}" dt="2023-06-06T16:42:14.233" v="8686" actId="478"/>
          <ac:spMkLst>
            <pc:docMk/>
            <pc:sldMk cId="2987162592" sldId="6629"/>
            <ac:spMk id="38" creationId="{BF704ED7-16C0-9A7A-EEF4-A4D09E98BA01}"/>
          </ac:spMkLst>
        </pc:spChg>
        <pc:spChg chg="add del mod">
          <ac:chgData name="熊谷 渉" userId="b7a4e8598c9bd55e" providerId="LiveId" clId="{AE2ABB4B-870F-443D-B970-6F9F27EB44C6}" dt="2023-06-06T16:57:51.731" v="9035" actId="478"/>
          <ac:spMkLst>
            <pc:docMk/>
            <pc:sldMk cId="2987162592" sldId="6629"/>
            <ac:spMk id="39" creationId="{DFFFC101-2FF7-2462-29E7-477B98C16E54}"/>
          </ac:spMkLst>
        </pc:spChg>
        <pc:spChg chg="del">
          <ac:chgData name="熊谷 渉" userId="b7a4e8598c9bd55e" providerId="LiveId" clId="{AE2ABB4B-870F-443D-B970-6F9F27EB44C6}" dt="2023-06-06T16:42:14.233" v="8686" actId="478"/>
          <ac:spMkLst>
            <pc:docMk/>
            <pc:sldMk cId="2987162592" sldId="6629"/>
            <ac:spMk id="40" creationId="{E437E3FB-0EC8-C8F7-35AA-A9A783645435}"/>
          </ac:spMkLst>
        </pc:spChg>
        <pc:spChg chg="add mod">
          <ac:chgData name="熊谷 渉" userId="b7a4e8598c9bd55e" providerId="LiveId" clId="{AE2ABB4B-870F-443D-B970-6F9F27EB44C6}" dt="2023-06-06T16:44:07.507" v="8735" actId="1076"/>
          <ac:spMkLst>
            <pc:docMk/>
            <pc:sldMk cId="2987162592" sldId="6629"/>
            <ac:spMk id="41" creationId="{8BF24678-CB8E-EF25-4254-7DC13635A5D0}"/>
          </ac:spMkLst>
        </pc:spChg>
        <pc:spChg chg="del">
          <ac:chgData name="熊谷 渉" userId="b7a4e8598c9bd55e" providerId="LiveId" clId="{AE2ABB4B-870F-443D-B970-6F9F27EB44C6}" dt="2023-06-06T16:42:14.233" v="8686" actId="478"/>
          <ac:spMkLst>
            <pc:docMk/>
            <pc:sldMk cId="2987162592" sldId="6629"/>
            <ac:spMk id="44" creationId="{87B9EEF3-8FB0-8802-23BF-FF0500FE6450}"/>
          </ac:spMkLst>
        </pc:spChg>
        <pc:spChg chg="del">
          <ac:chgData name="熊谷 渉" userId="b7a4e8598c9bd55e" providerId="LiveId" clId="{AE2ABB4B-870F-443D-B970-6F9F27EB44C6}" dt="2023-06-06T16:42:14.233" v="8686" actId="478"/>
          <ac:spMkLst>
            <pc:docMk/>
            <pc:sldMk cId="2987162592" sldId="6629"/>
            <ac:spMk id="47" creationId="{A2B2E176-73FA-D677-FDF5-7BEFA74B710F}"/>
          </ac:spMkLst>
        </pc:spChg>
        <pc:spChg chg="del">
          <ac:chgData name="熊谷 渉" userId="b7a4e8598c9bd55e" providerId="LiveId" clId="{AE2ABB4B-870F-443D-B970-6F9F27EB44C6}" dt="2023-06-06T16:42:14.233" v="8686" actId="478"/>
          <ac:spMkLst>
            <pc:docMk/>
            <pc:sldMk cId="2987162592" sldId="6629"/>
            <ac:spMk id="48" creationId="{3F10C5E4-6F1A-FF52-B376-334D11E8B0C2}"/>
          </ac:spMkLst>
        </pc:spChg>
        <pc:spChg chg="del">
          <ac:chgData name="熊谷 渉" userId="b7a4e8598c9bd55e" providerId="LiveId" clId="{AE2ABB4B-870F-443D-B970-6F9F27EB44C6}" dt="2023-06-06T16:42:14.233" v="8686" actId="478"/>
          <ac:spMkLst>
            <pc:docMk/>
            <pc:sldMk cId="2987162592" sldId="6629"/>
            <ac:spMk id="49" creationId="{BD7FD796-2EA8-C28E-66ED-FA21BB768111}"/>
          </ac:spMkLst>
        </pc:spChg>
        <pc:spChg chg="del">
          <ac:chgData name="熊谷 渉" userId="b7a4e8598c9bd55e" providerId="LiveId" clId="{AE2ABB4B-870F-443D-B970-6F9F27EB44C6}" dt="2023-06-06T16:42:14.233" v="8686" actId="478"/>
          <ac:spMkLst>
            <pc:docMk/>
            <pc:sldMk cId="2987162592" sldId="6629"/>
            <ac:spMk id="50" creationId="{F18F3CC9-0D18-F72D-FB79-04747BD30819}"/>
          </ac:spMkLst>
        </pc:spChg>
        <pc:spChg chg="del">
          <ac:chgData name="熊谷 渉" userId="b7a4e8598c9bd55e" providerId="LiveId" clId="{AE2ABB4B-870F-443D-B970-6F9F27EB44C6}" dt="2023-06-06T16:42:14.233" v="8686" actId="478"/>
          <ac:spMkLst>
            <pc:docMk/>
            <pc:sldMk cId="2987162592" sldId="6629"/>
            <ac:spMk id="52" creationId="{3A58E6DF-C2C6-36D1-900B-ECC182CDEB6C}"/>
          </ac:spMkLst>
        </pc:spChg>
        <pc:spChg chg="add mod">
          <ac:chgData name="熊谷 渉" userId="b7a4e8598c9bd55e" providerId="LiveId" clId="{AE2ABB4B-870F-443D-B970-6F9F27EB44C6}" dt="2023-06-06T16:47:27.532" v="8852" actId="1076"/>
          <ac:spMkLst>
            <pc:docMk/>
            <pc:sldMk cId="2987162592" sldId="6629"/>
            <ac:spMk id="54" creationId="{D01FA3AD-E1F1-C232-8A4F-1311262F410B}"/>
          </ac:spMkLst>
        </pc:spChg>
        <pc:spChg chg="add mod">
          <ac:chgData name="熊谷 渉" userId="b7a4e8598c9bd55e" providerId="LiveId" clId="{AE2ABB4B-870F-443D-B970-6F9F27EB44C6}" dt="2023-06-06T16:46:31.640" v="8838" actId="1076"/>
          <ac:spMkLst>
            <pc:docMk/>
            <pc:sldMk cId="2987162592" sldId="6629"/>
            <ac:spMk id="55" creationId="{9FAE6389-1874-170B-9BA6-BEAE7109CDDD}"/>
          </ac:spMkLst>
        </pc:spChg>
        <pc:spChg chg="add del mod ord">
          <ac:chgData name="熊谷 渉" userId="b7a4e8598c9bd55e" providerId="LiveId" clId="{AE2ABB4B-870F-443D-B970-6F9F27EB44C6}" dt="2023-06-06T16:55:03.386" v="8955" actId="478"/>
          <ac:spMkLst>
            <pc:docMk/>
            <pc:sldMk cId="2987162592" sldId="6629"/>
            <ac:spMk id="56" creationId="{FE0D3D70-6D52-ED4C-FBB6-04F692F09EE9}"/>
          </ac:spMkLst>
        </pc:spChg>
        <pc:spChg chg="add mod">
          <ac:chgData name="熊谷 渉" userId="b7a4e8598c9bd55e" providerId="LiveId" clId="{AE2ABB4B-870F-443D-B970-6F9F27EB44C6}" dt="2023-06-06T16:47:15.149" v="8848" actId="1076"/>
          <ac:spMkLst>
            <pc:docMk/>
            <pc:sldMk cId="2987162592" sldId="6629"/>
            <ac:spMk id="57" creationId="{BAB16F58-0923-A0EB-4BC4-EAA73EBB8406}"/>
          </ac:spMkLst>
        </pc:spChg>
        <pc:spChg chg="add mod">
          <ac:chgData name="熊谷 渉" userId="b7a4e8598c9bd55e" providerId="LiveId" clId="{AE2ABB4B-870F-443D-B970-6F9F27EB44C6}" dt="2023-06-06T16:47:36.715" v="8854" actId="1076"/>
          <ac:spMkLst>
            <pc:docMk/>
            <pc:sldMk cId="2987162592" sldId="6629"/>
            <ac:spMk id="59" creationId="{E0652744-1E54-4F9D-EA95-D525B0D0C5CE}"/>
          </ac:spMkLst>
        </pc:spChg>
        <pc:spChg chg="add del mod">
          <ac:chgData name="熊谷 渉" userId="b7a4e8598c9bd55e" providerId="LiveId" clId="{AE2ABB4B-870F-443D-B970-6F9F27EB44C6}" dt="2023-06-06T16:47:56.071" v="8858" actId="478"/>
          <ac:spMkLst>
            <pc:docMk/>
            <pc:sldMk cId="2987162592" sldId="6629"/>
            <ac:spMk id="60" creationId="{40030B8A-5E41-007E-C793-842939DB0F1A}"/>
          </ac:spMkLst>
        </pc:spChg>
        <pc:spChg chg="add del mod ord">
          <ac:chgData name="熊谷 渉" userId="b7a4e8598c9bd55e" providerId="LiveId" clId="{AE2ABB4B-870F-443D-B970-6F9F27EB44C6}" dt="2023-06-06T16:54:51.383" v="8951" actId="478"/>
          <ac:spMkLst>
            <pc:docMk/>
            <pc:sldMk cId="2987162592" sldId="6629"/>
            <ac:spMk id="62" creationId="{64547CCF-9BDD-B189-F5FC-7BFE91A983DC}"/>
          </ac:spMkLst>
        </pc:spChg>
        <pc:spChg chg="add del mod ord">
          <ac:chgData name="熊谷 渉" userId="b7a4e8598c9bd55e" providerId="LiveId" clId="{AE2ABB4B-870F-443D-B970-6F9F27EB44C6}" dt="2023-06-06T16:55:38.093" v="8975" actId="478"/>
          <ac:spMkLst>
            <pc:docMk/>
            <pc:sldMk cId="2987162592" sldId="6629"/>
            <ac:spMk id="63" creationId="{0070B3AF-8DFB-1E62-4AA4-257D6C8EA986}"/>
          </ac:spMkLst>
        </pc:spChg>
        <pc:spChg chg="add del mod ord">
          <ac:chgData name="熊谷 渉" userId="b7a4e8598c9bd55e" providerId="LiveId" clId="{AE2ABB4B-870F-443D-B970-6F9F27EB44C6}" dt="2023-06-06T16:55:41.130" v="8976" actId="478"/>
          <ac:spMkLst>
            <pc:docMk/>
            <pc:sldMk cId="2987162592" sldId="6629"/>
            <ac:spMk id="64" creationId="{14BFDD20-D6B0-3988-2659-5F264BC2E909}"/>
          </ac:spMkLst>
        </pc:spChg>
        <pc:spChg chg="add del mod">
          <ac:chgData name="熊谷 渉" userId="b7a4e8598c9bd55e" providerId="LiveId" clId="{AE2ABB4B-870F-443D-B970-6F9F27EB44C6}" dt="2023-06-06T16:57:21.282" v="9032" actId="478"/>
          <ac:spMkLst>
            <pc:docMk/>
            <pc:sldMk cId="2987162592" sldId="6629"/>
            <ac:spMk id="67" creationId="{C17BBB4F-4B30-3280-A022-08780BD553CB}"/>
          </ac:spMkLst>
        </pc:spChg>
        <pc:spChg chg="add mod">
          <ac:chgData name="熊谷 渉" userId="b7a4e8598c9bd55e" providerId="LiveId" clId="{AE2ABB4B-870F-443D-B970-6F9F27EB44C6}" dt="2023-06-06T16:58:47.134" v="9172" actId="1076"/>
          <ac:spMkLst>
            <pc:docMk/>
            <pc:sldMk cId="2987162592" sldId="6629"/>
            <ac:spMk id="69" creationId="{DEE3B0C3-83F1-99EC-53B4-1126DA790AC7}"/>
          </ac:spMkLst>
        </pc:spChg>
        <pc:spChg chg="add mod">
          <ac:chgData name="熊谷 渉" userId="b7a4e8598c9bd55e" providerId="LiveId" clId="{AE2ABB4B-870F-443D-B970-6F9F27EB44C6}" dt="2023-06-06T16:59:09.157" v="9180" actId="1037"/>
          <ac:spMkLst>
            <pc:docMk/>
            <pc:sldMk cId="2987162592" sldId="6629"/>
            <ac:spMk id="70" creationId="{05785B18-A8F8-FCC1-83EE-83AA1D1D7FD2}"/>
          </ac:spMkLst>
        </pc:spChg>
        <pc:spChg chg="add mod ord">
          <ac:chgData name="熊谷 渉" userId="b7a4e8598c9bd55e" providerId="LiveId" clId="{AE2ABB4B-870F-443D-B970-6F9F27EB44C6}" dt="2023-06-06T17:01:57.027" v="9402" actId="2085"/>
          <ac:spMkLst>
            <pc:docMk/>
            <pc:sldMk cId="2987162592" sldId="6629"/>
            <ac:spMk id="71" creationId="{8F5B4A48-55F2-D34A-77D4-A8682EA4D2D3}"/>
          </ac:spMkLst>
        </pc:spChg>
        <pc:spChg chg="add mod">
          <ac:chgData name="熊谷 渉" userId="b7a4e8598c9bd55e" providerId="LiveId" clId="{AE2ABB4B-870F-443D-B970-6F9F27EB44C6}" dt="2023-06-06T17:02:42.852" v="9434" actId="1076"/>
          <ac:spMkLst>
            <pc:docMk/>
            <pc:sldMk cId="2987162592" sldId="6629"/>
            <ac:spMk id="72" creationId="{90E79087-A03D-7FE1-B062-CE2038192212}"/>
          </ac:spMkLst>
        </pc:spChg>
        <pc:spChg chg="add mod">
          <ac:chgData name="熊谷 渉" userId="b7a4e8598c9bd55e" providerId="LiveId" clId="{AE2ABB4B-870F-443D-B970-6F9F27EB44C6}" dt="2023-06-06T17:03:01.423" v="9459" actId="1038"/>
          <ac:spMkLst>
            <pc:docMk/>
            <pc:sldMk cId="2987162592" sldId="6629"/>
            <ac:spMk id="73" creationId="{B3BB72F6-1026-2672-7ED6-F91B8989E49C}"/>
          </ac:spMkLst>
        </pc:spChg>
        <pc:picChg chg="add mod modCrop">
          <ac:chgData name="熊谷 渉" userId="b7a4e8598c9bd55e" providerId="LiveId" clId="{AE2ABB4B-870F-443D-B970-6F9F27EB44C6}" dt="2023-06-06T16:56:42.179" v="9026" actId="1037"/>
          <ac:picMkLst>
            <pc:docMk/>
            <pc:sldMk cId="2987162592" sldId="6629"/>
            <ac:picMk id="65" creationId="{EC32E2D9-4771-D4B4-7C4D-DB4C2B1E2849}"/>
          </ac:picMkLst>
        </pc:picChg>
        <pc:picChg chg="add mod ord modCrop">
          <ac:chgData name="熊谷 渉" userId="b7a4e8598c9bd55e" providerId="LiveId" clId="{AE2ABB4B-870F-443D-B970-6F9F27EB44C6}" dt="2023-06-06T16:56:00.419" v="8980" actId="167"/>
          <ac:picMkLst>
            <pc:docMk/>
            <pc:sldMk cId="2987162592" sldId="6629"/>
            <ac:picMk id="66" creationId="{2F003E37-2C61-84A3-2B44-53DF1DB7A382}"/>
          </ac:picMkLst>
        </pc:picChg>
        <pc:picChg chg="add mod modCrop">
          <ac:chgData name="熊谷 渉" userId="b7a4e8598c9bd55e" providerId="LiveId" clId="{AE2ABB4B-870F-443D-B970-6F9F27EB44C6}" dt="2023-06-06T16:57:31.400" v="9034" actId="14100"/>
          <ac:picMkLst>
            <pc:docMk/>
            <pc:sldMk cId="2987162592" sldId="6629"/>
            <ac:picMk id="68" creationId="{08F714D9-933B-0EA7-A7A0-2E5D518BDF8C}"/>
          </ac:picMkLst>
        </pc:picChg>
        <pc:cxnChg chg="add mod">
          <ac:chgData name="熊谷 渉" userId="b7a4e8598c9bd55e" providerId="LiveId" clId="{AE2ABB4B-870F-443D-B970-6F9F27EB44C6}" dt="2023-06-06T16:42:18.504" v="8688" actId="1076"/>
          <ac:cxnSpMkLst>
            <pc:docMk/>
            <pc:sldMk cId="2987162592" sldId="6629"/>
            <ac:cxnSpMk id="8" creationId="{039D4AC7-527E-F489-594C-4F64E2B94684}"/>
          </ac:cxnSpMkLst>
        </pc:cxnChg>
        <pc:cxnChg chg="add mod">
          <ac:chgData name="熊谷 渉" userId="b7a4e8598c9bd55e" providerId="LiveId" clId="{AE2ABB4B-870F-443D-B970-6F9F27EB44C6}" dt="2023-06-06T16:42:18.504" v="8688" actId="1076"/>
          <ac:cxnSpMkLst>
            <pc:docMk/>
            <pc:sldMk cId="2987162592" sldId="6629"/>
            <ac:cxnSpMk id="9" creationId="{47753BC2-4412-87D3-3799-CA3FAF57FD99}"/>
          </ac:cxnSpMkLst>
        </pc:cxnChg>
        <pc:cxnChg chg="add mod">
          <ac:chgData name="熊谷 渉" userId="b7a4e8598c9bd55e" providerId="LiveId" clId="{AE2ABB4B-870F-443D-B970-6F9F27EB44C6}" dt="2023-06-06T16:44:01.722" v="8732" actId="1076"/>
          <ac:cxnSpMkLst>
            <pc:docMk/>
            <pc:sldMk cId="2987162592" sldId="6629"/>
            <ac:cxnSpMk id="19" creationId="{ABE82CD5-0E83-96DB-B7B0-F63F18C58EB8}"/>
          </ac:cxnSpMkLst>
        </pc:cxnChg>
        <pc:cxnChg chg="add mod">
          <ac:chgData name="熊谷 渉" userId="b7a4e8598c9bd55e" providerId="LiveId" clId="{AE2ABB4B-870F-443D-B970-6F9F27EB44C6}" dt="2023-06-06T16:44:01.722" v="8732" actId="1076"/>
          <ac:cxnSpMkLst>
            <pc:docMk/>
            <pc:sldMk cId="2987162592" sldId="6629"/>
            <ac:cxnSpMk id="20" creationId="{691A684E-8D7E-1CE3-A280-08DCEA95B5E5}"/>
          </ac:cxnSpMkLst>
        </pc:cxnChg>
        <pc:cxnChg chg="add mod">
          <ac:chgData name="熊谷 渉" userId="b7a4e8598c9bd55e" providerId="LiveId" clId="{AE2ABB4B-870F-443D-B970-6F9F27EB44C6}" dt="2023-06-06T16:46:49.187" v="8842" actId="1076"/>
          <ac:cxnSpMkLst>
            <pc:docMk/>
            <pc:sldMk cId="2987162592" sldId="6629"/>
            <ac:cxnSpMk id="42" creationId="{5A9E04E4-F6D8-5122-12DA-0F6A05FBDF78}"/>
          </ac:cxnSpMkLst>
        </pc:cxnChg>
        <pc:cxnChg chg="add mod">
          <ac:chgData name="熊谷 渉" userId="b7a4e8598c9bd55e" providerId="LiveId" clId="{AE2ABB4B-870F-443D-B970-6F9F27EB44C6}" dt="2023-06-06T16:47:24.516" v="8851" actId="14100"/>
          <ac:cxnSpMkLst>
            <pc:docMk/>
            <pc:sldMk cId="2987162592" sldId="6629"/>
            <ac:cxnSpMk id="45" creationId="{9E1AC3B7-098D-E474-AEBE-9477B026FF68}"/>
          </ac:cxnSpMkLst>
        </pc:cxnChg>
        <pc:cxnChg chg="add del mod">
          <ac:chgData name="熊谷 渉" userId="b7a4e8598c9bd55e" providerId="LiveId" clId="{AE2ABB4B-870F-443D-B970-6F9F27EB44C6}" dt="2023-06-06T16:48:04.665" v="8861" actId="478"/>
          <ac:cxnSpMkLst>
            <pc:docMk/>
            <pc:sldMk cId="2987162592" sldId="6629"/>
            <ac:cxnSpMk id="61" creationId="{BC53561B-231E-906A-E488-E7D7F9978C2F}"/>
          </ac:cxnSpMkLst>
        </pc:cxnChg>
      </pc:sldChg>
      <pc:sldChg chg="addSp delSp modSp add mod">
        <pc:chgData name="熊谷 渉" userId="b7a4e8598c9bd55e" providerId="LiveId" clId="{AE2ABB4B-870F-443D-B970-6F9F27EB44C6}" dt="2023-06-06T17:34:18.867" v="11107" actId="20577"/>
        <pc:sldMkLst>
          <pc:docMk/>
          <pc:sldMk cId="3426965776" sldId="6630"/>
        </pc:sldMkLst>
        <pc:spChg chg="mod">
          <ac:chgData name="熊谷 渉" userId="b7a4e8598c9bd55e" providerId="LiveId" clId="{AE2ABB4B-870F-443D-B970-6F9F27EB44C6}" dt="2023-06-06T16:59:40.247" v="9188" actId="20577"/>
          <ac:spMkLst>
            <pc:docMk/>
            <pc:sldMk cId="3426965776" sldId="6630"/>
            <ac:spMk id="2" creationId="{48327571-2C74-4371-8C9B-56374A632B0B}"/>
          </ac:spMkLst>
        </pc:spChg>
        <pc:spChg chg="del">
          <ac:chgData name="熊谷 渉" userId="b7a4e8598c9bd55e" providerId="LiveId" clId="{AE2ABB4B-870F-443D-B970-6F9F27EB44C6}" dt="2023-06-06T17:00:08.591" v="9189" actId="478"/>
          <ac:spMkLst>
            <pc:docMk/>
            <pc:sldMk cId="3426965776" sldId="6630"/>
            <ac:spMk id="5" creationId="{0F4E4F5B-3071-CF7B-4A74-B6F61654FFD1}"/>
          </ac:spMkLst>
        </pc:spChg>
        <pc:spChg chg="mod">
          <ac:chgData name="熊谷 渉" userId="b7a4e8598c9bd55e" providerId="LiveId" clId="{AE2ABB4B-870F-443D-B970-6F9F27EB44C6}" dt="2023-06-06T17:34:18.867" v="11107" actId="20577"/>
          <ac:spMkLst>
            <pc:docMk/>
            <pc:sldMk cId="3426965776" sldId="6630"/>
            <ac:spMk id="6" creationId="{C1387F4E-80A4-F8B7-AE8E-FE9A02EDF6D0}"/>
          </ac:spMkLst>
        </pc:spChg>
        <pc:spChg chg="del">
          <ac:chgData name="熊谷 渉" userId="b7a4e8598c9bd55e" providerId="LiveId" clId="{AE2ABB4B-870F-443D-B970-6F9F27EB44C6}" dt="2023-06-06T17:00:08.591" v="9189" actId="478"/>
          <ac:spMkLst>
            <pc:docMk/>
            <pc:sldMk cId="3426965776" sldId="6630"/>
            <ac:spMk id="10" creationId="{D9DE04FF-47DC-3398-CAAD-8BB67BEFD497}"/>
          </ac:spMkLst>
        </pc:spChg>
        <pc:spChg chg="del">
          <ac:chgData name="熊谷 渉" userId="b7a4e8598c9bd55e" providerId="LiveId" clId="{AE2ABB4B-870F-443D-B970-6F9F27EB44C6}" dt="2023-06-06T17:00:08.591" v="9189" actId="478"/>
          <ac:spMkLst>
            <pc:docMk/>
            <pc:sldMk cId="3426965776" sldId="6630"/>
            <ac:spMk id="11" creationId="{FA0E98C5-5746-02E3-19D2-8ABA6C37BCB2}"/>
          </ac:spMkLst>
        </pc:spChg>
        <pc:spChg chg="del">
          <ac:chgData name="熊谷 渉" userId="b7a4e8598c9bd55e" providerId="LiveId" clId="{AE2ABB4B-870F-443D-B970-6F9F27EB44C6}" dt="2023-06-06T17:00:08.591" v="9189" actId="478"/>
          <ac:spMkLst>
            <pc:docMk/>
            <pc:sldMk cId="3426965776" sldId="6630"/>
            <ac:spMk id="12" creationId="{D4E96638-3BF0-586E-CF1C-D43BD9D9768D}"/>
          </ac:spMkLst>
        </pc:spChg>
        <pc:spChg chg="del">
          <ac:chgData name="熊谷 渉" userId="b7a4e8598c9bd55e" providerId="LiveId" clId="{AE2ABB4B-870F-443D-B970-6F9F27EB44C6}" dt="2023-06-06T17:00:08.591" v="9189" actId="478"/>
          <ac:spMkLst>
            <pc:docMk/>
            <pc:sldMk cId="3426965776" sldId="6630"/>
            <ac:spMk id="13" creationId="{292C75C4-0ABF-91AC-FD80-BC1F0F93FCC7}"/>
          </ac:spMkLst>
        </pc:spChg>
        <pc:spChg chg="del">
          <ac:chgData name="熊谷 渉" userId="b7a4e8598c9bd55e" providerId="LiveId" clId="{AE2ABB4B-870F-443D-B970-6F9F27EB44C6}" dt="2023-06-06T17:00:08.591" v="9189" actId="478"/>
          <ac:spMkLst>
            <pc:docMk/>
            <pc:sldMk cId="3426965776" sldId="6630"/>
            <ac:spMk id="14" creationId="{1E5376BB-5F17-8D72-D344-98CF64513DE9}"/>
          </ac:spMkLst>
        </pc:spChg>
        <pc:spChg chg="del">
          <ac:chgData name="熊谷 渉" userId="b7a4e8598c9bd55e" providerId="LiveId" clId="{AE2ABB4B-870F-443D-B970-6F9F27EB44C6}" dt="2023-06-06T17:00:08.591" v="9189" actId="478"/>
          <ac:spMkLst>
            <pc:docMk/>
            <pc:sldMk cId="3426965776" sldId="6630"/>
            <ac:spMk id="15" creationId="{F83E96A8-A84B-087B-E310-CBBC20A3F1C1}"/>
          </ac:spMkLst>
        </pc:spChg>
        <pc:spChg chg="del">
          <ac:chgData name="熊谷 渉" userId="b7a4e8598c9bd55e" providerId="LiveId" clId="{AE2ABB4B-870F-443D-B970-6F9F27EB44C6}" dt="2023-06-06T17:00:08.591" v="9189" actId="478"/>
          <ac:spMkLst>
            <pc:docMk/>
            <pc:sldMk cId="3426965776" sldId="6630"/>
            <ac:spMk id="16" creationId="{D61924DD-3910-C37B-AD45-6F07B0026947}"/>
          </ac:spMkLst>
        </pc:spChg>
        <pc:spChg chg="del">
          <ac:chgData name="熊谷 渉" userId="b7a4e8598c9bd55e" providerId="LiveId" clId="{AE2ABB4B-870F-443D-B970-6F9F27EB44C6}" dt="2023-06-06T17:00:18.209" v="9191" actId="478"/>
          <ac:spMkLst>
            <pc:docMk/>
            <pc:sldMk cId="3426965776" sldId="6630"/>
            <ac:spMk id="17" creationId="{6D933C91-04F9-E035-78DD-04857588DB57}"/>
          </ac:spMkLst>
        </pc:spChg>
        <pc:spChg chg="add mod">
          <ac:chgData name="熊谷 渉" userId="b7a4e8598c9bd55e" providerId="LiveId" clId="{AE2ABB4B-870F-443D-B970-6F9F27EB44C6}" dt="2023-06-06T17:09:48.481" v="10046" actId="1036"/>
          <ac:spMkLst>
            <pc:docMk/>
            <pc:sldMk cId="3426965776" sldId="6630"/>
            <ac:spMk id="22" creationId="{2A1DF99D-8BFA-733C-A687-22B36FF54614}"/>
          </ac:spMkLst>
        </pc:spChg>
        <pc:spChg chg="add mod">
          <ac:chgData name="熊谷 渉" userId="b7a4e8598c9bd55e" providerId="LiveId" clId="{AE2ABB4B-870F-443D-B970-6F9F27EB44C6}" dt="2023-06-06T17:09:48.481" v="10046" actId="1036"/>
          <ac:spMkLst>
            <pc:docMk/>
            <pc:sldMk cId="3426965776" sldId="6630"/>
            <ac:spMk id="23" creationId="{78A9EA4D-E799-693E-61AC-EFC9E913BECE}"/>
          </ac:spMkLst>
        </pc:spChg>
        <pc:spChg chg="add mod">
          <ac:chgData name="熊谷 渉" userId="b7a4e8598c9bd55e" providerId="LiveId" clId="{AE2ABB4B-870F-443D-B970-6F9F27EB44C6}" dt="2023-06-06T17:10:38.066" v="10177" actId="1035"/>
          <ac:spMkLst>
            <pc:docMk/>
            <pc:sldMk cId="3426965776" sldId="6630"/>
            <ac:spMk id="24" creationId="{1F4FC57B-160D-A7D3-DF7D-C8EB299101CC}"/>
          </ac:spMkLst>
        </pc:spChg>
        <pc:spChg chg="mod">
          <ac:chgData name="熊谷 渉" userId="b7a4e8598c9bd55e" providerId="LiveId" clId="{AE2ABB4B-870F-443D-B970-6F9F27EB44C6}" dt="2023-06-06T17:09:48.481" v="10046" actId="1036"/>
          <ac:spMkLst>
            <pc:docMk/>
            <pc:sldMk cId="3426965776" sldId="6630"/>
            <ac:spMk id="26" creationId="{69B1B664-6848-AA1B-7C95-536D0322EB61}"/>
          </ac:spMkLst>
        </pc:spChg>
        <pc:spChg chg="add del mod">
          <ac:chgData name="熊谷 渉" userId="b7a4e8598c9bd55e" providerId="LiveId" clId="{AE2ABB4B-870F-443D-B970-6F9F27EB44C6}" dt="2023-06-06T17:05:12.490" v="9601" actId="478"/>
          <ac:spMkLst>
            <pc:docMk/>
            <pc:sldMk cId="3426965776" sldId="6630"/>
            <ac:spMk id="28" creationId="{F33576FF-8B88-47E4-5EB2-AA74FE53B209}"/>
          </ac:spMkLst>
        </pc:spChg>
        <pc:spChg chg="add mod">
          <ac:chgData name="熊谷 渉" userId="b7a4e8598c9bd55e" providerId="LiveId" clId="{AE2ABB4B-870F-443D-B970-6F9F27EB44C6}" dt="2023-06-06T17:09:48.481" v="10046" actId="1036"/>
          <ac:spMkLst>
            <pc:docMk/>
            <pc:sldMk cId="3426965776" sldId="6630"/>
            <ac:spMk id="29" creationId="{FB9A4E40-96F0-371C-1403-5CC6B73EA877}"/>
          </ac:spMkLst>
        </pc:spChg>
        <pc:spChg chg="add mod">
          <ac:chgData name="熊谷 渉" userId="b7a4e8598c9bd55e" providerId="LiveId" clId="{AE2ABB4B-870F-443D-B970-6F9F27EB44C6}" dt="2023-06-06T17:09:48.481" v="10046" actId="1036"/>
          <ac:spMkLst>
            <pc:docMk/>
            <pc:sldMk cId="3426965776" sldId="6630"/>
            <ac:spMk id="31" creationId="{462B647C-AE40-B94C-6894-EDD56A7642D3}"/>
          </ac:spMkLst>
        </pc:spChg>
        <pc:spChg chg="add mod">
          <ac:chgData name="熊谷 渉" userId="b7a4e8598c9bd55e" providerId="LiveId" clId="{AE2ABB4B-870F-443D-B970-6F9F27EB44C6}" dt="2023-06-06T17:09:48.481" v="10046" actId="1036"/>
          <ac:spMkLst>
            <pc:docMk/>
            <pc:sldMk cId="3426965776" sldId="6630"/>
            <ac:spMk id="33" creationId="{807195BF-2006-31CC-802B-2F3C10E3F523}"/>
          </ac:spMkLst>
        </pc:spChg>
        <pc:spChg chg="add mod">
          <ac:chgData name="熊谷 渉" userId="b7a4e8598c9bd55e" providerId="LiveId" clId="{AE2ABB4B-870F-443D-B970-6F9F27EB44C6}" dt="2023-06-06T17:09:48.481" v="10046" actId="1036"/>
          <ac:spMkLst>
            <pc:docMk/>
            <pc:sldMk cId="3426965776" sldId="6630"/>
            <ac:spMk id="34" creationId="{F5FA20D8-E8B2-8550-50BF-74C26D4EBA2A}"/>
          </ac:spMkLst>
        </pc:spChg>
        <pc:spChg chg="add mod">
          <ac:chgData name="熊谷 渉" userId="b7a4e8598c9bd55e" providerId="LiveId" clId="{AE2ABB4B-870F-443D-B970-6F9F27EB44C6}" dt="2023-06-06T17:09:48.481" v="10046" actId="1036"/>
          <ac:spMkLst>
            <pc:docMk/>
            <pc:sldMk cId="3426965776" sldId="6630"/>
            <ac:spMk id="35" creationId="{8CB08968-03B9-7EDC-E135-5388D1A8FDE5}"/>
          </ac:spMkLst>
        </pc:spChg>
        <pc:spChg chg="mod">
          <ac:chgData name="熊谷 渉" userId="b7a4e8598c9bd55e" providerId="LiveId" clId="{AE2ABB4B-870F-443D-B970-6F9F27EB44C6}" dt="2023-06-06T17:09:48.481" v="10046" actId="1036"/>
          <ac:spMkLst>
            <pc:docMk/>
            <pc:sldMk cId="3426965776" sldId="6630"/>
            <ac:spMk id="36" creationId="{5613C029-7D45-6F71-8A9A-D406F57DB100}"/>
          </ac:spMkLst>
        </pc:spChg>
        <pc:spChg chg="mod">
          <ac:chgData name="熊谷 渉" userId="b7a4e8598c9bd55e" providerId="LiveId" clId="{AE2ABB4B-870F-443D-B970-6F9F27EB44C6}" dt="2023-06-06T17:09:48.481" v="10046" actId="1036"/>
          <ac:spMkLst>
            <pc:docMk/>
            <pc:sldMk cId="3426965776" sldId="6630"/>
            <ac:spMk id="37" creationId="{9817EAD0-7116-B8F5-D09F-0EA25743ADA0}"/>
          </ac:spMkLst>
        </pc:spChg>
        <pc:spChg chg="add mod">
          <ac:chgData name="熊谷 渉" userId="b7a4e8598c9bd55e" providerId="LiveId" clId="{AE2ABB4B-870F-443D-B970-6F9F27EB44C6}" dt="2023-06-06T17:09:48.481" v="10046" actId="1036"/>
          <ac:spMkLst>
            <pc:docMk/>
            <pc:sldMk cId="3426965776" sldId="6630"/>
            <ac:spMk id="38" creationId="{48A88CE0-1AEE-DC06-9031-8936DF04DE91}"/>
          </ac:spMkLst>
        </pc:spChg>
        <pc:spChg chg="add mod">
          <ac:chgData name="熊谷 渉" userId="b7a4e8598c9bd55e" providerId="LiveId" clId="{AE2ABB4B-870F-443D-B970-6F9F27EB44C6}" dt="2023-06-06T17:09:57.210" v="10050" actId="1035"/>
          <ac:spMkLst>
            <pc:docMk/>
            <pc:sldMk cId="3426965776" sldId="6630"/>
            <ac:spMk id="39" creationId="{3DF6B2F8-7EF2-BB1A-D7C6-17E5144427D0}"/>
          </ac:spMkLst>
        </pc:spChg>
        <pc:spChg chg="add mod">
          <ac:chgData name="熊谷 渉" userId="b7a4e8598c9bd55e" providerId="LiveId" clId="{AE2ABB4B-870F-443D-B970-6F9F27EB44C6}" dt="2023-06-06T17:10:27.743" v="10146" actId="1076"/>
          <ac:spMkLst>
            <pc:docMk/>
            <pc:sldMk cId="3426965776" sldId="6630"/>
            <ac:spMk id="40" creationId="{6A444DE3-5362-6017-F029-B65A5D6A8E00}"/>
          </ac:spMkLst>
        </pc:spChg>
        <pc:spChg chg="mod">
          <ac:chgData name="熊谷 渉" userId="b7a4e8598c9bd55e" providerId="LiveId" clId="{AE2ABB4B-870F-443D-B970-6F9F27EB44C6}" dt="2023-06-06T17:10:31.388" v="10162" actId="1035"/>
          <ac:spMkLst>
            <pc:docMk/>
            <pc:sldMk cId="3426965776" sldId="6630"/>
            <ac:spMk id="41" creationId="{8BF24678-CB8E-EF25-4254-7DC13635A5D0}"/>
          </ac:spMkLst>
        </pc:spChg>
        <pc:spChg chg="mod">
          <ac:chgData name="熊谷 渉" userId="b7a4e8598c9bd55e" providerId="LiveId" clId="{AE2ABB4B-870F-443D-B970-6F9F27EB44C6}" dt="2023-06-06T17:09:48.481" v="10046" actId="1036"/>
          <ac:spMkLst>
            <pc:docMk/>
            <pc:sldMk cId="3426965776" sldId="6630"/>
            <ac:spMk id="54" creationId="{D01FA3AD-E1F1-C232-8A4F-1311262F410B}"/>
          </ac:spMkLst>
        </pc:spChg>
        <pc:spChg chg="del">
          <ac:chgData name="熊谷 渉" userId="b7a4e8598c9bd55e" providerId="LiveId" clId="{AE2ABB4B-870F-443D-B970-6F9F27EB44C6}" dt="2023-06-06T17:00:08.591" v="9189" actId="478"/>
          <ac:spMkLst>
            <pc:docMk/>
            <pc:sldMk cId="3426965776" sldId="6630"/>
            <ac:spMk id="55" creationId="{9FAE6389-1874-170B-9BA6-BEAE7109CDDD}"/>
          </ac:spMkLst>
        </pc:spChg>
        <pc:spChg chg="mod">
          <ac:chgData name="熊谷 渉" userId="b7a4e8598c9bd55e" providerId="LiveId" clId="{AE2ABB4B-870F-443D-B970-6F9F27EB44C6}" dt="2023-06-06T17:09:48.481" v="10046" actId="1036"/>
          <ac:spMkLst>
            <pc:docMk/>
            <pc:sldMk cId="3426965776" sldId="6630"/>
            <ac:spMk id="57" creationId="{BAB16F58-0923-A0EB-4BC4-EAA73EBB8406}"/>
          </ac:spMkLst>
        </pc:spChg>
        <pc:spChg chg="del">
          <ac:chgData name="熊谷 渉" userId="b7a4e8598c9bd55e" providerId="LiveId" clId="{AE2ABB4B-870F-443D-B970-6F9F27EB44C6}" dt="2023-06-06T17:00:10.641" v="9190" actId="478"/>
          <ac:spMkLst>
            <pc:docMk/>
            <pc:sldMk cId="3426965776" sldId="6630"/>
            <ac:spMk id="59" creationId="{E0652744-1E54-4F9D-EA95-D525B0D0C5CE}"/>
          </ac:spMkLst>
        </pc:spChg>
        <pc:spChg chg="mod">
          <ac:chgData name="熊谷 渉" userId="b7a4e8598c9bd55e" providerId="LiveId" clId="{AE2ABB4B-870F-443D-B970-6F9F27EB44C6}" dt="2023-06-06T17:09:48.481" v="10046" actId="1036"/>
          <ac:spMkLst>
            <pc:docMk/>
            <pc:sldMk cId="3426965776" sldId="6630"/>
            <ac:spMk id="69" creationId="{DEE3B0C3-83F1-99EC-53B4-1126DA790AC7}"/>
          </ac:spMkLst>
        </pc:spChg>
        <pc:spChg chg="del">
          <ac:chgData name="熊谷 渉" userId="b7a4e8598c9bd55e" providerId="LiveId" clId="{AE2ABB4B-870F-443D-B970-6F9F27EB44C6}" dt="2023-06-06T17:00:10.641" v="9190" actId="478"/>
          <ac:spMkLst>
            <pc:docMk/>
            <pc:sldMk cId="3426965776" sldId="6630"/>
            <ac:spMk id="70" creationId="{05785B18-A8F8-FCC1-83EE-83AA1D1D7FD2}"/>
          </ac:spMkLst>
        </pc:spChg>
        <pc:picChg chg="add mod modCrop">
          <ac:chgData name="熊谷 渉" userId="b7a4e8598c9bd55e" providerId="LiveId" clId="{AE2ABB4B-870F-443D-B970-6F9F27EB44C6}" dt="2023-06-06T17:09:48.481" v="10046" actId="1036"/>
          <ac:picMkLst>
            <pc:docMk/>
            <pc:sldMk cId="3426965776" sldId="6630"/>
            <ac:picMk id="7" creationId="{E90BA5A9-9196-7879-4C8F-CC75EFBC5234}"/>
          </ac:picMkLst>
        </pc:picChg>
        <pc:picChg chg="add mod">
          <ac:chgData name="熊谷 渉" userId="b7a4e8598c9bd55e" providerId="LiveId" clId="{AE2ABB4B-870F-443D-B970-6F9F27EB44C6}" dt="2023-06-06T17:09:48.481" v="10046" actId="1036"/>
          <ac:picMkLst>
            <pc:docMk/>
            <pc:sldMk cId="3426965776" sldId="6630"/>
            <ac:picMk id="30" creationId="{4098BACE-F272-9658-3402-93C7EF5498E8}"/>
          </ac:picMkLst>
        </pc:picChg>
        <pc:picChg chg="add del mod modCrop">
          <ac:chgData name="熊谷 渉" userId="b7a4e8598c9bd55e" providerId="LiveId" clId="{AE2ABB4B-870F-443D-B970-6F9F27EB44C6}" dt="2023-06-06T17:09:48.481" v="10046" actId="1036"/>
          <ac:picMkLst>
            <pc:docMk/>
            <pc:sldMk cId="3426965776" sldId="6630"/>
            <ac:picMk id="32" creationId="{6E8D8813-E0F5-D467-AA4B-438D41BF9EA8}"/>
          </ac:picMkLst>
        </pc:picChg>
        <pc:picChg chg="mod">
          <ac:chgData name="熊谷 渉" userId="b7a4e8598c9bd55e" providerId="LiveId" clId="{AE2ABB4B-870F-443D-B970-6F9F27EB44C6}" dt="2023-06-06T17:09:48.481" v="10046" actId="1036"/>
          <ac:picMkLst>
            <pc:docMk/>
            <pc:sldMk cId="3426965776" sldId="6630"/>
            <ac:picMk id="65" creationId="{EC32E2D9-4771-D4B4-7C4D-DB4C2B1E2849}"/>
          </ac:picMkLst>
        </pc:picChg>
        <pc:picChg chg="mod">
          <ac:chgData name="熊谷 渉" userId="b7a4e8598c9bd55e" providerId="LiveId" clId="{AE2ABB4B-870F-443D-B970-6F9F27EB44C6}" dt="2023-06-06T17:09:48.481" v="10046" actId="1036"/>
          <ac:picMkLst>
            <pc:docMk/>
            <pc:sldMk cId="3426965776" sldId="6630"/>
            <ac:picMk id="66" creationId="{2F003E37-2C61-84A3-2B44-53DF1DB7A382}"/>
          </ac:picMkLst>
        </pc:picChg>
        <pc:picChg chg="mod">
          <ac:chgData name="熊谷 渉" userId="b7a4e8598c9bd55e" providerId="LiveId" clId="{AE2ABB4B-870F-443D-B970-6F9F27EB44C6}" dt="2023-06-06T17:09:48.481" v="10046" actId="1036"/>
          <ac:picMkLst>
            <pc:docMk/>
            <pc:sldMk cId="3426965776" sldId="6630"/>
            <ac:picMk id="68" creationId="{08F714D9-933B-0EA7-A7A0-2E5D518BDF8C}"/>
          </ac:picMkLst>
        </pc:picChg>
        <pc:cxnChg chg="del">
          <ac:chgData name="熊谷 渉" userId="b7a4e8598c9bd55e" providerId="LiveId" clId="{AE2ABB4B-870F-443D-B970-6F9F27EB44C6}" dt="2023-06-06T17:00:08.591" v="9189" actId="478"/>
          <ac:cxnSpMkLst>
            <pc:docMk/>
            <pc:sldMk cId="3426965776" sldId="6630"/>
            <ac:cxnSpMk id="8" creationId="{039D4AC7-527E-F489-594C-4F64E2B94684}"/>
          </ac:cxnSpMkLst>
        </pc:cxnChg>
        <pc:cxnChg chg="del">
          <ac:chgData name="熊谷 渉" userId="b7a4e8598c9bd55e" providerId="LiveId" clId="{AE2ABB4B-870F-443D-B970-6F9F27EB44C6}" dt="2023-06-06T17:00:08.591" v="9189" actId="478"/>
          <ac:cxnSpMkLst>
            <pc:docMk/>
            <pc:sldMk cId="3426965776" sldId="6630"/>
            <ac:cxnSpMk id="9" creationId="{47753BC2-4412-87D3-3799-CA3FAF57FD99}"/>
          </ac:cxnSpMkLst>
        </pc:cxnChg>
        <pc:cxnChg chg="add mod">
          <ac:chgData name="熊谷 渉" userId="b7a4e8598c9bd55e" providerId="LiveId" clId="{AE2ABB4B-870F-443D-B970-6F9F27EB44C6}" dt="2023-06-06T17:09:48.481" v="10046" actId="1036"/>
          <ac:cxnSpMkLst>
            <pc:docMk/>
            <pc:sldMk cId="3426965776" sldId="6630"/>
            <ac:cxnSpMk id="18" creationId="{49587F65-23A8-BC00-CED9-0CD78C7B5315}"/>
          </ac:cxnSpMkLst>
        </pc:cxnChg>
        <pc:cxnChg chg="mod">
          <ac:chgData name="熊谷 渉" userId="b7a4e8598c9bd55e" providerId="LiveId" clId="{AE2ABB4B-870F-443D-B970-6F9F27EB44C6}" dt="2023-06-06T17:09:48.481" v="10046" actId="1036"/>
          <ac:cxnSpMkLst>
            <pc:docMk/>
            <pc:sldMk cId="3426965776" sldId="6630"/>
            <ac:cxnSpMk id="19" creationId="{ABE82CD5-0E83-96DB-B7B0-F63F18C58EB8}"/>
          </ac:cxnSpMkLst>
        </pc:cxnChg>
        <pc:cxnChg chg="mod">
          <ac:chgData name="熊谷 渉" userId="b7a4e8598c9bd55e" providerId="LiveId" clId="{AE2ABB4B-870F-443D-B970-6F9F27EB44C6}" dt="2023-06-06T17:09:48.481" v="10046" actId="1036"/>
          <ac:cxnSpMkLst>
            <pc:docMk/>
            <pc:sldMk cId="3426965776" sldId="6630"/>
            <ac:cxnSpMk id="20" creationId="{691A684E-8D7E-1CE3-A280-08DCEA95B5E5}"/>
          </ac:cxnSpMkLst>
        </pc:cxnChg>
        <pc:cxnChg chg="add mod">
          <ac:chgData name="熊谷 渉" userId="b7a4e8598c9bd55e" providerId="LiveId" clId="{AE2ABB4B-870F-443D-B970-6F9F27EB44C6}" dt="2023-06-06T17:09:48.481" v="10046" actId="1036"/>
          <ac:cxnSpMkLst>
            <pc:docMk/>
            <pc:sldMk cId="3426965776" sldId="6630"/>
            <ac:cxnSpMk id="21" creationId="{DD91D25F-747C-4359-0BD0-604291EC8DC0}"/>
          </ac:cxnSpMkLst>
        </pc:cxnChg>
        <pc:cxnChg chg="add mod">
          <ac:chgData name="熊谷 渉" userId="b7a4e8598c9bd55e" providerId="LiveId" clId="{AE2ABB4B-870F-443D-B970-6F9F27EB44C6}" dt="2023-06-06T17:09:48.481" v="10046" actId="1036"/>
          <ac:cxnSpMkLst>
            <pc:docMk/>
            <pc:sldMk cId="3426965776" sldId="6630"/>
            <ac:cxnSpMk id="25" creationId="{6905208A-46EE-9291-DDD4-0BB1A5E17BE4}"/>
          </ac:cxnSpMkLst>
        </pc:cxnChg>
        <pc:cxnChg chg="add del mod">
          <ac:chgData name="熊谷 渉" userId="b7a4e8598c9bd55e" providerId="LiveId" clId="{AE2ABB4B-870F-443D-B970-6F9F27EB44C6}" dt="2023-06-06T17:05:14.434" v="9602" actId="478"/>
          <ac:cxnSpMkLst>
            <pc:docMk/>
            <pc:sldMk cId="3426965776" sldId="6630"/>
            <ac:cxnSpMk id="27" creationId="{DD6A6FE7-D7D6-E9BB-F801-61F204A738C3}"/>
          </ac:cxnSpMkLst>
        </pc:cxnChg>
        <pc:cxnChg chg="mod">
          <ac:chgData name="熊谷 渉" userId="b7a4e8598c9bd55e" providerId="LiveId" clId="{AE2ABB4B-870F-443D-B970-6F9F27EB44C6}" dt="2023-06-06T17:09:48.481" v="10046" actId="1036"/>
          <ac:cxnSpMkLst>
            <pc:docMk/>
            <pc:sldMk cId="3426965776" sldId="6630"/>
            <ac:cxnSpMk id="42" creationId="{5A9E04E4-F6D8-5122-12DA-0F6A05FBDF78}"/>
          </ac:cxnSpMkLst>
        </pc:cxnChg>
        <pc:cxnChg chg="mod">
          <ac:chgData name="熊谷 渉" userId="b7a4e8598c9bd55e" providerId="LiveId" clId="{AE2ABB4B-870F-443D-B970-6F9F27EB44C6}" dt="2023-06-06T17:09:48.481" v="10046" actId="1036"/>
          <ac:cxnSpMkLst>
            <pc:docMk/>
            <pc:sldMk cId="3426965776" sldId="6630"/>
            <ac:cxnSpMk id="45" creationId="{9E1AC3B7-098D-E474-AEBE-9477B026FF68}"/>
          </ac:cxnSpMkLst>
        </pc:cxnChg>
      </pc:sldChg>
      <pc:sldChg chg="addSp delSp modSp add mod">
        <pc:chgData name="熊谷 渉" userId="b7a4e8598c9bd55e" providerId="LiveId" clId="{AE2ABB4B-870F-443D-B970-6F9F27EB44C6}" dt="2023-06-06T17:32:53.687" v="11106" actId="1035"/>
        <pc:sldMkLst>
          <pc:docMk/>
          <pc:sldMk cId="3189202811" sldId="6631"/>
        </pc:sldMkLst>
        <pc:spChg chg="mod">
          <ac:chgData name="熊谷 渉" userId="b7a4e8598c9bd55e" providerId="LiveId" clId="{AE2ABB4B-870F-443D-B970-6F9F27EB44C6}" dt="2023-06-06T17:15:15.867" v="10257" actId="20577"/>
          <ac:spMkLst>
            <pc:docMk/>
            <pc:sldMk cId="3189202811" sldId="6631"/>
            <ac:spMk id="2" creationId="{48327571-2C74-4371-8C9B-56374A632B0B}"/>
          </ac:spMkLst>
        </pc:spChg>
        <pc:spChg chg="add mod">
          <ac:chgData name="熊谷 渉" userId="b7a4e8598c9bd55e" providerId="LiveId" clId="{AE2ABB4B-870F-443D-B970-6F9F27EB44C6}" dt="2023-06-06T17:17:28.269" v="10532" actId="1076"/>
          <ac:spMkLst>
            <pc:docMk/>
            <pc:sldMk cId="3189202811" sldId="6631"/>
            <ac:spMk id="5" creationId="{67C42D03-977C-EA95-5245-C1AEED88E729}"/>
          </ac:spMkLst>
        </pc:spChg>
        <pc:spChg chg="del">
          <ac:chgData name="熊谷 渉" userId="b7a4e8598c9bd55e" providerId="LiveId" clId="{AE2ABB4B-870F-443D-B970-6F9F27EB44C6}" dt="2023-06-06T17:15:21.717" v="10258" actId="478"/>
          <ac:spMkLst>
            <pc:docMk/>
            <pc:sldMk cId="3189202811" sldId="6631"/>
            <ac:spMk id="6" creationId="{09160187-73AB-61A3-2308-1BBB5CB1972B}"/>
          </ac:spMkLst>
        </pc:spChg>
        <pc:spChg chg="mod">
          <ac:chgData name="熊谷 渉" userId="b7a4e8598c9bd55e" providerId="LiveId" clId="{AE2ABB4B-870F-443D-B970-6F9F27EB44C6}" dt="2023-06-06T17:16:26.999" v="10447" actId="20577"/>
          <ac:spMkLst>
            <pc:docMk/>
            <pc:sldMk cId="3189202811" sldId="6631"/>
            <ac:spMk id="7" creationId="{58BC073A-1DE1-5614-9238-00013CD66EF2}"/>
          </ac:spMkLst>
        </pc:spChg>
        <pc:spChg chg="del">
          <ac:chgData name="熊谷 渉" userId="b7a4e8598c9bd55e" providerId="LiveId" clId="{AE2ABB4B-870F-443D-B970-6F9F27EB44C6}" dt="2023-06-06T17:15:21.717" v="10258" actId="478"/>
          <ac:spMkLst>
            <pc:docMk/>
            <pc:sldMk cId="3189202811" sldId="6631"/>
            <ac:spMk id="8" creationId="{66DF7965-D55D-02BE-AB21-745BEA69B393}"/>
          </ac:spMkLst>
        </pc:spChg>
        <pc:spChg chg="del">
          <ac:chgData name="熊谷 渉" userId="b7a4e8598c9bd55e" providerId="LiveId" clId="{AE2ABB4B-870F-443D-B970-6F9F27EB44C6}" dt="2023-06-06T17:15:21.717" v="10258" actId="478"/>
          <ac:spMkLst>
            <pc:docMk/>
            <pc:sldMk cId="3189202811" sldId="6631"/>
            <ac:spMk id="9" creationId="{1C02EED1-CCBC-AA58-D643-9809398B2967}"/>
          </ac:spMkLst>
        </pc:spChg>
        <pc:spChg chg="del">
          <ac:chgData name="熊谷 渉" userId="b7a4e8598c9bd55e" providerId="LiveId" clId="{AE2ABB4B-870F-443D-B970-6F9F27EB44C6}" dt="2023-06-06T17:15:21.717" v="10258" actId="478"/>
          <ac:spMkLst>
            <pc:docMk/>
            <pc:sldMk cId="3189202811" sldId="6631"/>
            <ac:spMk id="10" creationId="{5672114A-C0D7-D471-ABFF-A0B236F85BF3}"/>
          </ac:spMkLst>
        </pc:spChg>
        <pc:spChg chg="del">
          <ac:chgData name="熊谷 渉" userId="b7a4e8598c9bd55e" providerId="LiveId" clId="{AE2ABB4B-870F-443D-B970-6F9F27EB44C6}" dt="2023-06-06T17:15:21.717" v="10258" actId="478"/>
          <ac:spMkLst>
            <pc:docMk/>
            <pc:sldMk cId="3189202811" sldId="6631"/>
            <ac:spMk id="11" creationId="{C3A08C8F-D04A-6C2E-158F-3FC579373045}"/>
          </ac:spMkLst>
        </pc:spChg>
        <pc:spChg chg="del">
          <ac:chgData name="熊谷 渉" userId="b7a4e8598c9bd55e" providerId="LiveId" clId="{AE2ABB4B-870F-443D-B970-6F9F27EB44C6}" dt="2023-06-06T17:15:21.717" v="10258" actId="478"/>
          <ac:spMkLst>
            <pc:docMk/>
            <pc:sldMk cId="3189202811" sldId="6631"/>
            <ac:spMk id="12" creationId="{59C711A4-0D0C-787B-CA16-243998D09518}"/>
          </ac:spMkLst>
        </pc:spChg>
        <pc:spChg chg="del">
          <ac:chgData name="熊谷 渉" userId="b7a4e8598c9bd55e" providerId="LiveId" clId="{AE2ABB4B-870F-443D-B970-6F9F27EB44C6}" dt="2023-06-06T17:15:21.717" v="10258" actId="478"/>
          <ac:spMkLst>
            <pc:docMk/>
            <pc:sldMk cId="3189202811" sldId="6631"/>
            <ac:spMk id="13" creationId="{97B0B40B-F4E3-D287-7DF9-BEA616A48863}"/>
          </ac:spMkLst>
        </pc:spChg>
        <pc:spChg chg="add del mod">
          <ac:chgData name="熊谷 渉" userId="b7a4e8598c9bd55e" providerId="LiveId" clId="{AE2ABB4B-870F-443D-B970-6F9F27EB44C6}" dt="2023-06-06T17:17:11.958" v="10499" actId="478"/>
          <ac:spMkLst>
            <pc:docMk/>
            <pc:sldMk cId="3189202811" sldId="6631"/>
            <ac:spMk id="16" creationId="{90FD78FB-1BC3-3090-6D84-13C4A17E2448}"/>
          </ac:spMkLst>
        </pc:spChg>
        <pc:spChg chg="del">
          <ac:chgData name="熊谷 渉" userId="b7a4e8598c9bd55e" providerId="LiveId" clId="{AE2ABB4B-870F-443D-B970-6F9F27EB44C6}" dt="2023-06-06T17:15:21.717" v="10258" actId="478"/>
          <ac:spMkLst>
            <pc:docMk/>
            <pc:sldMk cId="3189202811" sldId="6631"/>
            <ac:spMk id="17" creationId="{CB6F807C-ABB4-CA17-A0AD-487B50E2F805}"/>
          </ac:spMkLst>
        </pc:spChg>
        <pc:spChg chg="del">
          <ac:chgData name="熊谷 渉" userId="b7a4e8598c9bd55e" providerId="LiveId" clId="{AE2ABB4B-870F-443D-B970-6F9F27EB44C6}" dt="2023-06-06T17:15:21.717" v="10258" actId="478"/>
          <ac:spMkLst>
            <pc:docMk/>
            <pc:sldMk cId="3189202811" sldId="6631"/>
            <ac:spMk id="18" creationId="{94AD9F2C-8CC3-9B2C-06C5-51852EBEAACC}"/>
          </ac:spMkLst>
        </pc:spChg>
        <pc:spChg chg="del">
          <ac:chgData name="熊谷 渉" userId="b7a4e8598c9bd55e" providerId="LiveId" clId="{AE2ABB4B-870F-443D-B970-6F9F27EB44C6}" dt="2023-06-06T17:15:21.717" v="10258" actId="478"/>
          <ac:spMkLst>
            <pc:docMk/>
            <pc:sldMk cId="3189202811" sldId="6631"/>
            <ac:spMk id="20" creationId="{2A32FE6E-540F-3276-EB6E-CFE082ED679F}"/>
          </ac:spMkLst>
        </pc:spChg>
        <pc:spChg chg="del">
          <ac:chgData name="熊谷 渉" userId="b7a4e8598c9bd55e" providerId="LiveId" clId="{AE2ABB4B-870F-443D-B970-6F9F27EB44C6}" dt="2023-06-06T17:15:21.717" v="10258" actId="478"/>
          <ac:spMkLst>
            <pc:docMk/>
            <pc:sldMk cId="3189202811" sldId="6631"/>
            <ac:spMk id="21" creationId="{2C06EFC1-1595-822B-789B-06DA16E53C2F}"/>
          </ac:spMkLst>
        </pc:spChg>
        <pc:spChg chg="add mod">
          <ac:chgData name="熊谷 渉" userId="b7a4e8598c9bd55e" providerId="LiveId" clId="{AE2ABB4B-870F-443D-B970-6F9F27EB44C6}" dt="2023-06-06T17:17:56.782" v="10537" actId="1076"/>
          <ac:spMkLst>
            <pc:docMk/>
            <pc:sldMk cId="3189202811" sldId="6631"/>
            <ac:spMk id="24" creationId="{083B6C79-C0E6-9CC1-38AC-C981AEDB9B6E}"/>
          </ac:spMkLst>
        </pc:spChg>
        <pc:spChg chg="add mod">
          <ac:chgData name="熊谷 渉" userId="b7a4e8598c9bd55e" providerId="LiveId" clId="{AE2ABB4B-870F-443D-B970-6F9F27EB44C6}" dt="2023-06-06T17:17:59.122" v="10538" actId="1076"/>
          <ac:spMkLst>
            <pc:docMk/>
            <pc:sldMk cId="3189202811" sldId="6631"/>
            <ac:spMk id="25" creationId="{6762BF7C-4D42-58A6-D336-3502E16C6112}"/>
          </ac:spMkLst>
        </pc:spChg>
        <pc:spChg chg="add mod">
          <ac:chgData name="熊谷 渉" userId="b7a4e8598c9bd55e" providerId="LiveId" clId="{AE2ABB4B-870F-443D-B970-6F9F27EB44C6}" dt="2023-06-06T17:18:29.396" v="10550" actId="208"/>
          <ac:spMkLst>
            <pc:docMk/>
            <pc:sldMk cId="3189202811" sldId="6631"/>
            <ac:spMk id="26" creationId="{99607F34-C457-5CA6-B949-20ABDCDF79A1}"/>
          </ac:spMkLst>
        </pc:spChg>
        <pc:spChg chg="add mod">
          <ac:chgData name="熊谷 渉" userId="b7a4e8598c9bd55e" providerId="LiveId" clId="{AE2ABB4B-870F-443D-B970-6F9F27EB44C6}" dt="2023-06-06T17:18:29.396" v="10550" actId="208"/>
          <ac:spMkLst>
            <pc:docMk/>
            <pc:sldMk cId="3189202811" sldId="6631"/>
            <ac:spMk id="27" creationId="{C3CD07D5-0194-A260-037F-45096B44B024}"/>
          </ac:spMkLst>
        </pc:spChg>
        <pc:spChg chg="add mod">
          <ac:chgData name="熊谷 渉" userId="b7a4e8598c9bd55e" providerId="LiveId" clId="{AE2ABB4B-870F-443D-B970-6F9F27EB44C6}" dt="2023-06-06T17:18:29.396" v="10550" actId="208"/>
          <ac:spMkLst>
            <pc:docMk/>
            <pc:sldMk cId="3189202811" sldId="6631"/>
            <ac:spMk id="28" creationId="{28F2850B-B426-EAA8-CC2D-745D053D4EAB}"/>
          </ac:spMkLst>
        </pc:spChg>
        <pc:spChg chg="add mod">
          <ac:chgData name="熊谷 渉" userId="b7a4e8598c9bd55e" providerId="LiveId" clId="{AE2ABB4B-870F-443D-B970-6F9F27EB44C6}" dt="2023-06-06T17:18:29.396" v="10550" actId="208"/>
          <ac:spMkLst>
            <pc:docMk/>
            <pc:sldMk cId="3189202811" sldId="6631"/>
            <ac:spMk id="29" creationId="{679C25A6-164F-D8B2-C792-538BAE8680E8}"/>
          </ac:spMkLst>
        </pc:spChg>
        <pc:spChg chg="add mod">
          <ac:chgData name="熊谷 渉" userId="b7a4e8598c9bd55e" providerId="LiveId" clId="{AE2ABB4B-870F-443D-B970-6F9F27EB44C6}" dt="2023-06-06T17:18:29.396" v="10550" actId="208"/>
          <ac:spMkLst>
            <pc:docMk/>
            <pc:sldMk cId="3189202811" sldId="6631"/>
            <ac:spMk id="30" creationId="{DA97D591-9CA7-E74F-A00F-DDF2A545F4FD}"/>
          </ac:spMkLst>
        </pc:spChg>
        <pc:spChg chg="add mod">
          <ac:chgData name="熊谷 渉" userId="b7a4e8598c9bd55e" providerId="LiveId" clId="{AE2ABB4B-870F-443D-B970-6F9F27EB44C6}" dt="2023-06-06T17:21:50.842" v="10702" actId="14100"/>
          <ac:spMkLst>
            <pc:docMk/>
            <pc:sldMk cId="3189202811" sldId="6631"/>
            <ac:spMk id="36" creationId="{095B001C-6D6C-4A20-511E-0295FADC32CA}"/>
          </ac:spMkLst>
        </pc:spChg>
        <pc:spChg chg="add mod">
          <ac:chgData name="熊谷 渉" userId="b7a4e8598c9bd55e" providerId="LiveId" clId="{AE2ABB4B-870F-443D-B970-6F9F27EB44C6}" dt="2023-06-06T17:32:53.687" v="11106" actId="1035"/>
          <ac:spMkLst>
            <pc:docMk/>
            <pc:sldMk cId="3189202811" sldId="6631"/>
            <ac:spMk id="37" creationId="{7A61C28B-B55F-3855-6A03-8EF589438926}"/>
          </ac:spMkLst>
        </pc:spChg>
        <pc:spChg chg="add mod">
          <ac:chgData name="熊谷 渉" userId="b7a4e8598c9bd55e" providerId="LiveId" clId="{AE2ABB4B-870F-443D-B970-6F9F27EB44C6}" dt="2023-06-06T17:23:12.754" v="10736" actId="20577"/>
          <ac:spMkLst>
            <pc:docMk/>
            <pc:sldMk cId="3189202811" sldId="6631"/>
            <ac:spMk id="38" creationId="{E8B66A5F-9C54-6138-EA1E-9584F497C456}"/>
          </ac:spMkLst>
        </pc:spChg>
        <pc:spChg chg="add mod">
          <ac:chgData name="熊谷 渉" userId="b7a4e8598c9bd55e" providerId="LiveId" clId="{AE2ABB4B-870F-443D-B970-6F9F27EB44C6}" dt="2023-06-06T17:30:17.769" v="11000" actId="1076"/>
          <ac:spMkLst>
            <pc:docMk/>
            <pc:sldMk cId="3189202811" sldId="6631"/>
            <ac:spMk id="49" creationId="{E73C01AC-022E-82D7-4884-65D9A7044A3D}"/>
          </ac:spMkLst>
        </pc:spChg>
        <pc:spChg chg="add mod">
          <ac:chgData name="熊谷 渉" userId="b7a4e8598c9bd55e" providerId="LiveId" clId="{AE2ABB4B-870F-443D-B970-6F9F27EB44C6}" dt="2023-06-06T17:23:50.986" v="10748" actId="1076"/>
          <ac:spMkLst>
            <pc:docMk/>
            <pc:sldMk cId="3189202811" sldId="6631"/>
            <ac:spMk id="50" creationId="{3D961AAD-C5C4-0AB7-D4C2-60BA5B968ED3}"/>
          </ac:spMkLst>
        </pc:spChg>
        <pc:spChg chg="add mod">
          <ac:chgData name="熊谷 渉" userId="b7a4e8598c9bd55e" providerId="LiveId" clId="{AE2ABB4B-870F-443D-B970-6F9F27EB44C6}" dt="2023-06-06T17:23:49.143" v="10747" actId="1076"/>
          <ac:spMkLst>
            <pc:docMk/>
            <pc:sldMk cId="3189202811" sldId="6631"/>
            <ac:spMk id="51" creationId="{D1FD09AA-E481-5389-AE7A-410EC2085C3C}"/>
          </ac:spMkLst>
        </pc:spChg>
        <pc:spChg chg="add mod">
          <ac:chgData name="熊谷 渉" userId="b7a4e8598c9bd55e" providerId="LiveId" clId="{AE2ABB4B-870F-443D-B970-6F9F27EB44C6}" dt="2023-06-06T17:29:55.553" v="10997" actId="14100"/>
          <ac:spMkLst>
            <pc:docMk/>
            <pc:sldMk cId="3189202811" sldId="6631"/>
            <ac:spMk id="52" creationId="{CA0937A8-0F49-E797-06BE-CDAE3D360B49}"/>
          </ac:spMkLst>
        </pc:spChg>
        <pc:spChg chg="add mod">
          <ac:chgData name="熊谷 渉" userId="b7a4e8598c9bd55e" providerId="LiveId" clId="{AE2ABB4B-870F-443D-B970-6F9F27EB44C6}" dt="2023-06-06T17:32:28.675" v="11095" actId="1076"/>
          <ac:spMkLst>
            <pc:docMk/>
            <pc:sldMk cId="3189202811" sldId="6631"/>
            <ac:spMk id="53" creationId="{464217E0-D9B2-E76D-9BA4-FC3AEC4F7417}"/>
          </ac:spMkLst>
        </pc:spChg>
        <pc:spChg chg="add mod">
          <ac:chgData name="熊谷 渉" userId="b7a4e8598c9bd55e" providerId="LiveId" clId="{AE2ABB4B-870F-443D-B970-6F9F27EB44C6}" dt="2023-06-06T17:32:53.687" v="11106" actId="1035"/>
          <ac:spMkLst>
            <pc:docMk/>
            <pc:sldMk cId="3189202811" sldId="6631"/>
            <ac:spMk id="54" creationId="{4211B34E-1D0F-D7D3-9953-955C6398AD8B}"/>
          </ac:spMkLst>
        </pc:spChg>
        <pc:spChg chg="add mod">
          <ac:chgData name="熊谷 渉" userId="b7a4e8598c9bd55e" providerId="LiveId" clId="{AE2ABB4B-870F-443D-B970-6F9F27EB44C6}" dt="2023-06-06T17:32:25.276" v="11094" actId="14100"/>
          <ac:spMkLst>
            <pc:docMk/>
            <pc:sldMk cId="3189202811" sldId="6631"/>
            <ac:spMk id="55" creationId="{C78C8904-3504-F41B-98A0-9CA5FD800CF9}"/>
          </ac:spMkLst>
        </pc:spChg>
        <pc:cxnChg chg="del">
          <ac:chgData name="熊谷 渉" userId="b7a4e8598c9bd55e" providerId="LiveId" clId="{AE2ABB4B-870F-443D-B970-6F9F27EB44C6}" dt="2023-06-06T17:15:21.717" v="10258" actId="478"/>
          <ac:cxnSpMkLst>
            <pc:docMk/>
            <pc:sldMk cId="3189202811" sldId="6631"/>
            <ac:cxnSpMk id="14" creationId="{BE66DC89-5EF1-2929-9500-5BB2C669B18E}"/>
          </ac:cxnSpMkLst>
        </pc:cxnChg>
        <pc:cxnChg chg="del">
          <ac:chgData name="熊谷 渉" userId="b7a4e8598c9bd55e" providerId="LiveId" clId="{AE2ABB4B-870F-443D-B970-6F9F27EB44C6}" dt="2023-06-06T17:15:21.717" v="10258" actId="478"/>
          <ac:cxnSpMkLst>
            <pc:docMk/>
            <pc:sldMk cId="3189202811" sldId="6631"/>
            <ac:cxnSpMk id="15" creationId="{9B05F961-2E60-EE81-B1F4-A82E0AAD6F24}"/>
          </ac:cxnSpMkLst>
        </pc:cxnChg>
        <pc:cxnChg chg="add mod">
          <ac:chgData name="熊谷 渉" userId="b7a4e8598c9bd55e" providerId="LiveId" clId="{AE2ABB4B-870F-443D-B970-6F9F27EB44C6}" dt="2023-06-06T17:17:47.289" v="10535" actId="14100"/>
          <ac:cxnSpMkLst>
            <pc:docMk/>
            <pc:sldMk cId="3189202811" sldId="6631"/>
            <ac:cxnSpMk id="19" creationId="{A976B144-EA3D-C13D-EB45-FF5D2DC4D692}"/>
          </ac:cxnSpMkLst>
        </pc:cxnChg>
        <pc:cxnChg chg="add mod">
          <ac:chgData name="熊谷 渉" userId="b7a4e8598c9bd55e" providerId="LiveId" clId="{AE2ABB4B-870F-443D-B970-6F9F27EB44C6}" dt="2023-06-06T17:17:43.202" v="10534" actId="1076"/>
          <ac:cxnSpMkLst>
            <pc:docMk/>
            <pc:sldMk cId="3189202811" sldId="6631"/>
            <ac:cxnSpMk id="22" creationId="{7FB163AE-1A87-CC55-0994-1B97B8ABAE61}"/>
          </ac:cxnSpMkLst>
        </pc:cxnChg>
        <pc:cxnChg chg="add mod">
          <ac:chgData name="熊谷 渉" userId="b7a4e8598c9bd55e" providerId="LiveId" clId="{AE2ABB4B-870F-443D-B970-6F9F27EB44C6}" dt="2023-06-06T17:21:45.046" v="10700" actId="208"/>
          <ac:cxnSpMkLst>
            <pc:docMk/>
            <pc:sldMk cId="3189202811" sldId="6631"/>
            <ac:cxnSpMk id="31" creationId="{BF21743D-8422-B882-A87D-5C791AF2BC7F}"/>
          </ac:cxnSpMkLst>
        </pc:cxnChg>
        <pc:cxnChg chg="add del mod">
          <ac:chgData name="熊谷 渉" userId="b7a4e8598c9bd55e" providerId="LiveId" clId="{AE2ABB4B-870F-443D-B970-6F9F27EB44C6}" dt="2023-06-06T17:20:41.814" v="10639" actId="478"/>
          <ac:cxnSpMkLst>
            <pc:docMk/>
            <pc:sldMk cId="3189202811" sldId="6631"/>
            <ac:cxnSpMk id="39" creationId="{DA83C2C5-CD08-79DE-DF85-62BAFBDBD7DB}"/>
          </ac:cxnSpMkLst>
        </pc:cxnChg>
        <pc:cxnChg chg="add mod">
          <ac:chgData name="熊谷 渉" userId="b7a4e8598c9bd55e" providerId="LiveId" clId="{AE2ABB4B-870F-443D-B970-6F9F27EB44C6}" dt="2023-06-06T17:22:07.858" v="10703" actId="208"/>
          <ac:cxnSpMkLst>
            <pc:docMk/>
            <pc:sldMk cId="3189202811" sldId="6631"/>
            <ac:cxnSpMk id="43" creationId="{074E1618-5B55-B366-BBDE-8AAA5406F06B}"/>
          </ac:cxnSpMkLst>
        </pc:cxnChg>
        <pc:cxnChg chg="add mod">
          <ac:chgData name="熊谷 渉" userId="b7a4e8598c9bd55e" providerId="LiveId" clId="{AE2ABB4B-870F-443D-B970-6F9F27EB44C6}" dt="2023-06-06T17:22:07.858" v="10703" actId="208"/>
          <ac:cxnSpMkLst>
            <pc:docMk/>
            <pc:sldMk cId="3189202811" sldId="6631"/>
            <ac:cxnSpMk id="44" creationId="{C977B165-DB3D-1052-73D9-6C88481A0243}"/>
          </ac:cxnSpMkLst>
        </pc:cxnChg>
        <pc:cxnChg chg="add mod">
          <ac:chgData name="熊谷 渉" userId="b7a4e8598c9bd55e" providerId="LiveId" clId="{AE2ABB4B-870F-443D-B970-6F9F27EB44C6}" dt="2023-06-06T17:22:07.858" v="10703" actId="208"/>
          <ac:cxnSpMkLst>
            <pc:docMk/>
            <pc:sldMk cId="3189202811" sldId="6631"/>
            <ac:cxnSpMk id="46" creationId="{A6DB5FB9-DCF6-FB23-BAEA-D18BA3AF1716}"/>
          </ac:cxnSpMkLst>
        </pc:cxnChg>
        <pc:cxnChg chg="add mod">
          <ac:chgData name="熊谷 渉" userId="b7a4e8598c9bd55e" providerId="LiveId" clId="{AE2ABB4B-870F-443D-B970-6F9F27EB44C6}" dt="2023-06-06T17:22:07.858" v="10703" actId="208"/>
          <ac:cxnSpMkLst>
            <pc:docMk/>
            <pc:sldMk cId="3189202811" sldId="6631"/>
            <ac:cxnSpMk id="47" creationId="{EB5C0D44-7438-503D-ED16-19A8B0E96C8E}"/>
          </ac:cxnSpMkLst>
        </pc:cxnChg>
        <pc:cxnChg chg="add mod">
          <ac:chgData name="熊谷 渉" userId="b7a4e8598c9bd55e" providerId="LiveId" clId="{AE2ABB4B-870F-443D-B970-6F9F27EB44C6}" dt="2023-06-06T17:22:07.858" v="10703" actId="208"/>
          <ac:cxnSpMkLst>
            <pc:docMk/>
            <pc:sldMk cId="3189202811" sldId="6631"/>
            <ac:cxnSpMk id="48" creationId="{CCC9228B-506A-74DA-7495-E4EB7B9FE3B7}"/>
          </ac:cxnSpMkLst>
        </pc:cxnChg>
      </pc:sldChg>
      <pc:sldChg chg="delSp modSp add mod">
        <pc:chgData name="熊谷 渉" userId="b7a4e8598c9bd55e" providerId="LiveId" clId="{AE2ABB4B-870F-443D-B970-6F9F27EB44C6}" dt="2023-06-06T17:49:04.706" v="11550" actId="20577"/>
        <pc:sldMkLst>
          <pc:docMk/>
          <pc:sldMk cId="518058782" sldId="6632"/>
        </pc:sldMkLst>
        <pc:spChg chg="mod">
          <ac:chgData name="熊谷 渉" userId="b7a4e8598c9bd55e" providerId="LiveId" clId="{AE2ABB4B-870F-443D-B970-6F9F27EB44C6}" dt="2023-06-06T17:35:50.967" v="11220" actId="20577"/>
          <ac:spMkLst>
            <pc:docMk/>
            <pc:sldMk cId="518058782" sldId="6632"/>
            <ac:spMk id="2" creationId="{48327571-2C74-4371-8C9B-56374A632B0B}"/>
          </ac:spMkLst>
        </pc:spChg>
        <pc:spChg chg="mod">
          <ac:chgData name="熊谷 渉" userId="b7a4e8598c9bd55e" providerId="LiveId" clId="{AE2ABB4B-870F-443D-B970-6F9F27EB44C6}" dt="2023-06-06T17:35:21.734" v="11109"/>
          <ac:spMkLst>
            <pc:docMk/>
            <pc:sldMk cId="518058782" sldId="6632"/>
            <ac:spMk id="4" creationId="{F68034B1-A0C3-C780-E9B6-D2F3F3DA4959}"/>
          </ac:spMkLst>
        </pc:spChg>
        <pc:spChg chg="mod">
          <ac:chgData name="熊谷 渉" userId="b7a4e8598c9bd55e" providerId="LiveId" clId="{AE2ABB4B-870F-443D-B970-6F9F27EB44C6}" dt="2023-06-06T17:49:04.706" v="11550" actId="20577"/>
          <ac:spMkLst>
            <pc:docMk/>
            <pc:sldMk cId="518058782" sldId="6632"/>
            <ac:spMk id="7" creationId="{72090E9E-F768-2773-4E5C-64B3E04B077D}"/>
          </ac:spMkLst>
        </pc:spChg>
        <pc:spChg chg="del">
          <ac:chgData name="熊谷 渉" userId="b7a4e8598c9bd55e" providerId="LiveId" clId="{AE2ABB4B-870F-443D-B970-6F9F27EB44C6}" dt="2023-06-06T17:36:21.602" v="11329" actId="478"/>
          <ac:spMkLst>
            <pc:docMk/>
            <pc:sldMk cId="518058782" sldId="6632"/>
            <ac:spMk id="10" creationId="{08C1F14F-BDFC-408C-03C8-1F543220EB54}"/>
          </ac:spMkLst>
        </pc:spChg>
        <pc:spChg chg="del">
          <ac:chgData name="熊谷 渉" userId="b7a4e8598c9bd55e" providerId="LiveId" clId="{AE2ABB4B-870F-443D-B970-6F9F27EB44C6}" dt="2023-06-06T17:36:21.602" v="11329" actId="478"/>
          <ac:spMkLst>
            <pc:docMk/>
            <pc:sldMk cId="518058782" sldId="6632"/>
            <ac:spMk id="13" creationId="{88A6EF90-9049-90B5-A634-DC52306594E6}"/>
          </ac:spMkLst>
        </pc:spChg>
        <pc:spChg chg="del">
          <ac:chgData name="熊谷 渉" userId="b7a4e8598c9bd55e" providerId="LiveId" clId="{AE2ABB4B-870F-443D-B970-6F9F27EB44C6}" dt="2023-06-06T17:36:21.602" v="11329" actId="478"/>
          <ac:spMkLst>
            <pc:docMk/>
            <pc:sldMk cId="518058782" sldId="6632"/>
            <ac:spMk id="15" creationId="{40247224-F144-95CA-6663-C464C634547C}"/>
          </ac:spMkLst>
        </pc:spChg>
        <pc:spChg chg="del">
          <ac:chgData name="熊谷 渉" userId="b7a4e8598c9bd55e" providerId="LiveId" clId="{AE2ABB4B-870F-443D-B970-6F9F27EB44C6}" dt="2023-06-06T17:36:21.602" v="11329" actId="478"/>
          <ac:spMkLst>
            <pc:docMk/>
            <pc:sldMk cId="518058782" sldId="6632"/>
            <ac:spMk id="16" creationId="{6EFB84BA-38A3-CF12-13C7-90B1DAE0C77B}"/>
          </ac:spMkLst>
        </pc:spChg>
        <pc:spChg chg="del">
          <ac:chgData name="熊谷 渉" userId="b7a4e8598c9bd55e" providerId="LiveId" clId="{AE2ABB4B-870F-443D-B970-6F9F27EB44C6}" dt="2023-06-06T17:36:21.602" v="11329" actId="478"/>
          <ac:spMkLst>
            <pc:docMk/>
            <pc:sldMk cId="518058782" sldId="6632"/>
            <ac:spMk id="18" creationId="{7AE6684B-84DA-0764-A05C-9C31CB64EDEE}"/>
          </ac:spMkLst>
        </pc:spChg>
        <pc:spChg chg="del">
          <ac:chgData name="熊谷 渉" userId="b7a4e8598c9bd55e" providerId="LiveId" clId="{AE2ABB4B-870F-443D-B970-6F9F27EB44C6}" dt="2023-06-06T17:36:21.602" v="11329" actId="478"/>
          <ac:spMkLst>
            <pc:docMk/>
            <pc:sldMk cId="518058782" sldId="6632"/>
            <ac:spMk id="20" creationId="{1E1E2310-DEF9-2A6B-3FCF-B75C1145669B}"/>
          </ac:spMkLst>
        </pc:spChg>
        <pc:spChg chg="del">
          <ac:chgData name="熊谷 渉" userId="b7a4e8598c9bd55e" providerId="LiveId" clId="{AE2ABB4B-870F-443D-B970-6F9F27EB44C6}" dt="2023-06-06T17:36:21.602" v="11329" actId="478"/>
          <ac:spMkLst>
            <pc:docMk/>
            <pc:sldMk cId="518058782" sldId="6632"/>
            <ac:spMk id="21" creationId="{9DF74B8A-4137-0AE9-D1CA-49D8BB4DB5F2}"/>
          </ac:spMkLst>
        </pc:spChg>
        <pc:spChg chg="del">
          <ac:chgData name="熊谷 渉" userId="b7a4e8598c9bd55e" providerId="LiveId" clId="{AE2ABB4B-870F-443D-B970-6F9F27EB44C6}" dt="2023-06-06T17:36:21.602" v="11329" actId="478"/>
          <ac:spMkLst>
            <pc:docMk/>
            <pc:sldMk cId="518058782" sldId="6632"/>
            <ac:spMk id="22" creationId="{062935E7-7DE8-E24D-B18D-E5FB97FA6F25}"/>
          </ac:spMkLst>
        </pc:spChg>
        <pc:spChg chg="del">
          <ac:chgData name="熊谷 渉" userId="b7a4e8598c9bd55e" providerId="LiveId" clId="{AE2ABB4B-870F-443D-B970-6F9F27EB44C6}" dt="2023-06-06T17:36:21.602" v="11329" actId="478"/>
          <ac:spMkLst>
            <pc:docMk/>
            <pc:sldMk cId="518058782" sldId="6632"/>
            <ac:spMk id="34" creationId="{73698FF0-2CD2-FEB4-0FC4-B13E0BEACE8A}"/>
          </ac:spMkLst>
        </pc:spChg>
        <pc:cxnChg chg="del">
          <ac:chgData name="熊谷 渉" userId="b7a4e8598c9bd55e" providerId="LiveId" clId="{AE2ABB4B-870F-443D-B970-6F9F27EB44C6}" dt="2023-06-06T17:36:21.602" v="11329" actId="478"/>
          <ac:cxnSpMkLst>
            <pc:docMk/>
            <pc:sldMk cId="518058782" sldId="6632"/>
            <ac:cxnSpMk id="11" creationId="{04258C8B-2C25-3F2A-DBE0-26AE6145C644}"/>
          </ac:cxnSpMkLst>
        </pc:cxnChg>
        <pc:cxnChg chg="del">
          <ac:chgData name="熊谷 渉" userId="b7a4e8598c9bd55e" providerId="LiveId" clId="{AE2ABB4B-870F-443D-B970-6F9F27EB44C6}" dt="2023-06-06T17:36:21.602" v="11329" actId="478"/>
          <ac:cxnSpMkLst>
            <pc:docMk/>
            <pc:sldMk cId="518058782" sldId="6632"/>
            <ac:cxnSpMk id="12" creationId="{CD695581-5E5C-60B6-8A14-87E431442318}"/>
          </ac:cxnSpMkLst>
        </pc:cxnChg>
        <pc:cxnChg chg="del mod">
          <ac:chgData name="熊谷 渉" userId="b7a4e8598c9bd55e" providerId="LiveId" clId="{AE2ABB4B-870F-443D-B970-6F9F27EB44C6}" dt="2023-06-06T17:36:21.602" v="11329" actId="478"/>
          <ac:cxnSpMkLst>
            <pc:docMk/>
            <pc:sldMk cId="518058782" sldId="6632"/>
            <ac:cxnSpMk id="23" creationId="{5F16648B-2BCD-C873-5B82-60CE8AF4C7F3}"/>
          </ac:cxnSpMkLst>
        </pc:cxnChg>
        <pc:cxnChg chg="del mod">
          <ac:chgData name="熊谷 渉" userId="b7a4e8598c9bd55e" providerId="LiveId" clId="{AE2ABB4B-870F-443D-B970-6F9F27EB44C6}" dt="2023-06-06T17:36:21.602" v="11329" actId="478"/>
          <ac:cxnSpMkLst>
            <pc:docMk/>
            <pc:sldMk cId="518058782" sldId="6632"/>
            <ac:cxnSpMk id="36" creationId="{13985EE9-DB30-C7FF-36EA-36CFF0DAF49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4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pic>
        <p:nvPicPr>
          <p:cNvPr id="9" name="図 8" descr="名称未設定-3-11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57" t="53382" b="11808"/>
          <a:stretch/>
        </p:blipFill>
        <p:spPr>
          <a:xfrm>
            <a:off x="10608237" y="1"/>
            <a:ext cx="1583764" cy="739587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図 10" descr="名称未設定-3-11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57" t="53382" b="11808"/>
          <a:stretch/>
        </p:blipFill>
        <p:spPr>
          <a:xfrm>
            <a:off x="10608234" y="2"/>
            <a:ext cx="1583764" cy="73958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98188" y="178948"/>
            <a:ext cx="11284213" cy="483454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title; Arial, Bold, 24 points</a:t>
            </a:r>
            <a:endParaRPr kumimoji="1" lang="ja-JP" altLang="en-US" dirty="0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 hasCustomPrompt="1"/>
          </p:nvPr>
        </p:nvSpPr>
        <p:spPr>
          <a:xfrm>
            <a:off x="298188" y="950914"/>
            <a:ext cx="11514872" cy="491826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 dirty="0"/>
              <a:t>First point; Arial, 28 points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Sub point; Arial, 24 points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Other sub point; Arial, 20 points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Other sub point; Arial, 18 points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Last sub point; Arial, 16 points</a:t>
            </a:r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5"/>
          </p:nvPr>
        </p:nvSpPr>
        <p:spPr>
          <a:xfrm>
            <a:off x="4673600" y="6645086"/>
            <a:ext cx="2844800" cy="175846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050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- | June 7, 2023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  <p:sldLayoutId id="214748383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91.png"/><Relationship Id="rId3" Type="http://schemas.openxmlformats.org/officeDocument/2006/relationships/image" Target="../media/image83.png"/><Relationship Id="rId7" Type="http://schemas.openxmlformats.org/officeDocument/2006/relationships/image" Target="../media/image80.png"/><Relationship Id="rId12" Type="http://schemas.openxmlformats.org/officeDocument/2006/relationships/image" Target="../media/image9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11" Type="http://schemas.openxmlformats.org/officeDocument/2006/relationships/image" Target="../media/image89.png"/><Relationship Id="rId5" Type="http://schemas.openxmlformats.org/officeDocument/2006/relationships/image" Target="../media/image85.png"/><Relationship Id="rId10" Type="http://schemas.openxmlformats.org/officeDocument/2006/relationships/image" Target="../media/image88.png"/><Relationship Id="rId4" Type="http://schemas.openxmlformats.org/officeDocument/2006/relationships/image" Target="../media/image84.png"/><Relationship Id="rId9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DS Study Group 2023</a:t>
            </a:r>
            <a:br>
              <a:rPr lang="en-US" altLang="ja-JP" dirty="0"/>
            </a:br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回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Wataru Kumagai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June 7th, 2023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lang="ja-JP" altLang="en-US" dirty="0"/>
              <a:t>データ分析における最適化問題例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58BC073A-1DE1-5614-9238-00013CD66E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4" y="1071367"/>
            <a:ext cx="11332045" cy="4801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モデルの出力と、学習データの誤差を最小化する問題を解く。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最適化問題と最適化ソルバ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C42D03-977C-EA95-5245-C1AEED88E729}"/>
              </a:ext>
            </a:extLst>
          </p:cNvPr>
          <p:cNvSpPr txBox="1"/>
          <p:nvPr/>
        </p:nvSpPr>
        <p:spPr>
          <a:xfrm>
            <a:off x="808633" y="1765796"/>
            <a:ext cx="330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例：線形回帰の最小二乗法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976B144-EA3D-C13D-EB45-FF5D2DC4D692}"/>
              </a:ext>
            </a:extLst>
          </p:cNvPr>
          <p:cNvCxnSpPr>
            <a:cxnSpLocks/>
          </p:cNvCxnSpPr>
          <p:nvPr/>
        </p:nvCxnSpPr>
        <p:spPr>
          <a:xfrm flipH="1" flipV="1">
            <a:off x="2147644" y="2593571"/>
            <a:ext cx="6350" cy="26695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FB163AE-1A87-CC55-0994-1B97B8ABAE61}"/>
              </a:ext>
            </a:extLst>
          </p:cNvPr>
          <p:cNvCxnSpPr>
            <a:cxnSpLocks/>
          </p:cNvCxnSpPr>
          <p:nvPr/>
        </p:nvCxnSpPr>
        <p:spPr>
          <a:xfrm>
            <a:off x="2147644" y="5263133"/>
            <a:ext cx="3327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83B6C79-C0E6-9CC1-38AC-C981AEDB9B6E}"/>
                  </a:ext>
                </a:extLst>
              </p:cNvPr>
              <p:cNvSpPr txBox="1"/>
              <p:nvPr/>
            </p:nvSpPr>
            <p:spPr>
              <a:xfrm>
                <a:off x="3520118" y="5446653"/>
                <a:ext cx="708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83B6C79-C0E6-9CC1-38AC-C981AED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118" y="5446653"/>
                <a:ext cx="70898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762BF7C-4D42-58A6-D336-3502E16C6112}"/>
                  </a:ext>
                </a:extLst>
              </p:cNvPr>
              <p:cNvSpPr txBox="1"/>
              <p:nvPr/>
            </p:nvSpPr>
            <p:spPr>
              <a:xfrm>
                <a:off x="1218318" y="3515117"/>
                <a:ext cx="708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762BF7C-4D42-58A6-D336-3502E16C6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18" y="3515117"/>
                <a:ext cx="708989" cy="400110"/>
              </a:xfrm>
              <a:prstGeom prst="rect">
                <a:avLst/>
              </a:prstGeom>
              <a:blipFill>
                <a:blip r:embed="rId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楕円 25">
            <a:extLst>
              <a:ext uri="{FF2B5EF4-FFF2-40B4-BE49-F238E27FC236}">
                <a16:creationId xmlns:a16="http://schemas.microsoft.com/office/drawing/2014/main" id="{99607F34-C457-5CA6-B949-20ABDCDF79A1}"/>
              </a:ext>
            </a:extLst>
          </p:cNvPr>
          <p:cNvSpPr/>
          <p:nvPr/>
        </p:nvSpPr>
        <p:spPr>
          <a:xfrm>
            <a:off x="2785572" y="3915227"/>
            <a:ext cx="171450" cy="1619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C3CD07D5-0194-A260-037F-45096B44B024}"/>
              </a:ext>
            </a:extLst>
          </p:cNvPr>
          <p:cNvSpPr/>
          <p:nvPr/>
        </p:nvSpPr>
        <p:spPr>
          <a:xfrm>
            <a:off x="3676609" y="3553247"/>
            <a:ext cx="171450" cy="1619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8F2850B-B426-EAA8-CC2D-745D053D4EAB}"/>
              </a:ext>
            </a:extLst>
          </p:cNvPr>
          <p:cNvSpPr/>
          <p:nvPr/>
        </p:nvSpPr>
        <p:spPr>
          <a:xfrm>
            <a:off x="4926289" y="3571903"/>
            <a:ext cx="171450" cy="1619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679C25A6-164F-D8B2-C792-538BAE8680E8}"/>
              </a:ext>
            </a:extLst>
          </p:cNvPr>
          <p:cNvSpPr/>
          <p:nvPr/>
        </p:nvSpPr>
        <p:spPr>
          <a:xfrm>
            <a:off x="4029076" y="4140097"/>
            <a:ext cx="171450" cy="1619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DA97D591-9CA7-E74F-A00F-DDF2A545F4FD}"/>
              </a:ext>
            </a:extLst>
          </p:cNvPr>
          <p:cNvSpPr/>
          <p:nvPr/>
        </p:nvSpPr>
        <p:spPr>
          <a:xfrm>
            <a:off x="4405920" y="2997816"/>
            <a:ext cx="171450" cy="1619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F21743D-8422-B882-A87D-5C791AF2BC7F}"/>
              </a:ext>
            </a:extLst>
          </p:cNvPr>
          <p:cNvCxnSpPr>
            <a:cxnSpLocks/>
          </p:cNvCxnSpPr>
          <p:nvPr/>
        </p:nvCxnSpPr>
        <p:spPr>
          <a:xfrm flipV="1">
            <a:off x="2153994" y="2860708"/>
            <a:ext cx="3321050" cy="2193430"/>
          </a:xfrm>
          <a:prstGeom prst="line">
            <a:avLst/>
          </a:prstGeom>
          <a:ln>
            <a:solidFill>
              <a:schemeClr val="accent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095B001C-6D6C-4A20-511E-0295FADC32CA}"/>
                  </a:ext>
                </a:extLst>
              </p:cNvPr>
              <p:cNvSpPr txBox="1"/>
              <p:nvPr/>
            </p:nvSpPr>
            <p:spPr>
              <a:xfrm>
                <a:off x="5460100" y="2509701"/>
                <a:ext cx="890824" cy="408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モデル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095B001C-6D6C-4A20-511E-0295FADC3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100" y="2509701"/>
                <a:ext cx="890824" cy="408317"/>
              </a:xfrm>
              <a:prstGeom prst="rect">
                <a:avLst/>
              </a:prstGeom>
              <a:blipFill>
                <a:blip r:embed="rId4"/>
                <a:stretch>
                  <a:fillRect l="-2055" b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A61C28B-B55F-3855-6A03-8EF589438926}"/>
                  </a:ext>
                </a:extLst>
              </p:cNvPr>
              <p:cNvSpPr txBox="1"/>
              <p:nvPr/>
            </p:nvSpPr>
            <p:spPr>
              <a:xfrm>
                <a:off x="6996665" y="4462836"/>
                <a:ext cx="42802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000" dirty="0"/>
                  <a:t>を最小とする、傾き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sz="2000" dirty="0"/>
                  <a:t>と切片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2000" dirty="0"/>
                  <a:t>を求める</a:t>
                </a:r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A61C28B-B55F-3855-6A03-8EF589438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665" y="4462836"/>
                <a:ext cx="4280288" cy="400110"/>
              </a:xfrm>
              <a:prstGeom prst="rect">
                <a:avLst/>
              </a:prstGeom>
              <a:blipFill>
                <a:blip r:embed="rId5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E8B66A5F-9C54-6138-EA1E-9584F497C456}"/>
                  </a:ext>
                </a:extLst>
              </p:cNvPr>
              <p:cNvSpPr txBox="1"/>
              <p:nvPr/>
            </p:nvSpPr>
            <p:spPr>
              <a:xfrm>
                <a:off x="7135697" y="2001944"/>
                <a:ext cx="3236635" cy="408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ja-JP" altLang="en-US" sz="2000" i="1" smtClean="0">
                        <a:latin typeface="Cambria Math" panose="02040503050406030204" pitchFamily="18" charset="0"/>
                      </a:rPr>
                      <m:t>モデル</m:t>
                    </m:r>
                  </m:oMath>
                </a14:m>
                <a:r>
                  <a:rPr kumimoji="1" lang="ja-JP" altLang="en-US" sz="2000" dirty="0"/>
                  <a:t>：</a:t>
                </a:r>
                <a:r>
                  <a:rPr kumimoji="1"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E8B66A5F-9C54-6138-EA1E-9584F497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97" y="2001944"/>
                <a:ext cx="3236635" cy="408317"/>
              </a:xfrm>
              <a:prstGeom prst="rect">
                <a:avLst/>
              </a:prstGeom>
              <a:blipFill>
                <a:blip r:embed="rId6"/>
                <a:stretch>
                  <a:fillRect t="-7463" b="-238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74E1618-5B55-B366-BBDE-8AAA5406F06B}"/>
              </a:ext>
            </a:extLst>
          </p:cNvPr>
          <p:cNvCxnSpPr/>
          <p:nvPr/>
        </p:nvCxnSpPr>
        <p:spPr>
          <a:xfrm>
            <a:off x="2871297" y="4077152"/>
            <a:ext cx="0" cy="484371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C977B165-DB3D-1052-73D9-6C88481A0243}"/>
              </a:ext>
            </a:extLst>
          </p:cNvPr>
          <p:cNvCxnSpPr>
            <a:cxnSpLocks/>
          </p:cNvCxnSpPr>
          <p:nvPr/>
        </p:nvCxnSpPr>
        <p:spPr>
          <a:xfrm>
            <a:off x="4104352" y="3774874"/>
            <a:ext cx="0" cy="331971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6DB5FB9-DCF6-FB23-BAEA-D18BA3AF1716}"/>
              </a:ext>
            </a:extLst>
          </p:cNvPr>
          <p:cNvCxnSpPr>
            <a:cxnSpLocks/>
          </p:cNvCxnSpPr>
          <p:nvPr/>
        </p:nvCxnSpPr>
        <p:spPr>
          <a:xfrm>
            <a:off x="5004337" y="3221276"/>
            <a:ext cx="0" cy="331971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EB5C0D44-7438-503D-ED16-19A8B0E96C8E}"/>
              </a:ext>
            </a:extLst>
          </p:cNvPr>
          <p:cNvCxnSpPr>
            <a:cxnSpLocks/>
          </p:cNvCxnSpPr>
          <p:nvPr/>
        </p:nvCxnSpPr>
        <p:spPr>
          <a:xfrm>
            <a:off x="4491645" y="3159741"/>
            <a:ext cx="0" cy="331971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CC9228B-506A-74DA-7495-E4EB7B9FE3B7}"/>
              </a:ext>
            </a:extLst>
          </p:cNvPr>
          <p:cNvCxnSpPr>
            <a:cxnSpLocks/>
          </p:cNvCxnSpPr>
          <p:nvPr/>
        </p:nvCxnSpPr>
        <p:spPr>
          <a:xfrm>
            <a:off x="3754021" y="3719040"/>
            <a:ext cx="0" cy="274356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73C01AC-022E-82D7-4884-65D9A7044A3D}"/>
              </a:ext>
            </a:extLst>
          </p:cNvPr>
          <p:cNvSpPr txBox="1"/>
          <p:nvPr/>
        </p:nvSpPr>
        <p:spPr>
          <a:xfrm>
            <a:off x="2287667" y="2768269"/>
            <a:ext cx="148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学習データ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D961AAD-C5C4-0AB7-D4C2-60BA5B968ED3}"/>
                  </a:ext>
                </a:extLst>
              </p:cNvPr>
              <p:cNvSpPr txBox="1"/>
              <p:nvPr/>
            </p:nvSpPr>
            <p:spPr>
              <a:xfrm>
                <a:off x="2251994" y="3500391"/>
                <a:ext cx="944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D961AAD-C5C4-0AB7-D4C2-60BA5B968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994" y="3500391"/>
                <a:ext cx="944623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D1FD09AA-E481-5389-AE7A-410EC2085C3C}"/>
                  </a:ext>
                </a:extLst>
              </p:cNvPr>
              <p:cNvSpPr txBox="1"/>
              <p:nvPr/>
            </p:nvSpPr>
            <p:spPr>
              <a:xfrm>
                <a:off x="3155854" y="3105784"/>
                <a:ext cx="944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D1FD09AA-E481-5389-AE7A-410EC2085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854" y="3105784"/>
                <a:ext cx="944623" cy="338554"/>
              </a:xfrm>
              <a:prstGeom prst="rect">
                <a:avLst/>
              </a:prstGeom>
              <a:blipFill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CA0937A8-0F49-E797-06BE-CDAE3D360B49}"/>
                  </a:ext>
                </a:extLst>
              </p:cNvPr>
              <p:cNvSpPr txBox="1"/>
              <p:nvPr/>
            </p:nvSpPr>
            <p:spPr>
              <a:xfrm>
                <a:off x="7040280" y="2778911"/>
                <a:ext cx="3427468" cy="389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0" dirty="0">
                    <a:solidFill>
                      <a:schemeClr val="tx1"/>
                    </a:solidFill>
                  </a:rPr>
                  <a:t>誤差の合計：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kumimoji="1"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CA0937A8-0F49-E797-06BE-CDAE3D360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80" y="2778911"/>
                <a:ext cx="3427468" cy="389979"/>
              </a:xfrm>
              <a:prstGeom prst="rect">
                <a:avLst/>
              </a:prstGeom>
              <a:blipFill>
                <a:blip r:embed="rId9"/>
                <a:stretch>
                  <a:fillRect t="-107813" b="-176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64217E0-D9B2-E76D-9BA4-FC3AEC4F7417}"/>
              </a:ext>
            </a:extLst>
          </p:cNvPr>
          <p:cNvSpPr txBox="1"/>
          <p:nvPr/>
        </p:nvSpPr>
        <p:spPr>
          <a:xfrm>
            <a:off x="6350924" y="5195833"/>
            <a:ext cx="508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0" dirty="0"/>
              <a:t>※2</a:t>
            </a:r>
            <a:r>
              <a:rPr kumimoji="1" lang="ja-JP" altLang="en-US" b="0" dirty="0"/>
              <a:t>乗の理由は、分散の推定値（統計的な理由）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4211B34E-1D0F-D7D3-9953-955C6398AD8B}"/>
                  </a:ext>
                </a:extLst>
              </p:cNvPr>
              <p:cNvSpPr txBox="1"/>
              <p:nvPr/>
            </p:nvSpPr>
            <p:spPr>
              <a:xfrm>
                <a:off x="6996665" y="3396727"/>
                <a:ext cx="2530106" cy="87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4211B34E-1D0F-D7D3-9953-955C6398A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665" y="3396727"/>
                <a:ext cx="2530106" cy="875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78C8904-3504-F41B-98A0-9CA5FD800CF9}"/>
              </a:ext>
            </a:extLst>
          </p:cNvPr>
          <p:cNvSpPr txBox="1"/>
          <p:nvPr/>
        </p:nvSpPr>
        <p:spPr>
          <a:xfrm>
            <a:off x="6350924" y="5601967"/>
            <a:ext cx="532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0" dirty="0"/>
              <a:t>※</a:t>
            </a:r>
            <a:r>
              <a:rPr kumimoji="1" lang="ja-JP" altLang="en-US" b="0" dirty="0"/>
              <a:t>ただし、この場合に限り、厳密な最適解が導出できる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920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数学の定義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3593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無制約・非線形・連続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</a:t>
            </a:r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72090E9E-F768-2773-4E5C-64B3E04B077D}"/>
              </a:ext>
            </a:extLst>
          </p:cNvPr>
          <p:cNvSpPr txBox="1">
            <a:spLocks/>
          </p:cNvSpPr>
          <p:nvPr/>
        </p:nvSpPr>
        <p:spPr>
          <a:xfrm>
            <a:off x="517054" y="1071367"/>
            <a:ext cx="11332045" cy="15122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Tx/>
              <a:buNone/>
              <a:defRPr kumimoji="1"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13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実数空間と集合</a:t>
            </a:r>
            <a:endParaRPr lang="en-US" altLang="ja-JP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スカラ・ベクトル・行列</a:t>
            </a:r>
            <a:endParaRPr lang="en-US" altLang="ja-JP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写像と集合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38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8774874C-3515-5426-0131-184AE2FAC09E}"/>
              </a:ext>
            </a:extLst>
          </p:cNvPr>
          <p:cNvSpPr/>
          <p:nvPr/>
        </p:nvSpPr>
        <p:spPr>
          <a:xfrm>
            <a:off x="7373804" y="2908695"/>
            <a:ext cx="3147049" cy="1916172"/>
          </a:xfrm>
          <a:custGeom>
            <a:avLst/>
            <a:gdLst>
              <a:gd name="connsiteX0" fmla="*/ 0 w 2165131"/>
              <a:gd name="connsiteY0" fmla="*/ 0 h 1916172"/>
              <a:gd name="connsiteX1" fmla="*/ 525517 w 2165131"/>
              <a:gd name="connsiteY1" fmla="*/ 1166648 h 1916172"/>
              <a:gd name="connsiteX2" fmla="*/ 977462 w 2165131"/>
              <a:gd name="connsiteY2" fmla="*/ 504496 h 1916172"/>
              <a:gd name="connsiteX3" fmla="*/ 1566041 w 2165131"/>
              <a:gd name="connsiteY3" fmla="*/ 1912883 h 1916172"/>
              <a:gd name="connsiteX4" fmla="*/ 2165131 w 2165131"/>
              <a:gd name="connsiteY4" fmla="*/ 31531 h 191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131" h="1916172">
                <a:moveTo>
                  <a:pt x="0" y="0"/>
                </a:moveTo>
                <a:cubicBezTo>
                  <a:pt x="181303" y="541282"/>
                  <a:pt x="362607" y="1082565"/>
                  <a:pt x="525517" y="1166648"/>
                </a:cubicBezTo>
                <a:cubicBezTo>
                  <a:pt x="688427" y="1250731"/>
                  <a:pt x="804041" y="380124"/>
                  <a:pt x="977462" y="504496"/>
                </a:cubicBezTo>
                <a:cubicBezTo>
                  <a:pt x="1150883" y="628868"/>
                  <a:pt x="1368096" y="1991710"/>
                  <a:pt x="1566041" y="1912883"/>
                </a:cubicBezTo>
                <a:cubicBezTo>
                  <a:pt x="1763986" y="1834056"/>
                  <a:pt x="1964558" y="932793"/>
                  <a:pt x="2165131" y="315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5CE68AF6-27D6-0EBD-6AA2-DB537D4D0F32}"/>
              </a:ext>
            </a:extLst>
          </p:cNvPr>
          <p:cNvSpPr/>
          <p:nvPr/>
        </p:nvSpPr>
        <p:spPr>
          <a:xfrm>
            <a:off x="1848736" y="3015103"/>
            <a:ext cx="2328156" cy="1957260"/>
          </a:xfrm>
          <a:custGeom>
            <a:avLst/>
            <a:gdLst>
              <a:gd name="connsiteX0" fmla="*/ 0 w 1989221"/>
              <a:gd name="connsiteY0" fmla="*/ 0 h 1828805"/>
              <a:gd name="connsiteX1" fmla="*/ 1074821 w 1989221"/>
              <a:gd name="connsiteY1" fmla="*/ 1828800 h 1828805"/>
              <a:gd name="connsiteX2" fmla="*/ 1989221 w 1989221"/>
              <a:gd name="connsiteY2" fmla="*/ 16042 h 182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221" h="1828805">
                <a:moveTo>
                  <a:pt x="0" y="0"/>
                </a:moveTo>
                <a:cubicBezTo>
                  <a:pt x="371642" y="913063"/>
                  <a:pt x="743284" y="1826126"/>
                  <a:pt x="1074821" y="1828800"/>
                </a:cubicBezTo>
                <a:cubicBezTo>
                  <a:pt x="1406358" y="1831474"/>
                  <a:pt x="1697789" y="923758"/>
                  <a:pt x="1989221" y="16042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凸性と局所解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3593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無制約・非線形・連続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93A48B-FA51-7B4A-4DCF-99B8F2CBA798}"/>
              </a:ext>
            </a:extLst>
          </p:cNvPr>
          <p:cNvSpPr/>
          <p:nvPr/>
        </p:nvSpPr>
        <p:spPr>
          <a:xfrm>
            <a:off x="1712727" y="1807710"/>
            <a:ext cx="2933700" cy="4944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凸性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C25B674-A607-AE7B-488A-04EC3CB41922}"/>
              </a:ext>
            </a:extLst>
          </p:cNvPr>
          <p:cNvSpPr/>
          <p:nvPr/>
        </p:nvSpPr>
        <p:spPr>
          <a:xfrm>
            <a:off x="7484600" y="1807710"/>
            <a:ext cx="2933700" cy="4944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非凸性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3420677-E9FF-F306-A14F-258C9AB04167}"/>
              </a:ext>
            </a:extLst>
          </p:cNvPr>
          <p:cNvCxnSpPr/>
          <p:nvPr/>
        </p:nvCxnSpPr>
        <p:spPr>
          <a:xfrm flipV="1">
            <a:off x="1522227" y="2817311"/>
            <a:ext cx="0" cy="23576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EF17B3C-1572-F234-C37D-BB83FB7D3799}"/>
              </a:ext>
            </a:extLst>
          </p:cNvPr>
          <p:cNvCxnSpPr>
            <a:cxnSpLocks/>
          </p:cNvCxnSpPr>
          <p:nvPr/>
        </p:nvCxnSpPr>
        <p:spPr>
          <a:xfrm>
            <a:off x="1515877" y="5174944"/>
            <a:ext cx="3327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22878EA-938A-AC5E-3392-A5E272ECCF26}"/>
                  </a:ext>
                </a:extLst>
              </p:cNvPr>
              <p:cNvSpPr txBox="1"/>
              <p:nvPr/>
            </p:nvSpPr>
            <p:spPr>
              <a:xfrm>
                <a:off x="2730488" y="5228807"/>
                <a:ext cx="708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22878EA-938A-AC5E-3392-A5E272ECC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88" y="5228807"/>
                <a:ext cx="70898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5EF38709-718C-1C19-A079-10EF3C37B29D}"/>
              </a:ext>
            </a:extLst>
          </p:cNvPr>
          <p:cNvSpPr/>
          <p:nvPr/>
        </p:nvSpPr>
        <p:spPr>
          <a:xfrm>
            <a:off x="2999258" y="4896757"/>
            <a:ext cx="171450" cy="1619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17E7E96-AFC5-8392-AA58-C50669405E3D}"/>
              </a:ext>
            </a:extLst>
          </p:cNvPr>
          <p:cNvSpPr txBox="1"/>
          <p:nvPr/>
        </p:nvSpPr>
        <p:spPr>
          <a:xfrm>
            <a:off x="3297773" y="4787697"/>
            <a:ext cx="171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大域的最適解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E8B0800-DA7A-F432-E211-C07E174D9EE5}"/>
                  </a:ext>
                </a:extLst>
              </p:cNvPr>
              <p:cNvSpPr txBox="1"/>
              <p:nvPr/>
            </p:nvSpPr>
            <p:spPr>
              <a:xfrm>
                <a:off x="818455" y="3721121"/>
                <a:ext cx="708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E8B0800-DA7A-F432-E211-C07E174D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55" y="3721121"/>
                <a:ext cx="708989" cy="400110"/>
              </a:xfrm>
              <a:prstGeom prst="rect">
                <a:avLst/>
              </a:prstGeom>
              <a:blipFill>
                <a:blip r:embed="rId3"/>
                <a:stretch>
                  <a:fillRect l="-6838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A8B2A43-9418-AE66-5286-C0343BC064B9}"/>
              </a:ext>
            </a:extLst>
          </p:cNvPr>
          <p:cNvSpPr txBox="1"/>
          <p:nvPr/>
        </p:nvSpPr>
        <p:spPr>
          <a:xfrm>
            <a:off x="300010" y="3282220"/>
            <a:ext cx="1163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目的関数</a:t>
            </a:r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C1387F4E-80A4-F8B7-AE8E-FE9A02EDF6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4" y="1071367"/>
            <a:ext cx="11332045" cy="4801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非線形問題は、凸性／非凸性にさらに分類できる。</a:t>
            </a:r>
            <a:endParaRPr lang="en-US" altLang="ja-JP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CDBAF8A-61C3-9613-C842-3AF24227B18B}"/>
              </a:ext>
            </a:extLst>
          </p:cNvPr>
          <p:cNvCxnSpPr/>
          <p:nvPr/>
        </p:nvCxnSpPr>
        <p:spPr>
          <a:xfrm flipV="1">
            <a:off x="7276177" y="2817311"/>
            <a:ext cx="0" cy="23576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5303193-4279-44C7-5E8F-69C9796FD4D5}"/>
              </a:ext>
            </a:extLst>
          </p:cNvPr>
          <p:cNvCxnSpPr>
            <a:cxnSpLocks/>
          </p:cNvCxnSpPr>
          <p:nvPr/>
        </p:nvCxnSpPr>
        <p:spPr>
          <a:xfrm>
            <a:off x="7269827" y="5174944"/>
            <a:ext cx="3327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F7A6DB2-54D3-80C6-3A84-1F1420129BF3}"/>
                  </a:ext>
                </a:extLst>
              </p:cNvPr>
              <p:cNvSpPr txBox="1"/>
              <p:nvPr/>
            </p:nvSpPr>
            <p:spPr>
              <a:xfrm>
                <a:off x="8484438" y="5228807"/>
                <a:ext cx="708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F7A6DB2-54D3-80C6-3A84-1F142012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438" y="5228807"/>
                <a:ext cx="70898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>
            <a:extLst>
              <a:ext uri="{FF2B5EF4-FFF2-40B4-BE49-F238E27FC236}">
                <a16:creationId xmlns:a16="http://schemas.microsoft.com/office/drawing/2014/main" id="{47F0FE03-1FB5-E057-2DE1-5EAD9FEA9F8C}"/>
              </a:ext>
            </a:extLst>
          </p:cNvPr>
          <p:cNvSpPr/>
          <p:nvPr/>
        </p:nvSpPr>
        <p:spPr>
          <a:xfrm>
            <a:off x="9550612" y="4757018"/>
            <a:ext cx="171450" cy="1619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69CDF6A-6D32-1EE6-0C91-7E2FC1B22696}"/>
              </a:ext>
            </a:extLst>
          </p:cNvPr>
          <p:cNvSpPr txBox="1"/>
          <p:nvPr/>
        </p:nvSpPr>
        <p:spPr>
          <a:xfrm>
            <a:off x="9811949" y="4677612"/>
            <a:ext cx="171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大域的最適解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E4971C1-AE98-2388-8909-E41D9E967A57}"/>
                  </a:ext>
                </a:extLst>
              </p:cNvPr>
              <p:cNvSpPr txBox="1"/>
              <p:nvPr/>
            </p:nvSpPr>
            <p:spPr>
              <a:xfrm>
                <a:off x="6572405" y="3721121"/>
                <a:ext cx="708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E4971C1-AE98-2388-8909-E41D9E96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405" y="3721121"/>
                <a:ext cx="708989" cy="400110"/>
              </a:xfrm>
              <a:prstGeom prst="rect">
                <a:avLst/>
              </a:prstGeom>
              <a:blipFill>
                <a:blip r:embed="rId5"/>
                <a:stretch>
                  <a:fillRect l="-6897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749F70-41A2-180D-7D55-4346DF2BCDB7}"/>
              </a:ext>
            </a:extLst>
          </p:cNvPr>
          <p:cNvSpPr txBox="1"/>
          <p:nvPr/>
        </p:nvSpPr>
        <p:spPr>
          <a:xfrm>
            <a:off x="6053960" y="3282220"/>
            <a:ext cx="1163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目的関数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3F8BD33-3735-AFC7-0A10-8977BEC491D8}"/>
              </a:ext>
            </a:extLst>
          </p:cNvPr>
          <p:cNvSpPr/>
          <p:nvPr/>
        </p:nvSpPr>
        <p:spPr>
          <a:xfrm>
            <a:off x="8072994" y="3995018"/>
            <a:ext cx="171450" cy="16192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A608D50-ED61-F437-D6E7-72E6F20D1F56}"/>
              </a:ext>
            </a:extLst>
          </p:cNvPr>
          <p:cNvSpPr txBox="1"/>
          <p:nvPr/>
        </p:nvSpPr>
        <p:spPr>
          <a:xfrm>
            <a:off x="7217880" y="4257105"/>
            <a:ext cx="171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3"/>
                </a:solidFill>
              </a:rPr>
              <a:t>局所的最適解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B316BFF-BBAE-5198-69F8-C451C0501AFD}"/>
              </a:ext>
            </a:extLst>
          </p:cNvPr>
          <p:cNvSpPr txBox="1"/>
          <p:nvPr/>
        </p:nvSpPr>
        <p:spPr>
          <a:xfrm>
            <a:off x="2139362" y="2395420"/>
            <a:ext cx="208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（単峰性）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3E39727-BB54-0203-D53F-E33F65B3EA58}"/>
              </a:ext>
            </a:extLst>
          </p:cNvPr>
          <p:cNvSpPr txBox="1"/>
          <p:nvPr/>
        </p:nvSpPr>
        <p:spPr>
          <a:xfrm>
            <a:off x="7907113" y="2395420"/>
            <a:ext cx="208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（多峰性）</a:t>
            </a:r>
          </a:p>
        </p:txBody>
      </p:sp>
    </p:spTree>
    <p:extLst>
      <p:ext uri="{BB962C8B-B14F-4D97-AF65-F5344CB8AC3E}">
        <p14:creationId xmlns:p14="http://schemas.microsoft.com/office/powerpoint/2010/main" val="522948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勾配法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3593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無制約・非線形・連続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</a:t>
            </a:r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72090E9E-F768-2773-4E5C-64B3E04B077D}"/>
              </a:ext>
            </a:extLst>
          </p:cNvPr>
          <p:cNvSpPr txBox="1">
            <a:spLocks/>
          </p:cNvSpPr>
          <p:nvPr/>
        </p:nvSpPr>
        <p:spPr>
          <a:xfrm>
            <a:off x="517054" y="1071367"/>
            <a:ext cx="11332045" cy="177176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Tx/>
              <a:buNone/>
              <a:defRPr kumimoji="1"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13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「極値は関数の微分が</a:t>
            </a:r>
            <a:r>
              <a:rPr lang="en-US" altLang="ja-JP" dirty="0"/>
              <a:t>0</a:t>
            </a:r>
            <a:r>
              <a:rPr lang="ja-JP" altLang="en-US" dirty="0"/>
              <a:t>になる地点である」ことを利用し、関数の最小点などを求められる。</a:t>
            </a:r>
            <a:endParaRPr lang="en-US" altLang="ja-JP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無制約のもとで、降下方向として目的関数の勾配を利用し、逐次更新することで、最適解を探索する方法。（反復法）</a:t>
            </a:r>
            <a:endParaRPr lang="en-US" altLang="ja-JP" dirty="0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08C1F14F-BDFC-408C-03C8-1F543220EB54}"/>
              </a:ext>
            </a:extLst>
          </p:cNvPr>
          <p:cNvSpPr/>
          <p:nvPr/>
        </p:nvSpPr>
        <p:spPr>
          <a:xfrm>
            <a:off x="4522475" y="3754705"/>
            <a:ext cx="3147049" cy="1583614"/>
          </a:xfrm>
          <a:custGeom>
            <a:avLst/>
            <a:gdLst>
              <a:gd name="connsiteX0" fmla="*/ 0 w 2165131"/>
              <a:gd name="connsiteY0" fmla="*/ 0 h 1916172"/>
              <a:gd name="connsiteX1" fmla="*/ 525517 w 2165131"/>
              <a:gd name="connsiteY1" fmla="*/ 1166648 h 1916172"/>
              <a:gd name="connsiteX2" fmla="*/ 977462 w 2165131"/>
              <a:gd name="connsiteY2" fmla="*/ 504496 h 1916172"/>
              <a:gd name="connsiteX3" fmla="*/ 1566041 w 2165131"/>
              <a:gd name="connsiteY3" fmla="*/ 1912883 h 1916172"/>
              <a:gd name="connsiteX4" fmla="*/ 2165131 w 2165131"/>
              <a:gd name="connsiteY4" fmla="*/ 31531 h 191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131" h="1916172">
                <a:moveTo>
                  <a:pt x="0" y="0"/>
                </a:moveTo>
                <a:cubicBezTo>
                  <a:pt x="181303" y="541282"/>
                  <a:pt x="362607" y="1082565"/>
                  <a:pt x="525517" y="1166648"/>
                </a:cubicBezTo>
                <a:cubicBezTo>
                  <a:pt x="688427" y="1250731"/>
                  <a:pt x="804041" y="380124"/>
                  <a:pt x="977462" y="504496"/>
                </a:cubicBezTo>
                <a:cubicBezTo>
                  <a:pt x="1150883" y="628868"/>
                  <a:pt x="1368096" y="1991710"/>
                  <a:pt x="1566041" y="1912883"/>
                </a:cubicBezTo>
                <a:cubicBezTo>
                  <a:pt x="1763986" y="1834056"/>
                  <a:pt x="1964558" y="932793"/>
                  <a:pt x="2165131" y="315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4258C8B-2C25-3F2A-DBE0-26AE6145C644}"/>
              </a:ext>
            </a:extLst>
          </p:cNvPr>
          <p:cNvCxnSpPr/>
          <p:nvPr/>
        </p:nvCxnSpPr>
        <p:spPr>
          <a:xfrm flipV="1">
            <a:off x="4424848" y="3644667"/>
            <a:ext cx="0" cy="21433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D695581-5E5C-60B6-8A14-87E431442318}"/>
              </a:ext>
            </a:extLst>
          </p:cNvPr>
          <p:cNvCxnSpPr>
            <a:cxnSpLocks/>
          </p:cNvCxnSpPr>
          <p:nvPr/>
        </p:nvCxnSpPr>
        <p:spPr>
          <a:xfrm>
            <a:off x="4418498" y="5789939"/>
            <a:ext cx="3327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8A6EF90-9049-90B5-A634-DC52306594E6}"/>
                  </a:ext>
                </a:extLst>
              </p:cNvPr>
              <p:cNvSpPr txBox="1"/>
              <p:nvPr/>
            </p:nvSpPr>
            <p:spPr>
              <a:xfrm>
                <a:off x="5633109" y="5843802"/>
                <a:ext cx="708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8A6EF90-9049-90B5-A634-DC5230659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09" y="5843802"/>
                <a:ext cx="70898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AE6684B-84DA-0764-A05C-9C31CB64EDEE}"/>
                  </a:ext>
                </a:extLst>
              </p:cNvPr>
              <p:cNvSpPr txBox="1"/>
              <p:nvPr/>
            </p:nvSpPr>
            <p:spPr>
              <a:xfrm>
                <a:off x="3721076" y="4336116"/>
                <a:ext cx="708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AE6684B-84DA-0764-A05C-9C31CB64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076" y="4336116"/>
                <a:ext cx="708989" cy="400110"/>
              </a:xfrm>
              <a:prstGeom prst="rect">
                <a:avLst/>
              </a:prstGeom>
              <a:blipFill>
                <a:blip r:embed="rId3"/>
                <a:stretch>
                  <a:fillRect l="-6838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DF74B8A-4137-0AE9-D1CA-49D8BB4DB5F2}"/>
              </a:ext>
            </a:extLst>
          </p:cNvPr>
          <p:cNvSpPr txBox="1"/>
          <p:nvPr/>
        </p:nvSpPr>
        <p:spPr>
          <a:xfrm>
            <a:off x="4542587" y="4950869"/>
            <a:ext cx="10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極小値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2C5EE2-17D2-5FC7-054F-73D48508BE8B}"/>
              </a:ext>
            </a:extLst>
          </p:cNvPr>
          <p:cNvSpPr txBox="1"/>
          <p:nvPr/>
        </p:nvSpPr>
        <p:spPr>
          <a:xfrm>
            <a:off x="6696946" y="5389422"/>
            <a:ext cx="10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極小値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22CB6C0-6B1D-3234-667C-1F0E80907B72}"/>
              </a:ext>
            </a:extLst>
          </p:cNvPr>
          <p:cNvSpPr txBox="1"/>
          <p:nvPr/>
        </p:nvSpPr>
        <p:spPr>
          <a:xfrm>
            <a:off x="5372433" y="3518936"/>
            <a:ext cx="10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極大値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D60F535-304B-BB93-DD96-A4110BB7E039}"/>
              </a:ext>
            </a:extLst>
          </p:cNvPr>
          <p:cNvSpPr/>
          <p:nvPr/>
        </p:nvSpPr>
        <p:spPr>
          <a:xfrm>
            <a:off x="5229643" y="4632687"/>
            <a:ext cx="171450" cy="1619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E03B6B2-643F-C311-44CA-28A670EF1091}"/>
              </a:ext>
            </a:extLst>
          </p:cNvPr>
          <p:cNvSpPr/>
          <p:nvPr/>
        </p:nvSpPr>
        <p:spPr>
          <a:xfrm>
            <a:off x="5811184" y="4079258"/>
            <a:ext cx="171450" cy="1619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7B21E4D-DA03-90A1-B6A8-743BD26D0F63}"/>
              </a:ext>
            </a:extLst>
          </p:cNvPr>
          <p:cNvSpPr/>
          <p:nvPr/>
        </p:nvSpPr>
        <p:spPr>
          <a:xfrm>
            <a:off x="6688854" y="5240581"/>
            <a:ext cx="171450" cy="1619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49770A7-6CE9-8BA4-C2C7-7D449D145BD5}"/>
              </a:ext>
            </a:extLst>
          </p:cNvPr>
          <p:cNvCxnSpPr>
            <a:cxnSpLocks/>
          </p:cNvCxnSpPr>
          <p:nvPr/>
        </p:nvCxnSpPr>
        <p:spPr>
          <a:xfrm flipH="1">
            <a:off x="5538832" y="4159751"/>
            <a:ext cx="749574" cy="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A8489D0-3855-6989-DBCE-C7544F5662DF}"/>
              </a:ext>
            </a:extLst>
          </p:cNvPr>
          <p:cNvCxnSpPr>
            <a:cxnSpLocks/>
          </p:cNvCxnSpPr>
          <p:nvPr/>
        </p:nvCxnSpPr>
        <p:spPr>
          <a:xfrm flipH="1">
            <a:off x="4966829" y="4711046"/>
            <a:ext cx="749574" cy="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4B77730-E668-855C-C2D7-A70913F7FFA6}"/>
              </a:ext>
            </a:extLst>
          </p:cNvPr>
          <p:cNvCxnSpPr>
            <a:cxnSpLocks/>
          </p:cNvCxnSpPr>
          <p:nvPr/>
        </p:nvCxnSpPr>
        <p:spPr>
          <a:xfrm flipH="1">
            <a:off x="6413293" y="5336518"/>
            <a:ext cx="749574" cy="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023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最急降下法（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変数）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3593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無制約・非線形・連続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</a:t>
            </a:r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72090E9E-F768-2773-4E5C-64B3E04B077D}"/>
              </a:ext>
            </a:extLst>
          </p:cNvPr>
          <p:cNvSpPr txBox="1">
            <a:spLocks/>
          </p:cNvSpPr>
          <p:nvPr/>
        </p:nvSpPr>
        <p:spPr>
          <a:xfrm>
            <a:off x="517054" y="1071367"/>
            <a:ext cx="11332045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Tx/>
              <a:buNone/>
              <a:defRPr kumimoji="1"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13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現在地点の勾配方向に逐次進み、停滞する地点で終了</a:t>
            </a:r>
            <a:r>
              <a:rPr lang="ja-JP" altLang="en-US" sz="2400" dirty="0"/>
              <a:t>（収束）</a:t>
            </a:r>
            <a:r>
              <a:rPr lang="ja-JP" altLang="en-US" dirty="0"/>
              <a:t>する。</a:t>
            </a:r>
            <a:endParaRPr lang="en-US" altLang="ja-JP" dirty="0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C1CCD6CF-B005-235C-234A-DD3F8FEF3C15}"/>
              </a:ext>
            </a:extLst>
          </p:cNvPr>
          <p:cNvSpPr/>
          <p:nvPr/>
        </p:nvSpPr>
        <p:spPr>
          <a:xfrm>
            <a:off x="1833734" y="2712269"/>
            <a:ext cx="2328156" cy="1957260"/>
          </a:xfrm>
          <a:custGeom>
            <a:avLst/>
            <a:gdLst>
              <a:gd name="connsiteX0" fmla="*/ 0 w 1989221"/>
              <a:gd name="connsiteY0" fmla="*/ 0 h 1828805"/>
              <a:gd name="connsiteX1" fmla="*/ 1074821 w 1989221"/>
              <a:gd name="connsiteY1" fmla="*/ 1828800 h 1828805"/>
              <a:gd name="connsiteX2" fmla="*/ 1989221 w 1989221"/>
              <a:gd name="connsiteY2" fmla="*/ 16042 h 182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221" h="1828805">
                <a:moveTo>
                  <a:pt x="0" y="0"/>
                </a:moveTo>
                <a:cubicBezTo>
                  <a:pt x="371642" y="913063"/>
                  <a:pt x="743284" y="1826126"/>
                  <a:pt x="1074821" y="1828800"/>
                </a:cubicBezTo>
                <a:cubicBezTo>
                  <a:pt x="1406358" y="1831474"/>
                  <a:pt x="1697789" y="923758"/>
                  <a:pt x="1989221" y="16042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1B045BA-3077-6CCB-1595-056E2A09DC27}"/>
              </a:ext>
            </a:extLst>
          </p:cNvPr>
          <p:cNvCxnSpPr/>
          <p:nvPr/>
        </p:nvCxnSpPr>
        <p:spPr>
          <a:xfrm flipV="1">
            <a:off x="1507225" y="2514477"/>
            <a:ext cx="0" cy="23576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D466D45-18DB-A2CC-51D2-46EB7426B7A0}"/>
              </a:ext>
            </a:extLst>
          </p:cNvPr>
          <p:cNvCxnSpPr>
            <a:cxnSpLocks/>
          </p:cNvCxnSpPr>
          <p:nvPr/>
        </p:nvCxnSpPr>
        <p:spPr>
          <a:xfrm>
            <a:off x="1500875" y="4872110"/>
            <a:ext cx="3327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B23437F-589F-3632-061F-4BFC3BC53D40}"/>
                  </a:ext>
                </a:extLst>
              </p:cNvPr>
              <p:cNvSpPr txBox="1"/>
              <p:nvPr/>
            </p:nvSpPr>
            <p:spPr>
              <a:xfrm>
                <a:off x="2715486" y="4925973"/>
                <a:ext cx="708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B23437F-589F-3632-061F-4BFC3BC53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486" y="4925973"/>
                <a:ext cx="70898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楕円 9">
            <a:extLst>
              <a:ext uri="{FF2B5EF4-FFF2-40B4-BE49-F238E27FC236}">
                <a16:creationId xmlns:a16="http://schemas.microsoft.com/office/drawing/2014/main" id="{F3A85B9D-5B76-A604-D78F-FAC00CB0E071}"/>
              </a:ext>
            </a:extLst>
          </p:cNvPr>
          <p:cNvSpPr/>
          <p:nvPr/>
        </p:nvSpPr>
        <p:spPr>
          <a:xfrm>
            <a:off x="3925629" y="3067700"/>
            <a:ext cx="171450" cy="1619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A7EE040-103F-A189-69B8-70F5C98A9D26}"/>
                  </a:ext>
                </a:extLst>
              </p:cNvPr>
              <p:cNvSpPr txBox="1"/>
              <p:nvPr/>
            </p:nvSpPr>
            <p:spPr>
              <a:xfrm>
                <a:off x="3149552" y="2660196"/>
                <a:ext cx="992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A7EE040-103F-A189-69B8-70F5C98A9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552" y="2660196"/>
                <a:ext cx="992623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AA35A71-D377-EB9C-7463-BBC9AA650F38}"/>
                  </a:ext>
                </a:extLst>
              </p:cNvPr>
              <p:cNvSpPr txBox="1"/>
              <p:nvPr/>
            </p:nvSpPr>
            <p:spPr>
              <a:xfrm>
                <a:off x="803453" y="3418287"/>
                <a:ext cx="708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AA35A71-D377-EB9C-7463-BBC9AA650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53" y="3418287"/>
                <a:ext cx="708989" cy="400110"/>
              </a:xfrm>
              <a:prstGeom prst="rect">
                <a:avLst/>
              </a:prstGeom>
              <a:blipFill>
                <a:blip r:embed="rId4"/>
                <a:stretch>
                  <a:fillRect l="-6897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楕円 13">
            <a:extLst>
              <a:ext uri="{FF2B5EF4-FFF2-40B4-BE49-F238E27FC236}">
                <a16:creationId xmlns:a16="http://schemas.microsoft.com/office/drawing/2014/main" id="{B2D54E79-4571-572B-1C56-6CDAF92BDF53}"/>
              </a:ext>
            </a:extLst>
          </p:cNvPr>
          <p:cNvSpPr/>
          <p:nvPr/>
        </p:nvSpPr>
        <p:spPr>
          <a:xfrm>
            <a:off x="3560139" y="3996965"/>
            <a:ext cx="171450" cy="1619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B2A9F3A-7036-D1B5-303C-06162E7AD588}"/>
              </a:ext>
            </a:extLst>
          </p:cNvPr>
          <p:cNvCxnSpPr/>
          <p:nvPr/>
        </p:nvCxnSpPr>
        <p:spPr>
          <a:xfrm flipH="1">
            <a:off x="3416021" y="1982994"/>
            <a:ext cx="979137" cy="3026421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95E42AA-35FE-9EF8-C3E4-FBB4CC35134A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817956" y="3229625"/>
            <a:ext cx="193398" cy="55243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2DA15A0-BA13-5C1B-FA96-479FDBDAAD1B}"/>
                  </a:ext>
                </a:extLst>
              </p:cNvPr>
              <p:cNvSpPr txBox="1"/>
              <p:nvPr/>
            </p:nvSpPr>
            <p:spPr>
              <a:xfrm>
                <a:off x="3941709" y="3347693"/>
                <a:ext cx="992623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ja-JP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2DA15A0-BA13-5C1B-FA96-479FDBDAA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09" y="3347693"/>
                <a:ext cx="992623" cy="639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F926F89-F8CC-AE88-9EE2-254C52B13F01}"/>
                  </a:ext>
                </a:extLst>
              </p:cNvPr>
              <p:cNvSpPr txBox="1"/>
              <p:nvPr/>
            </p:nvSpPr>
            <p:spPr>
              <a:xfrm>
                <a:off x="2605689" y="3597390"/>
                <a:ext cx="1125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F926F89-F8CC-AE88-9EE2-254C52B13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689" y="3597390"/>
                <a:ext cx="112590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57DE14-03BA-3995-D33B-B4E6CA0C67DE}"/>
                  </a:ext>
                </a:extLst>
              </p:cNvPr>
              <p:cNvSpPr txBox="1"/>
              <p:nvPr/>
            </p:nvSpPr>
            <p:spPr>
              <a:xfrm>
                <a:off x="6881226" y="3773270"/>
                <a:ext cx="2739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57DE14-03BA-3995-D33B-B4E6CA0C6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226" y="3773270"/>
                <a:ext cx="273990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675726C-40C5-79D2-E83A-4A59D52DF051}"/>
                  </a:ext>
                </a:extLst>
              </p:cNvPr>
              <p:cNvSpPr txBox="1"/>
              <p:nvPr/>
            </p:nvSpPr>
            <p:spPr>
              <a:xfrm>
                <a:off x="7266648" y="4239699"/>
                <a:ext cx="1823406" cy="629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ja-JP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675726C-40C5-79D2-E83A-4A59D52D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648" y="4239699"/>
                <a:ext cx="1823406" cy="629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20A65CF-6C4B-6AFF-FB7A-93D750C1F03F}"/>
                  </a:ext>
                </a:extLst>
              </p:cNvPr>
              <p:cNvSpPr txBox="1"/>
              <p:nvPr/>
            </p:nvSpPr>
            <p:spPr>
              <a:xfrm>
                <a:off x="6217117" y="3267858"/>
                <a:ext cx="25964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ja-JP" altLang="en-US" sz="1600" i="1">
                        <a:latin typeface="Cambria Math" panose="02040503050406030204" pitchFamily="18" charset="0"/>
                      </a:rPr>
                      <m:t>回</m:t>
                    </m:r>
                  </m:oMath>
                </a14:m>
                <a:r>
                  <a:rPr kumimoji="1" lang="ja-JP" altLang="en-US" sz="1600" dirty="0"/>
                  <a:t>目の</a:t>
                </a:r>
                <a14:m>
                  <m:oMath xmlns:m="http://schemas.openxmlformats.org/officeDocument/2006/math">
                    <m:r>
                      <a:rPr kumimoji="1" lang="en-US" altLang="ja-JP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ja-JP" sz="16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ja-JP" altLang="en-US" sz="1600" dirty="0"/>
                  <a:t>の更新式</a:t>
                </a: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20A65CF-6C4B-6AFF-FB7A-93D750C1F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117" y="3267858"/>
                <a:ext cx="2596426" cy="338554"/>
              </a:xfrm>
              <a:prstGeom prst="rect">
                <a:avLst/>
              </a:prstGeom>
              <a:blipFill>
                <a:blip r:embed="rId9"/>
                <a:stretch>
                  <a:fillRect l="-939"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597C4C45-F4B4-D166-E386-C67076C45CEE}"/>
                  </a:ext>
                </a:extLst>
              </p:cNvPr>
              <p:cNvSpPr txBox="1"/>
              <p:nvPr/>
            </p:nvSpPr>
            <p:spPr>
              <a:xfrm>
                <a:off x="6219914" y="1739434"/>
                <a:ext cx="484636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b="1" i="1" dirty="0">
                    <a:latin typeface="Cambria Math" panose="02040503050406030204" pitchFamily="18" charset="0"/>
                  </a:rPr>
                  <a:t>【</a:t>
                </a:r>
                <a:r>
                  <a:rPr kumimoji="1" lang="ja-JP" altLang="en-US" sz="1600" b="1" i="1" dirty="0">
                    <a:latin typeface="Cambria Math" panose="02040503050406030204" pitchFamily="18" charset="0"/>
                  </a:rPr>
                  <a:t>手順</a:t>
                </a:r>
                <a:r>
                  <a:rPr kumimoji="1" lang="en-US" altLang="ja-JP" sz="1600" b="1" i="1" dirty="0">
                    <a:latin typeface="Cambria Math" panose="02040503050406030204" pitchFamily="18" charset="0"/>
                  </a:rPr>
                  <a:t>】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ja-JP" sz="1600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ja-JP" altLang="en-US" sz="1600" dirty="0">
                    <a:latin typeface="Cambria Math" panose="02040503050406030204" pitchFamily="18" charset="0"/>
                  </a:rPr>
                  <a:t>の初期位置を決め、カウンターを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1600" dirty="0">
                    <a:latin typeface="Cambria Math" panose="02040503050406030204" pitchFamily="18" charset="0"/>
                  </a:rPr>
                  <a:t>とする。</a:t>
                </a:r>
                <a:endParaRPr kumimoji="1" lang="en-US" altLang="ja-JP" sz="1600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kumimoji="1" lang="ja-JP" altLang="en-US" sz="1600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kumimoji="1" lang="ja-JP" altLang="en-US" sz="1600" b="0" dirty="0"/>
                  <a:t>を更新する。</a:t>
                </a:r>
                <a:endParaRPr kumimoji="1" lang="en-US" altLang="ja-JP" sz="1600" b="0" dirty="0"/>
              </a:p>
              <a:p>
                <a:pPr marL="342900" indent="-342900">
                  <a:buAutoNum type="arabicPeriod"/>
                </a:pPr>
                <a:r>
                  <a:rPr kumimoji="1" lang="en-US" altLang="ja-JP" sz="1600" dirty="0"/>
                  <a:t> </a:t>
                </a:r>
                <a:r>
                  <a:rPr kumimoji="1" lang="ja-JP" altLang="en-US" sz="1600" dirty="0"/>
                  <a:t>収束条件を満たせば終了。満たさなければ、</a:t>
                </a:r>
                <a:r>
                  <a:rPr kumimoji="1" lang="ja-JP" altLang="en-US" sz="1600" dirty="0">
                    <a:latin typeface="Cambria Math" panose="02040503050406030204" pitchFamily="18" charset="0"/>
                  </a:rPr>
                  <a:t>カウンターを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ja-JP" altLang="en-US" sz="1600" dirty="0">
                    <a:latin typeface="Cambria Math" panose="02040503050406030204" pitchFamily="18" charset="0"/>
                  </a:rPr>
                  <a:t>として、</a:t>
                </a:r>
                <a:r>
                  <a:rPr kumimoji="1" lang="en-US" altLang="ja-JP" sz="1600" dirty="0">
                    <a:latin typeface="Cambria Math" panose="02040503050406030204" pitchFamily="18" charset="0"/>
                  </a:rPr>
                  <a:t>step2</a:t>
                </a:r>
                <a:r>
                  <a:rPr kumimoji="1" lang="ja-JP" altLang="en-US" sz="1600" dirty="0">
                    <a:latin typeface="Cambria Math" panose="02040503050406030204" pitchFamily="18" charset="0"/>
                  </a:rPr>
                  <a:t>に移動。</a:t>
                </a:r>
                <a:endParaRPr kumimoji="1" lang="en-US" altLang="ja-JP" sz="1600" b="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597C4C45-F4B4-D166-E386-C67076C45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914" y="1739434"/>
                <a:ext cx="4846368" cy="1323439"/>
              </a:xfrm>
              <a:prstGeom prst="rect">
                <a:avLst/>
              </a:prstGeom>
              <a:blipFill>
                <a:blip r:embed="rId10"/>
                <a:stretch>
                  <a:fillRect l="-629" t="-1382" b="-5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1153996-A369-ADCC-2649-31EF30A565D2}"/>
                  </a:ext>
                </a:extLst>
              </p:cNvPr>
              <p:cNvSpPr txBox="1"/>
              <p:nvPr/>
            </p:nvSpPr>
            <p:spPr>
              <a:xfrm>
                <a:off x="7257669" y="5032975"/>
                <a:ext cx="3799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ja-JP" altLang="en-US" dirty="0"/>
                  <a:t>：パラメータ（ステップサイズ）</a:t>
                </a:r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1153996-A369-ADCC-2649-31EF30A56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669" y="5032975"/>
                <a:ext cx="3799634" cy="369332"/>
              </a:xfrm>
              <a:prstGeom prst="rect">
                <a:avLst/>
              </a:prstGeom>
              <a:blipFill>
                <a:blip r:embed="rId11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1B3E7DB5-43F5-0207-D858-09F037388907}"/>
                  </a:ext>
                </a:extLst>
              </p:cNvPr>
              <p:cNvSpPr txBox="1"/>
              <p:nvPr/>
            </p:nvSpPr>
            <p:spPr>
              <a:xfrm>
                <a:off x="837004" y="5723242"/>
                <a:ext cx="10297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ステップサイズ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ja-JP" altLang="en-US" dirty="0"/>
                  <a:t>を適切に与えることで、降下方向を探索し、解が収束することが、数学的に証明されている</a:t>
                </a: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1B3E7DB5-43F5-0207-D858-09F037388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04" y="5723242"/>
                <a:ext cx="10297913" cy="369332"/>
              </a:xfrm>
              <a:prstGeom prst="rect">
                <a:avLst/>
              </a:prstGeom>
              <a:blipFill>
                <a:blip r:embed="rId1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91B1340-2AB3-6FC0-1BE0-DA0A85B2DC1C}"/>
              </a:ext>
            </a:extLst>
          </p:cNvPr>
          <p:cNvSpPr txBox="1"/>
          <p:nvPr/>
        </p:nvSpPr>
        <p:spPr>
          <a:xfrm>
            <a:off x="8957884" y="4403122"/>
            <a:ext cx="187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（探索ベクトル）</a:t>
            </a:r>
          </a:p>
        </p:txBody>
      </p:sp>
    </p:spTree>
    <p:extLst>
      <p:ext uri="{BB962C8B-B14F-4D97-AF65-F5344CB8AC3E}">
        <p14:creationId xmlns:p14="http://schemas.microsoft.com/office/powerpoint/2010/main" val="2318731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最急降下法（</a:t>
            </a:r>
            <a:r>
              <a:rPr lang="ja-JP" altLang="en-US" dirty="0"/>
              <a:t>多</a:t>
            </a:r>
            <a:r>
              <a:rPr kumimoji="1" lang="ja-JP" altLang="en-US" dirty="0"/>
              <a:t>変数）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3593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無制約・非線形・連続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</a:t>
            </a:r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72090E9E-F768-2773-4E5C-64B3E04B077D}"/>
              </a:ext>
            </a:extLst>
          </p:cNvPr>
          <p:cNvSpPr txBox="1">
            <a:spLocks/>
          </p:cNvSpPr>
          <p:nvPr/>
        </p:nvSpPr>
        <p:spPr>
          <a:xfrm>
            <a:off x="517054" y="1071367"/>
            <a:ext cx="11332045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Tx/>
              <a:buNone/>
              <a:defRPr kumimoji="1"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13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現在地点の勾配ベクトル方向に逐次進み、停滞する地点で終了する。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57DE14-03BA-3995-D33B-B4E6CA0C67DE}"/>
                  </a:ext>
                </a:extLst>
              </p:cNvPr>
              <p:cNvSpPr txBox="1"/>
              <p:nvPr/>
            </p:nvSpPr>
            <p:spPr>
              <a:xfrm>
                <a:off x="6889318" y="2408717"/>
                <a:ext cx="2739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57DE14-03BA-3995-D33B-B4E6CA0C6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318" y="2408717"/>
                <a:ext cx="2739904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675726C-40C5-79D2-E83A-4A59D52DF051}"/>
                  </a:ext>
                </a:extLst>
              </p:cNvPr>
              <p:cNvSpPr txBox="1"/>
              <p:nvPr/>
            </p:nvSpPr>
            <p:spPr>
              <a:xfrm>
                <a:off x="7266647" y="2861696"/>
                <a:ext cx="2168665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675726C-40C5-79D2-E83A-4A59D52D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647" y="2861696"/>
                <a:ext cx="2168665" cy="678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20A65CF-6C4B-6AFF-FB7A-93D750C1F03F}"/>
                  </a:ext>
                </a:extLst>
              </p:cNvPr>
              <p:cNvSpPr txBox="1"/>
              <p:nvPr/>
            </p:nvSpPr>
            <p:spPr>
              <a:xfrm>
                <a:off x="6217116" y="1980881"/>
                <a:ext cx="28783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ja-JP" altLang="en-US" sz="1600" i="1">
                        <a:latin typeface="Cambria Math" panose="02040503050406030204" pitchFamily="18" charset="0"/>
                      </a:rPr>
                      <m:t>回</m:t>
                    </m:r>
                  </m:oMath>
                </a14:m>
                <a:r>
                  <a:rPr kumimoji="1" lang="ja-JP" altLang="en-US" sz="1600" dirty="0"/>
                  <a:t>目の</a:t>
                </a:r>
                <a14:m>
                  <m:oMath xmlns:m="http://schemas.openxmlformats.org/officeDocument/2006/math">
                    <m:r>
                      <a:rPr kumimoji="1" lang="en-US" altLang="ja-JP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 sz="1600" dirty="0"/>
                  <a:t>の更新式</a:t>
                </a: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20A65CF-6C4B-6AFF-FB7A-93D750C1F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116" y="1980881"/>
                <a:ext cx="2878331" cy="338554"/>
              </a:xfrm>
              <a:prstGeom prst="rect">
                <a:avLst/>
              </a:prstGeom>
              <a:blipFill>
                <a:blip r:embed="rId4"/>
                <a:stretch>
                  <a:fillRect l="-847" t="-5455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1153996-A369-ADCC-2649-31EF30A565D2}"/>
                  </a:ext>
                </a:extLst>
              </p:cNvPr>
              <p:cNvSpPr txBox="1"/>
              <p:nvPr/>
            </p:nvSpPr>
            <p:spPr>
              <a:xfrm>
                <a:off x="7266647" y="4234665"/>
                <a:ext cx="3799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kumimoji="1"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kumimoji="1" lang="ja-JP" altLang="en-US" dirty="0"/>
                  <a:t>パラメータ（ステップサイズ）</a:t>
                </a:r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1153996-A369-ADCC-2649-31EF30A56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647" y="4234665"/>
                <a:ext cx="3799634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>
            <a:extLst>
              <a:ext uri="{FF2B5EF4-FFF2-40B4-BE49-F238E27FC236}">
                <a16:creationId xmlns:a16="http://schemas.microsoft.com/office/drawing/2014/main" id="{798A0EB5-EF9B-445B-CCF6-ED5475CA8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42" y="2552531"/>
            <a:ext cx="5398020" cy="20992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18577F7-97AF-D4E6-04C8-CE78BCAE2F17}"/>
                  </a:ext>
                </a:extLst>
              </p:cNvPr>
              <p:cNvSpPr txBox="1"/>
              <p:nvPr/>
            </p:nvSpPr>
            <p:spPr>
              <a:xfrm>
                <a:off x="3343170" y="2662763"/>
                <a:ext cx="708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18577F7-97AF-D4E6-04C8-CE78BCAE2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170" y="2662763"/>
                <a:ext cx="708989" cy="400110"/>
              </a:xfrm>
              <a:prstGeom prst="rect">
                <a:avLst/>
              </a:prstGeom>
              <a:blipFill>
                <a:blip r:embed="rId7"/>
                <a:stretch>
                  <a:fillRect l="-6838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DEBB607-624D-02C1-5C99-6B3114FD52F3}"/>
              </a:ext>
            </a:extLst>
          </p:cNvPr>
          <p:cNvSpPr txBox="1"/>
          <p:nvPr/>
        </p:nvSpPr>
        <p:spPr>
          <a:xfrm>
            <a:off x="1518223" y="1968440"/>
            <a:ext cx="379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r>
              <a:rPr kumimoji="1" lang="ja-JP" altLang="en-US" dirty="0"/>
              <a:t>変数空間（最大化問題）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20B4A74-5D90-C6F4-02BF-F7706FD68B94}"/>
                  </a:ext>
                </a:extLst>
              </p:cNvPr>
              <p:cNvSpPr txBox="1"/>
              <p:nvPr/>
            </p:nvSpPr>
            <p:spPr>
              <a:xfrm>
                <a:off x="1377435" y="2535902"/>
                <a:ext cx="18611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の等高線</a:t>
                </a: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20B4A74-5D90-C6F4-02BF-F7706FD68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435" y="2535902"/>
                <a:ext cx="1861169" cy="369332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C6ED3F6-1013-18CA-0DA4-CD303A5476DE}"/>
                  </a:ext>
                </a:extLst>
              </p:cNvPr>
              <p:cNvSpPr txBox="1"/>
              <p:nvPr/>
            </p:nvSpPr>
            <p:spPr>
              <a:xfrm>
                <a:off x="7376688" y="3767959"/>
                <a:ext cx="4232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kumimoji="1" lang="ja-JP" altLang="en-US" dirty="0"/>
                  <a:t>勾配ベクトル</a:t>
                </a: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C6ED3F6-1013-18CA-0DA4-CD303A547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688" y="3767959"/>
                <a:ext cx="4232135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83F55AE-DD39-4E32-8EB5-4FCDD3E2D57A}"/>
                  </a:ext>
                </a:extLst>
              </p:cNvPr>
              <p:cNvSpPr txBox="1"/>
              <p:nvPr/>
            </p:nvSpPr>
            <p:spPr>
              <a:xfrm>
                <a:off x="1986707" y="5423649"/>
                <a:ext cx="734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ja-JP" altLang="en-US" dirty="0"/>
                  <a:t>は定数で与える場合もあるが、通常は直線探索法で逐次決める</a:t>
                </a: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83F55AE-DD39-4E32-8EB5-4FCDD3E2D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707" y="5423649"/>
                <a:ext cx="7347934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FDE5B2E-3EC8-7380-2C52-FD9BA6F4920B}"/>
              </a:ext>
            </a:extLst>
          </p:cNvPr>
          <p:cNvCxnSpPr>
            <a:cxnSpLocks/>
          </p:cNvCxnSpPr>
          <p:nvPr/>
        </p:nvCxnSpPr>
        <p:spPr>
          <a:xfrm>
            <a:off x="1332107" y="3200923"/>
            <a:ext cx="372233" cy="989489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CB399C5-AC4C-334C-339B-056181532664}"/>
                  </a:ext>
                </a:extLst>
              </p:cNvPr>
              <p:cNvSpPr txBox="1"/>
              <p:nvPr/>
            </p:nvSpPr>
            <p:spPr>
              <a:xfrm>
                <a:off x="1518223" y="3200923"/>
                <a:ext cx="899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CB399C5-AC4C-334C-339B-0561815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23" y="3200923"/>
                <a:ext cx="899052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61E1E53-E66E-3B66-9E64-C134319CDB6C}"/>
                  </a:ext>
                </a:extLst>
              </p:cNvPr>
              <p:cNvSpPr txBox="1"/>
              <p:nvPr/>
            </p:nvSpPr>
            <p:spPr>
              <a:xfrm>
                <a:off x="887572" y="4621210"/>
                <a:ext cx="3406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/>
                  <a:t>は等高線に対して、直交方向</a:t>
                </a: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61E1E53-E66E-3B66-9E64-C134319CD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72" y="4621210"/>
                <a:ext cx="3406747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9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en-US" altLang="ja-JP" dirty="0"/>
              <a:t>Newton-Raphson</a:t>
            </a:r>
            <a:r>
              <a:rPr kumimoji="1" lang="ja-JP" altLang="en-US" dirty="0"/>
              <a:t>法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3593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無制約・非線形・連続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</a:t>
            </a:r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72090E9E-F768-2773-4E5C-64B3E04B077D}"/>
              </a:ext>
            </a:extLst>
          </p:cNvPr>
          <p:cNvSpPr txBox="1">
            <a:spLocks/>
          </p:cNvSpPr>
          <p:nvPr/>
        </p:nvSpPr>
        <p:spPr>
          <a:xfrm>
            <a:off x="517054" y="1071367"/>
            <a:ext cx="11332045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Tx/>
              <a:buNone/>
              <a:defRPr kumimoji="1"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13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現在地点の</a:t>
            </a:r>
            <a:r>
              <a:rPr lang="en-US" altLang="ja-JP" dirty="0"/>
              <a:t>Newton</a:t>
            </a:r>
            <a:r>
              <a:rPr lang="ja-JP" altLang="en-US" dirty="0"/>
              <a:t>方向に逐次進み、停滞する地点で終了する。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DEBB607-624D-02C1-5C99-6B3114FD52F3}"/>
              </a:ext>
            </a:extLst>
          </p:cNvPr>
          <p:cNvSpPr txBox="1"/>
          <p:nvPr/>
        </p:nvSpPr>
        <p:spPr>
          <a:xfrm>
            <a:off x="1211584" y="1750115"/>
            <a:ext cx="379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最急降下法は、常に最良ではない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E7BB67A-7454-8305-73DE-5B0BFA676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77" y="2095388"/>
            <a:ext cx="2226793" cy="213927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7C46DB2-D99B-D45C-537B-D38156291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701" r="51914"/>
          <a:stretch/>
        </p:blipFill>
        <p:spPr>
          <a:xfrm>
            <a:off x="3412831" y="2246437"/>
            <a:ext cx="2047049" cy="189085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80845CA-C062-C995-9CCC-18E4E4F68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49" t="41721" r="1565" b="-1020"/>
          <a:stretch/>
        </p:blipFill>
        <p:spPr>
          <a:xfrm>
            <a:off x="3412832" y="4137291"/>
            <a:ext cx="2047049" cy="1890854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B10472D-ACB5-FC5B-76B1-7959F8F8B40E}"/>
              </a:ext>
            </a:extLst>
          </p:cNvPr>
          <p:cNvCxnSpPr>
            <a:cxnSpLocks/>
          </p:cNvCxnSpPr>
          <p:nvPr/>
        </p:nvCxnSpPr>
        <p:spPr>
          <a:xfrm flipH="1" flipV="1">
            <a:off x="3615098" y="3367385"/>
            <a:ext cx="655402" cy="735277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8F42346-2981-6DE8-E618-27D9351E29C8}"/>
              </a:ext>
            </a:extLst>
          </p:cNvPr>
          <p:cNvCxnSpPr>
            <a:cxnSpLocks/>
          </p:cNvCxnSpPr>
          <p:nvPr/>
        </p:nvCxnSpPr>
        <p:spPr>
          <a:xfrm flipV="1">
            <a:off x="3932729" y="3309642"/>
            <a:ext cx="469338" cy="380326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4AA91482-29E0-E5D5-B08D-39552EBCA995}"/>
              </a:ext>
            </a:extLst>
          </p:cNvPr>
          <p:cNvSpPr/>
          <p:nvPr/>
        </p:nvSpPr>
        <p:spPr>
          <a:xfrm>
            <a:off x="3857365" y="3639790"/>
            <a:ext cx="106458" cy="11059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DFD71BB-527A-66E9-4F04-210D69BD2A5A}"/>
              </a:ext>
            </a:extLst>
          </p:cNvPr>
          <p:cNvCxnSpPr>
            <a:cxnSpLocks/>
          </p:cNvCxnSpPr>
          <p:nvPr/>
        </p:nvCxnSpPr>
        <p:spPr>
          <a:xfrm flipH="1" flipV="1">
            <a:off x="3188717" y="5577596"/>
            <a:ext cx="1159099" cy="166997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C2B7A3ED-1032-837A-0506-B9C705CD2269}"/>
              </a:ext>
            </a:extLst>
          </p:cNvPr>
          <p:cNvSpPr/>
          <p:nvPr/>
        </p:nvSpPr>
        <p:spPr>
          <a:xfrm>
            <a:off x="3661809" y="5564338"/>
            <a:ext cx="106458" cy="11059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E34C936-7560-CFC2-DC5C-1EAB9D6AD220}"/>
              </a:ext>
            </a:extLst>
          </p:cNvPr>
          <p:cNvCxnSpPr>
            <a:cxnSpLocks/>
          </p:cNvCxnSpPr>
          <p:nvPr/>
        </p:nvCxnSpPr>
        <p:spPr>
          <a:xfrm flipV="1">
            <a:off x="3729154" y="5294044"/>
            <a:ext cx="0" cy="308266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9A427CF-6829-8A45-2EA9-93CF78577292}"/>
              </a:ext>
            </a:extLst>
          </p:cNvPr>
          <p:cNvCxnSpPr>
            <a:cxnSpLocks/>
          </p:cNvCxnSpPr>
          <p:nvPr/>
        </p:nvCxnSpPr>
        <p:spPr>
          <a:xfrm>
            <a:off x="3715038" y="5294044"/>
            <a:ext cx="166516" cy="15240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3C22096-A220-D6AF-3990-FC40FF95061B}"/>
              </a:ext>
            </a:extLst>
          </p:cNvPr>
          <p:cNvCxnSpPr>
            <a:cxnSpLocks/>
          </p:cNvCxnSpPr>
          <p:nvPr/>
        </p:nvCxnSpPr>
        <p:spPr>
          <a:xfrm flipV="1">
            <a:off x="3883622" y="5266331"/>
            <a:ext cx="43156" cy="188205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9557009-FD6B-FD63-83A3-144776ABA989}"/>
              </a:ext>
            </a:extLst>
          </p:cNvPr>
          <p:cNvCxnSpPr>
            <a:cxnSpLocks/>
          </p:cNvCxnSpPr>
          <p:nvPr/>
        </p:nvCxnSpPr>
        <p:spPr>
          <a:xfrm>
            <a:off x="3934707" y="5269768"/>
            <a:ext cx="146538" cy="90665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D90B7B1-DAC7-7ECA-F944-9DB9005BAFE9}"/>
              </a:ext>
            </a:extLst>
          </p:cNvPr>
          <p:cNvSpPr txBox="1"/>
          <p:nvPr/>
        </p:nvSpPr>
        <p:spPr>
          <a:xfrm>
            <a:off x="4764115" y="2328491"/>
            <a:ext cx="89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良条件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A10D261-5F2B-F39E-FE8E-3F74E2E410C2}"/>
              </a:ext>
            </a:extLst>
          </p:cNvPr>
          <p:cNvSpPr txBox="1"/>
          <p:nvPr/>
        </p:nvSpPr>
        <p:spPr>
          <a:xfrm>
            <a:off x="4764115" y="4234665"/>
            <a:ext cx="89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悪条件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55553DB-AB23-B9BD-A460-F4D6AFC06B32}"/>
              </a:ext>
            </a:extLst>
          </p:cNvPr>
          <p:cNvSpPr txBox="1"/>
          <p:nvPr/>
        </p:nvSpPr>
        <p:spPr>
          <a:xfrm>
            <a:off x="6793739" y="1740815"/>
            <a:ext cx="440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Newton-Raphson</a:t>
            </a:r>
            <a:r>
              <a:rPr kumimoji="1" lang="ja-JP" altLang="en-US" dirty="0"/>
              <a:t>法は、一発で降下する</a:t>
            </a:r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39FA92FB-FE61-D081-CAAD-2D278AF5D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701" r="51914"/>
          <a:stretch/>
        </p:blipFill>
        <p:spPr>
          <a:xfrm>
            <a:off x="7926838" y="2211808"/>
            <a:ext cx="2047049" cy="1890854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05D1DD54-398B-CD78-1054-C1CA41CF6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49" t="41721" r="1565" b="-1020"/>
          <a:stretch/>
        </p:blipFill>
        <p:spPr>
          <a:xfrm>
            <a:off x="7926839" y="4102662"/>
            <a:ext cx="2047049" cy="1890854"/>
          </a:xfrm>
          <a:prstGeom prst="rect">
            <a:avLst/>
          </a:prstGeom>
        </p:spPr>
      </p:pic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054CE6A-9962-12FC-4239-65342F7B8279}"/>
              </a:ext>
            </a:extLst>
          </p:cNvPr>
          <p:cNvCxnSpPr>
            <a:cxnSpLocks/>
          </p:cNvCxnSpPr>
          <p:nvPr/>
        </p:nvCxnSpPr>
        <p:spPr>
          <a:xfrm flipH="1" flipV="1">
            <a:off x="8129105" y="3332756"/>
            <a:ext cx="655402" cy="735277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02B21CEA-4F53-28E5-4B48-C636CCC05E07}"/>
              </a:ext>
            </a:extLst>
          </p:cNvPr>
          <p:cNvCxnSpPr>
            <a:cxnSpLocks/>
          </p:cNvCxnSpPr>
          <p:nvPr/>
        </p:nvCxnSpPr>
        <p:spPr>
          <a:xfrm flipV="1">
            <a:off x="8446736" y="3275013"/>
            <a:ext cx="469338" cy="380326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080CD13C-34C2-97FD-783F-70E88E46920C}"/>
              </a:ext>
            </a:extLst>
          </p:cNvPr>
          <p:cNvSpPr/>
          <p:nvPr/>
        </p:nvSpPr>
        <p:spPr>
          <a:xfrm>
            <a:off x="8371372" y="3605161"/>
            <a:ext cx="106458" cy="11059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C4D92BD-52F9-C324-89B3-8A16A14CB678}"/>
              </a:ext>
            </a:extLst>
          </p:cNvPr>
          <p:cNvSpPr/>
          <p:nvPr/>
        </p:nvSpPr>
        <p:spPr>
          <a:xfrm>
            <a:off x="8175816" y="5529709"/>
            <a:ext cx="106458" cy="11059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AD4FE52-6495-96E6-FF50-610959FD7BC8}"/>
              </a:ext>
            </a:extLst>
          </p:cNvPr>
          <p:cNvSpPr txBox="1"/>
          <p:nvPr/>
        </p:nvSpPr>
        <p:spPr>
          <a:xfrm>
            <a:off x="9278122" y="2288632"/>
            <a:ext cx="89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良条件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94D08A5-C2DC-00EC-AC81-0D3DF0A66781}"/>
              </a:ext>
            </a:extLst>
          </p:cNvPr>
          <p:cNvSpPr txBox="1"/>
          <p:nvPr/>
        </p:nvSpPr>
        <p:spPr>
          <a:xfrm>
            <a:off x="9278122" y="4200036"/>
            <a:ext cx="89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悪条件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3E838410-270E-586F-5D9B-F658EC8247CE}"/>
              </a:ext>
            </a:extLst>
          </p:cNvPr>
          <p:cNvCxnSpPr>
            <a:cxnSpLocks/>
            <a:stCxn id="54" idx="7"/>
          </p:cNvCxnSpPr>
          <p:nvPr/>
        </p:nvCxnSpPr>
        <p:spPr>
          <a:xfrm flipV="1">
            <a:off x="8266684" y="5110170"/>
            <a:ext cx="602071" cy="435736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96D05F4-0724-61BC-3FF4-F48AAA8976B5}"/>
              </a:ext>
            </a:extLst>
          </p:cNvPr>
          <p:cNvSpPr txBox="1"/>
          <p:nvPr/>
        </p:nvSpPr>
        <p:spPr>
          <a:xfrm>
            <a:off x="9931092" y="3490960"/>
            <a:ext cx="218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r>
              <a:rPr kumimoji="1" lang="ja-JP" altLang="en-US" dirty="0"/>
              <a:t>階偏微分を集めた</a:t>
            </a:r>
            <a:r>
              <a:rPr kumimoji="1" lang="en-US" altLang="ja-JP" dirty="0"/>
              <a:t>Hesse</a:t>
            </a:r>
            <a:r>
              <a:rPr kumimoji="1" lang="ja-JP" altLang="en-US" dirty="0"/>
              <a:t>行列を用いる</a:t>
            </a:r>
          </a:p>
        </p:txBody>
      </p:sp>
    </p:spTree>
    <p:extLst>
      <p:ext uri="{BB962C8B-B14F-4D97-AF65-F5344CB8AC3E}">
        <p14:creationId xmlns:p14="http://schemas.microsoft.com/office/powerpoint/2010/main" val="395834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勾配法の種類とデメリット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3593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無制約・非線形・連続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</a:t>
            </a:r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72090E9E-F768-2773-4E5C-64B3E04B077D}"/>
              </a:ext>
            </a:extLst>
          </p:cNvPr>
          <p:cNvSpPr txBox="1">
            <a:spLocks/>
          </p:cNvSpPr>
          <p:nvPr/>
        </p:nvSpPr>
        <p:spPr>
          <a:xfrm>
            <a:off x="517054" y="1071367"/>
            <a:ext cx="11332045" cy="21770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Tx/>
              <a:buNone/>
              <a:defRPr kumimoji="1"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13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ja-JP" dirty="0"/>
              <a:t>1960</a:t>
            </a:r>
            <a:r>
              <a:rPr lang="ja-JP" altLang="en-US" dirty="0"/>
              <a:t>年頃から、数値計算的な改良ソルバが研究開発されてきている。</a:t>
            </a:r>
            <a:endParaRPr lang="en-US" altLang="ja-JP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ja-JP" altLang="en-US" sz="2400" dirty="0"/>
              <a:t>素直な勾配を用いる版：最急降下法、</a:t>
            </a:r>
            <a:r>
              <a:rPr lang="en-US" altLang="ja-JP" sz="2400" dirty="0"/>
              <a:t>Newton-Raphson</a:t>
            </a:r>
            <a:r>
              <a:rPr lang="ja-JP" altLang="en-US" sz="2400" dirty="0"/>
              <a:t>法</a:t>
            </a:r>
            <a:endParaRPr lang="en-US" altLang="ja-JP" sz="2400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ja-JP" altLang="en-US" sz="2400" dirty="0"/>
              <a:t>改良版：共役勾配法、準</a:t>
            </a:r>
            <a:r>
              <a:rPr lang="en-US" altLang="ja-JP" sz="2400" dirty="0"/>
              <a:t>Newton</a:t>
            </a:r>
            <a:r>
              <a:rPr lang="ja-JP" altLang="en-US" sz="2400" dirty="0"/>
              <a:t>法、</a:t>
            </a:r>
            <a:r>
              <a:rPr lang="en-US" altLang="ja-JP" sz="2400" dirty="0"/>
              <a:t>Adam</a:t>
            </a:r>
            <a:r>
              <a:rPr lang="ja-JP" altLang="en-US" sz="2400" dirty="0"/>
              <a:t>、</a:t>
            </a:r>
            <a:r>
              <a:rPr lang="en-US" altLang="ja-JP" sz="2400" dirty="0"/>
              <a:t>…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一方、微分可能（滑らか）な関数にしか適用できない上に、非凸性の場合は局所解に停滞する可能性がある（初期解依存性）。</a:t>
            </a:r>
            <a:endParaRPr lang="en-US" altLang="ja-JP" dirty="0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08C1F14F-BDFC-408C-03C8-1F543220EB54}"/>
              </a:ext>
            </a:extLst>
          </p:cNvPr>
          <p:cNvSpPr/>
          <p:nvPr/>
        </p:nvSpPr>
        <p:spPr>
          <a:xfrm>
            <a:off x="4522475" y="3754705"/>
            <a:ext cx="3147049" cy="1583614"/>
          </a:xfrm>
          <a:custGeom>
            <a:avLst/>
            <a:gdLst>
              <a:gd name="connsiteX0" fmla="*/ 0 w 2165131"/>
              <a:gd name="connsiteY0" fmla="*/ 0 h 1916172"/>
              <a:gd name="connsiteX1" fmla="*/ 525517 w 2165131"/>
              <a:gd name="connsiteY1" fmla="*/ 1166648 h 1916172"/>
              <a:gd name="connsiteX2" fmla="*/ 977462 w 2165131"/>
              <a:gd name="connsiteY2" fmla="*/ 504496 h 1916172"/>
              <a:gd name="connsiteX3" fmla="*/ 1566041 w 2165131"/>
              <a:gd name="connsiteY3" fmla="*/ 1912883 h 1916172"/>
              <a:gd name="connsiteX4" fmla="*/ 2165131 w 2165131"/>
              <a:gd name="connsiteY4" fmla="*/ 31531 h 191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131" h="1916172">
                <a:moveTo>
                  <a:pt x="0" y="0"/>
                </a:moveTo>
                <a:cubicBezTo>
                  <a:pt x="181303" y="541282"/>
                  <a:pt x="362607" y="1082565"/>
                  <a:pt x="525517" y="1166648"/>
                </a:cubicBezTo>
                <a:cubicBezTo>
                  <a:pt x="688427" y="1250731"/>
                  <a:pt x="804041" y="380124"/>
                  <a:pt x="977462" y="504496"/>
                </a:cubicBezTo>
                <a:cubicBezTo>
                  <a:pt x="1150883" y="628868"/>
                  <a:pt x="1368096" y="1991710"/>
                  <a:pt x="1566041" y="1912883"/>
                </a:cubicBezTo>
                <a:cubicBezTo>
                  <a:pt x="1763986" y="1834056"/>
                  <a:pt x="1964558" y="932793"/>
                  <a:pt x="2165131" y="315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4258C8B-2C25-3F2A-DBE0-26AE6145C644}"/>
              </a:ext>
            </a:extLst>
          </p:cNvPr>
          <p:cNvCxnSpPr/>
          <p:nvPr/>
        </p:nvCxnSpPr>
        <p:spPr>
          <a:xfrm flipV="1">
            <a:off x="4424848" y="3644667"/>
            <a:ext cx="0" cy="21433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D695581-5E5C-60B6-8A14-87E431442318}"/>
              </a:ext>
            </a:extLst>
          </p:cNvPr>
          <p:cNvCxnSpPr>
            <a:cxnSpLocks/>
          </p:cNvCxnSpPr>
          <p:nvPr/>
        </p:nvCxnSpPr>
        <p:spPr>
          <a:xfrm>
            <a:off x="4418498" y="5789939"/>
            <a:ext cx="3327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8A6EF90-9049-90B5-A634-DC52306594E6}"/>
                  </a:ext>
                </a:extLst>
              </p:cNvPr>
              <p:cNvSpPr txBox="1"/>
              <p:nvPr/>
            </p:nvSpPr>
            <p:spPr>
              <a:xfrm>
                <a:off x="5633109" y="5843802"/>
                <a:ext cx="708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8A6EF90-9049-90B5-A634-DC5230659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09" y="5843802"/>
                <a:ext cx="70898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楕円 14">
            <a:extLst>
              <a:ext uri="{FF2B5EF4-FFF2-40B4-BE49-F238E27FC236}">
                <a16:creationId xmlns:a16="http://schemas.microsoft.com/office/drawing/2014/main" id="{40247224-F144-95CA-6663-C464C634547C}"/>
              </a:ext>
            </a:extLst>
          </p:cNvPr>
          <p:cNvSpPr/>
          <p:nvPr/>
        </p:nvSpPr>
        <p:spPr>
          <a:xfrm>
            <a:off x="6700245" y="5257356"/>
            <a:ext cx="171450" cy="1619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FB84BA-38A3-CF12-13C7-90B1DAE0C77B}"/>
              </a:ext>
            </a:extLst>
          </p:cNvPr>
          <p:cNvSpPr txBox="1"/>
          <p:nvPr/>
        </p:nvSpPr>
        <p:spPr>
          <a:xfrm>
            <a:off x="6960620" y="5292607"/>
            <a:ext cx="171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大域的最適解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AE6684B-84DA-0764-A05C-9C31CB64EDEE}"/>
                  </a:ext>
                </a:extLst>
              </p:cNvPr>
              <p:cNvSpPr txBox="1"/>
              <p:nvPr/>
            </p:nvSpPr>
            <p:spPr>
              <a:xfrm>
                <a:off x="3721076" y="4336116"/>
                <a:ext cx="708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AE6684B-84DA-0764-A05C-9C31CB64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076" y="4336116"/>
                <a:ext cx="708989" cy="400110"/>
              </a:xfrm>
              <a:prstGeom prst="rect">
                <a:avLst/>
              </a:prstGeom>
              <a:blipFill>
                <a:blip r:embed="rId3"/>
                <a:stretch>
                  <a:fillRect l="-6838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楕円 19">
            <a:extLst>
              <a:ext uri="{FF2B5EF4-FFF2-40B4-BE49-F238E27FC236}">
                <a16:creationId xmlns:a16="http://schemas.microsoft.com/office/drawing/2014/main" id="{1E1E2310-DEF9-2A6B-3FCF-B75C1145669B}"/>
              </a:ext>
            </a:extLst>
          </p:cNvPr>
          <p:cNvSpPr/>
          <p:nvPr/>
        </p:nvSpPr>
        <p:spPr>
          <a:xfrm>
            <a:off x="5224374" y="4625822"/>
            <a:ext cx="171450" cy="16192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DF74B8A-4137-0AE9-D1CA-49D8BB4DB5F2}"/>
              </a:ext>
            </a:extLst>
          </p:cNvPr>
          <p:cNvSpPr txBox="1"/>
          <p:nvPr/>
        </p:nvSpPr>
        <p:spPr>
          <a:xfrm>
            <a:off x="4366551" y="4872100"/>
            <a:ext cx="171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3"/>
                </a:solidFill>
              </a:rPr>
              <a:t>局所的最適解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62935E7-7DE8-E24D-B18D-E5FB97FA6F25}"/>
              </a:ext>
            </a:extLst>
          </p:cNvPr>
          <p:cNvSpPr/>
          <p:nvPr/>
        </p:nvSpPr>
        <p:spPr>
          <a:xfrm>
            <a:off x="4605357" y="3957820"/>
            <a:ext cx="171450" cy="1619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F16648B-2BCD-C873-5B82-60CE8AF4C7F3}"/>
              </a:ext>
            </a:extLst>
          </p:cNvPr>
          <p:cNvCxnSpPr>
            <a:cxnSpLocks/>
            <a:stCxn id="22" idx="5"/>
            <a:endCxn id="20" idx="1"/>
          </p:cNvCxnSpPr>
          <p:nvPr/>
        </p:nvCxnSpPr>
        <p:spPr>
          <a:xfrm>
            <a:off x="4751699" y="4096032"/>
            <a:ext cx="497783" cy="553503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73698FF0-2CD2-FEB4-0FC4-B13E0BEACE8A}"/>
              </a:ext>
            </a:extLst>
          </p:cNvPr>
          <p:cNvSpPr/>
          <p:nvPr/>
        </p:nvSpPr>
        <p:spPr>
          <a:xfrm>
            <a:off x="7420025" y="4110220"/>
            <a:ext cx="171450" cy="1619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3985EE9-DB30-C7FF-36EA-36CFF0DAF496}"/>
              </a:ext>
            </a:extLst>
          </p:cNvPr>
          <p:cNvCxnSpPr>
            <a:cxnSpLocks/>
            <a:stCxn id="34" idx="4"/>
            <a:endCxn id="15" idx="7"/>
          </p:cNvCxnSpPr>
          <p:nvPr/>
        </p:nvCxnSpPr>
        <p:spPr>
          <a:xfrm flipH="1">
            <a:off x="6846587" y="4272145"/>
            <a:ext cx="659163" cy="1008924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848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有制約最適化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3593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有制約・非線形・連続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</a:t>
            </a:r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C1387F4E-80A4-F8B7-AE8E-FE9A02EDF6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4" y="1071367"/>
            <a:ext cx="11332045" cy="87665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無制約の解法を拡張する方法が一般的。</a:t>
            </a:r>
            <a:endParaRPr lang="en-US" altLang="ja-JP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ja-JP" altLang="en-US" sz="2400" dirty="0"/>
              <a:t>ラグランジュ関数の導入（ペナルティ法）</a:t>
            </a:r>
            <a:endParaRPr lang="en-US" altLang="ja-JP" sz="24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50BDEAE1-4EF6-6BCA-AB77-958E743B5468}"/>
              </a:ext>
            </a:extLst>
          </p:cNvPr>
          <p:cNvSpPr/>
          <p:nvPr/>
        </p:nvSpPr>
        <p:spPr>
          <a:xfrm rot="10800000">
            <a:off x="7557961" y="1599244"/>
            <a:ext cx="627841" cy="2538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9D5A888-91C6-A412-1D4C-EDBD1F09D630}"/>
              </a:ext>
            </a:extLst>
          </p:cNvPr>
          <p:cNvSpPr txBox="1"/>
          <p:nvPr/>
        </p:nvSpPr>
        <p:spPr>
          <a:xfrm>
            <a:off x="8301803" y="1541494"/>
            <a:ext cx="171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重要！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67A069F-1FD5-A7D5-2A8F-5CD311B05298}"/>
              </a:ext>
            </a:extLst>
          </p:cNvPr>
          <p:cNvSpPr/>
          <p:nvPr/>
        </p:nvSpPr>
        <p:spPr>
          <a:xfrm>
            <a:off x="985529" y="2982209"/>
            <a:ext cx="3971925" cy="2135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D58DD7C-4BD7-B1CC-EC69-3AB42AB95F6C}"/>
              </a:ext>
            </a:extLst>
          </p:cNvPr>
          <p:cNvSpPr txBox="1"/>
          <p:nvPr/>
        </p:nvSpPr>
        <p:spPr>
          <a:xfrm>
            <a:off x="1438431" y="3278007"/>
            <a:ext cx="153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minimize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86D0786-82CA-007B-84DC-949B858BD088}"/>
              </a:ext>
            </a:extLst>
          </p:cNvPr>
          <p:cNvSpPr txBox="1"/>
          <p:nvPr/>
        </p:nvSpPr>
        <p:spPr>
          <a:xfrm>
            <a:off x="1414155" y="4015402"/>
            <a:ext cx="153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subject to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FDE55D-8C72-FBCD-BB86-35E7DC0362B4}"/>
                  </a:ext>
                </a:extLst>
              </p:cNvPr>
              <p:cNvSpPr txBox="1"/>
              <p:nvPr/>
            </p:nvSpPr>
            <p:spPr>
              <a:xfrm>
                <a:off x="3181506" y="3271499"/>
                <a:ext cx="885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FDE55D-8C72-FBCD-BB86-35E7DC036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506" y="3271499"/>
                <a:ext cx="885824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55B4D71-2FA4-319F-EA92-883321105000}"/>
                  </a:ext>
                </a:extLst>
              </p:cNvPr>
              <p:cNvSpPr txBox="1"/>
              <p:nvPr/>
            </p:nvSpPr>
            <p:spPr>
              <a:xfrm>
                <a:off x="1541912" y="3534216"/>
                <a:ext cx="885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55B4D71-2FA4-319F-EA92-883321105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912" y="3534216"/>
                <a:ext cx="8858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09F7F172-7B88-29D6-98B4-6DA2EA8BBC7E}"/>
                  </a:ext>
                </a:extLst>
              </p:cNvPr>
              <p:cNvSpPr txBox="1"/>
              <p:nvPr/>
            </p:nvSpPr>
            <p:spPr>
              <a:xfrm>
                <a:off x="3157230" y="4000360"/>
                <a:ext cx="12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09F7F172-7B88-29D6-98B4-6DA2EA8BB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230" y="4000360"/>
                <a:ext cx="1228724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FAE1C11-AA9B-8909-AE99-231BE198C8B8}"/>
                  </a:ext>
                </a:extLst>
              </p:cNvPr>
              <p:cNvSpPr txBox="1"/>
              <p:nvPr/>
            </p:nvSpPr>
            <p:spPr>
              <a:xfrm>
                <a:off x="3157230" y="4492590"/>
                <a:ext cx="12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FAE1C11-AA9B-8909-AE99-231BE198C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230" y="4492590"/>
                <a:ext cx="122872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D0A5985-90F0-B09E-2BEF-6AE9F06FDE9D}"/>
                  </a:ext>
                </a:extLst>
              </p:cNvPr>
              <p:cNvSpPr txBox="1"/>
              <p:nvPr/>
            </p:nvSpPr>
            <p:spPr>
              <a:xfrm>
                <a:off x="3157230" y="4236209"/>
                <a:ext cx="12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D0A5985-90F0-B09E-2BEF-6AE9F06FD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230" y="4236209"/>
                <a:ext cx="12287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75C302B-37EB-1B95-FBEE-10B2B2CAD4F4}"/>
              </a:ext>
            </a:extLst>
          </p:cNvPr>
          <p:cNvSpPr txBox="1"/>
          <p:nvPr/>
        </p:nvSpPr>
        <p:spPr>
          <a:xfrm>
            <a:off x="1414155" y="2476598"/>
            <a:ext cx="30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有制約最適化問題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06E9A7F-6505-CC3C-E781-4B8701834B80}"/>
              </a:ext>
            </a:extLst>
          </p:cNvPr>
          <p:cNvSpPr/>
          <p:nvPr/>
        </p:nvSpPr>
        <p:spPr>
          <a:xfrm>
            <a:off x="6621533" y="2982209"/>
            <a:ext cx="4584938" cy="2589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29DE05D-D220-E6F5-FDA4-87C26AD33A8A}"/>
              </a:ext>
            </a:extLst>
          </p:cNvPr>
          <p:cNvSpPr txBox="1"/>
          <p:nvPr/>
        </p:nvSpPr>
        <p:spPr>
          <a:xfrm>
            <a:off x="6924802" y="3172811"/>
            <a:ext cx="112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minimize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F704ED7-16C0-9A7A-EEF4-A4D09E98BA01}"/>
                  </a:ext>
                </a:extLst>
              </p:cNvPr>
              <p:cNvSpPr txBox="1"/>
              <p:nvPr/>
            </p:nvSpPr>
            <p:spPr>
              <a:xfrm>
                <a:off x="8017588" y="3182487"/>
                <a:ext cx="2879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F704ED7-16C0-9A7A-EEF4-A4D09E98B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588" y="3182487"/>
                <a:ext cx="2879139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437E3FB-0EC8-C8F7-35AA-A9A783645435}"/>
                  </a:ext>
                </a:extLst>
              </p:cNvPr>
              <p:cNvSpPr txBox="1"/>
              <p:nvPr/>
            </p:nvSpPr>
            <p:spPr>
              <a:xfrm>
                <a:off x="7028283" y="3493756"/>
                <a:ext cx="885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437E3FB-0EC8-C8F7-35AA-A9A783645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283" y="3493756"/>
                <a:ext cx="8858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7B9EEF3-8FB0-8802-23BF-FF0500FE6450}"/>
              </a:ext>
            </a:extLst>
          </p:cNvPr>
          <p:cNvSpPr txBox="1"/>
          <p:nvPr/>
        </p:nvSpPr>
        <p:spPr>
          <a:xfrm>
            <a:off x="7424276" y="2470721"/>
            <a:ext cx="30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無制約最適化問題</a:t>
            </a:r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A2B2E176-73FA-D677-FDF5-7BEFA74B710F}"/>
              </a:ext>
            </a:extLst>
          </p:cNvPr>
          <p:cNvSpPr/>
          <p:nvPr/>
        </p:nvSpPr>
        <p:spPr>
          <a:xfrm>
            <a:off x="5521578" y="4007607"/>
            <a:ext cx="627841" cy="2538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3F10C5E4-6F1A-FF52-B376-334D11E8B0C2}"/>
                  </a:ext>
                </a:extLst>
              </p:cNvPr>
              <p:cNvSpPr txBox="1"/>
              <p:nvPr/>
            </p:nvSpPr>
            <p:spPr>
              <a:xfrm>
                <a:off x="7129155" y="5152346"/>
                <a:ext cx="2155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dirty="0"/>
                  <a:t>：パラメータ</a:t>
                </a:r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3F10C5E4-6F1A-FF52-B376-334D11E8B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155" y="5152346"/>
                <a:ext cx="215554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D7FD796-2EA8-C28E-66ED-FA21BB768111}"/>
                  </a:ext>
                </a:extLst>
              </p:cNvPr>
              <p:cNvSpPr txBox="1"/>
              <p:nvPr/>
            </p:nvSpPr>
            <p:spPr>
              <a:xfrm>
                <a:off x="7129155" y="3923025"/>
                <a:ext cx="2575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kumimoji="1" lang="ja-JP" altLang="en-US" dirty="0"/>
                  <a:t>：ラグランジュ関数</a:t>
                </a:r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D7FD796-2EA8-C28E-66ED-FA21BB768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155" y="3923025"/>
                <a:ext cx="2575875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F18F3CC9-0D18-F72D-FB79-04747BD30819}"/>
                  </a:ext>
                </a:extLst>
              </p:cNvPr>
              <p:cNvSpPr txBox="1"/>
              <p:nvPr/>
            </p:nvSpPr>
            <p:spPr>
              <a:xfrm>
                <a:off x="6635693" y="4284606"/>
                <a:ext cx="2879139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F18F3CC9-0D18-F72D-FB79-04747BD30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693" y="4284606"/>
                <a:ext cx="2879139" cy="8712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A58E6DF-C2C6-36D1-900B-ECC182CDEB6C}"/>
              </a:ext>
            </a:extLst>
          </p:cNvPr>
          <p:cNvSpPr txBox="1"/>
          <p:nvPr/>
        </p:nvSpPr>
        <p:spPr>
          <a:xfrm>
            <a:off x="9284697" y="4535644"/>
            <a:ext cx="161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ペナルティ関数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3AFED1C-5F49-E1E0-0A2A-9EA6D566586C}"/>
              </a:ext>
            </a:extLst>
          </p:cNvPr>
          <p:cNvSpPr txBox="1"/>
          <p:nvPr/>
        </p:nvSpPr>
        <p:spPr>
          <a:xfrm>
            <a:off x="5463290" y="3496167"/>
            <a:ext cx="68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変換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6B1EC0A-2D37-5A15-315A-0A3C6BAFC5C1}"/>
              </a:ext>
            </a:extLst>
          </p:cNvPr>
          <p:cNvSpPr txBox="1"/>
          <p:nvPr/>
        </p:nvSpPr>
        <p:spPr>
          <a:xfrm>
            <a:off x="7378517" y="5694240"/>
            <a:ext cx="313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無制約最適化が適用可能</a:t>
            </a:r>
          </a:p>
        </p:txBody>
      </p:sp>
    </p:spTree>
    <p:extLst>
      <p:ext uri="{BB962C8B-B14F-4D97-AF65-F5344CB8AC3E}">
        <p14:creationId xmlns:p14="http://schemas.microsoft.com/office/powerpoint/2010/main" val="2610690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F5B4A48-55F2-D34A-77D4-A8682EA4D2D3}"/>
              </a:ext>
            </a:extLst>
          </p:cNvPr>
          <p:cNvSpPr/>
          <p:nvPr/>
        </p:nvSpPr>
        <p:spPr>
          <a:xfrm>
            <a:off x="3851247" y="2911157"/>
            <a:ext cx="1096236" cy="2357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6" name="図 65">
            <a:extLst>
              <a:ext uri="{FF2B5EF4-FFF2-40B4-BE49-F238E27FC236}">
                <a16:creationId xmlns:a16="http://schemas.microsoft.com/office/drawing/2014/main" id="{2F003E37-2C61-84A3-2B44-53DF1DB7A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91"/>
          <a:stretch/>
        </p:blipFill>
        <p:spPr>
          <a:xfrm>
            <a:off x="7594216" y="3114949"/>
            <a:ext cx="2265371" cy="207282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ペナルティ関数の役割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3593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有制約・非線形・連続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</a:t>
            </a:r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C1387F4E-80A4-F8B7-AE8E-FE9A02EDF6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4" y="1071367"/>
            <a:ext cx="11332045" cy="4801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制約を逸脱した量</a:t>
            </a:r>
            <a:r>
              <a:rPr lang="ja-JP" altLang="en-US" sz="2400" dirty="0"/>
              <a:t>（制約違反量）</a:t>
            </a:r>
            <a:r>
              <a:rPr lang="ja-JP" altLang="en-US" dirty="0"/>
              <a:t>をペナルティとして目的関数に加算する。</a:t>
            </a:r>
            <a:endParaRPr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4E4F5B-3071-CF7B-4A74-B6F61654FFD1}"/>
              </a:ext>
            </a:extLst>
          </p:cNvPr>
          <p:cNvSpPr/>
          <p:nvPr/>
        </p:nvSpPr>
        <p:spPr>
          <a:xfrm>
            <a:off x="1677144" y="2923461"/>
            <a:ext cx="2171714" cy="2357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39D4AC7-527E-F489-594C-4F64E2B94684}"/>
              </a:ext>
            </a:extLst>
          </p:cNvPr>
          <p:cNvCxnSpPr/>
          <p:nvPr/>
        </p:nvCxnSpPr>
        <p:spPr>
          <a:xfrm flipV="1">
            <a:off x="1647846" y="2923465"/>
            <a:ext cx="0" cy="23576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7753BC2-4412-87D3-3799-CA3FAF57FD99}"/>
              </a:ext>
            </a:extLst>
          </p:cNvPr>
          <p:cNvCxnSpPr>
            <a:cxnSpLocks/>
          </p:cNvCxnSpPr>
          <p:nvPr/>
        </p:nvCxnSpPr>
        <p:spPr>
          <a:xfrm>
            <a:off x="1647846" y="5281098"/>
            <a:ext cx="3327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9DE04FF-47DC-3398-CAAD-8BB67BEFD497}"/>
                  </a:ext>
                </a:extLst>
              </p:cNvPr>
              <p:cNvSpPr txBox="1"/>
              <p:nvPr/>
            </p:nvSpPr>
            <p:spPr>
              <a:xfrm>
                <a:off x="3001767" y="5611372"/>
                <a:ext cx="708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9DE04FF-47DC-3398-CAAD-8BB67BEF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767" y="5611372"/>
                <a:ext cx="70898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A0E98C5-5746-02E3-19D2-8ABA6C37BCB2}"/>
                  </a:ext>
                </a:extLst>
              </p:cNvPr>
              <p:cNvSpPr txBox="1"/>
              <p:nvPr/>
            </p:nvSpPr>
            <p:spPr>
              <a:xfrm>
                <a:off x="948015" y="3801793"/>
                <a:ext cx="708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A0E98C5-5746-02E3-19D2-8ABA6C37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15" y="3801793"/>
                <a:ext cx="708989" cy="400110"/>
              </a:xfrm>
              <a:prstGeom prst="rect">
                <a:avLst/>
              </a:prstGeom>
              <a:blipFill>
                <a:blip r:embed="rId4"/>
                <a:stretch>
                  <a:fillRect l="-7759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D4E96638-3BF0-586E-CF1C-D43BD9D9768D}"/>
              </a:ext>
            </a:extLst>
          </p:cNvPr>
          <p:cNvSpPr/>
          <p:nvPr/>
        </p:nvSpPr>
        <p:spPr>
          <a:xfrm>
            <a:off x="1693178" y="3191584"/>
            <a:ext cx="3203947" cy="2064899"/>
          </a:xfrm>
          <a:custGeom>
            <a:avLst/>
            <a:gdLst>
              <a:gd name="connsiteX0" fmla="*/ 0 w 1989221"/>
              <a:gd name="connsiteY0" fmla="*/ 0 h 1828805"/>
              <a:gd name="connsiteX1" fmla="*/ 1074821 w 1989221"/>
              <a:gd name="connsiteY1" fmla="*/ 1828800 h 1828805"/>
              <a:gd name="connsiteX2" fmla="*/ 1989221 w 1989221"/>
              <a:gd name="connsiteY2" fmla="*/ 16042 h 182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221" h="1828805">
                <a:moveTo>
                  <a:pt x="0" y="0"/>
                </a:moveTo>
                <a:cubicBezTo>
                  <a:pt x="371642" y="913063"/>
                  <a:pt x="743284" y="1826126"/>
                  <a:pt x="1074821" y="1828800"/>
                </a:cubicBezTo>
                <a:cubicBezTo>
                  <a:pt x="1406358" y="1831474"/>
                  <a:pt x="1697789" y="923758"/>
                  <a:pt x="1989221" y="16042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292C75C4-0ABF-91AC-FD80-BC1F0F93FCC7}"/>
              </a:ext>
            </a:extLst>
          </p:cNvPr>
          <p:cNvSpPr/>
          <p:nvPr/>
        </p:nvSpPr>
        <p:spPr>
          <a:xfrm>
            <a:off x="3343886" y="5133704"/>
            <a:ext cx="171450" cy="1619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5376BB-5F17-8D72-D344-98CF64513DE9}"/>
              </a:ext>
            </a:extLst>
          </p:cNvPr>
          <p:cNvSpPr txBox="1"/>
          <p:nvPr/>
        </p:nvSpPr>
        <p:spPr>
          <a:xfrm>
            <a:off x="2927638" y="4733555"/>
            <a:ext cx="10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最適解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3E96A8-A84B-087B-E310-CBBC20A3F1C1}"/>
              </a:ext>
            </a:extLst>
          </p:cNvPr>
          <p:cNvSpPr txBox="1"/>
          <p:nvPr/>
        </p:nvSpPr>
        <p:spPr>
          <a:xfrm>
            <a:off x="424527" y="3470714"/>
            <a:ext cx="1163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目的関数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61924DD-3910-C37B-AD45-6F07B0026947}"/>
                  </a:ext>
                </a:extLst>
              </p:cNvPr>
              <p:cNvSpPr txBox="1"/>
              <p:nvPr/>
            </p:nvSpPr>
            <p:spPr>
              <a:xfrm>
                <a:off x="2251273" y="2467321"/>
                <a:ext cx="1023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kumimoji="1" lang="ja-JP" altLang="en-US" sz="1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61924DD-3910-C37B-AD45-6F07B0026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273" y="2467321"/>
                <a:ext cx="10234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D933C91-04F9-E035-78DD-04857588DB57}"/>
                  </a:ext>
                </a:extLst>
              </p:cNvPr>
              <p:cNvSpPr txBox="1"/>
              <p:nvPr/>
            </p:nvSpPr>
            <p:spPr>
              <a:xfrm>
                <a:off x="5060200" y="2196223"/>
                <a:ext cx="18341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D933C91-04F9-E035-78DD-04857588D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00" y="2196223"/>
                <a:ext cx="183418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BE82CD5-0E83-96DB-B7B0-F63F18C58EB8}"/>
              </a:ext>
            </a:extLst>
          </p:cNvPr>
          <p:cNvCxnSpPr/>
          <p:nvPr/>
        </p:nvCxnSpPr>
        <p:spPr>
          <a:xfrm flipV="1">
            <a:off x="7594217" y="2871900"/>
            <a:ext cx="0" cy="23576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91A684E-8D7E-1CE3-A280-08DCEA95B5E5}"/>
              </a:ext>
            </a:extLst>
          </p:cNvPr>
          <p:cNvCxnSpPr>
            <a:cxnSpLocks/>
          </p:cNvCxnSpPr>
          <p:nvPr/>
        </p:nvCxnSpPr>
        <p:spPr>
          <a:xfrm>
            <a:off x="7594217" y="5229533"/>
            <a:ext cx="3327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613C029-7D45-6F71-8A9A-D406F57DB100}"/>
              </a:ext>
            </a:extLst>
          </p:cNvPr>
          <p:cNvSpPr txBox="1"/>
          <p:nvPr/>
        </p:nvSpPr>
        <p:spPr>
          <a:xfrm>
            <a:off x="8832550" y="4636075"/>
            <a:ext cx="10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最適解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817EAD0-7116-B8F5-D09F-0EA25743ADA0}"/>
                  </a:ext>
                </a:extLst>
              </p:cNvPr>
              <p:cNvSpPr txBox="1"/>
              <p:nvPr/>
            </p:nvSpPr>
            <p:spPr>
              <a:xfrm>
                <a:off x="7644577" y="3112403"/>
                <a:ext cx="2020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>
                    <a:solidFill>
                      <a:schemeClr val="accent5"/>
                    </a:solidFill>
                  </a:rPr>
                  <a:t>ラグランジュ関数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ja-JP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1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817EAD0-7116-B8F5-D09F-0EA25743A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577" y="3112403"/>
                <a:ext cx="2020736" cy="338554"/>
              </a:xfrm>
              <a:prstGeom prst="rect">
                <a:avLst/>
              </a:prstGeom>
              <a:blipFill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BF24678-CB8E-EF25-4254-7DC13635A5D0}"/>
                  </a:ext>
                </a:extLst>
              </p:cNvPr>
              <p:cNvSpPr txBox="1"/>
              <p:nvPr/>
            </p:nvSpPr>
            <p:spPr>
              <a:xfrm>
                <a:off x="8870889" y="5586578"/>
                <a:ext cx="708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BF24678-CB8E-EF25-4254-7DC13635A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889" y="5586578"/>
                <a:ext cx="70898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A9E04E4-F6D8-5122-12DA-0F6A05FBDF78}"/>
              </a:ext>
            </a:extLst>
          </p:cNvPr>
          <p:cNvCxnSpPr>
            <a:cxnSpLocks/>
          </p:cNvCxnSpPr>
          <p:nvPr/>
        </p:nvCxnSpPr>
        <p:spPr>
          <a:xfrm flipV="1">
            <a:off x="9859589" y="2851311"/>
            <a:ext cx="0" cy="2373615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E1AC3B7-098D-E474-AEBE-9477B026FF68}"/>
              </a:ext>
            </a:extLst>
          </p:cNvPr>
          <p:cNvCxnSpPr>
            <a:cxnSpLocks/>
          </p:cNvCxnSpPr>
          <p:nvPr/>
        </p:nvCxnSpPr>
        <p:spPr>
          <a:xfrm flipV="1">
            <a:off x="9859589" y="3588426"/>
            <a:ext cx="1062026" cy="1626946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01FA3AD-E1F1-C232-8A4F-1311262F410B}"/>
                  </a:ext>
                </a:extLst>
              </p:cNvPr>
              <p:cNvSpPr txBox="1"/>
              <p:nvPr/>
            </p:nvSpPr>
            <p:spPr>
              <a:xfrm>
                <a:off x="10843495" y="3565053"/>
                <a:ext cx="88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01FA3AD-E1F1-C232-8A4F-1311262F4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495" y="3565053"/>
                <a:ext cx="883400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9FAE6389-1874-170B-9BA6-BEAE7109CDDD}"/>
                  </a:ext>
                </a:extLst>
              </p:cNvPr>
              <p:cNvSpPr txBox="1"/>
              <p:nvPr/>
            </p:nvSpPr>
            <p:spPr>
              <a:xfrm>
                <a:off x="3710756" y="5300887"/>
                <a:ext cx="4094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9FAE6389-1874-170B-9BA6-BEAE7109C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756" y="5300887"/>
                <a:ext cx="40948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BAB16F58-0923-A0EB-4BC4-EAA73EBB8406}"/>
                  </a:ext>
                </a:extLst>
              </p:cNvPr>
              <p:cNvSpPr txBox="1"/>
              <p:nvPr/>
            </p:nvSpPr>
            <p:spPr>
              <a:xfrm>
                <a:off x="9665313" y="5252907"/>
                <a:ext cx="4094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BAB16F58-0923-A0EB-4BC4-EAA73EBB8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313" y="5252907"/>
                <a:ext cx="40948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矢印: 右 58">
            <a:extLst>
              <a:ext uri="{FF2B5EF4-FFF2-40B4-BE49-F238E27FC236}">
                <a16:creationId xmlns:a16="http://schemas.microsoft.com/office/drawing/2014/main" id="{E0652744-1E54-4F9D-EA95-D525B0D0C5CE}"/>
              </a:ext>
            </a:extLst>
          </p:cNvPr>
          <p:cNvSpPr/>
          <p:nvPr/>
        </p:nvSpPr>
        <p:spPr>
          <a:xfrm>
            <a:off x="5663372" y="3848446"/>
            <a:ext cx="627841" cy="2538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5" name="図 64">
            <a:extLst>
              <a:ext uri="{FF2B5EF4-FFF2-40B4-BE49-F238E27FC236}">
                <a16:creationId xmlns:a16="http://schemas.microsoft.com/office/drawing/2014/main" id="{EC32E2D9-4771-D4B4-7C4D-DB4C2B1E284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1786"/>
          <a:stretch/>
        </p:blipFill>
        <p:spPr>
          <a:xfrm>
            <a:off x="9857200" y="2006865"/>
            <a:ext cx="908201" cy="3486964"/>
          </a:xfrm>
          <a:prstGeom prst="rect">
            <a:avLst/>
          </a:prstGeom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69B1B664-6848-AA1B-7C95-536D0322EB61}"/>
              </a:ext>
            </a:extLst>
          </p:cNvPr>
          <p:cNvSpPr/>
          <p:nvPr/>
        </p:nvSpPr>
        <p:spPr>
          <a:xfrm>
            <a:off x="9276848" y="5078324"/>
            <a:ext cx="171450" cy="1619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08F714D9-933B-0EA7-A7A0-2E5D518BDF8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73135"/>
          <a:stretch/>
        </p:blipFill>
        <p:spPr>
          <a:xfrm>
            <a:off x="9879730" y="3173991"/>
            <a:ext cx="952297" cy="20789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EE3B0C3-83F1-99EC-53B4-1126DA790AC7}"/>
                  </a:ext>
                </a:extLst>
              </p:cNvPr>
              <p:cNvSpPr txBox="1"/>
              <p:nvPr/>
            </p:nvSpPr>
            <p:spPr>
              <a:xfrm>
                <a:off x="6944132" y="1749613"/>
                <a:ext cx="37452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kumimoji="1" lang="ja-JP" altLang="en-US" sz="1800" dirty="0">
                    <a:solidFill>
                      <a:schemeClr val="accent1"/>
                    </a:solidFill>
                  </a:rPr>
                  <a:t>では強い勾配が発生するため、目的関数よりも制約を優先する</a:t>
                </a:r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EE3B0C3-83F1-99EC-53B4-1126DA790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2" y="1749613"/>
                <a:ext cx="3745209" cy="646331"/>
              </a:xfrm>
              <a:prstGeom prst="rect">
                <a:avLst/>
              </a:prstGeom>
              <a:blipFill>
                <a:blip r:embed="rId1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5785B18-A8F8-FCC1-83EE-83AA1D1D7FD2}"/>
              </a:ext>
            </a:extLst>
          </p:cNvPr>
          <p:cNvSpPr txBox="1"/>
          <p:nvPr/>
        </p:nvSpPr>
        <p:spPr>
          <a:xfrm>
            <a:off x="5605182" y="3358519"/>
            <a:ext cx="68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変換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0E79087-A03D-7FE1-B062-CE2038192212}"/>
              </a:ext>
            </a:extLst>
          </p:cNvPr>
          <p:cNvSpPr txBox="1"/>
          <p:nvPr/>
        </p:nvSpPr>
        <p:spPr>
          <a:xfrm>
            <a:off x="1871483" y="2144156"/>
            <a:ext cx="1707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実行可能領域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3BB72F6-1026-2672-7ED6-F91B8989E49C}"/>
              </a:ext>
            </a:extLst>
          </p:cNvPr>
          <p:cNvSpPr txBox="1"/>
          <p:nvPr/>
        </p:nvSpPr>
        <p:spPr>
          <a:xfrm>
            <a:off x="3856523" y="2123191"/>
            <a:ext cx="1065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違反領域</a:t>
            </a:r>
          </a:p>
        </p:txBody>
      </p:sp>
    </p:spTree>
    <p:extLst>
      <p:ext uri="{BB962C8B-B14F-4D97-AF65-F5344CB8AC3E}">
        <p14:creationId xmlns:p14="http://schemas.microsoft.com/office/powerpoint/2010/main" val="298716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C69053-34DC-D84C-4965-7B86311A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2CFE20-D226-28F8-AD77-68DB0D3FD0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D8F86A-4709-E20C-A14E-52D13C01E3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297876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kumimoji="1" lang="ja-JP" altLang="en-US" b="0" dirty="0">
                <a:solidFill>
                  <a:schemeClr val="tx1"/>
                </a:solidFill>
              </a:rPr>
              <a:t>数学のおさらい＋最適化の話から</a:t>
            </a:r>
            <a:endParaRPr kumimoji="1" lang="en-US" altLang="ja-JP" b="0" dirty="0">
              <a:solidFill>
                <a:schemeClr val="tx1"/>
              </a:solidFill>
            </a:endParaRPr>
          </a:p>
          <a:p>
            <a:pPr marL="828000" lvl="1" indent="-457200">
              <a:buFont typeface="Wingdings" panose="05000000000000000000" pitchFamily="2" charset="2"/>
              <a:buChar char="Ø"/>
            </a:pPr>
            <a:r>
              <a:rPr lang="ja-JP" altLang="en-US" sz="2400" b="0" dirty="0">
                <a:solidFill>
                  <a:schemeClr val="tx1"/>
                </a:solidFill>
              </a:rPr>
              <a:t>青本と緑本中心</a:t>
            </a:r>
            <a:endParaRPr lang="en-US" altLang="ja-JP" sz="2400" b="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b="0" dirty="0">
                <a:solidFill>
                  <a:schemeClr val="tx1"/>
                </a:solidFill>
              </a:rPr>
              <a:t>最適化</a:t>
            </a:r>
            <a:endParaRPr lang="en-US" altLang="ja-JP" b="0" dirty="0">
              <a:solidFill>
                <a:schemeClr val="tx1"/>
              </a:solidFill>
            </a:endParaRPr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en-US" altLang="ja-JP" sz="2400" b="0" dirty="0">
                <a:solidFill>
                  <a:schemeClr val="tx1"/>
                </a:solidFill>
              </a:rPr>
              <a:t>1. </a:t>
            </a:r>
            <a:r>
              <a:rPr lang="ja-JP" altLang="en-US" sz="2400" b="0" dirty="0">
                <a:solidFill>
                  <a:schemeClr val="tx1"/>
                </a:solidFill>
              </a:rPr>
              <a:t>最適化とは</a:t>
            </a:r>
            <a:endParaRPr lang="en-US" altLang="ja-JP" sz="2400" b="0" dirty="0">
              <a:solidFill>
                <a:schemeClr val="tx1"/>
              </a:solidFill>
            </a:endParaRPr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en-US" altLang="ja-JP" sz="2400" dirty="0"/>
              <a:t>2. </a:t>
            </a:r>
            <a:r>
              <a:rPr lang="ja-JP" altLang="en-US" sz="2400" dirty="0"/>
              <a:t>最適化問題と最適化アルゴリズム（ソルバー）</a:t>
            </a:r>
            <a:endParaRPr lang="en-US" altLang="ja-JP" sz="2400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en-US" altLang="ja-JP" sz="2400" dirty="0"/>
              <a:t>3. </a:t>
            </a:r>
            <a:r>
              <a:rPr lang="ja-JP" altLang="en-US" sz="2400" dirty="0"/>
              <a:t>無制約・非線形・連続最適化</a:t>
            </a:r>
            <a:endParaRPr lang="en-US" altLang="ja-JP" sz="2400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en-US" altLang="ja-JP" sz="2400" dirty="0"/>
              <a:t>4. </a:t>
            </a:r>
            <a:r>
              <a:rPr lang="ja-JP" altLang="en-US" sz="2400" dirty="0"/>
              <a:t>有制約・非線形・連続最適化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28070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図 65">
            <a:extLst>
              <a:ext uri="{FF2B5EF4-FFF2-40B4-BE49-F238E27FC236}">
                <a16:creationId xmlns:a16="http://schemas.microsoft.com/office/drawing/2014/main" id="{2F003E37-2C61-84A3-2B44-53DF1DB7A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91"/>
          <a:stretch/>
        </p:blipFill>
        <p:spPr>
          <a:xfrm>
            <a:off x="1448510" y="3380960"/>
            <a:ext cx="2265371" cy="207282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ペナルティ関数法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3593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有制約・非線形・連続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</a:t>
            </a:r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C1387F4E-80A4-F8B7-AE8E-FE9A02EDF6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4" y="1071367"/>
            <a:ext cx="11332045" cy="86793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ペナルティを外部で課すのか、内部で課すのかで方法が異なるが、</a:t>
            </a:r>
            <a:br>
              <a:rPr lang="en-US" altLang="ja-JP" dirty="0"/>
            </a:br>
            <a:r>
              <a:rPr lang="ja-JP" altLang="en-US" dirty="0"/>
              <a:t>外点ペナルティが一般的。</a:t>
            </a:r>
            <a:endParaRPr lang="en-US" altLang="ja-JP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BE82CD5-0E83-96DB-B7B0-F63F18C58EB8}"/>
              </a:ext>
            </a:extLst>
          </p:cNvPr>
          <p:cNvCxnSpPr/>
          <p:nvPr/>
        </p:nvCxnSpPr>
        <p:spPr>
          <a:xfrm flipV="1">
            <a:off x="1448511" y="3137911"/>
            <a:ext cx="0" cy="23576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91A684E-8D7E-1CE3-A280-08DCEA95B5E5}"/>
              </a:ext>
            </a:extLst>
          </p:cNvPr>
          <p:cNvCxnSpPr>
            <a:cxnSpLocks/>
          </p:cNvCxnSpPr>
          <p:nvPr/>
        </p:nvCxnSpPr>
        <p:spPr>
          <a:xfrm>
            <a:off x="1448511" y="5495544"/>
            <a:ext cx="3327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613C029-7D45-6F71-8A9A-D406F57DB100}"/>
              </a:ext>
            </a:extLst>
          </p:cNvPr>
          <p:cNvSpPr txBox="1"/>
          <p:nvPr/>
        </p:nvSpPr>
        <p:spPr>
          <a:xfrm>
            <a:off x="2728303" y="4847504"/>
            <a:ext cx="10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最適解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817EAD0-7116-B8F5-D09F-0EA25743ADA0}"/>
                  </a:ext>
                </a:extLst>
              </p:cNvPr>
              <p:cNvSpPr txBox="1"/>
              <p:nvPr/>
            </p:nvSpPr>
            <p:spPr>
              <a:xfrm>
                <a:off x="1498871" y="3378414"/>
                <a:ext cx="2020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>
                    <a:solidFill>
                      <a:schemeClr val="accent5"/>
                    </a:solidFill>
                  </a:rPr>
                  <a:t>ラグランジュ関数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ja-JP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1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817EAD0-7116-B8F5-D09F-0EA25743A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871" y="3378414"/>
                <a:ext cx="2020736" cy="338554"/>
              </a:xfrm>
              <a:prstGeom prst="rect">
                <a:avLst/>
              </a:prstGeom>
              <a:blipFill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BF24678-CB8E-EF25-4254-7DC13635A5D0}"/>
                  </a:ext>
                </a:extLst>
              </p:cNvPr>
              <p:cNvSpPr txBox="1"/>
              <p:nvPr/>
            </p:nvSpPr>
            <p:spPr>
              <a:xfrm>
                <a:off x="2725183" y="5569956"/>
                <a:ext cx="708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BF24678-CB8E-EF25-4254-7DC13635A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183" y="5569956"/>
                <a:ext cx="70898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A9E04E4-F6D8-5122-12DA-0F6A05FBDF78}"/>
              </a:ext>
            </a:extLst>
          </p:cNvPr>
          <p:cNvCxnSpPr>
            <a:cxnSpLocks/>
          </p:cNvCxnSpPr>
          <p:nvPr/>
        </p:nvCxnSpPr>
        <p:spPr>
          <a:xfrm flipV="1">
            <a:off x="3713883" y="3117322"/>
            <a:ext cx="0" cy="2373615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E1AC3B7-098D-E474-AEBE-9477B026FF68}"/>
              </a:ext>
            </a:extLst>
          </p:cNvPr>
          <p:cNvCxnSpPr>
            <a:cxnSpLocks/>
          </p:cNvCxnSpPr>
          <p:nvPr/>
        </p:nvCxnSpPr>
        <p:spPr>
          <a:xfrm flipV="1">
            <a:off x="3713883" y="3854437"/>
            <a:ext cx="1062026" cy="1626946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01FA3AD-E1F1-C232-8A4F-1311262F410B}"/>
                  </a:ext>
                </a:extLst>
              </p:cNvPr>
              <p:cNvSpPr txBox="1"/>
              <p:nvPr/>
            </p:nvSpPr>
            <p:spPr>
              <a:xfrm>
                <a:off x="4697789" y="3831064"/>
                <a:ext cx="88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01FA3AD-E1F1-C232-8A4F-1311262F4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789" y="3831064"/>
                <a:ext cx="88340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BAB16F58-0923-A0EB-4BC4-EAA73EBB8406}"/>
                  </a:ext>
                </a:extLst>
              </p:cNvPr>
              <p:cNvSpPr txBox="1"/>
              <p:nvPr/>
            </p:nvSpPr>
            <p:spPr>
              <a:xfrm>
                <a:off x="3519607" y="5518918"/>
                <a:ext cx="4094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BAB16F58-0923-A0EB-4BC4-EAA73EBB8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07" y="5518918"/>
                <a:ext cx="40948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図 64">
            <a:extLst>
              <a:ext uri="{FF2B5EF4-FFF2-40B4-BE49-F238E27FC236}">
                <a16:creationId xmlns:a16="http://schemas.microsoft.com/office/drawing/2014/main" id="{EC32E2D9-4771-D4B4-7C4D-DB4C2B1E284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786"/>
          <a:stretch/>
        </p:blipFill>
        <p:spPr>
          <a:xfrm>
            <a:off x="3711494" y="2272876"/>
            <a:ext cx="908201" cy="3486964"/>
          </a:xfrm>
          <a:prstGeom prst="rect">
            <a:avLst/>
          </a:prstGeom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69B1B664-6848-AA1B-7C95-536D0322EB61}"/>
              </a:ext>
            </a:extLst>
          </p:cNvPr>
          <p:cNvSpPr/>
          <p:nvPr/>
        </p:nvSpPr>
        <p:spPr>
          <a:xfrm>
            <a:off x="3154306" y="5329012"/>
            <a:ext cx="171450" cy="1619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08F714D9-933B-0EA7-A7A0-2E5D518BDF8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3135"/>
          <a:stretch/>
        </p:blipFill>
        <p:spPr>
          <a:xfrm>
            <a:off x="3734024" y="3440002"/>
            <a:ext cx="952297" cy="2078916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EE3B0C3-83F1-99EC-53B4-1126DA790AC7}"/>
              </a:ext>
            </a:extLst>
          </p:cNvPr>
          <p:cNvSpPr txBox="1"/>
          <p:nvPr/>
        </p:nvSpPr>
        <p:spPr>
          <a:xfrm>
            <a:off x="6959275" y="1889383"/>
            <a:ext cx="374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800" dirty="0">
                <a:solidFill>
                  <a:schemeClr val="accent1"/>
                </a:solidFill>
              </a:rPr>
              <a:t>内点ペナルティ法（バリア関数法）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90BA5A9-9196-7879-4C8F-CC75EFBC5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88"/>
          <a:stretch/>
        </p:blipFill>
        <p:spPr>
          <a:xfrm>
            <a:off x="7200714" y="3380960"/>
            <a:ext cx="1870280" cy="2072820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587F65-23A8-BC00-CED9-0CD78C7B5315}"/>
              </a:ext>
            </a:extLst>
          </p:cNvPr>
          <p:cNvCxnSpPr/>
          <p:nvPr/>
        </p:nvCxnSpPr>
        <p:spPr>
          <a:xfrm flipV="1">
            <a:off x="7200714" y="3137911"/>
            <a:ext cx="0" cy="23576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D91D25F-747C-4359-0BD0-604291EC8DC0}"/>
              </a:ext>
            </a:extLst>
          </p:cNvPr>
          <p:cNvCxnSpPr>
            <a:cxnSpLocks/>
          </p:cNvCxnSpPr>
          <p:nvPr/>
        </p:nvCxnSpPr>
        <p:spPr>
          <a:xfrm>
            <a:off x="7200714" y="5495544"/>
            <a:ext cx="3327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A1DF99D-8BFA-733C-A687-22B36FF54614}"/>
              </a:ext>
            </a:extLst>
          </p:cNvPr>
          <p:cNvSpPr txBox="1"/>
          <p:nvPr/>
        </p:nvSpPr>
        <p:spPr>
          <a:xfrm>
            <a:off x="8480506" y="4847504"/>
            <a:ext cx="10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最適解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8A9EA4D-E799-693E-61AC-EFC9E913BECE}"/>
                  </a:ext>
                </a:extLst>
              </p:cNvPr>
              <p:cNvSpPr txBox="1"/>
              <p:nvPr/>
            </p:nvSpPr>
            <p:spPr>
              <a:xfrm>
                <a:off x="7251074" y="3378414"/>
                <a:ext cx="2020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>
                    <a:solidFill>
                      <a:schemeClr val="accent5"/>
                    </a:solidFill>
                  </a:rPr>
                  <a:t>ラグランジュ関数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ja-JP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16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8A9EA4D-E799-693E-61AC-EFC9E913B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074" y="3378414"/>
                <a:ext cx="2020736" cy="338554"/>
              </a:xfrm>
              <a:prstGeom prst="rect">
                <a:avLst/>
              </a:prstGeom>
              <a:blipFill>
                <a:blip r:embed="rId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F4FC57B-160D-A7D3-DF7D-C8EB299101CC}"/>
                  </a:ext>
                </a:extLst>
              </p:cNvPr>
              <p:cNvSpPr txBox="1"/>
              <p:nvPr/>
            </p:nvSpPr>
            <p:spPr>
              <a:xfrm>
                <a:off x="8477386" y="5603207"/>
                <a:ext cx="708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F4FC57B-160D-A7D3-DF7D-C8EB29910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386" y="5603207"/>
                <a:ext cx="70898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905208A-46EE-9291-DDD4-0BB1A5E17BE4}"/>
              </a:ext>
            </a:extLst>
          </p:cNvPr>
          <p:cNvCxnSpPr>
            <a:cxnSpLocks/>
          </p:cNvCxnSpPr>
          <p:nvPr/>
        </p:nvCxnSpPr>
        <p:spPr>
          <a:xfrm flipV="1">
            <a:off x="9466086" y="3117322"/>
            <a:ext cx="0" cy="2373615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B9A4E40-96F0-371C-1403-5CC6B73EA877}"/>
                  </a:ext>
                </a:extLst>
              </p:cNvPr>
              <p:cNvSpPr txBox="1"/>
              <p:nvPr/>
            </p:nvSpPr>
            <p:spPr>
              <a:xfrm>
                <a:off x="9271810" y="5518918"/>
                <a:ext cx="4094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B9A4E40-96F0-371C-1403-5CC6B73EA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810" y="5518918"/>
                <a:ext cx="40948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図 29">
            <a:extLst>
              <a:ext uri="{FF2B5EF4-FFF2-40B4-BE49-F238E27FC236}">
                <a16:creationId xmlns:a16="http://schemas.microsoft.com/office/drawing/2014/main" id="{4098BACE-F272-9658-3402-93C7EF5498E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786"/>
          <a:stretch/>
        </p:blipFill>
        <p:spPr>
          <a:xfrm>
            <a:off x="9104809" y="2774258"/>
            <a:ext cx="269062" cy="3169967"/>
          </a:xfrm>
          <a:prstGeom prst="rect">
            <a:avLst/>
          </a:prstGeom>
        </p:spPr>
      </p:pic>
      <p:sp>
        <p:nvSpPr>
          <p:cNvPr id="31" name="楕円 30">
            <a:extLst>
              <a:ext uri="{FF2B5EF4-FFF2-40B4-BE49-F238E27FC236}">
                <a16:creationId xmlns:a16="http://schemas.microsoft.com/office/drawing/2014/main" id="{462B647C-AE40-B94C-6894-EDD56A7642D3}"/>
              </a:ext>
            </a:extLst>
          </p:cNvPr>
          <p:cNvSpPr/>
          <p:nvPr/>
        </p:nvSpPr>
        <p:spPr>
          <a:xfrm>
            <a:off x="8906509" y="5340249"/>
            <a:ext cx="171450" cy="1619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6E8D8813-E0F5-D467-AA4B-438D41BF9EA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0944" r="-1"/>
          <a:stretch/>
        </p:blipFill>
        <p:spPr>
          <a:xfrm>
            <a:off x="9054067" y="3440002"/>
            <a:ext cx="1384458" cy="2078916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07195BF-2006-31CC-802B-2F3C10E3F523}"/>
              </a:ext>
            </a:extLst>
          </p:cNvPr>
          <p:cNvSpPr txBox="1"/>
          <p:nvPr/>
        </p:nvSpPr>
        <p:spPr>
          <a:xfrm>
            <a:off x="1322547" y="1905141"/>
            <a:ext cx="374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800" dirty="0">
                <a:solidFill>
                  <a:schemeClr val="accent1"/>
                </a:solidFill>
              </a:rPr>
              <a:t>外点ペナルティ法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5FA20D8-E8B2-8550-50BF-74C26D4EBA2A}"/>
              </a:ext>
            </a:extLst>
          </p:cNvPr>
          <p:cNvSpPr txBox="1"/>
          <p:nvPr/>
        </p:nvSpPr>
        <p:spPr>
          <a:xfrm>
            <a:off x="7008642" y="2348851"/>
            <a:ext cx="374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800" dirty="0"/>
              <a:t>制約違反は絶対許さない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CB08968-03B9-7EDC-E135-5388D1A8FDE5}"/>
                  </a:ext>
                </a:extLst>
              </p:cNvPr>
              <p:cNvSpPr txBox="1"/>
              <p:nvPr/>
            </p:nvSpPr>
            <p:spPr>
              <a:xfrm>
                <a:off x="1322546" y="2357072"/>
                <a:ext cx="3745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800" dirty="0">
                    <a:solidFill>
                      <a:schemeClr val="tx1"/>
                    </a:solidFill>
                  </a:rPr>
                  <a:t>係数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sz="1800" dirty="0">
                    <a:solidFill>
                      <a:schemeClr val="tx1"/>
                    </a:solidFill>
                  </a:rPr>
                  <a:t>を徐々に増やし、最後は許さない</a:t>
                </a:r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CB08968-03B9-7EDC-E135-5388D1A8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546" y="2357072"/>
                <a:ext cx="3745209" cy="369332"/>
              </a:xfrm>
              <a:prstGeom prst="rect">
                <a:avLst/>
              </a:prstGeom>
              <a:blipFill>
                <a:blip r:embed="rId12"/>
                <a:stretch>
                  <a:fillRect l="-1303" t="-10000" r="-146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矢印: 右 37">
            <a:extLst>
              <a:ext uri="{FF2B5EF4-FFF2-40B4-BE49-F238E27FC236}">
                <a16:creationId xmlns:a16="http://schemas.microsoft.com/office/drawing/2014/main" id="{48A88CE0-1AEE-DC06-9031-8936DF04DE91}"/>
              </a:ext>
            </a:extLst>
          </p:cNvPr>
          <p:cNvSpPr/>
          <p:nvPr/>
        </p:nvSpPr>
        <p:spPr>
          <a:xfrm rot="16200000">
            <a:off x="4468745" y="3054078"/>
            <a:ext cx="428412" cy="1264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DF6B2F8-7EF2-BB1A-D7C6-17E5144427D0}"/>
              </a:ext>
            </a:extLst>
          </p:cNvPr>
          <p:cNvSpPr txBox="1"/>
          <p:nvPr/>
        </p:nvSpPr>
        <p:spPr>
          <a:xfrm>
            <a:off x="4697072" y="2783936"/>
            <a:ext cx="184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ペナルティを厳しくしていく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6A444DE3-5362-6017-F029-B65A5D6A8E00}"/>
                  </a:ext>
                </a:extLst>
              </p:cNvPr>
              <p:cNvSpPr txBox="1"/>
              <p:nvPr/>
            </p:nvSpPr>
            <p:spPr>
              <a:xfrm>
                <a:off x="190853" y="5927257"/>
                <a:ext cx="5068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※</a:t>
                </a:r>
                <a:r>
                  <a:rPr kumimoji="1" lang="en-US" altLang="ja-JP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dirty="0"/>
                  <a:t>は最初から大きな値で固定で与えることも多い</a:t>
                </a:r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6A444DE3-5362-6017-F029-B65A5D6A8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3" y="5927257"/>
                <a:ext cx="5068659" cy="369332"/>
              </a:xfrm>
              <a:prstGeom prst="rect">
                <a:avLst/>
              </a:prstGeom>
              <a:blipFill>
                <a:blip r:embed="rId13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965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機械学習などでの例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3593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有制約・非線形・連続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</a:t>
            </a:r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72090E9E-F768-2773-4E5C-64B3E04B077D}"/>
              </a:ext>
            </a:extLst>
          </p:cNvPr>
          <p:cNvSpPr txBox="1">
            <a:spLocks/>
          </p:cNvSpPr>
          <p:nvPr/>
        </p:nvSpPr>
        <p:spPr>
          <a:xfrm>
            <a:off x="517054" y="1071367"/>
            <a:ext cx="11332045" cy="16609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Tx/>
              <a:buNone/>
              <a:defRPr kumimoji="1"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13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単なる誤差最小化だけでなく、学習において他の指標も同時に考慮したい場合、ペナルティ法が非常に使われる。</a:t>
            </a:r>
            <a:endParaRPr lang="en-US" altLang="ja-JP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ja-JP" altLang="en-US" sz="2400" dirty="0"/>
              <a:t>スパース学習、サポートベクターマシーン、正則化</a:t>
            </a:r>
            <a:endParaRPr lang="en-US" altLang="ja-JP" sz="2400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ja-JP" altLang="en-US" sz="2400" dirty="0"/>
              <a:t>最近の深層学習も、誤差関数を工夫するテクニックは常套手段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18058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65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最適化とは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58BC073A-1DE1-5614-9238-00013CD66E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0817695" cy="172508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制約を満たす範囲で、評価指標が最大（最小）となるような行動を複数の選択肢から決定すること。</a:t>
            </a:r>
            <a:endParaRPr lang="en-US" altLang="ja-JP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ja-JP" altLang="en-US" sz="2000" dirty="0"/>
              <a:t>例えば、「乗り換え案内」</a:t>
            </a:r>
            <a:endParaRPr lang="en-US" altLang="ja-JP" sz="20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最適化は、人間の意思決定のための本質的な行為。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最適化とは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343A684-27AD-69E5-A305-9CF5C71812D2}"/>
              </a:ext>
            </a:extLst>
          </p:cNvPr>
          <p:cNvSpPr/>
          <p:nvPr/>
        </p:nvSpPr>
        <p:spPr>
          <a:xfrm>
            <a:off x="895350" y="4539028"/>
            <a:ext cx="171450" cy="1619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836166E-47FD-C41E-CAF9-2B95F720DBAF}"/>
              </a:ext>
            </a:extLst>
          </p:cNvPr>
          <p:cNvSpPr/>
          <p:nvPr/>
        </p:nvSpPr>
        <p:spPr>
          <a:xfrm>
            <a:off x="4781550" y="4505689"/>
            <a:ext cx="171450" cy="1619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224E695-EF9B-145F-7B0D-CC93F6D12A43}"/>
              </a:ext>
            </a:extLst>
          </p:cNvPr>
          <p:cNvSpPr/>
          <p:nvPr/>
        </p:nvSpPr>
        <p:spPr>
          <a:xfrm>
            <a:off x="2686050" y="5077190"/>
            <a:ext cx="171450" cy="1619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2D6133D-F43B-5AB9-81D1-9344F5230EC1}"/>
              </a:ext>
            </a:extLst>
          </p:cNvPr>
          <p:cNvSpPr/>
          <p:nvPr/>
        </p:nvSpPr>
        <p:spPr>
          <a:xfrm>
            <a:off x="3705225" y="4881928"/>
            <a:ext cx="171450" cy="1619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E9C8199-ADA6-D5D5-1612-8042B247C7C4}"/>
              </a:ext>
            </a:extLst>
          </p:cNvPr>
          <p:cNvSpPr/>
          <p:nvPr/>
        </p:nvSpPr>
        <p:spPr>
          <a:xfrm>
            <a:off x="2486025" y="3977664"/>
            <a:ext cx="171450" cy="1619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809365D-C3A1-EA5E-EF71-0A43FFA72911}"/>
              </a:ext>
            </a:extLst>
          </p:cNvPr>
          <p:cNvCxnSpPr>
            <a:stCxn id="5" idx="6"/>
            <a:endCxn id="10" idx="2"/>
          </p:cNvCxnSpPr>
          <p:nvPr/>
        </p:nvCxnSpPr>
        <p:spPr>
          <a:xfrm flipV="1">
            <a:off x="1066800" y="4058627"/>
            <a:ext cx="1419225" cy="5613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65582E0-3ECD-E69E-8FE9-B43ED0D7FBEA}"/>
              </a:ext>
            </a:extLst>
          </p:cNvPr>
          <p:cNvCxnSpPr>
            <a:cxnSpLocks/>
            <a:stCxn id="27" idx="5"/>
            <a:endCxn id="6" idx="1"/>
          </p:cNvCxnSpPr>
          <p:nvPr/>
        </p:nvCxnSpPr>
        <p:spPr>
          <a:xfrm>
            <a:off x="3668858" y="3396841"/>
            <a:ext cx="1137800" cy="11325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8439C9A-33E4-B0B3-EAF9-0AA116D56F13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 flipV="1">
            <a:off x="3876675" y="4586652"/>
            <a:ext cx="904875" cy="37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6E5FF65-A86B-7F32-D26B-18A82799C5CB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857500" y="4962891"/>
            <a:ext cx="847725" cy="1952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D2928D2-D9A4-33F9-9D0F-973C01F090EC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1041692" y="4677240"/>
            <a:ext cx="1644358" cy="4809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AB8AF60C-2317-EBDB-2860-E5FB1B59DF26}"/>
              </a:ext>
            </a:extLst>
          </p:cNvPr>
          <p:cNvSpPr/>
          <p:nvPr/>
        </p:nvSpPr>
        <p:spPr>
          <a:xfrm>
            <a:off x="3522516" y="3258629"/>
            <a:ext cx="171450" cy="1619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4D8296F-5752-FC29-FC7A-C21D1416CB7F}"/>
              </a:ext>
            </a:extLst>
          </p:cNvPr>
          <p:cNvCxnSpPr>
            <a:cxnSpLocks/>
            <a:stCxn id="10" idx="6"/>
            <a:endCxn id="27" idx="3"/>
          </p:cNvCxnSpPr>
          <p:nvPr/>
        </p:nvCxnSpPr>
        <p:spPr>
          <a:xfrm flipV="1">
            <a:off x="2657475" y="3396841"/>
            <a:ext cx="890149" cy="6617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3BD94E6-51F8-B101-732A-14CE9B097C4C}"/>
              </a:ext>
            </a:extLst>
          </p:cNvPr>
          <p:cNvSpPr txBox="1"/>
          <p:nvPr/>
        </p:nvSpPr>
        <p:spPr>
          <a:xfrm>
            <a:off x="400534" y="3915924"/>
            <a:ext cx="93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出発駅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D106CF5-B3F2-168F-31DC-283875008E6A}"/>
              </a:ext>
            </a:extLst>
          </p:cNvPr>
          <p:cNvSpPr txBox="1"/>
          <p:nvPr/>
        </p:nvSpPr>
        <p:spPr>
          <a:xfrm>
            <a:off x="4730457" y="3915924"/>
            <a:ext cx="93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目標駅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6EE6DB6-C047-84BE-91B5-F67EC7F78AC1}"/>
              </a:ext>
            </a:extLst>
          </p:cNvPr>
          <p:cNvSpPr txBox="1"/>
          <p:nvPr/>
        </p:nvSpPr>
        <p:spPr>
          <a:xfrm>
            <a:off x="6311605" y="3921585"/>
            <a:ext cx="318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評価指標：移動時間、費用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19F98BC-FB86-AC3B-23C4-873B35393355}"/>
              </a:ext>
            </a:extLst>
          </p:cNvPr>
          <p:cNvSpPr txBox="1"/>
          <p:nvPr/>
        </p:nvSpPr>
        <p:spPr>
          <a:xfrm>
            <a:off x="6311605" y="3151462"/>
            <a:ext cx="479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行動：出発駅から目標駅のルート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CDEC207-D6D6-6A66-F3B9-140371727947}"/>
              </a:ext>
            </a:extLst>
          </p:cNvPr>
          <p:cNvSpPr txBox="1"/>
          <p:nvPr/>
        </p:nvSpPr>
        <p:spPr>
          <a:xfrm>
            <a:off x="6311604" y="4663924"/>
            <a:ext cx="502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制約条件：ある駅を経由、特急を使わない、など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B155004-769C-1D02-1B05-7B0177B3DC3C}"/>
              </a:ext>
            </a:extLst>
          </p:cNvPr>
          <p:cNvSpPr txBox="1"/>
          <p:nvPr/>
        </p:nvSpPr>
        <p:spPr>
          <a:xfrm>
            <a:off x="10106992" y="3165903"/>
            <a:ext cx="19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4"/>
                </a:solidFill>
              </a:rPr>
              <a:t>解、最適化変数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A686F3D-7F6E-131D-1BC6-EB31E3362B02}"/>
              </a:ext>
            </a:extLst>
          </p:cNvPr>
          <p:cNvSpPr txBox="1"/>
          <p:nvPr/>
        </p:nvSpPr>
        <p:spPr>
          <a:xfrm>
            <a:off x="10106992" y="3915924"/>
            <a:ext cx="113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4"/>
                </a:solidFill>
              </a:rPr>
              <a:t>目的関数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6E03A05-42A6-B12F-524D-523B346AC2C4}"/>
              </a:ext>
            </a:extLst>
          </p:cNvPr>
          <p:cNvSpPr txBox="1"/>
          <p:nvPr/>
        </p:nvSpPr>
        <p:spPr>
          <a:xfrm>
            <a:off x="6634644" y="5386692"/>
            <a:ext cx="414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4"/>
                </a:solidFill>
              </a:rPr>
              <a:t>最も移動時間が短いルート＝最適解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9259D0-5A46-A501-6BEC-8EEB4F2CFD54}"/>
              </a:ext>
            </a:extLst>
          </p:cNvPr>
          <p:cNvSpPr txBox="1"/>
          <p:nvPr/>
        </p:nvSpPr>
        <p:spPr>
          <a:xfrm>
            <a:off x="1743676" y="3506841"/>
            <a:ext cx="93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</a:t>
            </a:r>
            <a:r>
              <a:rPr kumimoji="1" lang="ja-JP" altLang="en-US" dirty="0"/>
              <a:t>駅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5B01D9-003F-441A-DACE-2C45154602F3}"/>
              </a:ext>
            </a:extLst>
          </p:cNvPr>
          <p:cNvSpPr txBox="1"/>
          <p:nvPr/>
        </p:nvSpPr>
        <p:spPr>
          <a:xfrm>
            <a:off x="2938138" y="2925840"/>
            <a:ext cx="93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B</a:t>
            </a:r>
            <a:r>
              <a:rPr kumimoji="1" lang="ja-JP" altLang="en-US" dirty="0"/>
              <a:t>駅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D441486-6B68-638E-FD34-47A1D7F8F9B9}"/>
              </a:ext>
            </a:extLst>
          </p:cNvPr>
          <p:cNvSpPr txBox="1"/>
          <p:nvPr/>
        </p:nvSpPr>
        <p:spPr>
          <a:xfrm>
            <a:off x="1829401" y="5326472"/>
            <a:ext cx="93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/>
              <a:t>駅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C811527-7716-EA57-DB2C-B823BB67E6AB}"/>
              </a:ext>
            </a:extLst>
          </p:cNvPr>
          <p:cNvSpPr txBox="1"/>
          <p:nvPr/>
        </p:nvSpPr>
        <p:spPr>
          <a:xfrm>
            <a:off x="3473759" y="5130751"/>
            <a:ext cx="93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</a:t>
            </a:r>
            <a:r>
              <a:rPr kumimoji="1" lang="ja-JP" altLang="en-US" dirty="0"/>
              <a:t>駅</a:t>
            </a:r>
          </a:p>
        </p:txBody>
      </p:sp>
    </p:spTree>
    <p:extLst>
      <p:ext uri="{BB962C8B-B14F-4D97-AF65-F5344CB8AC3E}">
        <p14:creationId xmlns:p14="http://schemas.microsoft.com/office/powerpoint/2010/main" val="151171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最適化の難しさ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58BC073A-1DE1-5614-9238-00013CD66E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091768" cy="238988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多種多様な問題に対して、全体の選択肢（解候補）の中で、厳密に「最も良い」選択を探すこと（問題の規模、厳密性）</a:t>
            </a:r>
            <a:endParaRPr lang="en-US" altLang="ja-JP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ja-JP" altLang="en-US" sz="2400" dirty="0"/>
              <a:t>さっきの例なら、人間でも数え上げられる</a:t>
            </a:r>
            <a:endParaRPr lang="en-US" altLang="ja-JP" sz="2400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ja-JP" altLang="en-US" sz="2400" dirty="0"/>
              <a:t>が、新宿などのハブ駅を跨ぐと、一気に選択肢が増えて、最適解を求めるには人間の手作業では不可能</a:t>
            </a:r>
            <a:endParaRPr lang="en-US" altLang="ja-JP" sz="2400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ja-JP" altLang="en-US" sz="2400" dirty="0"/>
              <a:t>数値計算を用いても、大規模かつ色々な問題の厳密解を求めることは困難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最適化とは</a:t>
            </a:r>
          </a:p>
        </p:txBody>
      </p:sp>
    </p:spTree>
    <p:extLst>
      <p:ext uri="{BB962C8B-B14F-4D97-AF65-F5344CB8AC3E}">
        <p14:creationId xmlns:p14="http://schemas.microsoft.com/office/powerpoint/2010/main" val="16933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最適化とデータ分析の位置づけ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58BC073A-1DE1-5614-9238-00013CD66E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4" y="1071367"/>
            <a:ext cx="11332045" cy="4801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最適化は、人間の労力の自動化・効率化のソリューションに直結する技術。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最適化とは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92D5DD-FDBC-1B88-A3EF-C7045C8F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80484"/>
            <a:ext cx="8153400" cy="459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4EBF40-02A1-4803-497B-413E936204E1}"/>
              </a:ext>
            </a:extLst>
          </p:cNvPr>
          <p:cNvSpPr txBox="1"/>
          <p:nvPr/>
        </p:nvSpPr>
        <p:spPr>
          <a:xfrm>
            <a:off x="8481310" y="5807631"/>
            <a:ext cx="361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※https://techplay.jp/column/1576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585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15A2CB4-18F1-26D7-9743-CD7CF8513F0E}"/>
              </a:ext>
            </a:extLst>
          </p:cNvPr>
          <p:cNvSpPr/>
          <p:nvPr/>
        </p:nvSpPr>
        <p:spPr>
          <a:xfrm>
            <a:off x="7119291" y="3878789"/>
            <a:ext cx="3971925" cy="1686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最適化問題の定式化と解くこと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58BC073A-1DE1-5614-9238-00013CD66E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4" y="1071367"/>
            <a:ext cx="11332045" cy="138396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最適化の問題は数学的に記述でき、数学的に解くことが可能。</a:t>
            </a:r>
            <a:endParaRPr lang="en-US" altLang="ja-JP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最適化問題の性質や、その解法に関する学問・分野を「数理最適化」</a:t>
            </a:r>
            <a:br>
              <a:rPr lang="en-US" altLang="ja-JP" dirty="0"/>
            </a:br>
            <a:r>
              <a:rPr lang="ja-JP" altLang="en-US" sz="2400" dirty="0"/>
              <a:t>（数理計画、</a:t>
            </a:r>
            <a:r>
              <a:rPr lang="en-US" altLang="ja-JP" sz="2400" dirty="0"/>
              <a:t>Operations Research</a:t>
            </a:r>
            <a:r>
              <a:rPr lang="ja-JP" altLang="en-US" sz="2400" dirty="0"/>
              <a:t>）</a:t>
            </a:r>
            <a:r>
              <a:rPr lang="ja-JP" altLang="en-US" dirty="0"/>
              <a:t>という。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最適化問題と最適化ソルバ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987BD7B9-5F68-BE85-45A3-A3A8276A38AF}"/>
              </a:ext>
            </a:extLst>
          </p:cNvPr>
          <p:cNvSpPr/>
          <p:nvPr/>
        </p:nvSpPr>
        <p:spPr>
          <a:xfrm>
            <a:off x="895350" y="4539028"/>
            <a:ext cx="171450" cy="1619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A0A17009-C4F6-48CF-5B5F-0B23F57580B0}"/>
              </a:ext>
            </a:extLst>
          </p:cNvPr>
          <p:cNvSpPr/>
          <p:nvPr/>
        </p:nvSpPr>
        <p:spPr>
          <a:xfrm>
            <a:off x="4781550" y="4505689"/>
            <a:ext cx="171450" cy="1619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CBE067D-BAD8-957B-C12C-05BFF0043FEE}"/>
              </a:ext>
            </a:extLst>
          </p:cNvPr>
          <p:cNvSpPr/>
          <p:nvPr/>
        </p:nvSpPr>
        <p:spPr>
          <a:xfrm>
            <a:off x="2686050" y="5077190"/>
            <a:ext cx="171450" cy="1619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E103A98D-A358-3339-20F5-9CB0290F5529}"/>
              </a:ext>
            </a:extLst>
          </p:cNvPr>
          <p:cNvSpPr/>
          <p:nvPr/>
        </p:nvSpPr>
        <p:spPr>
          <a:xfrm>
            <a:off x="3705225" y="4881928"/>
            <a:ext cx="171450" cy="1619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42ACE1B-BF4B-082C-8D21-7B2C9965DA7B}"/>
              </a:ext>
            </a:extLst>
          </p:cNvPr>
          <p:cNvSpPr/>
          <p:nvPr/>
        </p:nvSpPr>
        <p:spPr>
          <a:xfrm>
            <a:off x="2486025" y="3977664"/>
            <a:ext cx="171450" cy="1619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7BC54-B364-5FF6-61E5-6EFAD07288A4}"/>
              </a:ext>
            </a:extLst>
          </p:cNvPr>
          <p:cNvCxnSpPr>
            <a:stCxn id="5" idx="6"/>
            <a:endCxn id="14" idx="2"/>
          </p:cNvCxnSpPr>
          <p:nvPr/>
        </p:nvCxnSpPr>
        <p:spPr>
          <a:xfrm flipV="1">
            <a:off x="1066800" y="4058627"/>
            <a:ext cx="1419225" cy="5613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6E6B6A1-EE77-4534-AFF8-F1FA601EF4F1}"/>
              </a:ext>
            </a:extLst>
          </p:cNvPr>
          <p:cNvCxnSpPr>
            <a:cxnSpLocks/>
            <a:stCxn id="20" idx="5"/>
            <a:endCxn id="11" idx="1"/>
          </p:cNvCxnSpPr>
          <p:nvPr/>
        </p:nvCxnSpPr>
        <p:spPr>
          <a:xfrm>
            <a:off x="3668858" y="3396841"/>
            <a:ext cx="1137800" cy="11325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B42C56-FBA2-5B6E-4B08-335DED7E0EF6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 flipV="1">
            <a:off x="3876675" y="4586652"/>
            <a:ext cx="904875" cy="37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35FC9B2-1582-FA6E-C898-06EA13C3A3AA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2857500" y="4962891"/>
            <a:ext cx="847725" cy="1952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3025FFD-DE62-85FA-033B-1B4243AB37FB}"/>
              </a:ext>
            </a:extLst>
          </p:cNvPr>
          <p:cNvCxnSpPr>
            <a:cxnSpLocks/>
            <a:stCxn id="5" idx="5"/>
            <a:endCxn id="12" idx="2"/>
          </p:cNvCxnSpPr>
          <p:nvPr/>
        </p:nvCxnSpPr>
        <p:spPr>
          <a:xfrm>
            <a:off x="1041692" y="4677240"/>
            <a:ext cx="1644358" cy="4809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F9E50A36-0BEC-B194-6FDB-88DD61C3C823}"/>
              </a:ext>
            </a:extLst>
          </p:cNvPr>
          <p:cNvSpPr/>
          <p:nvPr/>
        </p:nvSpPr>
        <p:spPr>
          <a:xfrm>
            <a:off x="3522516" y="3258629"/>
            <a:ext cx="171450" cy="1619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54D99F3-513B-3AE8-8404-9C4B4EED748C}"/>
              </a:ext>
            </a:extLst>
          </p:cNvPr>
          <p:cNvCxnSpPr>
            <a:cxnSpLocks/>
            <a:stCxn id="14" idx="6"/>
            <a:endCxn id="20" idx="3"/>
          </p:cNvCxnSpPr>
          <p:nvPr/>
        </p:nvCxnSpPr>
        <p:spPr>
          <a:xfrm flipV="1">
            <a:off x="2657475" y="3396841"/>
            <a:ext cx="890149" cy="6617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A2303A-C277-5240-1701-4C58616125BB}"/>
              </a:ext>
            </a:extLst>
          </p:cNvPr>
          <p:cNvSpPr txBox="1"/>
          <p:nvPr/>
        </p:nvSpPr>
        <p:spPr>
          <a:xfrm>
            <a:off x="400534" y="3915924"/>
            <a:ext cx="93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出発駅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EB97D53-B5F4-B2A0-9E4E-9AE099184C21}"/>
              </a:ext>
            </a:extLst>
          </p:cNvPr>
          <p:cNvSpPr txBox="1"/>
          <p:nvPr/>
        </p:nvSpPr>
        <p:spPr>
          <a:xfrm>
            <a:off x="4730457" y="3915924"/>
            <a:ext cx="93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目標駅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5988B45E-5CAA-E618-729B-03412ED0D8DD}"/>
              </a:ext>
            </a:extLst>
          </p:cNvPr>
          <p:cNvSpPr/>
          <p:nvPr/>
        </p:nvSpPr>
        <p:spPr>
          <a:xfrm>
            <a:off x="5876925" y="3548929"/>
            <a:ext cx="419100" cy="80998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F522F64-1D4F-A93A-90EA-5F2B4748CAB0}"/>
              </a:ext>
            </a:extLst>
          </p:cNvPr>
          <p:cNvSpPr txBox="1"/>
          <p:nvPr/>
        </p:nvSpPr>
        <p:spPr>
          <a:xfrm>
            <a:off x="7547917" y="3885297"/>
            <a:ext cx="153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minimize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23B38B4-BE2C-9ECF-4EE3-C47C25125EAF}"/>
              </a:ext>
            </a:extLst>
          </p:cNvPr>
          <p:cNvSpPr txBox="1"/>
          <p:nvPr/>
        </p:nvSpPr>
        <p:spPr>
          <a:xfrm>
            <a:off x="7547917" y="4606508"/>
            <a:ext cx="153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subject to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5649618-457D-E4F5-1B76-AFC119EBE0B0}"/>
                  </a:ext>
                </a:extLst>
              </p:cNvPr>
              <p:cNvSpPr txBox="1"/>
              <p:nvPr/>
            </p:nvSpPr>
            <p:spPr>
              <a:xfrm>
                <a:off x="9290992" y="3878789"/>
                <a:ext cx="885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5649618-457D-E4F5-1B76-AFC119EBE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992" y="3878789"/>
                <a:ext cx="885824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DD0B941-AF96-3388-C487-272946ACB085}"/>
                  </a:ext>
                </a:extLst>
              </p:cNvPr>
              <p:cNvSpPr txBox="1"/>
              <p:nvPr/>
            </p:nvSpPr>
            <p:spPr>
              <a:xfrm>
                <a:off x="7651398" y="4206242"/>
                <a:ext cx="885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DD0B941-AF96-3388-C487-272946ACB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398" y="4206242"/>
                <a:ext cx="8858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5586D37-58A0-5987-FCA4-BD2198802D3C}"/>
                  </a:ext>
                </a:extLst>
              </p:cNvPr>
              <p:cNvSpPr txBox="1"/>
              <p:nvPr/>
            </p:nvSpPr>
            <p:spPr>
              <a:xfrm>
                <a:off x="9290992" y="4591466"/>
                <a:ext cx="12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5586D37-58A0-5987-FCA4-BD2198802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992" y="4591466"/>
                <a:ext cx="1228724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DAF93D7-66B4-88B4-2E04-B8C096334E25}"/>
                  </a:ext>
                </a:extLst>
              </p:cNvPr>
              <p:cNvSpPr txBox="1"/>
              <p:nvPr/>
            </p:nvSpPr>
            <p:spPr>
              <a:xfrm>
                <a:off x="9290992" y="5083696"/>
                <a:ext cx="12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DAF93D7-66B4-88B4-2E04-B8C096334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992" y="5083696"/>
                <a:ext cx="122872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D7B7DC9-83F3-F368-ECDD-B2449AE2BAA7}"/>
                  </a:ext>
                </a:extLst>
              </p:cNvPr>
              <p:cNvSpPr txBox="1"/>
              <p:nvPr/>
            </p:nvSpPr>
            <p:spPr>
              <a:xfrm>
                <a:off x="9290992" y="4827315"/>
                <a:ext cx="12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D7B7DC9-83F3-F368-ECDD-B2449AE2B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992" y="4827315"/>
                <a:ext cx="12287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F8F6529-B99A-ABB4-1DE4-D2BE2C8C2D46}"/>
                  </a:ext>
                </a:extLst>
              </p:cNvPr>
              <p:cNvSpPr txBox="1"/>
              <p:nvPr/>
            </p:nvSpPr>
            <p:spPr>
              <a:xfrm>
                <a:off x="6862452" y="2455341"/>
                <a:ext cx="44412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kumimoji="1" lang="ja-JP" altLang="en-US" dirty="0"/>
                  <a:t>解：</a:t>
                </a:r>
                <a14:m>
                  <m:oMath xmlns:m="http://schemas.openxmlformats.org/officeDocument/2006/math"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1" lang="en-US" altLang="ja-JP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kumimoji="1" lang="ja-JP" altLang="en-US" dirty="0"/>
                  <a:t>目的関数：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kumimoji="1" lang="ja-JP" altLang="en-US" dirty="0"/>
                  <a:t>制約条件：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</m:sSub>
                    <m:d>
                      <m:d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F8F6529-B99A-ABB4-1DE4-D2BE2C8C2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452" y="2455341"/>
                <a:ext cx="4441217" cy="923330"/>
              </a:xfrm>
              <a:prstGeom prst="rect">
                <a:avLst/>
              </a:prstGeom>
              <a:blipFill>
                <a:blip r:embed="rId7"/>
                <a:stretch>
                  <a:fillRect l="-962" t="-3974" b="-105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45A4BBA-87D8-BBA8-8D3C-6052775312D6}"/>
              </a:ext>
            </a:extLst>
          </p:cNvPr>
          <p:cNvSpPr txBox="1"/>
          <p:nvPr/>
        </p:nvSpPr>
        <p:spPr>
          <a:xfrm>
            <a:off x="8289156" y="3457143"/>
            <a:ext cx="158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最適化問題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58F5FB-6464-D494-E036-76CCA3437E64}"/>
              </a:ext>
            </a:extLst>
          </p:cNvPr>
          <p:cNvSpPr txBox="1"/>
          <p:nvPr/>
        </p:nvSpPr>
        <p:spPr>
          <a:xfrm>
            <a:off x="5604977" y="2969822"/>
            <a:ext cx="93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定式化</a:t>
            </a:r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354473D0-0A68-B755-E00F-C6B70ECEB090}"/>
              </a:ext>
            </a:extLst>
          </p:cNvPr>
          <p:cNvSpPr/>
          <p:nvPr/>
        </p:nvSpPr>
        <p:spPr>
          <a:xfrm rot="10800000">
            <a:off x="5869621" y="4753157"/>
            <a:ext cx="419100" cy="80998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2336E46-01BD-8084-817B-588B070FDD52}"/>
                  </a:ext>
                </a:extLst>
              </p:cNvPr>
              <p:cNvSpPr txBox="1"/>
              <p:nvPr/>
            </p:nvSpPr>
            <p:spPr>
              <a:xfrm>
                <a:off x="5148667" y="5737435"/>
                <a:ext cx="1894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最適なルート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2336E46-01BD-8084-817B-588B070FD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7" y="5737435"/>
                <a:ext cx="1894666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A287B0F-33BE-C0AD-68EF-A97196B8BA2A}"/>
              </a:ext>
            </a:extLst>
          </p:cNvPr>
          <p:cNvSpPr txBox="1"/>
          <p:nvPr/>
        </p:nvSpPr>
        <p:spPr>
          <a:xfrm>
            <a:off x="1863871" y="2609857"/>
            <a:ext cx="208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最短経路問題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70D43F-03E3-04BF-7D3D-8EE0EFB11BC0}"/>
              </a:ext>
            </a:extLst>
          </p:cNvPr>
          <p:cNvSpPr txBox="1"/>
          <p:nvPr/>
        </p:nvSpPr>
        <p:spPr>
          <a:xfrm>
            <a:off x="1743676" y="3506841"/>
            <a:ext cx="93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</a:t>
            </a:r>
            <a:r>
              <a:rPr kumimoji="1" lang="ja-JP" altLang="en-US" dirty="0"/>
              <a:t>駅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C72F6F-17A2-E96C-732F-FB6915090B32}"/>
              </a:ext>
            </a:extLst>
          </p:cNvPr>
          <p:cNvSpPr txBox="1"/>
          <p:nvPr/>
        </p:nvSpPr>
        <p:spPr>
          <a:xfrm>
            <a:off x="2938138" y="2925840"/>
            <a:ext cx="93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B</a:t>
            </a:r>
            <a:r>
              <a:rPr kumimoji="1" lang="ja-JP" altLang="en-US" dirty="0"/>
              <a:t>駅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6231E3-2851-BE15-5828-E8F0397F1FD4}"/>
              </a:ext>
            </a:extLst>
          </p:cNvPr>
          <p:cNvSpPr txBox="1"/>
          <p:nvPr/>
        </p:nvSpPr>
        <p:spPr>
          <a:xfrm>
            <a:off x="1829401" y="5326472"/>
            <a:ext cx="93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/>
              <a:t>駅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40589F-AFC0-3D5B-CCBC-ED3489444FA3}"/>
              </a:ext>
            </a:extLst>
          </p:cNvPr>
          <p:cNvSpPr txBox="1"/>
          <p:nvPr/>
        </p:nvSpPr>
        <p:spPr>
          <a:xfrm>
            <a:off x="3473759" y="5130751"/>
            <a:ext cx="93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</a:t>
            </a:r>
            <a:r>
              <a:rPr kumimoji="1" lang="ja-JP" altLang="en-US" dirty="0"/>
              <a:t>駅</a:t>
            </a:r>
          </a:p>
        </p:txBody>
      </p:sp>
    </p:spTree>
    <p:extLst>
      <p:ext uri="{BB962C8B-B14F-4D97-AF65-F5344CB8AC3E}">
        <p14:creationId xmlns:p14="http://schemas.microsoft.com/office/powerpoint/2010/main" val="321189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最適化問題の分類・クラス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58BC073A-1DE1-5614-9238-00013CD66E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4" y="1071367"/>
            <a:ext cx="11332045" cy="4801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最適化問題は、数学的な性質に基づいて、分類できる。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最適化問題と最適化ソルバ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9160187-73AB-61A3-2308-1BBB5CB1972B}"/>
              </a:ext>
            </a:extLst>
          </p:cNvPr>
          <p:cNvSpPr/>
          <p:nvPr/>
        </p:nvSpPr>
        <p:spPr>
          <a:xfrm>
            <a:off x="3528827" y="1979849"/>
            <a:ext cx="2933700" cy="4944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線形最適化問題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6DF7965-D55D-02BE-AB21-745BEA69B393}"/>
              </a:ext>
            </a:extLst>
          </p:cNvPr>
          <p:cNvSpPr/>
          <p:nvPr/>
        </p:nvSpPr>
        <p:spPr>
          <a:xfrm>
            <a:off x="7375525" y="1979849"/>
            <a:ext cx="2933700" cy="4944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非線形最適化問題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02EED1-CCBC-AA58-D643-9809398B2967}"/>
              </a:ext>
            </a:extLst>
          </p:cNvPr>
          <p:cNvSpPr/>
          <p:nvPr/>
        </p:nvSpPr>
        <p:spPr>
          <a:xfrm>
            <a:off x="1828800" y="2684569"/>
            <a:ext cx="581025" cy="16114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連続最適化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672114A-C0D7-D471-ABFF-A0B236F85BF3}"/>
              </a:ext>
            </a:extLst>
          </p:cNvPr>
          <p:cNvSpPr/>
          <p:nvPr/>
        </p:nvSpPr>
        <p:spPr>
          <a:xfrm>
            <a:off x="1828799" y="4385033"/>
            <a:ext cx="581025" cy="18822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組合せ最適化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3A08C8F-D04A-6C2E-158F-3FC579373045}"/>
              </a:ext>
            </a:extLst>
          </p:cNvPr>
          <p:cNvSpPr txBox="1"/>
          <p:nvPr/>
        </p:nvSpPr>
        <p:spPr>
          <a:xfrm>
            <a:off x="3955462" y="2485800"/>
            <a:ext cx="208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（線形計画問題）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9C711A4-0D0C-787B-CA16-243998D09518}"/>
              </a:ext>
            </a:extLst>
          </p:cNvPr>
          <p:cNvSpPr txBox="1"/>
          <p:nvPr/>
        </p:nvSpPr>
        <p:spPr>
          <a:xfrm>
            <a:off x="7802160" y="2474284"/>
            <a:ext cx="208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（非線形計画問題）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7B0B40B-F4E3-D287-7DF9-BEA616A48863}"/>
              </a:ext>
            </a:extLst>
          </p:cNvPr>
          <p:cNvSpPr txBox="1"/>
          <p:nvPr/>
        </p:nvSpPr>
        <p:spPr>
          <a:xfrm>
            <a:off x="4995677" y="1564504"/>
            <a:ext cx="3974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目的関数 </a:t>
            </a:r>
            <a:r>
              <a:rPr kumimoji="1" lang="en-US" altLang="ja-JP" sz="1600" dirty="0"/>
              <a:t>or </a:t>
            </a:r>
            <a:r>
              <a:rPr kumimoji="1" lang="ja-JP" altLang="en-US" sz="1600" dirty="0"/>
              <a:t>制約関数が線形かどうか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B6F807C-ABB4-CA17-A0AD-487B50E2F805}"/>
              </a:ext>
            </a:extLst>
          </p:cNvPr>
          <p:cNvSpPr txBox="1"/>
          <p:nvPr/>
        </p:nvSpPr>
        <p:spPr>
          <a:xfrm>
            <a:off x="971277" y="2812838"/>
            <a:ext cx="430887" cy="32932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1600" dirty="0"/>
              <a:t>解が実数値か組合せ的かどうか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4AD9F2C-8CC3-9B2C-06C5-51852EBEAACC}"/>
              </a:ext>
            </a:extLst>
          </p:cNvPr>
          <p:cNvSpPr/>
          <p:nvPr/>
        </p:nvSpPr>
        <p:spPr>
          <a:xfrm>
            <a:off x="7204075" y="3117553"/>
            <a:ext cx="3276600" cy="956484"/>
          </a:xfrm>
          <a:prstGeom prst="rect">
            <a:avLst/>
          </a:prstGeom>
          <a:solidFill>
            <a:schemeClr val="accent4">
              <a:alpha val="6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データ分析で応用されている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最適化は、ここがメイン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A32FE6E-540F-3276-EB6E-CFE082ED679F}"/>
              </a:ext>
            </a:extLst>
          </p:cNvPr>
          <p:cNvSpPr txBox="1"/>
          <p:nvPr/>
        </p:nvSpPr>
        <p:spPr>
          <a:xfrm>
            <a:off x="2559964" y="4385034"/>
            <a:ext cx="430887" cy="18822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1600" dirty="0"/>
              <a:t>（離散最適化）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C06EFC1-1595-822B-789B-06DA16E53C2F}"/>
              </a:ext>
            </a:extLst>
          </p:cNvPr>
          <p:cNvSpPr txBox="1"/>
          <p:nvPr/>
        </p:nvSpPr>
        <p:spPr>
          <a:xfrm>
            <a:off x="2559963" y="2549165"/>
            <a:ext cx="430887" cy="18822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1600" dirty="0"/>
              <a:t>（実数最適化）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E66DC89-5EF1-2929-9500-5BB2C669B18E}"/>
              </a:ext>
            </a:extLst>
          </p:cNvPr>
          <p:cNvCxnSpPr/>
          <p:nvPr/>
        </p:nvCxnSpPr>
        <p:spPr>
          <a:xfrm>
            <a:off x="6870700" y="2549165"/>
            <a:ext cx="0" cy="3556882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B05F961-2E60-EE81-B1F4-A82E0AAD6F24}"/>
              </a:ext>
            </a:extLst>
          </p:cNvPr>
          <p:cNvCxnSpPr>
            <a:cxnSpLocks/>
          </p:cNvCxnSpPr>
          <p:nvPr/>
        </p:nvCxnSpPr>
        <p:spPr>
          <a:xfrm>
            <a:off x="3158837" y="4344891"/>
            <a:ext cx="7550727" cy="0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2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41766B9-98C2-89CB-A5BE-7FE60576EFD5}"/>
              </a:ext>
            </a:extLst>
          </p:cNvPr>
          <p:cNvSpPr/>
          <p:nvPr/>
        </p:nvSpPr>
        <p:spPr>
          <a:xfrm>
            <a:off x="8871045" y="2288669"/>
            <a:ext cx="1463061" cy="2357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E66CACE-2F70-C1C8-3171-5015DE10B6C2}"/>
              </a:ext>
            </a:extLst>
          </p:cNvPr>
          <p:cNvSpPr/>
          <p:nvPr/>
        </p:nvSpPr>
        <p:spPr>
          <a:xfrm>
            <a:off x="1522227" y="3154300"/>
            <a:ext cx="2643368" cy="1530863"/>
          </a:xfrm>
          <a:custGeom>
            <a:avLst/>
            <a:gdLst>
              <a:gd name="connsiteX0" fmla="*/ 0 w 2643368"/>
              <a:gd name="connsiteY0" fmla="*/ 0 h 1530863"/>
              <a:gd name="connsiteX1" fmla="*/ 2643368 w 2643368"/>
              <a:gd name="connsiteY1" fmla="*/ 0 h 1530863"/>
              <a:gd name="connsiteX2" fmla="*/ 2643368 w 2643368"/>
              <a:gd name="connsiteY2" fmla="*/ 1530863 h 1530863"/>
              <a:gd name="connsiteX3" fmla="*/ 0 w 2643368"/>
              <a:gd name="connsiteY3" fmla="*/ 1530863 h 1530863"/>
              <a:gd name="connsiteX4" fmla="*/ 0 w 2643368"/>
              <a:gd name="connsiteY4" fmla="*/ 0 h 1530863"/>
              <a:gd name="connsiteX0" fmla="*/ 0 w 2643368"/>
              <a:gd name="connsiteY0" fmla="*/ 0 h 1530863"/>
              <a:gd name="connsiteX1" fmla="*/ 1919468 w 2643368"/>
              <a:gd name="connsiteY1" fmla="*/ 584200 h 1530863"/>
              <a:gd name="connsiteX2" fmla="*/ 2643368 w 2643368"/>
              <a:gd name="connsiteY2" fmla="*/ 1530863 h 1530863"/>
              <a:gd name="connsiteX3" fmla="*/ 0 w 2643368"/>
              <a:gd name="connsiteY3" fmla="*/ 1530863 h 1530863"/>
              <a:gd name="connsiteX4" fmla="*/ 0 w 2643368"/>
              <a:gd name="connsiteY4" fmla="*/ 0 h 153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3368" h="1530863">
                <a:moveTo>
                  <a:pt x="0" y="0"/>
                </a:moveTo>
                <a:lnTo>
                  <a:pt x="1919468" y="584200"/>
                </a:lnTo>
                <a:lnTo>
                  <a:pt x="2643368" y="1530863"/>
                </a:lnTo>
                <a:lnTo>
                  <a:pt x="0" y="15308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連続最適化の例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最適化問題と最適化ソルバ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93A48B-FA51-7B4A-4DCF-99B8F2CBA798}"/>
              </a:ext>
            </a:extLst>
          </p:cNvPr>
          <p:cNvSpPr/>
          <p:nvPr/>
        </p:nvSpPr>
        <p:spPr>
          <a:xfrm>
            <a:off x="1712727" y="1364058"/>
            <a:ext cx="2933700" cy="4944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線形最適化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C25B674-A607-AE7B-488A-04EC3CB41922}"/>
              </a:ext>
            </a:extLst>
          </p:cNvPr>
          <p:cNvSpPr/>
          <p:nvPr/>
        </p:nvSpPr>
        <p:spPr>
          <a:xfrm>
            <a:off x="7338827" y="1364058"/>
            <a:ext cx="2933700" cy="4944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非線形最適化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3420677-E9FF-F306-A14F-258C9AB04167}"/>
              </a:ext>
            </a:extLst>
          </p:cNvPr>
          <p:cNvCxnSpPr/>
          <p:nvPr/>
        </p:nvCxnSpPr>
        <p:spPr>
          <a:xfrm flipV="1">
            <a:off x="1522227" y="2340234"/>
            <a:ext cx="0" cy="23576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EF17B3C-1572-F234-C37D-BB83FB7D3799}"/>
              </a:ext>
            </a:extLst>
          </p:cNvPr>
          <p:cNvCxnSpPr>
            <a:cxnSpLocks/>
          </p:cNvCxnSpPr>
          <p:nvPr/>
        </p:nvCxnSpPr>
        <p:spPr>
          <a:xfrm>
            <a:off x="1515877" y="4697867"/>
            <a:ext cx="3327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22878EA-938A-AC5E-3392-A5E272ECCF26}"/>
                  </a:ext>
                </a:extLst>
              </p:cNvPr>
              <p:cNvSpPr txBox="1"/>
              <p:nvPr/>
            </p:nvSpPr>
            <p:spPr>
              <a:xfrm>
                <a:off x="2647282" y="4801310"/>
                <a:ext cx="708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22878EA-938A-AC5E-3392-A5E272ECC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282" y="4801310"/>
                <a:ext cx="70898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E3DC564-51F1-E2FC-C3F1-540B2EAF8FDE}"/>
                  </a:ext>
                </a:extLst>
              </p:cNvPr>
              <p:cNvSpPr txBox="1"/>
              <p:nvPr/>
            </p:nvSpPr>
            <p:spPr>
              <a:xfrm>
                <a:off x="744493" y="3167000"/>
                <a:ext cx="708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E3DC564-51F1-E2FC-C3F1-540B2EAF8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93" y="3167000"/>
                <a:ext cx="708989" cy="400110"/>
              </a:xfrm>
              <a:prstGeom prst="rect">
                <a:avLst/>
              </a:prstGeom>
              <a:blipFill>
                <a:blip r:embed="rId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C93261F-88A6-38A4-9F4D-A603F728428F}"/>
              </a:ext>
            </a:extLst>
          </p:cNvPr>
          <p:cNvCxnSpPr>
            <a:cxnSpLocks/>
          </p:cNvCxnSpPr>
          <p:nvPr/>
        </p:nvCxnSpPr>
        <p:spPr>
          <a:xfrm>
            <a:off x="812800" y="3779589"/>
            <a:ext cx="2366777" cy="1663916"/>
          </a:xfrm>
          <a:prstGeom prst="line">
            <a:avLst/>
          </a:prstGeom>
          <a:ln>
            <a:solidFill>
              <a:schemeClr val="accent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8CD31A7-FF59-A705-1EF5-3998C09BE834}"/>
              </a:ext>
            </a:extLst>
          </p:cNvPr>
          <p:cNvCxnSpPr>
            <a:cxnSpLocks/>
          </p:cNvCxnSpPr>
          <p:nvPr/>
        </p:nvCxnSpPr>
        <p:spPr>
          <a:xfrm>
            <a:off x="1098987" y="3262109"/>
            <a:ext cx="2366777" cy="1663916"/>
          </a:xfrm>
          <a:prstGeom prst="line">
            <a:avLst/>
          </a:prstGeom>
          <a:ln>
            <a:solidFill>
              <a:schemeClr val="accent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C63B29E-37B0-31C2-90BD-F9A35C28C0C2}"/>
              </a:ext>
            </a:extLst>
          </p:cNvPr>
          <p:cNvCxnSpPr>
            <a:cxnSpLocks/>
          </p:cNvCxnSpPr>
          <p:nvPr/>
        </p:nvCxnSpPr>
        <p:spPr>
          <a:xfrm>
            <a:off x="1528943" y="2829966"/>
            <a:ext cx="2366777" cy="1663916"/>
          </a:xfrm>
          <a:prstGeom prst="line">
            <a:avLst/>
          </a:prstGeom>
          <a:ln>
            <a:solidFill>
              <a:schemeClr val="accent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6F86CE8-C4D5-6DD3-C6EA-DD98141F1929}"/>
              </a:ext>
            </a:extLst>
          </p:cNvPr>
          <p:cNvCxnSpPr>
            <a:cxnSpLocks/>
          </p:cNvCxnSpPr>
          <p:nvPr/>
        </p:nvCxnSpPr>
        <p:spPr>
          <a:xfrm>
            <a:off x="1892513" y="2633578"/>
            <a:ext cx="2366777" cy="1663916"/>
          </a:xfrm>
          <a:prstGeom prst="line">
            <a:avLst/>
          </a:prstGeom>
          <a:ln>
            <a:solidFill>
              <a:schemeClr val="accent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5EF38709-718C-1C19-A079-10EF3C37B29D}"/>
              </a:ext>
            </a:extLst>
          </p:cNvPr>
          <p:cNvSpPr/>
          <p:nvPr/>
        </p:nvSpPr>
        <p:spPr>
          <a:xfrm>
            <a:off x="3359150" y="3632824"/>
            <a:ext cx="171450" cy="1619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440EF9B-4295-BFEA-D6B9-D5200A131C63}"/>
                  </a:ext>
                </a:extLst>
              </p:cNvPr>
              <p:cNvSpPr txBox="1"/>
              <p:nvPr/>
            </p:nvSpPr>
            <p:spPr>
              <a:xfrm>
                <a:off x="1857893" y="2288672"/>
                <a:ext cx="2643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>
                    <a:solidFill>
                      <a:schemeClr val="accent3"/>
                    </a:solidFill>
                  </a:rPr>
                  <a:t>目的関数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1600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600" dirty="0">
                    <a:solidFill>
                      <a:schemeClr val="accent3"/>
                    </a:solidFill>
                  </a:rPr>
                  <a:t>の等高線</a:t>
                </a:r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440EF9B-4295-BFEA-D6B9-D5200A131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893" y="2288672"/>
                <a:ext cx="2643368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矢印: 右 37">
            <a:extLst>
              <a:ext uri="{FF2B5EF4-FFF2-40B4-BE49-F238E27FC236}">
                <a16:creationId xmlns:a16="http://schemas.microsoft.com/office/drawing/2014/main" id="{DFE15379-85FF-1F0A-E379-EB6BBCEA31B3}"/>
              </a:ext>
            </a:extLst>
          </p:cNvPr>
          <p:cNvSpPr/>
          <p:nvPr/>
        </p:nvSpPr>
        <p:spPr>
          <a:xfrm rot="18566335">
            <a:off x="3385361" y="2691620"/>
            <a:ext cx="455252" cy="61942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17E7E96-AFC5-8392-AA58-C50669405E3D}"/>
              </a:ext>
            </a:extLst>
          </p:cNvPr>
          <p:cNvSpPr txBox="1"/>
          <p:nvPr/>
        </p:nvSpPr>
        <p:spPr>
          <a:xfrm>
            <a:off x="3568320" y="3588216"/>
            <a:ext cx="10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最適解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A91C56D-02D3-6753-A8E6-E8EE8105BE0F}"/>
              </a:ext>
            </a:extLst>
          </p:cNvPr>
          <p:cNvSpPr txBox="1"/>
          <p:nvPr/>
        </p:nvSpPr>
        <p:spPr>
          <a:xfrm>
            <a:off x="3260449" y="4751730"/>
            <a:ext cx="2643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6"/>
                </a:solidFill>
              </a:rPr>
              <a:t>制約条件を満たす領域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9FBC950-2BC1-3C6A-5617-7FEF51502633}"/>
              </a:ext>
            </a:extLst>
          </p:cNvPr>
          <p:cNvSpPr txBox="1"/>
          <p:nvPr/>
        </p:nvSpPr>
        <p:spPr>
          <a:xfrm>
            <a:off x="3718818" y="2805143"/>
            <a:ext cx="143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減少方向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0FA1C19-918D-8017-8C58-A235CACF30DF}"/>
              </a:ext>
            </a:extLst>
          </p:cNvPr>
          <p:cNvCxnSpPr/>
          <p:nvPr/>
        </p:nvCxnSpPr>
        <p:spPr>
          <a:xfrm flipV="1">
            <a:off x="7084827" y="2288672"/>
            <a:ext cx="0" cy="23576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D8E8258-C6E7-BF57-D242-57E88EB407A2}"/>
              </a:ext>
            </a:extLst>
          </p:cNvPr>
          <p:cNvCxnSpPr>
            <a:cxnSpLocks/>
          </p:cNvCxnSpPr>
          <p:nvPr/>
        </p:nvCxnSpPr>
        <p:spPr>
          <a:xfrm>
            <a:off x="7084827" y="4646305"/>
            <a:ext cx="3327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3B802B-9CFD-6AA0-89FE-E4EB2F5378BB}"/>
                  </a:ext>
                </a:extLst>
              </p:cNvPr>
              <p:cNvSpPr txBox="1"/>
              <p:nvPr/>
            </p:nvSpPr>
            <p:spPr>
              <a:xfrm>
                <a:off x="8451182" y="4751730"/>
                <a:ext cx="708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3B802B-9CFD-6AA0-89FE-E4EB2F537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182" y="4751730"/>
                <a:ext cx="70898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E8B0800-DA7A-F432-E211-C07E174D9EE5}"/>
                  </a:ext>
                </a:extLst>
              </p:cNvPr>
              <p:cNvSpPr txBox="1"/>
              <p:nvPr/>
            </p:nvSpPr>
            <p:spPr>
              <a:xfrm>
                <a:off x="6384996" y="3167000"/>
                <a:ext cx="708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E8B0800-DA7A-F432-E211-C07E174D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996" y="3167000"/>
                <a:ext cx="708989" cy="400110"/>
              </a:xfrm>
              <a:prstGeom prst="rect">
                <a:avLst/>
              </a:prstGeom>
              <a:blipFill>
                <a:blip r:embed="rId6"/>
                <a:stretch>
                  <a:fillRect l="-6838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5CE68AF6-27D6-0EBD-6AA2-DB537D4D0F32}"/>
              </a:ext>
            </a:extLst>
          </p:cNvPr>
          <p:cNvSpPr/>
          <p:nvPr/>
        </p:nvSpPr>
        <p:spPr>
          <a:xfrm>
            <a:off x="7130160" y="2340234"/>
            <a:ext cx="2328156" cy="1957260"/>
          </a:xfrm>
          <a:custGeom>
            <a:avLst/>
            <a:gdLst>
              <a:gd name="connsiteX0" fmla="*/ 0 w 1989221"/>
              <a:gd name="connsiteY0" fmla="*/ 0 h 1828805"/>
              <a:gd name="connsiteX1" fmla="*/ 1074821 w 1989221"/>
              <a:gd name="connsiteY1" fmla="*/ 1828800 h 1828805"/>
              <a:gd name="connsiteX2" fmla="*/ 1989221 w 1989221"/>
              <a:gd name="connsiteY2" fmla="*/ 16042 h 182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221" h="1828805">
                <a:moveTo>
                  <a:pt x="0" y="0"/>
                </a:moveTo>
                <a:cubicBezTo>
                  <a:pt x="371642" y="913063"/>
                  <a:pt x="743284" y="1826126"/>
                  <a:pt x="1074821" y="1828800"/>
                </a:cubicBezTo>
                <a:cubicBezTo>
                  <a:pt x="1406358" y="1831474"/>
                  <a:pt x="1697789" y="923758"/>
                  <a:pt x="1989221" y="16042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666712A-A546-74D2-B27E-DADE366D86D1}"/>
              </a:ext>
            </a:extLst>
          </p:cNvPr>
          <p:cNvSpPr txBox="1"/>
          <p:nvPr/>
        </p:nvSpPr>
        <p:spPr>
          <a:xfrm>
            <a:off x="9525603" y="1913374"/>
            <a:ext cx="2643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6"/>
                </a:solidFill>
              </a:rPr>
              <a:t>制約条件を満たす領域</a:t>
            </a: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666EDDE8-D01A-A31D-4E78-4029DDF12E31}"/>
              </a:ext>
            </a:extLst>
          </p:cNvPr>
          <p:cNvSpPr/>
          <p:nvPr/>
        </p:nvSpPr>
        <p:spPr>
          <a:xfrm>
            <a:off x="8793243" y="3744280"/>
            <a:ext cx="171450" cy="1619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AA955FF-FC76-25F4-FFDD-FEFE849D1065}"/>
              </a:ext>
            </a:extLst>
          </p:cNvPr>
          <p:cNvSpPr txBox="1"/>
          <p:nvPr/>
        </p:nvSpPr>
        <p:spPr>
          <a:xfrm>
            <a:off x="7917453" y="3465536"/>
            <a:ext cx="10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最適解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A8B2A43-9418-AE66-5286-C0343BC064B9}"/>
              </a:ext>
            </a:extLst>
          </p:cNvPr>
          <p:cNvSpPr txBox="1"/>
          <p:nvPr/>
        </p:nvSpPr>
        <p:spPr>
          <a:xfrm>
            <a:off x="5861508" y="2835921"/>
            <a:ext cx="1163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目的関数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BAEF6DD-FC87-6221-059C-690FC0793BBA}"/>
              </a:ext>
            </a:extLst>
          </p:cNvPr>
          <p:cNvSpPr txBox="1"/>
          <p:nvPr/>
        </p:nvSpPr>
        <p:spPr>
          <a:xfrm>
            <a:off x="1515877" y="5712557"/>
            <a:ext cx="91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4"/>
                </a:solidFill>
              </a:rPr>
              <a:t>基盤となる数学＝線形代数（複数の変数を計算）、微積分（勾配を計算）、確率・統計</a:t>
            </a:r>
            <a:endParaRPr kumimoji="1" lang="en-US" altLang="ja-JP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1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27571-2C74-4371-8C9B-56374A6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9222"/>
            <a:ext cx="11400125" cy="518094"/>
          </a:xfrm>
        </p:spPr>
        <p:txBody>
          <a:bodyPr/>
          <a:lstStyle/>
          <a:p>
            <a:r>
              <a:rPr kumimoji="1" lang="ja-JP" altLang="en-US" dirty="0"/>
              <a:t>連続最適化ソルバ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6C81AB-A9A8-4312-89C4-8D63DFF4E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58BC073A-1DE1-5614-9238-00013CD66E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4" y="1071367"/>
            <a:ext cx="11332045" cy="87665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ja-JP" altLang="en-US" dirty="0"/>
              <a:t>最適化ソルバは、問題のクラスに応じて使い分ける。</a:t>
            </a:r>
            <a:endParaRPr lang="en-US" altLang="ja-JP" dirty="0"/>
          </a:p>
          <a:p>
            <a:pPr marL="798513" lvl="1" indent="-457200">
              <a:buFont typeface="Wingdings" panose="05000000000000000000" pitchFamily="2" charset="2"/>
              <a:buChar char="Ø"/>
            </a:pPr>
            <a:r>
              <a:rPr lang="ja-JP" altLang="en-US" sz="2400" dirty="0"/>
              <a:t>解く前に、問題のクラスを把握した上で、適用可能なソルバを選ぶ必要がある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034B1-A0C3-C780-E9B6-D2F3F3DA4959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最適化問題と最適化ソルバ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FF89A7-8B86-2F03-1F5E-69F82A9C0E7C}"/>
              </a:ext>
            </a:extLst>
          </p:cNvPr>
          <p:cNvSpPr/>
          <p:nvPr/>
        </p:nvSpPr>
        <p:spPr>
          <a:xfrm>
            <a:off x="1331056" y="5140302"/>
            <a:ext cx="2424545" cy="6463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ソルバ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FFB6DA9-7AF4-B221-D9A4-C10FD6EE74B4}"/>
              </a:ext>
            </a:extLst>
          </p:cNvPr>
          <p:cNvSpPr/>
          <p:nvPr/>
        </p:nvSpPr>
        <p:spPr>
          <a:xfrm>
            <a:off x="1331056" y="2406646"/>
            <a:ext cx="2424545" cy="192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最適化問題のクラス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6E5B87D-DF61-247D-8662-1A8006D16B64}"/>
              </a:ext>
            </a:extLst>
          </p:cNvPr>
          <p:cNvSpPr txBox="1"/>
          <p:nvPr/>
        </p:nvSpPr>
        <p:spPr>
          <a:xfrm>
            <a:off x="6541559" y="2491616"/>
            <a:ext cx="143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連続最適化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716A00A-0825-22CC-73F2-EEB6EA7FD4C2}"/>
              </a:ext>
            </a:extLst>
          </p:cNvPr>
          <p:cNvSpPr txBox="1"/>
          <p:nvPr/>
        </p:nvSpPr>
        <p:spPr>
          <a:xfrm>
            <a:off x="4554243" y="3154293"/>
            <a:ext cx="143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線形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F04E7E9-A7DB-B8A4-E3CD-2D2FC6102760}"/>
              </a:ext>
            </a:extLst>
          </p:cNvPr>
          <p:cNvSpPr txBox="1"/>
          <p:nvPr/>
        </p:nvSpPr>
        <p:spPr>
          <a:xfrm>
            <a:off x="8528876" y="3141815"/>
            <a:ext cx="143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非線形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29BF52D-5226-69A3-7BFB-097FE274B56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5270178" y="2860948"/>
            <a:ext cx="1987316" cy="2933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C2EC311-D6E9-213D-BB03-45FBC141461D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flipH="1" flipV="1">
            <a:off x="7257494" y="2860948"/>
            <a:ext cx="1987317" cy="2808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96F011-96D9-5149-766F-2DA548DDA1C3}"/>
              </a:ext>
            </a:extLst>
          </p:cNvPr>
          <p:cNvSpPr txBox="1"/>
          <p:nvPr/>
        </p:nvSpPr>
        <p:spPr>
          <a:xfrm>
            <a:off x="4501692" y="5140302"/>
            <a:ext cx="1541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単体法、</a:t>
            </a:r>
            <a:r>
              <a:rPr kumimoji="1" lang="en-US" altLang="ja-JP" dirty="0"/>
              <a:t>Karmarkar</a:t>
            </a:r>
            <a:r>
              <a:rPr kumimoji="1" lang="ja-JP" altLang="en-US" dirty="0"/>
              <a:t>法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EBC458F-711B-3FC9-1C1E-4DCEACA7A9E8}"/>
              </a:ext>
            </a:extLst>
          </p:cNvPr>
          <p:cNvSpPr txBox="1"/>
          <p:nvPr/>
        </p:nvSpPr>
        <p:spPr>
          <a:xfrm>
            <a:off x="8539386" y="5140302"/>
            <a:ext cx="143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勾配法、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直接探索法</a:t>
            </a:r>
            <a:endParaRPr kumimoji="1" lang="en-US" altLang="ja-JP" dirty="0"/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177E4E23-6EA7-EA97-77DF-17B7EA4A3CDD}"/>
              </a:ext>
            </a:extLst>
          </p:cNvPr>
          <p:cNvSpPr/>
          <p:nvPr/>
        </p:nvSpPr>
        <p:spPr>
          <a:xfrm rot="5400000">
            <a:off x="5042551" y="4399087"/>
            <a:ext cx="455252" cy="61942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ABBCEEE1-B5F2-1F9F-C7F2-48B53186DAAE}"/>
              </a:ext>
            </a:extLst>
          </p:cNvPr>
          <p:cNvSpPr/>
          <p:nvPr/>
        </p:nvSpPr>
        <p:spPr>
          <a:xfrm rot="5400000">
            <a:off x="9017184" y="4399088"/>
            <a:ext cx="455252" cy="61942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67A86BD-473A-2A2D-025B-1B72A935F034}"/>
              </a:ext>
            </a:extLst>
          </p:cNvPr>
          <p:cNvSpPr txBox="1"/>
          <p:nvPr/>
        </p:nvSpPr>
        <p:spPr>
          <a:xfrm>
            <a:off x="7682794" y="3865584"/>
            <a:ext cx="143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無制約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063CEE8-C108-E9F1-8A1F-FCD41DAE68F4}"/>
              </a:ext>
            </a:extLst>
          </p:cNvPr>
          <p:cNvSpPr txBox="1"/>
          <p:nvPr/>
        </p:nvSpPr>
        <p:spPr>
          <a:xfrm>
            <a:off x="9296996" y="3862271"/>
            <a:ext cx="143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有制約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2EF3B4E-1F18-104E-2731-D66EAB895B04}"/>
              </a:ext>
            </a:extLst>
          </p:cNvPr>
          <p:cNvCxnSpPr>
            <a:cxnSpLocks/>
            <a:stCxn id="39" idx="0"/>
            <a:endCxn id="25" idx="2"/>
          </p:cNvCxnSpPr>
          <p:nvPr/>
        </p:nvCxnSpPr>
        <p:spPr>
          <a:xfrm flipV="1">
            <a:off x="8398729" y="3511147"/>
            <a:ext cx="846082" cy="3544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C1E0163-7D45-9BB0-DE09-CF0D092B72E5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>
            <a:off x="9244811" y="3511147"/>
            <a:ext cx="768120" cy="3511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C584268-32E9-D440-71DC-522CADF0FB53}"/>
              </a:ext>
            </a:extLst>
          </p:cNvPr>
          <p:cNvSpPr txBox="1"/>
          <p:nvPr/>
        </p:nvSpPr>
        <p:spPr>
          <a:xfrm>
            <a:off x="8935094" y="5807631"/>
            <a:ext cx="315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ブラックボックス最適化は除く</a:t>
            </a:r>
          </a:p>
        </p:txBody>
      </p:sp>
    </p:spTree>
    <p:extLst>
      <p:ext uri="{BB962C8B-B14F-4D97-AF65-F5344CB8AC3E}">
        <p14:creationId xmlns:p14="http://schemas.microsoft.com/office/powerpoint/2010/main" val="491113756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31F331DB42C084B8D7863C98E06A145" ma:contentTypeVersion="14" ma:contentTypeDescription="新しいドキュメントを作成します。" ma:contentTypeScope="" ma:versionID="e78ec73a553fce3b0a1c0039be88351d">
  <xsd:schema xmlns:xsd="http://www.w3.org/2001/XMLSchema" xmlns:xs="http://www.w3.org/2001/XMLSchema" xmlns:p="http://schemas.microsoft.com/office/2006/metadata/properties" xmlns:ns3="712b2640-dd72-44f8-8f7d-af0d89c8bbc4" xmlns:ns4="e305107f-1574-460a-8e9f-8231850e7ced" targetNamespace="http://schemas.microsoft.com/office/2006/metadata/properties" ma:root="true" ma:fieldsID="9a4eb86f4751bb5f770c8fe4155fa0ad" ns3:_="" ns4:_="">
    <xsd:import namespace="712b2640-dd72-44f8-8f7d-af0d89c8bbc4"/>
    <xsd:import namespace="e305107f-1574-460a-8e9f-8231850e7ce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2b2640-dd72-44f8-8f7d-af0d89c8bb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05107f-1574-460a-8e9f-8231850e7c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5584AA-11C5-4009-9B44-DEE3BC0820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730D39-157A-402E-8D3B-0D59AB3478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2b2640-dd72-44f8-8f7d-af0d89c8bbc4"/>
    <ds:schemaRef ds:uri="e305107f-1574-460a-8e9f-8231850e7c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B6013D-61CB-4F31-8DB7-3ECC663D3C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20210207LR1-1_rev01</Template>
  <TotalTime>10369</TotalTime>
  <Words>1724</Words>
  <Application>Microsoft Office PowerPoint</Application>
  <PresentationFormat>ワイド画面</PresentationFormat>
  <Paragraphs>293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Meiryo UI</vt:lpstr>
      <vt:lpstr>游ゴシック</vt:lpstr>
      <vt:lpstr>Arial</vt:lpstr>
      <vt:lpstr>Cambria Math</vt:lpstr>
      <vt:lpstr>Wingdings</vt:lpstr>
      <vt:lpstr>Yokogawa_Template_Standard</vt:lpstr>
      <vt:lpstr>DS Study Group 2023 第1回</vt:lpstr>
      <vt:lpstr>概要</vt:lpstr>
      <vt:lpstr>最適化とは</vt:lpstr>
      <vt:lpstr>最適化の難しさ</vt:lpstr>
      <vt:lpstr>最適化とデータ分析の位置づけ</vt:lpstr>
      <vt:lpstr>最適化問題の定式化と解くこと</vt:lpstr>
      <vt:lpstr>最適化問題の分類・クラス</vt:lpstr>
      <vt:lpstr>連続最適化の例</vt:lpstr>
      <vt:lpstr>連続最適化ソルバ</vt:lpstr>
      <vt:lpstr>データ分析における最適化問題例</vt:lpstr>
      <vt:lpstr>数学の定義</vt:lpstr>
      <vt:lpstr>凸性と局所解</vt:lpstr>
      <vt:lpstr>勾配法</vt:lpstr>
      <vt:lpstr>最急降下法（1変数）</vt:lpstr>
      <vt:lpstr>最急降下法（多変数）</vt:lpstr>
      <vt:lpstr>Newton-Raphson法</vt:lpstr>
      <vt:lpstr>勾配法の種類とデメリット</vt:lpstr>
      <vt:lpstr>有制約最適化</vt:lpstr>
      <vt:lpstr>ペナルティ関数の役割</vt:lpstr>
      <vt:lpstr>ペナルティ関数法</vt:lpstr>
      <vt:lpstr>機械学習などでの例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Takenaka, Azusa (Azusa.Takenaka@jp.yokogawa.com)</dc:creator>
  <cp:lastModifiedBy>熊谷 渉</cp:lastModifiedBy>
  <cp:revision>169</cp:revision>
  <dcterms:created xsi:type="dcterms:W3CDTF">2022-01-06T06:24:39Z</dcterms:created>
  <dcterms:modified xsi:type="dcterms:W3CDTF">2023-06-06T17:49:07Z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0x010100331F331DB42C084B8D7863C98E06A145</vt:lpwstr>
  </property>
  <property fmtid="{D5CDD505-2E9C-101B-9397-08002B2CF9AE}" pid="3" name="MSIP_Label_69b5a962-1a7a-4bf8-819d-07a170110954_Enabled">
    <vt:lpwstr>true</vt:lpwstr>
  </property>
  <property fmtid="{D5CDD505-2E9C-101B-9397-08002B2CF9AE}" pid="4" name="MSIP_Label_69b5a962-1a7a-4bf8-819d-07a170110954_SetDate">
    <vt:lpwstr>2022-11-18T06:25:59Z</vt:lpwstr>
  </property>
  <property fmtid="{D5CDD505-2E9C-101B-9397-08002B2CF9AE}" pid="5" name="MSIP_Label_69b5a962-1a7a-4bf8-819d-07a170110954_Method">
    <vt:lpwstr>Standard</vt:lpwstr>
  </property>
  <property fmtid="{D5CDD505-2E9C-101B-9397-08002B2CF9AE}" pid="6" name="MSIP_Label_69b5a962-1a7a-4bf8-819d-07a170110954_Name">
    <vt:lpwstr>InternalUse</vt:lpwstr>
  </property>
  <property fmtid="{D5CDD505-2E9C-101B-9397-08002B2CF9AE}" pid="7" name="MSIP_Label_69b5a962-1a7a-4bf8-819d-07a170110954_SiteId">
    <vt:lpwstr>0da2a83b-13d9-4a35-965f-ec53a220ed9d</vt:lpwstr>
  </property>
  <property fmtid="{D5CDD505-2E9C-101B-9397-08002B2CF9AE}" pid="8" name="MSIP_Label_69b5a962-1a7a-4bf8-819d-07a170110954_ActionId">
    <vt:lpwstr>6d7b216c-c128-46e0-8b9c-e6d51aeb0e9f</vt:lpwstr>
  </property>
  <property fmtid="{D5CDD505-2E9C-101B-9397-08002B2CF9AE}" pid="9" name="MSIP_Label_69b5a962-1a7a-4bf8-819d-07a170110954_ContentBits">
    <vt:lpwstr>0</vt:lpwstr>
  </property>
</Properties>
</file>