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0"/>
  </p:notesMasterIdLst>
  <p:sldIdLst>
    <p:sldId id="269" r:id="rId2"/>
    <p:sldId id="292" r:id="rId3"/>
    <p:sldId id="522" r:id="rId4"/>
    <p:sldId id="539" r:id="rId5"/>
    <p:sldId id="540" r:id="rId6"/>
    <p:sldId id="541" r:id="rId7"/>
    <p:sldId id="542" r:id="rId8"/>
    <p:sldId id="523" r:id="rId9"/>
    <p:sldId id="286" r:id="rId10"/>
    <p:sldId id="517" r:id="rId11"/>
    <p:sldId id="467" r:id="rId12"/>
    <p:sldId id="446" r:id="rId13"/>
    <p:sldId id="464" r:id="rId14"/>
    <p:sldId id="312" r:id="rId15"/>
    <p:sldId id="274" r:id="rId16"/>
    <p:sldId id="290" r:id="rId17"/>
    <p:sldId id="332" r:id="rId18"/>
    <p:sldId id="33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452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7" Type="http://schemas.openxmlformats.org/officeDocument/2006/relationships/image" Target="../media/image11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0.png"/><Relationship Id="rId5" Type="http://schemas.openxmlformats.org/officeDocument/2006/relationships/image" Target="../media/image910.png"/><Relationship Id="rId4" Type="http://schemas.openxmlformats.org/officeDocument/2006/relationships/image" Target="../media/image7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1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1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7.png"/><Relationship Id="rId3" Type="http://schemas.openxmlformats.org/officeDocument/2006/relationships/image" Target="../media/image101.png"/><Relationship Id="rId7" Type="http://schemas.openxmlformats.org/officeDocument/2006/relationships/image" Target="../media/image115.png"/><Relationship Id="rId12" Type="http://schemas.openxmlformats.org/officeDocument/2006/relationships/image" Target="../media/image12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11" Type="http://schemas.openxmlformats.org/officeDocument/2006/relationships/image" Target="../media/image123.png"/><Relationship Id="rId5" Type="http://schemas.openxmlformats.org/officeDocument/2006/relationships/image" Target="../media/image113.png"/><Relationship Id="rId15" Type="http://schemas.openxmlformats.org/officeDocument/2006/relationships/image" Target="../media/image129.png"/><Relationship Id="rId10" Type="http://schemas.openxmlformats.org/officeDocument/2006/relationships/image" Target="../media/image118.png"/><Relationship Id="rId4" Type="http://schemas.openxmlformats.org/officeDocument/2006/relationships/image" Target="../media/image104.png"/><Relationship Id="rId9" Type="http://schemas.openxmlformats.org/officeDocument/2006/relationships/image" Target="../media/image117.png"/><Relationship Id="rId14" Type="http://schemas.openxmlformats.org/officeDocument/2006/relationships/image" Target="../media/image1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定例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最適化プロトコル案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下記を構成し始めている。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背景整理</a:t>
            </a: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3CA66C9E-22F9-3485-51A6-031FB06270AA}"/>
              </a:ext>
            </a:extLst>
          </p:cNvPr>
          <p:cNvSpPr/>
          <p:nvPr/>
        </p:nvSpPr>
        <p:spPr>
          <a:xfrm rot="5400000">
            <a:off x="752874" y="1786804"/>
            <a:ext cx="912046" cy="1562365"/>
          </a:xfrm>
          <a:prstGeom prst="homePlate">
            <a:avLst>
              <a:gd name="adj" fmla="val 2065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main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BDEB934F-EBF8-1E75-4E90-7841E66DB52D}"/>
              </a:ext>
            </a:extLst>
          </p:cNvPr>
          <p:cNvSpPr/>
          <p:nvPr/>
        </p:nvSpPr>
        <p:spPr>
          <a:xfrm rot="5400000">
            <a:off x="2784642" y="2938878"/>
            <a:ext cx="942270" cy="1608952"/>
          </a:xfrm>
          <a:prstGeom prst="homePlate">
            <a:avLst>
              <a:gd name="adj" fmla="val 2087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アルゴリズム部</a:t>
            </a: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6A2BB13D-C556-6839-6E92-D06BCF0DDCAB}"/>
              </a:ext>
            </a:extLst>
          </p:cNvPr>
          <p:cNvSpPr/>
          <p:nvPr/>
        </p:nvSpPr>
        <p:spPr>
          <a:xfrm rot="5400000">
            <a:off x="2784642" y="1798171"/>
            <a:ext cx="942270" cy="1608952"/>
          </a:xfrm>
          <a:prstGeom prst="homePlate">
            <a:avLst>
              <a:gd name="adj" fmla="val 1992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問題定義部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632B90-80E4-9820-F251-D210EF28A260}"/>
              </a:ext>
            </a:extLst>
          </p:cNvPr>
          <p:cNvSpPr txBox="1"/>
          <p:nvPr/>
        </p:nvSpPr>
        <p:spPr>
          <a:xfrm>
            <a:off x="4751738" y="2233315"/>
            <a:ext cx="4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目的関数、制約条件、最適化変数定義など</a:t>
            </a:r>
            <a:endParaRPr kumimoji="1" lang="en-US" altLang="ja-JP" b="1" dirty="0"/>
          </a:p>
          <a:p>
            <a:r>
              <a:rPr kumimoji="1" lang="ja-JP" altLang="en-US" b="1" dirty="0"/>
              <a:t>（ここで外部のモデルも呼び出す）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49A2E2E-49E3-BB7A-BFD3-DA73B93B34FD}"/>
              </a:ext>
            </a:extLst>
          </p:cNvPr>
          <p:cNvSpPr txBox="1"/>
          <p:nvPr/>
        </p:nvSpPr>
        <p:spPr>
          <a:xfrm>
            <a:off x="4751738" y="3398698"/>
            <a:ext cx="484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最適化を解く部分</a:t>
            </a:r>
          </a:p>
        </p:txBody>
      </p:sp>
    </p:spTree>
    <p:extLst>
      <p:ext uri="{BB962C8B-B14F-4D97-AF65-F5344CB8AC3E}">
        <p14:creationId xmlns:p14="http://schemas.microsoft.com/office/powerpoint/2010/main" val="223257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制約対処法の分類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プレースホルダー 2">
                <a:extLst>
                  <a:ext uri="{FF2B5EF4-FFF2-40B4-BE49-F238E27FC236}">
                    <a16:creationId xmlns:a16="http://schemas.microsoft.com/office/drawing/2014/main" id="{C9267424-E1F2-4834-9AAF-37679E597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178" y="1056209"/>
                <a:ext cx="11509002" cy="54297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800" dirty="0"/>
                  <a:t>のトレードオフ領域の探索は多目的最適化ベースが有利。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2" name="テキスト プレースホルダー 2">
                <a:extLst>
                  <a:ext uri="{FF2B5EF4-FFF2-40B4-BE49-F238E27FC236}">
                    <a16:creationId xmlns:a16="http://schemas.microsoft.com/office/drawing/2014/main" id="{C9267424-E1F2-4834-9AAF-37679E59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8" y="1056209"/>
                <a:ext cx="11509002" cy="542974"/>
              </a:xfrm>
              <a:prstGeom prst="rect">
                <a:avLst/>
              </a:prstGeom>
              <a:blipFill>
                <a:blip r:embed="rId3"/>
                <a:stretch>
                  <a:fillRect t="-20225" b="-179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648425-8D2E-4A46-B123-B2E9CBD135E5}"/>
              </a:ext>
            </a:extLst>
          </p:cNvPr>
          <p:cNvSpPr txBox="1"/>
          <p:nvPr/>
        </p:nvSpPr>
        <p:spPr>
          <a:xfrm>
            <a:off x="4889893" y="4785554"/>
            <a:ext cx="17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Feasibility Rule</a:t>
            </a:r>
            <a:r>
              <a:rPr kumimoji="1" lang="ja-JP" altLang="en-US" dirty="0"/>
              <a:t>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A522F8C-993F-4CC6-A1FD-07068EA58406}"/>
              </a:ext>
            </a:extLst>
          </p:cNvPr>
          <p:cNvSpPr txBox="1"/>
          <p:nvPr/>
        </p:nvSpPr>
        <p:spPr>
          <a:xfrm>
            <a:off x="2408909" y="4623629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Death Penalty</a:t>
            </a:r>
            <a:r>
              <a:rPr kumimoji="1" lang="ja-JP" altLang="en-US" dirty="0"/>
              <a:t>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FD0BDB-B153-4E3B-8C3B-123ED229D81E}"/>
              </a:ext>
            </a:extLst>
          </p:cNvPr>
          <p:cNvSpPr txBox="1"/>
          <p:nvPr/>
        </p:nvSpPr>
        <p:spPr>
          <a:xfrm>
            <a:off x="8704965" y="4806714"/>
            <a:ext cx="135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Two-Phase Framework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E52DF4F-15AF-487E-97D0-BD727B7BD4F9}"/>
              </a:ext>
            </a:extLst>
          </p:cNvPr>
          <p:cNvSpPr txBox="1"/>
          <p:nvPr/>
        </p:nvSpPr>
        <p:spPr>
          <a:xfrm>
            <a:off x="2408909" y="4992304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Adaptive Penalty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5E04A3-56D7-4EDB-9BEE-89B132DFFAE3}"/>
              </a:ext>
            </a:extLst>
          </p:cNvPr>
          <p:cNvSpPr txBox="1"/>
          <p:nvPr/>
        </p:nvSpPr>
        <p:spPr>
          <a:xfrm>
            <a:off x="10660355" y="4806714"/>
            <a:ext cx="11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Adaptive MOEA/D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66A389F-447F-4B69-A5C3-E4AD21F18972}"/>
                  </a:ext>
                </a:extLst>
              </p:cNvPr>
              <p:cNvSpPr txBox="1"/>
              <p:nvPr/>
            </p:nvSpPr>
            <p:spPr>
              <a:xfrm>
                <a:off x="5413046" y="5154229"/>
                <a:ext cx="720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ja-JP" altLang="en-US" sz="1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ja-JP" dirty="0"/>
                  <a:t>CM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66A389F-447F-4B69-A5C3-E4AD21F1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046" y="5154229"/>
                <a:ext cx="720610" cy="369332"/>
              </a:xfrm>
              <a:prstGeom prst="rect">
                <a:avLst/>
              </a:prstGeom>
              <a:blipFill>
                <a:blip r:embed="rId4"/>
                <a:stretch>
                  <a:fillRect t="-10000" r="-254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0426C4A-5568-4F24-B5F8-14ABAB94101B}"/>
              </a:ext>
            </a:extLst>
          </p:cNvPr>
          <p:cNvSpPr txBox="1"/>
          <p:nvPr/>
        </p:nvSpPr>
        <p:spPr>
          <a:xfrm>
            <a:off x="7019232" y="4785554"/>
            <a:ext cx="9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MCR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0BE8F3-F806-493F-B66D-19BA4B15CE6E}"/>
              </a:ext>
            </a:extLst>
          </p:cNvPr>
          <p:cNvSpPr txBox="1"/>
          <p:nvPr/>
        </p:nvSpPr>
        <p:spPr>
          <a:xfrm>
            <a:off x="571984" y="-20412"/>
            <a:ext cx="525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補足：アルゴリズム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7F0CC70-F0E2-4CDE-B4CA-2D9678B8D830}"/>
              </a:ext>
            </a:extLst>
          </p:cNvPr>
          <p:cNvSpPr/>
          <p:nvPr/>
        </p:nvSpPr>
        <p:spPr>
          <a:xfrm>
            <a:off x="1933574" y="1856951"/>
            <a:ext cx="2866967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ペナルティベース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6FA066-76C9-4CA8-B99A-57F383FCBD08}"/>
              </a:ext>
            </a:extLst>
          </p:cNvPr>
          <p:cNvSpPr/>
          <p:nvPr/>
        </p:nvSpPr>
        <p:spPr>
          <a:xfrm>
            <a:off x="4889308" y="1856951"/>
            <a:ext cx="3445068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分離ベース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566209-24AB-4394-B0F7-609B95FA0674}"/>
              </a:ext>
            </a:extLst>
          </p:cNvPr>
          <p:cNvSpPr/>
          <p:nvPr/>
        </p:nvSpPr>
        <p:spPr>
          <a:xfrm>
            <a:off x="8489816" y="1856951"/>
            <a:ext cx="3494039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多目的最適化ベース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37DFE9E-A658-485D-BF74-60AB3DD9EA5B}"/>
              </a:ext>
            </a:extLst>
          </p:cNvPr>
          <p:cNvSpPr/>
          <p:nvPr/>
        </p:nvSpPr>
        <p:spPr>
          <a:xfrm>
            <a:off x="10368076" y="4362601"/>
            <a:ext cx="1615779" cy="349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問題分割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7B1A8D3-CCBD-4E2E-831A-06C1CF28A53E}"/>
              </a:ext>
            </a:extLst>
          </p:cNvPr>
          <p:cNvSpPr/>
          <p:nvPr/>
        </p:nvSpPr>
        <p:spPr>
          <a:xfrm>
            <a:off x="8489816" y="4361871"/>
            <a:ext cx="1720267" cy="350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パレートランキング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EC9F912-ED0F-4616-AC1F-E5FE652A0CA7}"/>
              </a:ext>
            </a:extLst>
          </p:cNvPr>
          <p:cNvSpPr/>
          <p:nvPr/>
        </p:nvSpPr>
        <p:spPr>
          <a:xfrm>
            <a:off x="6684416" y="4368207"/>
            <a:ext cx="1649960" cy="337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ランキング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1693377-1EE6-4DD8-A645-2E6C2D78D2C4}"/>
              </a:ext>
            </a:extLst>
          </p:cNvPr>
          <p:cNvSpPr/>
          <p:nvPr/>
        </p:nvSpPr>
        <p:spPr>
          <a:xfrm>
            <a:off x="4889308" y="4372127"/>
            <a:ext cx="1680670" cy="330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切替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73A26F-BB0B-42BA-9116-BE0BED6D177C}"/>
              </a:ext>
            </a:extLst>
          </p:cNvPr>
          <p:cNvSpPr txBox="1"/>
          <p:nvPr/>
        </p:nvSpPr>
        <p:spPr>
          <a:xfrm>
            <a:off x="324224" y="2647221"/>
            <a:ext cx="139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6DF9008-A655-42F6-88D1-2E588EB880A3}"/>
                  </a:ext>
                </a:extLst>
              </p:cNvPr>
              <p:cNvSpPr txBox="1"/>
              <p:nvPr/>
            </p:nvSpPr>
            <p:spPr>
              <a:xfrm>
                <a:off x="2408909" y="2647221"/>
                <a:ext cx="1916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で評価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6DF9008-A655-42F6-88D1-2E588EB88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9" y="2647221"/>
                <a:ext cx="191629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5F8247D-461E-49C8-8006-E126172BB55D}"/>
                  </a:ext>
                </a:extLst>
              </p:cNvPr>
              <p:cNvSpPr txBox="1"/>
              <p:nvPr/>
            </p:nvSpPr>
            <p:spPr>
              <a:xfrm>
                <a:off x="5552486" y="2647221"/>
                <a:ext cx="2118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と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を分離して評価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5F8247D-461E-49C8-8006-E126172B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486" y="2647221"/>
                <a:ext cx="2118709" cy="369332"/>
              </a:xfrm>
              <a:prstGeom prst="rect">
                <a:avLst/>
              </a:prstGeom>
              <a:blipFill>
                <a:blip r:embed="rId6"/>
                <a:stretch>
                  <a:fillRect t="-8197" r="-57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19A297A-D9F6-4E36-8EAD-A37E34570B5C}"/>
                  </a:ext>
                </a:extLst>
              </p:cNvPr>
              <p:cNvSpPr txBox="1"/>
              <p:nvPr/>
            </p:nvSpPr>
            <p:spPr>
              <a:xfrm>
                <a:off x="9110805" y="2647221"/>
                <a:ext cx="2300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の二目的最適化</a:t>
                </a: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19A297A-D9F6-4E36-8EAD-A37E34570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05" y="2647221"/>
                <a:ext cx="2300145" cy="369332"/>
              </a:xfrm>
              <a:prstGeom prst="rect">
                <a:avLst/>
              </a:prstGeom>
              <a:blipFill>
                <a:blip r:embed="rId7"/>
                <a:stretch>
                  <a:fillRect l="-796" t="-8197" r="-2122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62B4C24-19F0-4E6F-B799-B9D18CFAAFF0}"/>
              </a:ext>
            </a:extLst>
          </p:cNvPr>
          <p:cNvSpPr txBox="1"/>
          <p:nvPr/>
        </p:nvSpPr>
        <p:spPr>
          <a:xfrm>
            <a:off x="324224" y="4846113"/>
            <a:ext cx="139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例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8E10CEF-B226-405D-AA23-B34B4CC4DED3}"/>
              </a:ext>
            </a:extLst>
          </p:cNvPr>
          <p:cNvCxnSpPr>
            <a:cxnSpLocks/>
          </p:cNvCxnSpPr>
          <p:nvPr/>
        </p:nvCxnSpPr>
        <p:spPr>
          <a:xfrm flipH="1">
            <a:off x="304470" y="3101057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8C6D809-C0AC-49A3-940B-D549E23E640B}"/>
              </a:ext>
            </a:extLst>
          </p:cNvPr>
          <p:cNvCxnSpPr>
            <a:cxnSpLocks/>
          </p:cNvCxnSpPr>
          <p:nvPr/>
        </p:nvCxnSpPr>
        <p:spPr>
          <a:xfrm flipH="1">
            <a:off x="251074" y="5662252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5AE37CD-39B0-4B29-A051-3C254DD6C5DB}"/>
              </a:ext>
            </a:extLst>
          </p:cNvPr>
          <p:cNvSpPr txBox="1"/>
          <p:nvPr/>
        </p:nvSpPr>
        <p:spPr>
          <a:xfrm>
            <a:off x="251074" y="3422962"/>
            <a:ext cx="1539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トレードオフ領域の探索効率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DE24E3E-54D8-471D-B5BF-E6D71FE89FFB}"/>
              </a:ext>
            </a:extLst>
          </p:cNvPr>
          <p:cNvCxnSpPr>
            <a:cxnSpLocks/>
          </p:cNvCxnSpPr>
          <p:nvPr/>
        </p:nvCxnSpPr>
        <p:spPr>
          <a:xfrm flipH="1">
            <a:off x="304470" y="4072607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99ED17-012C-4CFA-9573-FEFEE6E48FDD}"/>
              </a:ext>
            </a:extLst>
          </p:cNvPr>
          <p:cNvSpPr txBox="1"/>
          <p:nvPr/>
        </p:nvSpPr>
        <p:spPr>
          <a:xfrm>
            <a:off x="2409767" y="3530683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F819735-321B-4A85-A9F2-3BA58D287EC8}"/>
              </a:ext>
            </a:extLst>
          </p:cNvPr>
          <p:cNvSpPr txBox="1"/>
          <p:nvPr/>
        </p:nvSpPr>
        <p:spPr>
          <a:xfrm>
            <a:off x="5720632" y="3530683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D8EE1-FF2A-4A2F-AC19-ACECFC195FCE}"/>
              </a:ext>
            </a:extLst>
          </p:cNvPr>
          <p:cNvSpPr txBox="1"/>
          <p:nvPr/>
        </p:nvSpPr>
        <p:spPr>
          <a:xfrm>
            <a:off x="9302727" y="3530651"/>
            <a:ext cx="191629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56926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最適化方法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0E4A-77B5-BD07-44C5-ED61949CD4D1}"/>
              </a:ext>
            </a:extLst>
          </p:cNvPr>
          <p:cNvSpPr txBox="1"/>
          <p:nvPr/>
        </p:nvSpPr>
        <p:spPr>
          <a:xfrm>
            <a:off x="571984" y="-20412"/>
            <a:ext cx="726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補足：アルゴリズム</a:t>
            </a:r>
          </a:p>
        </p:txBody>
      </p:sp>
      <p:sp>
        <p:nvSpPr>
          <p:cNvPr id="28" name="テキスト プレースホルダー 2">
            <a:extLst>
              <a:ext uri="{FF2B5EF4-FFF2-40B4-BE49-F238E27FC236}">
                <a16:creationId xmlns:a16="http://schemas.microsoft.com/office/drawing/2014/main" id="{CE049596-26DB-4181-B335-6C4B911FA2A6}"/>
              </a:ext>
            </a:extLst>
          </p:cNvPr>
          <p:cNvSpPr txBox="1">
            <a:spLocks/>
          </p:cNvSpPr>
          <p:nvPr/>
        </p:nvSpPr>
        <p:spPr>
          <a:xfrm>
            <a:off x="408178" y="921833"/>
            <a:ext cx="11509002" cy="113237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多目的アプローチ以外に、制約違反量削減優先も採用した。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仮説：可能領域への収束の観点では、違反量削減で優秀な近傍生成を使うほうが有利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4AEB750-904F-47F9-A00C-5614F2A159BF}"/>
                  </a:ext>
                </a:extLst>
              </p:cNvPr>
              <p:cNvSpPr txBox="1"/>
              <p:nvPr/>
            </p:nvSpPr>
            <p:spPr>
              <a:xfrm>
                <a:off x="6588422" y="3611758"/>
                <a:ext cx="34068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400" b="1" dirty="0"/>
                  <a:t>よりも</a:t>
                </a:r>
                <a14:m>
                  <m:oMath xmlns:m="http://schemas.openxmlformats.org/officeDocument/2006/math">
                    <m:r>
                      <a:rPr kumimoji="1" lang="en-US" altLang="ja-JP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1400" b="1" dirty="0"/>
                  <a:t>を優先して、解を選択する方法</a:t>
                </a:r>
                <a:endParaRPr kumimoji="1" lang="en-US" altLang="ja-JP" sz="1400" b="1" dirty="0"/>
              </a:p>
              <a:p>
                <a:r>
                  <a:rPr kumimoji="1" lang="ja-JP" altLang="en-US" sz="1400" b="1" dirty="0"/>
                  <a:t>基本的に可能領域への選択圧が強い</a:t>
                </a:r>
                <a:endParaRPr kumimoji="1" lang="en-US" altLang="ja-JP" sz="1400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4AEB750-904F-47F9-A00C-5614F2A1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22" y="3611758"/>
                <a:ext cx="3406894" cy="523220"/>
              </a:xfrm>
              <a:prstGeom prst="rect">
                <a:avLst/>
              </a:prstGeom>
              <a:blipFill>
                <a:blip r:embed="rId2"/>
                <a:stretch>
                  <a:fillRect l="-537" t="-1163" b="-116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D373F0-2167-44CC-9BBB-623949DC869B}"/>
                  </a:ext>
                </a:extLst>
              </p:cNvPr>
              <p:cNvSpPr txBox="1"/>
              <p:nvPr/>
            </p:nvSpPr>
            <p:spPr>
              <a:xfrm>
                <a:off x="5262104" y="4249167"/>
                <a:ext cx="3614554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D373F0-2167-44CC-9BBB-623949DC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04" y="4249167"/>
                <a:ext cx="3614554" cy="572914"/>
              </a:xfrm>
              <a:prstGeom prst="rect">
                <a:avLst/>
              </a:prstGeom>
              <a:blipFill>
                <a:blip r:embed="rId3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4DE453-CFCF-4371-8452-5EF083998C26}"/>
              </a:ext>
            </a:extLst>
          </p:cNvPr>
          <p:cNvSpPr txBox="1"/>
          <p:nvPr/>
        </p:nvSpPr>
        <p:spPr>
          <a:xfrm>
            <a:off x="7339011" y="3146168"/>
            <a:ext cx="19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Feasibility Rule</a:t>
            </a:r>
            <a:endParaRPr kumimoji="1" lang="ja-JP" altLang="en-US" sz="1600" dirty="0"/>
          </a:p>
        </p:txBody>
      </p: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9FBBF7D2-18CB-4C80-9FCD-CD555EA1339C}"/>
              </a:ext>
            </a:extLst>
          </p:cNvPr>
          <p:cNvGraphicFramePr>
            <a:graphicFrameLocks noGrp="1"/>
          </p:cNvGraphicFramePr>
          <p:nvPr/>
        </p:nvGraphicFramePr>
        <p:xfrm>
          <a:off x="1026311" y="2001762"/>
          <a:ext cx="101560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60">
                  <a:extLst>
                    <a:ext uri="{9D8B030D-6E8A-4147-A177-3AD203B41FA5}">
                      <a16:colId xmlns:a16="http://schemas.microsoft.com/office/drawing/2014/main" val="937617659"/>
                    </a:ext>
                  </a:extLst>
                </a:gridCol>
                <a:gridCol w="3792872">
                  <a:extLst>
                    <a:ext uri="{9D8B030D-6E8A-4147-A177-3AD203B41FA5}">
                      <a16:colId xmlns:a16="http://schemas.microsoft.com/office/drawing/2014/main" val="2145614959"/>
                    </a:ext>
                  </a:extLst>
                </a:gridCol>
                <a:gridCol w="4046207">
                  <a:extLst>
                    <a:ext uri="{9D8B030D-6E8A-4147-A177-3AD203B41FA5}">
                      <a16:colId xmlns:a16="http://schemas.microsoft.com/office/drawing/2014/main" val="612450490"/>
                    </a:ext>
                  </a:extLst>
                </a:gridCol>
              </a:tblGrid>
              <a:tr h="24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Adaptive MOEA/D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適応型</a:t>
                      </a:r>
                      <a:r>
                        <a:rPr kumimoji="1" lang="en-US" altLang="ja-JP" sz="1600" dirty="0"/>
                        <a:t>PSO</a:t>
                      </a:r>
                      <a:r>
                        <a:rPr kumimoji="1" lang="ja-JP" altLang="en-US" sz="1600" dirty="0"/>
                        <a:t>／適応型</a:t>
                      </a:r>
                      <a:r>
                        <a:rPr kumimoji="1" lang="en-US" altLang="ja-JP" sz="1600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11591"/>
                  </a:ext>
                </a:extLst>
              </a:tr>
              <a:tr h="246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解の評価・選択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多目的最適化（問題分割）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Feasibility Rule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777559"/>
                  </a:ext>
                </a:extLst>
              </a:tr>
              <a:tr h="246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近傍生成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実数値</a:t>
                      </a:r>
                      <a:r>
                        <a:rPr kumimoji="1" lang="en-US" altLang="ja-JP" sz="1600" dirty="0"/>
                        <a:t>GA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Activity Feedback PSO</a:t>
                      </a:r>
                      <a:r>
                        <a:rPr kumimoji="1" lang="ja-JP" altLang="en-US" sz="1600" dirty="0"/>
                        <a:t>／</a:t>
                      </a:r>
                      <a:r>
                        <a:rPr kumimoji="1" lang="en-US" altLang="ja-JP" sz="1600" dirty="0"/>
                        <a:t>JADE</a:t>
                      </a:r>
                      <a:r>
                        <a:rPr kumimoji="1" lang="ja-JP" altLang="en-US" sz="1600" dirty="0"/>
                        <a:t>／</a:t>
                      </a:r>
                      <a:r>
                        <a:rPr kumimoji="1" lang="en-US" altLang="ja-JP" sz="1600" dirty="0"/>
                        <a:t>SHADE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195583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EEC470-A37A-4B96-8BB0-F5110EA35D4E}"/>
              </a:ext>
            </a:extLst>
          </p:cNvPr>
          <p:cNvSpPr txBox="1"/>
          <p:nvPr/>
        </p:nvSpPr>
        <p:spPr>
          <a:xfrm>
            <a:off x="5407599" y="4995328"/>
            <a:ext cx="174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違反解同士の比較</a:t>
            </a:r>
            <a:endParaRPr kumimoji="1" lang="en-US" altLang="ja-JP" sz="1400" dirty="0"/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5137A4E7-0673-4964-83D3-15CDCEC8DCC7}"/>
              </a:ext>
            </a:extLst>
          </p:cNvPr>
          <p:cNvSpPr/>
          <p:nvPr/>
        </p:nvSpPr>
        <p:spPr>
          <a:xfrm>
            <a:off x="5308146" y="5009617"/>
            <a:ext cx="66675" cy="100584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671F751-8483-473C-B1D6-D530F16F80F6}"/>
              </a:ext>
            </a:extLst>
          </p:cNvPr>
          <p:cNvSpPr txBox="1"/>
          <p:nvPr/>
        </p:nvSpPr>
        <p:spPr>
          <a:xfrm>
            <a:off x="5407598" y="5349123"/>
            <a:ext cx="200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可能解と違反解の比較</a:t>
            </a:r>
            <a:endParaRPr kumimoji="1" lang="en-US" altLang="ja-JP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45BC743-A2BD-4CC2-963A-CBB01107F093}"/>
              </a:ext>
            </a:extLst>
          </p:cNvPr>
          <p:cNvSpPr txBox="1"/>
          <p:nvPr/>
        </p:nvSpPr>
        <p:spPr>
          <a:xfrm>
            <a:off x="5407599" y="5702918"/>
            <a:ext cx="174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可能解同士の比較</a:t>
            </a:r>
            <a:endParaRPr kumimoji="1" lang="en-US" altLang="ja-JP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CFA072A-C36B-48D2-BB39-02283C49FEA1}"/>
                  </a:ext>
                </a:extLst>
              </p:cNvPr>
              <p:cNvSpPr txBox="1"/>
              <p:nvPr/>
            </p:nvSpPr>
            <p:spPr>
              <a:xfrm>
                <a:off x="7308540" y="4995327"/>
                <a:ext cx="1787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⇒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1400" dirty="0"/>
                  <a:t>で比較・選択</a:t>
                </a: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CFA072A-C36B-48D2-BB39-02283C49F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540" y="4995327"/>
                <a:ext cx="1787871" cy="307777"/>
              </a:xfrm>
              <a:prstGeom prst="rect">
                <a:avLst/>
              </a:prstGeom>
              <a:blipFill>
                <a:blip r:embed="rId4"/>
                <a:stretch>
                  <a:fillRect l="-1024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43413C-53BB-4D36-B64B-2960C5F34802}"/>
              </a:ext>
            </a:extLst>
          </p:cNvPr>
          <p:cNvSpPr txBox="1"/>
          <p:nvPr/>
        </p:nvSpPr>
        <p:spPr>
          <a:xfrm>
            <a:off x="7308540" y="5343974"/>
            <a:ext cx="168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⇒ 可能解を選択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96C3A0E-D717-4C2D-8292-FABB48CEADC1}"/>
                  </a:ext>
                </a:extLst>
              </p:cNvPr>
              <p:cNvSpPr txBox="1"/>
              <p:nvPr/>
            </p:nvSpPr>
            <p:spPr>
              <a:xfrm>
                <a:off x="7308540" y="5702918"/>
                <a:ext cx="1966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⇒</a:t>
                </a:r>
                <a:r>
                  <a:rPr kumimoji="1" lang="en-US" altLang="ja-JP" sz="1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400" dirty="0"/>
                  <a:t>で比較・選択</a:t>
                </a: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96C3A0E-D717-4C2D-8292-FABB48CE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540" y="5702918"/>
                <a:ext cx="1966658" cy="307777"/>
              </a:xfrm>
              <a:prstGeom prst="rect">
                <a:avLst/>
              </a:prstGeom>
              <a:blipFill>
                <a:blip r:embed="rId5"/>
                <a:stretch>
                  <a:fillRect l="-929" t="-6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B4A9879-7879-49B4-9F82-CBAE4330D027}"/>
              </a:ext>
            </a:extLst>
          </p:cNvPr>
          <p:cNvCxnSpPr>
            <a:cxnSpLocks/>
          </p:cNvCxnSpPr>
          <p:nvPr/>
        </p:nvCxnSpPr>
        <p:spPr>
          <a:xfrm flipH="1">
            <a:off x="5231374" y="3494128"/>
            <a:ext cx="609540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BF8CA9-FB15-424B-B35D-AED7D1B5252A}"/>
              </a:ext>
            </a:extLst>
          </p:cNvPr>
          <p:cNvSpPr txBox="1"/>
          <p:nvPr/>
        </p:nvSpPr>
        <p:spPr>
          <a:xfrm>
            <a:off x="1852611" y="3146168"/>
            <a:ext cx="19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MOEA/D</a:t>
            </a:r>
            <a:endParaRPr kumimoji="1" lang="ja-JP" altLang="en-US" sz="16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8777B65-FAB5-4964-9417-99EC5099E6D2}"/>
              </a:ext>
            </a:extLst>
          </p:cNvPr>
          <p:cNvCxnSpPr>
            <a:cxnSpLocks/>
          </p:cNvCxnSpPr>
          <p:nvPr/>
        </p:nvCxnSpPr>
        <p:spPr>
          <a:xfrm flipH="1">
            <a:off x="720581" y="3494128"/>
            <a:ext cx="41632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4A8018A-95E6-4EEE-ABC8-76FE3E73776B}"/>
                  </a:ext>
                </a:extLst>
              </p:cNvPr>
              <p:cNvSpPr txBox="1"/>
              <p:nvPr/>
            </p:nvSpPr>
            <p:spPr>
              <a:xfrm>
                <a:off x="787903" y="3606519"/>
                <a:ext cx="4163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b="1" dirty="0"/>
                  <a:t>個体に異なる重みを与えて、部分問題に分割する方法</a:t>
                </a:r>
                <a:endParaRPr kumimoji="1" lang="en-US" altLang="ja-JP" sz="1400" b="1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 b="1" dirty="0"/>
                  <a:t>のパレートフロンティアへの選択圧が強い</a:t>
                </a:r>
                <a:endParaRPr kumimoji="1" lang="en-US" altLang="ja-JP" sz="1400" b="1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4A8018A-95E6-4EEE-ABC8-76FE3E73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3" y="3606519"/>
                <a:ext cx="4163244" cy="523220"/>
              </a:xfrm>
              <a:prstGeom prst="rect">
                <a:avLst/>
              </a:prstGeom>
              <a:blipFill>
                <a:blip r:embed="rId6"/>
                <a:stretch>
                  <a:fillRect l="-439"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図 64">
            <a:extLst>
              <a:ext uri="{FF2B5EF4-FFF2-40B4-BE49-F238E27FC236}">
                <a16:creationId xmlns:a16="http://schemas.microsoft.com/office/drawing/2014/main" id="{9B6482BB-C0FD-4A0E-8E0B-0FD5B9504E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70" r="49449" b="9674"/>
          <a:stretch/>
        </p:blipFill>
        <p:spPr>
          <a:xfrm>
            <a:off x="1547705" y="4173041"/>
            <a:ext cx="2164157" cy="1988486"/>
          </a:xfrm>
          <a:prstGeom prst="rect">
            <a:avLst/>
          </a:prstGeom>
        </p:spPr>
      </p:pic>
      <p:sp>
        <p:nvSpPr>
          <p:cNvPr id="66" name="楕円 65">
            <a:extLst>
              <a:ext uri="{FF2B5EF4-FFF2-40B4-BE49-F238E27FC236}">
                <a16:creationId xmlns:a16="http://schemas.microsoft.com/office/drawing/2014/main" id="{43602D1D-2029-4CCF-A529-C1400C24D103}"/>
              </a:ext>
            </a:extLst>
          </p:cNvPr>
          <p:cNvSpPr/>
          <p:nvPr/>
        </p:nvSpPr>
        <p:spPr>
          <a:xfrm>
            <a:off x="2776144" y="440307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3151F19-6E14-40EC-B91A-3BEA6B1BBD24}"/>
              </a:ext>
            </a:extLst>
          </p:cNvPr>
          <p:cNvSpPr txBox="1"/>
          <p:nvPr/>
        </p:nvSpPr>
        <p:spPr>
          <a:xfrm>
            <a:off x="3065531" y="41584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探索点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B91F0D61-427E-43B2-852E-8BB3B42638D3}"/>
              </a:ext>
            </a:extLst>
          </p:cNvPr>
          <p:cNvSpPr/>
          <p:nvPr/>
        </p:nvSpPr>
        <p:spPr>
          <a:xfrm>
            <a:off x="2445777" y="463853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001422E-E42A-4C09-BA9C-1A5ABFC3D40B}"/>
              </a:ext>
            </a:extLst>
          </p:cNvPr>
          <p:cNvSpPr/>
          <p:nvPr/>
        </p:nvSpPr>
        <p:spPr>
          <a:xfrm>
            <a:off x="3260751" y="464170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AE901C88-F7B9-4056-9015-6EF93E4200FF}"/>
              </a:ext>
            </a:extLst>
          </p:cNvPr>
          <p:cNvSpPr/>
          <p:nvPr/>
        </p:nvSpPr>
        <p:spPr>
          <a:xfrm rot="13142737">
            <a:off x="2380581" y="5199698"/>
            <a:ext cx="791126" cy="17986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1B712183-BD01-4C03-A924-48C86F27DE57}"/>
              </a:ext>
            </a:extLst>
          </p:cNvPr>
          <p:cNvSpPr/>
          <p:nvPr/>
        </p:nvSpPr>
        <p:spPr>
          <a:xfrm>
            <a:off x="3414765" y="505928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7D9827E4-3224-42BE-B21D-149EA996CDC1}"/>
              </a:ext>
            </a:extLst>
          </p:cNvPr>
          <p:cNvSpPr/>
          <p:nvPr/>
        </p:nvSpPr>
        <p:spPr>
          <a:xfrm>
            <a:off x="2917640" y="47680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507AC4E1-B253-41C2-AB6C-67FB119433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70" r="49449" b="9674"/>
          <a:stretch/>
        </p:blipFill>
        <p:spPr>
          <a:xfrm>
            <a:off x="8865973" y="4173041"/>
            <a:ext cx="2164157" cy="1988486"/>
          </a:xfrm>
          <a:prstGeom prst="rect">
            <a:avLst/>
          </a:prstGeom>
        </p:spPr>
      </p:pic>
      <p:sp>
        <p:nvSpPr>
          <p:cNvPr id="74" name="楕円 73">
            <a:extLst>
              <a:ext uri="{FF2B5EF4-FFF2-40B4-BE49-F238E27FC236}">
                <a16:creationId xmlns:a16="http://schemas.microsoft.com/office/drawing/2014/main" id="{1CE11A7F-4A12-413C-87A6-46F14F5A2E76}"/>
              </a:ext>
            </a:extLst>
          </p:cNvPr>
          <p:cNvSpPr/>
          <p:nvPr/>
        </p:nvSpPr>
        <p:spPr>
          <a:xfrm>
            <a:off x="10091344" y="42982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BC1EA19C-E919-453D-AF65-DF34D291D06C}"/>
              </a:ext>
            </a:extLst>
          </p:cNvPr>
          <p:cNvSpPr/>
          <p:nvPr/>
        </p:nvSpPr>
        <p:spPr>
          <a:xfrm>
            <a:off x="9760977" y="4533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B78C14DC-51E4-4CC4-B1CD-4A80F725481C}"/>
              </a:ext>
            </a:extLst>
          </p:cNvPr>
          <p:cNvSpPr/>
          <p:nvPr/>
        </p:nvSpPr>
        <p:spPr>
          <a:xfrm>
            <a:off x="10575951" y="453693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F0D519CF-D5CF-4131-BAB2-97D815E60DA6}"/>
              </a:ext>
            </a:extLst>
          </p:cNvPr>
          <p:cNvSpPr/>
          <p:nvPr/>
        </p:nvSpPr>
        <p:spPr>
          <a:xfrm>
            <a:off x="10729965" y="495450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A1EFA62C-A634-4027-8613-A16A65CF90A8}"/>
              </a:ext>
            </a:extLst>
          </p:cNvPr>
          <p:cNvSpPr/>
          <p:nvPr/>
        </p:nvSpPr>
        <p:spPr>
          <a:xfrm>
            <a:off x="10232840" y="46633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F7C6796D-A677-4B2C-9555-F2802C37CB38}"/>
              </a:ext>
            </a:extLst>
          </p:cNvPr>
          <p:cNvSpPr/>
          <p:nvPr/>
        </p:nvSpPr>
        <p:spPr>
          <a:xfrm rot="10800000">
            <a:off x="9868977" y="5167284"/>
            <a:ext cx="791126" cy="17986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F90A929-0003-4FAC-8C08-DD88EF03B455}"/>
              </a:ext>
            </a:extLst>
          </p:cNvPr>
          <p:cNvSpPr txBox="1"/>
          <p:nvPr/>
        </p:nvSpPr>
        <p:spPr>
          <a:xfrm>
            <a:off x="10373132" y="40397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探索点</a:t>
            </a:r>
          </a:p>
        </p:txBody>
      </p:sp>
    </p:spTree>
    <p:extLst>
      <p:ext uri="{BB962C8B-B14F-4D97-AF65-F5344CB8AC3E}">
        <p14:creationId xmlns:p14="http://schemas.microsoft.com/office/powerpoint/2010/main" val="299317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先行研究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63F42F52-0594-4323-9EB5-C8E2E4FF5897}"/>
              </a:ext>
            </a:extLst>
          </p:cNvPr>
          <p:cNvSpPr txBox="1">
            <a:spLocks/>
          </p:cNvSpPr>
          <p:nvPr/>
        </p:nvSpPr>
        <p:spPr>
          <a:xfrm>
            <a:off x="408178" y="1060382"/>
            <a:ext cx="11509002" cy="90640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DE</a:t>
            </a:r>
            <a:r>
              <a:rPr lang="ja-JP" altLang="en-US" sz="2800" dirty="0"/>
              <a:t>の突然変異前に、実数部とバイナリ部に分離させ、バイナリ部は論理和・論理積の演算で実施する</a:t>
            </a:r>
            <a:r>
              <a:rPr lang="en-US" altLang="ja-JP" sz="2800" dirty="0"/>
              <a:t>[3,4]</a:t>
            </a:r>
            <a:r>
              <a:rPr lang="ja-JP" altLang="en-US" sz="2800" dirty="0"/>
              <a:t>。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0E4A-77B5-BD07-44C5-ED61949CD4D1}"/>
              </a:ext>
            </a:extLst>
          </p:cNvPr>
          <p:cNvSpPr txBox="1"/>
          <p:nvPr/>
        </p:nvSpPr>
        <p:spPr>
          <a:xfrm>
            <a:off x="571984" y="-20412"/>
            <a:ext cx="6660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補足：バイナリ変数の対処法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40927A-754A-5820-CEBA-9C82FFB0532D}"/>
              </a:ext>
            </a:extLst>
          </p:cNvPr>
          <p:cNvSpPr txBox="1"/>
          <p:nvPr/>
        </p:nvSpPr>
        <p:spPr>
          <a:xfrm>
            <a:off x="289351" y="5759518"/>
            <a:ext cx="1107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[3] D. Jia et al.: “An Efficient Binary Differential Evolution with Parameter Adaptation” (2013)</a:t>
            </a:r>
          </a:p>
          <a:p>
            <a:r>
              <a:rPr kumimoji="1" lang="en-US" altLang="ja-JP" sz="1400" dirty="0"/>
              <a:t>[4] A.P. Engelbrecht et al.: “Binary Differential Evolution Strategies” IEEE CEC (2007)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C69251-4F62-9279-ABFD-0F1E22FF894D}"/>
                  </a:ext>
                </a:extLst>
              </p:cNvPr>
              <p:cNvSpPr txBox="1"/>
              <p:nvPr/>
            </p:nvSpPr>
            <p:spPr>
              <a:xfrm>
                <a:off x="966230" y="4161395"/>
                <a:ext cx="235717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C69251-4F62-9279-ABFD-0F1E22FF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30" y="4161395"/>
                <a:ext cx="2357176" cy="378245"/>
              </a:xfrm>
              <a:prstGeom prst="rect">
                <a:avLst/>
              </a:prstGeom>
              <a:blipFill>
                <a:blip r:embed="rId2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8F6A9A-D839-57CD-A848-FE27A0267C44}"/>
              </a:ext>
            </a:extLst>
          </p:cNvPr>
          <p:cNvSpPr txBox="1"/>
          <p:nvPr/>
        </p:nvSpPr>
        <p:spPr>
          <a:xfrm>
            <a:off x="458757" y="2028912"/>
            <a:ext cx="2821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0" dirty="0"/>
              <a:t>Mutation: DE/rand/1[3]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37DABB9-40F7-CD91-CE0C-645AC7C40ED7}"/>
                  </a:ext>
                </a:extLst>
              </p:cNvPr>
              <p:cNvSpPr txBox="1"/>
              <p:nvPr/>
            </p:nvSpPr>
            <p:spPr>
              <a:xfrm>
                <a:off x="966230" y="4470700"/>
                <a:ext cx="3453374" cy="389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&amp;(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)^</m:t>
                      </m:r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37DABB9-40F7-CD91-CE0C-645AC7C4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30" y="4470700"/>
                <a:ext cx="3453374" cy="389530"/>
              </a:xfrm>
              <a:prstGeom prst="rect">
                <a:avLst/>
              </a:prstGeom>
              <a:blipFill>
                <a:blip r:embed="rId3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9C580E-B339-6276-868B-3D9BF2EF2E8E}"/>
                  </a:ext>
                </a:extLst>
              </p:cNvPr>
              <p:cNvSpPr txBox="1"/>
              <p:nvPr/>
            </p:nvSpPr>
            <p:spPr>
              <a:xfrm>
                <a:off x="458758" y="3836022"/>
                <a:ext cx="414248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バイナリ部の個体：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9C580E-B339-6276-868B-3D9BF2EF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8" y="3836022"/>
                <a:ext cx="4142487" cy="378245"/>
              </a:xfrm>
              <a:prstGeom prst="rect">
                <a:avLst/>
              </a:prstGeom>
              <a:blipFill>
                <a:blip r:embed="rId4"/>
                <a:stretch>
                  <a:fillRect l="-1176" t="-6452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41E606-F437-C3AE-CE81-54F0FA2F12CA}"/>
                  </a:ext>
                </a:extLst>
              </p:cNvPr>
              <p:cNvSpPr txBox="1"/>
              <p:nvPr/>
            </p:nvSpPr>
            <p:spPr>
              <a:xfrm>
                <a:off x="451748" y="3113736"/>
                <a:ext cx="414248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実数部の個体：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41E606-F437-C3AE-CE81-54F0FA2F1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8" y="3113736"/>
                <a:ext cx="4142487" cy="378245"/>
              </a:xfrm>
              <a:prstGeom prst="rect">
                <a:avLst/>
              </a:prstGeom>
              <a:blipFill>
                <a:blip r:embed="rId5"/>
                <a:stretch>
                  <a:fillRect l="-1176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70B590-37C4-3E6F-6FBF-E16730CC985E}"/>
                  </a:ext>
                </a:extLst>
              </p:cNvPr>
              <p:cNvSpPr txBox="1"/>
              <p:nvPr/>
            </p:nvSpPr>
            <p:spPr>
              <a:xfrm>
                <a:off x="458758" y="2578082"/>
                <a:ext cx="2651595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混合変数の個体：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70B590-37C4-3E6F-6FBF-E16730CC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8" y="2578082"/>
                <a:ext cx="2651595" cy="378245"/>
              </a:xfrm>
              <a:prstGeom prst="rect">
                <a:avLst/>
              </a:prstGeom>
              <a:blipFill>
                <a:blip r:embed="rId6"/>
                <a:stretch>
                  <a:fillRect l="-1839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2DE67E2-83DB-9D64-CF45-AE470E6B1323}"/>
                  </a:ext>
                </a:extLst>
              </p:cNvPr>
              <p:cNvSpPr txBox="1"/>
              <p:nvPr/>
            </p:nvSpPr>
            <p:spPr>
              <a:xfrm>
                <a:off x="966230" y="3439459"/>
                <a:ext cx="4049721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2DE67E2-83DB-9D64-CF45-AE470E6B1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30" y="3439459"/>
                <a:ext cx="4049721" cy="378245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9C452AE-3DE8-C88B-86D8-46F625613397}"/>
                  </a:ext>
                </a:extLst>
              </p:cNvPr>
              <p:cNvSpPr txBox="1"/>
              <p:nvPr/>
            </p:nvSpPr>
            <p:spPr>
              <a:xfrm>
                <a:off x="491811" y="5331088"/>
                <a:ext cx="259798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混合変数の個体：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9C452AE-3DE8-C88B-86D8-46F625613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5331088"/>
                <a:ext cx="2597988" cy="378245"/>
              </a:xfrm>
              <a:prstGeom prst="rect">
                <a:avLst/>
              </a:prstGeom>
              <a:blipFill>
                <a:blip r:embed="rId8"/>
                <a:stretch>
                  <a:fillRect l="-2113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ADD7B6-E602-4396-84AD-C86EB482E56C}"/>
                  </a:ext>
                </a:extLst>
              </p:cNvPr>
              <p:cNvSpPr txBox="1"/>
              <p:nvPr/>
            </p:nvSpPr>
            <p:spPr>
              <a:xfrm>
                <a:off x="4419604" y="4497467"/>
                <a:ext cx="1796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ADD7B6-E602-4396-84AD-C86EB482E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4" y="4497467"/>
                <a:ext cx="1796852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 20">
                <a:extLst>
                  <a:ext uri="{FF2B5EF4-FFF2-40B4-BE49-F238E27FC236}">
                    <a16:creationId xmlns:a16="http://schemas.microsoft.com/office/drawing/2014/main" id="{C2FA2142-A54A-F21D-3D83-D91EAB365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75"/>
                  </p:ext>
                </p:extLst>
              </p:nvPr>
            </p:nvGraphicFramePr>
            <p:xfrm>
              <a:off x="6970714" y="2791232"/>
              <a:ext cx="46003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315">
                      <a:extLst>
                        <a:ext uri="{9D8B030D-6E8A-4147-A177-3AD203B41FA5}">
                          <a16:colId xmlns:a16="http://schemas.microsoft.com/office/drawing/2014/main" val="39722073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1820630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91988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9217924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278988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223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350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86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5976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 20">
                <a:extLst>
                  <a:ext uri="{FF2B5EF4-FFF2-40B4-BE49-F238E27FC236}">
                    <a16:creationId xmlns:a16="http://schemas.microsoft.com/office/drawing/2014/main" id="{C2FA2142-A54A-F21D-3D83-D91EAB365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75"/>
                  </p:ext>
                </p:extLst>
              </p:nvPr>
            </p:nvGraphicFramePr>
            <p:xfrm>
              <a:off x="6970714" y="2791232"/>
              <a:ext cx="46003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315">
                      <a:extLst>
                        <a:ext uri="{9D8B030D-6E8A-4147-A177-3AD203B41FA5}">
                          <a16:colId xmlns:a16="http://schemas.microsoft.com/office/drawing/2014/main" val="39722073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1820630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91988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9217924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278988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8197" r="-362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223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106452" r="-362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350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209836" r="-362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86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309836" r="-362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59764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488C10F-8105-D7BA-9A2D-BC3CA1E83648}"/>
              </a:ext>
            </a:extLst>
          </p:cNvPr>
          <p:cNvSpPr txBox="1"/>
          <p:nvPr/>
        </p:nvSpPr>
        <p:spPr>
          <a:xfrm>
            <a:off x="7897480" y="2250978"/>
            <a:ext cx="271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真理値表</a:t>
            </a:r>
            <a:endParaRPr kumimoji="1" lang="en-US" altLang="ja-JP" sz="2000" b="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A69530E-778A-8146-767D-FA11061A4A5A}"/>
              </a:ext>
            </a:extLst>
          </p:cNvPr>
          <p:cNvSpPr txBox="1"/>
          <p:nvPr/>
        </p:nvSpPr>
        <p:spPr>
          <a:xfrm>
            <a:off x="6240676" y="4497467"/>
            <a:ext cx="580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差分ベクトルを、</a:t>
            </a:r>
            <a:r>
              <a:rPr kumimoji="1" lang="en-US" altLang="ja-JP" b="1" dirty="0" err="1"/>
              <a:t>xor</a:t>
            </a:r>
            <a:r>
              <a:rPr kumimoji="1" lang="ja-JP" altLang="en-US" b="1" dirty="0"/>
              <a:t>で差分が出たときに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となるように表現</a:t>
            </a:r>
          </a:p>
        </p:txBody>
      </p:sp>
      <p:graphicFrame>
        <p:nvGraphicFramePr>
          <p:cNvPr id="10" name="表 14">
            <a:extLst>
              <a:ext uri="{FF2B5EF4-FFF2-40B4-BE49-F238E27FC236}">
                <a16:creationId xmlns:a16="http://schemas.microsoft.com/office/drawing/2014/main" id="{E2B882B1-C34D-48F8-B975-035A42C6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87360"/>
              </p:ext>
            </p:extLst>
          </p:nvPr>
        </p:nvGraphicFramePr>
        <p:xfrm>
          <a:off x="3174738" y="2605268"/>
          <a:ext cx="2715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8">
                  <a:extLst>
                    <a:ext uri="{9D8B030D-6E8A-4147-A177-3AD203B41FA5}">
                      <a16:colId xmlns:a16="http://schemas.microsoft.com/office/drawing/2014/main" val="260838567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23741749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342032940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05185696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208155781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450295517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901525942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422726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0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04DBD06-7AC5-4C27-8D9E-0FBD9E13B6C7}"/>
                  </a:ext>
                </a:extLst>
              </p:cNvPr>
              <p:cNvSpPr txBox="1"/>
              <p:nvPr/>
            </p:nvSpPr>
            <p:spPr>
              <a:xfrm>
                <a:off x="5862368" y="2056953"/>
                <a:ext cx="17968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04DBD06-7AC5-4C27-8D9E-0FBD9E13B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68" y="2056953"/>
                <a:ext cx="1796852" cy="338554"/>
              </a:xfrm>
              <a:prstGeom prst="rect">
                <a:avLst/>
              </a:prstGeom>
              <a:blipFill>
                <a:blip r:embed="rId11"/>
                <a:stretch>
                  <a:fillRect l="-2041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F6AE792C-F5DF-4D11-A134-32C2DCD2A995}"/>
              </a:ext>
            </a:extLst>
          </p:cNvPr>
          <p:cNvSpPr/>
          <p:nvPr/>
        </p:nvSpPr>
        <p:spPr>
          <a:xfrm rot="5400000">
            <a:off x="3802717" y="1854336"/>
            <a:ext cx="90866" cy="129045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2D24A6FF-55AB-4F30-84CD-17B22804794A}"/>
              </a:ext>
            </a:extLst>
          </p:cNvPr>
          <p:cNvSpPr/>
          <p:nvPr/>
        </p:nvSpPr>
        <p:spPr>
          <a:xfrm rot="5400000">
            <a:off x="5145203" y="1854525"/>
            <a:ext cx="90866" cy="129045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531FD7E-DB6D-40F6-8241-CAF5F9F7940B}"/>
                  </a:ext>
                </a:extLst>
              </p:cNvPr>
              <p:cNvSpPr txBox="1"/>
              <p:nvPr/>
            </p:nvSpPr>
            <p:spPr>
              <a:xfrm>
                <a:off x="3304711" y="2048040"/>
                <a:ext cx="1203799" cy="392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531FD7E-DB6D-40F6-8241-CAF5F9F7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1" y="2048040"/>
                <a:ext cx="1203799" cy="3925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5130794-E964-467E-97C6-18D830692988}"/>
                  </a:ext>
                </a:extLst>
              </p:cNvPr>
              <p:cNvSpPr txBox="1"/>
              <p:nvPr/>
            </p:nvSpPr>
            <p:spPr>
              <a:xfrm>
                <a:off x="4532730" y="2045924"/>
                <a:ext cx="1482937" cy="37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5130794-E964-467E-97C6-18D83069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30" y="2045924"/>
                <a:ext cx="1482937" cy="3782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表 14">
            <a:extLst>
              <a:ext uri="{FF2B5EF4-FFF2-40B4-BE49-F238E27FC236}">
                <a16:creationId xmlns:a16="http://schemas.microsoft.com/office/drawing/2014/main" id="{28E57893-B99A-4E00-8F3B-A4A6A3A3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97521"/>
              </p:ext>
            </p:extLst>
          </p:nvPr>
        </p:nvGraphicFramePr>
        <p:xfrm>
          <a:off x="3061612" y="5357634"/>
          <a:ext cx="2715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8">
                  <a:extLst>
                    <a:ext uri="{9D8B030D-6E8A-4147-A177-3AD203B41FA5}">
                      <a16:colId xmlns:a16="http://schemas.microsoft.com/office/drawing/2014/main" val="260838567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23741749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342032940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05185696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208155781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450295517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901525942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422726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0715"/>
                  </a:ext>
                </a:extLst>
              </a:tr>
            </a:tbl>
          </a:graphicData>
        </a:graphic>
      </p:graphicFrame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169DDC-ACDF-4F54-A537-597C688A507F}"/>
              </a:ext>
            </a:extLst>
          </p:cNvPr>
          <p:cNvSpPr/>
          <p:nvPr/>
        </p:nvSpPr>
        <p:spPr>
          <a:xfrm rot="5400000">
            <a:off x="3689591" y="4663852"/>
            <a:ext cx="90866" cy="129045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E0E79546-3597-4677-988A-39B79BD2CC56}"/>
              </a:ext>
            </a:extLst>
          </p:cNvPr>
          <p:cNvSpPr/>
          <p:nvPr/>
        </p:nvSpPr>
        <p:spPr>
          <a:xfrm rot="5400000">
            <a:off x="5032077" y="4664041"/>
            <a:ext cx="90866" cy="129045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563C5D6-6C74-4F24-B58A-EB8320A53502}"/>
                  </a:ext>
                </a:extLst>
              </p:cNvPr>
              <p:cNvSpPr txBox="1"/>
              <p:nvPr/>
            </p:nvSpPr>
            <p:spPr>
              <a:xfrm>
                <a:off x="3191585" y="4857556"/>
                <a:ext cx="1203799" cy="392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563C5D6-6C74-4F24-B58A-EB8320A5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585" y="4857556"/>
                <a:ext cx="1203799" cy="3925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E4EDD4E-6F08-4794-8B09-50AE634FC050}"/>
                  </a:ext>
                </a:extLst>
              </p:cNvPr>
              <p:cNvSpPr txBox="1"/>
              <p:nvPr/>
            </p:nvSpPr>
            <p:spPr>
              <a:xfrm>
                <a:off x="4419604" y="4855440"/>
                <a:ext cx="1482937" cy="37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E4EDD4E-6F08-4794-8B09-50AE634F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4" y="4855440"/>
                <a:ext cx="1482937" cy="378246"/>
              </a:xfrm>
              <a:prstGeom prst="rect">
                <a:avLst/>
              </a:prstGeom>
              <a:blipFill>
                <a:blip r:embed="rId15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6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D85FA-B9A2-4876-AE33-3CF012F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[LVMWD] RO System Configuration and Measurement Points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9151EF-015B-47A0-A02E-55D89C5B3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C6352F3-B2A0-4401-A806-F067AF1EF0B4}"/>
              </a:ext>
            </a:extLst>
          </p:cNvPr>
          <p:cNvGrpSpPr/>
          <p:nvPr/>
        </p:nvGrpSpPr>
        <p:grpSpPr>
          <a:xfrm>
            <a:off x="1633946" y="2296041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37F03D8-2BBC-4B3A-B9DC-942EC0B14031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D93D0B5-0BBF-4093-AEF7-21E3B92D996D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C7D187-D80B-4482-917C-F868227175A9}"/>
              </a:ext>
            </a:extLst>
          </p:cNvPr>
          <p:cNvGrpSpPr/>
          <p:nvPr/>
        </p:nvGrpSpPr>
        <p:grpSpPr>
          <a:xfrm>
            <a:off x="2296010" y="3100512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1C30129-8B80-4988-BF88-C2EB0719D060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79F29E1-A2A9-4134-BAD7-F0A59405A6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71F7831-E058-4DE9-AB8A-6BE36316DCCB}"/>
              </a:ext>
            </a:extLst>
          </p:cNvPr>
          <p:cNvGrpSpPr/>
          <p:nvPr/>
        </p:nvGrpSpPr>
        <p:grpSpPr>
          <a:xfrm>
            <a:off x="2960722" y="3947455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60369CD-462C-44C5-9702-DA2B8A8BDCEF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F560B7-5F89-43BB-ADF2-514C44A2056C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A93A8E-669D-4D10-8C47-3CB8CF1410A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2270" y="2528389"/>
            <a:ext cx="1281676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B5E92A-787C-4D52-AE78-1190EAD1AE5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37828" y="2528389"/>
            <a:ext cx="6870477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0A0ADC8-4D16-4378-ADB0-ECB98F1B04E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99892" y="2517232"/>
            <a:ext cx="1727220" cy="815628"/>
          </a:xfrm>
          <a:prstGeom prst="bentConnector3">
            <a:avLst>
              <a:gd name="adj1" fmla="val 99903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33F29AF-E43C-448E-A7BC-9F06E76C5880}"/>
              </a:ext>
            </a:extLst>
          </p:cNvPr>
          <p:cNvCxnSpPr>
            <a:cxnSpLocks/>
          </p:cNvCxnSpPr>
          <p:nvPr/>
        </p:nvCxnSpPr>
        <p:spPr>
          <a:xfrm flipV="1">
            <a:off x="4664604" y="2532052"/>
            <a:ext cx="1724572" cy="1640256"/>
          </a:xfrm>
          <a:prstGeom prst="bentConnector3">
            <a:avLst>
              <a:gd name="adj1" fmla="val 99980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09AB1A80-111B-4404-A6A0-87DE9D9656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0285" y="2738860"/>
            <a:ext cx="576000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DCB6ADD-8385-4C70-8A9B-262EE96130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663" y="3566504"/>
            <a:ext cx="614596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647252D-FBDF-4B85-9391-6954B6B1FA23}"/>
              </a:ext>
            </a:extLst>
          </p:cNvPr>
          <p:cNvSpPr/>
          <p:nvPr/>
        </p:nvSpPr>
        <p:spPr>
          <a:xfrm>
            <a:off x="2235859" y="4062380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フローチャート: 和接合 20">
            <a:extLst>
              <a:ext uri="{FF2B5EF4-FFF2-40B4-BE49-F238E27FC236}">
                <a16:creationId xmlns:a16="http://schemas.microsoft.com/office/drawing/2014/main" id="{4948E8BE-599B-4A6F-A69B-E51F16F3E25D}"/>
              </a:ext>
            </a:extLst>
          </p:cNvPr>
          <p:cNvSpPr/>
          <p:nvPr/>
        </p:nvSpPr>
        <p:spPr>
          <a:xfrm>
            <a:off x="699366" y="2399842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和接合 21">
            <a:extLst>
              <a:ext uri="{FF2B5EF4-FFF2-40B4-BE49-F238E27FC236}">
                <a16:creationId xmlns:a16="http://schemas.microsoft.com/office/drawing/2014/main" id="{6C81DADB-01C4-43FA-9EA4-B707B479B741}"/>
              </a:ext>
            </a:extLst>
          </p:cNvPr>
          <p:cNvSpPr/>
          <p:nvPr/>
        </p:nvSpPr>
        <p:spPr>
          <a:xfrm>
            <a:off x="4165429" y="2393416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和接合 22">
            <a:extLst>
              <a:ext uri="{FF2B5EF4-FFF2-40B4-BE49-F238E27FC236}">
                <a16:creationId xmlns:a16="http://schemas.microsoft.com/office/drawing/2014/main" id="{18125954-1EBC-4817-96B8-F251AEB7339A}"/>
              </a:ext>
            </a:extLst>
          </p:cNvPr>
          <p:cNvSpPr/>
          <p:nvPr/>
        </p:nvSpPr>
        <p:spPr>
          <a:xfrm>
            <a:off x="4809425" y="3193013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和接合 23">
            <a:extLst>
              <a:ext uri="{FF2B5EF4-FFF2-40B4-BE49-F238E27FC236}">
                <a16:creationId xmlns:a16="http://schemas.microsoft.com/office/drawing/2014/main" id="{8775F075-344E-4631-8141-3E00005BAE4C}"/>
              </a:ext>
            </a:extLst>
          </p:cNvPr>
          <p:cNvSpPr/>
          <p:nvPr/>
        </p:nvSpPr>
        <p:spPr>
          <a:xfrm>
            <a:off x="5494048" y="4039956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825DB26-621D-4B35-97B5-4BBC46C5615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12663" y="4412150"/>
            <a:ext cx="0" cy="614595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AC1F11-BCED-4ECC-8033-0089EA9B6885}"/>
              </a:ext>
            </a:extLst>
          </p:cNvPr>
          <p:cNvSpPr txBox="1"/>
          <p:nvPr/>
        </p:nvSpPr>
        <p:spPr>
          <a:xfrm>
            <a:off x="223289" y="1449602"/>
            <a:ext cx="1906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Free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Conductivity</a:t>
            </a:r>
          </a:p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pH, TOC, Temp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Flow (Calc)</a:t>
            </a:r>
            <a:endParaRPr kumimoji="1" lang="ja-JP" altLang="en-US" sz="11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518087-6D69-46FE-B745-5E0EBF3E0777}"/>
              </a:ext>
            </a:extLst>
          </p:cNvPr>
          <p:cNvSpPr txBox="1"/>
          <p:nvPr/>
        </p:nvSpPr>
        <p:spPr>
          <a:xfrm>
            <a:off x="3292117" y="1962890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94A6A7-1F6F-41EF-A0FE-715BC100E785}"/>
              </a:ext>
            </a:extLst>
          </p:cNvPr>
          <p:cNvSpPr txBox="1"/>
          <p:nvPr/>
        </p:nvSpPr>
        <p:spPr>
          <a:xfrm>
            <a:off x="3907777" y="2782237"/>
            <a:ext cx="2014752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5A2AA03-3C6E-4F05-B5EA-B344F6CC9AD3}"/>
              </a:ext>
            </a:extLst>
          </p:cNvPr>
          <p:cNvSpPr txBox="1"/>
          <p:nvPr/>
        </p:nvSpPr>
        <p:spPr>
          <a:xfrm>
            <a:off x="4572680" y="3630168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30" name="フローチャート: 和接合 29">
            <a:extLst>
              <a:ext uri="{FF2B5EF4-FFF2-40B4-BE49-F238E27FC236}">
                <a16:creationId xmlns:a16="http://schemas.microsoft.com/office/drawing/2014/main" id="{950BCE8F-24F6-49F9-9FF8-6F5047D45660}"/>
              </a:ext>
            </a:extLst>
          </p:cNvPr>
          <p:cNvSpPr/>
          <p:nvPr/>
        </p:nvSpPr>
        <p:spPr>
          <a:xfrm>
            <a:off x="6750736" y="239341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60C4499-4444-4EDB-88EB-354B3CD17620}"/>
              </a:ext>
            </a:extLst>
          </p:cNvPr>
          <p:cNvSpPr txBox="1"/>
          <p:nvPr/>
        </p:nvSpPr>
        <p:spPr>
          <a:xfrm>
            <a:off x="5475712" y="1965390"/>
            <a:ext cx="271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Combined Permeate TOC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Combined Permeate Conductivity</a:t>
            </a:r>
          </a:p>
        </p:txBody>
      </p:sp>
      <p:sp>
        <p:nvSpPr>
          <p:cNvPr id="32" name="フローチャート: 和接合 31">
            <a:extLst>
              <a:ext uri="{FF2B5EF4-FFF2-40B4-BE49-F238E27FC236}">
                <a16:creationId xmlns:a16="http://schemas.microsoft.com/office/drawing/2014/main" id="{628C0375-0574-4D27-83EA-37C56B616B46}"/>
              </a:ext>
            </a:extLst>
          </p:cNvPr>
          <p:cNvSpPr/>
          <p:nvPr/>
        </p:nvSpPr>
        <p:spPr>
          <a:xfrm>
            <a:off x="3689311" y="4587094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DF2326-2A9E-4FA1-9B5C-211358100339}"/>
              </a:ext>
            </a:extLst>
          </p:cNvPr>
          <p:cNvSpPr txBox="1"/>
          <p:nvPr/>
        </p:nvSpPr>
        <p:spPr>
          <a:xfrm>
            <a:off x="3931844" y="4590011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 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</a:t>
            </a:r>
            <a:r>
              <a:rPr lang="ja-JP" altLang="en-US" sz="1100" b="1" dirty="0"/>
              <a:t> </a:t>
            </a:r>
            <a:r>
              <a:rPr lang="en-US" altLang="ja-JP" sz="1100" b="1" dirty="0"/>
              <a:t>Flow</a:t>
            </a:r>
          </a:p>
        </p:txBody>
      </p:sp>
      <p:sp>
        <p:nvSpPr>
          <p:cNvPr id="34" name="フローチャート: 和接合 33">
            <a:extLst>
              <a:ext uri="{FF2B5EF4-FFF2-40B4-BE49-F238E27FC236}">
                <a16:creationId xmlns:a16="http://schemas.microsoft.com/office/drawing/2014/main" id="{22D2BCA7-3989-41FC-B49C-605709C2FD84}"/>
              </a:ext>
            </a:extLst>
          </p:cNvPr>
          <p:cNvSpPr/>
          <p:nvPr/>
        </p:nvSpPr>
        <p:spPr>
          <a:xfrm>
            <a:off x="8694688" y="2387349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ED0977E-4CFE-4938-8357-6FA73D84A215}"/>
              </a:ext>
            </a:extLst>
          </p:cNvPr>
          <p:cNvSpPr txBox="1"/>
          <p:nvPr/>
        </p:nvSpPr>
        <p:spPr>
          <a:xfrm>
            <a:off x="8009933" y="1449602"/>
            <a:ext cx="17563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lang="en-US" altLang="ja-JP" sz="1100" b="1" dirty="0"/>
              <a:t>Inlet Free Chlorine</a:t>
            </a:r>
            <a:endParaRPr kumimoji="1" lang="en-US" altLang="ja-JP" sz="1100" b="1" dirty="0"/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Total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pH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UVT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Flow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B7B9AA-461A-4BE3-8D99-439E42228FA3}"/>
              </a:ext>
            </a:extLst>
          </p:cNvPr>
          <p:cNvSpPr/>
          <p:nvPr/>
        </p:nvSpPr>
        <p:spPr>
          <a:xfrm>
            <a:off x="9421287" y="2296040"/>
            <a:ext cx="884453" cy="4646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UV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3BD4A12-7812-4D75-AB70-CD41837DA53D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0305740" y="2528388"/>
            <a:ext cx="1409078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和接合 37">
            <a:extLst>
              <a:ext uri="{FF2B5EF4-FFF2-40B4-BE49-F238E27FC236}">
                <a16:creationId xmlns:a16="http://schemas.microsoft.com/office/drawing/2014/main" id="{111F372A-02D8-49B7-B4B3-3BDC055E818F}"/>
              </a:ext>
            </a:extLst>
          </p:cNvPr>
          <p:cNvSpPr/>
          <p:nvPr/>
        </p:nvSpPr>
        <p:spPr>
          <a:xfrm>
            <a:off x="10794439" y="2404567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9D6AFC3-F18C-4F01-9425-CBD2A842B71C}"/>
              </a:ext>
            </a:extLst>
          </p:cNvPr>
          <p:cNvSpPr txBox="1"/>
          <p:nvPr/>
        </p:nvSpPr>
        <p:spPr>
          <a:xfrm>
            <a:off x="10277308" y="1790170"/>
            <a:ext cx="19124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Outlet</a:t>
            </a:r>
            <a:r>
              <a:rPr lang="en-US" altLang="ja-JP" sz="1100" b="1" dirty="0"/>
              <a:t> Free Chlorine</a:t>
            </a:r>
            <a:endParaRPr kumimoji="1" lang="en-US" altLang="ja-JP" sz="1100" b="1" dirty="0"/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Outlet Total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UVT</a:t>
            </a:r>
          </a:p>
        </p:txBody>
      </p:sp>
      <p:sp>
        <p:nvSpPr>
          <p:cNvPr id="40" name="フローチャート: 和接合 39">
            <a:extLst>
              <a:ext uri="{FF2B5EF4-FFF2-40B4-BE49-F238E27FC236}">
                <a16:creationId xmlns:a16="http://schemas.microsoft.com/office/drawing/2014/main" id="{1C55EBEC-9B4D-4220-BD97-517D62BE5924}"/>
              </a:ext>
            </a:extLst>
          </p:cNvPr>
          <p:cNvSpPr/>
          <p:nvPr/>
        </p:nvSpPr>
        <p:spPr>
          <a:xfrm>
            <a:off x="9731159" y="276280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074BCF-78DA-4A6B-A21E-FD1EB17469CA}"/>
              </a:ext>
            </a:extLst>
          </p:cNvPr>
          <p:cNvSpPr txBox="1"/>
          <p:nvPr/>
        </p:nvSpPr>
        <p:spPr>
          <a:xfrm>
            <a:off x="9139393" y="3002207"/>
            <a:ext cx="2815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UV Dose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UV Intensity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UV Lamp Power (Constant 50%)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AF3109F-C531-43F4-8DD8-4F8252A1127E}"/>
              </a:ext>
            </a:extLst>
          </p:cNvPr>
          <p:cNvSpPr txBox="1"/>
          <p:nvPr/>
        </p:nvSpPr>
        <p:spPr>
          <a:xfrm>
            <a:off x="2073643" y="2272752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1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2BCE313-F0FB-4875-BDD8-92491FA0A07D}"/>
              </a:ext>
            </a:extLst>
          </p:cNvPr>
          <p:cNvSpPr txBox="1"/>
          <p:nvPr/>
        </p:nvSpPr>
        <p:spPr>
          <a:xfrm>
            <a:off x="2726761" y="3085303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2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A627C5-4CB0-42AD-8715-B1BCA3C83039}"/>
              </a:ext>
            </a:extLst>
          </p:cNvPr>
          <p:cNvSpPr txBox="1"/>
          <p:nvPr/>
        </p:nvSpPr>
        <p:spPr>
          <a:xfrm>
            <a:off x="3395054" y="3918856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3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フローチャート: 和接合 45">
            <a:extLst>
              <a:ext uri="{FF2B5EF4-FFF2-40B4-BE49-F238E27FC236}">
                <a16:creationId xmlns:a16="http://schemas.microsoft.com/office/drawing/2014/main" id="{42083F9F-7AC1-483B-ABF4-642F47E06688}"/>
              </a:ext>
            </a:extLst>
          </p:cNvPr>
          <p:cNvSpPr/>
          <p:nvPr/>
        </p:nvSpPr>
        <p:spPr>
          <a:xfrm>
            <a:off x="1891961" y="320050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和接合 46">
            <a:extLst>
              <a:ext uri="{FF2B5EF4-FFF2-40B4-BE49-F238E27FC236}">
                <a16:creationId xmlns:a16="http://schemas.microsoft.com/office/drawing/2014/main" id="{9F1B1A4E-0EEF-4852-A255-5AAA8EFB6E80}"/>
              </a:ext>
            </a:extLst>
          </p:cNvPr>
          <p:cNvSpPr/>
          <p:nvPr/>
        </p:nvSpPr>
        <p:spPr>
          <a:xfrm>
            <a:off x="2216146" y="3682751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和接合 47">
            <a:extLst>
              <a:ext uri="{FF2B5EF4-FFF2-40B4-BE49-F238E27FC236}">
                <a16:creationId xmlns:a16="http://schemas.microsoft.com/office/drawing/2014/main" id="{792E8AE6-1094-4309-A3C5-AE659235B1BC}"/>
              </a:ext>
            </a:extLst>
          </p:cNvPr>
          <p:cNvSpPr/>
          <p:nvPr/>
        </p:nvSpPr>
        <p:spPr>
          <a:xfrm>
            <a:off x="2563791" y="404986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DA287B-3F23-45B2-915D-037BE84F9B66}"/>
              </a:ext>
            </a:extLst>
          </p:cNvPr>
          <p:cNvSpPr txBox="1"/>
          <p:nvPr/>
        </p:nvSpPr>
        <p:spPr>
          <a:xfrm>
            <a:off x="1914765" y="2862518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Pressure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2C4933-11C4-4D0D-992A-656FEF768ED3}"/>
              </a:ext>
            </a:extLst>
          </p:cNvPr>
          <p:cNvCxnSpPr>
            <a:cxnSpLocks/>
          </p:cNvCxnSpPr>
          <p:nvPr/>
        </p:nvCxnSpPr>
        <p:spPr>
          <a:xfrm flipH="1">
            <a:off x="2037509" y="3098015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3D6C062-1C7D-41C7-808F-9E4CBD10398C}"/>
              </a:ext>
            </a:extLst>
          </p:cNvPr>
          <p:cNvSpPr txBox="1"/>
          <p:nvPr/>
        </p:nvSpPr>
        <p:spPr>
          <a:xfrm>
            <a:off x="418998" y="3709973"/>
            <a:ext cx="18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Concentrate Pressure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54AC7EE-733A-4BFA-B554-1F87049FAD73}"/>
              </a:ext>
            </a:extLst>
          </p:cNvPr>
          <p:cNvSpPr txBox="1"/>
          <p:nvPr/>
        </p:nvSpPr>
        <p:spPr>
          <a:xfrm>
            <a:off x="2591587" y="3702760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Pressure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A392922-DC57-4308-B95C-9F4BF2C83B4C}"/>
              </a:ext>
            </a:extLst>
          </p:cNvPr>
          <p:cNvCxnSpPr>
            <a:cxnSpLocks/>
          </p:cNvCxnSpPr>
          <p:nvPr/>
        </p:nvCxnSpPr>
        <p:spPr>
          <a:xfrm flipH="1">
            <a:off x="2714331" y="3938257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6DCD039F-972A-447F-B17F-CE12A7E41FBE}"/>
              </a:ext>
            </a:extLst>
          </p:cNvPr>
          <p:cNvSpPr/>
          <p:nvPr/>
        </p:nvSpPr>
        <p:spPr>
          <a:xfrm>
            <a:off x="325686" y="2411251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BF0414F1-8564-408C-8D7C-EE6D616C15FC}"/>
              </a:ext>
            </a:extLst>
          </p:cNvPr>
          <p:cNvSpPr/>
          <p:nvPr/>
        </p:nvSpPr>
        <p:spPr>
          <a:xfrm>
            <a:off x="65053" y="2901720"/>
            <a:ext cx="1423896" cy="659237"/>
          </a:xfrm>
          <a:prstGeom prst="wedgeRoundRectCallout">
            <a:avLst>
              <a:gd name="adj1" fmla="val -23128"/>
              <a:gd name="adj2" fmla="val -8034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This pump decides the feed flow to RO.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7B7F767-BAB4-4FF4-AF40-D4C75024D5C8}"/>
              </a:ext>
            </a:extLst>
          </p:cNvPr>
          <p:cNvGrpSpPr/>
          <p:nvPr/>
        </p:nvGrpSpPr>
        <p:grpSpPr>
          <a:xfrm>
            <a:off x="1423403" y="1948405"/>
            <a:ext cx="214673" cy="261610"/>
            <a:chOff x="3224663" y="253090"/>
            <a:chExt cx="241868" cy="294751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CBAA0CA-991A-4FB6-A963-09A530887BFF}"/>
                </a:ext>
              </a:extLst>
            </p:cNvPr>
            <p:cNvSpPr txBox="1"/>
            <p:nvPr/>
          </p:nvSpPr>
          <p:spPr>
            <a:xfrm>
              <a:off x="3224663" y="253090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a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DCC8531C-2276-4143-A3D8-598D0D9FB3A6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E2068C8-8B5B-4A42-A288-FE39664EBF7E}"/>
              </a:ext>
            </a:extLst>
          </p:cNvPr>
          <p:cNvGrpSpPr/>
          <p:nvPr/>
        </p:nvGrpSpPr>
        <p:grpSpPr>
          <a:xfrm>
            <a:off x="2981239" y="2873285"/>
            <a:ext cx="214673" cy="261610"/>
            <a:chOff x="3224663" y="278422"/>
            <a:chExt cx="241868" cy="294751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BF3816C-0107-4875-8B00-9DF3F7FECA22}"/>
                </a:ext>
              </a:extLst>
            </p:cNvPr>
            <p:cNvSpPr txBox="1"/>
            <p:nvPr/>
          </p:nvSpPr>
          <p:spPr>
            <a:xfrm>
              <a:off x="3224663" y="278422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FF0000"/>
                  </a:solidFill>
                </a:rPr>
                <a:t>b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A252B525-ED74-4438-B132-C26A00067C74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8EEE9AA-036F-4F1E-ABF4-F0E9FD327687}"/>
              </a:ext>
            </a:extLst>
          </p:cNvPr>
          <p:cNvGrpSpPr/>
          <p:nvPr/>
        </p:nvGrpSpPr>
        <p:grpSpPr>
          <a:xfrm>
            <a:off x="1972982" y="3703149"/>
            <a:ext cx="214673" cy="261610"/>
            <a:chOff x="3224663" y="245402"/>
            <a:chExt cx="241868" cy="294751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92FAAF1-A183-4D9B-9279-0AD75393F667}"/>
                </a:ext>
              </a:extLst>
            </p:cNvPr>
            <p:cNvSpPr txBox="1"/>
            <p:nvPr/>
          </p:nvSpPr>
          <p:spPr>
            <a:xfrm>
              <a:off x="3224663" y="245402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c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ED5AEFA-BDDB-47F5-899B-616766F823C5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AF9EFBB-1EBB-48D8-A4A0-123FE933D041}"/>
              </a:ext>
            </a:extLst>
          </p:cNvPr>
          <p:cNvGrpSpPr/>
          <p:nvPr/>
        </p:nvGrpSpPr>
        <p:grpSpPr>
          <a:xfrm>
            <a:off x="3651664" y="3700996"/>
            <a:ext cx="214673" cy="261610"/>
            <a:chOff x="3224663" y="268466"/>
            <a:chExt cx="241868" cy="294751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62136734-EE24-4E47-9176-E9123E803151}"/>
                </a:ext>
              </a:extLst>
            </p:cNvPr>
            <p:cNvSpPr txBox="1"/>
            <p:nvPr/>
          </p:nvSpPr>
          <p:spPr>
            <a:xfrm>
              <a:off x="3224663" y="268466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FF0000"/>
                  </a:solidFill>
                </a:rPr>
                <a:t>d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AA13A88-32BD-48A5-9392-E23FBEA633FB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5BEBDDCC-5F26-4D7C-9690-02CD9A7048D3}"/>
              </a:ext>
            </a:extLst>
          </p:cNvPr>
          <p:cNvGrpSpPr/>
          <p:nvPr/>
        </p:nvGrpSpPr>
        <p:grpSpPr>
          <a:xfrm>
            <a:off x="5640053" y="4576543"/>
            <a:ext cx="214673" cy="261610"/>
            <a:chOff x="3224663" y="253090"/>
            <a:chExt cx="241868" cy="294751"/>
          </a:xfrm>
        </p:grpSpPr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104A89B-34E5-459C-A454-D9CD63F69E79}"/>
                </a:ext>
              </a:extLst>
            </p:cNvPr>
            <p:cNvSpPr txBox="1"/>
            <p:nvPr/>
          </p:nvSpPr>
          <p:spPr>
            <a:xfrm>
              <a:off x="3224663" y="253090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e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FA499F8-3F3A-47DF-BC59-A0DF2C09A464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FBB0DCF-276C-6671-46B3-DA548035E2FA}"/>
              </a:ext>
            </a:extLst>
          </p:cNvPr>
          <p:cNvGrpSpPr/>
          <p:nvPr/>
        </p:nvGrpSpPr>
        <p:grpSpPr>
          <a:xfrm>
            <a:off x="181804" y="4208593"/>
            <a:ext cx="2054056" cy="896299"/>
            <a:chOff x="181804" y="5328473"/>
            <a:chExt cx="2054056" cy="896299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014A79E-9A55-406F-96F4-892ACE419AB1}"/>
                </a:ext>
              </a:extLst>
            </p:cNvPr>
            <p:cNvSpPr txBox="1"/>
            <p:nvPr/>
          </p:nvSpPr>
          <p:spPr>
            <a:xfrm>
              <a:off x="181804" y="5328473"/>
              <a:ext cx="2054056" cy="88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&lt;Differential Pressure&gt;</a:t>
              </a:r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Stage 1 =     </a:t>
              </a:r>
              <a:r>
                <a:rPr lang="ja-JP" altLang="en-US" sz="1200" dirty="0"/>
                <a:t>－</a:t>
              </a:r>
              <a:endParaRPr lang="en-US" altLang="ja-JP" sz="1200" dirty="0"/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kumimoji="1" lang="en-US" altLang="ja-JP" sz="1200" dirty="0"/>
                <a:t>Stage 2 </a:t>
              </a:r>
              <a:r>
                <a:rPr lang="en-US" altLang="ja-JP" sz="1200" dirty="0"/>
                <a:t>=     </a:t>
              </a:r>
              <a:r>
                <a:rPr lang="ja-JP" altLang="en-US" sz="1200" dirty="0"/>
                <a:t>－</a:t>
              </a:r>
              <a:endParaRPr kumimoji="1" lang="en-US" altLang="ja-JP" sz="1200" dirty="0"/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Stage 3 =     </a:t>
              </a:r>
              <a:r>
                <a:rPr lang="ja-JP" altLang="en-US" sz="1200" dirty="0"/>
                <a:t>－</a:t>
              </a:r>
              <a:endParaRPr lang="en-US" altLang="ja-JP" sz="1200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33FF8A35-1FD7-4A19-BCEE-BFC4DDA9C458}"/>
                </a:ext>
              </a:extLst>
            </p:cNvPr>
            <p:cNvGrpSpPr/>
            <p:nvPr/>
          </p:nvGrpSpPr>
          <p:grpSpPr>
            <a:xfrm>
              <a:off x="1228139" y="5520342"/>
              <a:ext cx="214673" cy="261610"/>
              <a:chOff x="3224663" y="253090"/>
              <a:chExt cx="241868" cy="294751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7F8F08B-846A-4853-B0A5-91187BCB3289}"/>
                  </a:ext>
                </a:extLst>
              </p:cNvPr>
              <p:cNvSpPr txBox="1"/>
              <p:nvPr/>
            </p:nvSpPr>
            <p:spPr>
              <a:xfrm>
                <a:off x="3224663" y="253090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a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47998560-D6F3-4DC3-A6E6-9305D8AA5EFD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2C9F28E-147C-465B-9676-EE1E4612318C}"/>
                </a:ext>
              </a:extLst>
            </p:cNvPr>
            <p:cNvGrpSpPr/>
            <p:nvPr/>
          </p:nvGrpSpPr>
          <p:grpSpPr>
            <a:xfrm>
              <a:off x="1589812" y="5535332"/>
              <a:ext cx="214673" cy="261610"/>
              <a:chOff x="3224663" y="269978"/>
              <a:chExt cx="241868" cy="29475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90C5784-9A90-4496-B71F-50AA2BAC4F42}"/>
                  </a:ext>
                </a:extLst>
              </p:cNvPr>
              <p:cNvSpPr txBox="1"/>
              <p:nvPr/>
            </p:nvSpPr>
            <p:spPr>
              <a:xfrm>
                <a:off x="3224663" y="269978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b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54183F40-097B-4E3C-971E-3D5256D342BC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64CF1772-252E-4B06-9F11-4FF8A39C1E6C}"/>
                </a:ext>
              </a:extLst>
            </p:cNvPr>
            <p:cNvGrpSpPr/>
            <p:nvPr/>
          </p:nvGrpSpPr>
          <p:grpSpPr>
            <a:xfrm>
              <a:off x="1225307" y="5752355"/>
              <a:ext cx="214673" cy="261610"/>
              <a:chOff x="3224663" y="269978"/>
              <a:chExt cx="241868" cy="294751"/>
            </a:xfrm>
          </p:grpSpPr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4DE749D-3C0C-40DB-83BA-F2B3CF61CD5B}"/>
                  </a:ext>
                </a:extLst>
              </p:cNvPr>
              <p:cNvSpPr txBox="1"/>
              <p:nvPr/>
            </p:nvSpPr>
            <p:spPr>
              <a:xfrm>
                <a:off x="3224663" y="269978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b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539F7C5C-8CF2-4EC5-8E29-6BBFBF27974D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EB46C3C3-DAB8-4317-AC6A-A5E24E4827D6}"/>
                </a:ext>
              </a:extLst>
            </p:cNvPr>
            <p:cNvGrpSpPr/>
            <p:nvPr/>
          </p:nvGrpSpPr>
          <p:grpSpPr>
            <a:xfrm>
              <a:off x="1585529" y="5730687"/>
              <a:ext cx="214673" cy="261610"/>
              <a:chOff x="3224663" y="245402"/>
              <a:chExt cx="241868" cy="294751"/>
            </a:xfrm>
          </p:grpSpPr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619B388-A73B-4BC4-9931-27F88ACFCCD5}"/>
                  </a:ext>
                </a:extLst>
              </p:cNvPr>
              <p:cNvSpPr txBox="1"/>
              <p:nvPr/>
            </p:nvSpPr>
            <p:spPr>
              <a:xfrm>
                <a:off x="3224663" y="245402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c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73DC6E02-20F6-4EBD-804B-0C8A33FD5C7F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17089BD7-234B-4E63-9471-B2B9527F9E85}"/>
                </a:ext>
              </a:extLst>
            </p:cNvPr>
            <p:cNvGrpSpPr/>
            <p:nvPr/>
          </p:nvGrpSpPr>
          <p:grpSpPr>
            <a:xfrm>
              <a:off x="1224881" y="5963162"/>
              <a:ext cx="214673" cy="261610"/>
              <a:chOff x="3224663" y="268466"/>
              <a:chExt cx="241868" cy="294751"/>
            </a:xfrm>
          </p:grpSpPr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36C4FDE-E7CF-4B06-AE5F-EE8C8A204F44}"/>
                  </a:ext>
                </a:extLst>
              </p:cNvPr>
              <p:cNvSpPr txBox="1"/>
              <p:nvPr/>
            </p:nvSpPr>
            <p:spPr>
              <a:xfrm>
                <a:off x="3224663" y="268466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d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BE7D35F9-589E-4BD9-9585-8DEA32A3BDBA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136BAA44-517D-4D4D-8625-CA43C6D07E6D}"/>
                </a:ext>
              </a:extLst>
            </p:cNvPr>
            <p:cNvGrpSpPr/>
            <p:nvPr/>
          </p:nvGrpSpPr>
          <p:grpSpPr>
            <a:xfrm>
              <a:off x="1585103" y="5950489"/>
              <a:ext cx="214673" cy="261610"/>
              <a:chOff x="3224663" y="253090"/>
              <a:chExt cx="241868" cy="294751"/>
            </a:xfrm>
          </p:grpSpPr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9FE27124-2BE0-41F9-850F-43C1C588D142}"/>
                  </a:ext>
                </a:extLst>
              </p:cNvPr>
              <p:cNvSpPr txBox="1"/>
              <p:nvPr/>
            </p:nvSpPr>
            <p:spPr>
              <a:xfrm>
                <a:off x="3224663" y="253090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e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FA6F4EA3-83A0-4689-8347-9590076F0F4F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14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4C66C558-9BB2-4C4F-9F4B-68AA46540AEA}"/>
              </a:ext>
            </a:extLst>
          </p:cNvPr>
          <p:cNvSpPr/>
          <p:nvPr/>
        </p:nvSpPr>
        <p:spPr>
          <a:xfrm>
            <a:off x="1162567" y="2251211"/>
            <a:ext cx="4793857" cy="29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6521D31-5BB2-45E1-B129-E3AC023497C8}"/>
              </a:ext>
            </a:extLst>
          </p:cNvPr>
          <p:cNvGrpSpPr/>
          <p:nvPr/>
        </p:nvGrpSpPr>
        <p:grpSpPr>
          <a:xfrm>
            <a:off x="4938320" y="2592473"/>
            <a:ext cx="1763460" cy="2415434"/>
            <a:chOff x="4938320" y="3332213"/>
            <a:chExt cx="1763460" cy="2415434"/>
          </a:xfrm>
        </p:grpSpPr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EDC8FC66-F5D7-4B72-93BD-0B0FFBF4315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245" y="3332213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A3512BA-0A33-4018-89E1-7A00B2751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8320" y="4571827"/>
              <a:ext cx="1189676" cy="35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9311D8E5-00B0-4551-AAB2-5532AA731A88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51" y="3333558"/>
              <a:ext cx="0" cy="241408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101B34D4-DCE8-4B46-9398-58CE5952ECC2}"/>
                </a:ext>
              </a:extLst>
            </p:cNvPr>
            <p:cNvCxnSpPr>
              <a:cxnSpLocks/>
            </p:cNvCxnSpPr>
            <p:nvPr/>
          </p:nvCxnSpPr>
          <p:spPr>
            <a:xfrm>
              <a:off x="6136245" y="5747647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E83F84D3-C6CA-42F9-8F82-87AEDE10AAC7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3992457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512EE962-FA1D-47A0-9ED8-EBEEE3B0AC98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891479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4EF915CD-E16E-4EDA-BAE9-6B8EDAA2700E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270604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3A4DF30F-A365-453A-B26B-7034AE8F15C8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540602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43161AFD-DF5B-4CB5-B98A-E0B7BC21400C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5122534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80AE05EE-625B-4DB1-9E12-26742AD77F61}"/>
                </a:ext>
              </a:extLst>
            </p:cNvPr>
            <p:cNvSpPr/>
            <p:nvPr/>
          </p:nvSpPr>
          <p:spPr>
            <a:xfrm>
              <a:off x="6104542" y="4561228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E55D1017-FF6F-48B7-9E93-499AE06305B8}"/>
              </a:ext>
            </a:extLst>
          </p:cNvPr>
          <p:cNvCxnSpPr>
            <a:cxnSpLocks/>
            <a:stCxn id="181" idx="3"/>
            <a:endCxn id="177" idx="1"/>
          </p:cNvCxnSpPr>
          <p:nvPr/>
        </p:nvCxnSpPr>
        <p:spPr>
          <a:xfrm>
            <a:off x="1110133" y="3834323"/>
            <a:ext cx="2971708" cy="269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RO Feed and Permeate System Configuration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6AD986-6694-4519-9BF9-C247E0C2C0A8}"/>
              </a:ext>
            </a:extLst>
          </p:cNvPr>
          <p:cNvSpPr/>
          <p:nvPr/>
        </p:nvSpPr>
        <p:spPr>
          <a:xfrm>
            <a:off x="6701205" y="2251211"/>
            <a:ext cx="2141330" cy="29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A9A0627-ADFC-40D2-B5D9-658442C9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27" y="4498493"/>
            <a:ext cx="1883630" cy="60048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97B4F7E-A865-4D2C-A417-B947A1DD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08" y="2366189"/>
            <a:ext cx="1873770" cy="600487"/>
          </a:xfrm>
          <a:prstGeom prst="rect">
            <a:avLst/>
          </a:prstGeom>
        </p:spPr>
      </p:pic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937CF06-0408-4958-BD16-793BA6680732}"/>
              </a:ext>
            </a:extLst>
          </p:cNvPr>
          <p:cNvSpPr txBox="1"/>
          <p:nvPr/>
        </p:nvSpPr>
        <p:spPr>
          <a:xfrm>
            <a:off x="7525593" y="3432780"/>
            <a:ext cx="615553" cy="9475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0163C907-2237-4A11-B149-EE90B6DB05B7}"/>
              </a:ext>
            </a:extLst>
          </p:cNvPr>
          <p:cNvSpPr txBox="1"/>
          <p:nvPr/>
        </p:nvSpPr>
        <p:spPr>
          <a:xfrm>
            <a:off x="6660110" y="1855168"/>
            <a:ext cx="214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 Unit System</a:t>
            </a:r>
            <a:endParaRPr kumimoji="1" lang="ja-JP" altLang="en-US" sz="1600" b="1" dirty="0"/>
          </a:p>
        </p:txBody>
      </p:sp>
      <p:sp>
        <p:nvSpPr>
          <p:cNvPr id="175" name="二等辺三角形 174">
            <a:extLst>
              <a:ext uri="{FF2B5EF4-FFF2-40B4-BE49-F238E27FC236}">
                <a16:creationId xmlns:a16="http://schemas.microsoft.com/office/drawing/2014/main" id="{62F2014E-F436-4A37-9F5C-B18223CB6132}"/>
              </a:ext>
            </a:extLst>
          </p:cNvPr>
          <p:cNvSpPr/>
          <p:nvPr/>
        </p:nvSpPr>
        <p:spPr>
          <a:xfrm>
            <a:off x="5442325" y="3769988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5FF544C1-82BC-49AF-85BE-31DEBFCA0397}"/>
              </a:ext>
            </a:extLst>
          </p:cNvPr>
          <p:cNvSpPr/>
          <p:nvPr/>
        </p:nvSpPr>
        <p:spPr>
          <a:xfrm>
            <a:off x="5464209" y="3688169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A7C0913B-1369-4E7A-97EB-6FD7A45001B4}"/>
              </a:ext>
            </a:extLst>
          </p:cNvPr>
          <p:cNvSpPr/>
          <p:nvPr/>
        </p:nvSpPr>
        <p:spPr>
          <a:xfrm>
            <a:off x="4081841" y="3623409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Cartridge Filters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9" name="二等辺三角形 178">
            <a:extLst>
              <a:ext uri="{FF2B5EF4-FFF2-40B4-BE49-F238E27FC236}">
                <a16:creationId xmlns:a16="http://schemas.microsoft.com/office/drawing/2014/main" id="{A9906DDB-2D1B-4316-A911-C5DC61EA4777}"/>
              </a:ext>
            </a:extLst>
          </p:cNvPr>
          <p:cNvSpPr/>
          <p:nvPr/>
        </p:nvSpPr>
        <p:spPr>
          <a:xfrm>
            <a:off x="1472788" y="3776390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76C2B7C9-D1E7-45A0-9741-10D876E2289C}"/>
              </a:ext>
            </a:extLst>
          </p:cNvPr>
          <p:cNvSpPr/>
          <p:nvPr/>
        </p:nvSpPr>
        <p:spPr>
          <a:xfrm>
            <a:off x="1494672" y="3694571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087A3E43-CE04-43CF-8B0A-29304A4A5908}"/>
              </a:ext>
            </a:extLst>
          </p:cNvPr>
          <p:cNvSpPr/>
          <p:nvPr/>
        </p:nvSpPr>
        <p:spPr>
          <a:xfrm>
            <a:off x="151553" y="3620713"/>
            <a:ext cx="958580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MF Break Tank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9D457323-8400-44B2-B1D6-0D08734A36CD}"/>
              </a:ext>
            </a:extLst>
          </p:cNvPr>
          <p:cNvSpPr txBox="1"/>
          <p:nvPr/>
        </p:nvSpPr>
        <p:spPr>
          <a:xfrm>
            <a:off x="955026" y="4064792"/>
            <a:ext cx="135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Transfer Pump Station</a:t>
            </a:r>
            <a:endParaRPr kumimoji="1" lang="ja-JP" altLang="en-US" sz="1200" b="1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874960CF-FA28-4327-B487-3A490A8C5B42}"/>
              </a:ext>
            </a:extLst>
          </p:cNvPr>
          <p:cNvSpPr txBox="1"/>
          <p:nvPr/>
        </p:nvSpPr>
        <p:spPr>
          <a:xfrm>
            <a:off x="5070982" y="4059797"/>
            <a:ext cx="10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Feed Pump</a:t>
            </a:r>
            <a:endParaRPr kumimoji="1" lang="ja-JP" altLang="en-US" sz="1200" b="1" dirty="0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74972777-7998-4335-8A90-9B7296B9A3C5}"/>
              </a:ext>
            </a:extLst>
          </p:cNvPr>
          <p:cNvSpPr/>
          <p:nvPr/>
        </p:nvSpPr>
        <p:spPr>
          <a:xfrm>
            <a:off x="1508061" y="2649698"/>
            <a:ext cx="1035590" cy="427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Sulfuric Acid</a:t>
            </a:r>
            <a:endParaRPr kumimoji="1" lang="ja-JP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93803089-A6B8-4926-8CFF-EE06CCA599E6}"/>
              </a:ext>
            </a:extLst>
          </p:cNvPr>
          <p:cNvSpPr/>
          <p:nvPr/>
        </p:nvSpPr>
        <p:spPr>
          <a:xfrm>
            <a:off x="2788790" y="2649698"/>
            <a:ext cx="1035590" cy="427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Anti-</a:t>
            </a:r>
            <a:r>
              <a:rPr kumimoji="1" lang="en-US" altLang="ja-JP" sz="1200" dirty="0" err="1">
                <a:solidFill>
                  <a:schemeClr val="accent3">
                    <a:lumMod val="75000"/>
                  </a:schemeClr>
                </a:solidFill>
              </a:rPr>
              <a:t>Scalant</a:t>
            </a:r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 Addition</a:t>
            </a:r>
            <a:endParaRPr kumimoji="1" lang="ja-JP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8772D18C-051D-4EAE-B20F-AD48F8545794}"/>
              </a:ext>
            </a:extLst>
          </p:cNvPr>
          <p:cNvCxnSpPr>
            <a:cxnSpLocks/>
            <a:stCxn id="187" idx="2"/>
            <a:endCxn id="209" idx="1"/>
          </p:cNvCxnSpPr>
          <p:nvPr/>
        </p:nvCxnSpPr>
        <p:spPr>
          <a:xfrm rot="16200000" flipH="1">
            <a:off x="1843749" y="3259023"/>
            <a:ext cx="733400" cy="369187"/>
          </a:xfrm>
          <a:prstGeom prst="bentConnector3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3381D2CE-2187-447F-9CCB-56E2AB62C9A1}"/>
              </a:ext>
            </a:extLst>
          </p:cNvPr>
          <p:cNvCxnSpPr>
            <a:cxnSpLocks/>
            <a:stCxn id="188" idx="2"/>
            <a:endCxn id="208" idx="1"/>
          </p:cNvCxnSpPr>
          <p:nvPr/>
        </p:nvCxnSpPr>
        <p:spPr>
          <a:xfrm rot="5400000">
            <a:off x="2716137" y="3219869"/>
            <a:ext cx="733400" cy="447497"/>
          </a:xfrm>
          <a:prstGeom prst="bentConnector3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EA33AA1D-60CD-41F9-81A4-7058F4FABF35}"/>
              </a:ext>
            </a:extLst>
          </p:cNvPr>
          <p:cNvSpPr txBox="1"/>
          <p:nvPr/>
        </p:nvSpPr>
        <p:spPr>
          <a:xfrm>
            <a:off x="1786039" y="4550643"/>
            <a:ext cx="336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TOC, Ammonia, </a:t>
            </a:r>
            <a:r>
              <a:rPr lang="en-US" altLang="ja-JP" sz="1200" dirty="0"/>
              <a:t>pH</a:t>
            </a:r>
            <a:r>
              <a:rPr kumimoji="1" lang="en-US" altLang="ja-JP" sz="1200" dirty="0"/>
              <a:t>, Turbidity, Conductivity, </a:t>
            </a:r>
          </a:p>
          <a:p>
            <a:r>
              <a:rPr kumimoji="1" lang="en-US" altLang="ja-JP" sz="1200" dirty="0"/>
              <a:t>       Total Chlorine, Free Chlorine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XACT920 (Si, P, S, K, Ca, Fe, Sr, TDS)</a:t>
            </a:r>
            <a:endParaRPr kumimoji="1" lang="ja-JP" altLang="en-US" sz="1200" dirty="0"/>
          </a:p>
        </p:txBody>
      </p:sp>
      <p:sp>
        <p:nvSpPr>
          <p:cNvPr id="194" name="フローチャート: 和接合 193">
            <a:extLst>
              <a:ext uri="{FF2B5EF4-FFF2-40B4-BE49-F238E27FC236}">
                <a16:creationId xmlns:a16="http://schemas.microsoft.com/office/drawing/2014/main" id="{8AD50169-B130-4EA1-8F38-DFB0329628BD}"/>
              </a:ext>
            </a:extLst>
          </p:cNvPr>
          <p:cNvSpPr/>
          <p:nvPr/>
        </p:nvSpPr>
        <p:spPr>
          <a:xfrm>
            <a:off x="3359497" y="372277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B2D0188E-AC5F-4BED-AE57-9434EA36589B}"/>
              </a:ext>
            </a:extLst>
          </p:cNvPr>
          <p:cNvCxnSpPr>
            <a:cxnSpLocks/>
            <a:stCxn id="194" idx="4"/>
            <a:endCxn id="193" idx="0"/>
          </p:cNvCxnSpPr>
          <p:nvPr/>
        </p:nvCxnSpPr>
        <p:spPr>
          <a:xfrm flipH="1">
            <a:off x="3470906" y="3945598"/>
            <a:ext cx="1" cy="6050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846A2BFE-B51D-4B98-9337-FB188B8F90D0}"/>
              </a:ext>
            </a:extLst>
          </p:cNvPr>
          <p:cNvSpPr/>
          <p:nvPr/>
        </p:nvSpPr>
        <p:spPr>
          <a:xfrm>
            <a:off x="10968059" y="2961266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C313D538-AEC3-411D-B4D9-65A72D29C3A1}"/>
              </a:ext>
            </a:extLst>
          </p:cNvPr>
          <p:cNvSpPr/>
          <p:nvPr/>
        </p:nvSpPr>
        <p:spPr>
          <a:xfrm>
            <a:off x="10827960" y="4943707"/>
            <a:ext cx="12394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Concentrate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C6D7E34-B68F-4EA2-ABF4-6BF315C5F49A}"/>
              </a:ext>
            </a:extLst>
          </p:cNvPr>
          <p:cNvGrpSpPr/>
          <p:nvPr/>
        </p:nvGrpSpPr>
        <p:grpSpPr>
          <a:xfrm>
            <a:off x="8834555" y="2609636"/>
            <a:ext cx="2613115" cy="2414089"/>
            <a:chOff x="8834555" y="3349376"/>
            <a:chExt cx="2613115" cy="2414089"/>
          </a:xfrm>
        </p:grpSpPr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FC132D5C-2D1A-4ADF-AE03-B4C518430F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3356853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8246DF54-DAEE-4579-8E5A-033215FB1348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3958972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D224E750-5E2A-4E96-A57C-86152DD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4241784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BC45E4C-E230-4BBF-8AEB-5CCDA58C1382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4537722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F4E23778-72DA-408E-8C97-962E51B46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4829459"/>
              <a:ext cx="900000" cy="549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E94B78F-F327-4CE4-BA4C-9E9368E41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5122400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1913890F-06A7-4A32-9F89-694D2571169E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5763465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0B8E9CC8-190B-4657-9516-A8E4D0F142D7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57" y="3349376"/>
              <a:ext cx="0" cy="241408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コネクタ: カギ線 198">
              <a:extLst>
                <a:ext uri="{FF2B5EF4-FFF2-40B4-BE49-F238E27FC236}">
                  <a16:creationId xmlns:a16="http://schemas.microsoft.com/office/drawing/2014/main" id="{F0A7738D-92D5-4AEF-B6AF-C4A6AEC2A50C}"/>
                </a:ext>
              </a:extLst>
            </p:cNvPr>
            <p:cNvCxnSpPr>
              <a:cxnSpLocks/>
              <a:stCxn id="200" idx="6"/>
              <a:endCxn id="197" idx="0"/>
            </p:cNvCxnSpPr>
            <p:nvPr/>
          </p:nvCxnSpPr>
          <p:spPr>
            <a:xfrm>
              <a:off x="9783660" y="5478737"/>
              <a:ext cx="1664010" cy="235532"/>
            </a:xfrm>
            <a:prstGeom prst="bentConnector2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C4E8945E-C418-4FEC-977D-A315900809B9}"/>
                </a:ext>
              </a:extLst>
            </p:cNvPr>
            <p:cNvSpPr/>
            <p:nvPr/>
          </p:nvSpPr>
          <p:spPr>
            <a:xfrm>
              <a:off x="9693659" y="5437957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2" name="フローチャート: 和接合 171">
            <a:extLst>
              <a:ext uri="{FF2B5EF4-FFF2-40B4-BE49-F238E27FC236}">
                <a16:creationId xmlns:a16="http://schemas.microsoft.com/office/drawing/2014/main" id="{97F2817D-9CEF-4DFC-B33C-D00E406C2297}"/>
              </a:ext>
            </a:extLst>
          </p:cNvPr>
          <p:cNvSpPr/>
          <p:nvPr/>
        </p:nvSpPr>
        <p:spPr>
          <a:xfrm>
            <a:off x="10658051" y="460534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DD53614-3F5A-4F0F-AC44-9CDCE1AAD02F}"/>
              </a:ext>
            </a:extLst>
          </p:cNvPr>
          <p:cNvGrpSpPr/>
          <p:nvPr/>
        </p:nvGrpSpPr>
        <p:grpSpPr>
          <a:xfrm>
            <a:off x="9153053" y="2446002"/>
            <a:ext cx="2294616" cy="2414089"/>
            <a:chOff x="9153053" y="3216564"/>
            <a:chExt cx="2294616" cy="2414089"/>
          </a:xfrm>
        </p:grpSpPr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BAB9D7D-00A3-4173-A21A-C8E6FA9A4CEF}"/>
                </a:ext>
              </a:extLst>
            </p:cNvPr>
            <p:cNvCxnSpPr/>
            <p:nvPr/>
          </p:nvCxnSpPr>
          <p:spPr>
            <a:xfrm>
              <a:off x="9153053" y="3216564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A1D9FC25-376A-4DB6-BFFB-27A7FA754EAF}"/>
                </a:ext>
              </a:extLst>
            </p:cNvPr>
            <p:cNvCxnSpPr/>
            <p:nvPr/>
          </p:nvCxnSpPr>
          <p:spPr>
            <a:xfrm>
              <a:off x="9153053" y="3923122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C10BFA8-86BB-47A5-9875-5F551B03150E}"/>
                </a:ext>
              </a:extLst>
            </p:cNvPr>
            <p:cNvCxnSpPr/>
            <p:nvPr/>
          </p:nvCxnSpPr>
          <p:spPr>
            <a:xfrm>
              <a:off x="9153054" y="4208237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6C773147-E381-48E9-B30C-2843D057C3A7}"/>
                </a:ext>
              </a:extLst>
            </p:cNvPr>
            <p:cNvCxnSpPr/>
            <p:nvPr/>
          </p:nvCxnSpPr>
          <p:spPr>
            <a:xfrm>
              <a:off x="9153054" y="4488836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40CF11AF-44A3-40F5-83D7-0824B7F63094}"/>
                </a:ext>
              </a:extLst>
            </p:cNvPr>
            <p:cNvCxnSpPr/>
            <p:nvPr/>
          </p:nvCxnSpPr>
          <p:spPr>
            <a:xfrm>
              <a:off x="9153053" y="4784634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30533366-25A4-4E58-B8A9-ABF4CC207819}"/>
                </a:ext>
              </a:extLst>
            </p:cNvPr>
            <p:cNvCxnSpPr/>
            <p:nvPr/>
          </p:nvCxnSpPr>
          <p:spPr>
            <a:xfrm>
              <a:off x="9153054" y="5081766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C0FB0D9C-7DE1-4D37-AAA5-3D60B0821E0B}"/>
                </a:ext>
              </a:extLst>
            </p:cNvPr>
            <p:cNvCxnSpPr/>
            <p:nvPr/>
          </p:nvCxnSpPr>
          <p:spPr>
            <a:xfrm>
              <a:off x="9153054" y="5624047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317BAA34-16F7-48E1-A53C-27D3E653CB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004" y="3216564"/>
              <a:ext cx="0" cy="2414089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BB260789-5E2F-4863-802A-A59533790B1F}"/>
                </a:ext>
              </a:extLst>
            </p:cNvPr>
            <p:cNvCxnSpPr>
              <a:cxnSpLocks/>
            </p:cNvCxnSpPr>
            <p:nvPr/>
          </p:nvCxnSpPr>
          <p:spPr>
            <a:xfrm>
              <a:off x="10367571" y="3514598"/>
              <a:ext cx="1080098" cy="217164"/>
            </a:xfrm>
            <a:prstGeom prst="bentConnector2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D6F93C6C-0A44-43DF-B54E-7AB40EE16E7D}"/>
                </a:ext>
              </a:extLst>
            </p:cNvPr>
            <p:cNvSpPr/>
            <p:nvPr/>
          </p:nvSpPr>
          <p:spPr>
            <a:xfrm>
              <a:off x="10277570" y="3473884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0" name="フローチャート: 和接合 169">
            <a:extLst>
              <a:ext uri="{FF2B5EF4-FFF2-40B4-BE49-F238E27FC236}">
                <a16:creationId xmlns:a16="http://schemas.microsoft.com/office/drawing/2014/main" id="{0B1D8A6E-C728-42EF-A8B7-7E5F6E4D6C2B}"/>
              </a:ext>
            </a:extLst>
          </p:cNvPr>
          <p:cNvSpPr/>
          <p:nvPr/>
        </p:nvSpPr>
        <p:spPr>
          <a:xfrm>
            <a:off x="10676773" y="2598181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D8AD2C1B-E2BD-41BF-9719-0C95D7C93A80}"/>
              </a:ext>
            </a:extLst>
          </p:cNvPr>
          <p:cNvCxnSpPr>
            <a:cxnSpLocks/>
          </p:cNvCxnSpPr>
          <p:nvPr/>
        </p:nvCxnSpPr>
        <p:spPr>
          <a:xfrm>
            <a:off x="10535549" y="1917501"/>
            <a:ext cx="273579" cy="711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B09D3C9-3232-437E-917D-FF540E0FB599}"/>
              </a:ext>
            </a:extLst>
          </p:cNvPr>
          <p:cNvSpPr txBox="1"/>
          <p:nvPr/>
        </p:nvSpPr>
        <p:spPr>
          <a:xfrm>
            <a:off x="8924581" y="1455836"/>
            <a:ext cx="32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Conductivity, TOC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XACT920 (Si, P, S, K, Ca, Fe, Sr, TDS)</a:t>
            </a:r>
            <a:endParaRPr kumimoji="1" lang="ja-JP" altLang="en-US" sz="1200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8A0AA8F3-8A84-46B0-A3D2-3D71983A62F6}"/>
              </a:ext>
            </a:extLst>
          </p:cNvPr>
          <p:cNvSpPr/>
          <p:nvPr/>
        </p:nvSpPr>
        <p:spPr>
          <a:xfrm>
            <a:off x="2845908" y="3798373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601AB136-33F1-48FB-9127-D8E60A5C4155}"/>
              </a:ext>
            </a:extLst>
          </p:cNvPr>
          <p:cNvSpPr/>
          <p:nvPr/>
        </p:nvSpPr>
        <p:spPr>
          <a:xfrm>
            <a:off x="2381863" y="3798373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EB99EBA-8C7C-4AFD-A9B5-DF81158BA290}"/>
              </a:ext>
            </a:extLst>
          </p:cNvPr>
          <p:cNvSpPr txBox="1"/>
          <p:nvPr/>
        </p:nvSpPr>
        <p:spPr>
          <a:xfrm>
            <a:off x="2511651" y="1862767"/>
            <a:ext cx="214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 Feed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3602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63D0DE2F-98CD-4BC8-A322-EB605047D136}"/>
              </a:ext>
            </a:extLst>
          </p:cNvPr>
          <p:cNvCxnSpPr>
            <a:cxnSpLocks/>
            <a:stCxn id="277" idx="2"/>
            <a:endCxn id="276" idx="2"/>
          </p:cNvCxnSpPr>
          <p:nvPr/>
        </p:nvCxnSpPr>
        <p:spPr>
          <a:xfrm rot="10800000" flipH="1" flipV="1">
            <a:off x="4404180" y="3348567"/>
            <a:ext cx="1859633" cy="1027413"/>
          </a:xfrm>
          <a:prstGeom prst="bentConnector3">
            <a:avLst>
              <a:gd name="adj1" fmla="val -5649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コネクタ: カギ線 199">
            <a:extLst>
              <a:ext uri="{FF2B5EF4-FFF2-40B4-BE49-F238E27FC236}">
                <a16:creationId xmlns:a16="http://schemas.microsoft.com/office/drawing/2014/main" id="{F573AED8-74E0-4274-81E8-C1094FEC2277}"/>
              </a:ext>
            </a:extLst>
          </p:cNvPr>
          <p:cNvCxnSpPr>
            <a:cxnSpLocks/>
            <a:stCxn id="199" idx="4"/>
            <a:endCxn id="63" idx="1"/>
          </p:cNvCxnSpPr>
          <p:nvPr/>
        </p:nvCxnSpPr>
        <p:spPr>
          <a:xfrm rot="16200000" flipH="1">
            <a:off x="6063965" y="3863390"/>
            <a:ext cx="761543" cy="266112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コネクタ: カギ線 204">
            <a:extLst>
              <a:ext uri="{FF2B5EF4-FFF2-40B4-BE49-F238E27FC236}">
                <a16:creationId xmlns:a16="http://schemas.microsoft.com/office/drawing/2014/main" id="{CB562A60-2092-4122-A95F-784ACFDD20EC}"/>
              </a:ext>
            </a:extLst>
          </p:cNvPr>
          <p:cNvCxnSpPr>
            <a:cxnSpLocks/>
            <a:stCxn id="58" idx="3"/>
            <a:endCxn id="195" idx="0"/>
          </p:cNvCxnSpPr>
          <p:nvPr/>
        </p:nvCxnSpPr>
        <p:spPr>
          <a:xfrm>
            <a:off x="5984168" y="1917277"/>
            <a:ext cx="5626523" cy="994865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コネクタ: カギ線 203">
            <a:extLst>
              <a:ext uri="{FF2B5EF4-FFF2-40B4-BE49-F238E27FC236}">
                <a16:creationId xmlns:a16="http://schemas.microsoft.com/office/drawing/2014/main" id="{EB89C89F-BF28-4A00-9D59-9DD9C53866DA}"/>
              </a:ext>
            </a:extLst>
          </p:cNvPr>
          <p:cNvCxnSpPr>
            <a:cxnSpLocks/>
            <a:stCxn id="202" idx="6"/>
            <a:endCxn id="203" idx="4"/>
          </p:cNvCxnSpPr>
          <p:nvPr/>
        </p:nvCxnSpPr>
        <p:spPr>
          <a:xfrm flipV="1">
            <a:off x="7023344" y="1964659"/>
            <a:ext cx="3282110" cy="2854819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89684427-FECD-4167-AA77-EBBF4D3B972B}"/>
              </a:ext>
            </a:extLst>
          </p:cNvPr>
          <p:cNvCxnSpPr>
            <a:cxnSpLocks/>
            <a:stCxn id="27" idx="4"/>
            <a:endCxn id="197" idx="1"/>
          </p:cNvCxnSpPr>
          <p:nvPr/>
        </p:nvCxnSpPr>
        <p:spPr>
          <a:xfrm rot="16200000" flipH="1">
            <a:off x="8305210" y="3310783"/>
            <a:ext cx="926318" cy="3576630"/>
          </a:xfrm>
          <a:prstGeom prst="bentConnector2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645089B4-ADE1-4CAA-AC13-CFB2939A6B22}"/>
              </a:ext>
            </a:extLst>
          </p:cNvPr>
          <p:cNvCxnSpPr>
            <a:cxnSpLocks/>
            <a:stCxn id="72" idx="3"/>
            <a:endCxn id="58" idx="1"/>
          </p:cNvCxnSpPr>
          <p:nvPr/>
        </p:nvCxnSpPr>
        <p:spPr>
          <a:xfrm flipV="1">
            <a:off x="1351587" y="1917277"/>
            <a:ext cx="2998653" cy="686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RO Unit B01 System Configuration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57" name="スライド番号プレースホルダー 2">
            <a:extLst>
              <a:ext uri="{FF2B5EF4-FFF2-40B4-BE49-F238E27FC236}">
                <a16:creationId xmlns:a16="http://schemas.microsoft.com/office/drawing/2014/main" id="{6C64D4F9-2BA0-4454-8E95-9BB8378DCC43}"/>
              </a:ext>
            </a:extLst>
          </p:cNvPr>
          <p:cNvSpPr txBox="1">
            <a:spLocks/>
          </p:cNvSpPr>
          <p:nvPr/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EAAFE-CFE5-40AD-8E95-5BFF290DC5CF}" type="slidenum">
              <a:rPr lang="ja-JP" altLang="en-US" smtClean="0">
                <a:solidFill>
                  <a:prstClr val="black"/>
                </a:solidFill>
                <a:latin typeface="Arial"/>
                <a:ea typeface="Meiryo UI"/>
              </a:rPr>
              <a:pPr>
                <a:defRPr/>
              </a:pPr>
              <a:t>16</a:t>
            </a:fld>
            <a:endParaRPr lang="ja-JP" altLang="en-US">
              <a:solidFill>
                <a:prstClr val="black"/>
              </a:solidFill>
              <a:latin typeface="Arial"/>
              <a:ea typeface="Meiryo UI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B7B4F78-59DF-4D0E-8F49-BF03C5F937B7}"/>
              </a:ext>
            </a:extLst>
          </p:cNvPr>
          <p:cNvSpPr/>
          <p:nvPr/>
        </p:nvSpPr>
        <p:spPr>
          <a:xfrm>
            <a:off x="4350240" y="1703667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D4E2124-92A3-4B01-BE1E-E8576C948677}"/>
              </a:ext>
            </a:extLst>
          </p:cNvPr>
          <p:cNvCxnSpPr/>
          <p:nvPr/>
        </p:nvCxnSpPr>
        <p:spPr>
          <a:xfrm>
            <a:off x="4350240" y="1703667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5881326-7563-462A-9EC1-C93D587FF942}"/>
              </a:ext>
            </a:extLst>
          </p:cNvPr>
          <p:cNvSpPr/>
          <p:nvPr/>
        </p:nvSpPr>
        <p:spPr>
          <a:xfrm>
            <a:off x="6220698" y="3149415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3ED47BB-1F7C-4BA6-A327-EBEED95ACEF2}"/>
              </a:ext>
            </a:extLst>
          </p:cNvPr>
          <p:cNvCxnSpPr/>
          <p:nvPr/>
        </p:nvCxnSpPr>
        <p:spPr>
          <a:xfrm>
            <a:off x="6228193" y="3149415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02F5B12-6A13-4F7B-81B5-3361023766F3}"/>
              </a:ext>
            </a:extLst>
          </p:cNvPr>
          <p:cNvSpPr/>
          <p:nvPr/>
        </p:nvSpPr>
        <p:spPr>
          <a:xfrm>
            <a:off x="6577792" y="4163608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AA81526-BE5D-415E-9043-B81D86E2FE65}"/>
              </a:ext>
            </a:extLst>
          </p:cNvPr>
          <p:cNvCxnSpPr/>
          <p:nvPr/>
        </p:nvCxnSpPr>
        <p:spPr>
          <a:xfrm>
            <a:off x="6577792" y="4163608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39914495-4FEF-4904-A86D-EAA924707EAF}"/>
              </a:ext>
            </a:extLst>
          </p:cNvPr>
          <p:cNvCxnSpPr>
            <a:cxnSpLocks/>
            <a:stCxn id="201" idx="4"/>
            <a:endCxn id="61" idx="1"/>
          </p:cNvCxnSpPr>
          <p:nvPr/>
        </p:nvCxnSpPr>
        <p:spPr>
          <a:xfrm rot="16200000" flipH="1">
            <a:off x="4737869" y="1880195"/>
            <a:ext cx="1207235" cy="175842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B83679F0-5ED1-4A4F-AC4E-2684FEFAFBCE}"/>
              </a:ext>
            </a:extLst>
          </p:cNvPr>
          <p:cNvCxnSpPr>
            <a:cxnSpLocks/>
            <a:stCxn id="61" idx="3"/>
            <a:endCxn id="222" idx="4"/>
          </p:cNvCxnSpPr>
          <p:nvPr/>
        </p:nvCxnSpPr>
        <p:spPr>
          <a:xfrm flipV="1">
            <a:off x="7854626" y="1964659"/>
            <a:ext cx="1615193" cy="1398366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03C547B-DB7D-4F4C-81E8-37E35DA8472A}"/>
              </a:ext>
            </a:extLst>
          </p:cNvPr>
          <p:cNvCxnSpPr>
            <a:cxnSpLocks/>
            <a:stCxn id="63" idx="3"/>
            <a:endCxn id="209" idx="4"/>
          </p:cNvCxnSpPr>
          <p:nvPr/>
        </p:nvCxnSpPr>
        <p:spPr>
          <a:xfrm flipV="1">
            <a:off x="8211720" y="1964659"/>
            <a:ext cx="1650231" cy="2412559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CB6AE1CD-B758-4BA8-B19E-E3148B70B051}"/>
              </a:ext>
            </a:extLst>
          </p:cNvPr>
          <p:cNvSpPr/>
          <p:nvPr/>
        </p:nvSpPr>
        <p:spPr>
          <a:xfrm>
            <a:off x="1777657" y="1860437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BB6A9C82-FF7E-4ED3-8A0B-D94C9B5157A1}"/>
              </a:ext>
            </a:extLst>
          </p:cNvPr>
          <p:cNvSpPr/>
          <p:nvPr/>
        </p:nvSpPr>
        <p:spPr>
          <a:xfrm>
            <a:off x="1799541" y="1778618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E4B0D3-BB74-42C9-A925-71C4FF8AF9A0}"/>
              </a:ext>
            </a:extLst>
          </p:cNvPr>
          <p:cNvSpPr/>
          <p:nvPr/>
        </p:nvSpPr>
        <p:spPr>
          <a:xfrm>
            <a:off x="392368" y="1710534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RO Feed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02D1BE6-50A2-4B75-891C-6FC02D71BB01}"/>
              </a:ext>
            </a:extLst>
          </p:cNvPr>
          <p:cNvSpPr txBox="1"/>
          <p:nvPr/>
        </p:nvSpPr>
        <p:spPr>
          <a:xfrm>
            <a:off x="1383036" y="2149454"/>
            <a:ext cx="10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Feed Pump</a:t>
            </a:r>
            <a:endParaRPr kumimoji="1" lang="ja-JP" altLang="en-US" sz="1200" b="1" dirty="0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08065698-65F4-4487-97CA-3F3C4C8FC22C}"/>
              </a:ext>
            </a:extLst>
          </p:cNvPr>
          <p:cNvSpPr/>
          <p:nvPr/>
        </p:nvSpPr>
        <p:spPr>
          <a:xfrm>
            <a:off x="4640776" y="3264159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5BEF9DC4-A2B2-48CD-8D35-2A0FB4E57A4A}"/>
              </a:ext>
            </a:extLst>
          </p:cNvPr>
          <p:cNvSpPr/>
          <p:nvPr/>
        </p:nvSpPr>
        <p:spPr>
          <a:xfrm>
            <a:off x="4662660" y="3182340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2001BFE-D884-422C-A265-BDB80A96EFC1}"/>
              </a:ext>
            </a:extLst>
          </p:cNvPr>
          <p:cNvSpPr txBox="1"/>
          <p:nvPr/>
        </p:nvSpPr>
        <p:spPr>
          <a:xfrm>
            <a:off x="4123014" y="3543670"/>
            <a:ext cx="135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Booster Pump</a:t>
            </a:r>
            <a:endParaRPr kumimoji="1" lang="ja-JP" altLang="en-US" sz="1200" b="1" dirty="0"/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5097ABC2-9DCB-4C63-B923-BE7BE890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45" y="2805814"/>
            <a:ext cx="216298" cy="25391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7BEC91F2-B9BD-48AD-9112-C274A9A2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65" y="3194943"/>
            <a:ext cx="216298" cy="253916"/>
          </a:xfrm>
          <a:prstGeom prst="rect">
            <a:avLst/>
          </a:prstGeom>
        </p:spPr>
      </p:pic>
      <p:sp>
        <p:nvSpPr>
          <p:cNvPr id="82" name="フローチャート: 和接合 81">
            <a:extLst>
              <a:ext uri="{FF2B5EF4-FFF2-40B4-BE49-F238E27FC236}">
                <a16:creationId xmlns:a16="http://schemas.microsoft.com/office/drawing/2014/main" id="{D8EBEC1C-D0F3-48E8-8188-9DB3587462C9}"/>
              </a:ext>
            </a:extLst>
          </p:cNvPr>
          <p:cNvSpPr/>
          <p:nvPr/>
        </p:nvSpPr>
        <p:spPr>
          <a:xfrm>
            <a:off x="2597981" y="1811253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F2507C0-AE18-4420-BC11-D8E4A57F3D3B}"/>
              </a:ext>
            </a:extLst>
          </p:cNvPr>
          <p:cNvSpPr txBox="1"/>
          <p:nvPr/>
        </p:nvSpPr>
        <p:spPr>
          <a:xfrm>
            <a:off x="2273833" y="1553303"/>
            <a:ext cx="87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highlight>
                  <a:srgbClr val="FFFF00"/>
                </a:highlight>
              </a:rPr>
              <a:t>FW Press</a:t>
            </a:r>
            <a:endParaRPr kumimoji="1" lang="ja-JP" altLang="en-US" sz="1200" dirty="0">
              <a:highlight>
                <a:srgbClr val="FFFF00"/>
              </a:highlight>
            </a:endParaRP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F2560AEB-3928-4FE5-8E17-A353AD12A4BA}"/>
              </a:ext>
            </a:extLst>
          </p:cNvPr>
          <p:cNvCxnSpPr>
            <a:cxnSpLocks/>
            <a:stCxn id="256" idx="4"/>
            <a:endCxn id="139" idx="2"/>
          </p:cNvCxnSpPr>
          <p:nvPr/>
        </p:nvCxnSpPr>
        <p:spPr>
          <a:xfrm rot="16200000" flipH="1">
            <a:off x="3693509" y="1607000"/>
            <a:ext cx="365374" cy="1078735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フローチャート: 和接合 84">
            <a:extLst>
              <a:ext uri="{FF2B5EF4-FFF2-40B4-BE49-F238E27FC236}">
                <a16:creationId xmlns:a16="http://schemas.microsoft.com/office/drawing/2014/main" id="{BF4E2C9B-BDA6-4293-A83C-74AB988DACE0}"/>
              </a:ext>
            </a:extLst>
          </p:cNvPr>
          <p:cNvSpPr/>
          <p:nvPr/>
        </p:nvSpPr>
        <p:spPr>
          <a:xfrm>
            <a:off x="3223193" y="2199823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1042C33-D814-411E-9065-D13ECD55C41A}"/>
              </a:ext>
            </a:extLst>
          </p:cNvPr>
          <p:cNvSpPr txBox="1"/>
          <p:nvPr/>
        </p:nvSpPr>
        <p:spPr>
          <a:xfrm>
            <a:off x="2487208" y="2447241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B1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4E631D2-F91A-4A84-BD6E-63B74C91D65D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2910905" y="2311233"/>
            <a:ext cx="312288" cy="136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FF87A78-7C76-4567-8E48-7CF24CBE83D8}"/>
              </a:ext>
            </a:extLst>
          </p:cNvPr>
          <p:cNvSpPr txBox="1"/>
          <p:nvPr/>
        </p:nvSpPr>
        <p:spPr>
          <a:xfrm>
            <a:off x="3056163" y="2784784"/>
            <a:ext cx="12436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CONC B1 Press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89" name="フローチャート: 和接合 88">
            <a:extLst>
              <a:ext uri="{FF2B5EF4-FFF2-40B4-BE49-F238E27FC236}">
                <a16:creationId xmlns:a16="http://schemas.microsoft.com/office/drawing/2014/main" id="{F9289C2D-0BD1-4E2D-8995-EF4B552218B7}"/>
              </a:ext>
            </a:extLst>
          </p:cNvPr>
          <p:cNvSpPr/>
          <p:nvPr/>
        </p:nvSpPr>
        <p:spPr>
          <a:xfrm>
            <a:off x="5819697" y="325241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83D782C-FD52-4E79-966C-4EB6AD423757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V="1">
            <a:off x="5931107" y="3063798"/>
            <a:ext cx="5391" cy="1886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0B6CC80-2224-4D5B-A605-67546D1077C4}"/>
              </a:ext>
            </a:extLst>
          </p:cNvPr>
          <p:cNvSpPr txBox="1"/>
          <p:nvPr/>
        </p:nvSpPr>
        <p:spPr>
          <a:xfrm>
            <a:off x="5431769" y="2809882"/>
            <a:ext cx="10094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FW B2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93" name="フローチャート: 和接合 92">
            <a:extLst>
              <a:ext uri="{FF2B5EF4-FFF2-40B4-BE49-F238E27FC236}">
                <a16:creationId xmlns:a16="http://schemas.microsoft.com/office/drawing/2014/main" id="{7B515252-FA8F-4B38-BA6E-80EE61B3AFFD}"/>
              </a:ext>
            </a:extLst>
          </p:cNvPr>
          <p:cNvSpPr/>
          <p:nvPr/>
        </p:nvSpPr>
        <p:spPr>
          <a:xfrm>
            <a:off x="3244148" y="3719424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8B47072-6752-4C38-B4E2-BFD320691448}"/>
              </a:ext>
            </a:extLst>
          </p:cNvPr>
          <p:cNvSpPr txBox="1"/>
          <p:nvPr/>
        </p:nvSpPr>
        <p:spPr>
          <a:xfrm>
            <a:off x="2464675" y="3712121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B2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678E661-D8D5-4DEC-BFC8-6FEEF14B965F}"/>
              </a:ext>
            </a:extLst>
          </p:cNvPr>
          <p:cNvSpPr txBox="1"/>
          <p:nvPr/>
        </p:nvSpPr>
        <p:spPr>
          <a:xfrm>
            <a:off x="2482445" y="4824380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B3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D1DF416-CC7E-4A52-99E3-13FB605A3DF1}"/>
              </a:ext>
            </a:extLst>
          </p:cNvPr>
          <p:cNvSpPr txBox="1"/>
          <p:nvPr/>
        </p:nvSpPr>
        <p:spPr>
          <a:xfrm>
            <a:off x="988270" y="3731808"/>
            <a:ext cx="9278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B23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15" name="フローチャート: 和接合 114">
            <a:extLst>
              <a:ext uri="{FF2B5EF4-FFF2-40B4-BE49-F238E27FC236}">
                <a16:creationId xmlns:a16="http://schemas.microsoft.com/office/drawing/2014/main" id="{D8F37D86-D81A-48AE-856C-4D84AEA2EFEC}"/>
              </a:ext>
            </a:extLst>
          </p:cNvPr>
          <p:cNvSpPr/>
          <p:nvPr/>
        </p:nvSpPr>
        <p:spPr>
          <a:xfrm>
            <a:off x="6191893" y="3864811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14A9C44-7DAD-4272-9B48-57D56E3D1681}"/>
              </a:ext>
            </a:extLst>
          </p:cNvPr>
          <p:cNvSpPr txBox="1"/>
          <p:nvPr/>
        </p:nvSpPr>
        <p:spPr>
          <a:xfrm>
            <a:off x="6707123" y="3699505"/>
            <a:ext cx="9698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FW B3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22" name="フローチャート: 和接合 121">
            <a:extLst>
              <a:ext uri="{FF2B5EF4-FFF2-40B4-BE49-F238E27FC236}">
                <a16:creationId xmlns:a16="http://schemas.microsoft.com/office/drawing/2014/main" id="{4E5641BE-CD46-4DC9-9473-0313F53B8C4C}"/>
              </a:ext>
            </a:extLst>
          </p:cNvPr>
          <p:cNvSpPr/>
          <p:nvPr/>
        </p:nvSpPr>
        <p:spPr>
          <a:xfrm>
            <a:off x="4346263" y="247926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フローチャート: 和接合 122">
            <a:extLst>
              <a:ext uri="{FF2B5EF4-FFF2-40B4-BE49-F238E27FC236}">
                <a16:creationId xmlns:a16="http://schemas.microsoft.com/office/drawing/2014/main" id="{78B8CC0F-A8CE-4901-99D2-1F77EF4A8A08}"/>
              </a:ext>
            </a:extLst>
          </p:cNvPr>
          <p:cNvSpPr/>
          <p:nvPr/>
        </p:nvSpPr>
        <p:spPr>
          <a:xfrm>
            <a:off x="6861625" y="506427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E1E74CD-2FE5-4122-B99C-FA09F507C960}"/>
              </a:ext>
            </a:extLst>
          </p:cNvPr>
          <p:cNvSpPr txBox="1"/>
          <p:nvPr/>
        </p:nvSpPr>
        <p:spPr>
          <a:xfrm>
            <a:off x="5926223" y="5073343"/>
            <a:ext cx="10094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CONC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28" name="フローチャート: 和接合 127">
            <a:extLst>
              <a:ext uri="{FF2B5EF4-FFF2-40B4-BE49-F238E27FC236}">
                <a16:creationId xmlns:a16="http://schemas.microsoft.com/office/drawing/2014/main" id="{6877831F-B789-479A-8457-5949D318C54F}"/>
              </a:ext>
            </a:extLst>
          </p:cNvPr>
          <p:cNvSpPr/>
          <p:nvPr/>
        </p:nvSpPr>
        <p:spPr>
          <a:xfrm>
            <a:off x="10201599" y="3659892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55A4644-52FB-4765-B5AA-7BEFC6E4CF02}"/>
              </a:ext>
            </a:extLst>
          </p:cNvPr>
          <p:cNvSpPr txBox="1"/>
          <p:nvPr/>
        </p:nvSpPr>
        <p:spPr>
          <a:xfrm>
            <a:off x="10635533" y="3635983"/>
            <a:ext cx="12351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Membrane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93C0694-0127-4E15-B6AC-E8D0C9BD3667}"/>
              </a:ext>
            </a:extLst>
          </p:cNvPr>
          <p:cNvSpPr txBox="1"/>
          <p:nvPr/>
        </p:nvSpPr>
        <p:spPr>
          <a:xfrm>
            <a:off x="10604711" y="1520933"/>
            <a:ext cx="9125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Perm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51" name="フローチャート: 和接合 150">
            <a:extLst>
              <a:ext uri="{FF2B5EF4-FFF2-40B4-BE49-F238E27FC236}">
                <a16:creationId xmlns:a16="http://schemas.microsoft.com/office/drawing/2014/main" id="{1E982C80-F37B-47E4-A591-119E6D0B8EE3}"/>
              </a:ext>
            </a:extLst>
          </p:cNvPr>
          <p:cNvSpPr/>
          <p:nvPr/>
        </p:nvSpPr>
        <p:spPr>
          <a:xfrm>
            <a:off x="11491719" y="226059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D43FB611-2738-4634-A850-668190942521}"/>
              </a:ext>
            </a:extLst>
          </p:cNvPr>
          <p:cNvCxnSpPr>
            <a:cxnSpLocks/>
            <a:stCxn id="153" idx="3"/>
            <a:endCxn id="151" idx="2"/>
          </p:cNvCxnSpPr>
          <p:nvPr/>
        </p:nvCxnSpPr>
        <p:spPr>
          <a:xfrm flipV="1">
            <a:off x="11341969" y="2372009"/>
            <a:ext cx="149750" cy="696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17963DE0-BEFB-47DC-974D-ADAA20FE6D4D}"/>
              </a:ext>
            </a:extLst>
          </p:cNvPr>
          <p:cNvSpPr txBox="1"/>
          <p:nvPr/>
        </p:nvSpPr>
        <p:spPr>
          <a:xfrm>
            <a:off x="10431360" y="2233868"/>
            <a:ext cx="9106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sp>
        <p:nvSpPr>
          <p:cNvPr id="155" name="フローチャート: 和接合 154">
            <a:extLst>
              <a:ext uri="{FF2B5EF4-FFF2-40B4-BE49-F238E27FC236}">
                <a16:creationId xmlns:a16="http://schemas.microsoft.com/office/drawing/2014/main" id="{4C911E49-2C6F-430A-80AA-6E27EB09C61E}"/>
              </a:ext>
            </a:extLst>
          </p:cNvPr>
          <p:cNvSpPr/>
          <p:nvPr/>
        </p:nvSpPr>
        <p:spPr>
          <a:xfrm>
            <a:off x="9136930" y="544935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56" name="図 155">
            <a:extLst>
              <a:ext uri="{FF2B5EF4-FFF2-40B4-BE49-F238E27FC236}">
                <a16:creationId xmlns:a16="http://schemas.microsoft.com/office/drawing/2014/main" id="{028313E3-9C14-49C8-8684-93F8B776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55" y="5334533"/>
            <a:ext cx="256957" cy="293092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52D2590-DFCB-45AA-94B2-51526710E3B4}"/>
              </a:ext>
            </a:extLst>
          </p:cNvPr>
          <p:cNvSpPr txBox="1"/>
          <p:nvPr/>
        </p:nvSpPr>
        <p:spPr>
          <a:xfrm>
            <a:off x="8451810" y="5143710"/>
            <a:ext cx="16225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FF"/>
                </a:highlight>
              </a:rPr>
              <a:t>Conc Cond</a:t>
            </a:r>
            <a:r>
              <a:rPr lang="en-US" altLang="ja-JP" sz="1050" dirty="0"/>
              <a:t>, </a:t>
            </a:r>
            <a:r>
              <a:rPr lang="en-US" altLang="ja-JP" sz="1050" dirty="0">
                <a:highlight>
                  <a:srgbClr val="00FF00"/>
                </a:highlight>
              </a:rPr>
              <a:t>Conc Flow </a:t>
            </a:r>
            <a:endParaRPr lang="ja-JP" altLang="en-US" sz="1050" dirty="0">
              <a:highlight>
                <a:srgbClr val="00FF00"/>
              </a:highlight>
            </a:endParaRPr>
          </a:p>
        </p:txBody>
      </p:sp>
      <p:sp>
        <p:nvSpPr>
          <p:cNvPr id="159" name="フローチャート: 和接合 158">
            <a:extLst>
              <a:ext uri="{FF2B5EF4-FFF2-40B4-BE49-F238E27FC236}">
                <a16:creationId xmlns:a16="http://schemas.microsoft.com/office/drawing/2014/main" id="{363B6EF8-4CDF-4E76-ACC0-C83E15185520}"/>
              </a:ext>
            </a:extLst>
          </p:cNvPr>
          <p:cNvSpPr/>
          <p:nvPr/>
        </p:nvSpPr>
        <p:spPr>
          <a:xfrm>
            <a:off x="9355556" y="241323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0" name="フローチャート: 和接合 159">
            <a:extLst>
              <a:ext uri="{FF2B5EF4-FFF2-40B4-BE49-F238E27FC236}">
                <a16:creationId xmlns:a16="http://schemas.microsoft.com/office/drawing/2014/main" id="{975239FE-07F1-4F07-A3FF-EE1CA6FA6AF4}"/>
              </a:ext>
            </a:extLst>
          </p:cNvPr>
          <p:cNvSpPr/>
          <p:nvPr/>
        </p:nvSpPr>
        <p:spPr>
          <a:xfrm>
            <a:off x="9745831" y="366587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7263A3C-E874-4FB4-8F2A-560EC4FAE4D2}"/>
              </a:ext>
            </a:extLst>
          </p:cNvPr>
          <p:cNvSpPr txBox="1"/>
          <p:nvPr/>
        </p:nvSpPr>
        <p:spPr>
          <a:xfrm>
            <a:off x="7956259" y="2043274"/>
            <a:ext cx="13512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2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2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AFD19FC0-B487-473B-9738-DE7835094ABA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9125792" y="2422642"/>
            <a:ext cx="229764" cy="10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5704E737-79E4-4CCE-B68D-F7D100846D16}"/>
              </a:ext>
            </a:extLst>
          </p:cNvPr>
          <p:cNvSpPr txBox="1"/>
          <p:nvPr/>
        </p:nvSpPr>
        <p:spPr>
          <a:xfrm>
            <a:off x="7957538" y="3642646"/>
            <a:ext cx="135231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3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3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sp>
        <p:nvSpPr>
          <p:cNvPr id="165" name="フローチャート: 和接合 164">
            <a:extLst>
              <a:ext uri="{FF2B5EF4-FFF2-40B4-BE49-F238E27FC236}">
                <a16:creationId xmlns:a16="http://schemas.microsoft.com/office/drawing/2014/main" id="{E619CBD2-691B-47DF-BEC8-F5E4FF4ADC68}"/>
              </a:ext>
            </a:extLst>
          </p:cNvPr>
          <p:cNvSpPr/>
          <p:nvPr/>
        </p:nvSpPr>
        <p:spPr>
          <a:xfrm>
            <a:off x="7122050" y="182449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6196D18-47A9-4455-B699-0EC94DD295C4}"/>
              </a:ext>
            </a:extLst>
          </p:cNvPr>
          <p:cNvSpPr txBox="1"/>
          <p:nvPr/>
        </p:nvSpPr>
        <p:spPr>
          <a:xfrm>
            <a:off x="6499313" y="1422768"/>
            <a:ext cx="146099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1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1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6D3AF7CE-AB43-4136-9604-8C3F2A70401D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4025124" y="2590675"/>
            <a:ext cx="321139" cy="168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C2DAEBA-EB9F-454B-B860-EEFC04F467AF}"/>
              </a:ext>
            </a:extLst>
          </p:cNvPr>
          <p:cNvSpPr txBox="1"/>
          <p:nvPr/>
        </p:nvSpPr>
        <p:spPr>
          <a:xfrm>
            <a:off x="6232867" y="2250149"/>
            <a:ext cx="14609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>
                <a:highlight>
                  <a:srgbClr val="00FF00"/>
                </a:highlight>
              </a:rPr>
              <a:t>Blank 2-3 Perm Flow</a:t>
            </a:r>
            <a:endParaRPr lang="ja-JP" altLang="en-US" sz="1050" dirty="0">
              <a:highlight>
                <a:srgbClr val="00FF00"/>
              </a:highlight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691D35A-9B08-4DF2-86BA-D467ED32BCE9}"/>
              </a:ext>
            </a:extLst>
          </p:cNvPr>
          <p:cNvSpPr txBox="1"/>
          <p:nvPr/>
        </p:nvSpPr>
        <p:spPr>
          <a:xfrm>
            <a:off x="5437384" y="1666993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en-US" altLang="ja-JP" sz="1400" baseline="30000" dirty="0"/>
              <a:t>st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147E401-2DD4-4C25-8862-087E26FA5F89}"/>
              </a:ext>
            </a:extLst>
          </p:cNvPr>
          <p:cNvSpPr txBox="1"/>
          <p:nvPr/>
        </p:nvSpPr>
        <p:spPr>
          <a:xfrm>
            <a:off x="7485519" y="3125558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  <a:r>
              <a:rPr kumimoji="1" lang="en-US" altLang="ja-JP" sz="1400" baseline="30000" dirty="0"/>
              <a:t>nd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426B86F-6733-4C4B-A430-761D99459827}"/>
              </a:ext>
            </a:extLst>
          </p:cNvPr>
          <p:cNvSpPr txBox="1"/>
          <p:nvPr/>
        </p:nvSpPr>
        <p:spPr>
          <a:xfrm>
            <a:off x="7686935" y="4140844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  <a:r>
              <a:rPr kumimoji="1" lang="en-US" altLang="ja-JP" sz="1400" baseline="30000" dirty="0"/>
              <a:t>rd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F9E03BC-624C-4C1E-BA03-F26154D23D58}"/>
              </a:ext>
            </a:extLst>
          </p:cNvPr>
          <p:cNvSpPr txBox="1"/>
          <p:nvPr/>
        </p:nvSpPr>
        <p:spPr>
          <a:xfrm>
            <a:off x="90894" y="4849556"/>
            <a:ext cx="195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highlight>
                  <a:srgbClr val="00FF00"/>
                </a:highlight>
              </a:rPr>
              <a:t>Flow</a:t>
            </a:r>
          </a:p>
          <a:p>
            <a:r>
              <a:rPr lang="en-US" altLang="ja-JP" sz="1400" dirty="0">
                <a:highlight>
                  <a:srgbClr val="FFFF00"/>
                </a:highlight>
              </a:rPr>
              <a:t>Pressure</a:t>
            </a:r>
            <a:endParaRPr kumimoji="1" lang="en-US" altLang="ja-JP" sz="1400" dirty="0">
              <a:highlight>
                <a:srgbClr val="FFFF00"/>
              </a:highlight>
            </a:endParaRPr>
          </a:p>
          <a:p>
            <a:r>
              <a:rPr lang="en-US" altLang="ja-JP" sz="1400" dirty="0">
                <a:highlight>
                  <a:srgbClr val="00FFFF"/>
                </a:highlight>
              </a:rPr>
              <a:t>Conductivity</a:t>
            </a:r>
          </a:p>
          <a:p>
            <a:r>
              <a:rPr kumimoji="1" lang="en-US" altLang="ja-JP" sz="1400" dirty="0">
                <a:highlight>
                  <a:srgbClr val="FF00FF"/>
                </a:highlight>
              </a:rPr>
              <a:t>Differential Pressure</a:t>
            </a:r>
            <a:endParaRPr kumimoji="1" lang="ja-JP" altLang="en-US" sz="1400" dirty="0">
              <a:highlight>
                <a:srgbClr val="FF00FF"/>
              </a:highlight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C8B9A336-2B36-4D82-A0E7-08DF5FBB75CC}"/>
              </a:ext>
            </a:extLst>
          </p:cNvPr>
          <p:cNvSpPr/>
          <p:nvPr/>
        </p:nvSpPr>
        <p:spPr>
          <a:xfrm>
            <a:off x="60914" y="4802961"/>
            <a:ext cx="1845993" cy="10607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F826290C-099A-4895-B327-E3E5B928DB4D}"/>
              </a:ext>
            </a:extLst>
          </p:cNvPr>
          <p:cNvSpPr/>
          <p:nvPr/>
        </p:nvSpPr>
        <p:spPr>
          <a:xfrm>
            <a:off x="11131081" y="2912142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4BDA70D2-33DB-441F-AD36-BDB2F2801D5C}"/>
              </a:ext>
            </a:extLst>
          </p:cNvPr>
          <p:cNvSpPr/>
          <p:nvPr/>
        </p:nvSpPr>
        <p:spPr>
          <a:xfrm>
            <a:off x="10556684" y="5348647"/>
            <a:ext cx="12394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Concentrate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E43B7AE-0C15-4B76-BC05-5E6F604F6E5B}"/>
              </a:ext>
            </a:extLst>
          </p:cNvPr>
          <p:cNvSpPr/>
          <p:nvPr/>
        </p:nvSpPr>
        <p:spPr>
          <a:xfrm>
            <a:off x="6935053" y="455438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CEA7EA3F-B51E-4A78-8906-9B25C6402A5B}"/>
              </a:ext>
            </a:extLst>
          </p:cNvPr>
          <p:cNvSpPr/>
          <p:nvPr/>
        </p:nvSpPr>
        <p:spPr>
          <a:xfrm>
            <a:off x="6266679" y="3534116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78D54D10-1134-4295-9FA7-F92A7793AFA5}"/>
              </a:ext>
            </a:extLst>
          </p:cNvPr>
          <p:cNvSpPr/>
          <p:nvPr/>
        </p:nvSpPr>
        <p:spPr>
          <a:xfrm>
            <a:off x="4417274" y="207423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6" name="フローチャート: 和接合 205">
            <a:extLst>
              <a:ext uri="{FF2B5EF4-FFF2-40B4-BE49-F238E27FC236}">
                <a16:creationId xmlns:a16="http://schemas.microsoft.com/office/drawing/2014/main" id="{A1E29CA0-5A5A-4612-ADB7-8838398143D7}"/>
              </a:ext>
            </a:extLst>
          </p:cNvPr>
          <p:cNvSpPr/>
          <p:nvPr/>
        </p:nvSpPr>
        <p:spPr>
          <a:xfrm>
            <a:off x="10953575" y="1808750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51C591AC-101B-47E3-97C1-8878394E8386}"/>
              </a:ext>
            </a:extLst>
          </p:cNvPr>
          <p:cNvCxnSpPr>
            <a:cxnSpLocks/>
            <a:stCxn id="128" idx="6"/>
            <a:endCxn id="129" idx="1"/>
          </p:cNvCxnSpPr>
          <p:nvPr/>
        </p:nvCxnSpPr>
        <p:spPr>
          <a:xfrm flipV="1">
            <a:off x="10424418" y="3762941"/>
            <a:ext cx="211115" cy="83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BA044CC4-D6BF-4165-89A9-5A4780A3FB0A}"/>
              </a:ext>
            </a:extLst>
          </p:cNvPr>
          <p:cNvCxnSpPr>
            <a:cxnSpLocks/>
            <a:stCxn id="161" idx="2"/>
            <a:endCxn id="163" idx="0"/>
          </p:cNvCxnSpPr>
          <p:nvPr/>
        </p:nvCxnSpPr>
        <p:spPr>
          <a:xfrm rot="16200000" flipH="1">
            <a:off x="8040860" y="3049810"/>
            <a:ext cx="1183874" cy="17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71D5348A-0FC5-4387-A733-F0541DDDE2B0}"/>
              </a:ext>
            </a:extLst>
          </p:cNvPr>
          <p:cNvCxnSpPr>
            <a:cxnSpLocks/>
            <a:stCxn id="160" idx="2"/>
            <a:endCxn id="163" idx="3"/>
          </p:cNvCxnSpPr>
          <p:nvPr/>
        </p:nvCxnSpPr>
        <p:spPr>
          <a:xfrm flipH="1">
            <a:off x="9309853" y="3777285"/>
            <a:ext cx="435978" cy="73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60AE352A-0519-487E-97F1-D25E22595452}"/>
              </a:ext>
            </a:extLst>
          </p:cNvPr>
          <p:cNvCxnSpPr>
            <a:cxnSpLocks/>
            <a:stCxn id="115" idx="6"/>
            <a:endCxn id="121" idx="1"/>
          </p:cNvCxnSpPr>
          <p:nvPr/>
        </p:nvCxnSpPr>
        <p:spPr>
          <a:xfrm flipV="1">
            <a:off x="6414712" y="3826463"/>
            <a:ext cx="292411" cy="149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楕円 254">
            <a:extLst>
              <a:ext uri="{FF2B5EF4-FFF2-40B4-BE49-F238E27FC236}">
                <a16:creationId xmlns:a16="http://schemas.microsoft.com/office/drawing/2014/main" id="{92FE5B90-ACEC-4BBD-AEC2-43411FF25801}"/>
              </a:ext>
            </a:extLst>
          </p:cNvPr>
          <p:cNvSpPr/>
          <p:nvPr/>
        </p:nvSpPr>
        <p:spPr>
          <a:xfrm>
            <a:off x="8592111" y="2611119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24ED485A-9372-43C6-9628-82454E5515E1}"/>
              </a:ext>
            </a:extLst>
          </p:cNvPr>
          <p:cNvSpPr/>
          <p:nvPr/>
        </p:nvSpPr>
        <p:spPr>
          <a:xfrm>
            <a:off x="3291828" y="1882122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286C9307-30C2-4D8F-A346-E51352933621}"/>
              </a:ext>
            </a:extLst>
          </p:cNvPr>
          <p:cNvSpPr/>
          <p:nvPr/>
        </p:nvSpPr>
        <p:spPr>
          <a:xfrm>
            <a:off x="4409302" y="251667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6" name="コネクタ: カギ線 265">
            <a:extLst>
              <a:ext uri="{FF2B5EF4-FFF2-40B4-BE49-F238E27FC236}">
                <a16:creationId xmlns:a16="http://schemas.microsoft.com/office/drawing/2014/main" id="{AB165283-8C56-47EB-9199-553F38CE21C6}"/>
              </a:ext>
            </a:extLst>
          </p:cNvPr>
          <p:cNvCxnSpPr>
            <a:cxnSpLocks/>
            <a:stCxn id="75" idx="0"/>
            <a:endCxn id="255" idx="2"/>
          </p:cNvCxnSpPr>
          <p:nvPr/>
        </p:nvCxnSpPr>
        <p:spPr>
          <a:xfrm rot="5400000" flipH="1" flipV="1">
            <a:off x="6431495" y="1021724"/>
            <a:ext cx="530441" cy="379079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フローチャート: 和接合 180">
            <a:extLst>
              <a:ext uri="{FF2B5EF4-FFF2-40B4-BE49-F238E27FC236}">
                <a16:creationId xmlns:a16="http://schemas.microsoft.com/office/drawing/2014/main" id="{C6E439DC-7957-4A31-9C3C-C9332ADC0995}"/>
              </a:ext>
            </a:extLst>
          </p:cNvPr>
          <p:cNvSpPr/>
          <p:nvPr/>
        </p:nvSpPr>
        <p:spPr>
          <a:xfrm>
            <a:off x="6851467" y="251682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6" name="楕円 275">
            <a:extLst>
              <a:ext uri="{FF2B5EF4-FFF2-40B4-BE49-F238E27FC236}">
                <a16:creationId xmlns:a16="http://schemas.microsoft.com/office/drawing/2014/main" id="{CF94439E-33B7-420E-8036-1F1BD5B6071F}"/>
              </a:ext>
            </a:extLst>
          </p:cNvPr>
          <p:cNvSpPr/>
          <p:nvPr/>
        </p:nvSpPr>
        <p:spPr>
          <a:xfrm>
            <a:off x="6263814" y="433520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7" name="楕円 276">
            <a:extLst>
              <a:ext uri="{FF2B5EF4-FFF2-40B4-BE49-F238E27FC236}">
                <a16:creationId xmlns:a16="http://schemas.microsoft.com/office/drawing/2014/main" id="{2BB88FA3-6CCC-4C75-BF9F-DBAD03937D84}"/>
              </a:ext>
            </a:extLst>
          </p:cNvPr>
          <p:cNvSpPr/>
          <p:nvPr/>
        </p:nvSpPr>
        <p:spPr>
          <a:xfrm>
            <a:off x="4404181" y="3307788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12D5237A-716A-4745-B672-AC00482B44D2}"/>
              </a:ext>
            </a:extLst>
          </p:cNvPr>
          <p:cNvSpPr/>
          <p:nvPr/>
        </p:nvSpPr>
        <p:spPr>
          <a:xfrm>
            <a:off x="6919631" y="551501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273D74DD-045B-4598-90E4-C95B94D42D72}"/>
              </a:ext>
            </a:extLst>
          </p:cNvPr>
          <p:cNvSpPr/>
          <p:nvPr/>
        </p:nvSpPr>
        <p:spPr>
          <a:xfrm>
            <a:off x="6933343" y="4778698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60182B0A-E8A7-4F2D-88D3-2C05D3DF7809}"/>
              </a:ext>
            </a:extLst>
          </p:cNvPr>
          <p:cNvSpPr/>
          <p:nvPr/>
        </p:nvSpPr>
        <p:spPr>
          <a:xfrm>
            <a:off x="10260453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538372AA-4DC6-4DAC-B898-F0A1A56BC26D}"/>
              </a:ext>
            </a:extLst>
          </p:cNvPr>
          <p:cNvSpPr/>
          <p:nvPr/>
        </p:nvSpPr>
        <p:spPr>
          <a:xfrm>
            <a:off x="9816950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CCDA710C-4FB0-465F-8507-85B130AE2997}"/>
              </a:ext>
            </a:extLst>
          </p:cNvPr>
          <p:cNvSpPr/>
          <p:nvPr/>
        </p:nvSpPr>
        <p:spPr>
          <a:xfrm>
            <a:off x="9424818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1" name="コネクタ: カギ線 280">
            <a:extLst>
              <a:ext uri="{FF2B5EF4-FFF2-40B4-BE49-F238E27FC236}">
                <a16:creationId xmlns:a16="http://schemas.microsoft.com/office/drawing/2014/main" id="{6EE4633A-1D9E-4DEE-ADE4-2F260D5B9E3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263813" y="4375362"/>
            <a:ext cx="655817" cy="1179810"/>
          </a:xfrm>
          <a:prstGeom prst="bentConnector3">
            <a:avLst>
              <a:gd name="adj1" fmla="val -44061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ローチャート: 和接合 103">
            <a:extLst>
              <a:ext uri="{FF2B5EF4-FFF2-40B4-BE49-F238E27FC236}">
                <a16:creationId xmlns:a16="http://schemas.microsoft.com/office/drawing/2014/main" id="{C4F4FE65-2238-4994-9710-2168CE3679E9}"/>
              </a:ext>
            </a:extLst>
          </p:cNvPr>
          <p:cNvSpPr/>
          <p:nvPr/>
        </p:nvSpPr>
        <p:spPr>
          <a:xfrm>
            <a:off x="3244148" y="483453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4" name="コネクタ: カギ線 113">
            <a:extLst>
              <a:ext uri="{FF2B5EF4-FFF2-40B4-BE49-F238E27FC236}">
                <a16:creationId xmlns:a16="http://schemas.microsoft.com/office/drawing/2014/main" id="{86E72AAC-31FF-4D6E-A7B4-CB5BDD84982F}"/>
              </a:ext>
            </a:extLst>
          </p:cNvPr>
          <p:cNvCxnSpPr>
            <a:cxnSpLocks/>
            <a:stCxn id="277" idx="2"/>
            <a:endCxn id="278" idx="2"/>
          </p:cNvCxnSpPr>
          <p:nvPr/>
        </p:nvCxnSpPr>
        <p:spPr>
          <a:xfrm rot="10800000" flipH="1" flipV="1">
            <a:off x="4404181" y="3348567"/>
            <a:ext cx="2515450" cy="2207223"/>
          </a:xfrm>
          <a:prstGeom prst="bentConnector3">
            <a:avLst>
              <a:gd name="adj1" fmla="val -9649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フローチャート: 和接合 110">
            <a:extLst>
              <a:ext uri="{FF2B5EF4-FFF2-40B4-BE49-F238E27FC236}">
                <a16:creationId xmlns:a16="http://schemas.microsoft.com/office/drawing/2014/main" id="{50A16CCA-AB44-48F6-A9D5-4166351BA27D}"/>
              </a:ext>
            </a:extLst>
          </p:cNvPr>
          <p:cNvSpPr/>
          <p:nvPr/>
        </p:nvSpPr>
        <p:spPr>
          <a:xfrm>
            <a:off x="1863667" y="3721554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69B0272-8847-41DA-81ED-7B45F01E47D0}"/>
              </a:ext>
            </a:extLst>
          </p:cNvPr>
          <p:cNvSpPr/>
          <p:nvPr/>
        </p:nvSpPr>
        <p:spPr>
          <a:xfrm>
            <a:off x="4415564" y="2288275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[LVMWD] </a:t>
            </a:r>
            <a:r>
              <a:rPr lang="en-US" altLang="ja-JP" dirty="0"/>
              <a:t>Monitoring and Manipulation Range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293168"/>
                  </p:ext>
                </p:extLst>
              </p:nvPr>
            </p:nvGraphicFramePr>
            <p:xfrm>
              <a:off x="358588" y="2728415"/>
              <a:ext cx="1155859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706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41930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1290917">
                      <a:extLst>
                        <a:ext uri="{9D8B030D-6E8A-4147-A177-3AD203B41FA5}">
                          <a16:colId xmlns:a16="http://schemas.microsoft.com/office/drawing/2014/main" val="3387544930"/>
                        </a:ext>
                      </a:extLst>
                    </a:gridCol>
                    <a:gridCol w="331694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1021977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482261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ID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Permeate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AIT_41092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AIT_41292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AIT_41392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60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Each Stage Conductivity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0137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AIT_41810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6673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AI_31094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UF Filtrate Total Chlorine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ons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293168"/>
                  </p:ext>
                </p:extLst>
              </p:nvPr>
            </p:nvGraphicFramePr>
            <p:xfrm>
              <a:off x="358588" y="2728415"/>
              <a:ext cx="1155859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706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41930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1290917">
                      <a:extLst>
                        <a:ext uri="{9D8B030D-6E8A-4147-A177-3AD203B41FA5}">
                          <a16:colId xmlns:a16="http://schemas.microsoft.com/office/drawing/2014/main" val="3387544930"/>
                        </a:ext>
                      </a:extLst>
                    </a:gridCol>
                    <a:gridCol w="331694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1021977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482261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ID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Permeate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AIT_41092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108197" r="-298810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AIT_41292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208197" r="-298810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AIT_41392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308197" r="-2988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60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Each Stage Conductivity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0137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AIT_41810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508197" r="-29881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6673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AI_31094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UF Filtrate Total Chlorine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708197" r="-29881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1785F8-975D-B642-CC85-B3DEB5B7A21C}"/>
              </a:ext>
            </a:extLst>
          </p:cNvPr>
          <p:cNvSpPr txBox="1"/>
          <p:nvPr/>
        </p:nvSpPr>
        <p:spPr>
          <a:xfrm>
            <a:off x="358588" y="5841076"/>
            <a:ext cx="107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There are removal ratio data trend charts in the appendix.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ADD8CB-81AF-6371-82C7-B65B7943E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738384"/>
          </a:xfrm>
        </p:spPr>
        <p:txBody>
          <a:bodyPr/>
          <a:lstStyle/>
          <a:p>
            <a:r>
              <a:rPr lang="ja-JP" altLang="en-US" dirty="0"/>
              <a:t>回答を得た。</a:t>
            </a:r>
          </a:p>
        </p:txBody>
      </p:sp>
    </p:spTree>
    <p:extLst>
      <p:ext uri="{BB962C8B-B14F-4D97-AF65-F5344CB8AC3E}">
        <p14:creationId xmlns:p14="http://schemas.microsoft.com/office/powerpoint/2010/main" val="210747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Monitoring and Manipulation Range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C91DF4-E8FD-4B13-AC9C-2D3F641B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37805"/>
            <a:ext cx="11341887" cy="603321"/>
          </a:xfrm>
        </p:spPr>
        <p:txBody>
          <a:bodyPr/>
          <a:lstStyle/>
          <a:p>
            <a:r>
              <a:rPr lang="ja-JP" altLang="en-US" sz="2800" dirty="0"/>
              <a:t>回答なし（まだ問い合わせていない？）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5022" y="2543483"/>
              <a:ext cx="1096595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5798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70892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388330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906959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02436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566566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40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Each 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Stage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32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9832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Sulfric Acid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ons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Threshold Inhibitor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ons</m:t>
                                </m:r>
                              </m:oMath>
                            </m:oMathPara>
                          </a14:m>
                          <a:endParaRPr lang="en-US" altLang="ja-JP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9628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745538"/>
                  </p:ext>
                </p:extLst>
              </p:nvPr>
            </p:nvGraphicFramePr>
            <p:xfrm>
              <a:off x="705022" y="2543483"/>
              <a:ext cx="1096595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5798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70892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388330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906959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02436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566566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108197" r="-339597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208197" r="-339597" b="-6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40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308197" r="-339597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Each 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Stage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32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506557" r="-33959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9832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Sulfric Acid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706557" r="-33959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Threshold Inhibitor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806557" r="-33959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96286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D7004D-A208-71F2-7D71-3F95EE1D6A39}"/>
              </a:ext>
            </a:extLst>
          </p:cNvPr>
          <p:cNvSpPr txBox="1"/>
          <p:nvPr/>
        </p:nvSpPr>
        <p:spPr>
          <a:xfrm>
            <a:off x="358588" y="5896134"/>
            <a:ext cx="107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There are removal ratio data trend charts in the appendix.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527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6643" y="3407930"/>
            <a:ext cx="9871659" cy="1011217"/>
          </a:xfrm>
        </p:spPr>
        <p:txBody>
          <a:bodyPr/>
          <a:lstStyle/>
          <a:p>
            <a:r>
              <a:rPr lang="ja-JP" altLang="en-US" dirty="0"/>
              <a:t>暫定モデルで最適化シミュレーションを実行し、効果試算する。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でモジュール共有し、各自が更新できるようにする。</a:t>
            </a:r>
            <a:endParaRPr lang="en-US" altLang="ja-JP" dirty="0"/>
          </a:p>
          <a:p>
            <a:r>
              <a:rPr lang="ja-JP" altLang="en-US" dirty="0"/>
              <a:t>今週金曜までにまとめ、</a:t>
            </a:r>
            <a:r>
              <a:rPr lang="en-US" altLang="ja-JP" dirty="0"/>
              <a:t>XRAI</a:t>
            </a:r>
            <a:r>
              <a:rPr lang="ja-JP" altLang="en-US" dirty="0"/>
              <a:t>・</a:t>
            </a:r>
            <a:r>
              <a:rPr lang="en-US" altLang="ja-JP" dirty="0"/>
              <a:t>SAO-UF</a:t>
            </a:r>
            <a:r>
              <a:rPr lang="ja-JP" altLang="en-US" dirty="0"/>
              <a:t>などとの</a:t>
            </a:r>
            <a:r>
              <a:rPr lang="en-US" altLang="ja-JP" dirty="0"/>
              <a:t>I/F</a:t>
            </a:r>
            <a:r>
              <a:rPr lang="ja-JP" altLang="en-US" dirty="0"/>
              <a:t>の互換性の確認など。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8516AD-70EC-0738-9826-ED65C63FA8BB}"/>
              </a:ext>
            </a:extLst>
          </p:cNvPr>
          <p:cNvSpPr/>
          <p:nvPr/>
        </p:nvSpPr>
        <p:spPr>
          <a:xfrm>
            <a:off x="272496" y="1198139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個人目的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FA9DF1-4763-FFBF-A09D-4A4E683C1615}"/>
              </a:ext>
            </a:extLst>
          </p:cNvPr>
          <p:cNvSpPr/>
          <p:nvPr/>
        </p:nvSpPr>
        <p:spPr>
          <a:xfrm>
            <a:off x="272496" y="2289407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今週進捗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9F015C-016D-BE9D-0FC9-9C59644466AD}"/>
              </a:ext>
            </a:extLst>
          </p:cNvPr>
          <p:cNvSpPr/>
          <p:nvPr/>
        </p:nvSpPr>
        <p:spPr>
          <a:xfrm>
            <a:off x="272496" y="3407930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来週目標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10" name="テキスト プレースホルダー 5">
            <a:extLst>
              <a:ext uri="{FF2B5EF4-FFF2-40B4-BE49-F238E27FC236}">
                <a16:creationId xmlns:a16="http://schemas.microsoft.com/office/drawing/2014/main" id="{BA26D444-247C-B347-BC23-C58AB81701BB}"/>
              </a:ext>
            </a:extLst>
          </p:cNvPr>
          <p:cNvSpPr txBox="1">
            <a:spLocks/>
          </p:cNvSpPr>
          <p:nvPr/>
        </p:nvSpPr>
        <p:spPr>
          <a:xfrm>
            <a:off x="1936643" y="1198139"/>
            <a:ext cx="9980537" cy="79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Task1</a:t>
            </a:r>
            <a:r>
              <a:rPr lang="ja-JP" altLang="en-US" dirty="0"/>
              <a:t>のための最適化モデルを構築し、効果試算を実施する。</a:t>
            </a:r>
            <a:endParaRPr lang="en-US" altLang="ja-JP" dirty="0"/>
          </a:p>
          <a:p>
            <a:r>
              <a:rPr lang="en-US" altLang="ja-JP" dirty="0"/>
              <a:t>Task2</a:t>
            </a:r>
            <a:r>
              <a:rPr lang="ja-JP" altLang="en-US" dirty="0"/>
              <a:t>を見据えた最適化システム構成案を検討する。</a:t>
            </a:r>
            <a:endParaRPr lang="en-US" altLang="ja-JP" dirty="0"/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CBEDC103-E604-B4D5-FDF0-9F3B9520BE13}"/>
              </a:ext>
            </a:extLst>
          </p:cNvPr>
          <p:cNvSpPr txBox="1">
            <a:spLocks/>
          </p:cNvSpPr>
          <p:nvPr/>
        </p:nvSpPr>
        <p:spPr>
          <a:xfrm>
            <a:off x="1936643" y="2273225"/>
            <a:ext cx="9980537" cy="79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3Q Report</a:t>
            </a:r>
            <a:r>
              <a:rPr lang="ja-JP" altLang="en-US" dirty="0"/>
              <a:t>を執筆・統合し、コメントした。</a:t>
            </a:r>
            <a:endParaRPr lang="en-US" altLang="ja-JP" dirty="0"/>
          </a:p>
          <a:p>
            <a:r>
              <a:rPr lang="en-US" altLang="ja-JP" dirty="0"/>
              <a:t>RO</a:t>
            </a:r>
            <a:r>
              <a:rPr lang="ja-JP" altLang="en-US" dirty="0"/>
              <a:t>最適化モデル（</a:t>
            </a:r>
            <a:r>
              <a:rPr lang="en-US" altLang="ja-JP" dirty="0"/>
              <a:t>LVMWD,OCWD</a:t>
            </a:r>
            <a:r>
              <a:rPr lang="ja-JP" altLang="en-US" dirty="0"/>
              <a:t>）のフロー図を作成した。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Figure 1.2 (a): Flow Chart for RO Optimization (OCWD), RO Total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最適化シミュレーションモデル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461FBA-7DA1-1D93-5325-97682FE092E3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3CB311-C15E-EA66-96A5-C7E4CFBDB93C}"/>
              </a:ext>
            </a:extLst>
          </p:cNvPr>
          <p:cNvSpPr txBox="1"/>
          <p:nvPr/>
        </p:nvSpPr>
        <p:spPr>
          <a:xfrm>
            <a:off x="1956848" y="23481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821CE9-5B55-AB72-9FB4-FA57277496C4}"/>
              </a:ext>
            </a:extLst>
          </p:cNvPr>
          <p:cNvSpPr txBox="1"/>
          <p:nvPr/>
        </p:nvSpPr>
        <p:spPr>
          <a:xfrm>
            <a:off x="1956848" y="309394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B497F3-C27D-DFC0-E069-1F986554E764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5504D-A204-B861-7CAC-B2BA8FEA830B}"/>
              </a:ext>
            </a:extLst>
          </p:cNvPr>
          <p:cNvSpPr txBox="1"/>
          <p:nvPr/>
        </p:nvSpPr>
        <p:spPr>
          <a:xfrm>
            <a:off x="1015228" y="308994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7D0CBA-E539-1B94-A1E9-0320587482B9}"/>
              </a:ext>
            </a:extLst>
          </p:cNvPr>
          <p:cNvSpPr txBox="1"/>
          <p:nvPr/>
        </p:nvSpPr>
        <p:spPr>
          <a:xfrm>
            <a:off x="1086857" y="389947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0CDB29-1065-FD7A-F687-252068930B1B}"/>
              </a:ext>
            </a:extLst>
          </p:cNvPr>
          <p:cNvSpPr txBox="1"/>
          <p:nvPr/>
        </p:nvSpPr>
        <p:spPr>
          <a:xfrm>
            <a:off x="5474540" y="4479377"/>
            <a:ext cx="163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 Prediction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六角形 21">
            <a:extLst>
              <a:ext uri="{FF2B5EF4-FFF2-40B4-BE49-F238E27FC236}">
                <a16:creationId xmlns:a16="http://schemas.microsoft.com/office/drawing/2014/main" id="{583A8DDD-EC9F-3C04-AB22-6D5257FB6308}"/>
              </a:ext>
            </a:extLst>
          </p:cNvPr>
          <p:cNvSpPr/>
          <p:nvPr/>
        </p:nvSpPr>
        <p:spPr>
          <a:xfrm>
            <a:off x="6031104" y="5045493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CF11A10-EE1A-D187-A262-41DEC875C9E7}"/>
              </a:ext>
            </a:extLst>
          </p:cNvPr>
          <p:cNvSpPr/>
          <p:nvPr/>
        </p:nvSpPr>
        <p:spPr>
          <a:xfrm>
            <a:off x="7862238" y="5033535"/>
            <a:ext cx="395976" cy="379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1BF828-3F35-288F-64AC-8D038CE5A6FD}"/>
              </a:ext>
            </a:extLst>
          </p:cNvPr>
          <p:cNvSpPr txBox="1"/>
          <p:nvPr/>
        </p:nvSpPr>
        <p:spPr>
          <a:xfrm>
            <a:off x="7287077" y="4658333"/>
            <a:ext cx="156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61665-15F5-EC79-B081-4EB1AB99F4EC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flipV="1">
            <a:off x="6427080" y="5223466"/>
            <a:ext cx="1435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66898D6-982C-C27A-B84C-D8B07EAC1F53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A17BA9-EA4D-A76F-5321-95B172023A08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EE9E5D-8E65-D483-C3FC-236522BB5810}"/>
              </a:ext>
            </a:extLst>
          </p:cNvPr>
          <p:cNvSpPr txBox="1"/>
          <p:nvPr/>
        </p:nvSpPr>
        <p:spPr>
          <a:xfrm>
            <a:off x="1956848" y="472400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EAD37CC-4CEB-F041-39C2-2971E43D26E2}"/>
              </a:ext>
            </a:extLst>
          </p:cNvPr>
          <p:cNvSpPr txBox="1"/>
          <p:nvPr/>
        </p:nvSpPr>
        <p:spPr>
          <a:xfrm>
            <a:off x="4293756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01AF70D-5173-3069-B4A0-96F60D4FA1C1}"/>
              </a:ext>
            </a:extLst>
          </p:cNvPr>
          <p:cNvSpPr/>
          <p:nvPr/>
        </p:nvSpPr>
        <p:spPr>
          <a:xfrm>
            <a:off x="4057650" y="4257117"/>
            <a:ext cx="5962650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BC53DB-F56A-542C-6F16-2D2CB4F33A63}"/>
              </a:ext>
            </a:extLst>
          </p:cNvPr>
          <p:cNvSpPr txBox="1"/>
          <p:nvPr/>
        </p:nvSpPr>
        <p:spPr>
          <a:xfrm>
            <a:off x="3998128" y="3910861"/>
            <a:ext cx="110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Total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D5A1B36A-4086-37EF-3344-89D1EF6306B9}"/>
              </a:ext>
            </a:extLst>
          </p:cNvPr>
          <p:cNvSpPr/>
          <p:nvPr/>
        </p:nvSpPr>
        <p:spPr>
          <a:xfrm>
            <a:off x="5988445" y="5198849"/>
            <a:ext cx="66675" cy="666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E316CE2-C747-54AD-F07B-546A3F0886C5}"/>
              </a:ext>
            </a:extLst>
          </p:cNvPr>
          <p:cNvSpPr txBox="1"/>
          <p:nvPr/>
        </p:nvSpPr>
        <p:spPr>
          <a:xfrm>
            <a:off x="6733970" y="5266364"/>
            <a:ext cx="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ID4000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AECFC28E-223D-D717-CC0E-1E6BD5E983B4}"/>
              </a:ext>
            </a:extLst>
          </p:cNvPr>
          <p:cNvSpPr txBox="1"/>
          <p:nvPr/>
        </p:nvSpPr>
        <p:spPr>
          <a:xfrm>
            <a:off x="1947323" y="5550741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56A8C44-1638-526A-A80F-5D2D4B3DEA48}"/>
              </a:ext>
            </a:extLst>
          </p:cNvPr>
          <p:cNvSpPr txBox="1"/>
          <p:nvPr/>
        </p:nvSpPr>
        <p:spPr>
          <a:xfrm>
            <a:off x="5966497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488B7CB5-3CCD-C965-4F6F-B8474C7E7F87}"/>
              </a:ext>
            </a:extLst>
          </p:cNvPr>
          <p:cNvSpPr txBox="1"/>
          <p:nvPr/>
        </p:nvSpPr>
        <p:spPr>
          <a:xfrm>
            <a:off x="1956848" y="389899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7EEECE0-8BD3-1289-A01A-29F58EFBB790}"/>
              </a:ext>
            </a:extLst>
          </p:cNvPr>
          <p:cNvSpPr txBox="1"/>
          <p:nvPr/>
        </p:nvSpPr>
        <p:spPr>
          <a:xfrm>
            <a:off x="1115674" y="555074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6494160-A37C-256B-0CF8-5BA36665A823}"/>
              </a:ext>
            </a:extLst>
          </p:cNvPr>
          <p:cNvSpPr txBox="1"/>
          <p:nvPr/>
        </p:nvSpPr>
        <p:spPr>
          <a:xfrm>
            <a:off x="1030158" y="1558911"/>
            <a:ext cx="106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67E9C9A-4202-F513-EBDD-1BD42E00752A}"/>
              </a:ext>
            </a:extLst>
          </p:cNvPr>
          <p:cNvSpPr txBox="1"/>
          <p:nvPr/>
        </p:nvSpPr>
        <p:spPr>
          <a:xfrm>
            <a:off x="1151328" y="2359691"/>
            <a:ext cx="8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F9AA9A5-4B5D-D263-C1C8-281440C4398F}"/>
              </a:ext>
            </a:extLst>
          </p:cNvPr>
          <p:cNvSpPr/>
          <p:nvPr/>
        </p:nvSpPr>
        <p:spPr>
          <a:xfrm>
            <a:off x="4057650" y="1283859"/>
            <a:ext cx="3509522" cy="1465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B554C04-4A41-BFEB-E04A-49D6A6BF4144}"/>
              </a:ext>
            </a:extLst>
          </p:cNvPr>
          <p:cNvSpPr txBox="1"/>
          <p:nvPr/>
        </p:nvSpPr>
        <p:spPr>
          <a:xfrm>
            <a:off x="3961421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2D942514-D5AD-2221-8B0C-D658BB1DBEE5}"/>
              </a:ext>
            </a:extLst>
          </p:cNvPr>
          <p:cNvSpPr/>
          <p:nvPr/>
        </p:nvSpPr>
        <p:spPr>
          <a:xfrm>
            <a:off x="47016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円柱 124">
            <a:extLst>
              <a:ext uri="{FF2B5EF4-FFF2-40B4-BE49-F238E27FC236}">
                <a16:creationId xmlns:a16="http://schemas.microsoft.com/office/drawing/2014/main" id="{B8AB883F-D9DB-29FA-D0EA-FF32A245F29A}"/>
              </a:ext>
            </a:extLst>
          </p:cNvPr>
          <p:cNvSpPr/>
          <p:nvPr/>
        </p:nvSpPr>
        <p:spPr>
          <a:xfrm>
            <a:off x="6423395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円柱 125">
            <a:extLst>
              <a:ext uri="{FF2B5EF4-FFF2-40B4-BE49-F238E27FC236}">
                <a16:creationId xmlns:a16="http://schemas.microsoft.com/office/drawing/2014/main" id="{D1F91419-E0B4-8100-9C5E-CA34EC9BDC09}"/>
              </a:ext>
            </a:extLst>
          </p:cNvPr>
          <p:cNvSpPr/>
          <p:nvPr/>
        </p:nvSpPr>
        <p:spPr>
          <a:xfrm>
            <a:off x="86707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70E0905E-5CAE-07F4-7DCF-3B8242EFA6EE}"/>
              </a:ext>
            </a:extLst>
          </p:cNvPr>
          <p:cNvSpPr/>
          <p:nvPr/>
        </p:nvSpPr>
        <p:spPr>
          <a:xfrm>
            <a:off x="7722459" y="1278759"/>
            <a:ext cx="2297841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C8201CF-56F0-3C35-DFB6-319A7F7C507D}"/>
              </a:ext>
            </a:extLst>
          </p:cNvPr>
          <p:cNvSpPr txBox="1"/>
          <p:nvPr/>
        </p:nvSpPr>
        <p:spPr>
          <a:xfrm>
            <a:off x="8229623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Press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7916EAB7-628E-6BCA-EBA9-2F4F2301E24A}"/>
              </a:ext>
            </a:extLst>
          </p:cNvPr>
          <p:cNvSpPr txBox="1"/>
          <p:nvPr/>
        </p:nvSpPr>
        <p:spPr>
          <a:xfrm>
            <a:off x="7617287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C01BF272-DE58-7487-959F-4185D48A3B4F}"/>
              </a:ext>
            </a:extLst>
          </p:cNvPr>
          <p:cNvCxnSpPr>
            <a:cxnSpLocks/>
            <a:stCxn id="142" idx="4"/>
            <a:endCxn id="114" idx="2"/>
          </p:cNvCxnSpPr>
          <p:nvPr/>
        </p:nvCxnSpPr>
        <p:spPr>
          <a:xfrm rot="16200000" flipH="1">
            <a:off x="4875003" y="4118744"/>
            <a:ext cx="1470343" cy="75654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円柱 130">
            <a:extLst>
              <a:ext uri="{FF2B5EF4-FFF2-40B4-BE49-F238E27FC236}">
                <a16:creationId xmlns:a16="http://schemas.microsoft.com/office/drawing/2014/main" id="{564D43A8-38F1-C364-9691-5EF4FA808E84}"/>
              </a:ext>
            </a:extLst>
          </p:cNvPr>
          <p:cNvSpPr/>
          <p:nvPr/>
        </p:nvSpPr>
        <p:spPr>
          <a:xfrm>
            <a:off x="2591760" y="5490215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27D8687-487F-8930-B0B8-CBDD0E74A11D}"/>
              </a:ext>
            </a:extLst>
          </p:cNvPr>
          <p:cNvSpPr txBox="1"/>
          <p:nvPr/>
        </p:nvSpPr>
        <p:spPr>
          <a:xfrm>
            <a:off x="1015228" y="461083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円柱 132">
            <a:extLst>
              <a:ext uri="{FF2B5EF4-FFF2-40B4-BE49-F238E27FC236}">
                <a16:creationId xmlns:a16="http://schemas.microsoft.com/office/drawing/2014/main" id="{F8E74BCC-4E29-2C30-3669-8075DEE76CFB}"/>
              </a:ext>
            </a:extLst>
          </p:cNvPr>
          <p:cNvSpPr/>
          <p:nvPr/>
        </p:nvSpPr>
        <p:spPr>
          <a:xfrm>
            <a:off x="2592190" y="467201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円柱 133">
            <a:extLst>
              <a:ext uri="{FF2B5EF4-FFF2-40B4-BE49-F238E27FC236}">
                <a16:creationId xmlns:a16="http://schemas.microsoft.com/office/drawing/2014/main" id="{D48A0FA0-7A8B-ABC8-70B7-04C0BF6CACC6}"/>
              </a:ext>
            </a:extLst>
          </p:cNvPr>
          <p:cNvSpPr/>
          <p:nvPr/>
        </p:nvSpPr>
        <p:spPr>
          <a:xfrm>
            <a:off x="2591760" y="385040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円柱 134">
            <a:extLst>
              <a:ext uri="{FF2B5EF4-FFF2-40B4-BE49-F238E27FC236}">
                <a16:creationId xmlns:a16="http://schemas.microsoft.com/office/drawing/2014/main" id="{8ABA6E7E-0DCD-D5FB-8FFA-44A2DFF70C60}"/>
              </a:ext>
            </a:extLst>
          </p:cNvPr>
          <p:cNvSpPr/>
          <p:nvPr/>
        </p:nvSpPr>
        <p:spPr>
          <a:xfrm>
            <a:off x="2591760" y="303277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円柱 135">
            <a:extLst>
              <a:ext uri="{FF2B5EF4-FFF2-40B4-BE49-F238E27FC236}">
                <a16:creationId xmlns:a16="http://schemas.microsoft.com/office/drawing/2014/main" id="{A8CE832E-0549-4F0D-D43A-CB4313DAE65C}"/>
              </a:ext>
            </a:extLst>
          </p:cNvPr>
          <p:cNvSpPr/>
          <p:nvPr/>
        </p:nvSpPr>
        <p:spPr>
          <a:xfrm>
            <a:off x="2591760" y="22908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円柱 136">
            <a:extLst>
              <a:ext uri="{FF2B5EF4-FFF2-40B4-BE49-F238E27FC236}">
                <a16:creationId xmlns:a16="http://schemas.microsoft.com/office/drawing/2014/main" id="{4AB2358A-C26E-F4E2-B6CB-34D606886D6D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17FAB17-1B43-23EC-7DC7-25A75101D5D5}"/>
              </a:ext>
            </a:extLst>
          </p:cNvPr>
          <p:cNvSpPr txBox="1"/>
          <p:nvPr/>
        </p:nvSpPr>
        <p:spPr>
          <a:xfrm>
            <a:off x="5101628" y="2259701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40B15870-2123-72D1-823E-BA495E509BD5}"/>
              </a:ext>
            </a:extLst>
          </p:cNvPr>
          <p:cNvSpPr txBox="1"/>
          <p:nvPr/>
        </p:nvSpPr>
        <p:spPr>
          <a:xfrm>
            <a:off x="6570419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AC444E6-EA4D-871F-6B68-502F8241F899}"/>
              </a:ext>
            </a:extLst>
          </p:cNvPr>
          <p:cNvSpPr txBox="1"/>
          <p:nvPr/>
        </p:nvSpPr>
        <p:spPr>
          <a:xfrm>
            <a:off x="8902808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9BCCEF4-4377-89E9-EDAC-288A732D5CCE}"/>
              </a:ext>
            </a:extLst>
          </p:cNvPr>
          <p:cNvSpPr txBox="1"/>
          <p:nvPr/>
        </p:nvSpPr>
        <p:spPr>
          <a:xfrm>
            <a:off x="1995197" y="2090812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E4B1669E-5691-5E64-1F3A-42FA1E0BB216}"/>
              </a:ext>
            </a:extLst>
          </p:cNvPr>
          <p:cNvSpPr/>
          <p:nvPr/>
        </p:nvSpPr>
        <p:spPr>
          <a:xfrm>
            <a:off x="5198566" y="369516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コネクタ: カギ線 142">
            <a:extLst>
              <a:ext uri="{FF2B5EF4-FFF2-40B4-BE49-F238E27FC236}">
                <a16:creationId xmlns:a16="http://schemas.microsoft.com/office/drawing/2014/main" id="{1E8D4BDB-23DD-57F6-7116-6F9EC3B0FC86}"/>
              </a:ext>
            </a:extLst>
          </p:cNvPr>
          <p:cNvCxnSpPr>
            <a:cxnSpLocks/>
            <a:stCxn id="142" idx="6"/>
            <a:endCxn id="126" idx="3"/>
          </p:cNvCxnSpPr>
          <p:nvPr/>
        </p:nvCxnSpPr>
        <p:spPr>
          <a:xfrm flipV="1">
            <a:off x="5265241" y="2249091"/>
            <a:ext cx="3560794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コネクタ: カギ線 143">
            <a:extLst>
              <a:ext uri="{FF2B5EF4-FFF2-40B4-BE49-F238E27FC236}">
                <a16:creationId xmlns:a16="http://schemas.microsoft.com/office/drawing/2014/main" id="{16CA3A5F-5A5F-8336-D5AB-7E289148201E}"/>
              </a:ext>
            </a:extLst>
          </p:cNvPr>
          <p:cNvCxnSpPr>
            <a:cxnSpLocks/>
            <a:stCxn id="142" idx="6"/>
            <a:endCxn id="125" idx="3"/>
          </p:cNvCxnSpPr>
          <p:nvPr/>
        </p:nvCxnSpPr>
        <p:spPr>
          <a:xfrm flipV="1">
            <a:off x="5265241" y="2249091"/>
            <a:ext cx="1313442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11B74A7E-4D74-B417-734A-E8AE6766B054}"/>
              </a:ext>
            </a:extLst>
          </p:cNvPr>
          <p:cNvCxnSpPr>
            <a:cxnSpLocks/>
            <a:stCxn id="142" idx="2"/>
            <a:endCxn id="124" idx="3"/>
          </p:cNvCxnSpPr>
          <p:nvPr/>
        </p:nvCxnSpPr>
        <p:spPr>
          <a:xfrm rot="10800000">
            <a:off x="4856936" y="2249091"/>
            <a:ext cx="341631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カギ線 145">
            <a:extLst>
              <a:ext uri="{FF2B5EF4-FFF2-40B4-BE49-F238E27FC236}">
                <a16:creationId xmlns:a16="http://schemas.microsoft.com/office/drawing/2014/main" id="{3528E723-A030-F1AE-EC4E-3E9CFD5FD85A}"/>
              </a:ext>
            </a:extLst>
          </p:cNvPr>
          <p:cNvCxnSpPr>
            <a:cxnSpLocks/>
            <a:stCxn id="142" idx="2"/>
            <a:endCxn id="137" idx="4"/>
          </p:cNvCxnSpPr>
          <p:nvPr/>
        </p:nvCxnSpPr>
        <p:spPr>
          <a:xfrm rot="10800000">
            <a:off x="2967556" y="1823657"/>
            <a:ext cx="2231010" cy="1904850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コネクタ: カギ線 146">
            <a:extLst>
              <a:ext uri="{FF2B5EF4-FFF2-40B4-BE49-F238E27FC236}">
                <a16:creationId xmlns:a16="http://schemas.microsoft.com/office/drawing/2014/main" id="{EDC476CC-C29A-0771-0E4E-EAC87D43C357}"/>
              </a:ext>
            </a:extLst>
          </p:cNvPr>
          <p:cNvCxnSpPr>
            <a:cxnSpLocks/>
            <a:stCxn id="142" idx="2"/>
            <a:endCxn id="136" idx="4"/>
          </p:cNvCxnSpPr>
          <p:nvPr/>
        </p:nvCxnSpPr>
        <p:spPr>
          <a:xfrm rot="10800000">
            <a:off x="2967556" y="2490631"/>
            <a:ext cx="2231010" cy="1237877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E1C8A7C4-4CC3-78FC-9DB2-E277DC7D6E8C}"/>
              </a:ext>
            </a:extLst>
          </p:cNvPr>
          <p:cNvCxnSpPr>
            <a:cxnSpLocks/>
            <a:stCxn id="142" idx="2"/>
            <a:endCxn id="135" idx="4"/>
          </p:cNvCxnSpPr>
          <p:nvPr/>
        </p:nvCxnSpPr>
        <p:spPr>
          <a:xfrm rot="10800000">
            <a:off x="2967556" y="3232547"/>
            <a:ext cx="2231010" cy="495961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1B754021-0002-B28B-E3D6-0AB79B94F3BC}"/>
              </a:ext>
            </a:extLst>
          </p:cNvPr>
          <p:cNvCxnSpPr>
            <a:cxnSpLocks/>
            <a:stCxn id="142" idx="2"/>
            <a:endCxn id="134" idx="4"/>
          </p:cNvCxnSpPr>
          <p:nvPr/>
        </p:nvCxnSpPr>
        <p:spPr>
          <a:xfrm rot="10800000" flipV="1">
            <a:off x="2967556" y="3728506"/>
            <a:ext cx="2231010" cy="321675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FDDA6ED6-CBF2-F9C9-8560-1A6040A5A2C3}"/>
              </a:ext>
            </a:extLst>
          </p:cNvPr>
          <p:cNvCxnSpPr>
            <a:cxnSpLocks/>
            <a:stCxn id="142" idx="2"/>
            <a:endCxn id="133" idx="4"/>
          </p:cNvCxnSpPr>
          <p:nvPr/>
        </p:nvCxnSpPr>
        <p:spPr>
          <a:xfrm rot="10800000" flipV="1">
            <a:off x="2967986" y="3728507"/>
            <a:ext cx="2230580" cy="1143282"/>
          </a:xfrm>
          <a:prstGeom prst="bentConnector3">
            <a:avLst>
              <a:gd name="adj1" fmla="val 66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コネクタ: カギ線 150">
            <a:extLst>
              <a:ext uri="{FF2B5EF4-FFF2-40B4-BE49-F238E27FC236}">
                <a16:creationId xmlns:a16="http://schemas.microsoft.com/office/drawing/2014/main" id="{74155B23-8ED2-9AEC-1751-9F53F34B671F}"/>
              </a:ext>
            </a:extLst>
          </p:cNvPr>
          <p:cNvCxnSpPr>
            <a:cxnSpLocks/>
            <a:stCxn id="142" idx="2"/>
            <a:endCxn id="131" idx="4"/>
          </p:cNvCxnSpPr>
          <p:nvPr/>
        </p:nvCxnSpPr>
        <p:spPr>
          <a:xfrm rot="10800000" flipV="1">
            <a:off x="2967556" y="3728506"/>
            <a:ext cx="2231010" cy="1961481"/>
          </a:xfrm>
          <a:prstGeom prst="bentConnector3">
            <a:avLst>
              <a:gd name="adj1" fmla="val 660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Figure 1.2 (b): Flow Chart for RO Optimization (OCWD), Each Stage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最適化シミュレーションモデル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16C752-843F-F988-455E-1FD2C5BF4287}"/>
              </a:ext>
            </a:extLst>
          </p:cNvPr>
          <p:cNvSpPr txBox="1"/>
          <p:nvPr/>
        </p:nvSpPr>
        <p:spPr>
          <a:xfrm>
            <a:off x="5138834" y="1091802"/>
            <a:ext cx="1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60204B7F-C9D5-68FE-F828-F55D4A30E24A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AC3CBB-CD02-3DB3-4999-E33BC0AF5546}"/>
              </a:ext>
            </a:extLst>
          </p:cNvPr>
          <p:cNvSpPr txBox="1"/>
          <p:nvPr/>
        </p:nvSpPr>
        <p:spPr>
          <a:xfrm>
            <a:off x="6697928" y="1136521"/>
            <a:ext cx="119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Permeate EC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5B4AC28-C63C-1DDA-4FCA-E6E77ECA0467}"/>
              </a:ext>
            </a:extLst>
          </p:cNvPr>
          <p:cNvCxnSpPr>
            <a:cxnSpLocks/>
            <a:stCxn id="6" idx="0"/>
            <a:endCxn id="110" idx="1"/>
          </p:cNvCxnSpPr>
          <p:nvPr/>
        </p:nvCxnSpPr>
        <p:spPr>
          <a:xfrm>
            <a:off x="5920817" y="1593118"/>
            <a:ext cx="1190709" cy="8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4C3364-CCFD-9015-93F0-16B76D95C5E7}"/>
              </a:ext>
            </a:extLst>
          </p:cNvPr>
          <p:cNvSpPr/>
          <p:nvPr/>
        </p:nvSpPr>
        <p:spPr>
          <a:xfrm>
            <a:off x="4702665" y="1114141"/>
            <a:ext cx="7098809" cy="7560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636C73-2008-76E9-407C-322DE34735CD}"/>
              </a:ext>
            </a:extLst>
          </p:cNvPr>
          <p:cNvSpPr txBox="1"/>
          <p:nvPr/>
        </p:nvSpPr>
        <p:spPr>
          <a:xfrm>
            <a:off x="10805996" y="76161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654340-223C-9E03-5D70-EE80AB832224}"/>
              </a:ext>
            </a:extLst>
          </p:cNvPr>
          <p:cNvSpPr txBox="1"/>
          <p:nvPr/>
        </p:nvSpPr>
        <p:spPr>
          <a:xfrm>
            <a:off x="10805996" y="228485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418B94-B0FC-6D1C-1858-2E03B3A766DE}"/>
              </a:ext>
            </a:extLst>
          </p:cNvPr>
          <p:cNvSpPr txBox="1"/>
          <p:nvPr/>
        </p:nvSpPr>
        <p:spPr>
          <a:xfrm>
            <a:off x="10805996" y="4408116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Stage3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23EE46-613A-74CF-68FE-DFB8DC03ED5C}"/>
              </a:ext>
            </a:extLst>
          </p:cNvPr>
          <p:cNvSpPr txBox="1"/>
          <p:nvPr/>
        </p:nvSpPr>
        <p:spPr>
          <a:xfrm>
            <a:off x="7459609" y="236095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E2C38AD-CC50-3F1A-5F98-3B3F99A65D19}"/>
              </a:ext>
            </a:extLst>
          </p:cNvPr>
          <p:cNvSpPr/>
          <p:nvPr/>
        </p:nvSpPr>
        <p:spPr>
          <a:xfrm>
            <a:off x="5357781" y="15670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A7C9B8-44EB-5B15-4F02-511D1F67EE0D}"/>
              </a:ext>
            </a:extLst>
          </p:cNvPr>
          <p:cNvSpPr txBox="1"/>
          <p:nvPr/>
        </p:nvSpPr>
        <p:spPr>
          <a:xfrm>
            <a:off x="6114349" y="157543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13A2380-2A51-FCBC-EDB4-15E5EDF9511E}"/>
              </a:ext>
            </a:extLst>
          </p:cNvPr>
          <p:cNvSpPr txBox="1"/>
          <p:nvPr/>
        </p:nvSpPr>
        <p:spPr>
          <a:xfrm>
            <a:off x="6069363" y="2287201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105B5A6C-3F0A-F42D-E996-FC7799A61692}"/>
              </a:ext>
            </a:extLst>
          </p:cNvPr>
          <p:cNvSpPr/>
          <p:nvPr/>
        </p:nvSpPr>
        <p:spPr>
          <a:xfrm>
            <a:off x="6422401" y="2607716"/>
            <a:ext cx="395976" cy="358496"/>
          </a:xfrm>
          <a:prstGeom prst="hexag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7188CB62-676B-3ABC-AA60-DD241E358ACA}"/>
              </a:ext>
            </a:extLst>
          </p:cNvPr>
          <p:cNvSpPr/>
          <p:nvPr/>
        </p:nvSpPr>
        <p:spPr>
          <a:xfrm>
            <a:off x="6338642" y="276090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A62C4D-EFAD-B05E-5EEB-76BEDDCD605E}"/>
              </a:ext>
            </a:extLst>
          </p:cNvPr>
          <p:cNvSpPr txBox="1"/>
          <p:nvPr/>
        </p:nvSpPr>
        <p:spPr>
          <a:xfrm>
            <a:off x="7585000" y="254433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C2B357C-D857-4037-3F4D-35AF828D18E7}"/>
              </a:ext>
            </a:extLst>
          </p:cNvPr>
          <p:cNvSpPr/>
          <p:nvPr/>
        </p:nvSpPr>
        <p:spPr>
          <a:xfrm>
            <a:off x="4702665" y="2336546"/>
            <a:ext cx="7098808" cy="2027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BD8720E-F435-AA77-4A28-B0B3D97F9091}"/>
              </a:ext>
            </a:extLst>
          </p:cNvPr>
          <p:cNvSpPr txBox="1"/>
          <p:nvPr/>
        </p:nvSpPr>
        <p:spPr>
          <a:xfrm>
            <a:off x="8574655" y="2533933"/>
            <a:ext cx="132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六角形 38">
            <a:extLst>
              <a:ext uri="{FF2B5EF4-FFF2-40B4-BE49-F238E27FC236}">
                <a16:creationId xmlns:a16="http://schemas.microsoft.com/office/drawing/2014/main" id="{5718EAED-22BD-A1FB-4474-18B5BA794E09}"/>
              </a:ext>
            </a:extLst>
          </p:cNvPr>
          <p:cNvSpPr/>
          <p:nvPr/>
        </p:nvSpPr>
        <p:spPr>
          <a:xfrm>
            <a:off x="9043405" y="2866136"/>
            <a:ext cx="395976" cy="358496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3CF2CFA-F9FC-F7EA-A8B2-0B8D3D622375}"/>
              </a:ext>
            </a:extLst>
          </p:cNvPr>
          <p:cNvCxnSpPr>
            <a:cxnSpLocks/>
            <a:stCxn id="39" idx="0"/>
            <a:endCxn id="155" idx="1"/>
          </p:cNvCxnSpPr>
          <p:nvPr/>
        </p:nvCxnSpPr>
        <p:spPr>
          <a:xfrm>
            <a:off x="9439381" y="3045384"/>
            <a:ext cx="1123180" cy="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0F83D8A3-D5F1-B7DB-7B7E-E4E5F83B2847}"/>
              </a:ext>
            </a:extLst>
          </p:cNvPr>
          <p:cNvSpPr/>
          <p:nvPr/>
        </p:nvSpPr>
        <p:spPr>
          <a:xfrm>
            <a:off x="8933495" y="300979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49A1717-CBBA-3C4F-BC2F-27773DDB0406}"/>
              </a:ext>
            </a:extLst>
          </p:cNvPr>
          <p:cNvSpPr txBox="1"/>
          <p:nvPr/>
        </p:nvSpPr>
        <p:spPr>
          <a:xfrm>
            <a:off x="9598672" y="2770231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A30AD67-C230-3AF9-40FE-887ACF45894F}"/>
              </a:ext>
            </a:extLst>
          </p:cNvPr>
          <p:cNvSpPr/>
          <p:nvPr/>
        </p:nvSpPr>
        <p:spPr>
          <a:xfrm>
            <a:off x="4690752" y="4717721"/>
            <a:ext cx="7110722" cy="1477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2958375-2AA5-1E53-AFA2-9647C80EFA1B}"/>
              </a:ext>
            </a:extLst>
          </p:cNvPr>
          <p:cNvSpPr txBox="1"/>
          <p:nvPr/>
        </p:nvSpPr>
        <p:spPr>
          <a:xfrm>
            <a:off x="9080803" y="5322923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六角形 44">
            <a:extLst>
              <a:ext uri="{FF2B5EF4-FFF2-40B4-BE49-F238E27FC236}">
                <a16:creationId xmlns:a16="http://schemas.microsoft.com/office/drawing/2014/main" id="{F572CD9C-61AB-71E0-6F72-BD9C16F12AC4}"/>
              </a:ext>
            </a:extLst>
          </p:cNvPr>
          <p:cNvSpPr/>
          <p:nvPr/>
        </p:nvSpPr>
        <p:spPr>
          <a:xfrm>
            <a:off x="9516288" y="5711470"/>
            <a:ext cx="395976" cy="358496"/>
          </a:xfrm>
          <a:prstGeom prst="hexag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C68BA85-4042-F06F-C3B6-AEF370922AAC}"/>
              </a:ext>
            </a:extLst>
          </p:cNvPr>
          <p:cNvCxnSpPr>
            <a:cxnSpLocks/>
            <a:stCxn id="45" idx="0"/>
            <a:endCxn id="156" idx="1"/>
          </p:cNvCxnSpPr>
          <p:nvPr/>
        </p:nvCxnSpPr>
        <p:spPr>
          <a:xfrm flipV="1">
            <a:off x="9912264" y="5888941"/>
            <a:ext cx="1262188" cy="177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65B5A964-F966-64FB-6E92-5E1C5310D833}"/>
              </a:ext>
            </a:extLst>
          </p:cNvPr>
          <p:cNvSpPr/>
          <p:nvPr/>
        </p:nvSpPr>
        <p:spPr>
          <a:xfrm>
            <a:off x="9454003" y="573130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0D84A92-DC42-E854-A114-77A86CA51434}"/>
              </a:ext>
            </a:extLst>
          </p:cNvPr>
          <p:cNvSpPr/>
          <p:nvPr/>
        </p:nvSpPr>
        <p:spPr>
          <a:xfrm>
            <a:off x="9454003" y="59789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031E722-8FD0-F936-4C9F-842A7DF44B14}"/>
              </a:ext>
            </a:extLst>
          </p:cNvPr>
          <p:cNvSpPr txBox="1"/>
          <p:nvPr/>
        </p:nvSpPr>
        <p:spPr>
          <a:xfrm>
            <a:off x="10102454" y="5909006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03C869-555C-6BF6-1CD1-21840237BCCF}"/>
              </a:ext>
            </a:extLst>
          </p:cNvPr>
          <p:cNvSpPr txBox="1"/>
          <p:nvPr/>
        </p:nvSpPr>
        <p:spPr>
          <a:xfrm>
            <a:off x="1956848" y="1684940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8D1D4F7-3E98-C4BF-70C2-3A4B4FAE6B70}"/>
              </a:ext>
            </a:extLst>
          </p:cNvPr>
          <p:cNvSpPr txBox="1"/>
          <p:nvPr/>
        </p:nvSpPr>
        <p:spPr>
          <a:xfrm>
            <a:off x="1956848" y="2353954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16FC71C-73C6-296C-4438-4A78AF61A67F}"/>
              </a:ext>
            </a:extLst>
          </p:cNvPr>
          <p:cNvSpPr txBox="1"/>
          <p:nvPr/>
        </p:nvSpPr>
        <p:spPr>
          <a:xfrm>
            <a:off x="1956848" y="309971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436190C-88AC-51AE-499C-D99FBB9DD6B0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FD3EDC9-6D6B-FEB6-365E-D4443F8EE950}"/>
              </a:ext>
            </a:extLst>
          </p:cNvPr>
          <p:cNvSpPr txBox="1"/>
          <p:nvPr/>
        </p:nvSpPr>
        <p:spPr>
          <a:xfrm>
            <a:off x="1015228" y="308994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7E055BE-8942-EFB1-856D-E8F0AE2C0033}"/>
              </a:ext>
            </a:extLst>
          </p:cNvPr>
          <p:cNvSpPr txBox="1"/>
          <p:nvPr/>
        </p:nvSpPr>
        <p:spPr>
          <a:xfrm>
            <a:off x="1086857" y="389947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762AB28-A582-ACA0-991C-7D9C5A80451F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0F03E46-218B-CF3D-E005-2DE1C38146E0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0C8A38B-F69A-D256-6A65-AED411C84961}"/>
              </a:ext>
            </a:extLst>
          </p:cNvPr>
          <p:cNvSpPr txBox="1"/>
          <p:nvPr/>
        </p:nvSpPr>
        <p:spPr>
          <a:xfrm>
            <a:off x="1956848" y="47265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4E9979E-8FED-35F1-3961-824286C449A9}"/>
              </a:ext>
            </a:extLst>
          </p:cNvPr>
          <p:cNvSpPr txBox="1"/>
          <p:nvPr/>
        </p:nvSpPr>
        <p:spPr>
          <a:xfrm>
            <a:off x="1947323" y="5550741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9D199A5-7708-C804-8191-F3FC5CB5A021}"/>
              </a:ext>
            </a:extLst>
          </p:cNvPr>
          <p:cNvSpPr txBox="1"/>
          <p:nvPr/>
        </p:nvSpPr>
        <p:spPr>
          <a:xfrm>
            <a:off x="1956848" y="390151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0B8622D-A649-DAB7-E5D6-A81FB88E75C7}"/>
              </a:ext>
            </a:extLst>
          </p:cNvPr>
          <p:cNvSpPr txBox="1"/>
          <p:nvPr/>
        </p:nvSpPr>
        <p:spPr>
          <a:xfrm>
            <a:off x="1115674" y="555074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D565D5A-8D41-8D97-EB59-224E43814068}"/>
              </a:ext>
            </a:extLst>
          </p:cNvPr>
          <p:cNvSpPr txBox="1"/>
          <p:nvPr/>
        </p:nvSpPr>
        <p:spPr>
          <a:xfrm>
            <a:off x="1030158" y="1558911"/>
            <a:ext cx="106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58D798D-E214-D4BB-C71C-9AA07F9A8EAD}"/>
              </a:ext>
            </a:extLst>
          </p:cNvPr>
          <p:cNvSpPr txBox="1"/>
          <p:nvPr/>
        </p:nvSpPr>
        <p:spPr>
          <a:xfrm>
            <a:off x="1151328" y="2359691"/>
            <a:ext cx="8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円柱 95">
            <a:extLst>
              <a:ext uri="{FF2B5EF4-FFF2-40B4-BE49-F238E27FC236}">
                <a16:creationId xmlns:a16="http://schemas.microsoft.com/office/drawing/2014/main" id="{33C993EA-E1CF-1D76-D39B-64D94A114F5B}"/>
              </a:ext>
            </a:extLst>
          </p:cNvPr>
          <p:cNvSpPr/>
          <p:nvPr/>
        </p:nvSpPr>
        <p:spPr>
          <a:xfrm>
            <a:off x="2594484" y="549308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CCB9E6F-0D33-333F-5BF2-6DA70C3E799A}"/>
              </a:ext>
            </a:extLst>
          </p:cNvPr>
          <p:cNvSpPr txBox="1"/>
          <p:nvPr/>
        </p:nvSpPr>
        <p:spPr>
          <a:xfrm>
            <a:off x="1015228" y="461083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円柱 97">
            <a:extLst>
              <a:ext uri="{FF2B5EF4-FFF2-40B4-BE49-F238E27FC236}">
                <a16:creationId xmlns:a16="http://schemas.microsoft.com/office/drawing/2014/main" id="{E2AC85E6-8AE5-BB61-CA70-B701130584E1}"/>
              </a:ext>
            </a:extLst>
          </p:cNvPr>
          <p:cNvSpPr/>
          <p:nvPr/>
        </p:nvSpPr>
        <p:spPr>
          <a:xfrm>
            <a:off x="2594914" y="46748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円柱 98">
            <a:extLst>
              <a:ext uri="{FF2B5EF4-FFF2-40B4-BE49-F238E27FC236}">
                <a16:creationId xmlns:a16="http://schemas.microsoft.com/office/drawing/2014/main" id="{D2A115B8-C3E8-68F1-E6AA-BB4FC5CF757A}"/>
              </a:ext>
            </a:extLst>
          </p:cNvPr>
          <p:cNvSpPr/>
          <p:nvPr/>
        </p:nvSpPr>
        <p:spPr>
          <a:xfrm>
            <a:off x="2594484" y="38541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円柱 99">
            <a:extLst>
              <a:ext uri="{FF2B5EF4-FFF2-40B4-BE49-F238E27FC236}">
                <a16:creationId xmlns:a16="http://schemas.microsoft.com/office/drawing/2014/main" id="{CD960886-66CD-A445-1D0D-92EF5371578C}"/>
              </a:ext>
            </a:extLst>
          </p:cNvPr>
          <p:cNvSpPr/>
          <p:nvPr/>
        </p:nvSpPr>
        <p:spPr>
          <a:xfrm>
            <a:off x="2594484" y="303564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円柱 100">
            <a:extLst>
              <a:ext uri="{FF2B5EF4-FFF2-40B4-BE49-F238E27FC236}">
                <a16:creationId xmlns:a16="http://schemas.microsoft.com/office/drawing/2014/main" id="{1DB34725-2F36-D86B-83C1-52452519C2A9}"/>
              </a:ext>
            </a:extLst>
          </p:cNvPr>
          <p:cNvSpPr/>
          <p:nvPr/>
        </p:nvSpPr>
        <p:spPr>
          <a:xfrm>
            <a:off x="2594484" y="229372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円柱 101">
            <a:extLst>
              <a:ext uri="{FF2B5EF4-FFF2-40B4-BE49-F238E27FC236}">
                <a16:creationId xmlns:a16="http://schemas.microsoft.com/office/drawing/2014/main" id="{234DD139-55DA-E7DC-62BA-C576375C2E46}"/>
              </a:ext>
            </a:extLst>
          </p:cNvPr>
          <p:cNvSpPr/>
          <p:nvPr/>
        </p:nvSpPr>
        <p:spPr>
          <a:xfrm>
            <a:off x="2594484" y="1626755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7A66FFE-A6C4-E989-64EE-FD57AEC979FF}"/>
              </a:ext>
            </a:extLst>
          </p:cNvPr>
          <p:cNvSpPr txBox="1"/>
          <p:nvPr/>
        </p:nvSpPr>
        <p:spPr>
          <a:xfrm>
            <a:off x="1995197" y="2090812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F1C4E05D-A272-6280-1217-B4C7D334AB7A}"/>
              </a:ext>
            </a:extLst>
          </p:cNvPr>
          <p:cNvSpPr/>
          <p:nvPr/>
        </p:nvSpPr>
        <p:spPr>
          <a:xfrm>
            <a:off x="3039705" y="16622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CF2633DC-65C1-3B7E-009B-53152544E674}"/>
              </a:ext>
            </a:extLst>
          </p:cNvPr>
          <p:cNvSpPr/>
          <p:nvPr/>
        </p:nvSpPr>
        <p:spPr>
          <a:xfrm>
            <a:off x="3039705" y="2338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1AB33CA2-34BA-2FF6-6734-596CAA443C07}"/>
              </a:ext>
            </a:extLst>
          </p:cNvPr>
          <p:cNvSpPr/>
          <p:nvPr/>
        </p:nvSpPr>
        <p:spPr>
          <a:xfrm>
            <a:off x="3039705" y="3100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BA49E3CF-CCBA-0A23-190C-99A34F6618F7}"/>
              </a:ext>
            </a:extLst>
          </p:cNvPr>
          <p:cNvSpPr/>
          <p:nvPr/>
        </p:nvSpPr>
        <p:spPr>
          <a:xfrm>
            <a:off x="3039705" y="47387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77A98085-1EB3-06F9-5BC6-D2FAE35DBED7}"/>
              </a:ext>
            </a:extLst>
          </p:cNvPr>
          <p:cNvSpPr/>
          <p:nvPr/>
        </p:nvSpPr>
        <p:spPr>
          <a:xfrm>
            <a:off x="3039705" y="56912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E3E8BD-FDD3-4EC9-F217-11064E28142D}"/>
              </a:ext>
            </a:extLst>
          </p:cNvPr>
          <p:cNvSpPr txBox="1"/>
          <p:nvPr/>
        </p:nvSpPr>
        <p:spPr>
          <a:xfrm>
            <a:off x="8184650" y="1119128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1599F42E-2481-80C8-366F-8ECE154CF7C6}"/>
              </a:ext>
            </a:extLst>
          </p:cNvPr>
          <p:cNvSpPr/>
          <p:nvPr/>
        </p:nvSpPr>
        <p:spPr>
          <a:xfrm>
            <a:off x="7111526" y="1404084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A85A189-7F7F-C9C8-F725-74FD02B56397}"/>
              </a:ext>
            </a:extLst>
          </p:cNvPr>
          <p:cNvSpPr txBox="1"/>
          <p:nvPr/>
        </p:nvSpPr>
        <p:spPr>
          <a:xfrm>
            <a:off x="5177080" y="1850757"/>
            <a:ext cx="66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円柱 111">
            <a:extLst>
              <a:ext uri="{FF2B5EF4-FFF2-40B4-BE49-F238E27FC236}">
                <a16:creationId xmlns:a16="http://schemas.microsoft.com/office/drawing/2014/main" id="{CF97904D-6546-2DC7-C55D-CC07A92E496F}"/>
              </a:ext>
            </a:extLst>
          </p:cNvPr>
          <p:cNvSpPr/>
          <p:nvPr/>
        </p:nvSpPr>
        <p:spPr>
          <a:xfrm>
            <a:off x="8592578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円柱 112">
            <a:extLst>
              <a:ext uri="{FF2B5EF4-FFF2-40B4-BE49-F238E27FC236}">
                <a16:creationId xmlns:a16="http://schemas.microsoft.com/office/drawing/2014/main" id="{1CE203B7-939A-2956-4D94-25E8468530FE}"/>
              </a:ext>
            </a:extLst>
          </p:cNvPr>
          <p:cNvSpPr/>
          <p:nvPr/>
        </p:nvSpPr>
        <p:spPr>
          <a:xfrm>
            <a:off x="9847875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円柱 151">
            <a:extLst>
              <a:ext uri="{FF2B5EF4-FFF2-40B4-BE49-F238E27FC236}">
                <a16:creationId xmlns:a16="http://schemas.microsoft.com/office/drawing/2014/main" id="{3656A21F-C3A2-2FDD-92D5-DEDAA2D96A29}"/>
              </a:ext>
            </a:extLst>
          </p:cNvPr>
          <p:cNvSpPr/>
          <p:nvPr/>
        </p:nvSpPr>
        <p:spPr>
          <a:xfrm>
            <a:off x="11017062" y="139734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745134F-C21C-B20F-C36F-F65CF1407A4E}"/>
              </a:ext>
            </a:extLst>
          </p:cNvPr>
          <p:cNvSpPr txBox="1"/>
          <p:nvPr/>
        </p:nvSpPr>
        <p:spPr>
          <a:xfrm>
            <a:off x="9405333" y="1119128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4F221C74-0022-9D86-A0E5-755C5BE73DA4}"/>
              </a:ext>
            </a:extLst>
          </p:cNvPr>
          <p:cNvSpPr txBox="1"/>
          <p:nvPr/>
        </p:nvSpPr>
        <p:spPr>
          <a:xfrm>
            <a:off x="10530417" y="1119128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D326054-F432-F918-1AC2-43D2CAF8CE4F}"/>
              </a:ext>
            </a:extLst>
          </p:cNvPr>
          <p:cNvSpPr/>
          <p:nvPr/>
        </p:nvSpPr>
        <p:spPr>
          <a:xfrm>
            <a:off x="10562561" y="2856271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988EC56B-5D2C-196C-0E48-AE987BF72739}"/>
              </a:ext>
            </a:extLst>
          </p:cNvPr>
          <p:cNvSpPr/>
          <p:nvPr/>
        </p:nvSpPr>
        <p:spPr>
          <a:xfrm>
            <a:off x="11174452" y="5699010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9483B194-4B67-003C-6CB2-C6A85AC0C0F0}"/>
              </a:ext>
            </a:extLst>
          </p:cNvPr>
          <p:cNvSpPr/>
          <p:nvPr/>
        </p:nvSpPr>
        <p:spPr>
          <a:xfrm>
            <a:off x="8098193" y="37051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楕円 157">
            <a:extLst>
              <a:ext uri="{FF2B5EF4-FFF2-40B4-BE49-F238E27FC236}">
                <a16:creationId xmlns:a16="http://schemas.microsoft.com/office/drawing/2014/main" id="{E3B5DB1F-3865-42D2-B084-EC5BE8D282CB}"/>
              </a:ext>
            </a:extLst>
          </p:cNvPr>
          <p:cNvSpPr/>
          <p:nvPr/>
        </p:nvSpPr>
        <p:spPr>
          <a:xfrm>
            <a:off x="3039705" y="18050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DB73F6E3-60E1-4F57-64AE-D2357BEF1E7C}"/>
              </a:ext>
            </a:extLst>
          </p:cNvPr>
          <p:cNvSpPr/>
          <p:nvPr/>
        </p:nvSpPr>
        <p:spPr>
          <a:xfrm>
            <a:off x="3039705" y="24908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749D29AD-97E5-C1BE-D75C-53B3A98AC3C5}"/>
              </a:ext>
            </a:extLst>
          </p:cNvPr>
          <p:cNvSpPr/>
          <p:nvPr/>
        </p:nvSpPr>
        <p:spPr>
          <a:xfrm>
            <a:off x="3039705" y="48626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62EA13C-E4C7-1130-66D4-5D614C664A9F}"/>
              </a:ext>
            </a:extLst>
          </p:cNvPr>
          <p:cNvSpPr txBox="1"/>
          <p:nvPr/>
        </p:nvSpPr>
        <p:spPr>
          <a:xfrm>
            <a:off x="10129094" y="2557742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Permeate EC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A840A0F-BB8B-7A84-F713-F3576FF654AA}"/>
              </a:ext>
            </a:extLst>
          </p:cNvPr>
          <p:cNvSpPr txBox="1"/>
          <p:nvPr/>
        </p:nvSpPr>
        <p:spPr>
          <a:xfrm>
            <a:off x="7938304" y="1532062"/>
            <a:ext cx="70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2180939D-6910-FCAA-05D4-77994BEC5642}"/>
              </a:ext>
            </a:extLst>
          </p:cNvPr>
          <p:cNvSpPr txBox="1"/>
          <p:nvPr/>
        </p:nvSpPr>
        <p:spPr>
          <a:xfrm>
            <a:off x="9222473" y="1532062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BF4E1746-1176-A01B-EE73-3561DEB43B8A}"/>
              </a:ext>
            </a:extLst>
          </p:cNvPr>
          <p:cNvSpPr txBox="1"/>
          <p:nvPr/>
        </p:nvSpPr>
        <p:spPr>
          <a:xfrm>
            <a:off x="10408672" y="1532062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0B7C790E-4D8B-2A9A-CCDB-A4387853F970}"/>
              </a:ext>
            </a:extLst>
          </p:cNvPr>
          <p:cNvSpPr txBox="1"/>
          <p:nvPr/>
        </p:nvSpPr>
        <p:spPr>
          <a:xfrm>
            <a:off x="6297396" y="4064099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円柱 165">
            <a:extLst>
              <a:ext uri="{FF2B5EF4-FFF2-40B4-BE49-F238E27FC236}">
                <a16:creationId xmlns:a16="http://schemas.microsoft.com/office/drawing/2014/main" id="{9875BAF5-4EDA-5041-1538-C49C507C273C}"/>
              </a:ext>
            </a:extLst>
          </p:cNvPr>
          <p:cNvSpPr/>
          <p:nvPr/>
        </p:nvSpPr>
        <p:spPr>
          <a:xfrm>
            <a:off x="7439005" y="392150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円柱 166">
            <a:extLst>
              <a:ext uri="{FF2B5EF4-FFF2-40B4-BE49-F238E27FC236}">
                <a16:creationId xmlns:a16="http://schemas.microsoft.com/office/drawing/2014/main" id="{8A8C6376-F438-9902-94C6-45153E594245}"/>
              </a:ext>
            </a:extLst>
          </p:cNvPr>
          <p:cNvSpPr/>
          <p:nvPr/>
        </p:nvSpPr>
        <p:spPr>
          <a:xfrm>
            <a:off x="9260783" y="3925552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円柱 167">
            <a:extLst>
              <a:ext uri="{FF2B5EF4-FFF2-40B4-BE49-F238E27FC236}">
                <a16:creationId xmlns:a16="http://schemas.microsoft.com/office/drawing/2014/main" id="{67DC1A3D-434D-68B5-E56D-AAC5B787168D}"/>
              </a:ext>
            </a:extLst>
          </p:cNvPr>
          <p:cNvSpPr/>
          <p:nvPr/>
        </p:nvSpPr>
        <p:spPr>
          <a:xfrm>
            <a:off x="11268191" y="393441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F1156181-F6B9-DB8F-CBA0-62FAAAC87AC5}"/>
              </a:ext>
            </a:extLst>
          </p:cNvPr>
          <p:cNvSpPr txBox="1"/>
          <p:nvPr/>
        </p:nvSpPr>
        <p:spPr>
          <a:xfrm>
            <a:off x="8139356" y="408146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CE58B775-3452-2BE2-BAA0-403891AAE9E6}"/>
              </a:ext>
            </a:extLst>
          </p:cNvPr>
          <p:cNvSpPr txBox="1"/>
          <p:nvPr/>
        </p:nvSpPr>
        <p:spPr>
          <a:xfrm>
            <a:off x="10036330" y="4071447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円柱 170">
            <a:extLst>
              <a:ext uri="{FF2B5EF4-FFF2-40B4-BE49-F238E27FC236}">
                <a16:creationId xmlns:a16="http://schemas.microsoft.com/office/drawing/2014/main" id="{1EFA1BAD-5155-1AD3-0BE8-0A4AD51CE52A}"/>
              </a:ext>
            </a:extLst>
          </p:cNvPr>
          <p:cNvSpPr/>
          <p:nvPr/>
        </p:nvSpPr>
        <p:spPr>
          <a:xfrm>
            <a:off x="8622555" y="501525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5FEC440E-1207-462C-2318-8A256AF295CD}"/>
              </a:ext>
            </a:extLst>
          </p:cNvPr>
          <p:cNvSpPr txBox="1"/>
          <p:nvPr/>
        </p:nvSpPr>
        <p:spPr>
          <a:xfrm>
            <a:off x="8266269" y="475955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六角形 172">
            <a:extLst>
              <a:ext uri="{FF2B5EF4-FFF2-40B4-BE49-F238E27FC236}">
                <a16:creationId xmlns:a16="http://schemas.microsoft.com/office/drawing/2014/main" id="{23C7A1EE-F814-D67D-2259-41D4C564C618}"/>
              </a:ext>
            </a:extLst>
          </p:cNvPr>
          <p:cNvSpPr/>
          <p:nvPr/>
        </p:nvSpPr>
        <p:spPr>
          <a:xfrm>
            <a:off x="6382361" y="5090567"/>
            <a:ext cx="395976" cy="35849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4DC01C2-48AA-CEF7-ABF3-84E9C9CB486B}"/>
              </a:ext>
            </a:extLst>
          </p:cNvPr>
          <p:cNvSpPr txBox="1"/>
          <p:nvPr/>
        </p:nvSpPr>
        <p:spPr>
          <a:xfrm>
            <a:off x="5946292" y="4772121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49AAB5F8-C0B6-01E3-C88C-EDD615532EDF}"/>
              </a:ext>
            </a:extLst>
          </p:cNvPr>
          <p:cNvCxnSpPr>
            <a:cxnSpLocks/>
            <a:stCxn id="173" idx="0"/>
            <a:endCxn id="47" idx="2"/>
          </p:cNvCxnSpPr>
          <p:nvPr/>
        </p:nvCxnSpPr>
        <p:spPr>
          <a:xfrm>
            <a:off x="6778337" y="5269815"/>
            <a:ext cx="2675666" cy="494829"/>
          </a:xfrm>
          <a:prstGeom prst="bentConnector3">
            <a:avLst>
              <a:gd name="adj1" fmla="val 250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7EDA6D3B-E0D1-DE2F-A34D-D9FB11738D54}"/>
              </a:ext>
            </a:extLst>
          </p:cNvPr>
          <p:cNvSpPr txBox="1"/>
          <p:nvPr/>
        </p:nvSpPr>
        <p:spPr>
          <a:xfrm>
            <a:off x="10610151" y="5372357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Permeate EC</a:t>
            </a:r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03133015-CF6C-17DD-93D4-6FEB755DF7DB}"/>
              </a:ext>
            </a:extLst>
          </p:cNvPr>
          <p:cNvSpPr/>
          <p:nvPr/>
        </p:nvSpPr>
        <p:spPr>
          <a:xfrm>
            <a:off x="6313733" y="524899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コネクタ: カギ線 177">
            <a:extLst>
              <a:ext uri="{FF2B5EF4-FFF2-40B4-BE49-F238E27FC236}">
                <a16:creationId xmlns:a16="http://schemas.microsoft.com/office/drawing/2014/main" id="{59283B0B-91B6-A0D3-C809-532A6BE0F937}"/>
              </a:ext>
            </a:extLst>
          </p:cNvPr>
          <p:cNvCxnSpPr>
            <a:cxnSpLocks/>
            <a:stCxn id="171" idx="3"/>
            <a:endCxn id="47" idx="2"/>
          </p:cNvCxnSpPr>
          <p:nvPr/>
        </p:nvCxnSpPr>
        <p:spPr>
          <a:xfrm rot="16200000" flipH="1">
            <a:off x="8957305" y="5267945"/>
            <a:ext cx="349847" cy="643550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0E7CF382-B249-914E-A8D7-2BD8E13CE4AE}"/>
              </a:ext>
            </a:extLst>
          </p:cNvPr>
          <p:cNvCxnSpPr>
            <a:cxnSpLocks/>
            <a:stCxn id="225" idx="3"/>
          </p:cNvCxnSpPr>
          <p:nvPr/>
        </p:nvCxnSpPr>
        <p:spPr>
          <a:xfrm rot="16200000" flipH="1">
            <a:off x="6491085" y="3047302"/>
            <a:ext cx="950614" cy="498066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楕円 179">
            <a:extLst>
              <a:ext uri="{FF2B5EF4-FFF2-40B4-BE49-F238E27FC236}">
                <a16:creationId xmlns:a16="http://schemas.microsoft.com/office/drawing/2014/main" id="{057E12A3-A27D-94A0-D11A-4DFF1DD6985C}"/>
              </a:ext>
            </a:extLst>
          </p:cNvPr>
          <p:cNvSpPr/>
          <p:nvPr/>
        </p:nvSpPr>
        <p:spPr>
          <a:xfrm>
            <a:off x="3039705" y="498643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36F7E018-953F-39E3-AB71-2F44B8D73878}"/>
              </a:ext>
            </a:extLst>
          </p:cNvPr>
          <p:cNvSpPr/>
          <p:nvPr/>
        </p:nvSpPr>
        <p:spPr>
          <a:xfrm>
            <a:off x="3039705" y="19479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84DAD0AE-7D9A-744F-957D-CEFE3D8791D4}"/>
              </a:ext>
            </a:extLst>
          </p:cNvPr>
          <p:cNvSpPr/>
          <p:nvPr/>
        </p:nvSpPr>
        <p:spPr>
          <a:xfrm>
            <a:off x="3039705" y="266233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86861D94-219D-3A69-7A03-13CE7C8C7E94}"/>
              </a:ext>
            </a:extLst>
          </p:cNvPr>
          <p:cNvSpPr txBox="1"/>
          <p:nvPr/>
        </p:nvSpPr>
        <p:spPr>
          <a:xfrm>
            <a:off x="6773350" y="3886874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99486D37-277A-8DC2-FA02-8DC65C669755}"/>
              </a:ext>
            </a:extLst>
          </p:cNvPr>
          <p:cNvSpPr txBox="1"/>
          <p:nvPr/>
        </p:nvSpPr>
        <p:spPr>
          <a:xfrm>
            <a:off x="8600771" y="3896965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F1B349E-6316-6A3F-A4F0-B9957B2271F5}"/>
              </a:ext>
            </a:extLst>
          </p:cNvPr>
          <p:cNvSpPr txBox="1"/>
          <p:nvPr/>
        </p:nvSpPr>
        <p:spPr>
          <a:xfrm>
            <a:off x="10567833" y="3878217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38C913E-69F5-C293-FD00-AB66549C23B9}"/>
              </a:ext>
            </a:extLst>
          </p:cNvPr>
          <p:cNvSpPr txBox="1"/>
          <p:nvPr/>
        </p:nvSpPr>
        <p:spPr>
          <a:xfrm>
            <a:off x="8494846" y="319951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B3BA7C1-3D75-3679-2495-BDBBCBB8815E}"/>
              </a:ext>
            </a:extLst>
          </p:cNvPr>
          <p:cNvSpPr txBox="1"/>
          <p:nvPr/>
        </p:nvSpPr>
        <p:spPr>
          <a:xfrm>
            <a:off x="7418592" y="5480960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FA38B4C3-DAA3-468F-4ED4-D1A00332AD72}"/>
              </a:ext>
            </a:extLst>
          </p:cNvPr>
          <p:cNvSpPr txBox="1"/>
          <p:nvPr/>
        </p:nvSpPr>
        <p:spPr>
          <a:xfrm>
            <a:off x="7537478" y="5279350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4DA077D4-AA0E-3DD5-22D3-803DB3D04795}"/>
              </a:ext>
            </a:extLst>
          </p:cNvPr>
          <p:cNvSpPr/>
          <p:nvPr/>
        </p:nvSpPr>
        <p:spPr>
          <a:xfrm>
            <a:off x="3039705" y="32528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1826942D-DB43-24BD-13EB-EA5F6E0C6DE8}"/>
              </a:ext>
            </a:extLst>
          </p:cNvPr>
          <p:cNvSpPr/>
          <p:nvPr/>
        </p:nvSpPr>
        <p:spPr>
          <a:xfrm>
            <a:off x="3039705" y="3481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コネクタ: カギ線 190">
            <a:extLst>
              <a:ext uri="{FF2B5EF4-FFF2-40B4-BE49-F238E27FC236}">
                <a16:creationId xmlns:a16="http://schemas.microsoft.com/office/drawing/2014/main" id="{7C38F806-3DFD-2320-4827-6ACA006F2861}"/>
              </a:ext>
            </a:extLst>
          </p:cNvPr>
          <p:cNvCxnSpPr>
            <a:cxnSpLocks/>
            <a:stCxn id="34" idx="0"/>
            <a:endCxn id="41" idx="2"/>
          </p:cNvCxnSpPr>
          <p:nvPr/>
        </p:nvCxnSpPr>
        <p:spPr>
          <a:xfrm>
            <a:off x="6818377" y="2786964"/>
            <a:ext cx="2115118" cy="256171"/>
          </a:xfrm>
          <a:prstGeom prst="bentConnector3">
            <a:avLst>
              <a:gd name="adj1" fmla="val 499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614A1F44-76B2-A410-95D0-2A775AE18D98}"/>
              </a:ext>
            </a:extLst>
          </p:cNvPr>
          <p:cNvCxnSpPr>
            <a:cxnSpLocks/>
            <a:stCxn id="112" idx="1"/>
            <a:endCxn id="6" idx="4"/>
          </p:cNvCxnSpPr>
          <p:nvPr/>
        </p:nvCxnSpPr>
        <p:spPr>
          <a:xfrm rot="16200000" flipH="1" flipV="1">
            <a:off x="7185067" y="-181540"/>
            <a:ext cx="24807" cy="3166011"/>
          </a:xfrm>
          <a:prstGeom prst="bentConnector3">
            <a:avLst>
              <a:gd name="adj1" fmla="val -155819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FAED6831-A350-3755-621A-33B1E29AAEB0}"/>
              </a:ext>
            </a:extLst>
          </p:cNvPr>
          <p:cNvCxnSpPr>
            <a:cxnSpLocks/>
            <a:stCxn id="113" idx="1"/>
            <a:endCxn id="6" idx="4"/>
          </p:cNvCxnSpPr>
          <p:nvPr/>
        </p:nvCxnSpPr>
        <p:spPr>
          <a:xfrm rot="16200000" flipH="1" flipV="1">
            <a:off x="7812715" y="-809188"/>
            <a:ext cx="24807" cy="4421308"/>
          </a:xfrm>
          <a:prstGeom prst="bentConnector3">
            <a:avLst>
              <a:gd name="adj1" fmla="val -155820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楕円 193">
            <a:extLst>
              <a:ext uri="{FF2B5EF4-FFF2-40B4-BE49-F238E27FC236}">
                <a16:creationId xmlns:a16="http://schemas.microsoft.com/office/drawing/2014/main" id="{A4DCED75-DE07-7CD7-1FFE-D75A47AD2513}"/>
              </a:ext>
            </a:extLst>
          </p:cNvPr>
          <p:cNvSpPr/>
          <p:nvPr/>
        </p:nvSpPr>
        <p:spPr>
          <a:xfrm>
            <a:off x="3906480" y="15383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5" name="コネクタ: カギ線 194">
            <a:extLst>
              <a:ext uri="{FF2B5EF4-FFF2-40B4-BE49-F238E27FC236}">
                <a16:creationId xmlns:a16="http://schemas.microsoft.com/office/drawing/2014/main" id="{0161B584-36B0-5559-F52E-37A6A90527AC}"/>
              </a:ext>
            </a:extLst>
          </p:cNvPr>
          <p:cNvCxnSpPr>
            <a:cxnSpLocks/>
            <a:stCxn id="104" idx="6"/>
            <a:endCxn id="194" idx="2"/>
          </p:cNvCxnSpPr>
          <p:nvPr/>
        </p:nvCxnSpPr>
        <p:spPr>
          <a:xfrm flipV="1">
            <a:off x="3106380" y="1571722"/>
            <a:ext cx="800100" cy="1238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55D9F52F-8E7A-2A05-753C-853965819258}"/>
              </a:ext>
            </a:extLst>
          </p:cNvPr>
          <p:cNvCxnSpPr>
            <a:cxnSpLocks/>
            <a:stCxn id="194" idx="2"/>
            <a:endCxn id="21" idx="1"/>
          </p:cNvCxnSpPr>
          <p:nvPr/>
        </p:nvCxnSpPr>
        <p:spPr>
          <a:xfrm>
            <a:off x="3906480" y="1571722"/>
            <a:ext cx="1461065" cy="5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コネクタ: カギ線 196">
            <a:extLst>
              <a:ext uri="{FF2B5EF4-FFF2-40B4-BE49-F238E27FC236}">
                <a16:creationId xmlns:a16="http://schemas.microsoft.com/office/drawing/2014/main" id="{8C972FC8-BCFC-E2E2-CC2F-EA9BA8818DF5}"/>
              </a:ext>
            </a:extLst>
          </p:cNvPr>
          <p:cNvCxnSpPr>
            <a:cxnSpLocks/>
            <a:stCxn id="108" idx="6"/>
            <a:endCxn id="194" idx="2"/>
          </p:cNvCxnSpPr>
          <p:nvPr/>
        </p:nvCxnSpPr>
        <p:spPr>
          <a:xfrm flipV="1">
            <a:off x="3106380" y="1571722"/>
            <a:ext cx="800100" cy="41529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52B72C3C-C3AC-0FB2-B8B5-AC8CAAF2A22F}"/>
              </a:ext>
            </a:extLst>
          </p:cNvPr>
          <p:cNvCxnSpPr>
            <a:cxnSpLocks/>
            <a:stCxn id="107" idx="6"/>
            <a:endCxn id="194" idx="2"/>
          </p:cNvCxnSpPr>
          <p:nvPr/>
        </p:nvCxnSpPr>
        <p:spPr>
          <a:xfrm flipV="1">
            <a:off x="3106380" y="1571722"/>
            <a:ext cx="800100" cy="32004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コネクタ: カギ線 198">
            <a:extLst>
              <a:ext uri="{FF2B5EF4-FFF2-40B4-BE49-F238E27FC236}">
                <a16:creationId xmlns:a16="http://schemas.microsoft.com/office/drawing/2014/main" id="{7C333C56-5CDB-CEAE-7F62-F99420251462}"/>
              </a:ext>
            </a:extLst>
          </p:cNvPr>
          <p:cNvCxnSpPr>
            <a:cxnSpLocks/>
            <a:stCxn id="106" idx="6"/>
            <a:endCxn id="194" idx="2"/>
          </p:cNvCxnSpPr>
          <p:nvPr/>
        </p:nvCxnSpPr>
        <p:spPr>
          <a:xfrm flipV="1">
            <a:off x="3106380" y="1571722"/>
            <a:ext cx="800100" cy="15621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コネクタ: カギ線 199">
            <a:extLst>
              <a:ext uri="{FF2B5EF4-FFF2-40B4-BE49-F238E27FC236}">
                <a16:creationId xmlns:a16="http://schemas.microsoft.com/office/drawing/2014/main" id="{F891C1C6-47A4-8F55-1398-FDAB92F362A8}"/>
              </a:ext>
            </a:extLst>
          </p:cNvPr>
          <p:cNvCxnSpPr>
            <a:cxnSpLocks/>
            <a:stCxn id="105" idx="6"/>
            <a:endCxn id="194" idx="2"/>
          </p:cNvCxnSpPr>
          <p:nvPr/>
        </p:nvCxnSpPr>
        <p:spPr>
          <a:xfrm flipV="1">
            <a:off x="3106380" y="1571722"/>
            <a:ext cx="800100" cy="8001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楕円 200">
            <a:extLst>
              <a:ext uri="{FF2B5EF4-FFF2-40B4-BE49-F238E27FC236}">
                <a16:creationId xmlns:a16="http://schemas.microsoft.com/office/drawing/2014/main" id="{9FD41827-5617-29C8-C238-60A20FC9967E}"/>
              </a:ext>
            </a:extLst>
          </p:cNvPr>
          <p:cNvSpPr/>
          <p:nvPr/>
        </p:nvSpPr>
        <p:spPr>
          <a:xfrm>
            <a:off x="5773380" y="2758451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コネクタ: カギ線 201">
            <a:extLst>
              <a:ext uri="{FF2B5EF4-FFF2-40B4-BE49-F238E27FC236}">
                <a16:creationId xmlns:a16="http://schemas.microsoft.com/office/drawing/2014/main" id="{4EABD20C-0E08-C08E-EDC8-FEA01E4A83EC}"/>
              </a:ext>
            </a:extLst>
          </p:cNvPr>
          <p:cNvCxnSpPr>
            <a:cxnSpLocks/>
            <a:stCxn id="201" idx="7"/>
            <a:endCxn id="113" idx="3"/>
          </p:cNvCxnSpPr>
          <p:nvPr/>
        </p:nvCxnSpPr>
        <p:spPr>
          <a:xfrm rot="5400000" flipH="1" flipV="1">
            <a:off x="7443229" y="175671"/>
            <a:ext cx="979606" cy="4205482"/>
          </a:xfrm>
          <a:prstGeom prst="bentConnector3">
            <a:avLst>
              <a:gd name="adj1" fmla="val 66972"/>
            </a:avLst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コネクタ: カギ線 202">
            <a:extLst>
              <a:ext uri="{FF2B5EF4-FFF2-40B4-BE49-F238E27FC236}">
                <a16:creationId xmlns:a16="http://schemas.microsoft.com/office/drawing/2014/main" id="{53DE3E00-5363-B73A-A33C-82DE58583B93}"/>
              </a:ext>
            </a:extLst>
          </p:cNvPr>
          <p:cNvCxnSpPr>
            <a:cxnSpLocks/>
            <a:stCxn id="201" idx="7"/>
            <a:endCxn id="152" idx="3"/>
          </p:cNvCxnSpPr>
          <p:nvPr/>
        </p:nvCxnSpPr>
        <p:spPr>
          <a:xfrm rot="5400000" flipH="1" flipV="1">
            <a:off x="8031961" y="-404783"/>
            <a:ext cx="971328" cy="5374669"/>
          </a:xfrm>
          <a:prstGeom prst="bentConnector3">
            <a:avLst>
              <a:gd name="adj1" fmla="val 67116"/>
            </a:avLst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コネクタ: カギ線 203">
            <a:extLst>
              <a:ext uri="{FF2B5EF4-FFF2-40B4-BE49-F238E27FC236}">
                <a16:creationId xmlns:a16="http://schemas.microsoft.com/office/drawing/2014/main" id="{5C47CB6F-3427-7BBC-F5C3-D95E8217C4AF}"/>
              </a:ext>
            </a:extLst>
          </p:cNvPr>
          <p:cNvCxnSpPr>
            <a:cxnSpLocks/>
            <a:stCxn id="189" idx="6"/>
            <a:endCxn id="201" idx="5"/>
          </p:cNvCxnSpPr>
          <p:nvPr/>
        </p:nvCxnSpPr>
        <p:spPr>
          <a:xfrm flipV="1">
            <a:off x="3106380" y="2815362"/>
            <a:ext cx="2723911" cy="470860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292D48CD-8E71-1338-5EEC-B3FC19A6DD7D}"/>
              </a:ext>
            </a:extLst>
          </p:cNvPr>
          <p:cNvCxnSpPr>
            <a:stCxn id="6" idx="1"/>
            <a:endCxn id="201" idx="7"/>
          </p:cNvCxnSpPr>
          <p:nvPr/>
        </p:nvCxnSpPr>
        <p:spPr>
          <a:xfrm flipH="1">
            <a:off x="5830291" y="1772366"/>
            <a:ext cx="902" cy="995849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楕円 205">
            <a:extLst>
              <a:ext uri="{FF2B5EF4-FFF2-40B4-BE49-F238E27FC236}">
                <a16:creationId xmlns:a16="http://schemas.microsoft.com/office/drawing/2014/main" id="{C77B9426-55A8-1D35-2FB1-2AC18514A17C}"/>
              </a:ext>
            </a:extLst>
          </p:cNvPr>
          <p:cNvSpPr/>
          <p:nvPr/>
        </p:nvSpPr>
        <p:spPr>
          <a:xfrm>
            <a:off x="3965244" y="34719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コネクタ: カギ線 206">
            <a:extLst>
              <a:ext uri="{FF2B5EF4-FFF2-40B4-BE49-F238E27FC236}">
                <a16:creationId xmlns:a16="http://schemas.microsoft.com/office/drawing/2014/main" id="{F5E14698-D19A-C878-CD99-724DBDAAC280}"/>
              </a:ext>
            </a:extLst>
          </p:cNvPr>
          <p:cNvCxnSpPr>
            <a:cxnSpLocks/>
            <a:stCxn id="158" idx="6"/>
            <a:endCxn id="206" idx="7"/>
          </p:cNvCxnSpPr>
          <p:nvPr/>
        </p:nvCxnSpPr>
        <p:spPr>
          <a:xfrm>
            <a:off x="3106380" y="1838422"/>
            <a:ext cx="915775" cy="1643302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コネクタ: カギ線 207">
            <a:extLst>
              <a:ext uri="{FF2B5EF4-FFF2-40B4-BE49-F238E27FC236}">
                <a16:creationId xmlns:a16="http://schemas.microsoft.com/office/drawing/2014/main" id="{28A6AE2C-5EBF-2F65-69A8-48267DBE7893}"/>
              </a:ext>
            </a:extLst>
          </p:cNvPr>
          <p:cNvCxnSpPr>
            <a:cxnSpLocks/>
            <a:stCxn id="159" idx="6"/>
            <a:endCxn id="206" idx="7"/>
          </p:cNvCxnSpPr>
          <p:nvPr/>
        </p:nvCxnSpPr>
        <p:spPr>
          <a:xfrm>
            <a:off x="3106380" y="2524222"/>
            <a:ext cx="915775" cy="957502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コネクタ: カギ線 208">
            <a:extLst>
              <a:ext uri="{FF2B5EF4-FFF2-40B4-BE49-F238E27FC236}">
                <a16:creationId xmlns:a16="http://schemas.microsoft.com/office/drawing/2014/main" id="{6D5DF135-DB5D-9C35-07AC-393953D81C56}"/>
              </a:ext>
            </a:extLst>
          </p:cNvPr>
          <p:cNvCxnSpPr>
            <a:cxnSpLocks/>
            <a:stCxn id="160" idx="6"/>
            <a:endCxn id="206" idx="5"/>
          </p:cNvCxnSpPr>
          <p:nvPr/>
        </p:nvCxnSpPr>
        <p:spPr>
          <a:xfrm flipV="1">
            <a:off x="3106380" y="3528871"/>
            <a:ext cx="915775" cy="1367076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楕円 209">
            <a:extLst>
              <a:ext uri="{FF2B5EF4-FFF2-40B4-BE49-F238E27FC236}">
                <a16:creationId xmlns:a16="http://schemas.microsoft.com/office/drawing/2014/main" id="{3057E771-7D92-422E-2F73-FD74CE6A8A05}"/>
              </a:ext>
            </a:extLst>
          </p:cNvPr>
          <p:cNvSpPr/>
          <p:nvPr/>
        </p:nvSpPr>
        <p:spPr>
          <a:xfrm>
            <a:off x="5253234" y="45288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コネクタ: カギ線 210">
            <a:extLst>
              <a:ext uri="{FF2B5EF4-FFF2-40B4-BE49-F238E27FC236}">
                <a16:creationId xmlns:a16="http://schemas.microsoft.com/office/drawing/2014/main" id="{DB8C4EA9-8110-72A4-BAAF-CCF05F58CF39}"/>
              </a:ext>
            </a:extLst>
          </p:cNvPr>
          <p:cNvCxnSpPr>
            <a:cxnSpLocks/>
            <a:stCxn id="210" idx="3"/>
            <a:endCxn id="177" idx="2"/>
          </p:cNvCxnSpPr>
          <p:nvPr/>
        </p:nvCxnSpPr>
        <p:spPr>
          <a:xfrm rot="16200000" flipH="1">
            <a:off x="5440067" y="4408665"/>
            <a:ext cx="696597" cy="1050735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コネクタ: カギ線 211">
            <a:extLst>
              <a:ext uri="{FF2B5EF4-FFF2-40B4-BE49-F238E27FC236}">
                <a16:creationId xmlns:a16="http://schemas.microsoft.com/office/drawing/2014/main" id="{CF9F33B5-C731-8F0A-3C7B-F3B1B7688CE1}"/>
              </a:ext>
            </a:extLst>
          </p:cNvPr>
          <p:cNvCxnSpPr>
            <a:cxnSpLocks/>
            <a:stCxn id="210" idx="1"/>
            <a:endCxn id="39" idx="2"/>
          </p:cNvCxnSpPr>
          <p:nvPr/>
        </p:nvCxnSpPr>
        <p:spPr>
          <a:xfrm rot="5400000" flipH="1" flipV="1">
            <a:off x="6541035" y="1946595"/>
            <a:ext cx="1313956" cy="3870031"/>
          </a:xfrm>
          <a:prstGeom prst="bentConnector3">
            <a:avLst>
              <a:gd name="adj1" fmla="val 5907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コネクタ: カギ線 212">
            <a:extLst>
              <a:ext uri="{FF2B5EF4-FFF2-40B4-BE49-F238E27FC236}">
                <a16:creationId xmlns:a16="http://schemas.microsoft.com/office/drawing/2014/main" id="{05E6E6A9-AAE9-9BCE-800E-5DC91F24FCC5}"/>
              </a:ext>
            </a:extLst>
          </p:cNvPr>
          <p:cNvCxnSpPr>
            <a:cxnSpLocks/>
            <a:stCxn id="210" idx="1"/>
            <a:endCxn id="34" idx="1"/>
          </p:cNvCxnSpPr>
          <p:nvPr/>
        </p:nvCxnSpPr>
        <p:spPr>
          <a:xfrm rot="5400000" flipH="1" flipV="1">
            <a:off x="5209687" y="3019523"/>
            <a:ext cx="1572376" cy="1465755"/>
          </a:xfrm>
          <a:prstGeom prst="bentConnector3">
            <a:avLst>
              <a:gd name="adj1" fmla="val 49368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コネクタ: カギ線 213">
            <a:extLst>
              <a:ext uri="{FF2B5EF4-FFF2-40B4-BE49-F238E27FC236}">
                <a16:creationId xmlns:a16="http://schemas.microsoft.com/office/drawing/2014/main" id="{6D2217A5-55D1-E808-C45E-12DD7DB62B4F}"/>
              </a:ext>
            </a:extLst>
          </p:cNvPr>
          <p:cNvCxnSpPr>
            <a:cxnSpLocks/>
            <a:stCxn id="210" idx="1"/>
            <a:endCxn id="168" idx="1"/>
          </p:cNvCxnSpPr>
          <p:nvPr/>
        </p:nvCxnSpPr>
        <p:spPr>
          <a:xfrm rot="5400000" flipH="1" flipV="1">
            <a:off x="8057458" y="1139958"/>
            <a:ext cx="604170" cy="6193091"/>
          </a:xfrm>
          <a:prstGeom prst="bentConnector3">
            <a:avLst>
              <a:gd name="adj1" fmla="val 12823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コネクタ: カギ線 214">
            <a:extLst>
              <a:ext uri="{FF2B5EF4-FFF2-40B4-BE49-F238E27FC236}">
                <a16:creationId xmlns:a16="http://schemas.microsoft.com/office/drawing/2014/main" id="{73833451-D5DE-847E-98AD-6B6B4D3FCFF0}"/>
              </a:ext>
            </a:extLst>
          </p:cNvPr>
          <p:cNvCxnSpPr>
            <a:cxnSpLocks/>
            <a:stCxn id="210" idx="6"/>
            <a:endCxn id="167" idx="3"/>
          </p:cNvCxnSpPr>
          <p:nvPr/>
        </p:nvCxnSpPr>
        <p:spPr>
          <a:xfrm flipV="1">
            <a:off x="5319909" y="4325098"/>
            <a:ext cx="4128772" cy="237064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コネクタ: カギ線 215">
            <a:extLst>
              <a:ext uri="{FF2B5EF4-FFF2-40B4-BE49-F238E27FC236}">
                <a16:creationId xmlns:a16="http://schemas.microsoft.com/office/drawing/2014/main" id="{1C548928-77CE-2609-CCA4-ECB3177FBFD3}"/>
              </a:ext>
            </a:extLst>
          </p:cNvPr>
          <p:cNvCxnSpPr>
            <a:cxnSpLocks/>
            <a:stCxn id="224" idx="4"/>
            <a:endCxn id="166" idx="1"/>
          </p:cNvCxnSpPr>
          <p:nvPr/>
        </p:nvCxnSpPr>
        <p:spPr>
          <a:xfrm rot="5400000">
            <a:off x="7336497" y="3374612"/>
            <a:ext cx="837299" cy="25648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E9355FA4-F4BF-103A-1B04-69F776F66C63}"/>
              </a:ext>
            </a:extLst>
          </p:cNvPr>
          <p:cNvCxnSpPr>
            <a:cxnSpLocks/>
            <a:stCxn id="210" idx="2"/>
            <a:endCxn id="190" idx="6"/>
          </p:cNvCxnSpPr>
          <p:nvPr/>
        </p:nvCxnSpPr>
        <p:spPr>
          <a:xfrm rot="10800000">
            <a:off x="3106380" y="3514822"/>
            <a:ext cx="2146854" cy="1047340"/>
          </a:xfrm>
          <a:prstGeom prst="bentConnector3">
            <a:avLst>
              <a:gd name="adj1" fmla="val 6898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7080AF68-7C13-E177-051A-12ED30F14F27}"/>
              </a:ext>
            </a:extLst>
          </p:cNvPr>
          <p:cNvSpPr txBox="1"/>
          <p:nvPr/>
        </p:nvSpPr>
        <p:spPr>
          <a:xfrm>
            <a:off x="9090390" y="3184362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48E7F5FE-C68F-43ED-9EBE-9AC161105D97}"/>
              </a:ext>
            </a:extLst>
          </p:cNvPr>
          <p:cNvSpPr txBox="1"/>
          <p:nvPr/>
        </p:nvSpPr>
        <p:spPr>
          <a:xfrm>
            <a:off x="4860924" y="2020815"/>
            <a:ext cx="985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06E8CD61-612A-B761-C802-F95A73947865}"/>
              </a:ext>
            </a:extLst>
          </p:cNvPr>
          <p:cNvSpPr txBox="1"/>
          <p:nvPr/>
        </p:nvSpPr>
        <p:spPr>
          <a:xfrm>
            <a:off x="8901116" y="497917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" name="直線矢印コネクタ 220">
            <a:extLst>
              <a:ext uri="{FF2B5EF4-FFF2-40B4-BE49-F238E27FC236}">
                <a16:creationId xmlns:a16="http://schemas.microsoft.com/office/drawing/2014/main" id="{22B8F947-FF71-5835-B834-7A7D75D04AED}"/>
              </a:ext>
            </a:extLst>
          </p:cNvPr>
          <p:cNvCxnSpPr>
            <a:cxnSpLocks/>
            <a:stCxn id="201" idx="6"/>
            <a:endCxn id="35" idx="2"/>
          </p:cNvCxnSpPr>
          <p:nvPr/>
        </p:nvCxnSpPr>
        <p:spPr>
          <a:xfrm>
            <a:off x="5840055" y="2791789"/>
            <a:ext cx="498587" cy="245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コネクタ: カギ線 221">
            <a:extLst>
              <a:ext uri="{FF2B5EF4-FFF2-40B4-BE49-F238E27FC236}">
                <a16:creationId xmlns:a16="http://schemas.microsoft.com/office/drawing/2014/main" id="{2C31A2C4-73E3-617A-727B-B3857B4E7F31}"/>
              </a:ext>
            </a:extLst>
          </p:cNvPr>
          <p:cNvCxnSpPr>
            <a:cxnSpLocks/>
            <a:stCxn id="206" idx="6"/>
            <a:endCxn id="224" idx="4"/>
          </p:cNvCxnSpPr>
          <p:nvPr/>
        </p:nvCxnSpPr>
        <p:spPr>
          <a:xfrm flipV="1">
            <a:off x="4031919" y="3084205"/>
            <a:ext cx="3851469" cy="421093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コネクタ: カギ線 222">
            <a:extLst>
              <a:ext uri="{FF2B5EF4-FFF2-40B4-BE49-F238E27FC236}">
                <a16:creationId xmlns:a16="http://schemas.microsoft.com/office/drawing/2014/main" id="{96A3A52E-B382-1400-D36C-9CEF5463F0DC}"/>
              </a:ext>
            </a:extLst>
          </p:cNvPr>
          <p:cNvCxnSpPr>
            <a:cxnSpLocks/>
            <a:stCxn id="224" idx="4"/>
            <a:endCxn id="167" idx="1"/>
          </p:cNvCxnSpPr>
          <p:nvPr/>
        </p:nvCxnSpPr>
        <p:spPr>
          <a:xfrm rot="16200000" flipH="1">
            <a:off x="8245361" y="2722231"/>
            <a:ext cx="841347" cy="156529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559F7C2C-DB91-5AD6-26C5-6BA8EA5DDF6D}"/>
              </a:ext>
            </a:extLst>
          </p:cNvPr>
          <p:cNvSpPr/>
          <p:nvPr/>
        </p:nvSpPr>
        <p:spPr>
          <a:xfrm>
            <a:off x="7850050" y="301753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楕円 224">
            <a:extLst>
              <a:ext uri="{FF2B5EF4-FFF2-40B4-BE49-F238E27FC236}">
                <a16:creationId xmlns:a16="http://schemas.microsoft.com/office/drawing/2014/main" id="{FABFF491-F4B8-069B-ABE8-8A8C21C35EB4}"/>
              </a:ext>
            </a:extLst>
          </p:cNvPr>
          <p:cNvSpPr/>
          <p:nvPr/>
        </p:nvSpPr>
        <p:spPr>
          <a:xfrm>
            <a:off x="4466294" y="5005418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コネクタ: カギ線 225">
            <a:extLst>
              <a:ext uri="{FF2B5EF4-FFF2-40B4-BE49-F238E27FC236}">
                <a16:creationId xmlns:a16="http://schemas.microsoft.com/office/drawing/2014/main" id="{B0912433-F948-59FA-41FF-44B89EB9BC8D}"/>
              </a:ext>
            </a:extLst>
          </p:cNvPr>
          <p:cNvCxnSpPr>
            <a:cxnSpLocks/>
            <a:stCxn id="182" idx="6"/>
            <a:endCxn id="225" idx="1"/>
          </p:cNvCxnSpPr>
          <p:nvPr/>
        </p:nvCxnSpPr>
        <p:spPr>
          <a:xfrm>
            <a:off x="3106380" y="2695672"/>
            <a:ext cx="1369678" cy="2319510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EA5F5912-53A1-0693-3A77-0CE199CE87F2}"/>
              </a:ext>
            </a:extLst>
          </p:cNvPr>
          <p:cNvCxnSpPr>
            <a:cxnSpLocks/>
            <a:stCxn id="180" idx="5"/>
            <a:endCxn id="225" idx="2"/>
          </p:cNvCxnSpPr>
          <p:nvPr/>
        </p:nvCxnSpPr>
        <p:spPr>
          <a:xfrm flipV="1">
            <a:off x="3096616" y="5038756"/>
            <a:ext cx="1369678" cy="4589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コネクタ: カギ線 227">
            <a:extLst>
              <a:ext uri="{FF2B5EF4-FFF2-40B4-BE49-F238E27FC236}">
                <a16:creationId xmlns:a16="http://schemas.microsoft.com/office/drawing/2014/main" id="{901157BE-BA62-503C-8E3B-26F112A5AA95}"/>
              </a:ext>
            </a:extLst>
          </p:cNvPr>
          <p:cNvCxnSpPr>
            <a:cxnSpLocks/>
            <a:stCxn id="181" idx="6"/>
            <a:endCxn id="225" idx="1"/>
          </p:cNvCxnSpPr>
          <p:nvPr/>
        </p:nvCxnSpPr>
        <p:spPr>
          <a:xfrm>
            <a:off x="3106380" y="1981297"/>
            <a:ext cx="1369678" cy="3033885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8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Figure 2.1 (a): Flow Chart for RO Optimization (LVMWD), RO Total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最適化シミュレーションモデル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9FDA29-2299-13E6-CAA6-113416A0181C}"/>
              </a:ext>
            </a:extLst>
          </p:cNvPr>
          <p:cNvSpPr txBox="1"/>
          <p:nvPr/>
        </p:nvSpPr>
        <p:spPr>
          <a:xfrm>
            <a:off x="956371" y="1570790"/>
            <a:ext cx="126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 Filtrate Total Chlorine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5F8C0A-E7D2-D28B-E838-2E06B8C33830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4E1AC7-5E33-B910-AA3A-F6676425A676}"/>
              </a:ext>
            </a:extLst>
          </p:cNvPr>
          <p:cNvSpPr txBox="1"/>
          <p:nvPr/>
        </p:nvSpPr>
        <p:spPr>
          <a:xfrm>
            <a:off x="1956848" y="25005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224D5B-430A-5237-4904-28FA3875220F}"/>
              </a:ext>
            </a:extLst>
          </p:cNvPr>
          <p:cNvSpPr txBox="1"/>
          <p:nvPr/>
        </p:nvSpPr>
        <p:spPr>
          <a:xfrm>
            <a:off x="1956848" y="344446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248CD9-EC24-85A5-490C-495F7EF71AF0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F3B2EB-584D-68B6-506D-59C527EA2191}"/>
              </a:ext>
            </a:extLst>
          </p:cNvPr>
          <p:cNvSpPr txBox="1"/>
          <p:nvPr/>
        </p:nvSpPr>
        <p:spPr>
          <a:xfrm>
            <a:off x="1015228" y="249558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4BD912-B487-DE9E-EC63-15D5B9C74C3F}"/>
              </a:ext>
            </a:extLst>
          </p:cNvPr>
          <p:cNvSpPr txBox="1"/>
          <p:nvPr/>
        </p:nvSpPr>
        <p:spPr>
          <a:xfrm>
            <a:off x="1086857" y="342703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D6062A0-B408-718F-30D7-66BFEE28F3E6}"/>
              </a:ext>
            </a:extLst>
          </p:cNvPr>
          <p:cNvSpPr txBox="1"/>
          <p:nvPr/>
        </p:nvSpPr>
        <p:spPr>
          <a:xfrm>
            <a:off x="5474540" y="4479377"/>
            <a:ext cx="163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 Prediction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29B3A0B6-B9F4-EC91-714F-49C0D7CB1D1E}"/>
              </a:ext>
            </a:extLst>
          </p:cNvPr>
          <p:cNvSpPr/>
          <p:nvPr/>
        </p:nvSpPr>
        <p:spPr>
          <a:xfrm>
            <a:off x="6031104" y="5045493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60090F-0337-0AD6-53D4-36758D3024BE}"/>
              </a:ext>
            </a:extLst>
          </p:cNvPr>
          <p:cNvSpPr/>
          <p:nvPr/>
        </p:nvSpPr>
        <p:spPr>
          <a:xfrm>
            <a:off x="7862238" y="5033535"/>
            <a:ext cx="395976" cy="379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9C357A9-00B0-1CB2-FA52-7209778E7176}"/>
              </a:ext>
            </a:extLst>
          </p:cNvPr>
          <p:cNvSpPr txBox="1"/>
          <p:nvPr/>
        </p:nvSpPr>
        <p:spPr>
          <a:xfrm>
            <a:off x="7287077" y="4658333"/>
            <a:ext cx="156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BFC8570-F956-4F58-8C5B-61151455D6AF}"/>
              </a:ext>
            </a:extLst>
          </p:cNvPr>
          <p:cNvCxnSpPr>
            <a:cxnSpLocks/>
            <a:stCxn id="19" idx="0"/>
            <a:endCxn id="21" idx="1"/>
          </p:cNvCxnSpPr>
          <p:nvPr/>
        </p:nvCxnSpPr>
        <p:spPr>
          <a:xfrm flipV="1">
            <a:off x="6427080" y="5223466"/>
            <a:ext cx="1435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C8B399-293B-FE54-C316-0EC2781179F6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CEE50AF-7E9B-054D-F866-B8FD5D19840F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A59B8C6-6F2F-9EF2-6E04-9B4D758727F2}"/>
              </a:ext>
            </a:extLst>
          </p:cNvPr>
          <p:cNvSpPr txBox="1"/>
          <p:nvPr/>
        </p:nvSpPr>
        <p:spPr>
          <a:xfrm>
            <a:off x="1956848" y="53793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6369536-75A0-A3E9-D9DB-AF9BDE050B21}"/>
              </a:ext>
            </a:extLst>
          </p:cNvPr>
          <p:cNvSpPr txBox="1"/>
          <p:nvPr/>
        </p:nvSpPr>
        <p:spPr>
          <a:xfrm>
            <a:off x="4293756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C73BF73-F8E6-07A5-23AD-CFA53799479E}"/>
              </a:ext>
            </a:extLst>
          </p:cNvPr>
          <p:cNvSpPr/>
          <p:nvPr/>
        </p:nvSpPr>
        <p:spPr>
          <a:xfrm>
            <a:off x="4057650" y="4257117"/>
            <a:ext cx="5962650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F319CC-0327-1D62-3D04-25ACCF11907D}"/>
              </a:ext>
            </a:extLst>
          </p:cNvPr>
          <p:cNvSpPr txBox="1"/>
          <p:nvPr/>
        </p:nvSpPr>
        <p:spPr>
          <a:xfrm>
            <a:off x="3998128" y="3910861"/>
            <a:ext cx="110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Total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6B0AF32-40A5-D897-8066-D843CAA7A8ED}"/>
              </a:ext>
            </a:extLst>
          </p:cNvPr>
          <p:cNvSpPr/>
          <p:nvPr/>
        </p:nvSpPr>
        <p:spPr>
          <a:xfrm>
            <a:off x="5988445" y="5198849"/>
            <a:ext cx="66675" cy="666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22FB7AE-02D3-6C02-35D6-F6010AE72CFD}"/>
              </a:ext>
            </a:extLst>
          </p:cNvPr>
          <p:cNvSpPr txBox="1"/>
          <p:nvPr/>
        </p:nvSpPr>
        <p:spPr>
          <a:xfrm>
            <a:off x="6733970" y="5266364"/>
            <a:ext cx="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ID4000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F9BF93-0FBB-C67A-CD2E-C3DDE07B99CA}"/>
              </a:ext>
            </a:extLst>
          </p:cNvPr>
          <p:cNvSpPr txBox="1"/>
          <p:nvPr/>
        </p:nvSpPr>
        <p:spPr>
          <a:xfrm>
            <a:off x="5966497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5A9FDAF-F21A-7258-678A-FF6A0B11C423}"/>
              </a:ext>
            </a:extLst>
          </p:cNvPr>
          <p:cNvSpPr txBox="1"/>
          <p:nvPr/>
        </p:nvSpPr>
        <p:spPr>
          <a:xfrm>
            <a:off x="1956848" y="437143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BE90F4-E262-9F2B-7D10-2EF582336C83}"/>
              </a:ext>
            </a:extLst>
          </p:cNvPr>
          <p:cNvSpPr txBox="1"/>
          <p:nvPr/>
        </p:nvSpPr>
        <p:spPr>
          <a:xfrm>
            <a:off x="1115674" y="538310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F1DB7A8-5016-11AC-7D8D-C5F7CB8F7DAC}"/>
              </a:ext>
            </a:extLst>
          </p:cNvPr>
          <p:cNvSpPr/>
          <p:nvPr/>
        </p:nvSpPr>
        <p:spPr>
          <a:xfrm>
            <a:off x="4057650" y="1283859"/>
            <a:ext cx="3509522" cy="1465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D924481-53D4-11F7-3008-89F24B04A3E3}"/>
              </a:ext>
            </a:extLst>
          </p:cNvPr>
          <p:cNvSpPr txBox="1"/>
          <p:nvPr/>
        </p:nvSpPr>
        <p:spPr>
          <a:xfrm>
            <a:off x="3961421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円柱 46">
            <a:extLst>
              <a:ext uri="{FF2B5EF4-FFF2-40B4-BE49-F238E27FC236}">
                <a16:creationId xmlns:a16="http://schemas.microsoft.com/office/drawing/2014/main" id="{838B3113-BF37-8D94-57A8-FEAE726611A8}"/>
              </a:ext>
            </a:extLst>
          </p:cNvPr>
          <p:cNvSpPr/>
          <p:nvPr/>
        </p:nvSpPr>
        <p:spPr>
          <a:xfrm>
            <a:off x="47016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円柱 47">
            <a:extLst>
              <a:ext uri="{FF2B5EF4-FFF2-40B4-BE49-F238E27FC236}">
                <a16:creationId xmlns:a16="http://schemas.microsoft.com/office/drawing/2014/main" id="{C3765F08-91EE-4F55-2487-DFD6EEED8710}"/>
              </a:ext>
            </a:extLst>
          </p:cNvPr>
          <p:cNvSpPr/>
          <p:nvPr/>
        </p:nvSpPr>
        <p:spPr>
          <a:xfrm>
            <a:off x="6423395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EC569C6A-01C6-05CF-18FA-1456521E9B41}"/>
              </a:ext>
            </a:extLst>
          </p:cNvPr>
          <p:cNvCxnSpPr>
            <a:cxnSpLocks/>
            <a:stCxn id="58" idx="4"/>
            <a:endCxn id="40" idx="2"/>
          </p:cNvCxnSpPr>
          <p:nvPr/>
        </p:nvCxnSpPr>
        <p:spPr>
          <a:xfrm rot="16200000" flipH="1">
            <a:off x="4800881" y="4044622"/>
            <a:ext cx="1618587" cy="75654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BDFC25-E515-32BF-5EC0-7D826AB67A19}"/>
              </a:ext>
            </a:extLst>
          </p:cNvPr>
          <p:cNvSpPr txBox="1"/>
          <p:nvPr/>
        </p:nvSpPr>
        <p:spPr>
          <a:xfrm>
            <a:off x="1015228" y="427555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175B659E-FE22-CB72-8BFE-359256116020}"/>
              </a:ext>
            </a:extLst>
          </p:cNvPr>
          <p:cNvSpPr/>
          <p:nvPr/>
        </p:nvSpPr>
        <p:spPr>
          <a:xfrm>
            <a:off x="2592190" y="532733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円柱 51">
            <a:extLst>
              <a:ext uri="{FF2B5EF4-FFF2-40B4-BE49-F238E27FC236}">
                <a16:creationId xmlns:a16="http://schemas.microsoft.com/office/drawing/2014/main" id="{B6464030-2A3A-E2C3-B2E7-05BED4520608}"/>
              </a:ext>
            </a:extLst>
          </p:cNvPr>
          <p:cNvSpPr/>
          <p:nvPr/>
        </p:nvSpPr>
        <p:spPr>
          <a:xfrm>
            <a:off x="2591760" y="432284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4B47058A-28F6-F3B2-41FA-7769BD187314}"/>
              </a:ext>
            </a:extLst>
          </p:cNvPr>
          <p:cNvSpPr/>
          <p:nvPr/>
        </p:nvSpPr>
        <p:spPr>
          <a:xfrm>
            <a:off x="2591760" y="33832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円柱 53">
            <a:extLst>
              <a:ext uri="{FF2B5EF4-FFF2-40B4-BE49-F238E27FC236}">
                <a16:creationId xmlns:a16="http://schemas.microsoft.com/office/drawing/2014/main" id="{1FDFD39D-045F-5946-AA01-182E2334D5F3}"/>
              </a:ext>
            </a:extLst>
          </p:cNvPr>
          <p:cNvSpPr/>
          <p:nvPr/>
        </p:nvSpPr>
        <p:spPr>
          <a:xfrm>
            <a:off x="2591760" y="24432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円柱 54">
            <a:extLst>
              <a:ext uri="{FF2B5EF4-FFF2-40B4-BE49-F238E27FC236}">
                <a16:creationId xmlns:a16="http://schemas.microsoft.com/office/drawing/2014/main" id="{D47982BE-96F0-F099-5A67-B94F28152D54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453C1EC-4EAF-1652-185B-B37A8FAD4EE3}"/>
              </a:ext>
            </a:extLst>
          </p:cNvPr>
          <p:cNvSpPr txBox="1"/>
          <p:nvPr/>
        </p:nvSpPr>
        <p:spPr>
          <a:xfrm>
            <a:off x="5101628" y="2259701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A3B9657-560A-AA0F-42ED-6A0DADDFE0A8}"/>
              </a:ext>
            </a:extLst>
          </p:cNvPr>
          <p:cNvSpPr txBox="1"/>
          <p:nvPr/>
        </p:nvSpPr>
        <p:spPr>
          <a:xfrm>
            <a:off x="6570419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D0094D0-832F-2FE7-F137-2A77B98BFED8}"/>
              </a:ext>
            </a:extLst>
          </p:cNvPr>
          <p:cNvSpPr/>
          <p:nvPr/>
        </p:nvSpPr>
        <p:spPr>
          <a:xfrm>
            <a:off x="5198566" y="3546925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761764A7-EAFB-FA9F-C82E-9EF51310006E}"/>
              </a:ext>
            </a:extLst>
          </p:cNvPr>
          <p:cNvCxnSpPr>
            <a:cxnSpLocks/>
            <a:stCxn id="58" idx="6"/>
            <a:endCxn id="48" idx="3"/>
          </p:cNvCxnSpPr>
          <p:nvPr/>
        </p:nvCxnSpPr>
        <p:spPr>
          <a:xfrm flipV="1">
            <a:off x="5265241" y="2249091"/>
            <a:ext cx="1313442" cy="133117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CEE745C3-794D-0419-8EB1-469D85BE7B7B}"/>
              </a:ext>
            </a:extLst>
          </p:cNvPr>
          <p:cNvCxnSpPr>
            <a:cxnSpLocks/>
            <a:stCxn id="58" idx="2"/>
            <a:endCxn id="47" idx="3"/>
          </p:cNvCxnSpPr>
          <p:nvPr/>
        </p:nvCxnSpPr>
        <p:spPr>
          <a:xfrm rot="10800000">
            <a:off x="4856936" y="2249091"/>
            <a:ext cx="341631" cy="133117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C70EBC12-6F49-B947-A382-97AE29D879B0}"/>
              </a:ext>
            </a:extLst>
          </p:cNvPr>
          <p:cNvCxnSpPr>
            <a:cxnSpLocks/>
            <a:stCxn id="97" idx="7"/>
            <a:endCxn id="55" idx="4"/>
          </p:cNvCxnSpPr>
          <p:nvPr/>
        </p:nvCxnSpPr>
        <p:spPr>
          <a:xfrm rot="16200000" flipV="1">
            <a:off x="2502398" y="2288815"/>
            <a:ext cx="1716406" cy="78608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75B12A03-4EA5-528A-5220-06A42262651F}"/>
              </a:ext>
            </a:extLst>
          </p:cNvPr>
          <p:cNvCxnSpPr>
            <a:cxnSpLocks/>
            <a:stCxn id="97" idx="7"/>
            <a:endCxn id="54" idx="4"/>
          </p:cNvCxnSpPr>
          <p:nvPr/>
        </p:nvCxnSpPr>
        <p:spPr>
          <a:xfrm rot="16200000" flipV="1">
            <a:off x="2912085" y="2698502"/>
            <a:ext cx="897033" cy="78608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43C62238-1914-25D5-FF44-83D72C867A61}"/>
              </a:ext>
            </a:extLst>
          </p:cNvPr>
          <p:cNvCxnSpPr>
            <a:cxnSpLocks/>
            <a:stCxn id="97" idx="5"/>
            <a:endCxn id="52" idx="4"/>
          </p:cNvCxnSpPr>
          <p:nvPr/>
        </p:nvCxnSpPr>
        <p:spPr>
          <a:xfrm rot="5400000">
            <a:off x="2892895" y="3661872"/>
            <a:ext cx="935412" cy="78608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53F4847B-EBFC-D687-407A-D901D1DF30D2}"/>
              </a:ext>
            </a:extLst>
          </p:cNvPr>
          <p:cNvCxnSpPr>
            <a:cxnSpLocks/>
            <a:stCxn id="97" idx="5"/>
            <a:endCxn id="51" idx="4"/>
          </p:cNvCxnSpPr>
          <p:nvPr/>
        </p:nvCxnSpPr>
        <p:spPr>
          <a:xfrm rot="5400000">
            <a:off x="2390867" y="4164330"/>
            <a:ext cx="1939899" cy="78565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楕円 96">
            <a:extLst>
              <a:ext uri="{FF2B5EF4-FFF2-40B4-BE49-F238E27FC236}">
                <a16:creationId xmlns:a16="http://schemas.microsoft.com/office/drawing/2014/main" id="{4FEA5346-E8EE-5E96-3970-7EA539910B42}"/>
              </a:ext>
            </a:extLst>
          </p:cNvPr>
          <p:cNvSpPr/>
          <p:nvPr/>
        </p:nvSpPr>
        <p:spPr>
          <a:xfrm>
            <a:off x="3696734" y="353029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6201383A-8311-FC92-E29B-8871153017FD}"/>
              </a:ext>
            </a:extLst>
          </p:cNvPr>
          <p:cNvCxnSpPr>
            <a:stCxn id="97" idx="5"/>
            <a:endCxn id="58" idx="2"/>
          </p:cNvCxnSpPr>
          <p:nvPr/>
        </p:nvCxnSpPr>
        <p:spPr>
          <a:xfrm flipV="1">
            <a:off x="3753645" y="3580263"/>
            <a:ext cx="1444921" cy="6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F38E86C3-909B-F39F-69BD-2A647B0CB681}"/>
              </a:ext>
            </a:extLst>
          </p:cNvPr>
          <p:cNvCxnSpPr>
            <a:cxnSpLocks/>
            <a:stCxn id="53" idx="4"/>
            <a:endCxn id="97" idx="3"/>
          </p:cNvCxnSpPr>
          <p:nvPr/>
        </p:nvCxnSpPr>
        <p:spPr>
          <a:xfrm>
            <a:off x="2967556" y="3583066"/>
            <a:ext cx="738942" cy="4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9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Figure 2.2 (b): Flow Chart for RO Optimization (LVMWD), Each Stage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最適化シミュレーションモデル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07FBA5-4E3A-D191-D567-B72E2EDAB5FE}"/>
              </a:ext>
            </a:extLst>
          </p:cNvPr>
          <p:cNvSpPr txBox="1"/>
          <p:nvPr/>
        </p:nvSpPr>
        <p:spPr>
          <a:xfrm>
            <a:off x="5138834" y="1091802"/>
            <a:ext cx="1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90972C32-2C00-5583-C7B1-1A4F770CE82F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B64335-792F-E2B0-1F1F-47A5B390203F}"/>
              </a:ext>
            </a:extLst>
          </p:cNvPr>
          <p:cNvSpPr txBox="1"/>
          <p:nvPr/>
        </p:nvSpPr>
        <p:spPr>
          <a:xfrm>
            <a:off x="6697928" y="1136521"/>
            <a:ext cx="119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Permeate EC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F2816F-A19C-1DD9-AB01-8104856087B0}"/>
              </a:ext>
            </a:extLst>
          </p:cNvPr>
          <p:cNvCxnSpPr>
            <a:cxnSpLocks/>
            <a:stCxn id="7" idx="0"/>
            <a:endCxn id="249" idx="1"/>
          </p:cNvCxnSpPr>
          <p:nvPr/>
        </p:nvCxnSpPr>
        <p:spPr>
          <a:xfrm>
            <a:off x="5920817" y="1593118"/>
            <a:ext cx="1190709" cy="8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1C58D8D-ECF7-A7EB-84F4-3D0830CD5891}"/>
              </a:ext>
            </a:extLst>
          </p:cNvPr>
          <p:cNvSpPr/>
          <p:nvPr/>
        </p:nvSpPr>
        <p:spPr>
          <a:xfrm>
            <a:off x="4702665" y="1114141"/>
            <a:ext cx="7098809" cy="7560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AA60C5-1F2C-0ACE-ACF4-D5E4A3220106}"/>
              </a:ext>
            </a:extLst>
          </p:cNvPr>
          <p:cNvSpPr txBox="1"/>
          <p:nvPr/>
        </p:nvSpPr>
        <p:spPr>
          <a:xfrm>
            <a:off x="10805996" y="76161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FEE4CC-2AC6-974B-0844-9CA435705459}"/>
              </a:ext>
            </a:extLst>
          </p:cNvPr>
          <p:cNvSpPr txBox="1"/>
          <p:nvPr/>
        </p:nvSpPr>
        <p:spPr>
          <a:xfrm>
            <a:off x="10805996" y="2343048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7E586BD-1E75-2870-6107-42FC945E4E52}"/>
              </a:ext>
            </a:extLst>
          </p:cNvPr>
          <p:cNvSpPr txBox="1"/>
          <p:nvPr/>
        </p:nvSpPr>
        <p:spPr>
          <a:xfrm>
            <a:off x="10805996" y="4408116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Stage3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D6F5D8-4015-EF6D-D5CB-2E02FBC94A91}"/>
              </a:ext>
            </a:extLst>
          </p:cNvPr>
          <p:cNvSpPr txBox="1"/>
          <p:nvPr/>
        </p:nvSpPr>
        <p:spPr>
          <a:xfrm>
            <a:off x="7459609" y="236095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559C25B-0DE2-6BC0-085B-D11BB1C1B2B4}"/>
              </a:ext>
            </a:extLst>
          </p:cNvPr>
          <p:cNvSpPr/>
          <p:nvPr/>
        </p:nvSpPr>
        <p:spPr>
          <a:xfrm>
            <a:off x="5357781" y="15670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F886D9E-E340-EE34-B2B7-A9AAF3C877B0}"/>
              </a:ext>
            </a:extLst>
          </p:cNvPr>
          <p:cNvSpPr txBox="1"/>
          <p:nvPr/>
        </p:nvSpPr>
        <p:spPr>
          <a:xfrm>
            <a:off x="6114349" y="157543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D8A47CF-248A-5AF5-A482-AA8A72D60D8B}"/>
              </a:ext>
            </a:extLst>
          </p:cNvPr>
          <p:cNvSpPr txBox="1"/>
          <p:nvPr/>
        </p:nvSpPr>
        <p:spPr>
          <a:xfrm>
            <a:off x="6069363" y="2287201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六角形 28">
            <a:extLst>
              <a:ext uri="{FF2B5EF4-FFF2-40B4-BE49-F238E27FC236}">
                <a16:creationId xmlns:a16="http://schemas.microsoft.com/office/drawing/2014/main" id="{4CB8A18B-9D93-0C0E-29F4-31F28F9C0123}"/>
              </a:ext>
            </a:extLst>
          </p:cNvPr>
          <p:cNvSpPr/>
          <p:nvPr/>
        </p:nvSpPr>
        <p:spPr>
          <a:xfrm>
            <a:off x="6422401" y="2607716"/>
            <a:ext cx="395976" cy="358496"/>
          </a:xfrm>
          <a:prstGeom prst="hexag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24B8E6A-483C-7150-50BF-899762A61A75}"/>
              </a:ext>
            </a:extLst>
          </p:cNvPr>
          <p:cNvSpPr/>
          <p:nvPr/>
        </p:nvSpPr>
        <p:spPr>
          <a:xfrm>
            <a:off x="6322016" y="276090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075E4B-6DCC-D684-4536-A399FFC933EA}"/>
              </a:ext>
            </a:extLst>
          </p:cNvPr>
          <p:cNvSpPr txBox="1"/>
          <p:nvPr/>
        </p:nvSpPr>
        <p:spPr>
          <a:xfrm>
            <a:off x="7585000" y="254433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FE2384BC-FA23-C76C-AB48-E0ECB81B2FD6}"/>
              </a:ext>
            </a:extLst>
          </p:cNvPr>
          <p:cNvSpPr/>
          <p:nvPr/>
        </p:nvSpPr>
        <p:spPr>
          <a:xfrm>
            <a:off x="4702665" y="2336546"/>
            <a:ext cx="7098808" cy="2027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610BEC36-5406-9D24-DB42-72D2A4584C33}"/>
              </a:ext>
            </a:extLst>
          </p:cNvPr>
          <p:cNvSpPr txBox="1"/>
          <p:nvPr/>
        </p:nvSpPr>
        <p:spPr>
          <a:xfrm>
            <a:off x="8574655" y="2533933"/>
            <a:ext cx="132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六角形 230">
            <a:extLst>
              <a:ext uri="{FF2B5EF4-FFF2-40B4-BE49-F238E27FC236}">
                <a16:creationId xmlns:a16="http://schemas.microsoft.com/office/drawing/2014/main" id="{A434E7C5-4F7A-DA6D-5BD5-298F64D42123}"/>
              </a:ext>
            </a:extLst>
          </p:cNvPr>
          <p:cNvSpPr/>
          <p:nvPr/>
        </p:nvSpPr>
        <p:spPr>
          <a:xfrm>
            <a:off x="9043405" y="2866136"/>
            <a:ext cx="395976" cy="358496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F7A97B61-E479-2E29-FC5B-7AC20C8A6688}"/>
              </a:ext>
            </a:extLst>
          </p:cNvPr>
          <p:cNvCxnSpPr>
            <a:cxnSpLocks/>
            <a:stCxn id="231" idx="0"/>
            <a:endCxn id="32" idx="1"/>
          </p:cNvCxnSpPr>
          <p:nvPr/>
        </p:nvCxnSpPr>
        <p:spPr>
          <a:xfrm>
            <a:off x="9439381" y="3045384"/>
            <a:ext cx="1123180" cy="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楕円 232">
            <a:extLst>
              <a:ext uri="{FF2B5EF4-FFF2-40B4-BE49-F238E27FC236}">
                <a16:creationId xmlns:a16="http://schemas.microsoft.com/office/drawing/2014/main" id="{E809D65E-B98B-9185-9D83-63E71A3F3854}"/>
              </a:ext>
            </a:extLst>
          </p:cNvPr>
          <p:cNvSpPr/>
          <p:nvPr/>
        </p:nvSpPr>
        <p:spPr>
          <a:xfrm>
            <a:off x="8933495" y="300979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6EA4E66-33DA-DF62-1262-CCAA64ED81BC}"/>
              </a:ext>
            </a:extLst>
          </p:cNvPr>
          <p:cNvSpPr txBox="1"/>
          <p:nvPr/>
        </p:nvSpPr>
        <p:spPr>
          <a:xfrm>
            <a:off x="9598672" y="2770231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D5A4D845-5A5E-39DA-84E1-9A4D78B12D51}"/>
              </a:ext>
            </a:extLst>
          </p:cNvPr>
          <p:cNvSpPr/>
          <p:nvPr/>
        </p:nvSpPr>
        <p:spPr>
          <a:xfrm>
            <a:off x="4690752" y="4717721"/>
            <a:ext cx="7110722" cy="1477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972D213A-BFC7-964F-4150-4F01EE8E0CF1}"/>
              </a:ext>
            </a:extLst>
          </p:cNvPr>
          <p:cNvSpPr txBox="1"/>
          <p:nvPr/>
        </p:nvSpPr>
        <p:spPr>
          <a:xfrm>
            <a:off x="9080803" y="5322923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六角形 236">
            <a:extLst>
              <a:ext uri="{FF2B5EF4-FFF2-40B4-BE49-F238E27FC236}">
                <a16:creationId xmlns:a16="http://schemas.microsoft.com/office/drawing/2014/main" id="{424DCB6D-0FB1-1372-61B6-A09452FDA394}"/>
              </a:ext>
            </a:extLst>
          </p:cNvPr>
          <p:cNvSpPr/>
          <p:nvPr/>
        </p:nvSpPr>
        <p:spPr>
          <a:xfrm>
            <a:off x="9516288" y="5711470"/>
            <a:ext cx="395976" cy="358496"/>
          </a:xfrm>
          <a:prstGeom prst="hexag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直線矢印コネクタ 237">
            <a:extLst>
              <a:ext uri="{FF2B5EF4-FFF2-40B4-BE49-F238E27FC236}">
                <a16:creationId xmlns:a16="http://schemas.microsoft.com/office/drawing/2014/main" id="{150B21CF-464C-BA33-6C48-667902A0467C}"/>
              </a:ext>
            </a:extLst>
          </p:cNvPr>
          <p:cNvCxnSpPr>
            <a:cxnSpLocks/>
            <a:stCxn id="237" idx="0"/>
            <a:endCxn id="33" idx="1"/>
          </p:cNvCxnSpPr>
          <p:nvPr/>
        </p:nvCxnSpPr>
        <p:spPr>
          <a:xfrm flipV="1">
            <a:off x="9912264" y="5888941"/>
            <a:ext cx="1262188" cy="177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>
            <a:extLst>
              <a:ext uri="{FF2B5EF4-FFF2-40B4-BE49-F238E27FC236}">
                <a16:creationId xmlns:a16="http://schemas.microsoft.com/office/drawing/2014/main" id="{42B59548-3B6A-EB7D-7969-5E851F2DC65D}"/>
              </a:ext>
            </a:extLst>
          </p:cNvPr>
          <p:cNvSpPr/>
          <p:nvPr/>
        </p:nvSpPr>
        <p:spPr>
          <a:xfrm>
            <a:off x="9454003" y="573130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楕円 239">
            <a:extLst>
              <a:ext uri="{FF2B5EF4-FFF2-40B4-BE49-F238E27FC236}">
                <a16:creationId xmlns:a16="http://schemas.microsoft.com/office/drawing/2014/main" id="{436CFD4B-0B7A-0624-D01E-16361DF7E012}"/>
              </a:ext>
            </a:extLst>
          </p:cNvPr>
          <p:cNvSpPr/>
          <p:nvPr/>
        </p:nvSpPr>
        <p:spPr>
          <a:xfrm>
            <a:off x="9454003" y="59789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ECD8B204-DD1D-FF30-8B41-99F610940E00}"/>
              </a:ext>
            </a:extLst>
          </p:cNvPr>
          <p:cNvSpPr txBox="1"/>
          <p:nvPr/>
        </p:nvSpPr>
        <p:spPr>
          <a:xfrm>
            <a:off x="10102454" y="5909006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86158F3B-54CD-698C-131F-263A3C81839A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34247423-7127-0707-5E8E-5C8B17B2A036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楕円 243">
            <a:extLst>
              <a:ext uri="{FF2B5EF4-FFF2-40B4-BE49-F238E27FC236}">
                <a16:creationId xmlns:a16="http://schemas.microsoft.com/office/drawing/2014/main" id="{21F922B1-B823-2163-3440-A730CE3613E2}"/>
              </a:ext>
            </a:extLst>
          </p:cNvPr>
          <p:cNvSpPr/>
          <p:nvPr/>
        </p:nvSpPr>
        <p:spPr>
          <a:xfrm>
            <a:off x="2991214" y="16622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楕円 244">
            <a:extLst>
              <a:ext uri="{FF2B5EF4-FFF2-40B4-BE49-F238E27FC236}">
                <a16:creationId xmlns:a16="http://schemas.microsoft.com/office/drawing/2014/main" id="{809D6AA4-86EF-0880-431C-BE0BC67835AE}"/>
              </a:ext>
            </a:extLst>
          </p:cNvPr>
          <p:cNvSpPr/>
          <p:nvPr/>
        </p:nvSpPr>
        <p:spPr>
          <a:xfrm>
            <a:off x="2991214" y="251305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楕円 245">
            <a:extLst>
              <a:ext uri="{FF2B5EF4-FFF2-40B4-BE49-F238E27FC236}">
                <a16:creationId xmlns:a16="http://schemas.microsoft.com/office/drawing/2014/main" id="{53F93964-7A14-15D8-6DA7-7E4F1ABF32EB}"/>
              </a:ext>
            </a:extLst>
          </p:cNvPr>
          <p:cNvSpPr/>
          <p:nvPr/>
        </p:nvSpPr>
        <p:spPr>
          <a:xfrm>
            <a:off x="2991214" y="448871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52A04B94-6BEF-C314-B6C5-BD042A799E2E}"/>
              </a:ext>
            </a:extLst>
          </p:cNvPr>
          <p:cNvSpPr/>
          <p:nvPr/>
        </p:nvSpPr>
        <p:spPr>
          <a:xfrm>
            <a:off x="2991214" y="550355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DEFFC9AE-7492-1C26-F14C-1DF29C9A2D99}"/>
              </a:ext>
            </a:extLst>
          </p:cNvPr>
          <p:cNvSpPr txBox="1"/>
          <p:nvPr/>
        </p:nvSpPr>
        <p:spPr>
          <a:xfrm>
            <a:off x="8292714" y="111807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215897FC-E70B-BEA0-AC55-58405CA4AED6}"/>
              </a:ext>
            </a:extLst>
          </p:cNvPr>
          <p:cNvSpPr/>
          <p:nvPr/>
        </p:nvSpPr>
        <p:spPr>
          <a:xfrm>
            <a:off x="7111526" y="1404084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7DB670-1BE6-C79B-DF2B-A1F73CA3CE69}"/>
              </a:ext>
            </a:extLst>
          </p:cNvPr>
          <p:cNvSpPr txBox="1"/>
          <p:nvPr/>
        </p:nvSpPr>
        <p:spPr>
          <a:xfrm>
            <a:off x="5177080" y="1850757"/>
            <a:ext cx="66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円柱 250">
            <a:extLst>
              <a:ext uri="{FF2B5EF4-FFF2-40B4-BE49-F238E27FC236}">
                <a16:creationId xmlns:a16="http://schemas.microsoft.com/office/drawing/2014/main" id="{6B854279-A284-3CAC-F9DF-3C4CDEEFB8BB}"/>
              </a:ext>
            </a:extLst>
          </p:cNvPr>
          <p:cNvSpPr/>
          <p:nvPr/>
        </p:nvSpPr>
        <p:spPr>
          <a:xfrm>
            <a:off x="8700643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円柱 251">
            <a:extLst>
              <a:ext uri="{FF2B5EF4-FFF2-40B4-BE49-F238E27FC236}">
                <a16:creationId xmlns:a16="http://schemas.microsoft.com/office/drawing/2014/main" id="{6CAA700D-0D0A-1305-72F2-44B409184544}"/>
              </a:ext>
            </a:extLst>
          </p:cNvPr>
          <p:cNvSpPr/>
          <p:nvPr/>
        </p:nvSpPr>
        <p:spPr>
          <a:xfrm>
            <a:off x="9881127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円柱 252">
            <a:extLst>
              <a:ext uri="{FF2B5EF4-FFF2-40B4-BE49-F238E27FC236}">
                <a16:creationId xmlns:a16="http://schemas.microsoft.com/office/drawing/2014/main" id="{FAA0721C-31A0-B35A-F9A1-BAB416CD5101}"/>
              </a:ext>
            </a:extLst>
          </p:cNvPr>
          <p:cNvSpPr/>
          <p:nvPr/>
        </p:nvSpPr>
        <p:spPr>
          <a:xfrm>
            <a:off x="11150064" y="139734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C8FFBCCD-F16E-51FC-86B5-B2F7FE463412}"/>
              </a:ext>
            </a:extLst>
          </p:cNvPr>
          <p:cNvSpPr txBox="1"/>
          <p:nvPr/>
        </p:nvSpPr>
        <p:spPr>
          <a:xfrm>
            <a:off x="9507948" y="1120280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64FA7700-B9A5-462A-AE34-9E640266B340}"/>
              </a:ext>
            </a:extLst>
          </p:cNvPr>
          <p:cNvSpPr txBox="1"/>
          <p:nvPr/>
        </p:nvSpPr>
        <p:spPr>
          <a:xfrm>
            <a:off x="10654442" y="1118075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C90B6A4-AF09-1EA9-BB52-A30D9A363D72}"/>
              </a:ext>
            </a:extLst>
          </p:cNvPr>
          <p:cNvSpPr/>
          <p:nvPr/>
        </p:nvSpPr>
        <p:spPr>
          <a:xfrm>
            <a:off x="10562561" y="2856271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2B45B22-0BE3-0962-C236-9AA3156D92EC}"/>
              </a:ext>
            </a:extLst>
          </p:cNvPr>
          <p:cNvSpPr/>
          <p:nvPr/>
        </p:nvSpPr>
        <p:spPr>
          <a:xfrm>
            <a:off x="11174452" y="5699010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704B9CB3-AFE6-2F5A-3277-77A4EB51D2EB}"/>
              </a:ext>
            </a:extLst>
          </p:cNvPr>
          <p:cNvSpPr/>
          <p:nvPr/>
        </p:nvSpPr>
        <p:spPr>
          <a:xfrm>
            <a:off x="8098193" y="37051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41A8A020-F981-7A97-FFC3-362320069752}"/>
              </a:ext>
            </a:extLst>
          </p:cNvPr>
          <p:cNvSpPr/>
          <p:nvPr/>
        </p:nvSpPr>
        <p:spPr>
          <a:xfrm>
            <a:off x="2991214" y="18050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844E34DF-1A7B-A6FE-A408-32C8EDE682FF}"/>
              </a:ext>
            </a:extLst>
          </p:cNvPr>
          <p:cNvSpPr/>
          <p:nvPr/>
        </p:nvSpPr>
        <p:spPr>
          <a:xfrm>
            <a:off x="2991214" y="279014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1D7C9281-422D-2B1E-ED83-435984FD33AF}"/>
              </a:ext>
            </a:extLst>
          </p:cNvPr>
          <p:cNvSpPr txBox="1"/>
          <p:nvPr/>
        </p:nvSpPr>
        <p:spPr>
          <a:xfrm>
            <a:off x="10129094" y="2557742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Permeate EC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EA838BE-0CC9-B65F-EF07-BC7663AFCFB0}"/>
              </a:ext>
            </a:extLst>
          </p:cNvPr>
          <p:cNvSpPr txBox="1"/>
          <p:nvPr/>
        </p:nvSpPr>
        <p:spPr>
          <a:xfrm>
            <a:off x="8094722" y="1472441"/>
            <a:ext cx="70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618E5FEE-0A1A-DAD5-6913-FF064E5A93D2}"/>
              </a:ext>
            </a:extLst>
          </p:cNvPr>
          <p:cNvSpPr txBox="1"/>
          <p:nvPr/>
        </p:nvSpPr>
        <p:spPr>
          <a:xfrm>
            <a:off x="9320593" y="1490775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F19A46E-BDAD-B9CE-17F6-915B0CB5B9C3}"/>
              </a:ext>
            </a:extLst>
          </p:cNvPr>
          <p:cNvSpPr txBox="1"/>
          <p:nvPr/>
        </p:nvSpPr>
        <p:spPr>
          <a:xfrm>
            <a:off x="10533553" y="1502352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円柱 120">
            <a:extLst>
              <a:ext uri="{FF2B5EF4-FFF2-40B4-BE49-F238E27FC236}">
                <a16:creationId xmlns:a16="http://schemas.microsoft.com/office/drawing/2014/main" id="{FD1EA35A-5077-E711-8D72-0782B7D05FE1}"/>
              </a:ext>
            </a:extLst>
          </p:cNvPr>
          <p:cNvSpPr/>
          <p:nvPr/>
        </p:nvSpPr>
        <p:spPr>
          <a:xfrm>
            <a:off x="9260783" y="3925552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円柱 121">
            <a:extLst>
              <a:ext uri="{FF2B5EF4-FFF2-40B4-BE49-F238E27FC236}">
                <a16:creationId xmlns:a16="http://schemas.microsoft.com/office/drawing/2014/main" id="{E138EE30-68ED-A489-8A1C-DA557FFBA90E}"/>
              </a:ext>
            </a:extLst>
          </p:cNvPr>
          <p:cNvSpPr/>
          <p:nvPr/>
        </p:nvSpPr>
        <p:spPr>
          <a:xfrm>
            <a:off x="11268191" y="393441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EE3CF35-88B3-CC4D-8985-605FCF9285ED}"/>
              </a:ext>
            </a:extLst>
          </p:cNvPr>
          <p:cNvSpPr txBox="1"/>
          <p:nvPr/>
        </p:nvSpPr>
        <p:spPr>
          <a:xfrm>
            <a:off x="8139356" y="408146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6E48E710-DDF3-F727-9446-D825CE43F9AA}"/>
              </a:ext>
            </a:extLst>
          </p:cNvPr>
          <p:cNvSpPr txBox="1"/>
          <p:nvPr/>
        </p:nvSpPr>
        <p:spPr>
          <a:xfrm>
            <a:off x="10036330" y="4071447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円柱 124">
            <a:extLst>
              <a:ext uri="{FF2B5EF4-FFF2-40B4-BE49-F238E27FC236}">
                <a16:creationId xmlns:a16="http://schemas.microsoft.com/office/drawing/2014/main" id="{FCEF3C82-B4A9-243E-0FFA-A8A8FA574D99}"/>
              </a:ext>
            </a:extLst>
          </p:cNvPr>
          <p:cNvSpPr/>
          <p:nvPr/>
        </p:nvSpPr>
        <p:spPr>
          <a:xfrm>
            <a:off x="7558525" y="50206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950842F-C80E-8685-1340-03734AF3428A}"/>
              </a:ext>
            </a:extLst>
          </p:cNvPr>
          <p:cNvSpPr txBox="1"/>
          <p:nvPr/>
        </p:nvSpPr>
        <p:spPr>
          <a:xfrm>
            <a:off x="7202239" y="475955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六角形 126">
            <a:extLst>
              <a:ext uri="{FF2B5EF4-FFF2-40B4-BE49-F238E27FC236}">
                <a16:creationId xmlns:a16="http://schemas.microsoft.com/office/drawing/2014/main" id="{CA479F31-399B-EC3B-DA47-F0E3C8F7EAB8}"/>
              </a:ext>
            </a:extLst>
          </p:cNvPr>
          <p:cNvSpPr/>
          <p:nvPr/>
        </p:nvSpPr>
        <p:spPr>
          <a:xfrm>
            <a:off x="5950099" y="5090567"/>
            <a:ext cx="395976" cy="35849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B79F74AA-2DD3-65A6-5CB3-646EAC2F4942}"/>
              </a:ext>
            </a:extLst>
          </p:cNvPr>
          <p:cNvSpPr txBox="1"/>
          <p:nvPr/>
        </p:nvSpPr>
        <p:spPr>
          <a:xfrm>
            <a:off x="5514030" y="4772121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D7725A1C-CE34-A14D-C2C3-A140180F5717}"/>
              </a:ext>
            </a:extLst>
          </p:cNvPr>
          <p:cNvCxnSpPr>
            <a:cxnSpLocks/>
            <a:stCxn id="127" idx="0"/>
            <a:endCxn id="239" idx="2"/>
          </p:cNvCxnSpPr>
          <p:nvPr/>
        </p:nvCxnSpPr>
        <p:spPr>
          <a:xfrm>
            <a:off x="6346075" y="5269815"/>
            <a:ext cx="3107928" cy="494829"/>
          </a:xfrm>
          <a:prstGeom prst="bentConnector3">
            <a:avLst>
              <a:gd name="adj1" fmla="val 988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66F1AB3-C660-0481-C48E-35027FA5FF10}"/>
              </a:ext>
            </a:extLst>
          </p:cNvPr>
          <p:cNvSpPr txBox="1"/>
          <p:nvPr/>
        </p:nvSpPr>
        <p:spPr>
          <a:xfrm>
            <a:off x="10610151" y="5372357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Permeate EC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68EA3E8E-67A0-24CF-1499-0433D6A5E9E8}"/>
              </a:ext>
            </a:extLst>
          </p:cNvPr>
          <p:cNvSpPr/>
          <p:nvPr/>
        </p:nvSpPr>
        <p:spPr>
          <a:xfrm>
            <a:off x="5881471" y="524899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0CF06639-E407-BF84-78E7-DAFA3FBEBBBB}"/>
              </a:ext>
            </a:extLst>
          </p:cNvPr>
          <p:cNvSpPr/>
          <p:nvPr/>
        </p:nvSpPr>
        <p:spPr>
          <a:xfrm>
            <a:off x="2991214" y="19479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D2266801-2697-87B3-AF59-DF7510B171F9}"/>
              </a:ext>
            </a:extLst>
          </p:cNvPr>
          <p:cNvSpPr txBox="1"/>
          <p:nvPr/>
        </p:nvSpPr>
        <p:spPr>
          <a:xfrm>
            <a:off x="8600771" y="3896965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F194A5C-D05C-4BAB-42DE-9A36648216A7}"/>
              </a:ext>
            </a:extLst>
          </p:cNvPr>
          <p:cNvSpPr txBox="1"/>
          <p:nvPr/>
        </p:nvSpPr>
        <p:spPr>
          <a:xfrm>
            <a:off x="10567833" y="3878217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0224BBBD-8E4E-017E-6787-FAE8DA7A6BF3}"/>
              </a:ext>
            </a:extLst>
          </p:cNvPr>
          <p:cNvSpPr txBox="1"/>
          <p:nvPr/>
        </p:nvSpPr>
        <p:spPr>
          <a:xfrm>
            <a:off x="9161578" y="316632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E696B02-BE6D-9333-09C7-3E0334263810}"/>
              </a:ext>
            </a:extLst>
          </p:cNvPr>
          <p:cNvSpPr txBox="1"/>
          <p:nvPr/>
        </p:nvSpPr>
        <p:spPr>
          <a:xfrm>
            <a:off x="6579007" y="5480960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12E2530D-0463-250A-D169-48410E7295BE}"/>
              </a:ext>
            </a:extLst>
          </p:cNvPr>
          <p:cNvSpPr txBox="1"/>
          <p:nvPr/>
        </p:nvSpPr>
        <p:spPr>
          <a:xfrm>
            <a:off x="6697893" y="5279350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616DE318-4AAC-62DE-6839-07B975EDAFAA}"/>
              </a:ext>
            </a:extLst>
          </p:cNvPr>
          <p:cNvSpPr/>
          <p:nvPr/>
        </p:nvSpPr>
        <p:spPr>
          <a:xfrm>
            <a:off x="2991214" y="27790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201146A1-D1E5-008B-F528-691A26195062}"/>
              </a:ext>
            </a:extLst>
          </p:cNvPr>
          <p:cNvSpPr/>
          <p:nvPr/>
        </p:nvSpPr>
        <p:spPr>
          <a:xfrm>
            <a:off x="2991214" y="465357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コネクタ: カギ線 139">
            <a:extLst>
              <a:ext uri="{FF2B5EF4-FFF2-40B4-BE49-F238E27FC236}">
                <a16:creationId xmlns:a16="http://schemas.microsoft.com/office/drawing/2014/main" id="{D554F0AC-29EC-DC6C-4AE6-A7EC814473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95769" y="2267993"/>
            <a:ext cx="560770" cy="491725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E68FDEAB-4589-9963-D761-82CA295D4221}"/>
              </a:ext>
            </a:extLst>
          </p:cNvPr>
          <p:cNvCxnSpPr>
            <a:cxnSpLocks/>
            <a:stCxn id="29" idx="0"/>
            <a:endCxn id="233" idx="2"/>
          </p:cNvCxnSpPr>
          <p:nvPr/>
        </p:nvCxnSpPr>
        <p:spPr>
          <a:xfrm>
            <a:off x="6818377" y="2786964"/>
            <a:ext cx="2115118" cy="256171"/>
          </a:xfrm>
          <a:prstGeom prst="bentConnector3">
            <a:avLst>
              <a:gd name="adj1" fmla="val 4953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BFB3F3B4-E6F0-F5EA-A018-667648486B03}"/>
              </a:ext>
            </a:extLst>
          </p:cNvPr>
          <p:cNvCxnSpPr>
            <a:cxnSpLocks/>
            <a:stCxn id="251" idx="1"/>
            <a:endCxn id="7" idx="4"/>
          </p:cNvCxnSpPr>
          <p:nvPr/>
        </p:nvCxnSpPr>
        <p:spPr>
          <a:xfrm rot="16200000" flipH="1" flipV="1">
            <a:off x="7239099" y="-235572"/>
            <a:ext cx="24807" cy="3274076"/>
          </a:xfrm>
          <a:prstGeom prst="bentConnector3">
            <a:avLst>
              <a:gd name="adj1" fmla="val -18262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カギ線 142">
            <a:extLst>
              <a:ext uri="{FF2B5EF4-FFF2-40B4-BE49-F238E27FC236}">
                <a16:creationId xmlns:a16="http://schemas.microsoft.com/office/drawing/2014/main" id="{11EE3782-A8C7-4903-AA9A-081B333697B2}"/>
              </a:ext>
            </a:extLst>
          </p:cNvPr>
          <p:cNvCxnSpPr>
            <a:cxnSpLocks/>
            <a:stCxn id="252" idx="1"/>
            <a:endCxn id="7" idx="4"/>
          </p:cNvCxnSpPr>
          <p:nvPr/>
        </p:nvCxnSpPr>
        <p:spPr>
          <a:xfrm rot="16200000" flipH="1" flipV="1">
            <a:off x="7829341" y="-825814"/>
            <a:ext cx="24807" cy="4454560"/>
          </a:xfrm>
          <a:prstGeom prst="bentConnector3">
            <a:avLst>
              <a:gd name="adj1" fmla="val -18262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楕円 143">
            <a:extLst>
              <a:ext uri="{FF2B5EF4-FFF2-40B4-BE49-F238E27FC236}">
                <a16:creationId xmlns:a16="http://schemas.microsoft.com/office/drawing/2014/main" id="{63B19D4C-EC14-83A1-030A-AEA0A8E7D05D}"/>
              </a:ext>
            </a:extLst>
          </p:cNvPr>
          <p:cNvSpPr/>
          <p:nvPr/>
        </p:nvSpPr>
        <p:spPr>
          <a:xfrm>
            <a:off x="3906480" y="15383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CBBACC5D-3729-1DF2-9E8D-B95159677EE1}"/>
              </a:ext>
            </a:extLst>
          </p:cNvPr>
          <p:cNvCxnSpPr>
            <a:cxnSpLocks/>
            <a:stCxn id="244" idx="6"/>
            <a:endCxn id="144" idx="2"/>
          </p:cNvCxnSpPr>
          <p:nvPr/>
        </p:nvCxnSpPr>
        <p:spPr>
          <a:xfrm flipV="1">
            <a:off x="3057889" y="1571722"/>
            <a:ext cx="848591" cy="1238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ED82CCE4-F912-0EAA-3937-73AEF00FEA9D}"/>
              </a:ext>
            </a:extLst>
          </p:cNvPr>
          <p:cNvCxnSpPr>
            <a:cxnSpLocks/>
            <a:stCxn id="144" idx="2"/>
            <a:endCxn id="26" idx="1"/>
          </p:cNvCxnSpPr>
          <p:nvPr/>
        </p:nvCxnSpPr>
        <p:spPr>
          <a:xfrm>
            <a:off x="3906480" y="1571722"/>
            <a:ext cx="1461065" cy="5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コネクタ: カギ線 146">
            <a:extLst>
              <a:ext uri="{FF2B5EF4-FFF2-40B4-BE49-F238E27FC236}">
                <a16:creationId xmlns:a16="http://schemas.microsoft.com/office/drawing/2014/main" id="{81004A30-F48A-7229-4FA5-06E1253A3FFE}"/>
              </a:ext>
            </a:extLst>
          </p:cNvPr>
          <p:cNvCxnSpPr>
            <a:cxnSpLocks/>
            <a:stCxn id="247" idx="6"/>
            <a:endCxn id="144" idx="2"/>
          </p:cNvCxnSpPr>
          <p:nvPr/>
        </p:nvCxnSpPr>
        <p:spPr>
          <a:xfrm flipV="1">
            <a:off x="3057889" y="1571722"/>
            <a:ext cx="848591" cy="396516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20BBF4B9-AA74-1B74-C259-255D9D7C4BA7}"/>
              </a:ext>
            </a:extLst>
          </p:cNvPr>
          <p:cNvCxnSpPr>
            <a:cxnSpLocks/>
            <a:stCxn id="246" idx="6"/>
            <a:endCxn id="258" idx="2"/>
          </p:cNvCxnSpPr>
          <p:nvPr/>
        </p:nvCxnSpPr>
        <p:spPr>
          <a:xfrm flipV="1">
            <a:off x="3057889" y="3505298"/>
            <a:ext cx="4806020" cy="1016750"/>
          </a:xfrm>
          <a:prstGeom prst="bentConnector3">
            <a:avLst>
              <a:gd name="adj1" fmla="val 13504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7FA1D560-FC37-46DE-7A12-1CA7C54B5D46}"/>
              </a:ext>
            </a:extLst>
          </p:cNvPr>
          <p:cNvCxnSpPr>
            <a:cxnSpLocks/>
            <a:stCxn id="245" idx="6"/>
            <a:endCxn id="144" idx="2"/>
          </p:cNvCxnSpPr>
          <p:nvPr/>
        </p:nvCxnSpPr>
        <p:spPr>
          <a:xfrm flipV="1">
            <a:off x="3057889" y="1571722"/>
            <a:ext cx="848591" cy="9746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A52BB49D-7F94-88B4-2BE3-09A260E6F472}"/>
              </a:ext>
            </a:extLst>
          </p:cNvPr>
          <p:cNvSpPr/>
          <p:nvPr/>
        </p:nvSpPr>
        <p:spPr>
          <a:xfrm>
            <a:off x="5773380" y="21765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コネクタ: カギ線 150">
            <a:extLst>
              <a:ext uri="{FF2B5EF4-FFF2-40B4-BE49-F238E27FC236}">
                <a16:creationId xmlns:a16="http://schemas.microsoft.com/office/drawing/2014/main" id="{B9A43D76-0B75-85C3-4C39-32EC756D8BD3}"/>
              </a:ext>
            </a:extLst>
          </p:cNvPr>
          <p:cNvCxnSpPr>
            <a:cxnSpLocks/>
            <a:stCxn id="150" idx="6"/>
            <a:endCxn id="252" idx="3"/>
          </p:cNvCxnSpPr>
          <p:nvPr/>
        </p:nvCxnSpPr>
        <p:spPr>
          <a:xfrm flipV="1">
            <a:off x="5840055" y="1788609"/>
            <a:ext cx="4228970" cy="421288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コネクタ: カギ線 255">
            <a:extLst>
              <a:ext uri="{FF2B5EF4-FFF2-40B4-BE49-F238E27FC236}">
                <a16:creationId xmlns:a16="http://schemas.microsoft.com/office/drawing/2014/main" id="{0C597201-DC77-46D5-8C06-71E3DB8B84EF}"/>
              </a:ext>
            </a:extLst>
          </p:cNvPr>
          <p:cNvCxnSpPr>
            <a:cxnSpLocks/>
            <a:stCxn id="150" idx="6"/>
            <a:endCxn id="253" idx="3"/>
          </p:cNvCxnSpPr>
          <p:nvPr/>
        </p:nvCxnSpPr>
        <p:spPr>
          <a:xfrm flipV="1">
            <a:off x="5840055" y="1796887"/>
            <a:ext cx="5497907" cy="413010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55CE467B-3E87-CB69-3E4E-9C3040EB49B7}"/>
              </a:ext>
            </a:extLst>
          </p:cNvPr>
          <p:cNvCxnSpPr>
            <a:stCxn id="7" idx="1"/>
            <a:endCxn id="150" idx="7"/>
          </p:cNvCxnSpPr>
          <p:nvPr/>
        </p:nvCxnSpPr>
        <p:spPr>
          <a:xfrm flipH="1">
            <a:off x="5830291" y="1772366"/>
            <a:ext cx="902" cy="413957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楕円 257">
            <a:extLst>
              <a:ext uri="{FF2B5EF4-FFF2-40B4-BE49-F238E27FC236}">
                <a16:creationId xmlns:a16="http://schemas.microsoft.com/office/drawing/2014/main" id="{9E9F7E54-7C4F-6198-A5DF-41628DB2D9A8}"/>
              </a:ext>
            </a:extLst>
          </p:cNvPr>
          <p:cNvSpPr/>
          <p:nvPr/>
        </p:nvSpPr>
        <p:spPr>
          <a:xfrm>
            <a:off x="7863909" y="34719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9" name="コネクタ: カギ線 258">
            <a:extLst>
              <a:ext uri="{FF2B5EF4-FFF2-40B4-BE49-F238E27FC236}">
                <a16:creationId xmlns:a16="http://schemas.microsoft.com/office/drawing/2014/main" id="{3FB4669B-5D6F-BBC6-F5C4-9D5D445ACCF8}"/>
              </a:ext>
            </a:extLst>
          </p:cNvPr>
          <p:cNvCxnSpPr>
            <a:cxnSpLocks/>
            <a:stCxn id="258" idx="1"/>
            <a:endCxn id="233" idx="2"/>
          </p:cNvCxnSpPr>
          <p:nvPr/>
        </p:nvCxnSpPr>
        <p:spPr>
          <a:xfrm rot="5400000" flipH="1" flipV="1">
            <a:off x="8184290" y="2732519"/>
            <a:ext cx="438589" cy="105982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コネクタ: カギ線 259">
            <a:extLst>
              <a:ext uri="{FF2B5EF4-FFF2-40B4-BE49-F238E27FC236}">
                <a16:creationId xmlns:a16="http://schemas.microsoft.com/office/drawing/2014/main" id="{C42A7B5D-B0B2-0830-A3F1-1B7A8E18159F}"/>
              </a:ext>
            </a:extLst>
          </p:cNvPr>
          <p:cNvCxnSpPr>
            <a:cxnSpLocks/>
            <a:stCxn id="115" idx="6"/>
            <a:endCxn id="258" idx="2"/>
          </p:cNvCxnSpPr>
          <p:nvPr/>
        </p:nvCxnSpPr>
        <p:spPr>
          <a:xfrm>
            <a:off x="3057889" y="1838422"/>
            <a:ext cx="4806020" cy="1666876"/>
          </a:xfrm>
          <a:prstGeom prst="bentConnector3">
            <a:avLst>
              <a:gd name="adj1" fmla="val 13504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コネクタ: カギ線 260">
            <a:extLst>
              <a:ext uri="{FF2B5EF4-FFF2-40B4-BE49-F238E27FC236}">
                <a16:creationId xmlns:a16="http://schemas.microsoft.com/office/drawing/2014/main" id="{90FE7582-F1D9-1647-D09A-B5BE378663BA}"/>
              </a:ext>
            </a:extLst>
          </p:cNvPr>
          <p:cNvCxnSpPr>
            <a:cxnSpLocks/>
            <a:stCxn id="121" idx="1"/>
            <a:endCxn id="258" idx="3"/>
          </p:cNvCxnSpPr>
          <p:nvPr/>
        </p:nvCxnSpPr>
        <p:spPr>
          <a:xfrm rot="16200000" flipV="1">
            <a:off x="8462837" y="2939708"/>
            <a:ext cx="396681" cy="1575008"/>
          </a:xfrm>
          <a:prstGeom prst="bentConnector3">
            <a:avLst>
              <a:gd name="adj1" fmla="val 70956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楕円 261">
            <a:extLst>
              <a:ext uri="{FF2B5EF4-FFF2-40B4-BE49-F238E27FC236}">
                <a16:creationId xmlns:a16="http://schemas.microsoft.com/office/drawing/2014/main" id="{92E46B5E-5EC3-F8DB-5BCD-C876414E0165}"/>
              </a:ext>
            </a:extLst>
          </p:cNvPr>
          <p:cNvSpPr/>
          <p:nvPr/>
        </p:nvSpPr>
        <p:spPr>
          <a:xfrm>
            <a:off x="5253234" y="45288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コネクタ: カギ線 262">
            <a:extLst>
              <a:ext uri="{FF2B5EF4-FFF2-40B4-BE49-F238E27FC236}">
                <a16:creationId xmlns:a16="http://schemas.microsoft.com/office/drawing/2014/main" id="{C3BFB6E7-4ADD-01D9-2D52-B1A8CB40A2D7}"/>
              </a:ext>
            </a:extLst>
          </p:cNvPr>
          <p:cNvCxnSpPr>
            <a:cxnSpLocks/>
            <a:stCxn id="262" idx="3"/>
            <a:endCxn id="131" idx="2"/>
          </p:cNvCxnSpPr>
          <p:nvPr/>
        </p:nvCxnSpPr>
        <p:spPr>
          <a:xfrm rot="16200000" flipH="1">
            <a:off x="5223936" y="4624796"/>
            <a:ext cx="696597" cy="618473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コネクタ: カギ線 263">
            <a:extLst>
              <a:ext uri="{FF2B5EF4-FFF2-40B4-BE49-F238E27FC236}">
                <a16:creationId xmlns:a16="http://schemas.microsoft.com/office/drawing/2014/main" id="{A6E9C493-61E4-FD81-5BDE-C7AA1982FC2B}"/>
              </a:ext>
            </a:extLst>
          </p:cNvPr>
          <p:cNvCxnSpPr>
            <a:cxnSpLocks/>
            <a:stCxn id="262" idx="1"/>
            <a:endCxn id="231" idx="2"/>
          </p:cNvCxnSpPr>
          <p:nvPr/>
        </p:nvCxnSpPr>
        <p:spPr>
          <a:xfrm rot="5400000" flipH="1" flipV="1">
            <a:off x="6541035" y="1946595"/>
            <a:ext cx="1313956" cy="3870031"/>
          </a:xfrm>
          <a:prstGeom prst="bentConnector3">
            <a:avLst>
              <a:gd name="adj1" fmla="val 5907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コネクタ: カギ線 264">
            <a:extLst>
              <a:ext uri="{FF2B5EF4-FFF2-40B4-BE49-F238E27FC236}">
                <a16:creationId xmlns:a16="http://schemas.microsoft.com/office/drawing/2014/main" id="{C9E41D8E-120D-919B-72BC-8EBDD089DABB}"/>
              </a:ext>
            </a:extLst>
          </p:cNvPr>
          <p:cNvCxnSpPr>
            <a:cxnSpLocks/>
            <a:stCxn id="262" idx="1"/>
            <a:endCxn id="29" idx="1"/>
          </p:cNvCxnSpPr>
          <p:nvPr/>
        </p:nvCxnSpPr>
        <p:spPr>
          <a:xfrm rot="5400000" flipH="1" flipV="1">
            <a:off x="5209687" y="3019523"/>
            <a:ext cx="1572376" cy="1465755"/>
          </a:xfrm>
          <a:prstGeom prst="bentConnector3">
            <a:avLst>
              <a:gd name="adj1" fmla="val 49368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コネクタ: カギ線 265">
            <a:extLst>
              <a:ext uri="{FF2B5EF4-FFF2-40B4-BE49-F238E27FC236}">
                <a16:creationId xmlns:a16="http://schemas.microsoft.com/office/drawing/2014/main" id="{E57AC05F-F69E-A06A-5A8F-718C2B9DDFD0}"/>
              </a:ext>
            </a:extLst>
          </p:cNvPr>
          <p:cNvCxnSpPr>
            <a:cxnSpLocks/>
            <a:stCxn id="262" idx="1"/>
            <a:endCxn id="122" idx="1"/>
          </p:cNvCxnSpPr>
          <p:nvPr/>
        </p:nvCxnSpPr>
        <p:spPr>
          <a:xfrm rot="5400000" flipH="1" flipV="1">
            <a:off x="8057458" y="1139958"/>
            <a:ext cx="604170" cy="6193091"/>
          </a:xfrm>
          <a:prstGeom prst="bentConnector3">
            <a:avLst>
              <a:gd name="adj1" fmla="val 128206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コネクタ: カギ線 266">
            <a:extLst>
              <a:ext uri="{FF2B5EF4-FFF2-40B4-BE49-F238E27FC236}">
                <a16:creationId xmlns:a16="http://schemas.microsoft.com/office/drawing/2014/main" id="{EE71F4FF-4A5A-163A-D1C0-353B64664CDF}"/>
              </a:ext>
            </a:extLst>
          </p:cNvPr>
          <p:cNvCxnSpPr>
            <a:cxnSpLocks/>
            <a:stCxn id="262" idx="6"/>
            <a:endCxn id="121" idx="3"/>
          </p:cNvCxnSpPr>
          <p:nvPr/>
        </p:nvCxnSpPr>
        <p:spPr>
          <a:xfrm flipV="1">
            <a:off x="5319909" y="4325098"/>
            <a:ext cx="4128772" cy="237064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94634F0E-2047-042A-4EFC-181763C8DE2E}"/>
              </a:ext>
            </a:extLst>
          </p:cNvPr>
          <p:cNvSpPr txBox="1"/>
          <p:nvPr/>
        </p:nvSpPr>
        <p:spPr>
          <a:xfrm>
            <a:off x="9163154" y="3309114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B1E78FC-7ECB-B857-2D7A-4B4FE91707E8}"/>
              </a:ext>
            </a:extLst>
          </p:cNvPr>
          <p:cNvSpPr txBox="1"/>
          <p:nvPr/>
        </p:nvSpPr>
        <p:spPr>
          <a:xfrm>
            <a:off x="4859134" y="201879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8C1D94EE-E856-986E-4010-74E5C9568C97}"/>
              </a:ext>
            </a:extLst>
          </p:cNvPr>
          <p:cNvSpPr txBox="1"/>
          <p:nvPr/>
        </p:nvSpPr>
        <p:spPr>
          <a:xfrm>
            <a:off x="956371" y="1570790"/>
            <a:ext cx="126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 Filtrate Total Chlorine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BF8B91C5-249E-5304-42B4-72B8580F047D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C4822312-D863-0A15-7850-9D6234DDAD9B}"/>
              </a:ext>
            </a:extLst>
          </p:cNvPr>
          <p:cNvSpPr txBox="1"/>
          <p:nvPr/>
        </p:nvSpPr>
        <p:spPr>
          <a:xfrm>
            <a:off x="1956848" y="25005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4D772CB6-C658-1CC0-286A-70A2B35B264F}"/>
              </a:ext>
            </a:extLst>
          </p:cNvPr>
          <p:cNvSpPr txBox="1"/>
          <p:nvPr/>
        </p:nvSpPr>
        <p:spPr>
          <a:xfrm>
            <a:off x="1956848" y="344446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230F3BF5-35E8-6BAE-ED23-FA5C4976F211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テキスト ボックス 274">
            <a:extLst>
              <a:ext uri="{FF2B5EF4-FFF2-40B4-BE49-F238E27FC236}">
                <a16:creationId xmlns:a16="http://schemas.microsoft.com/office/drawing/2014/main" id="{4C99519A-2BB0-9181-C247-E23349D82131}"/>
              </a:ext>
            </a:extLst>
          </p:cNvPr>
          <p:cNvSpPr txBox="1"/>
          <p:nvPr/>
        </p:nvSpPr>
        <p:spPr>
          <a:xfrm>
            <a:off x="1015228" y="249558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C1B1F05D-6DD7-4210-F5A6-5D61E3BAED30}"/>
              </a:ext>
            </a:extLst>
          </p:cNvPr>
          <p:cNvSpPr txBox="1"/>
          <p:nvPr/>
        </p:nvSpPr>
        <p:spPr>
          <a:xfrm>
            <a:off x="1086857" y="342703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3B67B37A-63B0-0CC2-33C8-5A06CA66E26D}"/>
              </a:ext>
            </a:extLst>
          </p:cNvPr>
          <p:cNvSpPr txBox="1"/>
          <p:nvPr/>
        </p:nvSpPr>
        <p:spPr>
          <a:xfrm>
            <a:off x="1956848" y="53793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62B36A7B-DD7D-2CA6-2FE4-073FB24A033C}"/>
              </a:ext>
            </a:extLst>
          </p:cNvPr>
          <p:cNvSpPr txBox="1"/>
          <p:nvPr/>
        </p:nvSpPr>
        <p:spPr>
          <a:xfrm>
            <a:off x="1956848" y="437143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897DB45B-F2A3-5885-B331-87C746F0FD22}"/>
              </a:ext>
            </a:extLst>
          </p:cNvPr>
          <p:cNvSpPr txBox="1"/>
          <p:nvPr/>
        </p:nvSpPr>
        <p:spPr>
          <a:xfrm>
            <a:off x="1115674" y="538310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B12A5BA3-E254-54C6-1F94-F10EEB63641D}"/>
              </a:ext>
            </a:extLst>
          </p:cNvPr>
          <p:cNvSpPr txBox="1"/>
          <p:nvPr/>
        </p:nvSpPr>
        <p:spPr>
          <a:xfrm>
            <a:off x="1015228" y="427555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円柱 280">
            <a:extLst>
              <a:ext uri="{FF2B5EF4-FFF2-40B4-BE49-F238E27FC236}">
                <a16:creationId xmlns:a16="http://schemas.microsoft.com/office/drawing/2014/main" id="{D2558F4E-602B-1352-547D-D947326CCC97}"/>
              </a:ext>
            </a:extLst>
          </p:cNvPr>
          <p:cNvSpPr/>
          <p:nvPr/>
        </p:nvSpPr>
        <p:spPr>
          <a:xfrm>
            <a:off x="2592190" y="532733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円柱 281">
            <a:extLst>
              <a:ext uri="{FF2B5EF4-FFF2-40B4-BE49-F238E27FC236}">
                <a16:creationId xmlns:a16="http://schemas.microsoft.com/office/drawing/2014/main" id="{87A6115A-B0D3-0B3A-2D64-48D8D52DF30B}"/>
              </a:ext>
            </a:extLst>
          </p:cNvPr>
          <p:cNvSpPr/>
          <p:nvPr/>
        </p:nvSpPr>
        <p:spPr>
          <a:xfrm>
            <a:off x="2591760" y="432284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円柱 282">
            <a:extLst>
              <a:ext uri="{FF2B5EF4-FFF2-40B4-BE49-F238E27FC236}">
                <a16:creationId xmlns:a16="http://schemas.microsoft.com/office/drawing/2014/main" id="{E18B1F1D-AADA-8D36-7CB9-9A30EFD6A7EC}"/>
              </a:ext>
            </a:extLst>
          </p:cNvPr>
          <p:cNvSpPr/>
          <p:nvPr/>
        </p:nvSpPr>
        <p:spPr>
          <a:xfrm>
            <a:off x="2591760" y="33832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円柱 283">
            <a:extLst>
              <a:ext uri="{FF2B5EF4-FFF2-40B4-BE49-F238E27FC236}">
                <a16:creationId xmlns:a16="http://schemas.microsoft.com/office/drawing/2014/main" id="{D5BA59A5-01D2-F52F-AA00-BD9AB689000A}"/>
              </a:ext>
            </a:extLst>
          </p:cNvPr>
          <p:cNvSpPr/>
          <p:nvPr/>
        </p:nvSpPr>
        <p:spPr>
          <a:xfrm>
            <a:off x="2591760" y="24432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円柱 284">
            <a:extLst>
              <a:ext uri="{FF2B5EF4-FFF2-40B4-BE49-F238E27FC236}">
                <a16:creationId xmlns:a16="http://schemas.microsoft.com/office/drawing/2014/main" id="{58086F2F-6872-7F96-F05D-E79B85C3C433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AC9686D6-4CD0-24AB-B739-BFDF096C894B}"/>
              </a:ext>
            </a:extLst>
          </p:cNvPr>
          <p:cNvSpPr txBox="1"/>
          <p:nvPr/>
        </p:nvSpPr>
        <p:spPr>
          <a:xfrm>
            <a:off x="7837086" y="497917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円柱 286">
            <a:extLst>
              <a:ext uri="{FF2B5EF4-FFF2-40B4-BE49-F238E27FC236}">
                <a16:creationId xmlns:a16="http://schemas.microsoft.com/office/drawing/2014/main" id="{6A713094-2BEC-B94A-BAF0-E931799D17CD}"/>
              </a:ext>
            </a:extLst>
          </p:cNvPr>
          <p:cNvSpPr/>
          <p:nvPr/>
        </p:nvSpPr>
        <p:spPr>
          <a:xfrm>
            <a:off x="8684407" y="50206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834D4026-EB8C-7E72-E42C-4942FF299F22}"/>
              </a:ext>
            </a:extLst>
          </p:cNvPr>
          <p:cNvSpPr txBox="1"/>
          <p:nvPr/>
        </p:nvSpPr>
        <p:spPr>
          <a:xfrm>
            <a:off x="8328121" y="476211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00CDB12F-42E4-7C2A-AF78-BA482DC0E474}"/>
              </a:ext>
            </a:extLst>
          </p:cNvPr>
          <p:cNvSpPr txBox="1"/>
          <p:nvPr/>
        </p:nvSpPr>
        <p:spPr>
          <a:xfrm>
            <a:off x="8962968" y="4990043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楕円 289">
            <a:extLst>
              <a:ext uri="{FF2B5EF4-FFF2-40B4-BE49-F238E27FC236}">
                <a16:creationId xmlns:a16="http://schemas.microsoft.com/office/drawing/2014/main" id="{A42A980F-F444-B0DC-EF5F-58A1590CC09F}"/>
              </a:ext>
            </a:extLst>
          </p:cNvPr>
          <p:cNvSpPr/>
          <p:nvPr/>
        </p:nvSpPr>
        <p:spPr>
          <a:xfrm>
            <a:off x="2991214" y="4333538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1" name="コネクタ: カギ線 290">
            <a:extLst>
              <a:ext uri="{FF2B5EF4-FFF2-40B4-BE49-F238E27FC236}">
                <a16:creationId xmlns:a16="http://schemas.microsoft.com/office/drawing/2014/main" id="{C1D8AB90-32AD-2F66-2467-57C8CF614E8A}"/>
              </a:ext>
            </a:extLst>
          </p:cNvPr>
          <p:cNvCxnSpPr>
            <a:cxnSpLocks/>
            <a:stCxn id="290" idx="6"/>
            <a:endCxn id="144" idx="2"/>
          </p:cNvCxnSpPr>
          <p:nvPr/>
        </p:nvCxnSpPr>
        <p:spPr>
          <a:xfrm flipV="1">
            <a:off x="3057889" y="1571722"/>
            <a:ext cx="848591" cy="27951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楕円 291">
            <a:extLst>
              <a:ext uri="{FF2B5EF4-FFF2-40B4-BE49-F238E27FC236}">
                <a16:creationId xmlns:a16="http://schemas.microsoft.com/office/drawing/2014/main" id="{E5618399-BE28-F8D2-ACF5-E3A8668BD7BA}"/>
              </a:ext>
            </a:extLst>
          </p:cNvPr>
          <p:cNvSpPr/>
          <p:nvPr/>
        </p:nvSpPr>
        <p:spPr>
          <a:xfrm>
            <a:off x="4150412" y="5986321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3" name="直線矢印コネクタ 292">
            <a:extLst>
              <a:ext uri="{FF2B5EF4-FFF2-40B4-BE49-F238E27FC236}">
                <a16:creationId xmlns:a16="http://schemas.microsoft.com/office/drawing/2014/main" id="{DC3D2639-F2F7-9955-59EA-A1218ACEADDA}"/>
              </a:ext>
            </a:extLst>
          </p:cNvPr>
          <p:cNvCxnSpPr>
            <a:cxnSpLocks/>
          </p:cNvCxnSpPr>
          <p:nvPr/>
        </p:nvCxnSpPr>
        <p:spPr>
          <a:xfrm flipV="1">
            <a:off x="4217087" y="6012293"/>
            <a:ext cx="5236916" cy="73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998BC4BE-CE99-89CA-E6E5-D44CE2225542}"/>
              </a:ext>
            </a:extLst>
          </p:cNvPr>
          <p:cNvCxnSpPr>
            <a:cxnSpLocks/>
            <a:stCxn id="139" idx="6"/>
            <a:endCxn id="292" idx="0"/>
          </p:cNvCxnSpPr>
          <p:nvPr/>
        </p:nvCxnSpPr>
        <p:spPr>
          <a:xfrm>
            <a:off x="3057889" y="4686915"/>
            <a:ext cx="1125861" cy="1299406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コネクタ: カギ線 294">
            <a:extLst>
              <a:ext uri="{FF2B5EF4-FFF2-40B4-BE49-F238E27FC236}">
                <a16:creationId xmlns:a16="http://schemas.microsoft.com/office/drawing/2014/main" id="{1F45C759-B397-0233-490C-DB9DDAC6A6D0}"/>
              </a:ext>
            </a:extLst>
          </p:cNvPr>
          <p:cNvCxnSpPr>
            <a:cxnSpLocks/>
            <a:stCxn id="132" idx="6"/>
            <a:endCxn id="292" idx="0"/>
          </p:cNvCxnSpPr>
          <p:nvPr/>
        </p:nvCxnSpPr>
        <p:spPr>
          <a:xfrm>
            <a:off x="3057889" y="1981297"/>
            <a:ext cx="1125861" cy="4005024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DC7624A1-46BA-5D3D-F234-DC731CBC8823}"/>
              </a:ext>
            </a:extLst>
          </p:cNvPr>
          <p:cNvCxnSpPr>
            <a:cxnSpLocks/>
            <a:stCxn id="138" idx="6"/>
            <a:endCxn id="30" idx="2"/>
          </p:cNvCxnSpPr>
          <p:nvPr/>
        </p:nvCxnSpPr>
        <p:spPr>
          <a:xfrm flipV="1">
            <a:off x="3057889" y="2794240"/>
            <a:ext cx="3264127" cy="18158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コネクタ: カギ線 296">
            <a:extLst>
              <a:ext uri="{FF2B5EF4-FFF2-40B4-BE49-F238E27FC236}">
                <a16:creationId xmlns:a16="http://schemas.microsoft.com/office/drawing/2014/main" id="{6908AEC9-2CD1-EE08-7B00-F1E0C8B59265}"/>
              </a:ext>
            </a:extLst>
          </p:cNvPr>
          <p:cNvCxnSpPr>
            <a:cxnSpLocks/>
            <a:stCxn id="239" idx="2"/>
            <a:endCxn id="125" idx="3"/>
          </p:cNvCxnSpPr>
          <p:nvPr/>
        </p:nvCxnSpPr>
        <p:spPr>
          <a:xfrm rot="10800000">
            <a:off x="7746423" y="5420234"/>
            <a:ext cx="1707580" cy="344411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コネクタ: カギ線 297">
            <a:extLst>
              <a:ext uri="{FF2B5EF4-FFF2-40B4-BE49-F238E27FC236}">
                <a16:creationId xmlns:a16="http://schemas.microsoft.com/office/drawing/2014/main" id="{03DECE6D-711E-86DE-7A0E-F0D93683AB3B}"/>
              </a:ext>
            </a:extLst>
          </p:cNvPr>
          <p:cNvCxnSpPr>
            <a:cxnSpLocks/>
            <a:stCxn id="239" idx="2"/>
            <a:endCxn id="287" idx="3"/>
          </p:cNvCxnSpPr>
          <p:nvPr/>
        </p:nvCxnSpPr>
        <p:spPr>
          <a:xfrm rot="10800000">
            <a:off x="8872305" y="5420234"/>
            <a:ext cx="581698" cy="344411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シミュレーション条件の検討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最適化シミュレーションモデル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評価期間の選定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正常期間のある</a:t>
            </a:r>
            <a:r>
              <a:rPr lang="en-US" altLang="ja-JP" sz="2400" dirty="0"/>
              <a:t>1</a:t>
            </a:r>
            <a:r>
              <a:rPr lang="ja-JP" altLang="en-US" sz="2400" dirty="0"/>
              <a:t>か月間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効果試算の方法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か月間を評価期間とし、最初</a:t>
            </a:r>
            <a:r>
              <a:rPr lang="en-US" altLang="ja-JP" sz="2400" dirty="0"/>
              <a:t>1</a:t>
            </a:r>
            <a:r>
              <a:rPr lang="ja-JP" altLang="en-US" sz="2400" dirty="0"/>
              <a:t>週間を最適化期間とし、それを</a:t>
            </a:r>
            <a:r>
              <a:rPr lang="en-US" altLang="ja-JP" sz="2400" dirty="0"/>
              <a:t>1</a:t>
            </a:r>
            <a:r>
              <a:rPr lang="ja-JP" altLang="en-US" sz="2400" dirty="0"/>
              <a:t>週間ずつずらす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9867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モジュール管理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構成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3" name="吹き出し: 角を丸めた四角形 112">
            <a:extLst>
              <a:ext uri="{FF2B5EF4-FFF2-40B4-BE49-F238E27FC236}">
                <a16:creationId xmlns:a16="http://schemas.microsoft.com/office/drawing/2014/main" id="{F8F476F0-CBD4-B768-A48A-58ACAFFC43DE}"/>
              </a:ext>
            </a:extLst>
          </p:cNvPr>
          <p:cNvSpPr/>
          <p:nvPr/>
        </p:nvSpPr>
        <p:spPr>
          <a:xfrm>
            <a:off x="9248775" y="2276275"/>
            <a:ext cx="2641394" cy="413088"/>
          </a:xfrm>
          <a:prstGeom prst="wedgeRoundRectCallout">
            <a:avLst>
              <a:gd name="adj1" fmla="val -32929"/>
              <a:gd name="adj2" fmla="val 100478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予測モデルを検討する度に変わる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バージョン管理システム（</a:t>
            </a:r>
            <a:r>
              <a:rPr lang="en-US" altLang="ja-JP" sz="2800" dirty="0"/>
              <a:t>git</a:t>
            </a:r>
            <a:r>
              <a:rPr lang="ja-JP" altLang="en-US" sz="2800" dirty="0"/>
              <a:t>）で管理する。</a:t>
            </a:r>
            <a:endParaRPr lang="en-US" altLang="ja-JP" sz="2800" dirty="0"/>
          </a:p>
        </p:txBody>
      </p:sp>
      <p:pic>
        <p:nvPicPr>
          <p:cNvPr id="11" name="グラフィックス 10" descr="フォルダー 単色塗りつぶし">
            <a:extLst>
              <a:ext uri="{FF2B5EF4-FFF2-40B4-BE49-F238E27FC236}">
                <a16:creationId xmlns:a16="http://schemas.microsoft.com/office/drawing/2014/main" id="{A95D30CB-2F85-F40B-A866-97EA3AD3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84" y="1999030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フォルダー 単色塗りつぶし">
            <a:extLst>
              <a:ext uri="{FF2B5EF4-FFF2-40B4-BE49-F238E27FC236}">
                <a16:creationId xmlns:a16="http://schemas.microsoft.com/office/drawing/2014/main" id="{4986A9AB-E003-52DB-3870-48396C99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641" y="2732361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紙 枠線">
            <a:extLst>
              <a:ext uri="{FF2B5EF4-FFF2-40B4-BE49-F238E27FC236}">
                <a16:creationId xmlns:a16="http://schemas.microsoft.com/office/drawing/2014/main" id="{E807D703-04CF-D23A-5EEE-E7D6A41C1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4047" y="5027886"/>
            <a:ext cx="677589" cy="677589"/>
          </a:xfrm>
          <a:prstGeom prst="rect">
            <a:avLst/>
          </a:prstGeom>
        </p:spPr>
      </p:pic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E41A85FE-0FC8-ED54-B685-1A07819EAE65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1294347" y="2648266"/>
            <a:ext cx="276131" cy="80645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262C8985-C8C6-57C5-88A4-4AC4657142F5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 rot="16200000" flipH="1">
            <a:off x="264990" y="3677623"/>
            <a:ext cx="2453251" cy="92486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1D1A9D8-CDCC-CF3E-0804-EE0FAD9D586F}"/>
              </a:ext>
            </a:extLst>
          </p:cNvPr>
          <p:cNvSpPr txBox="1"/>
          <p:nvPr/>
        </p:nvSpPr>
        <p:spPr>
          <a:xfrm>
            <a:off x="1744301" y="3483792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pkg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5EFF93F-E6E9-95CE-D546-CAF7E25DAD3E}"/>
              </a:ext>
            </a:extLst>
          </p:cNvPr>
          <p:cNvSpPr txBox="1"/>
          <p:nvPr/>
        </p:nvSpPr>
        <p:spPr>
          <a:xfrm>
            <a:off x="1553801" y="5705475"/>
            <a:ext cx="146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main.py</a:t>
            </a:r>
            <a:endParaRPr kumimoji="1" lang="ja-JP" altLang="en-US" sz="1400" dirty="0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7491F666-8A5D-4834-A7A0-D2CEB48842DA}"/>
              </a:ext>
            </a:extLst>
          </p:cNvPr>
          <p:cNvCxnSpPr>
            <a:cxnSpLocks/>
            <a:stCxn id="13" idx="3"/>
            <a:endCxn id="118" idx="1"/>
          </p:cNvCxnSpPr>
          <p:nvPr/>
        </p:nvCxnSpPr>
        <p:spPr>
          <a:xfrm>
            <a:off x="2750041" y="3189561"/>
            <a:ext cx="1184600" cy="110198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グラフィックス 30" descr="フォルダー 単色塗りつぶし">
            <a:extLst>
              <a:ext uri="{FF2B5EF4-FFF2-40B4-BE49-F238E27FC236}">
                <a16:creationId xmlns:a16="http://schemas.microsoft.com/office/drawing/2014/main" id="{1470BAFE-443A-899A-BF22-6238CBF4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4641" y="2732361"/>
            <a:ext cx="914400" cy="914400"/>
          </a:xfrm>
          <a:prstGeom prst="rect">
            <a:avLst/>
          </a:prstGeom>
        </p:spPr>
      </p:pic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42849076-7934-652A-0E4A-879215006AA5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2750041" y="3189561"/>
            <a:ext cx="118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グラフィックス 117" descr="フォルダー 単色塗りつぶし">
            <a:extLst>
              <a:ext uri="{FF2B5EF4-FFF2-40B4-BE49-F238E27FC236}">
                <a16:creationId xmlns:a16="http://schemas.microsoft.com/office/drawing/2014/main" id="{9D500003-51C2-E59E-70BE-7B18A3B5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4641" y="3834343"/>
            <a:ext cx="914400" cy="91440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86E61DD-A1BE-0D94-B08D-85C618A1EF2D}"/>
              </a:ext>
            </a:extLst>
          </p:cNvPr>
          <p:cNvSpPr txBox="1"/>
          <p:nvPr/>
        </p:nvSpPr>
        <p:spPr>
          <a:xfrm>
            <a:off x="3450666" y="3483792"/>
            <a:ext cx="1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最適化モジュール関連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7D88A8D-B812-6AF5-FF57-64D0E3EB920A}"/>
              </a:ext>
            </a:extLst>
          </p:cNvPr>
          <p:cNvSpPr txBox="1"/>
          <p:nvPr/>
        </p:nvSpPr>
        <p:spPr>
          <a:xfrm>
            <a:off x="3631639" y="4604823"/>
            <a:ext cx="152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最適化問題関連</a:t>
            </a:r>
          </a:p>
        </p:txBody>
      </p:sp>
      <p:pic>
        <p:nvPicPr>
          <p:cNvPr id="123" name="グラフィックス 122" descr="フォルダー 単色塗りつぶし">
            <a:extLst>
              <a:ext uri="{FF2B5EF4-FFF2-40B4-BE49-F238E27FC236}">
                <a16:creationId xmlns:a16="http://schemas.microsoft.com/office/drawing/2014/main" id="{9E27392E-73CF-1D6F-90BA-D2FE4EEF0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046" y="3844311"/>
            <a:ext cx="914400" cy="914400"/>
          </a:xfrm>
          <a:prstGeom prst="rect">
            <a:avLst/>
          </a:prstGeom>
        </p:spPr>
      </p:pic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11926C59-2D0D-5145-A931-82EC35349D24}"/>
              </a:ext>
            </a:extLst>
          </p:cNvPr>
          <p:cNvCxnSpPr>
            <a:cxnSpLocks/>
            <a:stCxn id="118" idx="3"/>
            <a:endCxn id="126" idx="1"/>
          </p:cNvCxnSpPr>
          <p:nvPr/>
        </p:nvCxnSpPr>
        <p:spPr>
          <a:xfrm>
            <a:off x="4849041" y="4291543"/>
            <a:ext cx="1468408" cy="1149938"/>
          </a:xfrm>
          <a:prstGeom prst="bentConnector3">
            <a:avLst>
              <a:gd name="adj1" fmla="val 467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グラフィックス 125" descr="紙 枠線">
            <a:extLst>
              <a:ext uri="{FF2B5EF4-FFF2-40B4-BE49-F238E27FC236}">
                <a16:creationId xmlns:a16="http://schemas.microsoft.com/office/drawing/2014/main" id="{D19E12EF-53FD-E7BB-4DEF-35EDA1146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7449" y="5102686"/>
            <a:ext cx="677589" cy="677589"/>
          </a:xfrm>
          <a:prstGeom prst="rect">
            <a:avLst/>
          </a:prstGeom>
        </p:spPr>
      </p:pic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7110710C-1056-56C0-8FC0-F7DD339BB276}"/>
              </a:ext>
            </a:extLst>
          </p:cNvPr>
          <p:cNvCxnSpPr>
            <a:cxnSpLocks/>
            <a:stCxn id="118" idx="3"/>
            <a:endCxn id="123" idx="1"/>
          </p:cNvCxnSpPr>
          <p:nvPr/>
        </p:nvCxnSpPr>
        <p:spPr>
          <a:xfrm>
            <a:off x="4849041" y="4291543"/>
            <a:ext cx="1303005" cy="9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715E7479-E83F-A111-A998-97F1DB49BF01}"/>
              </a:ext>
            </a:extLst>
          </p:cNvPr>
          <p:cNvSpPr txBox="1"/>
          <p:nvPr/>
        </p:nvSpPr>
        <p:spPr>
          <a:xfrm>
            <a:off x="5849044" y="4604823"/>
            <a:ext cx="152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model</a:t>
            </a:r>
            <a:endParaRPr kumimoji="1" lang="ja-JP" altLang="en-US" sz="1400" dirty="0"/>
          </a:p>
        </p:txBody>
      </p:sp>
      <p:pic>
        <p:nvPicPr>
          <p:cNvPr id="141" name="グラフィックス 140" descr="フォルダー 単色塗りつぶし">
            <a:extLst>
              <a:ext uri="{FF2B5EF4-FFF2-40B4-BE49-F238E27FC236}">
                <a16:creationId xmlns:a16="http://schemas.microsoft.com/office/drawing/2014/main" id="{8F8A0CF7-17D7-EBEC-9284-36421D69D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641" y="3786989"/>
            <a:ext cx="914400" cy="914400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91DB7E9-C048-8714-BE16-881428A0486A}"/>
              </a:ext>
            </a:extLst>
          </p:cNvPr>
          <p:cNvSpPr txBox="1"/>
          <p:nvPr/>
        </p:nvSpPr>
        <p:spPr>
          <a:xfrm>
            <a:off x="1738568" y="4534778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params</a:t>
            </a:r>
            <a:endParaRPr kumimoji="1" lang="ja-JP" altLang="en-US" sz="14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DDE96DE6-C4CA-88A2-BD89-68F6AC84BE0B}"/>
              </a:ext>
            </a:extLst>
          </p:cNvPr>
          <p:cNvSpPr txBox="1"/>
          <p:nvPr/>
        </p:nvSpPr>
        <p:spPr>
          <a:xfrm>
            <a:off x="5446074" y="5754761"/>
            <a:ext cx="248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目的関数・制約関数定義部</a:t>
            </a:r>
          </a:p>
        </p:txBody>
      </p:sp>
      <p:pic>
        <p:nvPicPr>
          <p:cNvPr id="145" name="グラフィックス 144" descr="フォルダー 単色塗りつぶし">
            <a:extLst>
              <a:ext uri="{FF2B5EF4-FFF2-40B4-BE49-F238E27FC236}">
                <a16:creationId xmlns:a16="http://schemas.microsoft.com/office/drawing/2014/main" id="{022DCA97-DBF4-40F7-352F-AD7E0A89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250" y="3843868"/>
            <a:ext cx="914400" cy="914400"/>
          </a:xfrm>
          <a:prstGeom prst="rect">
            <a:avLst/>
          </a:prstGeom>
        </p:spPr>
      </p:pic>
      <p:pic>
        <p:nvPicPr>
          <p:cNvPr id="146" name="グラフィックス 145" descr="フォルダー 単色塗りつぶし">
            <a:extLst>
              <a:ext uri="{FF2B5EF4-FFF2-40B4-BE49-F238E27FC236}">
                <a16:creationId xmlns:a16="http://schemas.microsoft.com/office/drawing/2014/main" id="{4D90B485-AF19-1A8B-6CD9-007DB7C96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250" y="4984280"/>
            <a:ext cx="914400" cy="914400"/>
          </a:xfrm>
          <a:prstGeom prst="rect">
            <a:avLst/>
          </a:prstGeom>
        </p:spPr>
      </p:pic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2FA89BAD-E97E-EC70-05AE-ABDBD258A998}"/>
              </a:ext>
            </a:extLst>
          </p:cNvPr>
          <p:cNvCxnSpPr>
            <a:cxnSpLocks/>
            <a:stCxn id="123" idx="3"/>
            <a:endCxn id="145" idx="1"/>
          </p:cNvCxnSpPr>
          <p:nvPr/>
        </p:nvCxnSpPr>
        <p:spPr>
          <a:xfrm flipV="1">
            <a:off x="7066446" y="4301068"/>
            <a:ext cx="1148804" cy="4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グラフィックス 149" descr="紙 枠線">
            <a:extLst>
              <a:ext uri="{FF2B5EF4-FFF2-40B4-BE49-F238E27FC236}">
                <a16:creationId xmlns:a16="http://schemas.microsoft.com/office/drawing/2014/main" id="{9F691D1E-922B-B94D-22BD-63DAD4FE4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3655" y="2450809"/>
            <a:ext cx="677589" cy="677589"/>
          </a:xfrm>
          <a:prstGeom prst="rect">
            <a:avLst/>
          </a:prstGeom>
        </p:spPr>
      </p:pic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9F9DE670-8BC1-E905-0C02-36C821483FE4}"/>
              </a:ext>
            </a:extLst>
          </p:cNvPr>
          <p:cNvSpPr txBox="1"/>
          <p:nvPr/>
        </p:nvSpPr>
        <p:spPr>
          <a:xfrm>
            <a:off x="7823198" y="3106987"/>
            <a:ext cx="169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import_model.py</a:t>
            </a:r>
            <a:endParaRPr kumimoji="1" lang="ja-JP" altLang="en-US" sz="1400" dirty="0"/>
          </a:p>
        </p:txBody>
      </p:sp>
      <p:cxnSp>
        <p:nvCxnSpPr>
          <p:cNvPr id="152" name="コネクタ: カギ線 151">
            <a:extLst>
              <a:ext uri="{FF2B5EF4-FFF2-40B4-BE49-F238E27FC236}">
                <a16:creationId xmlns:a16="http://schemas.microsoft.com/office/drawing/2014/main" id="{1B8BAC17-D3C7-EE08-8019-DEA6EF5992A7}"/>
              </a:ext>
            </a:extLst>
          </p:cNvPr>
          <p:cNvCxnSpPr>
            <a:cxnSpLocks/>
            <a:stCxn id="123" idx="3"/>
            <a:endCxn id="150" idx="1"/>
          </p:cNvCxnSpPr>
          <p:nvPr/>
        </p:nvCxnSpPr>
        <p:spPr>
          <a:xfrm flipV="1">
            <a:off x="7066446" y="2789604"/>
            <a:ext cx="1267209" cy="151190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コネクタ: カギ線 154">
            <a:extLst>
              <a:ext uri="{FF2B5EF4-FFF2-40B4-BE49-F238E27FC236}">
                <a16:creationId xmlns:a16="http://schemas.microsoft.com/office/drawing/2014/main" id="{F47F9B5A-D9FE-BCF9-4BF5-9BAF31C69C82}"/>
              </a:ext>
            </a:extLst>
          </p:cNvPr>
          <p:cNvCxnSpPr>
            <a:cxnSpLocks/>
            <a:stCxn id="123" idx="3"/>
            <a:endCxn id="146" idx="1"/>
          </p:cNvCxnSpPr>
          <p:nvPr/>
        </p:nvCxnSpPr>
        <p:spPr>
          <a:xfrm>
            <a:off x="7066446" y="4301511"/>
            <a:ext cx="1148804" cy="1139969"/>
          </a:xfrm>
          <a:prstGeom prst="bentConnector3">
            <a:avLst>
              <a:gd name="adj1" fmla="val 549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コネクタ: カギ線 159">
            <a:extLst>
              <a:ext uri="{FF2B5EF4-FFF2-40B4-BE49-F238E27FC236}">
                <a16:creationId xmlns:a16="http://schemas.microsoft.com/office/drawing/2014/main" id="{31282E4D-A1F2-BE3C-C709-C93410FCDB33}"/>
              </a:ext>
            </a:extLst>
          </p:cNvPr>
          <p:cNvCxnSpPr>
            <a:cxnSpLocks/>
            <a:stCxn id="11" idx="2"/>
            <a:endCxn id="141" idx="1"/>
          </p:cNvCxnSpPr>
          <p:nvPr/>
        </p:nvCxnSpPr>
        <p:spPr>
          <a:xfrm rot="16200000" flipH="1">
            <a:off x="767033" y="3175580"/>
            <a:ext cx="1330759" cy="80645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05FD991-7923-9A4E-6D7F-60937989159A}"/>
              </a:ext>
            </a:extLst>
          </p:cNvPr>
          <p:cNvSpPr txBox="1"/>
          <p:nvPr/>
        </p:nvSpPr>
        <p:spPr>
          <a:xfrm>
            <a:off x="7785761" y="5754761"/>
            <a:ext cx="17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sub_model_fouling</a:t>
            </a:r>
            <a:endParaRPr kumimoji="1" lang="ja-JP" altLang="en-US" sz="1400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3C6E874-0F0F-185E-CE0D-7601E84AFBEE}"/>
              </a:ext>
            </a:extLst>
          </p:cNvPr>
          <p:cNvSpPr txBox="1"/>
          <p:nvPr/>
        </p:nvSpPr>
        <p:spPr>
          <a:xfrm>
            <a:off x="7775022" y="4611073"/>
            <a:ext cx="17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sub_model_quality</a:t>
            </a:r>
            <a:endParaRPr kumimoji="1" lang="ja-JP" altLang="en-US" sz="1400" dirty="0"/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5AFBC3DE-8471-AB55-3E3D-7C6755871F39}"/>
              </a:ext>
            </a:extLst>
          </p:cNvPr>
          <p:cNvCxnSpPr>
            <a:cxnSpLocks/>
            <a:stCxn id="145" idx="3"/>
            <a:endCxn id="169" idx="1"/>
          </p:cNvCxnSpPr>
          <p:nvPr/>
        </p:nvCxnSpPr>
        <p:spPr>
          <a:xfrm>
            <a:off x="9129650" y="4301068"/>
            <a:ext cx="12362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グラフィックス 168" descr="紙 枠線">
            <a:extLst>
              <a:ext uri="{FF2B5EF4-FFF2-40B4-BE49-F238E27FC236}">
                <a16:creationId xmlns:a16="http://schemas.microsoft.com/office/drawing/2014/main" id="{E0276EC7-4A6E-9C79-6829-F9E9F282D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5874" y="3962273"/>
            <a:ext cx="677589" cy="677589"/>
          </a:xfrm>
          <a:prstGeom prst="rect">
            <a:avLst/>
          </a:prstGeom>
        </p:spPr>
      </p:pic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9974F324-ACA3-D4D6-16D3-474F2A82BE66}"/>
              </a:ext>
            </a:extLst>
          </p:cNvPr>
          <p:cNvSpPr txBox="1"/>
          <p:nvPr/>
        </p:nvSpPr>
        <p:spPr>
          <a:xfrm>
            <a:off x="9795387" y="4611072"/>
            <a:ext cx="17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水質予測モジュール</a:t>
            </a:r>
          </a:p>
        </p:txBody>
      </p:sp>
      <p:pic>
        <p:nvPicPr>
          <p:cNvPr id="173" name="グラフィックス 172" descr="紙 枠線">
            <a:extLst>
              <a:ext uri="{FF2B5EF4-FFF2-40B4-BE49-F238E27FC236}">
                <a16:creationId xmlns:a16="http://schemas.microsoft.com/office/drawing/2014/main" id="{162A8F39-E503-1D82-6710-68F2BEB07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65" y="5102482"/>
            <a:ext cx="677589" cy="677589"/>
          </a:xfrm>
          <a:prstGeom prst="rect">
            <a:avLst/>
          </a:prstGeom>
        </p:spPr>
      </p:pic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202A70A4-EEB4-1D68-27E8-FC6182FCEA68}"/>
              </a:ext>
            </a:extLst>
          </p:cNvPr>
          <p:cNvSpPr txBox="1"/>
          <p:nvPr/>
        </p:nvSpPr>
        <p:spPr>
          <a:xfrm>
            <a:off x="9821307" y="5811466"/>
            <a:ext cx="17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fouling</a:t>
            </a:r>
            <a:r>
              <a:rPr kumimoji="1" lang="ja-JP" altLang="en-US" sz="1400" dirty="0"/>
              <a:t>予測モジュール</a:t>
            </a:r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FEB7CA7A-03F7-1208-CB72-4A87D194FAC3}"/>
              </a:ext>
            </a:extLst>
          </p:cNvPr>
          <p:cNvCxnSpPr>
            <a:cxnSpLocks/>
            <a:stCxn id="146" idx="3"/>
            <a:endCxn id="173" idx="1"/>
          </p:cNvCxnSpPr>
          <p:nvPr/>
        </p:nvCxnSpPr>
        <p:spPr>
          <a:xfrm flipV="1">
            <a:off x="9129650" y="5441277"/>
            <a:ext cx="1245315" cy="2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202CFFB0-131C-ADF9-C993-9BD01B703980}"/>
              </a:ext>
            </a:extLst>
          </p:cNvPr>
          <p:cNvSpPr/>
          <p:nvPr/>
        </p:nvSpPr>
        <p:spPr>
          <a:xfrm>
            <a:off x="5612233" y="2179048"/>
            <a:ext cx="6277936" cy="4055878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133DA6EF-86D3-9124-0B3D-0135107C4625}"/>
              </a:ext>
            </a:extLst>
          </p:cNvPr>
          <p:cNvSpPr/>
          <p:nvPr/>
        </p:nvSpPr>
        <p:spPr>
          <a:xfrm>
            <a:off x="1721731" y="3843868"/>
            <a:ext cx="1129983" cy="1140412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0" name="吹き出し: 角を丸めた四角形 179">
            <a:extLst>
              <a:ext uri="{FF2B5EF4-FFF2-40B4-BE49-F238E27FC236}">
                <a16:creationId xmlns:a16="http://schemas.microsoft.com/office/drawing/2014/main" id="{E0C12360-339C-47EE-D36D-FE049B2EC26A}"/>
              </a:ext>
            </a:extLst>
          </p:cNvPr>
          <p:cNvSpPr/>
          <p:nvPr/>
        </p:nvSpPr>
        <p:spPr>
          <a:xfrm>
            <a:off x="2813342" y="5119999"/>
            <a:ext cx="2409973" cy="413088"/>
          </a:xfrm>
          <a:prstGeom prst="wedgeRoundRectCallout">
            <a:avLst>
              <a:gd name="adj1" fmla="val -44108"/>
              <a:gd name="adj2" fmla="val -107044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パラメータを変える度に変わる</a:t>
            </a:r>
          </a:p>
        </p:txBody>
      </p:sp>
    </p:spTree>
    <p:extLst>
      <p:ext uri="{BB962C8B-B14F-4D97-AF65-F5344CB8AC3E}">
        <p14:creationId xmlns:p14="http://schemas.microsoft.com/office/powerpoint/2010/main" val="126154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6108</TotalTime>
  <Words>1767</Words>
  <Application>Microsoft Office PowerPoint</Application>
  <PresentationFormat>ワイド画面</PresentationFormat>
  <Paragraphs>541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Meiryo UI</vt:lpstr>
      <vt:lpstr>游ゴシック</vt:lpstr>
      <vt:lpstr>Arial</vt:lpstr>
      <vt:lpstr>Cambria Math</vt:lpstr>
      <vt:lpstr>Times New Roman</vt:lpstr>
      <vt:lpstr>Wingdings</vt:lpstr>
      <vt:lpstr>Yokogawa_Template_Standard</vt:lpstr>
      <vt:lpstr>定例</vt:lpstr>
      <vt:lpstr>概要</vt:lpstr>
      <vt:lpstr>Figure 1.2 (a): Flow Chart for RO Optimization (OCWD), RO Total</vt:lpstr>
      <vt:lpstr>Figure 1.2 (b): Flow Chart for RO Optimization (OCWD), Each Stage</vt:lpstr>
      <vt:lpstr>Figure 2.1 (a): Flow Chart for RO Optimization (LVMWD), RO Total</vt:lpstr>
      <vt:lpstr>Figure 2.2 (b): Flow Chart for RO Optimization (LVMWD), Each Stage</vt:lpstr>
      <vt:lpstr>シミュレーション条件の検討</vt:lpstr>
      <vt:lpstr>モジュール管理</vt:lpstr>
      <vt:lpstr>PowerPoint プレゼンテーション</vt:lpstr>
      <vt:lpstr>最適化プロトコル案</vt:lpstr>
      <vt:lpstr>制約対処法の分類</vt:lpstr>
      <vt:lpstr>最適化方法</vt:lpstr>
      <vt:lpstr>先行研究</vt:lpstr>
      <vt:lpstr>[LVMWD] RO System Configuration and Measurement Points</vt:lpstr>
      <vt:lpstr>[OCWD] RO Feed and Permeate System Configuration</vt:lpstr>
      <vt:lpstr>[OCWD] RO Unit B01 System Configuration</vt:lpstr>
      <vt:lpstr>[LVMWD] Monitoring and Manipulation Range</vt:lpstr>
      <vt:lpstr>[OCWD] Monitoring and Manipulation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Wataru</cp:lastModifiedBy>
  <cp:revision>1006</cp:revision>
  <dcterms:created xsi:type="dcterms:W3CDTF">2022-01-26T00:23:42Z</dcterms:created>
  <dcterms:modified xsi:type="dcterms:W3CDTF">2023-06-20T04:19:20Z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