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47" r:id="rId12"/>
    <p:sldId id="560" r:id="rId13"/>
    <p:sldId id="55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78" d="100"/>
          <a:sy n="78" d="100"/>
        </p:scale>
        <p:origin x="52" y="1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17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0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17055" y="2049235"/>
            <a:ext cx="5065944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393095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2153046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809955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269922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3079862" y="3210473"/>
            <a:ext cx="1378279" cy="1821250"/>
            <a:chOff x="3069525" y="3217624"/>
            <a:chExt cx="1378279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69525" y="3243394"/>
              <a:ext cx="1348435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378077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439423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725417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6958387" y="2049235"/>
            <a:ext cx="4716558" cy="4148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ターミナル駅の乗換混雑緩和や速達性向上のために、鉄道事業者間で連携する。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2109873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63042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550678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1202144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757505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7472" y="4336835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9882" y="4336835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7101253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594202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6904984" y="173007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8670510" y="3506886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8093596" y="2764721"/>
            <a:ext cx="246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8311215" y="3093032"/>
            <a:ext cx="201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5418087" y="4979165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5266477" y="3116474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1157051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1153833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757505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69640A-C646-286A-4B75-4C84BFB29280}"/>
              </a:ext>
            </a:extLst>
          </p:cNvPr>
          <p:cNvSpPr txBox="1"/>
          <p:nvPr/>
        </p:nvSpPr>
        <p:spPr>
          <a:xfrm>
            <a:off x="2617339" y="1760593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833243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833243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1157051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1157051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838597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437298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886375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405707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00445" y="4336835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10064972" y="3910338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C</a:t>
            </a:r>
            <a:endParaRPr kumimoji="1" lang="ja-JP" altLang="en-US" sz="16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3077594" y="3314700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8229404" y="4692971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645527" y="4704129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98" y="4327397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7595" y="4315584"/>
            <a:ext cx="323974" cy="323974"/>
          </a:xfrm>
          <a:prstGeom prst="rect">
            <a:avLst/>
          </a:prstGeom>
        </p:spPr>
      </p:pic>
      <p:sp>
        <p:nvSpPr>
          <p:cNvPr id="109" name="矢印: 右 108">
            <a:extLst>
              <a:ext uri="{FF2B5EF4-FFF2-40B4-BE49-F238E27FC236}">
                <a16:creationId xmlns:a16="http://schemas.microsoft.com/office/drawing/2014/main" id="{E75FB9DF-35BA-17C3-50B6-119CD74C821E}"/>
              </a:ext>
            </a:extLst>
          </p:cNvPr>
          <p:cNvSpPr/>
          <p:nvPr/>
        </p:nvSpPr>
        <p:spPr>
          <a:xfrm>
            <a:off x="5910183" y="4581203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328A9D55-9185-5112-611C-B42EB9515684}"/>
              </a:ext>
            </a:extLst>
          </p:cNvPr>
          <p:cNvSpPr/>
          <p:nvPr/>
        </p:nvSpPr>
        <p:spPr>
          <a:xfrm rot="10800000">
            <a:off x="5908160" y="3507316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810704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8E287D-040F-255C-05F2-C2DC2C2759BA}"/>
              </a:ext>
            </a:extLst>
          </p:cNvPr>
          <p:cNvCxnSpPr>
            <a:cxnSpLocks/>
          </p:cNvCxnSpPr>
          <p:nvPr/>
        </p:nvCxnSpPr>
        <p:spPr>
          <a:xfrm flipH="1">
            <a:off x="2255361" y="1899350"/>
            <a:ext cx="3613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736573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836849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2158849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1202144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818244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841443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547373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486432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419686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の軸に基づく事例分類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271034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3002403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993323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</a:t>
            </a:r>
            <a:r>
              <a:rPr lang="ja-JP" altLang="en-US" dirty="0"/>
              <a:t>しようとすること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9306</TotalTime>
  <Words>1561</Words>
  <Application>Microsoft Office PowerPoint</Application>
  <PresentationFormat>ワイド画面</PresentationFormat>
  <Paragraphs>206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SoSの軸に基づく事例分類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1475</cp:revision>
  <dcterms:created xsi:type="dcterms:W3CDTF">2022-01-26T00:23:42Z</dcterms:created>
  <dcterms:modified xsi:type="dcterms:W3CDTF">2023-08-09T19:01:56Z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